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07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86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89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88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86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83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02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17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638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208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BB84D-E951-4DE5-8F8E-3FB8228B99F5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463AC-C978-459B-A233-ABFB759D79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049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jpe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des vaisseaux</a:t>
            </a:r>
          </a:p>
          <a:p>
            <a:pPr algn="ctr"/>
            <a:r>
              <a:rPr lang="fr-FR" sz="3600" dirty="0">
                <a:latin typeface="Arial"/>
                <a:cs typeface="Arial"/>
              </a:rPr>
              <a:t> et de la circulation sanguine</a:t>
            </a:r>
            <a:endParaRPr lang="fr-FR" sz="3600" kern="1000" spc="-100" dirty="0">
              <a:latin typeface="Arial"/>
              <a:cs typeface="Arial"/>
            </a:endParaRPr>
          </a:p>
          <a:p>
            <a:pPr algn="ctr"/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878077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84" y="7148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512" y="5418492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0681" y="5406401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7915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EFD294FD-5141-E583-CC39-8CFBE78BD8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09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46"/>
    </mc:Choice>
    <mc:Fallback>
      <p:transition spd="slow" advTm="14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5166" y="1625941"/>
            <a:ext cx="4091827" cy="370634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Introduction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2. Fonctions des vaisseaux sanguins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3. La circulation systémique</a:t>
            </a:r>
          </a:p>
          <a:p>
            <a:pPr marL="0" indent="0">
              <a:buNone/>
            </a:pPr>
            <a:r>
              <a:rPr lang="fr-FR" sz="2400" dirty="0"/>
              <a:t>     Les artères</a:t>
            </a:r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545166" y="389276"/>
            <a:ext cx="8871314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25" y="6366967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2818258" y="6356351"/>
            <a:ext cx="420077" cy="455279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5879976" y="2060847"/>
            <a:ext cx="4536504" cy="4295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4. La circulation systémique</a:t>
            </a:r>
          </a:p>
          <a:p>
            <a:pPr marL="0" indent="0">
              <a:buNone/>
            </a:pPr>
            <a:r>
              <a:rPr lang="fr-FR" sz="2400" dirty="0"/>
              <a:t>     Les veines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5. Application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6. Circulation sanguine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7. Test de compréhension clinique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err="1"/>
              <a:t>Take</a:t>
            </a:r>
            <a:r>
              <a:rPr lang="fr-FR" sz="2400" dirty="0"/>
              <a:t> home message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545166" y="1625940"/>
            <a:ext cx="4091828" cy="37063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879976" y="2060848"/>
            <a:ext cx="4536504" cy="42955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551886" y="1256607"/>
            <a:ext cx="126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capsule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79976" y="1653042"/>
            <a:ext cx="139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capsule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C5EEF50E-7497-6A1A-A16D-6D218DC712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0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578"/>
    </mc:Choice>
    <mc:Fallback>
      <p:transition spd="slow" advTm="33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862733"/>
            <a:ext cx="10238635" cy="4351338"/>
          </a:xfrm>
        </p:spPr>
        <p:txBody>
          <a:bodyPr>
            <a:normAutofit/>
          </a:bodyPr>
          <a:lstStyle/>
          <a:p>
            <a:r>
              <a:rPr lang="fr-FR" sz="2000" dirty="0"/>
              <a:t>5 types de vaisseaux sanguins: artères, artérioles, capillaires, veinules et veines.</a:t>
            </a:r>
          </a:p>
          <a:p>
            <a:r>
              <a:rPr lang="fr-FR" sz="2000" dirty="0"/>
              <a:t>Alors que l’anatomie des artères est peu variable, celle des veines est sujette à de nombreuses variations entre les individus.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La circulation comporte 100 000 km de vaisseaux sanguins.</a:t>
            </a:r>
          </a:p>
          <a:p>
            <a:endParaRPr lang="fr-FR" sz="2000" dirty="0"/>
          </a:p>
          <a:p>
            <a:r>
              <a:rPr lang="fr-FR" sz="2000" dirty="0"/>
              <a:t>Les vaisseaux sanguins assurent la circulation du sang, du cœur aux tissus, puis des tissus au cœur.</a:t>
            </a:r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1. Introduction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F33C4D5E-8C57-CA97-7FA4-7B1215BEE6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58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101"/>
    </mc:Choice>
    <mc:Fallback>
      <p:transition spd="slow" advTm="46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Fonctions des vaisseaux sanguins</a:t>
            </a:r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5920902" y="1246284"/>
            <a:ext cx="46700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/>
          </a:p>
          <a:p>
            <a:endParaRPr lang="fr-FR" sz="2000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38200" y="1458111"/>
            <a:ext cx="5316020" cy="4718852"/>
          </a:xfrm>
        </p:spPr>
        <p:txBody>
          <a:bodyPr/>
          <a:lstStyle/>
          <a:p>
            <a:r>
              <a:rPr lang="fr-FR" sz="2000" dirty="0"/>
              <a:t>2 types de circulation: pulmonaire et systémique.</a:t>
            </a:r>
          </a:p>
          <a:p>
            <a:endParaRPr lang="fr-FR" sz="2000" dirty="0"/>
          </a:p>
          <a:p>
            <a:r>
              <a:rPr lang="fr-FR" sz="2000" dirty="0"/>
              <a:t>Dans la circulation systémique, les vaisseaux assurent le transport du sang pour apporter l’oxygène, les nutriments et des hormones aux tissus et débarrassent les tissus de leurs déchets.</a:t>
            </a:r>
          </a:p>
          <a:p>
            <a:endParaRPr lang="fr-FR" sz="2000" dirty="0"/>
          </a:p>
          <a:p>
            <a:r>
              <a:rPr lang="fr-FR" sz="2000" dirty="0"/>
              <a:t>La circulation pulmonaire est chargée de l’oxygénation du sang par les poumons, et de l’élimination du dioxyde de carbone.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302" y="1458111"/>
            <a:ext cx="3076801" cy="539988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103" y="1458111"/>
            <a:ext cx="3058897" cy="539988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136866" y="1088779"/>
            <a:ext cx="1763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Vues antérieures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8D5617A6-8517-17F9-D851-B195D97F6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2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69"/>
    </mc:Choice>
    <mc:Fallback>
      <p:transition spd="slow" advTm="58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034" x="7518400" y="1524000"/>
          <p14:tracePt t="14049" x="7729538" y="2379663"/>
          <p14:tracePt t="14065" x="7924800" y="2963863"/>
          <p14:tracePt t="14080" x="8135938" y="3479800"/>
          <p14:tracePt t="14096" x="8196263" y="3538538"/>
          <p14:tracePt t="14278" x="8178800" y="3573463"/>
          <p14:tracePt t="14296" x="8085138" y="3767138"/>
          <p14:tracePt t="14313" x="8034338" y="3962400"/>
          <p14:tracePt t="14330" x="7958138" y="4106863"/>
          <p14:tracePt t="14346" x="7907338" y="4224338"/>
          <p14:tracePt t="14363" x="7856538" y="4318000"/>
          <p14:tracePt t="14380" x="7823200" y="4386263"/>
          <p14:tracePt t="14396" x="7780338" y="4402138"/>
          <p14:tracePt t="14413" x="7764463" y="4300538"/>
          <p14:tracePt t="14429" x="7747000" y="3995738"/>
          <p14:tracePt t="14446" x="7747000" y="3751263"/>
          <p14:tracePt t="14463" x="7747000" y="3556000"/>
          <p14:tracePt t="14479" x="7747000" y="3411538"/>
          <p14:tracePt t="14496" x="7729538" y="3344863"/>
          <p14:tracePt t="14513" x="7696200" y="3319463"/>
          <p14:tracePt t="14529" x="7645400" y="3344863"/>
          <p14:tracePt t="14546" x="7551738" y="3411538"/>
          <p14:tracePt t="14562" x="7485063" y="3538538"/>
          <p14:tracePt t="14579" x="7450138" y="3624263"/>
          <p14:tracePt t="14596" x="7408863" y="3716338"/>
          <p14:tracePt t="14612" x="7408863" y="3784600"/>
          <p14:tracePt t="14629" x="7408863" y="3802063"/>
          <p14:tracePt t="14646" x="7450138" y="3817938"/>
          <p14:tracePt t="14662" x="7485063" y="3817938"/>
          <p14:tracePt t="14679" x="7535863" y="3751263"/>
          <p14:tracePt t="14696" x="7569200" y="3690938"/>
          <p14:tracePt t="14713" x="7586663" y="3640138"/>
          <p14:tracePt t="14729" x="7586663" y="3589338"/>
          <p14:tracePt t="14746" x="7569200" y="3589338"/>
          <p14:tracePt t="14763" x="7518400" y="3589338"/>
          <p14:tracePt t="14779" x="7408863" y="3624263"/>
          <p14:tracePt t="14796" x="7340600" y="3675063"/>
          <p14:tracePt t="14812" x="7289800" y="3751263"/>
          <p14:tracePt t="14829" x="7289800" y="3784600"/>
          <p14:tracePt t="14846" x="7289800" y="3802063"/>
          <p14:tracePt t="14863" x="7289800" y="3817938"/>
          <p14:tracePt t="14879" x="7358063" y="3817938"/>
          <p14:tracePt t="14896" x="7408863" y="3802063"/>
          <p14:tracePt t="14912" x="7485063" y="3751263"/>
          <p14:tracePt t="14929" x="7518400" y="3690938"/>
          <p14:tracePt t="14946" x="7551738" y="3657600"/>
          <p14:tracePt t="14962" x="7551738" y="3624263"/>
          <p14:tracePt t="14979" x="7551738" y="3606800"/>
          <p14:tracePt t="14996" x="7518400" y="3606800"/>
          <p14:tracePt t="15012" x="7450138" y="3606800"/>
          <p14:tracePt t="15029" x="7391400" y="3657600"/>
          <p14:tracePt t="15046" x="7340600" y="3716338"/>
          <p14:tracePt t="15062" x="7307263" y="3784600"/>
          <p14:tracePt t="15079" x="7307263" y="3835400"/>
          <p14:tracePt t="15096" x="7307263" y="3894138"/>
          <p14:tracePt t="15113" x="7323138" y="3929063"/>
          <p14:tracePt t="15129" x="7373938" y="3944938"/>
          <p14:tracePt t="15146" x="7450138" y="3944938"/>
          <p14:tracePt t="15163" x="7500938" y="3929063"/>
          <p14:tracePt t="15179" x="7535863" y="3852863"/>
          <p14:tracePt t="15196" x="7569200" y="3751263"/>
          <p14:tracePt t="15213" x="7569200" y="3657600"/>
          <p14:tracePt t="15229" x="7569200" y="3624263"/>
          <p14:tracePt t="15246" x="7569200" y="3538538"/>
          <p14:tracePt t="15263" x="7535863" y="3462338"/>
          <p14:tracePt t="15279" x="7500938" y="3429000"/>
          <p14:tracePt t="15296" x="7450138" y="3411538"/>
          <p14:tracePt t="15312" x="7391400" y="3411538"/>
          <p14:tracePt t="15329" x="7373938" y="3411538"/>
          <p14:tracePt t="15928" x="7358063" y="3395663"/>
          <p14:tracePt t="15946" x="7340600" y="3378200"/>
          <p14:tracePt t="15963" x="7323138" y="3378200"/>
          <p14:tracePt t="15980" x="7323138" y="3360738"/>
          <p14:tracePt t="16012" x="7307263" y="3360738"/>
          <p14:tracePt t="16378" x="7246938" y="3360738"/>
          <p14:tracePt t="16396" x="7180263" y="3378200"/>
          <p14:tracePt t="16413" x="7094538" y="3378200"/>
          <p14:tracePt t="16429" x="7018338" y="3395663"/>
          <p14:tracePt t="16446" x="6967538" y="3395663"/>
          <p14:tracePt t="16463" x="6916738" y="3395663"/>
          <p14:tracePt t="16495" x="6891338" y="3395663"/>
          <p14:tracePt t="16687" x="6891338" y="3378200"/>
          <p14:tracePt t="16696" x="6891338" y="3360738"/>
          <p14:tracePt t="16713" x="6891338" y="3344863"/>
          <p14:tracePt t="16730" x="6891338" y="3251200"/>
          <p14:tracePt t="16746" x="6934200" y="3182938"/>
          <p14:tracePt t="16763" x="6985000" y="3055938"/>
          <p14:tracePt t="16779" x="7018338" y="3005138"/>
          <p14:tracePt t="16796" x="7035800" y="2946400"/>
          <p14:tracePt t="16813" x="7053263" y="2913063"/>
          <p14:tracePt t="16829" x="7069138" y="2895600"/>
          <p14:tracePt t="16846" x="7094538" y="2862263"/>
          <p14:tracePt t="16863" x="7112000" y="2844800"/>
          <p14:tracePt t="16879" x="7112000" y="2827338"/>
          <p14:tracePt t="16896" x="7129463" y="2811463"/>
          <p14:tracePt t="16913" x="7129463" y="2786063"/>
          <p14:tracePt t="16945" x="7145338" y="2786063"/>
          <p14:tracePt t="17013" x="7145338" y="2768600"/>
          <p14:tracePt t="17078" x="7145338" y="2751138"/>
          <p14:tracePt t="17096" x="7162800" y="2717800"/>
          <p14:tracePt t="17111" x="7180263" y="2700338"/>
          <p14:tracePt t="17129" x="7196138" y="2667000"/>
          <p14:tracePt t="17146" x="7213600" y="2633663"/>
          <p14:tracePt t="17178" x="7231063" y="2608263"/>
          <p14:tracePt t="17196" x="7246938" y="2608263"/>
          <p14:tracePt t="17220" x="7246938" y="2590800"/>
          <p14:tracePt t="17262" x="7272338" y="2573338"/>
          <p14:tracePt t="17295" x="7289800" y="2557463"/>
          <p14:tracePt t="17313" x="7307263" y="2540000"/>
          <p14:tracePt t="17329" x="7323138" y="2540000"/>
          <p14:tracePt t="17346" x="7323138" y="2522538"/>
          <p14:tracePt t="17363" x="7340600" y="2522538"/>
          <p14:tracePt t="17379" x="7358063" y="2506663"/>
          <p14:tracePt t="17396" x="7373938" y="2506663"/>
          <p14:tracePt t="17412" x="7408863" y="2489200"/>
          <p14:tracePt t="17429" x="7424738" y="2489200"/>
          <p14:tracePt t="17446" x="7467600" y="2471738"/>
          <p14:tracePt t="17462" x="7485063" y="2471738"/>
          <p14:tracePt t="17479" x="7500938" y="2471738"/>
          <p14:tracePt t="17496" x="7518400" y="2471738"/>
          <p14:tracePt t="17513" x="7535863" y="2455863"/>
          <p14:tracePt t="17530" x="7551738" y="2455863"/>
          <p14:tracePt t="17546" x="7569200" y="2455863"/>
          <p14:tracePt t="17563" x="7586663" y="2455863"/>
          <p14:tracePt t="17595" x="7602538" y="2455863"/>
          <p14:tracePt t="17613" x="7627938" y="2455863"/>
          <p14:tracePt t="17629" x="7645400" y="2455863"/>
          <p14:tracePt t="17646" x="7662863" y="2455863"/>
          <p14:tracePt t="17663" x="7678738" y="2455863"/>
          <p14:tracePt t="17695" x="7696200" y="2455863"/>
          <p14:tracePt t="17713" x="7713663" y="2455863"/>
          <p14:tracePt t="17729" x="7747000" y="2455863"/>
          <p14:tracePt t="17746" x="7764463" y="2455863"/>
          <p14:tracePt t="17778" x="7805738" y="2455863"/>
          <p14:tracePt t="17812" x="7823200" y="2455863"/>
          <p14:tracePt t="17829" x="7840663" y="2455863"/>
          <p14:tracePt t="17846" x="7856538" y="2455863"/>
          <p14:tracePt t="17863" x="7874000" y="2455863"/>
          <p14:tracePt t="17879" x="7891463" y="2455863"/>
          <p14:tracePt t="17896" x="7907338" y="2455863"/>
          <p14:tracePt t="17913" x="7924800" y="2455863"/>
          <p14:tracePt t="17929" x="7958138" y="2455863"/>
          <p14:tracePt t="17946" x="7958138" y="2471738"/>
          <p14:tracePt t="17963" x="8001000" y="2489200"/>
          <p14:tracePt t="17979" x="8018463" y="2506663"/>
          <p14:tracePt t="17996" x="8034338" y="2540000"/>
          <p14:tracePt t="18013" x="8069263" y="2573338"/>
          <p14:tracePt t="18030" x="8102600" y="2608263"/>
          <p14:tracePt t="18046" x="8120063" y="2649538"/>
          <p14:tracePt t="18063" x="8153400" y="2684463"/>
          <p14:tracePt t="18079" x="8178800" y="2735263"/>
          <p14:tracePt t="18096" x="8212138" y="2786063"/>
          <p14:tracePt t="18113" x="8229600" y="2827338"/>
          <p14:tracePt t="18129" x="8262938" y="2862263"/>
          <p14:tracePt t="18146" x="8280400" y="2913063"/>
          <p14:tracePt t="18163" x="8297863" y="2946400"/>
          <p14:tracePt t="18180" x="8313738" y="3022600"/>
          <p14:tracePt t="18196" x="8331200" y="3073400"/>
          <p14:tracePt t="18213" x="8356600" y="3124200"/>
          <p14:tracePt t="18229" x="8389938" y="3182938"/>
          <p14:tracePt t="18246" x="8424863" y="3251200"/>
          <p14:tracePt t="18263" x="8440738" y="3302000"/>
          <p14:tracePt t="18280" x="8475663" y="3378200"/>
          <p14:tracePt t="18296" x="8534400" y="3462338"/>
          <p14:tracePt t="18313" x="8551863" y="3556000"/>
          <p14:tracePt t="18329" x="8585200" y="3606800"/>
          <p14:tracePt t="18346" x="8618538" y="3690938"/>
          <p14:tracePt t="18363" x="8636000" y="3767138"/>
          <p14:tracePt t="18379" x="8669338" y="3852863"/>
          <p14:tracePt t="18396" x="8686800" y="3911600"/>
          <p14:tracePt t="18413" x="8712200" y="3979863"/>
          <p14:tracePt t="18430" x="8729663" y="4046538"/>
          <p14:tracePt t="18446" x="8729663" y="4106863"/>
          <p14:tracePt t="18463" x="8745538" y="4140200"/>
          <p14:tracePt t="18479" x="8745538" y="4157663"/>
          <p14:tracePt t="18496" x="8745538" y="4173538"/>
          <p14:tracePt t="18545" x="8712200" y="4122738"/>
          <p14:tracePt t="18563" x="8618538" y="3995738"/>
          <p14:tracePt t="18579" x="8509000" y="3802063"/>
          <p14:tracePt t="18596" x="8374063" y="3556000"/>
          <p14:tracePt t="18613" x="8229600" y="3302000"/>
          <p14:tracePt t="18629" x="8085138" y="3055938"/>
          <p14:tracePt t="18646" x="7942263" y="2811463"/>
          <p14:tracePt t="18663" x="7713663" y="2506663"/>
          <p14:tracePt t="18679" x="7627938" y="2413000"/>
          <p14:tracePt t="18696" x="7408863" y="2217738"/>
          <p14:tracePt t="18713" x="7272338" y="2133600"/>
          <p14:tracePt t="18729" x="7196138" y="2100263"/>
          <p14:tracePt t="18746" x="7112000" y="2057400"/>
          <p14:tracePt t="18763" x="7035800" y="2024063"/>
          <p14:tracePt t="18779" x="6985000" y="2024063"/>
          <p14:tracePt t="18796" x="6951663" y="2006600"/>
          <p14:tracePt t="18813" x="6916738" y="2006600"/>
          <p14:tracePt t="18830" x="6858000" y="2006600"/>
          <p14:tracePt t="18846" x="6824663" y="2006600"/>
          <p14:tracePt t="18863" x="6789738" y="2006600"/>
          <p14:tracePt t="18879" x="6738938" y="2006600"/>
          <p14:tracePt t="18896" x="6697663" y="2039938"/>
          <p14:tracePt t="18913" x="6646863" y="2082800"/>
          <p14:tracePt t="18929" x="6596063" y="2151063"/>
          <p14:tracePt t="18946" x="6561138" y="2235200"/>
          <p14:tracePt t="18963" x="6519863" y="2362200"/>
          <p14:tracePt t="18979" x="6484938" y="2557463"/>
          <p14:tracePt t="18996" x="6484938" y="2768600"/>
          <p14:tracePt t="19013" x="6484938" y="3055938"/>
          <p14:tracePt t="19029" x="6502400" y="3344863"/>
          <p14:tracePt t="19046" x="6561138" y="3640138"/>
          <p14:tracePt t="19063" x="6629400" y="3894138"/>
          <p14:tracePt t="19079" x="6697663" y="4106863"/>
          <p14:tracePt t="19096" x="6773863" y="4284663"/>
          <p14:tracePt t="19113" x="6840538" y="4445000"/>
          <p14:tracePt t="19130" x="6951663" y="4656138"/>
          <p14:tracePt t="19146" x="7002463" y="4706938"/>
          <p14:tracePt t="19163" x="7094538" y="4833938"/>
          <p14:tracePt t="19180" x="7272338" y="4978400"/>
          <p14:tracePt t="19196" x="7391400" y="5029200"/>
          <p14:tracePt t="19213" x="7518400" y="5062538"/>
          <p14:tracePt t="19229" x="7645400" y="5062538"/>
          <p14:tracePt t="19246" x="7764463" y="5029200"/>
          <p14:tracePt t="19263" x="7907338" y="4902200"/>
          <p14:tracePt t="19279" x="8051800" y="4724400"/>
          <p14:tracePt t="19296" x="8178800" y="4546600"/>
          <p14:tracePt t="19313" x="8247063" y="4318000"/>
          <p14:tracePt t="19329" x="8297863" y="4089400"/>
          <p14:tracePt t="19346" x="8313738" y="3852863"/>
          <p14:tracePt t="19363" x="8331200" y="3589338"/>
          <p14:tracePt t="19379" x="8313738" y="3319463"/>
          <p14:tracePt t="19396" x="8247063" y="3055938"/>
          <p14:tracePt t="19413" x="8153400" y="2811463"/>
          <p14:tracePt t="19430" x="8051800" y="2573338"/>
          <p14:tracePt t="19446" x="7924800" y="2413000"/>
          <p14:tracePt t="19463" x="7805738" y="2293938"/>
          <p14:tracePt t="19479" x="7645400" y="2184400"/>
          <p14:tracePt t="19496" x="7500938" y="2133600"/>
          <p14:tracePt t="19513" x="7307263" y="2082800"/>
          <p14:tracePt t="19529" x="7145338" y="2082800"/>
          <p14:tracePt t="19546" x="6985000" y="2082800"/>
          <p14:tracePt t="19563" x="6807200" y="2116138"/>
          <p14:tracePt t="19579" x="6646863" y="2235200"/>
          <p14:tracePt t="19596" x="6451600" y="2573338"/>
          <p14:tracePt t="19613" x="6418263" y="2700338"/>
          <p14:tracePt t="19630" x="6324600" y="3124200"/>
          <p14:tracePt t="19646" x="6324600" y="3538538"/>
          <p14:tracePt t="19663" x="6324600" y="3979863"/>
          <p14:tracePt t="19679" x="6434138" y="4546600"/>
          <p14:tracePt t="19696" x="6578600" y="4919663"/>
          <p14:tracePt t="19713" x="6713538" y="5207000"/>
          <p14:tracePt t="19729" x="6789738" y="5334000"/>
          <p14:tracePt t="19746" x="6891338" y="5435600"/>
          <p14:tracePt t="19763" x="7018338" y="5486400"/>
          <p14:tracePt t="19779" x="7129463" y="5511800"/>
          <p14:tracePt t="19796" x="7213600" y="5468938"/>
          <p14:tracePt t="19813" x="7307263" y="5384800"/>
          <p14:tracePt t="19829" x="7373938" y="5240338"/>
          <p14:tracePt t="19846" x="7391400" y="5080000"/>
          <p14:tracePt t="19863" x="7408863" y="4902200"/>
          <p14:tracePt t="19880" x="7391400" y="4691063"/>
          <p14:tracePt t="19896" x="7272338" y="4495800"/>
          <p14:tracePt t="19913" x="7112000" y="4300538"/>
          <p14:tracePt t="19930" x="6824663" y="4030663"/>
          <p14:tracePt t="19946" x="6596063" y="3894138"/>
          <p14:tracePt t="19963" x="6324600" y="3733800"/>
          <p14:tracePt t="19980" x="6078538" y="3624263"/>
          <p14:tracePt t="19996" x="5867400" y="3573463"/>
          <p14:tracePt t="20013" x="5740400" y="3538538"/>
          <p14:tracePt t="20030" x="5613400" y="3538538"/>
          <p14:tracePt t="20046" x="5545138" y="3513138"/>
          <p14:tracePt t="20063" x="5511800" y="3513138"/>
          <p14:tracePt t="20080" x="5494338" y="3513138"/>
          <p14:tracePt t="20096" x="5494338" y="3538538"/>
          <p14:tracePt t="20113" x="5494338" y="3624263"/>
          <p14:tracePt t="20130" x="5494338" y="3733800"/>
          <p14:tracePt t="20146" x="5511800" y="3802063"/>
          <p14:tracePt t="20163" x="5595938" y="3995738"/>
          <p14:tracePt t="20180" x="5808663" y="4386263"/>
          <p14:tracePt t="20196" x="6011863" y="4656138"/>
          <p14:tracePt t="20213" x="6240463" y="4884738"/>
          <p14:tracePt t="20230" x="6519863" y="5080000"/>
          <p14:tracePt t="20246" x="6773863" y="5173663"/>
          <p14:tracePt t="20263" x="7035800" y="5207000"/>
          <p14:tracePt t="20280" x="7246938" y="5207000"/>
          <p14:tracePt t="20296" x="7450138" y="5130800"/>
          <p14:tracePt t="20313" x="7586663" y="5011738"/>
          <p14:tracePt t="20330" x="7696200" y="4851400"/>
          <p14:tracePt t="20346" x="7747000" y="4673600"/>
          <p14:tracePt t="20363" x="7764463" y="4495800"/>
          <p14:tracePt t="20380" x="7764463" y="4335463"/>
          <p14:tracePt t="20397" x="7747000" y="4157663"/>
          <p14:tracePt t="20413" x="7678738" y="4013200"/>
          <p14:tracePt t="20430" x="7627938" y="3911600"/>
          <p14:tracePt t="20446" x="7551738" y="3817938"/>
          <p14:tracePt t="20463" x="7500938" y="3767138"/>
          <p14:tracePt t="20480" x="7450138" y="3716338"/>
          <p14:tracePt t="20496" x="7391400" y="3675063"/>
          <p14:tracePt t="20513" x="7358063" y="3640138"/>
          <p14:tracePt t="20530" x="7323138" y="3606800"/>
          <p14:tracePt t="20546" x="7272338" y="3573463"/>
          <p14:tracePt t="20563" x="7231063" y="3556000"/>
          <p14:tracePt t="20580" x="7196138" y="3538538"/>
          <p14:tracePt t="20596" x="7162800" y="3513138"/>
          <p14:tracePt t="20613" x="7129463" y="3513138"/>
          <p14:tracePt t="20630" x="7112000" y="3513138"/>
          <p14:tracePt t="20646" x="7053263" y="3513138"/>
          <p14:tracePt t="20663" x="7035800" y="3513138"/>
          <p14:tracePt t="20680" x="7018338" y="3538538"/>
          <p14:tracePt t="20696" x="7002463" y="3573463"/>
          <p14:tracePt t="20713" x="7002463" y="3606800"/>
          <p14:tracePt t="20730" x="7002463" y="3690938"/>
          <p14:tracePt t="20746" x="7002463" y="3802063"/>
          <p14:tracePt t="20763" x="7002463" y="3944938"/>
          <p14:tracePt t="20780" x="7018338" y="4089400"/>
          <p14:tracePt t="20796" x="7069138" y="4224338"/>
          <p14:tracePt t="20813" x="7094538" y="4335463"/>
          <p14:tracePt t="20830" x="7145338" y="4495800"/>
          <p14:tracePt t="20846" x="7196138" y="4622800"/>
          <p14:tracePt t="20863" x="7246938" y="4724400"/>
          <p14:tracePt t="20880" x="7323138" y="4818063"/>
          <p14:tracePt t="20896" x="7391400" y="4868863"/>
          <p14:tracePt t="20913" x="7500938" y="4902200"/>
          <p14:tracePt t="20930" x="7586663" y="4902200"/>
          <p14:tracePt t="20946" x="7713663" y="4902200"/>
          <p14:tracePt t="20963" x="7823200" y="4833938"/>
          <p14:tracePt t="20980" x="7907338" y="4691063"/>
          <p14:tracePt t="20996" x="8001000" y="4529138"/>
          <p14:tracePt t="21013" x="8034338" y="4351338"/>
          <p14:tracePt t="21030" x="8069263" y="4173538"/>
          <p14:tracePt t="21046" x="8069263" y="3979863"/>
          <p14:tracePt t="21063" x="8051800" y="3733800"/>
          <p14:tracePt t="21080" x="7958138" y="3573463"/>
          <p14:tracePt t="21096" x="7924800" y="3479800"/>
          <p14:tracePt t="21113" x="7747000" y="3302000"/>
          <p14:tracePt t="21130" x="7602538" y="3217863"/>
          <p14:tracePt t="21146" x="7500938" y="3200400"/>
          <p14:tracePt t="21163" x="7307263" y="3200400"/>
          <p14:tracePt t="21180" x="7180263" y="3217863"/>
          <p14:tracePt t="21196" x="7053263" y="3344863"/>
          <p14:tracePt t="21213" x="6951663" y="3479800"/>
          <p14:tracePt t="21230" x="6858000" y="3690938"/>
          <p14:tracePt t="21246" x="6807200" y="3911600"/>
          <p14:tracePt t="21263" x="6789738" y="4140200"/>
          <p14:tracePt t="21279" x="6789738" y="4351338"/>
          <p14:tracePt t="21296" x="6875463" y="4513263"/>
          <p14:tracePt t="21313" x="6985000" y="4640263"/>
          <p14:tracePt t="21330" x="7145338" y="4724400"/>
          <p14:tracePt t="21346" x="7340600" y="4724400"/>
          <p14:tracePt t="21363" x="7518400" y="4724400"/>
          <p14:tracePt t="21380" x="7713663" y="4597400"/>
          <p14:tracePt t="21396" x="7874000" y="4445000"/>
          <p14:tracePt t="21413" x="8001000" y="4249738"/>
          <p14:tracePt t="21430" x="8069263" y="4046538"/>
          <p14:tracePt t="21446" x="8085138" y="3929063"/>
          <p14:tracePt t="21463" x="8102600" y="3802063"/>
          <p14:tracePt t="21480" x="8102600" y="3675063"/>
          <p14:tracePt t="21496" x="8051800" y="3606800"/>
          <p14:tracePt t="21513" x="7942263" y="3556000"/>
          <p14:tracePt t="21530" x="7780338" y="3497263"/>
          <p14:tracePt t="21546" x="7602538" y="3497263"/>
          <p14:tracePt t="21563" x="7373938" y="3497263"/>
          <p14:tracePt t="21579" x="7323138" y="3538538"/>
          <p14:tracePt t="21596" x="7231063" y="3640138"/>
          <p14:tracePt t="21613" x="7162800" y="3868738"/>
          <p14:tracePt t="21630" x="7162800" y="4106863"/>
          <p14:tracePt t="21646" x="7180263" y="4300538"/>
          <p14:tracePt t="21663" x="7272338" y="4478338"/>
          <p14:tracePt t="21680" x="7373938" y="4579938"/>
          <p14:tracePt t="21696" x="7500938" y="4640263"/>
          <p14:tracePt t="21713" x="7627938" y="4640263"/>
          <p14:tracePt t="21729" x="7747000" y="4597400"/>
          <p14:tracePt t="21746" x="7856538" y="4445000"/>
          <p14:tracePt t="21763" x="7924800" y="4249738"/>
          <p14:tracePt t="21780" x="7958138" y="3979863"/>
          <p14:tracePt t="21796" x="7983538" y="3835400"/>
          <p14:tracePt t="21813" x="7983538" y="3675063"/>
          <p14:tracePt t="21829" x="7958138" y="3589338"/>
          <p14:tracePt t="21846" x="7907338" y="3573463"/>
          <p14:tracePt t="21863" x="7840663" y="3573463"/>
          <p14:tracePt t="21880" x="7780338" y="3589338"/>
          <p14:tracePt t="21896" x="7696200" y="3716338"/>
          <p14:tracePt t="21913" x="7627938" y="3911600"/>
          <p14:tracePt t="21930" x="7569200" y="4173538"/>
          <p14:tracePt t="21946" x="7551738" y="4495800"/>
          <p14:tracePt t="21963" x="7551738" y="4800600"/>
          <p14:tracePt t="21979" x="7551738" y="5062538"/>
          <p14:tracePt t="21996" x="7586663" y="5189538"/>
          <p14:tracePt t="22013" x="7645400" y="5308600"/>
          <p14:tracePt t="22030" x="7747000" y="5384800"/>
          <p14:tracePt t="22046" x="7840663" y="5402263"/>
          <p14:tracePt t="22063" x="8018463" y="5308600"/>
          <p14:tracePt t="22080" x="8120063" y="5173663"/>
          <p14:tracePt t="22096" x="8178800" y="5062538"/>
          <p14:tracePt t="22113" x="8212138" y="4851400"/>
          <p14:tracePt t="22130" x="8229600" y="4495800"/>
          <p14:tracePt t="22146" x="8212138" y="4267200"/>
          <p14:tracePt t="22163" x="8120063" y="4071938"/>
          <p14:tracePt t="22180" x="7983538" y="3929063"/>
          <p14:tracePt t="22196" x="7823200" y="3817938"/>
          <p14:tracePt t="22213" x="7662863" y="3784600"/>
          <p14:tracePt t="22230" x="7551738" y="3767138"/>
          <p14:tracePt t="22246" x="7424738" y="3767138"/>
          <p14:tracePt t="22263" x="7358063" y="3767138"/>
          <p14:tracePt t="22280" x="7307263" y="3767138"/>
          <p14:tracePt t="22296" x="7289800" y="3802063"/>
          <p14:tracePt t="22313" x="7289800" y="3894138"/>
          <p14:tracePt t="22329" x="7289800" y="4013200"/>
          <p14:tracePt t="22346" x="7373938" y="4191000"/>
          <p14:tracePt t="22363" x="7518400" y="4368800"/>
          <p14:tracePt t="22380" x="7696200" y="4546600"/>
          <p14:tracePt t="22396" x="7856538" y="4640263"/>
          <p14:tracePt t="22413" x="7958138" y="4673600"/>
          <p14:tracePt t="22430" x="8051800" y="4691063"/>
          <p14:tracePt t="22446" x="8120063" y="4691063"/>
          <p14:tracePt t="22463" x="8178800" y="4622800"/>
          <p14:tracePt t="22480" x="8196263" y="4564063"/>
          <p14:tracePt t="22496" x="8212138" y="4462463"/>
          <p14:tracePt t="22513" x="8212138" y="4318000"/>
          <p14:tracePt t="22530" x="8178800" y="4173538"/>
          <p14:tracePt t="22956" x="8178800" y="4157663"/>
          <p14:tracePt t="22964" x="8178800" y="4140200"/>
          <p14:tracePt t="22980" x="8178800" y="4106863"/>
          <p14:tracePt t="22997" x="8153400" y="4030663"/>
          <p14:tracePt t="23013" x="8135938" y="3962400"/>
          <p14:tracePt t="23030" x="8120063" y="3852863"/>
          <p14:tracePt t="23046" x="8102600" y="3817938"/>
          <p14:tracePt t="23063" x="8085138" y="3751263"/>
          <p14:tracePt t="23080" x="8069263" y="3716338"/>
          <p14:tracePt t="23096" x="8051800" y="3657600"/>
          <p14:tracePt t="23113" x="8018463" y="3624263"/>
          <p14:tracePt t="23130" x="8001000" y="3573463"/>
          <p14:tracePt t="23146" x="7942263" y="3538538"/>
          <p14:tracePt t="23163" x="7891463" y="3513138"/>
          <p14:tracePt t="23180" x="7823200" y="3497263"/>
          <p14:tracePt t="23196" x="7729538" y="3497263"/>
          <p14:tracePt t="23213" x="7662863" y="3497263"/>
          <p14:tracePt t="23230" x="7586663" y="3556000"/>
          <p14:tracePt t="23246" x="7500938" y="3640138"/>
          <p14:tracePt t="23263" x="7467600" y="3751263"/>
          <p14:tracePt t="23280" x="7450138" y="3894138"/>
          <p14:tracePt t="23296" x="7450138" y="4030663"/>
          <p14:tracePt t="23313" x="7467600" y="4173538"/>
          <p14:tracePt t="23330" x="7551738" y="4267200"/>
          <p14:tracePt t="23346" x="7678738" y="4335463"/>
          <p14:tracePt t="23363" x="7805738" y="4351338"/>
          <p14:tracePt t="23380" x="7874000" y="4351338"/>
          <p14:tracePt t="23396" x="7958138" y="4351338"/>
          <p14:tracePt t="23413" x="8034338" y="4318000"/>
          <p14:tracePt t="23430" x="8085138" y="4224338"/>
          <p14:tracePt t="23446" x="8102600" y="4140200"/>
          <p14:tracePt t="23463" x="8120063" y="4071938"/>
          <p14:tracePt t="23479" x="8120063" y="3911600"/>
          <p14:tracePt t="23496" x="8102600" y="3817938"/>
          <p14:tracePt t="23513" x="8051800" y="3690938"/>
          <p14:tracePt t="23530" x="8001000" y="3640138"/>
          <p14:tracePt t="23547" x="7942263" y="3606800"/>
          <p14:tracePt t="23563" x="7924800" y="3589338"/>
          <p14:tracePt t="23580" x="7891463" y="3573463"/>
          <p14:tracePt t="23596" x="7840663" y="3556000"/>
          <p14:tracePt t="24021" x="7840663" y="3573463"/>
          <p14:tracePt t="24030" x="7805738" y="3624263"/>
          <p14:tracePt t="24047" x="7764463" y="3733800"/>
          <p14:tracePt t="24063" x="7713663" y="3911600"/>
          <p14:tracePt t="24080" x="7662863" y="4089400"/>
          <p14:tracePt t="24096" x="7627938" y="4208463"/>
          <p14:tracePt t="24113" x="7602538" y="4335463"/>
          <p14:tracePt t="24130" x="7602538" y="4427538"/>
          <p14:tracePt t="24146" x="7602538" y="4495800"/>
          <p14:tracePt t="24163" x="7602538" y="4529138"/>
          <p14:tracePt t="24180" x="7602538" y="4546600"/>
          <p14:tracePt t="24196" x="7645400" y="4546600"/>
          <p14:tracePt t="24213" x="7678738" y="4546600"/>
          <p14:tracePt t="24230" x="7713663" y="4546600"/>
          <p14:tracePt t="24246" x="7747000" y="4529138"/>
          <p14:tracePt t="24263" x="7780338" y="4495800"/>
          <p14:tracePt t="24280" x="7840663" y="4478338"/>
          <p14:tracePt t="24296" x="7874000" y="4445000"/>
          <p14:tracePt t="24313" x="7907338" y="4427538"/>
          <p14:tracePt t="24330" x="7924800" y="4427538"/>
          <p14:tracePt t="24346" x="7924800" y="4402138"/>
          <p14:tracePt t="24363" x="7942263" y="4402138"/>
          <p14:tracePt t="24395" x="7958138" y="4402138"/>
          <p14:tracePt t="24413" x="7983538" y="4402138"/>
          <p14:tracePt t="24429" x="8051800" y="4402138"/>
          <p14:tracePt t="24446" x="8196263" y="4445000"/>
          <p14:tracePt t="24463" x="8374063" y="4478338"/>
          <p14:tracePt t="24480" x="8567738" y="4495800"/>
          <p14:tracePt t="24496" x="8890000" y="4495800"/>
          <p14:tracePt t="24513" x="8974138" y="4478338"/>
          <p14:tracePt t="24530" x="9296400" y="4335463"/>
          <p14:tracePt t="24546" x="9423400" y="4284663"/>
          <p14:tracePt t="24563" x="9720263" y="4191000"/>
          <p14:tracePt t="24580" x="9898063" y="4140200"/>
          <p14:tracePt t="24597" x="10025063" y="4140200"/>
          <p14:tracePt t="24613" x="10134600" y="4122738"/>
          <p14:tracePt t="24630" x="10236200" y="4122738"/>
          <p14:tracePt t="24646" x="10269538" y="4122738"/>
          <p14:tracePt t="24663" x="10287000" y="4122738"/>
          <p14:tracePt t="24679" x="10304463" y="4140200"/>
          <p14:tracePt t="24914" x="10329863" y="4140200"/>
          <p14:tracePt t="24930" x="10345738" y="4140200"/>
          <p14:tracePt t="24946" x="10447338" y="4122738"/>
          <p14:tracePt t="24963" x="10685463" y="4046538"/>
          <p14:tracePt t="24980" x="10769600" y="3995738"/>
          <p14:tracePt t="24997" x="10863263" y="3929063"/>
          <p14:tracePt t="25013" x="10914063" y="3894138"/>
          <p14:tracePt t="25030" x="10929938" y="3868738"/>
          <p14:tracePt t="25047" x="10947400" y="3852863"/>
          <p14:tracePt t="25070" x="10929938" y="3852863"/>
          <p14:tracePt t="25080" x="10879138" y="3852863"/>
          <p14:tracePt t="25096" x="10752138" y="3929063"/>
          <p14:tracePt t="25113" x="10642600" y="4046538"/>
          <p14:tracePt t="25130" x="10541000" y="4173538"/>
          <p14:tracePt t="25146" x="10507663" y="4284663"/>
          <p14:tracePt t="25163" x="10464800" y="4368800"/>
          <p14:tracePt t="25180" x="10464800" y="4402138"/>
          <p14:tracePt t="25196" x="10464800" y="4462463"/>
          <p14:tracePt t="25245" x="10482263" y="4445000"/>
          <p14:tracePt t="25263" x="10507663" y="4386263"/>
          <p14:tracePt t="25280" x="10523538" y="4368800"/>
          <p14:tracePt t="25296" x="10523538" y="4335463"/>
          <p14:tracePt t="25313" x="10523538" y="4318000"/>
          <p14:tracePt t="25332" x="10507663" y="4318000"/>
          <p14:tracePt t="25347" x="10482263" y="4318000"/>
          <p14:tracePt t="25363" x="10447338" y="4386263"/>
          <p14:tracePt t="25380" x="10414000" y="4462463"/>
          <p14:tracePt t="25396" x="10380663" y="4579938"/>
          <p14:tracePt t="25413" x="10380663" y="4673600"/>
          <p14:tracePt t="25430" x="10380663" y="4741863"/>
          <p14:tracePt t="25446" x="10380663" y="4800600"/>
          <p14:tracePt t="25463" x="10414000" y="4818063"/>
          <p14:tracePt t="25480" x="10431463" y="4818063"/>
          <p14:tracePt t="25497" x="10541000" y="4706938"/>
          <p14:tracePt t="25513" x="10574338" y="4656138"/>
          <p14:tracePt t="25530" x="10625138" y="4564063"/>
          <p14:tracePt t="25546" x="10685463" y="4402138"/>
          <p14:tracePt t="25563" x="10718800" y="4351338"/>
          <p14:tracePt t="25580" x="10718800" y="4318000"/>
          <p14:tracePt t="25597" x="10718800" y="4300538"/>
          <p14:tracePt t="25645" x="10685463" y="4300538"/>
          <p14:tracePt t="25663" x="10660063" y="4318000"/>
          <p14:tracePt t="25680" x="10642600" y="4335463"/>
          <p14:tracePt t="25696" x="10625138" y="4368800"/>
          <p14:tracePt t="25713" x="10625138" y="4402138"/>
          <p14:tracePt t="25730" x="10625138" y="4462463"/>
          <p14:tracePt t="25747" x="10625138" y="4513263"/>
          <p14:tracePt t="25763" x="10625138" y="4597400"/>
          <p14:tracePt t="25780" x="10625138" y="4673600"/>
          <p14:tracePt t="25796" x="10642600" y="4757738"/>
          <p14:tracePt t="25813" x="10642600" y="4868863"/>
          <p14:tracePt t="25830" x="10660063" y="4935538"/>
          <p14:tracePt t="25846" x="10685463" y="5011738"/>
          <p14:tracePt t="25863" x="10701338" y="5046663"/>
          <p14:tracePt t="25880" x="10701338" y="5097463"/>
          <p14:tracePt t="25896" x="10701338" y="5130800"/>
          <p14:tracePt t="25913" x="10701338" y="5156200"/>
          <p14:tracePt t="25930" x="10701338" y="5207000"/>
          <p14:tracePt t="25946" x="10718800" y="5257800"/>
          <p14:tracePt t="25963" x="10718800" y="5334000"/>
          <p14:tracePt t="25980" x="10718800" y="5367338"/>
          <p14:tracePt t="25997" x="10736263" y="5418138"/>
          <p14:tracePt t="26013" x="10736263" y="5453063"/>
          <p14:tracePt t="26030" x="10736263" y="5511800"/>
          <p14:tracePt t="26047" x="10736263" y="5545138"/>
          <p14:tracePt t="26063" x="10718800" y="5580063"/>
          <p14:tracePt t="26080" x="10685463" y="5613400"/>
          <p14:tracePt t="26096" x="10660063" y="5630863"/>
          <p14:tracePt t="26113" x="10642600" y="5664200"/>
          <p14:tracePt t="26130" x="10625138" y="5689600"/>
          <p14:tracePt t="26146" x="10625138" y="5707063"/>
          <p14:tracePt t="26163" x="10609263" y="5722938"/>
          <p14:tracePt t="26180" x="10609263" y="5740400"/>
          <p14:tracePt t="26196" x="10591800" y="5757863"/>
          <p14:tracePt t="26213" x="10591800" y="5773738"/>
          <p14:tracePt t="26230" x="10591800" y="5791200"/>
          <p14:tracePt t="26246" x="10574338" y="5808663"/>
          <p14:tracePt t="26263" x="10574338" y="5824538"/>
          <p14:tracePt t="26296" x="10574338" y="5842000"/>
          <p14:tracePt t="26313" x="10558463" y="5842000"/>
          <p14:tracePt t="26379" x="10541000" y="5842000"/>
          <p14:tracePt t="26396" x="10523538" y="5808663"/>
          <p14:tracePt t="26413" x="10507663" y="5791200"/>
          <p14:tracePt t="26430" x="10464800" y="5740400"/>
          <p14:tracePt t="26446" x="10447338" y="5707063"/>
          <p14:tracePt t="26463" x="10431463" y="5646738"/>
          <p14:tracePt t="26496" x="10414000" y="5630863"/>
          <p14:tracePt t="26513" x="10414000" y="5613400"/>
          <p14:tracePt t="26530" x="10414000" y="5580063"/>
          <p14:tracePt t="26546" x="10396538" y="5562600"/>
          <p14:tracePt t="26563" x="10380663" y="5486400"/>
          <p14:tracePt t="26580" x="10380663" y="5402263"/>
          <p14:tracePt t="26597" x="10380663" y="5291138"/>
          <p14:tracePt t="26613" x="10363200" y="5207000"/>
          <p14:tracePt t="26630" x="10363200" y="5080000"/>
          <p14:tracePt t="26647" x="10363200" y="4935538"/>
          <p14:tracePt t="26663" x="10363200" y="4818063"/>
          <p14:tracePt t="26680" x="10363200" y="4691063"/>
          <p14:tracePt t="26696" x="10363200" y="4546600"/>
          <p14:tracePt t="26713" x="10363200" y="4427538"/>
          <p14:tracePt t="26730" x="10363200" y="4284663"/>
          <p14:tracePt t="26747" x="10380663" y="4173538"/>
          <p14:tracePt t="26763" x="10380663" y="4071938"/>
          <p14:tracePt t="26780" x="10396538" y="3962400"/>
          <p14:tracePt t="26796" x="10431463" y="3817938"/>
          <p14:tracePt t="26813" x="10447338" y="3733800"/>
          <p14:tracePt t="26830" x="10464800" y="3624263"/>
          <p14:tracePt t="26846" x="10482263" y="3538538"/>
          <p14:tracePt t="26863" x="10507663" y="3479800"/>
          <p14:tracePt t="26880" x="10507663" y="3429000"/>
          <p14:tracePt t="26897" x="10507663" y="3411538"/>
          <p14:tracePt t="26954" x="10482263" y="3411538"/>
          <p14:tracePt t="26963" x="10447338" y="3411538"/>
          <p14:tracePt t="26980" x="10431463" y="3411538"/>
          <p14:tracePt t="26997" x="10236200" y="3411538"/>
          <p14:tracePt t="27013" x="9601200" y="3411538"/>
          <p14:tracePt t="27030" x="8907463" y="3411538"/>
          <p14:tracePt t="27047" x="8196263" y="3411538"/>
          <p14:tracePt t="27063" x="6891338" y="3411538"/>
          <p14:tracePt t="27080" x="5935663" y="3513138"/>
          <p14:tracePt t="27097" x="5275263" y="3573463"/>
          <p14:tracePt t="27113" x="4622800" y="3624263"/>
          <p14:tracePt t="27130" x="4267200" y="3640138"/>
          <p14:tracePt t="27146" x="3944938" y="3640138"/>
          <p14:tracePt t="27163" x="3802063" y="3640138"/>
          <p14:tracePt t="27446" x="3784600" y="3640138"/>
          <p14:tracePt t="27464" x="3624263" y="3589338"/>
          <p14:tracePt t="27481" x="3429000" y="3479800"/>
          <p14:tracePt t="27497" x="2928938" y="3319463"/>
          <p14:tracePt t="27513" x="2395538" y="3200400"/>
          <p14:tracePt t="27530" x="2006600" y="3141663"/>
          <p14:tracePt t="27547" x="1582738" y="3124200"/>
          <p14:tracePt t="27564" x="1262063" y="3124200"/>
          <p14:tracePt t="27580" x="1049338" y="3167063"/>
          <p14:tracePt t="27597" x="922338" y="3217863"/>
          <p14:tracePt t="27613" x="820738" y="3268663"/>
          <p14:tracePt t="27630" x="744538" y="3319463"/>
          <p14:tracePt t="27647" x="728663" y="3395663"/>
          <p14:tracePt t="27663" x="711200" y="3479800"/>
          <p14:tracePt t="27680" x="711200" y="3573463"/>
          <p14:tracePt t="27697" x="779463" y="3657600"/>
          <p14:tracePt t="27713" x="922338" y="3751263"/>
          <p14:tracePt t="27730" x="1117600" y="3802063"/>
          <p14:tracePt t="27747" x="1490663" y="3852863"/>
          <p14:tracePt t="27763" x="1709738" y="3852863"/>
          <p14:tracePt t="27780" x="1973263" y="3835400"/>
          <p14:tracePt t="27797" x="2082800" y="3784600"/>
          <p14:tracePt t="27813" x="2166938" y="3733800"/>
          <p14:tracePt t="27830" x="2201863" y="3690938"/>
          <p14:tracePt t="27847" x="2201863" y="3624263"/>
          <p14:tracePt t="27863" x="2133600" y="3589338"/>
          <p14:tracePt t="27880" x="1955800" y="3573463"/>
          <p14:tracePt t="27897" x="1617663" y="3573463"/>
          <p14:tracePt t="27913" x="1531938" y="3573463"/>
          <p14:tracePt t="27930" x="1439863" y="3624263"/>
          <p14:tracePt t="27947" x="1354138" y="3690938"/>
          <p14:tracePt t="27963" x="1295400" y="3751263"/>
          <p14:tracePt t="27980" x="1295400" y="3868738"/>
          <p14:tracePt t="27997" x="1328738" y="3944938"/>
          <p14:tracePt t="28013" x="1455738" y="4030663"/>
          <p14:tracePt t="28030" x="1651000" y="4140200"/>
          <p14:tracePt t="28046" x="1905000" y="4208463"/>
          <p14:tracePt t="28063" x="2311400" y="4284663"/>
          <p14:tracePt t="28080" x="2717800" y="4300538"/>
          <p14:tracePt t="28097" x="3251200" y="4300538"/>
          <p14:tracePt t="28113" x="4089400" y="4249738"/>
          <p14:tracePt t="28130" x="4673600" y="4208463"/>
          <p14:tracePt t="28147" x="5435600" y="4173538"/>
          <p14:tracePt t="28163" x="6146800" y="4140200"/>
          <p14:tracePt t="28180" x="6840538" y="4140200"/>
          <p14:tracePt t="28197" x="7450138" y="4140200"/>
          <p14:tracePt t="28213" x="7983538" y="4157663"/>
          <p14:tracePt t="28230" x="8313738" y="4267200"/>
          <p14:tracePt t="28247" x="8686800" y="4368800"/>
          <p14:tracePt t="28263" x="8958263" y="4495800"/>
          <p14:tracePt t="28280" x="9067800" y="4564063"/>
          <p14:tracePt t="28297" x="9151938" y="4640263"/>
          <p14:tracePt t="28529" x="9313863" y="4706938"/>
          <p14:tracePt t="28547" x="9542463" y="4884738"/>
          <p14:tracePt t="28563" x="9720263" y="5029200"/>
          <p14:tracePt t="28580" x="9956800" y="5207000"/>
          <p14:tracePt t="28597" x="10091738" y="5308600"/>
          <p14:tracePt t="28613" x="10202863" y="5402263"/>
          <p14:tracePt t="28630" x="10269538" y="5435600"/>
          <p14:tracePt t="28647" x="10287000" y="5453063"/>
          <p14:tracePt t="28679" x="10304463" y="5453063"/>
          <p14:tracePt t="28700" x="10304463" y="5435600"/>
          <p14:tracePt t="28713" x="10304463" y="5402263"/>
          <p14:tracePt t="28730" x="10304463" y="5308600"/>
          <p14:tracePt t="28747" x="10269538" y="5173663"/>
          <p14:tracePt t="28763" x="10253663" y="4995863"/>
          <p14:tracePt t="28780" x="10236200" y="4818063"/>
          <p14:tracePt t="28797" x="10218738" y="4691063"/>
          <p14:tracePt t="28813" x="10202863" y="4495800"/>
          <p14:tracePt t="28830" x="10202863" y="4351338"/>
          <p14:tracePt t="28846" x="10202863" y="4224338"/>
          <p14:tracePt t="28863" x="10202863" y="4106863"/>
          <p14:tracePt t="28880" x="10202863" y="3962400"/>
          <p14:tracePt t="28897" x="10253663" y="3767138"/>
          <p14:tracePt t="28913" x="10304463" y="3657600"/>
          <p14:tracePt t="28930" x="10345738" y="3606800"/>
          <p14:tracePt t="28947" x="10431463" y="3479800"/>
          <p14:tracePt t="28963" x="10464800" y="3429000"/>
          <p14:tracePt t="28980" x="10523538" y="3395663"/>
          <p14:tracePt t="28997" x="10558463" y="3360738"/>
          <p14:tracePt t="29013" x="10574338" y="3360738"/>
          <p14:tracePt t="29030" x="10574338" y="3344863"/>
          <p14:tracePt t="29047" x="10591800" y="3344863"/>
          <p14:tracePt t="29273" x="10574338" y="3344863"/>
          <p14:tracePt t="29296" x="10558463" y="3360738"/>
          <p14:tracePt t="29313" x="10507663" y="3395663"/>
          <p14:tracePt t="29330" x="10431463" y="3479800"/>
          <p14:tracePt t="29347" x="10363200" y="3624263"/>
          <p14:tracePt t="29363" x="10287000" y="3962400"/>
          <p14:tracePt t="29380" x="10269538" y="4249738"/>
          <p14:tracePt t="29397" x="10269538" y="4402138"/>
          <p14:tracePt t="29414" x="10329863" y="4775200"/>
          <p14:tracePt t="29430" x="10396538" y="4902200"/>
          <p14:tracePt t="29447" x="10447338" y="5011738"/>
          <p14:tracePt t="29463" x="10464800" y="5046663"/>
          <p14:tracePt t="29480" x="10482263" y="5062538"/>
          <p14:tracePt t="29497" x="10507663" y="5062538"/>
          <p14:tracePt t="29513" x="10523538" y="5062538"/>
          <p14:tracePt t="29530" x="10541000" y="4978400"/>
          <p14:tracePt t="29546" x="10558463" y="4851400"/>
          <p14:tracePt t="29563" x="10574338" y="4673600"/>
          <p14:tracePt t="29580" x="10574338" y="4402138"/>
          <p14:tracePt t="29597" x="10574338" y="4013200"/>
          <p14:tracePt t="29613" x="10574338" y="3784600"/>
          <p14:tracePt t="29630" x="10574338" y="3606800"/>
          <p14:tracePt t="29646" x="10541000" y="3411538"/>
          <p14:tracePt t="29663" x="10523538" y="3302000"/>
          <p14:tracePt t="29680" x="10507663" y="3233738"/>
          <p14:tracePt t="29697" x="10482263" y="3200400"/>
          <p14:tracePt t="29713" x="10464800" y="3182938"/>
          <p14:tracePt t="29762" x="10464800" y="3233738"/>
          <p14:tracePt t="29780" x="10507663" y="3462338"/>
          <p14:tracePt t="29796" x="10541000" y="3675063"/>
          <p14:tracePt t="29813" x="10558463" y="3868738"/>
          <p14:tracePt t="29830" x="10558463" y="4030663"/>
          <p14:tracePt t="29847" x="10558463" y="4140200"/>
          <p14:tracePt t="29863" x="10541000" y="4157663"/>
          <p14:tracePt t="29880" x="10507663" y="4157663"/>
          <p14:tracePt t="29897" x="10482263" y="4106863"/>
          <p14:tracePt t="29913" x="10414000" y="3675063"/>
          <p14:tracePt t="29930" x="10396538" y="3268663"/>
          <p14:tracePt t="29947" x="10396538" y="2963863"/>
          <p14:tracePt t="29963" x="10396538" y="2768600"/>
          <p14:tracePt t="29980" x="10396538" y="2633663"/>
          <p14:tracePt t="29997" x="10396538" y="2557463"/>
          <p14:tracePt t="30030" x="10414000" y="2557463"/>
          <p14:tracePt t="30047" x="10414000" y="2573338"/>
          <p14:tracePt t="30063" x="10431463" y="2684463"/>
          <p14:tracePt t="30080" x="10447338" y="2862263"/>
          <p14:tracePt t="30097" x="10447338" y="3055938"/>
          <p14:tracePt t="30113" x="10447338" y="3167063"/>
          <p14:tracePt t="30130" x="10447338" y="3251200"/>
          <p14:tracePt t="30147" x="10431463" y="3302000"/>
          <p14:tracePt t="30163" x="10414000" y="3344863"/>
          <p14:tracePt t="30195" x="10414000" y="3360738"/>
          <p14:tracePt t="30224" x="10414000" y="3344863"/>
          <p14:tracePt t="30232" x="10431463" y="3319463"/>
          <p14:tracePt t="30247" x="10447338" y="3302000"/>
          <p14:tracePt t="30263" x="10507663" y="3284538"/>
          <p14:tracePt t="30280" x="10558463" y="3284538"/>
          <p14:tracePt t="30297" x="10609263" y="3268663"/>
          <p14:tracePt t="30314" x="10685463" y="3268663"/>
          <p14:tracePt t="30330" x="10718800" y="3319463"/>
          <p14:tracePt t="30347" x="10769600" y="3497263"/>
          <p14:tracePt t="30363" x="10769600" y="3573463"/>
          <p14:tracePt t="30380" x="10787063" y="3733800"/>
          <p14:tracePt t="30397" x="10787063" y="3979863"/>
          <p14:tracePt t="30413" x="10769600" y="3995738"/>
          <p14:tracePt t="30430" x="10718800" y="4157663"/>
          <p14:tracePt t="30447" x="10701338" y="4224338"/>
          <p14:tracePt t="30463" x="10701338" y="4249738"/>
          <p14:tracePt t="30480" x="10685463" y="4267200"/>
          <p14:tracePt t="30497" x="10685463" y="4284663"/>
          <p14:tracePt t="30529" x="10685463" y="4300538"/>
          <p14:tracePt t="30547" x="10685463" y="4335463"/>
          <p14:tracePt t="30563" x="10685463" y="4386263"/>
          <p14:tracePt t="30580" x="10685463" y="4445000"/>
          <p14:tracePt t="30597" x="10685463" y="4495800"/>
          <p14:tracePt t="30613" x="10685463" y="4529138"/>
          <p14:tracePt t="30630" x="10685463" y="4546600"/>
          <p14:tracePt t="30647" x="10685463" y="4564063"/>
          <p14:tracePt t="30663" x="10685463" y="4579938"/>
          <p14:tracePt t="30695" x="10685463" y="4597400"/>
          <p14:tracePt t="31579" x="10625138" y="4597400"/>
          <p14:tracePt t="31597" x="10482263" y="4546600"/>
          <p14:tracePt t="31614" x="10287000" y="4478338"/>
          <p14:tracePt t="31630" x="9913938" y="4300538"/>
          <p14:tracePt t="31647" x="9525000" y="4106863"/>
          <p14:tracePt t="31663" x="9263063" y="3929063"/>
          <p14:tracePt t="31680" x="8796338" y="3606800"/>
          <p14:tracePt t="31697" x="8440738" y="3360738"/>
          <p14:tracePt t="31714" x="8212138" y="3182938"/>
          <p14:tracePt t="31730" x="7924800" y="2963863"/>
          <p14:tracePt t="31747" x="7696200" y="2811463"/>
          <p14:tracePt t="31764" x="7569200" y="2717800"/>
          <p14:tracePt t="31780" x="7450138" y="2649538"/>
          <p14:tracePt t="31796" x="7391400" y="2633663"/>
          <p14:tracePt t="32092" x="7373938" y="2633663"/>
          <p14:tracePt t="32100" x="7307263" y="2633663"/>
          <p14:tracePt t="32114" x="7180263" y="2633663"/>
          <p14:tracePt t="32130" x="6807200" y="2633663"/>
          <p14:tracePt t="32147" x="6273800" y="2633663"/>
          <p14:tracePt t="32163" x="5545138" y="2684463"/>
          <p14:tracePt t="32180" x="4902200" y="2895600"/>
          <p14:tracePt t="32197" x="4284663" y="3217863"/>
          <p14:tracePt t="32214" x="3733800" y="3606800"/>
          <p14:tracePt t="32230" x="3284538" y="4030663"/>
          <p14:tracePt t="32247" x="2971800" y="4445000"/>
          <p14:tracePt t="32264" x="2794000" y="4741863"/>
          <p14:tracePt t="32280" x="2649538" y="5097463"/>
          <p14:tracePt t="32297" x="2616200" y="5291138"/>
          <p14:tracePt t="32314" x="2590800" y="5511800"/>
          <p14:tracePt t="32330" x="2590800" y="5580063"/>
          <p14:tracePt t="32347" x="2649538" y="5630863"/>
          <p14:tracePt t="32364" x="2895600" y="5664200"/>
          <p14:tracePt t="32380" x="3167063" y="5646738"/>
          <p14:tracePt t="32397" x="3446463" y="5562600"/>
          <p14:tracePt t="32413" x="3716338" y="5435600"/>
          <p14:tracePt t="32430" x="3929063" y="5291138"/>
          <p14:tracePt t="32447" x="4038600" y="5189538"/>
          <p14:tracePt t="32464" x="4122738" y="5097463"/>
          <p14:tracePt t="32480" x="4157663" y="5062538"/>
          <p14:tracePt t="32497" x="4173538" y="5029200"/>
          <p14:tracePt t="32514" x="4157663" y="4978400"/>
          <p14:tracePt t="32530" x="3962400" y="4884738"/>
          <p14:tracePt t="32547" x="3683000" y="4757738"/>
          <p14:tracePt t="32563" x="3395663" y="4691063"/>
          <p14:tracePt t="32580" x="3055938" y="4597400"/>
          <p14:tracePt t="32597" x="2735263" y="4564063"/>
          <p14:tracePt t="32614" x="2522538" y="4564063"/>
          <p14:tracePt t="32630" x="2362200" y="4622800"/>
          <p14:tracePt t="32647" x="2235200" y="4724400"/>
          <p14:tracePt t="32663" x="2151063" y="4851400"/>
          <p14:tracePt t="32680" x="2116138" y="4995863"/>
          <p14:tracePt t="32697" x="2116138" y="5130800"/>
          <p14:tracePt t="32713" x="2116138" y="5291138"/>
          <p14:tracePt t="32730" x="2293938" y="5486400"/>
          <p14:tracePt t="32747" x="2573338" y="5630863"/>
          <p14:tracePt t="32764" x="2946400" y="5722938"/>
          <p14:tracePt t="32780" x="3446463" y="5757863"/>
          <p14:tracePt t="32797" x="3911600" y="5757863"/>
          <p14:tracePt t="32814" x="4284663" y="5630863"/>
          <p14:tracePt t="32830" x="4411663" y="5562600"/>
          <p14:tracePt t="32847" x="4589463" y="5367338"/>
          <p14:tracePt t="32863" x="4640263" y="5257800"/>
          <p14:tracePt t="32880" x="4640263" y="5113338"/>
          <p14:tracePt t="32897" x="4564063" y="4919663"/>
          <p14:tracePt t="32913" x="4335463" y="4706938"/>
          <p14:tracePt t="32930" x="3944938" y="4462463"/>
          <p14:tracePt t="32947" x="3640138" y="4318000"/>
          <p14:tracePt t="32964" x="3124200" y="4173538"/>
          <p14:tracePt t="32980" x="2862263" y="4173538"/>
          <p14:tracePt t="32997" x="2590800" y="4173538"/>
          <p14:tracePt t="33013" x="2471738" y="4191000"/>
          <p14:tracePt t="33030" x="2344738" y="4249738"/>
          <p14:tracePt t="33047" x="2293938" y="4300538"/>
          <p14:tracePt t="33063" x="2235200" y="4368800"/>
          <p14:tracePt t="33080" x="2235200" y="4462463"/>
          <p14:tracePt t="33097" x="2260600" y="4564063"/>
          <p14:tracePt t="33113" x="2455863" y="4741863"/>
          <p14:tracePt t="33130" x="2735263" y="4919663"/>
          <p14:tracePt t="33147" x="3106738" y="5080000"/>
          <p14:tracePt t="33163" x="3538538" y="5156200"/>
          <p14:tracePt t="33180" x="3835400" y="5156200"/>
          <p14:tracePt t="33197" x="4173538" y="5156200"/>
          <p14:tracePt t="33213" x="4427538" y="5046663"/>
          <p14:tracePt t="33230" x="4564063" y="4919663"/>
          <p14:tracePt t="33247" x="4656138" y="4800600"/>
          <p14:tracePt t="33263" x="4673600" y="4673600"/>
          <p14:tracePt t="33280" x="4673600" y="4478338"/>
          <p14:tracePt t="33297" x="4411663" y="4173538"/>
          <p14:tracePt t="33314" x="4267200" y="4089400"/>
          <p14:tracePt t="33330" x="3835400" y="3929063"/>
          <p14:tracePt t="33347" x="3505200" y="3868738"/>
          <p14:tracePt t="33364" x="3182938" y="3868738"/>
          <p14:tracePt t="33380" x="2895600" y="3868738"/>
          <p14:tracePt t="33397" x="2700338" y="3962400"/>
          <p14:tracePt t="33414" x="2557463" y="4089400"/>
          <p14:tracePt t="33430" x="2455863" y="4224338"/>
          <p14:tracePt t="33447" x="2395538" y="4368800"/>
          <p14:tracePt t="33463" x="2379663" y="4513263"/>
          <p14:tracePt t="33480" x="2379663" y="4656138"/>
          <p14:tracePt t="33497" x="2395538" y="4800600"/>
          <p14:tracePt t="33514" x="2590800" y="5011738"/>
          <p14:tracePt t="33530" x="2862263" y="5173663"/>
          <p14:tracePt t="33547" x="3217863" y="5275263"/>
          <p14:tracePt t="33563" x="3640138" y="5334000"/>
          <p14:tracePt t="33580" x="3911600" y="5351463"/>
          <p14:tracePt t="33597" x="4208463" y="5291138"/>
          <p14:tracePt t="33614" x="4411663" y="5173663"/>
          <p14:tracePt t="33630" x="4513263" y="5029200"/>
          <p14:tracePt t="33647" x="4546600" y="4935538"/>
          <p14:tracePt t="33664" x="4589463" y="4818063"/>
          <p14:tracePt t="33680" x="4589463" y="4673600"/>
          <p14:tracePt t="33697" x="4495800" y="4546600"/>
          <p14:tracePt t="33713" x="4284663" y="4427538"/>
          <p14:tracePt t="33730" x="4071938" y="4351338"/>
          <p14:tracePt t="33747" x="3784600" y="4318000"/>
          <p14:tracePt t="33764" x="3378200" y="4318000"/>
          <p14:tracePt t="33780" x="3251200" y="4335463"/>
          <p14:tracePt t="33797" x="3073400" y="4445000"/>
          <p14:tracePt t="33813" x="2971800" y="4546600"/>
          <p14:tracePt t="33830" x="2895600" y="4673600"/>
          <p14:tracePt t="33847" x="2878138" y="4851400"/>
          <p14:tracePt t="33864" x="2895600" y="4978400"/>
          <p14:tracePt t="33880" x="3040063" y="5097463"/>
          <p14:tracePt t="33897" x="3302000" y="5240338"/>
          <p14:tracePt t="33913" x="3624263" y="5334000"/>
          <p14:tracePt t="33930" x="3894138" y="5367338"/>
          <p14:tracePt t="33947" x="4106863" y="5384800"/>
          <p14:tracePt t="33963" x="4267200" y="5384800"/>
          <p14:tracePt t="33980" x="4368800" y="5351463"/>
          <p14:tracePt t="33997" x="4445000" y="5240338"/>
          <p14:tracePt t="35795" x="4495800" y="5173663"/>
          <p14:tracePt t="35813" x="4724400" y="4902200"/>
          <p14:tracePt t="35831" x="5011738" y="4564063"/>
          <p14:tracePt t="35847" x="5316538" y="4224338"/>
          <p14:tracePt t="35864" x="5630863" y="3929063"/>
          <p14:tracePt t="35880" x="6180138" y="3411538"/>
          <p14:tracePt t="35897" x="6502400" y="3106738"/>
          <p14:tracePt t="35914" x="6840538" y="2827338"/>
          <p14:tracePt t="35930" x="6985000" y="2684463"/>
          <p14:tracePt t="35947" x="7129463" y="2557463"/>
          <p14:tracePt t="36196" x="7162800" y="2557463"/>
          <p14:tracePt t="36214" x="7213600" y="2573338"/>
          <p14:tracePt t="36230" x="7307263" y="2608263"/>
          <p14:tracePt t="36247" x="7391400" y="2649538"/>
          <p14:tracePt t="36264" x="7424738" y="2667000"/>
          <p14:tracePt t="36280" x="7485063" y="2700338"/>
          <p14:tracePt t="36297" x="7500938" y="2735263"/>
          <p14:tracePt t="36314" x="7518400" y="2751138"/>
          <p14:tracePt t="36330" x="7518400" y="2786063"/>
          <p14:tracePt t="36347" x="7518400" y="2811463"/>
          <p14:tracePt t="36396" x="7518400" y="2827338"/>
          <p14:tracePt t="36429" x="7518400" y="2844800"/>
          <p14:tracePt t="36447" x="7535863" y="2862263"/>
          <p14:tracePt t="36464" x="7551738" y="2895600"/>
          <p14:tracePt t="36480" x="7551738" y="2913063"/>
          <p14:tracePt t="36497" x="7569200" y="2928938"/>
          <p14:tracePt t="36514" x="7586663" y="2928938"/>
          <p14:tracePt t="36530" x="7602538" y="2946400"/>
          <p14:tracePt t="36547" x="7627938" y="2946400"/>
          <p14:tracePt t="36564" x="7645400" y="2963863"/>
          <p14:tracePt t="36580" x="7645400" y="2989263"/>
          <p14:tracePt t="36597" x="7662863" y="2989263"/>
          <p14:tracePt t="36614" x="7662863" y="3005138"/>
          <p14:tracePt t="36630" x="7678738" y="3005138"/>
          <p14:tracePt t="36762" x="7678738" y="2989263"/>
          <p14:tracePt t="36780" x="7678738" y="2928938"/>
          <p14:tracePt t="36797" x="7678738" y="2878138"/>
          <p14:tracePt t="36814" x="7678738" y="2844800"/>
          <p14:tracePt t="36830" x="7696200" y="2811463"/>
          <p14:tracePt t="36847" x="7713663" y="2786063"/>
          <p14:tracePt t="36918" x="7696200" y="2811463"/>
          <p14:tracePt t="36930" x="7678738" y="2827338"/>
          <p14:tracePt t="36947" x="7662863" y="2878138"/>
          <p14:tracePt t="36964" x="7627938" y="2913063"/>
          <p14:tracePt t="36980" x="7602538" y="2946400"/>
          <p14:tracePt t="36997" x="7602538" y="2963863"/>
          <p14:tracePt t="37046" x="7602538" y="2928938"/>
          <p14:tracePt t="37063" x="7627938" y="2878138"/>
          <p14:tracePt t="37080" x="7645400" y="2827338"/>
          <p14:tracePt t="37097" x="7678738" y="2751138"/>
          <p14:tracePt t="37114" x="7696200" y="2717800"/>
          <p14:tracePt t="37130" x="7696200" y="2700338"/>
          <p14:tracePt t="37196" x="7696200" y="2717800"/>
          <p14:tracePt t="37214" x="7678738" y="2768600"/>
          <p14:tracePt t="37246" x="7678738" y="2786063"/>
          <p14:tracePt t="37312" x="7678738" y="2768600"/>
          <p14:tracePt t="37331" x="7678738" y="2751138"/>
          <p14:tracePt t="37347" x="7678738" y="2717800"/>
          <p14:tracePt t="37379" x="7678738" y="2700338"/>
          <p14:tracePt t="37462" x="7678738" y="2717800"/>
          <p14:tracePt t="37481" x="7678738" y="2751138"/>
          <p14:tracePt t="37496" x="7662863" y="2786063"/>
          <p14:tracePt t="37514" x="7645400" y="2827338"/>
          <p14:tracePt t="37530" x="7627938" y="2844800"/>
          <p14:tracePt t="37547" x="7627938" y="2862263"/>
          <p14:tracePt t="37564" x="7627938" y="2878138"/>
          <p14:tracePt t="38679" x="7627938" y="2862263"/>
          <p14:tracePt t="38697" x="7627938" y="2827338"/>
          <p14:tracePt t="38713" x="7645400" y="2827338"/>
          <p14:tracePt t="38779" x="7645400" y="2844800"/>
          <p14:tracePt t="38797" x="7645400" y="2878138"/>
          <p14:tracePt t="38814" x="7645400" y="2946400"/>
          <p14:tracePt t="38830" x="7645400" y="2989263"/>
          <p14:tracePt t="38847" x="7645400" y="3022600"/>
          <p14:tracePt t="38864" x="7645400" y="3040063"/>
          <p14:tracePt t="38880" x="7645400" y="3055938"/>
          <p14:tracePt t="38917" x="7645400" y="3040063"/>
          <p14:tracePt t="38930" x="7645400" y="3022600"/>
          <p14:tracePt t="38947" x="7645400" y="2989263"/>
          <p14:tracePt t="38964" x="7662863" y="2928938"/>
          <p14:tracePt t="38980" x="7662863" y="2895600"/>
          <p14:tracePt t="38997" x="7678738" y="2878138"/>
          <p14:tracePt t="39014" x="7678738" y="2862263"/>
          <p14:tracePt t="39879" x="7645400" y="2862263"/>
          <p14:tracePt t="39898" x="7551738" y="2862263"/>
          <p14:tracePt t="39914" x="7391400" y="2895600"/>
          <p14:tracePt t="39930" x="7112000" y="2963863"/>
          <p14:tracePt t="39947" x="6773863" y="3055938"/>
          <p14:tracePt t="39964" x="6357938" y="3182938"/>
          <p14:tracePt t="39980" x="5849938" y="3378200"/>
          <p14:tracePt t="39997" x="5300663" y="3624263"/>
          <p14:tracePt t="40014" x="4783138" y="3868738"/>
          <p14:tracePt t="40031" x="4300538" y="4122738"/>
          <p14:tracePt t="40047" x="3995738" y="4300538"/>
          <p14:tracePt t="40064" x="3657600" y="4513263"/>
          <p14:tracePt t="40080" x="3378200" y="4691063"/>
          <p14:tracePt t="40097" x="3182938" y="4868863"/>
          <p14:tracePt t="40114" x="2989263" y="5029200"/>
          <p14:tracePt t="40131" x="2928938" y="5080000"/>
          <p14:tracePt t="40147" x="2895600" y="5130800"/>
          <p14:tracePt t="40368" x="2913063" y="5113338"/>
          <p14:tracePt t="40381" x="2928938" y="5097463"/>
          <p14:tracePt t="40397" x="2971800" y="5046663"/>
          <p14:tracePt t="40414" x="3040063" y="4978400"/>
          <p14:tracePt t="40430" x="3106738" y="4902200"/>
          <p14:tracePt t="40447" x="3200400" y="4775200"/>
          <p14:tracePt t="40464" x="3251200" y="4673600"/>
          <p14:tracePt t="40480" x="3284538" y="4597400"/>
          <p14:tracePt t="40497" x="3302000" y="4513263"/>
          <p14:tracePt t="40514" x="3327400" y="4462463"/>
          <p14:tracePt t="40531" x="3327400" y="4386263"/>
          <p14:tracePt t="40547" x="3327400" y="4368800"/>
          <p14:tracePt t="40564" x="3251200" y="4318000"/>
          <p14:tracePt t="40580" x="3167063" y="4300538"/>
          <p14:tracePt t="40597" x="3005138" y="4267200"/>
          <p14:tracePt t="40614" x="2827338" y="4267200"/>
          <p14:tracePt t="40630" x="2717800" y="4267200"/>
          <p14:tracePt t="40647" x="2540000" y="4300538"/>
          <p14:tracePt t="40664" x="2344738" y="4368800"/>
          <p14:tracePt t="40681" x="2039938" y="4513263"/>
          <p14:tracePt t="40697" x="1938338" y="4597400"/>
          <p14:tracePt t="40714" x="1828800" y="4691063"/>
          <p14:tracePt t="40731" x="1760538" y="4757738"/>
          <p14:tracePt t="40747" x="1727200" y="4833938"/>
          <p14:tracePt t="40764" x="1727200" y="4902200"/>
          <p14:tracePt t="40781" x="1727200" y="5011738"/>
          <p14:tracePt t="40797" x="1744663" y="5080000"/>
          <p14:tracePt t="40814" x="1846263" y="5189538"/>
          <p14:tracePt t="40831" x="2082800" y="5351463"/>
          <p14:tracePt t="40847" x="2362200" y="5453063"/>
          <p14:tracePt t="40864" x="2735263" y="5562600"/>
          <p14:tracePt t="40881" x="3149600" y="5664200"/>
          <p14:tracePt t="40897" x="3429000" y="5722938"/>
          <p14:tracePt t="40914" x="3802063" y="5757863"/>
          <p14:tracePt t="40931" x="4106863" y="5757863"/>
          <p14:tracePt t="40947" x="4368800" y="5757863"/>
          <p14:tracePt t="40964" x="4546600" y="5707063"/>
          <p14:tracePt t="40981" x="4656138" y="5630863"/>
          <p14:tracePt t="40997" x="4783138" y="5545138"/>
          <p14:tracePt t="41014" x="4851400" y="5453063"/>
          <p14:tracePt t="41031" x="4884738" y="5367338"/>
          <p14:tracePt t="41047" x="4902200" y="5257800"/>
          <p14:tracePt t="41064" x="4902200" y="5130800"/>
          <p14:tracePt t="41081" x="4868863" y="5011738"/>
          <p14:tracePt t="41097" x="4741863" y="4884738"/>
          <p14:tracePt t="41114" x="4546600" y="4691063"/>
          <p14:tracePt t="41131" x="4267200" y="4495800"/>
          <p14:tracePt t="41147" x="3979863" y="4351338"/>
          <p14:tracePt t="41164" x="3556000" y="4224338"/>
          <p14:tracePt t="41181" x="3284538" y="4208463"/>
          <p14:tracePt t="41198" x="3040063" y="4208463"/>
          <p14:tracePt t="41214" x="2827338" y="4208463"/>
          <p14:tracePt t="41231" x="2633663" y="4284663"/>
          <p14:tracePt t="41247" x="2455863" y="4402138"/>
          <p14:tracePt t="41264" x="2293938" y="4529138"/>
          <p14:tracePt t="41281" x="2166938" y="4673600"/>
          <p14:tracePt t="41297" x="2082800" y="4833938"/>
          <p14:tracePt t="41314" x="2057400" y="4978400"/>
          <p14:tracePt t="41331" x="2057400" y="5097463"/>
          <p14:tracePt t="41347" x="2057400" y="5207000"/>
          <p14:tracePt t="41364" x="2151063" y="5308600"/>
          <p14:tracePt t="41380" x="2293938" y="5402263"/>
          <p14:tracePt t="41397" x="2590800" y="5468938"/>
          <p14:tracePt t="41414" x="2844800" y="5511800"/>
          <p14:tracePt t="41431" x="3182938" y="5511800"/>
          <p14:tracePt t="41447" x="3479800" y="5511800"/>
          <p14:tracePt t="41464" x="3751263" y="5435600"/>
          <p14:tracePt t="41481" x="3944938" y="5334000"/>
          <p14:tracePt t="41497" x="4089400" y="5240338"/>
          <p14:tracePt t="41514" x="4140200" y="5130800"/>
          <p14:tracePt t="41531" x="4173538" y="5046663"/>
          <p14:tracePt t="41547" x="4191000" y="4953000"/>
          <p14:tracePt t="41564" x="4191000" y="4818063"/>
          <p14:tracePt t="41581" x="4122738" y="4724400"/>
          <p14:tracePt t="41597" x="4089400" y="4673600"/>
          <p14:tracePt t="41614" x="3979863" y="4579938"/>
          <p14:tracePt t="41631" x="3835400" y="4513263"/>
          <p14:tracePt t="41647" x="3733800" y="4478338"/>
          <p14:tracePt t="41664" x="3640138" y="4462463"/>
          <p14:tracePt t="41680" x="3556000" y="4462463"/>
          <p14:tracePt t="41697" x="3446463" y="4462463"/>
          <p14:tracePt t="41714" x="3378200" y="4462463"/>
          <p14:tracePt t="41731" x="3284538" y="4495800"/>
          <p14:tracePt t="41747" x="3200400" y="4529138"/>
          <p14:tracePt t="41764" x="3149600" y="4546600"/>
          <p14:tracePt t="41781" x="3106738" y="4579938"/>
          <p14:tracePt t="41797" x="3090863" y="4622800"/>
          <p14:tracePt t="41814" x="3073400" y="4656138"/>
          <p14:tracePt t="41831" x="3073400" y="4706938"/>
          <p14:tracePt t="41847" x="3090863" y="4800600"/>
          <p14:tracePt t="41864" x="3233738" y="4935538"/>
          <p14:tracePt t="41881" x="3378200" y="5080000"/>
          <p14:tracePt t="41897" x="3589338" y="5224463"/>
          <p14:tracePt t="41914" x="3817938" y="5334000"/>
          <p14:tracePt t="41931" x="4056063" y="5402263"/>
          <p14:tracePt t="41947" x="4249738" y="5418138"/>
          <p14:tracePt t="41964" x="4411663" y="5418138"/>
          <p14:tracePt t="41981" x="4546600" y="5384800"/>
          <p14:tracePt t="41997" x="4605338" y="5334000"/>
          <p14:tracePt t="42014" x="4673600" y="5275263"/>
          <p14:tracePt t="42031" x="4706938" y="5207000"/>
          <p14:tracePt t="42047" x="4724400" y="5062538"/>
          <p14:tracePt t="42064" x="4724400" y="4953000"/>
          <p14:tracePt t="42081" x="4656138" y="4833938"/>
          <p14:tracePt t="42097" x="4622800" y="4757738"/>
          <p14:tracePt t="42114" x="4411663" y="4564063"/>
          <p14:tracePt t="42131" x="4335463" y="4513263"/>
          <p14:tracePt t="42147" x="4038600" y="4386263"/>
          <p14:tracePt t="42164" x="3817938" y="4351338"/>
          <p14:tracePt t="42181" x="3573463" y="4335463"/>
          <p14:tracePt t="42197" x="3344863" y="4335463"/>
          <p14:tracePt t="42214" x="3149600" y="4351338"/>
          <p14:tracePt t="42231" x="2989263" y="4427538"/>
          <p14:tracePt t="42247" x="2844800" y="4529138"/>
          <p14:tracePt t="42264" x="2751138" y="4640263"/>
          <p14:tracePt t="42281" x="2700338" y="4706938"/>
          <p14:tracePt t="42297" x="2667000" y="4851400"/>
          <p14:tracePt t="42314" x="2667000" y="4953000"/>
          <p14:tracePt t="42331" x="2684463" y="5046663"/>
          <p14:tracePt t="42347" x="2811463" y="5173663"/>
          <p14:tracePt t="42364" x="3055938" y="5334000"/>
          <p14:tracePt t="42381" x="3360738" y="5418138"/>
          <p14:tracePt t="42397" x="3733800" y="5468938"/>
          <p14:tracePt t="42414" x="4013200" y="5486400"/>
          <p14:tracePt t="42431" x="4351338" y="5486400"/>
          <p14:tracePt t="42447" x="4605338" y="5384800"/>
          <p14:tracePt t="42464" x="4741863" y="5257800"/>
          <p14:tracePt t="42481" x="4818063" y="5173663"/>
          <p14:tracePt t="42497" x="4868863" y="5080000"/>
          <p14:tracePt t="42514" x="4884738" y="5011738"/>
          <p14:tracePt t="42531" x="4884738" y="4935538"/>
          <p14:tracePt t="42547" x="4868863" y="4884738"/>
          <p14:tracePt t="42564" x="4783138" y="4818063"/>
          <p14:tracePt t="42581" x="4564063" y="4691063"/>
          <p14:tracePt t="42598" x="4478338" y="4656138"/>
          <p14:tracePt t="42614" x="4267200" y="4597400"/>
          <p14:tracePt t="42631" x="3894138" y="4529138"/>
          <p14:tracePt t="42647" x="3640138" y="4529138"/>
          <p14:tracePt t="42664" x="3411538" y="4529138"/>
          <p14:tracePt t="42681" x="3251200" y="4564063"/>
          <p14:tracePt t="42697" x="3090863" y="4656138"/>
          <p14:tracePt t="42714" x="3005138" y="4706938"/>
          <p14:tracePt t="42730" x="2913063" y="4775200"/>
          <p14:tracePt t="42747" x="2862263" y="4851400"/>
          <p14:tracePt t="42764" x="2827338" y="4884738"/>
          <p14:tracePt t="43213" x="2844800" y="4884738"/>
          <p14:tracePt t="43231" x="2946400" y="4902200"/>
          <p14:tracePt t="43248" x="3090863" y="4953000"/>
          <p14:tracePt t="43264" x="3268663" y="5011738"/>
          <p14:tracePt t="43281" x="3522663" y="5097463"/>
          <p14:tracePt t="43297" x="3751263" y="5156200"/>
          <p14:tracePt t="43314" x="3878263" y="5156200"/>
          <p14:tracePt t="43331" x="3979863" y="5173663"/>
          <p14:tracePt t="44079" x="3995738" y="5173663"/>
          <p14:tracePt t="44098" x="4013200" y="5173663"/>
          <p14:tracePt t="44113" x="4038600" y="5173663"/>
          <p14:tracePt t="44147" x="4056063" y="5173663"/>
          <p14:tracePt t="44196" x="4071938" y="5173663"/>
          <p14:tracePt t="44229" x="4089400" y="5173663"/>
          <p14:tracePt t="44247" x="4106863" y="5130800"/>
          <p14:tracePt t="44264" x="4122738" y="5113338"/>
          <p14:tracePt t="44281" x="4140200" y="5080000"/>
          <p14:tracePt t="44297" x="4157663" y="5046663"/>
          <p14:tracePt t="44314" x="4173538" y="4995863"/>
          <p14:tracePt t="44331" x="4173538" y="4953000"/>
          <p14:tracePt t="44347" x="4191000" y="4919663"/>
          <p14:tracePt t="44364" x="4191000" y="4884738"/>
          <p14:tracePt t="44381" x="4191000" y="4833938"/>
          <p14:tracePt t="44397" x="4157663" y="4757738"/>
          <p14:tracePt t="44414" x="4089400" y="4741863"/>
          <p14:tracePt t="44431" x="4013200" y="4706938"/>
          <p14:tracePt t="44447" x="3911600" y="4691063"/>
          <p14:tracePt t="44464" x="3784600" y="4691063"/>
          <p14:tracePt t="44481" x="3657600" y="4691063"/>
          <p14:tracePt t="44498" x="3462338" y="4724400"/>
          <p14:tracePt t="44514" x="3395663" y="4741863"/>
          <p14:tracePt t="44531" x="3251200" y="4833938"/>
          <p14:tracePt t="44548" x="3167063" y="4902200"/>
          <p14:tracePt t="44564" x="3124200" y="4953000"/>
          <p14:tracePt t="44581" x="3055938" y="5046663"/>
          <p14:tracePt t="44597" x="3055938" y="5113338"/>
          <p14:tracePt t="44614" x="3055938" y="5224463"/>
          <p14:tracePt t="44631" x="3073400" y="5291138"/>
          <p14:tracePt t="44647" x="3167063" y="5367338"/>
          <p14:tracePt t="44664" x="3327400" y="5435600"/>
          <p14:tracePt t="44681" x="3505200" y="5468938"/>
          <p14:tracePt t="44697" x="3683000" y="5486400"/>
          <p14:tracePt t="44714" x="3835400" y="5486400"/>
          <p14:tracePt t="44731" x="3944938" y="5468938"/>
          <p14:tracePt t="44747" x="4013200" y="5418138"/>
          <p14:tracePt t="44764" x="4122738" y="5308600"/>
          <p14:tracePt t="44781" x="4140200" y="5240338"/>
          <p14:tracePt t="44797" x="4157663" y="5156200"/>
          <p14:tracePt t="44814" x="4173538" y="5029200"/>
          <p14:tracePt t="44831" x="4173538" y="4953000"/>
          <p14:tracePt t="44847" x="4122738" y="4833938"/>
          <p14:tracePt t="44864" x="4038600" y="4741863"/>
          <p14:tracePt t="44881" x="3894138" y="4656138"/>
          <p14:tracePt t="44897" x="3700463" y="4564063"/>
          <p14:tracePt t="44914" x="3479800" y="4513263"/>
          <p14:tracePt t="44931" x="3251200" y="4478338"/>
          <p14:tracePt t="44947" x="3022600" y="4462463"/>
          <p14:tracePt t="44964" x="2827338" y="4462463"/>
          <p14:tracePt t="44981" x="2684463" y="4478338"/>
          <p14:tracePt t="44998" x="2522538" y="4546600"/>
          <p14:tracePt t="45014" x="2489200" y="4579938"/>
          <p14:tracePt t="45031" x="2471738" y="4640263"/>
          <p14:tracePt t="45048" x="2455863" y="4775200"/>
          <p14:tracePt t="45064" x="2471738" y="4868863"/>
          <p14:tracePt t="45081" x="2590800" y="4978400"/>
          <p14:tracePt t="45098" x="2751138" y="5097463"/>
          <p14:tracePt t="45114" x="2946400" y="5189538"/>
          <p14:tracePt t="45131" x="3167063" y="5257800"/>
          <p14:tracePt t="45147" x="3395663" y="5291138"/>
          <p14:tracePt t="45164" x="3573463" y="5291138"/>
          <p14:tracePt t="45180" x="3716338" y="5291138"/>
          <p14:tracePt t="45197" x="3802063" y="5240338"/>
          <p14:tracePt t="45214" x="3911600" y="5173663"/>
          <p14:tracePt t="45231" x="3962400" y="5097463"/>
          <p14:tracePt t="45247" x="3979863" y="5029200"/>
          <p14:tracePt t="45264" x="3979863" y="4953000"/>
          <p14:tracePt t="45281" x="3979863" y="4868863"/>
          <p14:tracePt t="45297" x="3929063" y="4800600"/>
          <p14:tracePt t="45314" x="3802063" y="4706938"/>
          <p14:tracePt t="45331" x="3624263" y="4656138"/>
          <p14:tracePt t="45348" x="3411538" y="4597400"/>
          <p14:tracePt t="45364" x="3149600" y="4597400"/>
          <p14:tracePt t="45381" x="2878138" y="4597400"/>
          <p14:tracePt t="45397" x="2649538" y="4622800"/>
          <p14:tracePt t="45414" x="2471738" y="4691063"/>
          <p14:tracePt t="45431" x="2344738" y="4818063"/>
          <p14:tracePt t="45448" x="2293938" y="4902200"/>
          <p14:tracePt t="45464" x="2235200" y="5046663"/>
          <p14:tracePt t="45481" x="2235200" y="5224463"/>
          <p14:tracePt t="45498" x="2395538" y="5435600"/>
          <p14:tracePt t="45514" x="2540000" y="5562600"/>
          <p14:tracePt t="45531" x="2768600" y="5689600"/>
          <p14:tracePt t="45547" x="3022600" y="5740400"/>
          <p14:tracePt t="45564" x="3284538" y="5757863"/>
          <p14:tracePt t="45581" x="3505200" y="5757863"/>
          <p14:tracePt t="45597" x="3657600" y="5664200"/>
          <p14:tracePt t="45614" x="3767138" y="5580063"/>
          <p14:tracePt t="45631" x="3878263" y="5468938"/>
          <p14:tracePt t="45647" x="3944938" y="5384800"/>
          <p14:tracePt t="45664" x="3962400" y="5308600"/>
          <p14:tracePt t="45681" x="3979863" y="5257800"/>
          <p14:tracePt t="45697" x="3979863" y="5224463"/>
          <p14:tracePt t="45714" x="3979863" y="5207000"/>
          <p14:tracePt t="45731" x="3979863" y="5173663"/>
          <p14:tracePt t="45763" x="3962400" y="5156200"/>
          <p14:tracePt t="45781" x="3944938" y="5130800"/>
          <p14:tracePt t="45798" x="3929063" y="5130800"/>
          <p14:tracePt t="46080" x="3911600" y="5130800"/>
          <p14:tracePt t="46098" x="3860800" y="5130800"/>
          <p14:tracePt t="46115" x="3767138" y="5130800"/>
          <p14:tracePt t="46131" x="3624263" y="5113338"/>
          <p14:tracePt t="46147" x="3479800" y="5080000"/>
          <p14:tracePt t="46164" x="3395663" y="5080000"/>
          <p14:tracePt t="46181" x="3284538" y="5046663"/>
          <p14:tracePt t="46198" x="3182938" y="5046663"/>
          <p14:tracePt t="46214" x="3090863" y="5029200"/>
          <p14:tracePt t="46231" x="3005138" y="5029200"/>
          <p14:tracePt t="46247" x="2928938" y="5029200"/>
          <p14:tracePt t="46264" x="2862263" y="5029200"/>
          <p14:tracePt t="46281" x="2811463" y="5029200"/>
          <p14:tracePt t="46297" x="2751138" y="5046663"/>
          <p14:tracePt t="46314" x="2735263" y="5046663"/>
          <p14:tracePt t="46580" x="2827338" y="5046663"/>
          <p14:tracePt t="46598" x="2989263" y="5046663"/>
          <p14:tracePt t="46614" x="3200400" y="5046663"/>
          <p14:tracePt t="46631" x="3411538" y="5046663"/>
          <p14:tracePt t="46648" x="3573463" y="5046663"/>
          <p14:tracePt t="46664" x="3733800" y="5046663"/>
          <p14:tracePt t="46681" x="3835400" y="5080000"/>
          <p14:tracePt t="46698" x="3929063" y="5097463"/>
          <p14:tracePt t="46714" x="3979863" y="5130800"/>
          <p14:tracePt t="46731" x="4013200" y="5173663"/>
          <p14:tracePt t="47169" x="4038600" y="5173663"/>
          <p14:tracePt t="47181" x="4056063" y="5173663"/>
          <p14:tracePt t="47198" x="4106863" y="5173663"/>
          <p14:tracePt t="47214" x="4157663" y="5173663"/>
          <p14:tracePt t="47231" x="4249738" y="5173663"/>
          <p14:tracePt t="47247" x="4318000" y="5173663"/>
          <p14:tracePt t="47264" x="4386263" y="5173663"/>
          <p14:tracePt t="47281" x="4427538" y="5173663"/>
          <p14:tracePt t="47298" x="4445000" y="5173663"/>
          <p14:tracePt t="47314" x="4462463" y="5173663"/>
          <p14:tracePt t="47331" x="4478338" y="5173663"/>
          <p14:tracePt t="47363" x="4478338" y="5189538"/>
          <p14:tracePt t="47397" x="4478338" y="5207000"/>
          <p14:tracePt t="47414" x="4462463" y="5207000"/>
          <p14:tracePt t="47446" x="4445000" y="5207000"/>
          <p14:tracePt t="47488" x="4427538" y="5207000"/>
          <p14:tracePt t="47530" x="4427538" y="5189538"/>
          <p14:tracePt t="47548" x="4427538" y="5173663"/>
          <p14:tracePt t="47564" x="4445000" y="5156200"/>
          <p14:tracePt t="47581" x="4462463" y="5113338"/>
          <p14:tracePt t="47598" x="4495800" y="5097463"/>
          <p14:tracePt t="47614" x="4513263" y="5080000"/>
          <p14:tracePt t="47631" x="4529138" y="5062538"/>
          <p14:tracePt t="47647" x="4564063" y="5062538"/>
          <p14:tracePt t="47664" x="4589463" y="5062538"/>
          <p14:tracePt t="47681" x="4622800" y="5062538"/>
          <p14:tracePt t="47698" x="4656138" y="5062538"/>
          <p14:tracePt t="50097" x="4656138" y="5011738"/>
          <p14:tracePt t="50114" x="4656138" y="4884738"/>
          <p14:tracePt t="50132" x="4656138" y="4724400"/>
          <p14:tracePt t="50147" x="4673600" y="4579938"/>
          <p14:tracePt t="50164" x="4691063" y="4427538"/>
          <p14:tracePt t="50181" x="4691063" y="4267200"/>
          <p14:tracePt t="50198" x="4640263" y="4122738"/>
          <p14:tracePt t="50214" x="4427538" y="3944938"/>
          <p14:tracePt t="50231" x="4208463" y="3868738"/>
          <p14:tracePt t="50248" x="3802063" y="3802063"/>
          <p14:tracePt t="50264" x="3556000" y="3802063"/>
          <p14:tracePt t="50281" x="3233738" y="3802063"/>
          <p14:tracePt t="50297" x="2946400" y="3911600"/>
          <p14:tracePt t="50314" x="2735263" y="4030663"/>
          <p14:tracePt t="50331" x="2557463" y="4157663"/>
          <p14:tracePt t="50348" x="2455863" y="4284663"/>
          <p14:tracePt t="50364" x="2379663" y="4427538"/>
          <p14:tracePt t="50381" x="2362200" y="4546600"/>
          <p14:tracePt t="50398" x="2362200" y="4706938"/>
          <p14:tracePt t="50414" x="2379663" y="4851400"/>
          <p14:tracePt t="50431" x="2573338" y="5097463"/>
          <p14:tracePt t="50448" x="2768600" y="5240338"/>
          <p14:tracePt t="50464" x="3106738" y="5418138"/>
          <p14:tracePt t="50481" x="3360738" y="5486400"/>
          <p14:tracePt t="50498" x="3784600" y="5545138"/>
          <p14:tracePt t="50514" x="4038600" y="5545138"/>
          <p14:tracePt t="50531" x="4267200" y="5486400"/>
          <p14:tracePt t="50548" x="4411663" y="5384800"/>
          <p14:tracePt t="50564" x="4462463" y="5257800"/>
          <p14:tracePt t="50581" x="4478338" y="5046663"/>
          <p14:tracePt t="50598" x="4462463" y="4833938"/>
          <p14:tracePt t="50614" x="4318000" y="4622800"/>
          <p14:tracePt t="50631" x="4140200" y="4445000"/>
          <p14:tracePt t="50647" x="3911600" y="4300538"/>
          <p14:tracePt t="50664" x="3624263" y="4249738"/>
          <p14:tracePt t="50681" x="3378200" y="4249738"/>
          <p14:tracePt t="50698" x="3106738" y="4267200"/>
          <p14:tracePt t="50714" x="2895600" y="4386263"/>
          <p14:tracePt t="50731" x="2735263" y="4564063"/>
          <p14:tracePt t="50748" x="2633663" y="4757738"/>
          <p14:tracePt t="50764" x="2616200" y="4935538"/>
          <p14:tracePt t="50781" x="2616200" y="5080000"/>
          <p14:tracePt t="50798" x="2717800" y="5189538"/>
          <p14:tracePt t="50815" x="2971800" y="5275263"/>
          <p14:tracePt t="50831" x="3344863" y="5308600"/>
          <p14:tracePt t="50848" x="3589338" y="5308600"/>
          <p14:tracePt t="50865" x="3995738" y="5224463"/>
          <p14:tracePt t="50881" x="4157663" y="5097463"/>
          <p14:tracePt t="50898" x="4191000" y="5062538"/>
          <p14:tracePt t="50914" x="4249738" y="4953000"/>
          <p14:tracePt t="50931" x="4284663" y="4757738"/>
          <p14:tracePt t="50948" x="4267200" y="4622800"/>
          <p14:tracePt t="50964" x="4208463" y="4513263"/>
          <p14:tracePt t="50981" x="4157663" y="4402138"/>
          <p14:tracePt t="50998" x="4106863" y="4300538"/>
          <p14:tracePt t="51014" x="4071938" y="4224338"/>
          <p14:tracePt t="51031" x="4071938" y="4173538"/>
          <p14:tracePt t="51048" x="4071938" y="4106863"/>
          <p14:tracePt t="51064" x="4173538" y="4071938"/>
          <p14:tracePt t="51081" x="4427538" y="4013200"/>
          <p14:tracePt t="51098" x="4800600" y="3979863"/>
          <p14:tracePt t="51114" x="5207000" y="3944938"/>
          <p14:tracePt t="51131" x="5672138" y="3894138"/>
          <p14:tracePt t="51148" x="5969000" y="3852863"/>
          <p14:tracePt t="51164" x="6291263" y="3802063"/>
          <p14:tracePt t="51181" x="6535738" y="3751263"/>
          <p14:tracePt t="51198" x="6738938" y="3716338"/>
          <p14:tracePt t="51214" x="6824663" y="3690938"/>
          <p14:tracePt t="51231" x="6934200" y="3690938"/>
          <p14:tracePt t="51248" x="6985000" y="3690938"/>
          <p14:tracePt t="51264" x="7002463" y="3690938"/>
          <p14:tracePt t="51513" x="7002463" y="3675063"/>
          <p14:tracePt t="51531" x="7053263" y="3589338"/>
          <p14:tracePt t="51548" x="7094538" y="3513138"/>
          <p14:tracePt t="51565" x="7180263" y="3395663"/>
          <p14:tracePt t="51581" x="7272338" y="3251200"/>
          <p14:tracePt t="51598" x="7373938" y="3090863"/>
          <p14:tracePt t="51614" x="7450138" y="3005138"/>
          <p14:tracePt t="51631" x="7518400" y="2895600"/>
          <p14:tracePt t="51648" x="7569200" y="2827338"/>
          <p14:tracePt t="51664" x="7602538" y="2768600"/>
          <p14:tracePt t="51681" x="7627938" y="2751138"/>
          <p14:tracePt t="51698" x="7645400" y="2735263"/>
          <p14:tracePt t="51714" x="7662863" y="2735263"/>
          <p14:tracePt t="51815" x="7662863" y="2717800"/>
          <p14:tracePt t="51880" x="7662863" y="2684463"/>
          <p14:tracePt t="51898" x="7645400" y="2649538"/>
          <p14:tracePt t="51914" x="7627938" y="2590800"/>
          <p14:tracePt t="51931" x="7569200" y="2540000"/>
          <p14:tracePt t="51948" x="7518400" y="2471738"/>
          <p14:tracePt t="51964" x="7467600" y="2430463"/>
          <p14:tracePt t="51981" x="7391400" y="2413000"/>
          <p14:tracePt t="51998" x="7358063" y="2395538"/>
          <p14:tracePt t="52014" x="7323138" y="2379663"/>
          <p14:tracePt t="52031" x="7289800" y="2379663"/>
          <p14:tracePt t="52063" x="7272338" y="2379663"/>
          <p14:tracePt t="52130" x="7246938" y="2379663"/>
          <p14:tracePt t="52180" x="7231063" y="2379663"/>
          <p14:tracePt t="52265" x="7246938" y="2395538"/>
          <p14:tracePt t="52281" x="7272338" y="2413000"/>
          <p14:tracePt t="52298" x="7391400" y="2522538"/>
          <p14:tracePt t="52315" x="7467600" y="2590800"/>
          <p14:tracePt t="52331" x="7500938" y="2633663"/>
          <p14:tracePt t="52348" x="7551738" y="2667000"/>
          <p14:tracePt t="52365" x="7586663" y="2684463"/>
          <p14:tracePt t="52381" x="7586663" y="2700338"/>
          <p14:tracePt t="52430" x="7569200" y="2700338"/>
          <p14:tracePt t="52448" x="7518400" y="2700338"/>
          <p14:tracePt t="52465" x="7467600" y="2700338"/>
          <p14:tracePt t="52481" x="7391400" y="2700338"/>
          <p14:tracePt t="52498" x="7340600" y="2700338"/>
          <p14:tracePt t="52514" x="7323138" y="2684463"/>
          <p14:tracePt t="52531" x="7307263" y="2684463"/>
          <p14:tracePt t="52548" x="7289800" y="2684463"/>
          <p14:tracePt t="52585" x="7307263" y="2684463"/>
          <p14:tracePt t="52598" x="7323138" y="2684463"/>
          <p14:tracePt t="52614" x="7373938" y="2684463"/>
          <p14:tracePt t="52631" x="7408863" y="2717800"/>
          <p14:tracePt t="52648" x="7450138" y="2735263"/>
          <p14:tracePt t="52664" x="7467600" y="2735263"/>
          <p14:tracePt t="52681" x="7485063" y="2751138"/>
          <p14:tracePt t="52724" x="7467600" y="2751138"/>
          <p14:tracePt t="52732" x="7450138" y="2751138"/>
          <p14:tracePt t="52747" x="7424738" y="2751138"/>
          <p14:tracePt t="52764" x="7391400" y="2735263"/>
          <p14:tracePt t="52781" x="7358063" y="2684463"/>
          <p14:tracePt t="52798" x="7340600" y="2684463"/>
          <p14:tracePt t="52830" x="7340600" y="2667000"/>
          <p14:tracePt t="52871" x="7358063" y="2667000"/>
          <p14:tracePt t="52881" x="7373938" y="2667000"/>
          <p14:tracePt t="52897" x="7391400" y="2684463"/>
          <p14:tracePt t="52915" x="7408863" y="2684463"/>
          <p14:tracePt t="52931" x="7408863" y="2700338"/>
          <p14:tracePt t="52948" x="7424738" y="2700338"/>
          <p14:tracePt t="52964" x="7424738" y="2717800"/>
          <p14:tracePt t="52997" x="7408863" y="2717800"/>
          <p14:tracePt t="53031" x="7391400" y="2717800"/>
          <p14:tracePt t="53117" x="7408863" y="2717800"/>
          <p14:tracePt t="53131" x="7424738" y="2735263"/>
          <p14:tracePt t="53148" x="7467600" y="2768600"/>
          <p14:tracePt t="53165" x="7500938" y="2786063"/>
          <p14:tracePt t="53181" x="7535863" y="2827338"/>
          <p14:tracePt t="53198" x="7535863" y="2844800"/>
          <p14:tracePt t="53214" x="7551738" y="2862263"/>
          <p14:tracePt t="53231" x="7551738" y="2878138"/>
          <p14:tracePt t="53397" x="7535863" y="2878138"/>
          <p14:tracePt t="53414" x="7518400" y="2878138"/>
          <p14:tracePt t="53431" x="7485063" y="2878138"/>
          <p14:tracePt t="53448" x="7424738" y="2878138"/>
          <p14:tracePt t="53465" x="7358063" y="2878138"/>
          <p14:tracePt t="53481" x="7307263" y="2878138"/>
          <p14:tracePt t="53498" x="7231063" y="2878138"/>
          <p14:tracePt t="53515" x="7196138" y="2878138"/>
          <p14:tracePt t="53531" x="7180263" y="2878138"/>
          <p14:tracePt t="53548" x="7162800" y="2878138"/>
          <p14:tracePt t="53650" x="7196138" y="2878138"/>
          <p14:tracePt t="53665" x="7231063" y="2862263"/>
          <p14:tracePt t="53680" x="7289800" y="2844800"/>
          <p14:tracePt t="53698" x="7358063" y="2811463"/>
          <p14:tracePt t="53715" x="7408863" y="2786063"/>
          <p14:tracePt t="53731" x="7450138" y="2786063"/>
          <p14:tracePt t="53748" x="7467600" y="2768600"/>
          <p14:tracePt t="53780" x="7485063" y="2768600"/>
          <p14:tracePt t="55815" x="7340600" y="2811463"/>
          <p14:tracePt t="55832" x="7162800" y="2895600"/>
          <p14:tracePt t="55848" x="7002463" y="2963863"/>
          <p14:tracePt t="55864" x="6713538" y="3106738"/>
          <p14:tracePt t="55881" x="6502400" y="3251200"/>
          <p14:tracePt t="55898" x="6342063" y="3378200"/>
          <p14:tracePt t="55915" x="6307138" y="3462338"/>
          <p14:tracePt t="55931" x="6273800" y="3589338"/>
          <p14:tracePt t="55948" x="6273800" y="3690938"/>
          <p14:tracePt t="55965" x="6383338" y="3751263"/>
          <p14:tracePt t="55981" x="6535738" y="3767138"/>
          <p14:tracePt t="55998" x="6738938" y="3767138"/>
          <p14:tracePt t="56014" x="6967538" y="3716338"/>
          <p14:tracePt t="56031" x="7180263" y="3556000"/>
          <p14:tracePt t="56048" x="7358063" y="3378200"/>
          <p14:tracePt t="56065" x="7485063" y="3182938"/>
          <p14:tracePt t="56081" x="7551738" y="3055938"/>
          <p14:tracePt t="56098" x="7586663" y="2946400"/>
          <p14:tracePt t="56115" x="7627938" y="2878138"/>
          <p14:tracePt t="56131" x="7627938" y="2811463"/>
          <p14:tracePt t="56148" x="7627938" y="2768600"/>
          <p14:tracePt t="56165" x="7602538" y="2717800"/>
          <p14:tracePt t="56181" x="7551738" y="2684463"/>
          <p14:tracePt t="56198" x="7485063" y="2649538"/>
          <p14:tracePt t="56215" x="7467600" y="2633663"/>
          <p14:tracePt t="56231" x="7450138" y="2633663"/>
          <p14:tracePt t="56264" x="7450138" y="2667000"/>
          <p14:tracePt t="56281" x="7485063" y="2717800"/>
          <p14:tracePt t="56298" x="7535863" y="2768600"/>
          <p14:tracePt t="56315" x="7602538" y="2786063"/>
          <p14:tracePt t="56331" x="7662863" y="2786063"/>
          <p14:tracePt t="56348" x="7696200" y="2786063"/>
          <p14:tracePt t="56365" x="7729538" y="2768600"/>
          <p14:tracePt t="56381" x="7747000" y="2751138"/>
          <p14:tracePt t="56398" x="7747000" y="2717800"/>
          <p14:tracePt t="56415" x="7747000" y="2700338"/>
          <p14:tracePt t="56431" x="7747000" y="2684463"/>
          <p14:tracePt t="56448" x="7662863" y="2667000"/>
          <p14:tracePt t="56464" x="7551738" y="2649538"/>
          <p14:tracePt t="56481" x="7373938" y="2649538"/>
          <p14:tracePt t="56498" x="7162800" y="2649538"/>
          <p14:tracePt t="56515" x="6951663" y="2700338"/>
          <p14:tracePt t="56531" x="6807200" y="2844800"/>
          <p14:tracePt t="56548" x="6646863" y="3022600"/>
          <p14:tracePt t="56565" x="6561138" y="3233738"/>
          <p14:tracePt t="56581" x="6469063" y="3429000"/>
          <p14:tracePt t="56598" x="6434138" y="3624263"/>
          <p14:tracePt t="56614" x="6400800" y="3784600"/>
          <p14:tracePt t="56631" x="6357938" y="3944938"/>
          <p14:tracePt t="56648" x="6342063" y="4030663"/>
          <p14:tracePt t="56665" x="6307138" y="4122738"/>
          <p14:tracePt t="56681" x="6256338" y="4249738"/>
          <p14:tracePt t="56698" x="6240463" y="4300538"/>
          <p14:tracePt t="56715" x="6180138" y="4402138"/>
          <p14:tracePt t="56731" x="6146800" y="4478338"/>
          <p14:tracePt t="56748" x="6129338" y="4513263"/>
          <p14:tracePt t="56765" x="6078538" y="4564063"/>
          <p14:tracePt t="56781" x="6062663" y="4579938"/>
          <p14:tracePt t="56798" x="6045200" y="4597400"/>
          <p14:tracePt t="56815" x="6011863" y="4597400"/>
          <p14:tracePt t="56831" x="5969000" y="4597400"/>
          <p14:tracePt t="56848" x="5935663" y="4597400"/>
          <p14:tracePt t="56865" x="5900738" y="4597400"/>
          <p14:tracePt t="56881" x="5834063" y="4597400"/>
          <p14:tracePt t="56898" x="5791200" y="4579938"/>
          <p14:tracePt t="56915" x="5740400" y="4579938"/>
          <p14:tracePt t="56931" x="5707063" y="4579938"/>
          <p14:tracePt t="56948" x="5672138" y="4579938"/>
          <p14:tracePt t="56965" x="5613400" y="4579938"/>
          <p14:tracePt t="56981" x="5595938" y="4579938"/>
          <p14:tracePt t="56998" x="5562600" y="4579938"/>
          <p14:tracePt t="57015" x="5511800" y="4579938"/>
          <p14:tracePt t="57031" x="5494338" y="4597400"/>
          <p14:tracePt t="57048" x="5478463" y="45974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513412"/>
            <a:ext cx="518139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artères</a:t>
            </a:r>
          </a:p>
          <a:p>
            <a:r>
              <a:rPr lang="fr-FR" sz="2000" dirty="0"/>
              <a:t>1</a:t>
            </a:r>
            <a:r>
              <a:rPr lang="fr-FR" sz="2000" baseline="30000" dirty="0"/>
              <a:t>ère</a:t>
            </a:r>
            <a:r>
              <a:rPr lang="fr-FR" sz="2000" dirty="0"/>
              <a:t> artère: Aorte</a:t>
            </a:r>
          </a:p>
          <a:p>
            <a:endParaRPr lang="fr-FR" sz="2000" dirty="0"/>
          </a:p>
          <a:p>
            <a:r>
              <a:rPr lang="fr-FR" sz="2000" dirty="0"/>
              <a:t>3 troncs artériels supra-aortiques pour la tête et les membres supérieurs</a:t>
            </a:r>
          </a:p>
          <a:p>
            <a:endParaRPr lang="fr-FR" sz="2000" dirty="0"/>
          </a:p>
          <a:p>
            <a:r>
              <a:rPr lang="fr-FR" sz="2000" dirty="0"/>
              <a:t>Artères du membre supérieur: artère subclavière puis artères brachiale, radiale et ulnaire</a:t>
            </a:r>
          </a:p>
          <a:p>
            <a:endParaRPr lang="fr-FR" sz="2000" dirty="0"/>
          </a:p>
          <a:p>
            <a:r>
              <a:rPr lang="fr-FR" sz="2000" dirty="0"/>
              <a:t>Artères du membre inférieur (iliaque, fémorale, poplitée)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circulation systémique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409" y="2060670"/>
            <a:ext cx="5531153" cy="3706031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7715626" y="1633220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310" y="1652335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BA9804CF-F1AB-907C-F588-CD319770B5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75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00"/>
    </mc:Choice>
    <mc:Fallback>
      <p:transition spd="slow" advTm="3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87" x="5453063" y="4546600"/>
          <p14:tracePt t="1104" x="5418138" y="4462463"/>
          <p14:tracePt t="1121" x="5351463" y="4267200"/>
          <p14:tracePt t="1137" x="5300663" y="3979863"/>
          <p14:tracePt t="1154" x="5275263" y="3497263"/>
          <p14:tracePt t="1170" x="5275263" y="2844800"/>
          <p14:tracePt t="1187" x="5316538" y="2151063"/>
          <p14:tracePt t="1204" x="5478463" y="1582738"/>
          <p14:tracePt t="1220" x="5689600" y="1049338"/>
          <p14:tracePt t="1237" x="5849938" y="762000"/>
          <p14:tracePt t="1254" x="6027738" y="500063"/>
          <p14:tracePt t="1270" x="6113463" y="388938"/>
          <p14:tracePt t="1287" x="6180138" y="304800"/>
          <p14:tracePt t="1304" x="6223000" y="261938"/>
          <p14:tracePt t="1320" x="6240463" y="246063"/>
          <p14:tracePt t="1353" x="6223000" y="261938"/>
          <p14:tracePt t="1370" x="6164263" y="322263"/>
          <p14:tracePt t="1387" x="6096000" y="406400"/>
          <p14:tracePt t="1404" x="6011863" y="533400"/>
          <p14:tracePt t="1420" x="5918200" y="711200"/>
          <p14:tracePt t="1437" x="5834063" y="922338"/>
          <p14:tracePt t="1454" x="5740400" y="1262063"/>
          <p14:tracePt t="1470" x="5689600" y="1506538"/>
          <p14:tracePt t="1487" x="5613400" y="2024063"/>
          <p14:tracePt t="1504" x="5613400" y="2540000"/>
          <p14:tracePt t="1520" x="5613400" y="3090863"/>
          <p14:tracePt t="1537" x="5757863" y="3657600"/>
          <p14:tracePt t="1554" x="5951538" y="4173538"/>
          <p14:tracePt t="1571" x="6078538" y="4445000"/>
          <p14:tracePt t="1587" x="6357938" y="4833938"/>
          <p14:tracePt t="1882" x="6342063" y="4833938"/>
          <p14:tracePt t="1891" x="6273800" y="4818063"/>
          <p14:tracePt t="1904" x="6180138" y="4757738"/>
          <p14:tracePt t="1921" x="5951538" y="4622800"/>
          <p14:tracePt t="1937" x="5656263" y="4427538"/>
          <p14:tracePt t="1954" x="5316538" y="4224338"/>
          <p14:tracePt t="1970" x="4673600" y="3852863"/>
          <p14:tracePt t="1987" x="4284663" y="3606800"/>
          <p14:tracePt t="2004" x="3860800" y="3344863"/>
          <p14:tracePt t="2020" x="3556000" y="3141663"/>
          <p14:tracePt t="2037" x="3429000" y="3055938"/>
          <p14:tracePt t="2382" x="3429000" y="3040063"/>
          <p14:tracePt t="2390" x="3429000" y="2989263"/>
          <p14:tracePt t="2404" x="3429000" y="2928938"/>
          <p14:tracePt t="2421" x="3446463" y="2786063"/>
          <p14:tracePt t="2437" x="3479800" y="2557463"/>
          <p14:tracePt t="2454" x="3479800" y="2311400"/>
          <p14:tracePt t="2471" x="3505200" y="2024063"/>
          <p14:tracePt t="2487" x="3505200" y="1760538"/>
          <p14:tracePt t="2504" x="3505200" y="1549400"/>
          <p14:tracePt t="2521" x="3505200" y="1439863"/>
          <p14:tracePt t="2537" x="3505200" y="1346200"/>
          <p14:tracePt t="2554" x="3505200" y="1312863"/>
          <p14:tracePt t="2792" x="3573463" y="1346200"/>
          <p14:tracePt t="2804" x="3640138" y="1389063"/>
          <p14:tracePt t="2821" x="3835400" y="1506538"/>
          <p14:tracePt t="2837" x="4122738" y="1684338"/>
          <p14:tracePt t="2854" x="4427538" y="1905000"/>
          <p14:tracePt t="2870" x="4706938" y="2116138"/>
          <p14:tracePt t="2887" x="4945063" y="2278063"/>
          <p14:tracePt t="2904" x="5046663" y="2379663"/>
          <p14:tracePt t="2921" x="5156200" y="2471738"/>
          <p14:tracePt t="3406" x="5173663" y="2471738"/>
          <p14:tracePt t="3421" x="5224463" y="2471738"/>
          <p14:tracePt t="3437" x="5334000" y="2471738"/>
          <p14:tracePt t="3454" x="5435600" y="2430463"/>
          <p14:tracePt t="3471" x="5630863" y="2362200"/>
          <p14:tracePt t="3487" x="5707063" y="2260600"/>
          <p14:tracePt t="3504" x="5722938" y="2100263"/>
          <p14:tracePt t="3521" x="5595938" y="1651000"/>
          <p14:tracePt t="3537" x="5453063" y="1490663"/>
          <p14:tracePt t="3554" x="4902200" y="1150938"/>
          <p14:tracePt t="3571" x="4589463" y="1100138"/>
          <p14:tracePt t="3587" x="4368800" y="1100138"/>
          <p14:tracePt t="3604" x="3962400" y="1100138"/>
          <p14:tracePt t="3620" x="3522663" y="1262063"/>
          <p14:tracePt t="3637" x="3411538" y="1312863"/>
          <p14:tracePt t="3953" x="3360738" y="1312863"/>
          <p14:tracePt t="3971" x="3251200" y="1312863"/>
          <p14:tracePt t="3988" x="3055938" y="1371600"/>
          <p14:tracePt t="4004" x="2735263" y="1404938"/>
          <p14:tracePt t="4021" x="2362200" y="1455738"/>
          <p14:tracePt t="4037" x="2217738" y="1473200"/>
          <p14:tracePt t="4054" x="1989138" y="1506538"/>
          <p14:tracePt t="4071" x="1846263" y="1524000"/>
          <p14:tracePt t="4087" x="1582738" y="1549400"/>
          <p14:tracePt t="4104" x="1506538" y="1566863"/>
          <p14:tracePt t="4121" x="1389063" y="1582738"/>
          <p14:tracePt t="4137" x="1295400" y="1600200"/>
          <p14:tracePt t="4154" x="1227138" y="1617663"/>
          <p14:tracePt t="4171" x="1176338" y="1633538"/>
          <p14:tracePt t="4187" x="1135063" y="1668463"/>
          <p14:tracePt t="4204" x="1100138" y="1684338"/>
          <p14:tracePt t="4221" x="1084263" y="1727200"/>
          <p14:tracePt t="4237" x="1084263" y="1778000"/>
          <p14:tracePt t="4254" x="1066800" y="1862138"/>
          <p14:tracePt t="4271" x="1066800" y="1955800"/>
          <p14:tracePt t="4287" x="1066800" y="2039938"/>
          <p14:tracePt t="4304" x="1117600" y="2151063"/>
          <p14:tracePt t="4321" x="1176338" y="2278063"/>
          <p14:tracePt t="4337" x="1262063" y="2379663"/>
          <p14:tracePt t="4354" x="1371600" y="2471738"/>
          <p14:tracePt t="4371" x="1506538" y="2557463"/>
          <p14:tracePt t="4387" x="1778000" y="2667000"/>
          <p14:tracePt t="4404" x="1989138" y="2700338"/>
          <p14:tracePt t="4421" x="2379663" y="2735263"/>
          <p14:tracePt t="4437" x="2633663" y="2751138"/>
          <p14:tracePt t="4454" x="2946400" y="2751138"/>
          <p14:tracePt t="4471" x="3182938" y="2684463"/>
          <p14:tracePt t="4487" x="3395663" y="2590800"/>
          <p14:tracePt t="4504" x="3573463" y="2471738"/>
          <p14:tracePt t="4521" x="3683000" y="2344738"/>
          <p14:tracePt t="4537" x="3716338" y="2311400"/>
          <p14:tracePt t="4554" x="3767138" y="2151063"/>
          <p14:tracePt t="4571" x="3784600" y="2057400"/>
          <p14:tracePt t="4587" x="3784600" y="1938338"/>
          <p14:tracePt t="4604" x="3700463" y="1811338"/>
          <p14:tracePt t="4621" x="3556000" y="1651000"/>
          <p14:tracePt t="4637" x="3360738" y="1524000"/>
          <p14:tracePt t="4654" x="3040063" y="1389063"/>
          <p14:tracePt t="4671" x="2794000" y="1328738"/>
          <p14:tracePt t="4687" x="2471738" y="1295400"/>
          <p14:tracePt t="4704" x="2184400" y="1295400"/>
          <p14:tracePt t="4721" x="1922463" y="1295400"/>
          <p14:tracePt t="4737" x="1744663" y="1328738"/>
          <p14:tracePt t="4754" x="1617663" y="1389063"/>
          <p14:tracePt t="4771" x="1473200" y="1455738"/>
          <p14:tracePt t="4787" x="1404938" y="1506538"/>
          <p14:tracePt t="4804" x="1328738" y="1582738"/>
          <p14:tracePt t="4821" x="1277938" y="1651000"/>
          <p14:tracePt t="4837" x="1244600" y="1727200"/>
          <p14:tracePt t="4854" x="1227138" y="1795463"/>
          <p14:tracePt t="4871" x="1227138" y="1862138"/>
          <p14:tracePt t="4887" x="1227138" y="1955800"/>
          <p14:tracePt t="4904" x="1262063" y="2039938"/>
          <p14:tracePt t="4921" x="1371600" y="2133600"/>
          <p14:tracePt t="4937" x="1506538" y="2235200"/>
          <p14:tracePt t="4954" x="1709738" y="2344738"/>
          <p14:tracePt t="4971" x="1955800" y="2455863"/>
          <p14:tracePt t="4987" x="2217738" y="2522538"/>
          <p14:tracePt t="5004" x="2506663" y="2573338"/>
          <p14:tracePt t="5021" x="2895600" y="2590800"/>
          <p14:tracePt t="5037" x="2989263" y="2590800"/>
          <p14:tracePt t="5054" x="3167063" y="2573338"/>
          <p14:tracePt t="5071" x="3344863" y="2471738"/>
          <p14:tracePt t="5087" x="3429000" y="2362200"/>
          <p14:tracePt t="5104" x="3462338" y="2278063"/>
          <p14:tracePt t="5121" x="3505200" y="2166938"/>
          <p14:tracePt t="5137" x="3522663" y="2024063"/>
          <p14:tracePt t="5154" x="3522663" y="1905000"/>
          <p14:tracePt t="5171" x="3411538" y="1760538"/>
          <p14:tracePt t="5187" x="3268663" y="1633538"/>
          <p14:tracePt t="5204" x="3040063" y="1490663"/>
          <p14:tracePt t="5221" x="2735263" y="1404938"/>
          <p14:tracePt t="5237" x="2455863" y="1404938"/>
          <p14:tracePt t="5254" x="2133600" y="1404938"/>
          <p14:tracePt t="5271" x="1862138" y="1439863"/>
          <p14:tracePt t="5287" x="1651000" y="1524000"/>
          <p14:tracePt t="5304" x="1531938" y="1600200"/>
          <p14:tracePt t="5321" x="1422400" y="1684338"/>
          <p14:tracePt t="5337" x="1371600" y="1760538"/>
          <p14:tracePt t="5354" x="1312863" y="1862138"/>
          <p14:tracePt t="5371" x="1312863" y="1955800"/>
          <p14:tracePt t="5387" x="1312863" y="2057400"/>
          <p14:tracePt t="5404" x="1371600" y="2184400"/>
          <p14:tracePt t="5421" x="1490663" y="2293938"/>
          <p14:tracePt t="5437" x="1633538" y="2395538"/>
          <p14:tracePt t="5454" x="1811338" y="2471738"/>
          <p14:tracePt t="5471" x="2006600" y="2506663"/>
          <p14:tracePt t="5487" x="2293938" y="2506663"/>
          <p14:tracePt t="5504" x="2379663" y="2506663"/>
          <p14:tracePt t="5521" x="2649538" y="2471738"/>
          <p14:tracePt t="5537" x="2684463" y="2471738"/>
          <p14:tracePt t="5554" x="2862263" y="2379663"/>
          <p14:tracePt t="5571" x="2971800" y="2344738"/>
          <p14:tracePt t="5587" x="3055938" y="2328863"/>
          <p14:tracePt t="5604" x="3167063" y="2328863"/>
          <p14:tracePt t="5620" x="3268663" y="2328863"/>
          <p14:tracePt t="5637" x="3378200" y="2395538"/>
          <p14:tracePt t="5654" x="3479800" y="2489200"/>
          <p14:tracePt t="5671" x="3556000" y="2557463"/>
          <p14:tracePt t="5687" x="3624263" y="2649538"/>
          <p14:tracePt t="5704" x="3683000" y="2700338"/>
          <p14:tracePt t="5721" x="3716338" y="2735263"/>
          <p14:tracePt t="5737" x="3733800" y="2768600"/>
          <p14:tracePt t="5754" x="3751263" y="2786063"/>
          <p14:tracePt t="6138" x="3751263" y="2751138"/>
          <p14:tracePt t="6155" x="3751263" y="2700338"/>
          <p14:tracePt t="6170" x="3767138" y="2633663"/>
          <p14:tracePt t="6187" x="3835400" y="2557463"/>
          <p14:tracePt t="6204" x="4013200" y="2471738"/>
          <p14:tracePt t="6220" x="4300538" y="2455863"/>
          <p14:tracePt t="6237" x="4656138" y="2430463"/>
          <p14:tracePt t="6254" x="5062538" y="2430463"/>
          <p14:tracePt t="6271" x="5351463" y="2455863"/>
          <p14:tracePt t="6287" x="5707063" y="2522538"/>
          <p14:tracePt t="6304" x="5986463" y="2608263"/>
          <p14:tracePt t="6320" x="6223000" y="2684463"/>
          <p14:tracePt t="6337" x="6324600" y="2735263"/>
          <p14:tracePt t="6354" x="6434138" y="2811463"/>
          <p14:tracePt t="6370" x="6484938" y="2878138"/>
          <p14:tracePt t="6610" x="6519863" y="2878138"/>
          <p14:tracePt t="6621" x="6629400" y="2878138"/>
          <p14:tracePt t="6637" x="6858000" y="2878138"/>
          <p14:tracePt t="6654" x="7112000" y="2878138"/>
          <p14:tracePt t="6671" x="7450138" y="2878138"/>
          <p14:tracePt t="6687" x="7823200" y="2878138"/>
          <p14:tracePt t="6704" x="8085138" y="2878138"/>
          <p14:tracePt t="6721" x="8229600" y="2878138"/>
          <p14:tracePt t="6737" x="8374063" y="2913063"/>
          <p14:tracePt t="6754" x="8440738" y="2928938"/>
          <p14:tracePt t="6771" x="8475663" y="2946400"/>
          <p14:tracePt t="6787" x="8491538" y="2963863"/>
          <p14:tracePt t="6804" x="8509000" y="2989263"/>
          <p14:tracePt t="6836" x="8509000" y="3005138"/>
          <p14:tracePt t="6854" x="8509000" y="3022600"/>
          <p14:tracePt t="6886" x="8509000" y="3040063"/>
          <p14:tracePt t="6920" x="8509000" y="3055938"/>
          <p14:tracePt t="6937" x="8509000" y="3073400"/>
          <p14:tracePt t="6954" x="8509000" y="3141663"/>
          <p14:tracePt t="6971" x="8534400" y="3182938"/>
          <p14:tracePt t="6988" x="8567738" y="3268663"/>
          <p14:tracePt t="7004" x="8585200" y="3302000"/>
          <p14:tracePt t="7021" x="8618538" y="3395663"/>
          <p14:tracePt t="7038" x="8636000" y="3411538"/>
          <p14:tracePt t="7054" x="8636000" y="3429000"/>
          <p14:tracePt t="7086" x="8636000" y="3446463"/>
          <p14:tracePt t="7104" x="8636000" y="3462338"/>
          <p14:tracePt t="7136" x="8636000" y="3479800"/>
          <p14:tracePt t="7154" x="8618538" y="3497263"/>
          <p14:tracePt t="7171" x="8602663" y="3513138"/>
          <p14:tracePt t="7188" x="8602663" y="3538538"/>
          <p14:tracePt t="7204" x="8602663" y="3573463"/>
          <p14:tracePt t="7221" x="8602663" y="3606800"/>
          <p14:tracePt t="7237" x="8602663" y="3640138"/>
          <p14:tracePt t="7254" x="8602663" y="3657600"/>
          <p14:tracePt t="7271" x="8602663" y="3675063"/>
          <p14:tracePt t="7287" x="8602663" y="3690938"/>
          <p14:tracePt t="7386" x="8585200" y="3675063"/>
          <p14:tracePt t="7404" x="8567738" y="3640138"/>
          <p14:tracePt t="7419" x="8551863" y="3589338"/>
          <p14:tracePt t="7438" x="8509000" y="3538538"/>
          <p14:tracePt t="7454" x="8491538" y="3497263"/>
          <p14:tracePt t="7471" x="8491538" y="3479800"/>
          <p14:tracePt t="7488" x="8475663" y="3462338"/>
          <p14:tracePt t="7520" x="8458200" y="3429000"/>
          <p14:tracePt t="7537" x="8440738" y="3395663"/>
          <p14:tracePt t="7554" x="8424863" y="3344863"/>
          <p14:tracePt t="7571" x="8407400" y="3302000"/>
          <p14:tracePt t="7587" x="8407400" y="3251200"/>
          <p14:tracePt t="7604" x="8389938" y="3217863"/>
          <p14:tracePt t="7621" x="8374063" y="3167063"/>
          <p14:tracePt t="7637" x="8356600" y="3124200"/>
          <p14:tracePt t="7654" x="8356600" y="3090863"/>
          <p14:tracePt t="7671" x="8331200" y="3073400"/>
          <p14:tracePt t="7688" x="8331200" y="3040063"/>
          <p14:tracePt t="7720" x="8331200" y="3022600"/>
          <p14:tracePt t="7738" x="8331200" y="3005138"/>
          <p14:tracePt t="7754" x="8331200" y="2989263"/>
          <p14:tracePt t="7771" x="8331200" y="2946400"/>
          <p14:tracePt t="7787" x="8331200" y="2928938"/>
          <p14:tracePt t="7804" x="8331200" y="2913063"/>
          <p14:tracePt t="7821" x="8331200" y="2895600"/>
          <p14:tracePt t="7837" x="8331200" y="2862263"/>
          <p14:tracePt t="7854" x="8356600" y="2827338"/>
          <p14:tracePt t="7871" x="8374063" y="2811463"/>
          <p14:tracePt t="7888" x="8374063" y="2786063"/>
          <p14:tracePt t="7904" x="8374063" y="2768600"/>
          <p14:tracePt t="7921" x="8389938" y="2751138"/>
          <p14:tracePt t="7953" x="8389938" y="2735263"/>
          <p14:tracePt t="7971" x="8407400" y="2717800"/>
          <p14:tracePt t="7988" x="8424863" y="2717800"/>
          <p14:tracePt t="8004" x="8440738" y="2700338"/>
          <p14:tracePt t="8021" x="8458200" y="2684463"/>
          <p14:tracePt t="8037" x="8475663" y="2667000"/>
          <p14:tracePt t="8054" x="8491538" y="2667000"/>
          <p14:tracePt t="8071" x="8534400" y="2649538"/>
          <p14:tracePt t="8088" x="8551863" y="2633663"/>
          <p14:tracePt t="8104" x="8567738" y="2633663"/>
          <p14:tracePt t="8121" x="8602663" y="2608263"/>
          <p14:tracePt t="8137" x="8636000" y="2608263"/>
          <p14:tracePt t="8154" x="8669338" y="2608263"/>
          <p14:tracePt t="8171" x="8686800" y="2608263"/>
          <p14:tracePt t="8187" x="8745538" y="2608263"/>
          <p14:tracePt t="8204" x="8780463" y="2608263"/>
          <p14:tracePt t="8221" x="8813800" y="2608263"/>
          <p14:tracePt t="8238" x="8847138" y="2608263"/>
          <p14:tracePt t="8254" x="8890000" y="2633663"/>
          <p14:tracePt t="8270" x="8923338" y="2633663"/>
          <p14:tracePt t="8287" x="8940800" y="2649538"/>
          <p14:tracePt t="8304" x="8974138" y="2684463"/>
          <p14:tracePt t="8321" x="9009063" y="2700338"/>
          <p14:tracePt t="8338" x="9042400" y="2717800"/>
          <p14:tracePt t="8354" x="9085263" y="2751138"/>
          <p14:tracePt t="8371" x="9101138" y="2768600"/>
          <p14:tracePt t="8387" x="9118600" y="2786063"/>
          <p14:tracePt t="8404" x="9136063" y="2811463"/>
          <p14:tracePt t="8421" x="9151938" y="2827338"/>
          <p14:tracePt t="8553" x="9136063" y="2827338"/>
          <p14:tracePt t="8571" x="9101138" y="2786063"/>
          <p14:tracePt t="8587" x="9009063" y="2735263"/>
          <p14:tracePt t="8604" x="8907463" y="2667000"/>
          <p14:tracePt t="8621" x="8796338" y="2633663"/>
          <p14:tracePt t="8637" x="8669338" y="2590800"/>
          <p14:tracePt t="8654" x="8585200" y="2590800"/>
          <p14:tracePt t="8671" x="8475663" y="2590800"/>
          <p14:tracePt t="8687" x="8389938" y="2608263"/>
          <p14:tracePt t="8704" x="8297863" y="2649538"/>
          <p14:tracePt t="8721" x="8229600" y="2717800"/>
          <p14:tracePt t="8738" x="8178800" y="2768600"/>
          <p14:tracePt t="8754" x="8135938" y="2844800"/>
          <p14:tracePt t="8771" x="8120063" y="2913063"/>
          <p14:tracePt t="8788" x="8120063" y="2989263"/>
          <p14:tracePt t="8804" x="8120063" y="3055938"/>
          <p14:tracePt t="8821" x="8135938" y="3106738"/>
          <p14:tracePt t="8837" x="8153400" y="3182938"/>
          <p14:tracePt t="8854" x="8178800" y="3217863"/>
          <p14:tracePt t="8871" x="8196263" y="3268663"/>
          <p14:tracePt t="8888" x="8212138" y="3319463"/>
          <p14:tracePt t="8904" x="8229600" y="3429000"/>
          <p14:tracePt t="8921" x="8247063" y="3446463"/>
          <p14:tracePt t="8938" x="8247063" y="3497263"/>
          <p14:tracePt t="8954" x="8262938" y="3538538"/>
          <p14:tracePt t="8971" x="8262938" y="3556000"/>
          <p14:tracePt t="9003" x="8262938" y="3573463"/>
          <p14:tracePt t="9037" x="8280400" y="3573463"/>
          <p14:tracePt t="9070" x="8280400" y="3589338"/>
          <p14:tracePt t="9207" x="8280400" y="3573463"/>
          <p14:tracePt t="9221" x="8280400" y="3556000"/>
          <p14:tracePt t="9237" x="8280400" y="3538538"/>
          <p14:tracePt t="9254" x="8280400" y="3497263"/>
          <p14:tracePt t="9271" x="8280400" y="3462338"/>
          <p14:tracePt t="9287" x="8280400" y="3446463"/>
          <p14:tracePt t="9304" x="8280400" y="3429000"/>
          <p14:tracePt t="9321" x="8280400" y="3411538"/>
          <p14:tracePt t="9338" x="8280400" y="3378200"/>
          <p14:tracePt t="9354" x="8297863" y="3344863"/>
          <p14:tracePt t="9371" x="8297863" y="3302000"/>
          <p14:tracePt t="9388" x="8297863" y="3251200"/>
          <p14:tracePt t="9404" x="8297863" y="3182938"/>
          <p14:tracePt t="9421" x="8297863" y="3141663"/>
          <p14:tracePt t="9438" x="8297863" y="3073400"/>
          <p14:tracePt t="9454" x="8297863" y="3055938"/>
          <p14:tracePt t="9471" x="8297863" y="2989263"/>
          <p14:tracePt t="9488" x="8313738" y="2946400"/>
          <p14:tracePt t="9504" x="8331200" y="2913063"/>
          <p14:tracePt t="9521" x="8331200" y="2862263"/>
          <p14:tracePt t="9537" x="8356600" y="2827338"/>
          <p14:tracePt t="9554" x="8374063" y="2811463"/>
          <p14:tracePt t="9571" x="8389938" y="2768600"/>
          <p14:tracePt t="9588" x="8407400" y="2751138"/>
          <p14:tracePt t="9604" x="8407400" y="2735263"/>
          <p14:tracePt t="9621" x="8424863" y="2717800"/>
          <p14:tracePt t="9638" x="8440738" y="2700338"/>
          <p14:tracePt t="9654" x="8458200" y="2684463"/>
          <p14:tracePt t="9671" x="8475663" y="2667000"/>
          <p14:tracePt t="9687" x="8491538" y="2649538"/>
          <p14:tracePt t="9704" x="8534400" y="2649538"/>
          <p14:tracePt t="9721" x="8551863" y="2633663"/>
          <p14:tracePt t="9738" x="8585200" y="2633663"/>
          <p14:tracePt t="9754" x="8602663" y="2608263"/>
          <p14:tracePt t="9771" x="8636000" y="2608263"/>
          <p14:tracePt t="9787" x="8653463" y="2608263"/>
          <p14:tracePt t="9804" x="8686800" y="2608263"/>
          <p14:tracePt t="9821" x="8729663" y="2608263"/>
          <p14:tracePt t="9838" x="8763000" y="2608263"/>
          <p14:tracePt t="9854" x="8796338" y="2633663"/>
          <p14:tracePt t="9871" x="8831263" y="2649538"/>
          <p14:tracePt t="9888" x="8847138" y="2667000"/>
          <p14:tracePt t="9904" x="8864600" y="2684463"/>
          <p14:tracePt t="9921" x="8907463" y="2700338"/>
          <p14:tracePt t="9937" x="8958263" y="2751138"/>
          <p14:tracePt t="9954" x="8974138" y="2786063"/>
          <p14:tracePt t="9971" x="9024938" y="2827338"/>
          <p14:tracePt t="9987" x="9042400" y="2878138"/>
          <p14:tracePt t="10004" x="9067800" y="2895600"/>
          <p14:tracePt t="10021" x="9067800" y="2913063"/>
          <p14:tracePt t="10038" x="9085263" y="2928938"/>
          <p14:tracePt t="10570" x="9067800" y="2913063"/>
          <p14:tracePt t="10588" x="9042400" y="2862263"/>
          <p14:tracePt t="10605" x="8974138" y="2811463"/>
          <p14:tracePt t="10621" x="8907463" y="2768600"/>
          <p14:tracePt t="10638" x="8831263" y="2717800"/>
          <p14:tracePt t="10654" x="8745538" y="2684463"/>
          <p14:tracePt t="10671" x="8669338" y="2667000"/>
          <p14:tracePt t="10688" x="8602663" y="2667000"/>
          <p14:tracePt t="10704" x="8534400" y="2667000"/>
          <p14:tracePt t="10721" x="8458200" y="2667000"/>
          <p14:tracePt t="10737" x="8407400" y="2667000"/>
          <p14:tracePt t="10754" x="8356600" y="2684463"/>
          <p14:tracePt t="10771" x="8313738" y="2735263"/>
          <p14:tracePt t="10788" x="8280400" y="2786063"/>
          <p14:tracePt t="10804" x="8247063" y="2878138"/>
          <p14:tracePt t="10821" x="8229600" y="3005138"/>
          <p14:tracePt t="10838" x="8229600" y="3124200"/>
          <p14:tracePt t="10854" x="8229600" y="3233738"/>
          <p14:tracePt t="10871" x="8229600" y="3360738"/>
          <p14:tracePt t="10887" x="8229600" y="3462338"/>
          <p14:tracePt t="10904" x="8229600" y="3573463"/>
          <p14:tracePt t="10921" x="8229600" y="3589338"/>
          <p14:tracePt t="10937" x="8229600" y="3606800"/>
          <p14:tracePt t="10954" x="8212138" y="3624263"/>
          <p14:tracePt t="11036" x="8212138" y="3606800"/>
          <p14:tracePt t="11055" x="8212138" y="3556000"/>
          <p14:tracePt t="11070" x="8212138" y="3479800"/>
          <p14:tracePt t="11087" x="8212138" y="3378200"/>
          <p14:tracePt t="11104" x="8212138" y="3251200"/>
          <p14:tracePt t="11121" x="8229600" y="3167063"/>
          <p14:tracePt t="11138" x="8280400" y="3040063"/>
          <p14:tracePt t="11154" x="8331200" y="2928938"/>
          <p14:tracePt t="11171" x="8389938" y="2844800"/>
          <p14:tracePt t="11188" x="8458200" y="2768600"/>
          <p14:tracePt t="11204" x="8509000" y="2700338"/>
          <p14:tracePt t="11221" x="8567738" y="2633663"/>
          <p14:tracePt t="11237" x="8618538" y="2590800"/>
          <p14:tracePt t="11254" x="8669338" y="2573338"/>
          <p14:tracePt t="11271" x="8729663" y="2573338"/>
          <p14:tracePt t="11287" x="8763000" y="2573338"/>
          <p14:tracePt t="11304" x="8831263" y="2573338"/>
          <p14:tracePt t="11321" x="8890000" y="2573338"/>
          <p14:tracePt t="11337" x="8940800" y="2608263"/>
          <p14:tracePt t="11354" x="8991600" y="2649538"/>
          <p14:tracePt t="11371" x="9024938" y="2684463"/>
          <p14:tracePt t="11388" x="9042400" y="2717800"/>
          <p14:tracePt t="11405" x="9067800" y="2735263"/>
          <p14:tracePt t="11421" x="9067800" y="2751138"/>
          <p14:tracePt t="11553" x="9042400" y="2751138"/>
          <p14:tracePt t="11571" x="8991600" y="2751138"/>
          <p14:tracePt t="11588" x="8940800" y="2751138"/>
          <p14:tracePt t="11604" x="8864600" y="2735263"/>
          <p14:tracePt t="11621" x="8780463" y="2735263"/>
          <p14:tracePt t="11638" x="8729663" y="2735263"/>
          <p14:tracePt t="11654" x="8636000" y="2751138"/>
          <p14:tracePt t="11671" x="8585200" y="2768600"/>
          <p14:tracePt t="11688" x="8534400" y="2827338"/>
          <p14:tracePt t="11704" x="8458200" y="2895600"/>
          <p14:tracePt t="11721" x="8424863" y="2989263"/>
          <p14:tracePt t="11738" x="8407400" y="3090863"/>
          <p14:tracePt t="11754" x="8407400" y="3182938"/>
          <p14:tracePt t="11771" x="8407400" y="3319463"/>
          <p14:tracePt t="11788" x="8407400" y="3429000"/>
          <p14:tracePt t="11804" x="8407400" y="3497263"/>
          <p14:tracePt t="11821" x="8407400" y="3573463"/>
          <p14:tracePt t="11838" x="8424863" y="3573463"/>
          <p14:tracePt t="11870" x="8424863" y="3589338"/>
          <p14:tracePt t="11920" x="8424863" y="3573463"/>
          <p14:tracePt t="11938" x="8424863" y="3497263"/>
          <p14:tracePt t="11954" x="8424863" y="3429000"/>
          <p14:tracePt t="11971" x="8424863" y="3284538"/>
          <p14:tracePt t="11988" x="8424863" y="3141663"/>
          <p14:tracePt t="12004" x="8424863" y="3055938"/>
          <p14:tracePt t="12021" x="8424863" y="2946400"/>
          <p14:tracePt t="12038" x="8458200" y="2862263"/>
          <p14:tracePt t="12054" x="8509000" y="2786063"/>
          <p14:tracePt t="12071" x="8585200" y="2717800"/>
          <p14:tracePt t="12088" x="8636000" y="2684463"/>
          <p14:tracePt t="12104" x="8712200" y="2667000"/>
          <p14:tracePt t="12121" x="8763000" y="2649538"/>
          <p14:tracePt t="12138" x="8796338" y="2649538"/>
          <p14:tracePt t="12154" x="8813800" y="2649538"/>
          <p14:tracePt t="12171" x="8831263" y="2649538"/>
          <p14:tracePt t="12353" x="8813800" y="2649538"/>
          <p14:tracePt t="12371" x="8780463" y="2667000"/>
          <p14:tracePt t="12388" x="8763000" y="2684463"/>
          <p14:tracePt t="12404" x="8686800" y="2717800"/>
          <p14:tracePt t="12421" x="8618538" y="2768600"/>
          <p14:tracePt t="12437" x="8551863" y="2827338"/>
          <p14:tracePt t="12454" x="8458200" y="2895600"/>
          <p14:tracePt t="12471" x="8389938" y="2963863"/>
          <p14:tracePt t="12488" x="8313738" y="3040063"/>
          <p14:tracePt t="12504" x="8247063" y="3124200"/>
          <p14:tracePt t="12521" x="8178800" y="3233738"/>
          <p14:tracePt t="12538" x="8135938" y="3360738"/>
          <p14:tracePt t="12554" x="8102600" y="3479800"/>
          <p14:tracePt t="12571" x="8085138" y="3606800"/>
          <p14:tracePt t="12587" x="8069263" y="3733800"/>
          <p14:tracePt t="12604" x="8069263" y="3817938"/>
          <p14:tracePt t="12621" x="8069263" y="3894138"/>
          <p14:tracePt t="12637" x="8069263" y="3944938"/>
          <p14:tracePt t="12654" x="8051800" y="3962400"/>
          <p14:tracePt t="13058" x="8034338" y="3962400"/>
          <p14:tracePt t="13071" x="8001000" y="3944938"/>
          <p14:tracePt t="13088" x="7805738" y="3817938"/>
          <p14:tracePt t="13104" x="7551738" y="3657600"/>
          <p14:tracePt t="13121" x="7340600" y="3513138"/>
          <p14:tracePt t="13138" x="7094538" y="3302000"/>
          <p14:tracePt t="13154" x="6875463" y="3167063"/>
          <p14:tracePt t="13171" x="6773863" y="3073400"/>
          <p14:tracePt t="13188" x="6646863" y="2989263"/>
          <p14:tracePt t="13204" x="6578600" y="2928938"/>
          <p14:tracePt t="13221" x="6535738" y="2862263"/>
          <p14:tracePt t="13238" x="6502400" y="2811463"/>
          <p14:tracePt t="13254" x="6484938" y="2786063"/>
          <p14:tracePt t="13303" x="6561138" y="2878138"/>
          <p14:tracePt t="13321" x="6789738" y="3124200"/>
          <p14:tracePt t="13337" x="6858000" y="3233738"/>
          <p14:tracePt t="13354" x="7035800" y="3411538"/>
          <p14:tracePt t="13371" x="7272338" y="3640138"/>
          <p14:tracePt t="13388" x="7358063" y="3733800"/>
          <p14:tracePt t="13404" x="7424738" y="3817938"/>
          <p14:tracePt t="13421" x="7518400" y="3911600"/>
          <p14:tracePt t="13438" x="7569200" y="3962400"/>
          <p14:tracePt t="13454" x="7627938" y="4013200"/>
          <p14:tracePt t="13471" x="7678738" y="4046538"/>
          <p14:tracePt t="13488" x="7713663" y="4071938"/>
          <p14:tracePt t="13504" x="7747000" y="4071938"/>
          <p14:tracePt t="13521" x="7805738" y="4071938"/>
          <p14:tracePt t="13538" x="7856538" y="4013200"/>
          <p14:tracePt t="13554" x="7942263" y="3911600"/>
          <p14:tracePt t="13571" x="8018463" y="3784600"/>
          <p14:tracePt t="13588" x="8120063" y="3624263"/>
          <p14:tracePt t="13604" x="8229600" y="3462338"/>
          <p14:tracePt t="13621" x="8331200" y="3319463"/>
          <p14:tracePt t="13638" x="8389938" y="3233738"/>
          <p14:tracePt t="13654" x="8475663" y="3124200"/>
          <p14:tracePt t="13671" x="8534400" y="3073400"/>
          <p14:tracePt t="13688" x="8567738" y="3040063"/>
          <p14:tracePt t="13720" x="8585200" y="3022600"/>
          <p14:tracePt t="13788" x="8585200" y="3005138"/>
          <p14:tracePt t="13820" x="8585200" y="2989263"/>
          <p14:tracePt t="13838" x="8585200" y="2946400"/>
          <p14:tracePt t="13854" x="8567738" y="2895600"/>
          <p14:tracePt t="13871" x="8534400" y="2811463"/>
          <p14:tracePt t="13888" x="8509000" y="2717800"/>
          <p14:tracePt t="13904" x="8491538" y="2667000"/>
          <p14:tracePt t="13921" x="8491538" y="2608263"/>
          <p14:tracePt t="13938" x="8491538" y="2590800"/>
          <p14:tracePt t="13954" x="8475663" y="2557463"/>
          <p14:tracePt t="14003" x="8475663" y="2540000"/>
          <p14:tracePt t="14104" x="8475663" y="2522538"/>
          <p14:tracePt t="14121" x="8475663" y="2506663"/>
          <p14:tracePt t="14138" x="8475663" y="2489200"/>
          <p14:tracePt t="14155" x="8458200" y="2455863"/>
          <p14:tracePt t="14171" x="8440738" y="2395538"/>
          <p14:tracePt t="14188" x="8424863" y="2344738"/>
          <p14:tracePt t="14204" x="8374063" y="2278063"/>
          <p14:tracePt t="14221" x="8313738" y="2184400"/>
          <p14:tracePt t="14238" x="8262938" y="2100263"/>
          <p14:tracePt t="14254" x="8212138" y="2024063"/>
          <p14:tracePt t="14271" x="8153400" y="1955800"/>
          <p14:tracePt t="14288" x="8102600" y="1905000"/>
          <p14:tracePt t="14305" x="8102600" y="1879600"/>
          <p14:tracePt t="14337" x="8085138" y="1879600"/>
          <p14:tracePt t="14370" x="8102600" y="1922463"/>
          <p14:tracePt t="14388" x="8178800" y="2024063"/>
          <p14:tracePt t="14405" x="8262938" y="2184400"/>
          <p14:tracePt t="14421" x="8374063" y="2362200"/>
          <p14:tracePt t="14438" x="8424863" y="2455863"/>
          <p14:tracePt t="14454" x="8475663" y="2540000"/>
          <p14:tracePt t="14471" x="8491538" y="2573338"/>
          <p14:tracePt t="14488" x="8509000" y="2590800"/>
          <p14:tracePt t="14520" x="8509000" y="2608263"/>
          <p14:tracePt t="14541" x="8534400" y="2608263"/>
          <p14:tracePt t="14583" x="8534400" y="2590800"/>
          <p14:tracePt t="14591" x="8534400" y="2573338"/>
          <p14:tracePt t="14604" x="8534400" y="2522538"/>
          <p14:tracePt t="14621" x="8534400" y="2413000"/>
          <p14:tracePt t="14637" x="8551863" y="2260600"/>
          <p14:tracePt t="14654" x="8551863" y="2100263"/>
          <p14:tracePt t="14671" x="8551863" y="2006600"/>
          <p14:tracePt t="14688" x="8551863" y="1922463"/>
          <p14:tracePt t="14704" x="8551863" y="1879600"/>
          <p14:tracePt t="14721" x="8551863" y="1862138"/>
          <p14:tracePt t="14738" x="8551863" y="1846263"/>
          <p14:tracePt t="14796" x="8551863" y="1862138"/>
          <p14:tracePt t="14805" x="8551863" y="1879600"/>
          <p14:tracePt t="14821" x="8585200" y="1973263"/>
          <p14:tracePt t="14838" x="8585200" y="2006600"/>
          <p14:tracePt t="14854" x="8618538" y="2133600"/>
          <p14:tracePt t="14871" x="8636000" y="2217738"/>
          <p14:tracePt t="14888" x="8653463" y="2260600"/>
          <p14:tracePt t="14904" x="8653463" y="2293938"/>
          <p14:tracePt t="14937" x="8653463" y="2311400"/>
          <p14:tracePt t="14954" x="8669338" y="2311400"/>
          <p14:tracePt t="14971" x="8669338" y="2293938"/>
          <p14:tracePt t="14988" x="8712200" y="2235200"/>
          <p14:tracePt t="15004" x="8745538" y="2151063"/>
          <p14:tracePt t="15021" x="8780463" y="2039938"/>
          <p14:tracePt t="15038" x="8813800" y="1879600"/>
          <p14:tracePt t="15054" x="8831263" y="1778000"/>
          <p14:tracePt t="15071" x="8864600" y="1651000"/>
          <p14:tracePt t="15088" x="8864600" y="1600200"/>
          <p14:tracePt t="15105" x="8890000" y="1566863"/>
          <p14:tracePt t="15137" x="8890000" y="1549400"/>
          <p14:tracePt t="15187" x="8890000" y="1582738"/>
          <p14:tracePt t="15204" x="8907463" y="1684338"/>
          <p14:tracePt t="15221" x="8907463" y="1828800"/>
          <p14:tracePt t="15238" x="8907463" y="2006600"/>
          <p14:tracePt t="15255" x="8907463" y="2217738"/>
          <p14:tracePt t="15271" x="8907463" y="2328863"/>
          <p14:tracePt t="15288" x="8907463" y="2362200"/>
          <p14:tracePt t="15304" x="8907463" y="2413000"/>
          <p14:tracePt t="15321" x="8907463" y="2455863"/>
          <p14:tracePt t="15553" x="8907463" y="2430463"/>
          <p14:tracePt t="15571" x="8890000" y="2362200"/>
          <p14:tracePt t="15588" x="8831263" y="2278063"/>
          <p14:tracePt t="15605" x="8780463" y="2133600"/>
          <p14:tracePt t="15621" x="8745538" y="1989138"/>
          <p14:tracePt t="15638" x="8686800" y="1879600"/>
          <p14:tracePt t="15654" x="8653463" y="1744663"/>
          <p14:tracePt t="15671" x="8618538" y="1651000"/>
          <p14:tracePt t="15687" x="8602663" y="1600200"/>
          <p14:tracePt t="15704" x="8585200" y="1549400"/>
          <p14:tracePt t="15721" x="8567738" y="1524000"/>
          <p14:tracePt t="15738" x="8551863" y="1524000"/>
          <p14:tracePt t="15770" x="8534400" y="1524000"/>
          <p14:tracePt t="15788" x="8509000" y="1524000"/>
          <p14:tracePt t="15804" x="8475663" y="1617663"/>
          <p14:tracePt t="15821" x="8458200" y="1989138"/>
          <p14:tracePt t="15838" x="8440738" y="2379663"/>
          <p14:tracePt t="15854" x="8440738" y="2684463"/>
          <p14:tracePt t="15871" x="8440738" y="3040063"/>
          <p14:tracePt t="15888" x="8458200" y="3217863"/>
          <p14:tracePt t="15905" x="8458200" y="3360738"/>
          <p14:tracePt t="15921" x="8475663" y="3411538"/>
          <p14:tracePt t="15938" x="8475663" y="3429000"/>
          <p14:tracePt t="15987" x="8440738" y="3378200"/>
          <p14:tracePt t="16005" x="8374063" y="3251200"/>
          <p14:tracePt t="16021" x="8280400" y="3090863"/>
          <p14:tracePt t="16038" x="8120063" y="2844800"/>
          <p14:tracePt t="16055" x="7983538" y="2633663"/>
          <p14:tracePt t="16071" x="7907338" y="2522538"/>
          <p14:tracePt t="16088" x="7840663" y="2413000"/>
          <p14:tracePt t="16104" x="7780338" y="2344738"/>
          <p14:tracePt t="16121" x="7764463" y="2293938"/>
          <p14:tracePt t="16138" x="7747000" y="2278063"/>
          <p14:tracePt t="16155" x="7747000" y="2235200"/>
          <p14:tracePt t="16171" x="7729538" y="2217738"/>
          <p14:tracePt t="16205" x="7747000" y="2217738"/>
          <p14:tracePt t="16221" x="7764463" y="2217738"/>
          <p14:tracePt t="16238" x="7874000" y="2311400"/>
          <p14:tracePt t="16255" x="8034338" y="2471738"/>
          <p14:tracePt t="16271" x="8178800" y="2667000"/>
          <p14:tracePt t="16288" x="8280400" y="2768600"/>
          <p14:tracePt t="16305" x="8374063" y="2913063"/>
          <p14:tracePt t="16321" x="8407400" y="2963863"/>
          <p14:tracePt t="16338" x="8424863" y="2989263"/>
          <p14:tracePt t="16420" x="8424863" y="2946400"/>
          <p14:tracePt t="16438" x="8424863" y="2862263"/>
          <p14:tracePt t="16454" x="8424863" y="2717800"/>
          <p14:tracePt t="16471" x="8424863" y="2522538"/>
          <p14:tracePt t="16488" x="8424863" y="2293938"/>
          <p14:tracePt t="16504" x="8424863" y="2006600"/>
          <p14:tracePt t="16521" x="8407400" y="1778000"/>
          <p14:tracePt t="16538" x="8407400" y="1617663"/>
          <p14:tracePt t="16554" x="8389938" y="1490663"/>
          <p14:tracePt t="16571" x="8389938" y="1439863"/>
          <p14:tracePt t="16588" x="8389938" y="1404938"/>
          <p14:tracePt t="16620" x="8374063" y="1404938"/>
          <p14:tracePt t="16653" x="8374063" y="1422400"/>
          <p14:tracePt t="16671" x="8374063" y="1506538"/>
          <p14:tracePt t="16688" x="8389938" y="1633538"/>
          <p14:tracePt t="16704" x="8440738" y="1846263"/>
          <p14:tracePt t="16721" x="8491538" y="2057400"/>
          <p14:tracePt t="16738" x="8534400" y="2201863"/>
          <p14:tracePt t="16754" x="8585200" y="2344738"/>
          <p14:tracePt t="16771" x="8618538" y="2430463"/>
          <p14:tracePt t="16788" x="8618538" y="2471738"/>
          <p14:tracePt t="16804" x="8636000" y="2471738"/>
          <p14:tracePt t="16887" x="8618538" y="2455863"/>
          <p14:tracePt t="16906" x="8602663" y="2413000"/>
          <p14:tracePt t="16920" x="8551863" y="2362200"/>
          <p14:tracePt t="16938" x="8509000" y="2293938"/>
          <p14:tracePt t="16955" x="8458200" y="2217738"/>
          <p14:tracePt t="16971" x="8407400" y="2151063"/>
          <p14:tracePt t="16988" x="8374063" y="2100263"/>
          <p14:tracePt t="17004" x="8356600" y="2057400"/>
          <p14:tracePt t="17021" x="8356600" y="2039938"/>
          <p14:tracePt t="17038" x="8331200" y="2039938"/>
          <p14:tracePt t="17065" x="8331200" y="2057400"/>
          <p14:tracePt t="17073" x="8331200" y="2100263"/>
          <p14:tracePt t="17088" x="8331200" y="2166938"/>
          <p14:tracePt t="17105" x="8374063" y="2311400"/>
          <p14:tracePt t="17121" x="8424863" y="2540000"/>
          <p14:tracePt t="17138" x="8475663" y="2751138"/>
          <p14:tracePt t="17155" x="8509000" y="2895600"/>
          <p14:tracePt t="17171" x="8551863" y="3005138"/>
          <p14:tracePt t="17188" x="8567738" y="3055938"/>
          <p14:tracePt t="17205" x="8567738" y="3073400"/>
          <p14:tracePt t="17221" x="8567738" y="3090863"/>
          <p14:tracePt t="17303" x="8567738" y="3073400"/>
          <p14:tracePt t="17322" x="8567738" y="3005138"/>
          <p14:tracePt t="17337" x="8567738" y="2862263"/>
          <p14:tracePt t="17354" x="8567738" y="2684463"/>
          <p14:tracePt t="17371" x="8567738" y="2506663"/>
          <p14:tracePt t="17388" x="8567738" y="2344738"/>
          <p14:tracePt t="17404" x="8567738" y="2151063"/>
          <p14:tracePt t="17421" x="8567738" y="2024063"/>
          <p14:tracePt t="17438" x="8567738" y="1905000"/>
          <p14:tracePt t="17455" x="8567738" y="1828800"/>
          <p14:tracePt t="17471" x="8567738" y="1778000"/>
          <p14:tracePt t="17488" x="8567738" y="1760538"/>
          <p14:tracePt t="17505" x="8551863" y="1744663"/>
          <p14:tracePt t="17537" x="8534400" y="1727200"/>
          <p14:tracePt t="17803" x="8534400" y="1744663"/>
          <p14:tracePt t="17821" x="8534400" y="1811338"/>
          <p14:tracePt t="17838" x="8534400" y="1862138"/>
          <p14:tracePt t="17855" x="8551863" y="2006600"/>
          <p14:tracePt t="17871" x="8567738" y="2184400"/>
          <p14:tracePt t="17888" x="8585200" y="2311400"/>
          <p14:tracePt t="17904" x="8602663" y="2471738"/>
          <p14:tracePt t="17921" x="8602663" y="2573338"/>
          <p14:tracePt t="17938" x="8602663" y="2667000"/>
          <p14:tracePt t="17955" x="8602663" y="2700338"/>
          <p14:tracePt t="17971" x="8602663" y="2717800"/>
          <p14:tracePt t="17988" x="8602663" y="2735263"/>
          <p14:tracePt t="18040" x="8602663" y="2751138"/>
          <p14:tracePt t="18204" x="8585200" y="2751138"/>
          <p14:tracePt t="18237" x="8551863" y="2735263"/>
          <p14:tracePt t="18254" x="8534400" y="2735263"/>
          <p14:tracePt t="18271" x="8458200" y="2684463"/>
          <p14:tracePt t="18288" x="8407400" y="2633663"/>
          <p14:tracePt t="18305" x="8356600" y="2557463"/>
          <p14:tracePt t="18321" x="8297863" y="2506663"/>
          <p14:tracePt t="18338" x="8280400" y="2471738"/>
          <p14:tracePt t="18355" x="8262938" y="2455863"/>
          <p14:tracePt t="18387" x="8262938" y="2430463"/>
          <p14:tracePt t="18442" x="8280400" y="2430463"/>
          <p14:tracePt t="18455" x="8313738" y="2471738"/>
          <p14:tracePt t="18471" x="8356600" y="2522538"/>
          <p14:tracePt t="18488" x="8440738" y="2573338"/>
          <p14:tracePt t="18505" x="8491538" y="2633663"/>
          <p14:tracePt t="18521" x="8534400" y="2667000"/>
          <p14:tracePt t="18538" x="8551863" y="2700338"/>
          <p14:tracePt t="18555" x="8567738" y="2700338"/>
          <p14:tracePt t="18622" x="8567738" y="2684463"/>
          <p14:tracePt t="18638" x="8567738" y="2649538"/>
          <p14:tracePt t="18654" x="8534400" y="2557463"/>
          <p14:tracePt t="18671" x="8491538" y="2455863"/>
          <p14:tracePt t="18688" x="8407400" y="2201863"/>
          <p14:tracePt t="18704" x="8389938" y="2100263"/>
          <p14:tracePt t="18721" x="8297863" y="1811338"/>
          <p14:tracePt t="18738" x="8280400" y="1684338"/>
          <p14:tracePt t="18754" x="8247063" y="1566863"/>
          <p14:tracePt t="18771" x="8229600" y="1506538"/>
          <p14:tracePt t="18788" x="8212138" y="1473200"/>
          <p14:tracePt t="18805" x="8212138" y="1455738"/>
          <p14:tracePt t="19064" x="8212138" y="1490663"/>
          <p14:tracePt t="19073" x="8212138" y="1549400"/>
          <p14:tracePt t="19088" x="8212138" y="1582738"/>
          <p14:tracePt t="19105" x="8247063" y="1668463"/>
          <p14:tracePt t="19121" x="8297863" y="1795463"/>
          <p14:tracePt t="19138" x="8356600" y="1989138"/>
          <p14:tracePt t="19155" x="8407400" y="2151063"/>
          <p14:tracePt t="19171" x="8424863" y="2260600"/>
          <p14:tracePt t="19188" x="8458200" y="2311400"/>
          <p14:tracePt t="19205" x="8458200" y="2344738"/>
          <p14:tracePt t="19221" x="8475663" y="2362200"/>
          <p14:tracePt t="19238" x="8475663" y="2379663"/>
          <p14:tracePt t="19408" x="8475663" y="2362200"/>
          <p14:tracePt t="19421" x="8475663" y="2344738"/>
          <p14:tracePt t="19438" x="8475663" y="2235200"/>
          <p14:tracePt t="19455" x="8491538" y="2133600"/>
          <p14:tracePt t="19471" x="8491538" y="2039938"/>
          <p14:tracePt t="19488" x="8509000" y="1938338"/>
          <p14:tracePt t="19505" x="8534400" y="1862138"/>
          <p14:tracePt t="19521" x="8551863" y="1811338"/>
          <p14:tracePt t="19554" x="8551863" y="1795463"/>
          <p14:tracePt t="19604" x="8567738" y="1811338"/>
          <p14:tracePt t="19621" x="8585200" y="1905000"/>
          <p14:tracePt t="19638" x="8618538" y="2024063"/>
          <p14:tracePt t="19655" x="8653463" y="2217738"/>
          <p14:tracePt t="19672" x="8686800" y="2344738"/>
          <p14:tracePt t="19688" x="8712200" y="2379663"/>
          <p14:tracePt t="19705" x="8712200" y="2455863"/>
          <p14:tracePt t="19721" x="8729663" y="2471738"/>
          <p14:tracePt t="19738" x="8729663" y="2489200"/>
          <p14:tracePt t="19787" x="8745538" y="2471738"/>
          <p14:tracePt t="19805" x="8763000" y="2430463"/>
          <p14:tracePt t="19821" x="8780463" y="2362200"/>
          <p14:tracePt t="19838" x="8796338" y="2293938"/>
          <p14:tracePt t="19855" x="8796338" y="2217738"/>
          <p14:tracePt t="19871" x="8813800" y="2166938"/>
          <p14:tracePt t="19888" x="8813800" y="2133600"/>
          <p14:tracePt t="19905" x="8813800" y="2116138"/>
          <p14:tracePt t="21473" x="8763000" y="2116138"/>
          <p14:tracePt t="21488" x="8669338" y="2116138"/>
          <p14:tracePt t="21506" x="8374063" y="2116138"/>
          <p14:tracePt t="21522" x="7602538" y="2151063"/>
          <p14:tracePt t="21538" x="6680200" y="2260600"/>
          <p14:tracePt t="21555" x="5707063" y="2430463"/>
          <p14:tracePt t="21571" x="4724400" y="2717800"/>
          <p14:tracePt t="21588" x="3683000" y="3200400"/>
          <p14:tracePt t="21605" x="3022600" y="3573463"/>
          <p14:tracePt t="21622" x="2700338" y="3802063"/>
          <p14:tracePt t="21638" x="2379663" y="4030663"/>
          <p14:tracePt t="21655" x="2278063" y="4140200"/>
          <p14:tracePt t="21671" x="2151063" y="4267200"/>
          <p14:tracePt t="21688" x="2116138" y="4284663"/>
          <p14:tracePt t="21887" x="2151063" y="4284663"/>
          <p14:tracePt t="21905" x="2217738" y="4284663"/>
          <p14:tracePt t="21922" x="2311400" y="4300538"/>
          <p14:tracePt t="21938" x="2489200" y="4318000"/>
          <p14:tracePt t="21955" x="2700338" y="4335463"/>
          <p14:tracePt t="21971" x="2946400" y="4335463"/>
          <p14:tracePt t="21988" x="3149600" y="4335463"/>
          <p14:tracePt t="22005" x="3268663" y="4318000"/>
          <p14:tracePt t="22021" x="3395663" y="4267200"/>
          <p14:tracePt t="22038" x="3479800" y="4224338"/>
          <p14:tracePt t="22055" x="3522663" y="4191000"/>
          <p14:tracePt t="22071" x="3556000" y="4140200"/>
          <p14:tracePt t="22088" x="3573463" y="4030663"/>
          <p14:tracePt t="22105" x="3573463" y="3995738"/>
          <p14:tracePt t="22123" x="3446463" y="3817938"/>
          <p14:tracePt t="22138" x="3344863" y="3716338"/>
          <p14:tracePt t="22155" x="2971800" y="3556000"/>
          <p14:tracePt t="22171" x="2557463" y="3446463"/>
          <p14:tracePt t="22188" x="2311400" y="3446463"/>
          <p14:tracePt t="22205" x="2024063" y="3446463"/>
          <p14:tracePt t="22221" x="1811338" y="3497263"/>
          <p14:tracePt t="22238" x="1651000" y="3606800"/>
          <p14:tracePt t="22255" x="1566863" y="3716338"/>
          <p14:tracePt t="22271" x="1506538" y="3802063"/>
          <p14:tracePt t="22288" x="1490663" y="3911600"/>
          <p14:tracePt t="22305" x="1490663" y="4030663"/>
          <p14:tracePt t="22321" x="1490663" y="4122738"/>
          <p14:tracePt t="22338" x="1600200" y="4224338"/>
          <p14:tracePt t="22355" x="1795463" y="4368800"/>
          <p14:tracePt t="22371" x="2057400" y="4478338"/>
          <p14:tracePt t="22388" x="2395538" y="4579938"/>
          <p14:tracePt t="22405" x="2811463" y="4656138"/>
          <p14:tracePt t="22422" x="3090863" y="4691063"/>
          <p14:tracePt t="22438" x="3462338" y="4706938"/>
          <p14:tracePt t="22455" x="3767138" y="4706938"/>
          <p14:tracePt t="22471" x="4013200" y="4706938"/>
          <p14:tracePt t="22488" x="4140200" y="4673600"/>
          <p14:tracePt t="22505" x="4284663" y="4622800"/>
          <p14:tracePt t="22521" x="4368800" y="4564063"/>
          <p14:tracePt t="22538" x="4411663" y="4513263"/>
          <p14:tracePt t="22555" x="4445000" y="4445000"/>
          <p14:tracePt t="22572" x="4445000" y="4351338"/>
          <p14:tracePt t="22588" x="4427538" y="4267200"/>
          <p14:tracePt t="22605" x="4386263" y="4191000"/>
          <p14:tracePt t="22622" x="4122738" y="3929063"/>
          <p14:tracePt t="22638" x="3894138" y="3817938"/>
          <p14:tracePt t="22655" x="3505200" y="3675063"/>
          <p14:tracePt t="22671" x="3106738" y="3606800"/>
          <p14:tracePt t="22688" x="2684463" y="3606800"/>
          <p14:tracePt t="22705" x="2395538" y="3606800"/>
          <p14:tracePt t="22721" x="2039938" y="3606800"/>
          <p14:tracePt t="22738" x="1795463" y="3675063"/>
          <p14:tracePt t="22755" x="1617663" y="3767138"/>
          <p14:tracePt t="22772" x="1473200" y="3868738"/>
          <p14:tracePt t="22788" x="1404938" y="3962400"/>
          <p14:tracePt t="22805" x="1354138" y="4089400"/>
          <p14:tracePt t="22821" x="1328738" y="4191000"/>
          <p14:tracePt t="22838" x="1328738" y="4318000"/>
          <p14:tracePt t="22855" x="1422400" y="4462463"/>
          <p14:tracePt t="22871" x="1651000" y="4691063"/>
          <p14:tracePt t="22888" x="1973263" y="4851400"/>
          <p14:tracePt t="22905" x="2235200" y="4953000"/>
          <p14:tracePt t="22922" x="2616200" y="5062538"/>
          <p14:tracePt t="22938" x="3005138" y="5113338"/>
          <p14:tracePt t="22955" x="3327400" y="5130800"/>
          <p14:tracePt t="22971" x="3640138" y="5130800"/>
          <p14:tracePt t="22988" x="3878263" y="5097463"/>
          <p14:tracePt t="23004" x="4071938" y="5029200"/>
          <p14:tracePt t="23021" x="4157663" y="4995863"/>
          <p14:tracePt t="23038" x="4267200" y="4902200"/>
          <p14:tracePt t="23055" x="4335463" y="4775200"/>
          <p14:tracePt t="23072" x="4335463" y="4741863"/>
          <p14:tracePt t="23088" x="4351338" y="4691063"/>
          <p14:tracePt t="23105" x="4351338" y="4597400"/>
          <p14:tracePt t="23123" x="4300538" y="4495800"/>
          <p14:tracePt t="23138" x="4191000" y="4386263"/>
          <p14:tracePt t="23155" x="3929063" y="4208463"/>
          <p14:tracePt t="23171" x="3640138" y="4071938"/>
          <p14:tracePt t="23188" x="3268663" y="3962400"/>
          <p14:tracePt t="23205" x="2989263" y="3929063"/>
          <p14:tracePt t="23221" x="2684463" y="3929063"/>
          <p14:tracePt t="23238" x="2395538" y="3929063"/>
          <p14:tracePt t="23255" x="2201863" y="3962400"/>
          <p14:tracePt t="23271" x="2039938" y="4046538"/>
          <p14:tracePt t="23288" x="1938338" y="4157663"/>
          <p14:tracePt t="23305" x="1887538" y="4224338"/>
          <p14:tracePt t="23321" x="1828800" y="4368800"/>
          <p14:tracePt t="23338" x="1828800" y="4478338"/>
          <p14:tracePt t="23355" x="1828800" y="4622800"/>
          <p14:tracePt t="23371" x="1922463" y="4741863"/>
          <p14:tracePt t="23388" x="2057400" y="4868863"/>
          <p14:tracePt t="23405" x="2379663" y="4995863"/>
          <p14:tracePt t="23421" x="2735263" y="5029200"/>
          <p14:tracePt t="23438" x="3124200" y="5046663"/>
          <p14:tracePt t="23455" x="3395663" y="5046663"/>
          <p14:tracePt t="23471" x="3751263" y="4995863"/>
          <p14:tracePt t="23488" x="4038600" y="4902200"/>
          <p14:tracePt t="23505" x="4233863" y="4775200"/>
          <p14:tracePt t="23521" x="4386263" y="4656138"/>
          <p14:tracePt t="23538" x="4478338" y="4564063"/>
          <p14:tracePt t="23555" x="4546600" y="4462463"/>
          <p14:tracePt t="23572" x="4564063" y="4318000"/>
          <p14:tracePt t="23588" x="4564063" y="4284663"/>
          <p14:tracePt t="23605" x="4529138" y="4157663"/>
          <p14:tracePt t="23621" x="4284663" y="3868738"/>
          <p14:tracePt t="23638" x="4106863" y="3751263"/>
          <p14:tracePt t="23655" x="3860800" y="3624263"/>
          <p14:tracePt t="23672" x="3589338" y="3556000"/>
          <p14:tracePt t="23688" x="3302000" y="3513138"/>
          <p14:tracePt t="23705" x="3040063" y="3513138"/>
          <p14:tracePt t="23721" x="2827338" y="3513138"/>
          <p14:tracePt t="23738" x="2633663" y="3589338"/>
          <p14:tracePt t="23755" x="2489200" y="3690938"/>
          <p14:tracePt t="23772" x="2362200" y="3817938"/>
          <p14:tracePt t="23788" x="2278063" y="3979863"/>
          <p14:tracePt t="23805" x="2235200" y="4089400"/>
          <p14:tracePt t="23822" x="2235200" y="4173538"/>
          <p14:tracePt t="23838" x="2235200" y="4318000"/>
          <p14:tracePt t="23855" x="2293938" y="4402138"/>
          <p14:tracePt t="23871" x="2438400" y="4529138"/>
          <p14:tracePt t="23888" x="2717800" y="4691063"/>
          <p14:tracePt t="23905" x="3022600" y="4775200"/>
          <p14:tracePt t="23921" x="3268663" y="4818063"/>
          <p14:tracePt t="23938" x="3589338" y="4851400"/>
          <p14:tracePt t="23955" x="3878263" y="4851400"/>
          <p14:tracePt t="23971" x="4106863" y="4833938"/>
          <p14:tracePt t="23988" x="4284663" y="4724400"/>
          <p14:tracePt t="24005" x="4411663" y="4622800"/>
          <p14:tracePt t="24021" x="4495800" y="4495800"/>
          <p14:tracePt t="24038" x="4564063" y="4267200"/>
          <p14:tracePt t="24055" x="4564063" y="4089400"/>
          <p14:tracePt t="24072" x="4564063" y="3995738"/>
          <p14:tracePt t="24088" x="4495800" y="3751263"/>
          <p14:tracePt t="24105" x="4386263" y="3606800"/>
          <p14:tracePt t="24121" x="4249738" y="3479800"/>
          <p14:tracePt t="24138" x="4056063" y="3378200"/>
          <p14:tracePt t="24155" x="3817938" y="3319463"/>
          <p14:tracePt t="24172" x="3462338" y="3284538"/>
          <p14:tracePt t="24188" x="3233738" y="3284538"/>
          <p14:tracePt t="24205" x="2989263" y="3319463"/>
          <p14:tracePt t="24222" x="2751138" y="3411538"/>
          <p14:tracePt t="24238" x="2573338" y="3538538"/>
          <p14:tracePt t="24255" x="2438400" y="3657600"/>
          <p14:tracePt t="24271" x="2344738" y="3784600"/>
          <p14:tracePt t="24288" x="2293938" y="3911600"/>
          <p14:tracePt t="24305" x="2278063" y="4030663"/>
          <p14:tracePt t="24321" x="2278063" y="4140200"/>
          <p14:tracePt t="24338" x="2344738" y="4267200"/>
          <p14:tracePt t="24355" x="2489200" y="4427538"/>
          <p14:tracePt t="24372" x="2684463" y="4546600"/>
          <p14:tracePt t="24388" x="2946400" y="4656138"/>
          <p14:tracePt t="24405" x="3200400" y="4724400"/>
          <p14:tracePt t="24421" x="3479800" y="4741863"/>
          <p14:tracePt t="24438" x="3716338" y="4741863"/>
          <p14:tracePt t="24455" x="3929063" y="4706938"/>
          <p14:tracePt t="24471" x="4089400" y="4622800"/>
          <p14:tracePt t="24488" x="4208463" y="4513263"/>
          <p14:tracePt t="24505" x="4284663" y="4386263"/>
          <p14:tracePt t="24521" x="4335463" y="4267200"/>
          <p14:tracePt t="24538" x="4335463" y="4106863"/>
          <p14:tracePt t="24555" x="4335463" y="4046538"/>
          <p14:tracePt t="24571" x="4335463" y="3944938"/>
          <p14:tracePt t="24588" x="4173538" y="3802063"/>
          <p14:tracePt t="24605" x="4013200" y="3751263"/>
          <p14:tracePt t="24622" x="3860800" y="3733800"/>
          <p14:tracePt t="24638" x="3700463" y="3733800"/>
          <p14:tracePt t="24655" x="3606800" y="3733800"/>
          <p14:tracePt t="24671" x="3479800" y="3817938"/>
          <p14:tracePt t="24688" x="3411538" y="3929063"/>
          <p14:tracePt t="24705" x="3395663" y="4030663"/>
          <p14:tracePt t="24721" x="3395663" y="4140200"/>
          <p14:tracePt t="24738" x="3395663" y="4224338"/>
          <p14:tracePt t="24755" x="3411538" y="4300538"/>
          <p14:tracePt t="24772" x="3446463" y="4351338"/>
          <p14:tracePt t="24788" x="3538538" y="4402138"/>
          <p14:tracePt t="26905" x="3538538" y="4427538"/>
          <p14:tracePt t="26922" x="3538538" y="4495800"/>
          <p14:tracePt t="26938" x="3556000" y="4564063"/>
          <p14:tracePt t="26955" x="3589338" y="4656138"/>
          <p14:tracePt t="26972" x="3624263" y="4724400"/>
          <p14:tracePt t="26988" x="3683000" y="4800600"/>
          <p14:tracePt t="27005" x="3716338" y="4851400"/>
          <p14:tracePt t="27022" x="3767138" y="4884738"/>
          <p14:tracePt t="27038" x="3784600" y="4902200"/>
          <p14:tracePt t="27055" x="3802063" y="4902200"/>
          <p14:tracePt t="27072" x="3817938" y="4902200"/>
          <p14:tracePt t="27138" x="3817938" y="4884738"/>
          <p14:tracePt t="27155" x="3767138" y="4818063"/>
          <p14:tracePt t="27172" x="3657600" y="4724400"/>
          <p14:tracePt t="27188" x="3505200" y="4640263"/>
          <p14:tracePt t="27205" x="3268663" y="4529138"/>
          <p14:tracePt t="27221" x="3073400" y="4462463"/>
          <p14:tracePt t="27238" x="2844800" y="4402138"/>
          <p14:tracePt t="27255" x="2633663" y="4402138"/>
          <p14:tracePt t="27272" x="2413000" y="4402138"/>
          <p14:tracePt t="27288" x="2235200" y="4402138"/>
          <p14:tracePt t="27305" x="2082800" y="4462463"/>
          <p14:tracePt t="27322" x="1905000" y="4564063"/>
          <p14:tracePt t="27338" x="1760538" y="4691063"/>
          <p14:tracePt t="27355" x="1668463" y="4775200"/>
          <p14:tracePt t="27372" x="1582738" y="4902200"/>
          <p14:tracePt t="27388" x="1531938" y="5011738"/>
          <p14:tracePt t="27405" x="1490663" y="5080000"/>
          <p14:tracePt t="27422" x="1473200" y="5173663"/>
          <p14:tracePt t="27439" x="1473200" y="5257800"/>
          <p14:tracePt t="27455" x="1473200" y="5367338"/>
          <p14:tracePt t="27472" x="1473200" y="5468938"/>
          <p14:tracePt t="27488" x="1566863" y="5630863"/>
          <p14:tracePt t="27505" x="1617663" y="5689600"/>
          <p14:tracePt t="27522" x="1846263" y="5842000"/>
          <p14:tracePt t="27538" x="2057400" y="5935663"/>
          <p14:tracePt t="27555" x="2455863" y="6062663"/>
          <p14:tracePt t="27572" x="2684463" y="6096000"/>
          <p14:tracePt t="27588" x="3040063" y="6146800"/>
          <p14:tracePt t="27605" x="3360738" y="6180138"/>
          <p14:tracePt t="27622" x="3624263" y="6197600"/>
          <p14:tracePt t="27638" x="3835400" y="6197600"/>
          <p14:tracePt t="27655" x="4013200" y="6180138"/>
          <p14:tracePt t="27672" x="4157663" y="6129338"/>
          <p14:tracePt t="27688" x="4233863" y="6078538"/>
          <p14:tracePt t="27705" x="4300538" y="5986463"/>
          <p14:tracePt t="27722" x="4335463" y="5918200"/>
          <p14:tracePt t="27738" x="4368800" y="5773738"/>
          <p14:tracePt t="27755" x="4368800" y="5664200"/>
          <p14:tracePt t="27772" x="4335463" y="5562600"/>
          <p14:tracePt t="27788" x="4233863" y="5418138"/>
          <p14:tracePt t="27805" x="4089400" y="5291138"/>
          <p14:tracePt t="27822" x="3911600" y="5189538"/>
          <p14:tracePt t="27838" x="3657600" y="5097463"/>
          <p14:tracePt t="27855" x="3395663" y="5029200"/>
          <p14:tracePt t="27872" x="3106738" y="4995863"/>
          <p14:tracePt t="27888" x="2827338" y="4978400"/>
          <p14:tracePt t="27905" x="2590800" y="4978400"/>
          <p14:tracePt t="27922" x="2395538" y="4978400"/>
          <p14:tracePt t="27938" x="2260600" y="4995863"/>
          <p14:tracePt t="27955" x="2133600" y="5046663"/>
          <p14:tracePt t="27972" x="1973263" y="5130800"/>
          <p14:tracePt t="27988" x="1887538" y="5224463"/>
          <p14:tracePt t="28005" x="1862138" y="5240338"/>
          <p14:tracePt t="28022" x="1778000" y="5367338"/>
          <p14:tracePt t="28038" x="1760538" y="5453063"/>
          <p14:tracePt t="28055" x="1760538" y="5529263"/>
          <p14:tracePt t="28072" x="1760538" y="5613400"/>
          <p14:tracePt t="28088" x="1811338" y="5689600"/>
          <p14:tracePt t="28105" x="1955800" y="5757863"/>
          <p14:tracePt t="28122" x="2151063" y="5824538"/>
          <p14:tracePt t="28138" x="2471738" y="5918200"/>
          <p14:tracePt t="28155" x="2717800" y="5969000"/>
          <p14:tracePt t="28171" x="3022600" y="6002338"/>
          <p14:tracePt t="28188" x="3302000" y="6037263"/>
          <p14:tracePt t="28205" x="3538538" y="6037263"/>
          <p14:tracePt t="28222" x="3716338" y="6037263"/>
          <p14:tracePt t="28238" x="3860800" y="5986463"/>
          <p14:tracePt t="28255" x="3929063" y="5935663"/>
          <p14:tracePt t="28272" x="3995738" y="5859463"/>
          <p14:tracePt t="28288" x="4038600" y="5791200"/>
          <p14:tracePt t="28305" x="4056063" y="5664200"/>
          <p14:tracePt t="28322" x="4056063" y="5562600"/>
          <p14:tracePt t="28338" x="4013200" y="5435600"/>
          <p14:tracePt t="28355" x="3929063" y="5308600"/>
          <p14:tracePt t="28372" x="3802063" y="5224463"/>
          <p14:tracePt t="28388" x="3640138" y="5156200"/>
          <p14:tracePt t="28405" x="3462338" y="5080000"/>
          <p14:tracePt t="28422" x="3268663" y="5046663"/>
          <p14:tracePt t="28438" x="3055938" y="5029200"/>
          <p14:tracePt t="28455" x="2862263" y="5029200"/>
          <p14:tracePt t="28472" x="2667000" y="5029200"/>
          <p14:tracePt t="28489" x="2616200" y="5029200"/>
          <p14:tracePt t="28505" x="2455863" y="5080000"/>
          <p14:tracePt t="28522" x="2379663" y="5097463"/>
          <p14:tracePt t="28538" x="2344738" y="5130800"/>
          <p14:tracePt t="28555" x="2311400" y="5173663"/>
          <p14:tracePt t="28572" x="2293938" y="5207000"/>
          <p14:tracePt t="28588" x="2293938" y="5257800"/>
          <p14:tracePt t="28605" x="2344738" y="5351463"/>
          <p14:tracePt t="28622" x="2471738" y="5435600"/>
          <p14:tracePt t="28638" x="2717800" y="5580063"/>
          <p14:tracePt t="28655" x="2928938" y="5613400"/>
          <p14:tracePt t="28672" x="3167063" y="5646738"/>
          <p14:tracePt t="28688" x="3395663" y="5664200"/>
          <p14:tracePt t="28705" x="3573463" y="5664200"/>
          <p14:tracePt t="28722" x="3733800" y="5613400"/>
          <p14:tracePt t="28738" x="3860800" y="5529263"/>
          <p14:tracePt t="28755" x="3929063" y="5453063"/>
          <p14:tracePt t="28772" x="3995738" y="5367338"/>
          <p14:tracePt t="28789" x="4013200" y="5257800"/>
          <p14:tracePt t="28805" x="4056063" y="5130800"/>
          <p14:tracePt t="28821" x="4056063" y="5029200"/>
          <p14:tracePt t="28838" x="4038600" y="4935538"/>
          <p14:tracePt t="28855" x="4013200" y="4851400"/>
          <p14:tracePt t="28872" x="3995738" y="4800600"/>
          <p14:tracePt t="28888" x="3979863" y="47752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13" y="1602708"/>
            <a:ext cx="5755255" cy="525529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846524"/>
            <a:ext cx="467004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artères</a:t>
            </a:r>
          </a:p>
          <a:p>
            <a:r>
              <a:rPr lang="fr-FR" sz="2000" dirty="0"/>
              <a:t>1</a:t>
            </a:r>
            <a:r>
              <a:rPr lang="fr-FR" sz="2000" baseline="30000" dirty="0"/>
              <a:t>ère</a:t>
            </a:r>
            <a:r>
              <a:rPr lang="fr-FR" sz="2000" dirty="0"/>
              <a:t> artère: Aorte</a:t>
            </a:r>
          </a:p>
          <a:p>
            <a:endParaRPr lang="fr-FR" sz="2000" dirty="0"/>
          </a:p>
          <a:p>
            <a:r>
              <a:rPr lang="fr-FR" sz="2000" dirty="0"/>
              <a:t>3 troncs artériels supra-aortiques pour la tête et les membres supérieurs:</a:t>
            </a:r>
          </a:p>
          <a:p>
            <a:pPr lvl="1">
              <a:buFontTx/>
              <a:buChar char="-"/>
            </a:pPr>
            <a:r>
              <a:rPr lang="fr-FR" sz="1800" dirty="0"/>
              <a:t>l’artère subclavière gauche</a:t>
            </a:r>
          </a:p>
          <a:p>
            <a:pPr lvl="1">
              <a:buFontTx/>
              <a:buChar char="-"/>
            </a:pPr>
            <a:r>
              <a:rPr lang="fr-FR" sz="1800" dirty="0"/>
              <a:t>l’artère carotide commune gauche</a:t>
            </a:r>
          </a:p>
          <a:p>
            <a:pPr lvl="1">
              <a:buFontTx/>
              <a:buChar char="-"/>
            </a:pPr>
            <a:r>
              <a:rPr lang="fr-FR" sz="1800" dirty="0"/>
              <a:t>l’artère brachio-céphalique, puis division en artère carotide commune droite et artère subclavière droite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8239608" y="1154907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042" y="1228847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143419" y="4055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circulation systémique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5B560728-ED8E-C795-C3A2-64C5B4DE3D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09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693"/>
    </mc:Choice>
    <mc:Fallback>
      <p:transition spd="slow" advTm="886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59" x="4038600" y="4757738"/>
          <p14:tracePt t="2074" x="4386263" y="4691063"/>
          <p14:tracePt t="2090" x="4833938" y="4597400"/>
          <p14:tracePt t="2106" x="5613400" y="4546600"/>
          <p14:tracePt t="2122" x="6418263" y="4529138"/>
          <p14:tracePt t="2139" x="7323138" y="4529138"/>
          <p14:tracePt t="2155" x="7823200" y="4529138"/>
          <p14:tracePt t="2172" x="8247063" y="4564063"/>
          <p14:tracePt t="2189" x="8407400" y="4597400"/>
          <p14:tracePt t="2206" x="8491538" y="4597400"/>
          <p14:tracePt t="2365" x="8491538" y="4579938"/>
          <p14:tracePt t="2373" x="8491538" y="4529138"/>
          <p14:tracePt t="2389" x="8491538" y="4462463"/>
          <p14:tracePt t="2406" x="8551863" y="4300538"/>
          <p14:tracePt t="2422" x="8780463" y="3962400"/>
          <p14:tracePt t="2439" x="9263063" y="3319463"/>
          <p14:tracePt t="2456" x="9423400" y="3124200"/>
          <p14:tracePt t="2472" x="9829800" y="2700338"/>
          <p14:tracePt t="2489" x="9931400" y="2590800"/>
          <p14:tracePt t="2505" x="10109200" y="2430463"/>
          <p14:tracePt t="2522" x="10152063" y="2395538"/>
          <p14:tracePt t="2733" x="10109200" y="2395538"/>
          <p14:tracePt t="2741" x="10058400" y="2395538"/>
          <p14:tracePt t="2756" x="10007600" y="2395538"/>
          <p14:tracePt t="2772" x="9829800" y="2395538"/>
          <p14:tracePt t="2789" x="9652000" y="2344738"/>
          <p14:tracePt t="2806" x="9347200" y="2278063"/>
          <p14:tracePt t="2822" x="9136063" y="2260600"/>
          <p14:tracePt t="2839" x="8847138" y="2260600"/>
          <p14:tracePt t="2856" x="8585200" y="2293938"/>
          <p14:tracePt t="2872" x="8331200" y="2430463"/>
          <p14:tracePt t="2889" x="8085138" y="2684463"/>
          <p14:tracePt t="2905" x="8051800" y="2751138"/>
          <p14:tracePt t="2922" x="7958138" y="2928938"/>
          <p14:tracePt t="2939" x="7958138" y="3124200"/>
          <p14:tracePt t="2956" x="8001000" y="3556000"/>
          <p14:tracePt t="2972" x="8120063" y="3767138"/>
          <p14:tracePt t="2989" x="8331200" y="4089400"/>
          <p14:tracePt t="3006" x="8567738" y="4335463"/>
          <p14:tracePt t="3022" x="8796338" y="4546600"/>
          <p14:tracePt t="3039" x="9009063" y="4673600"/>
          <p14:tracePt t="3056" x="9245600" y="4741863"/>
          <p14:tracePt t="3072" x="9474200" y="4757738"/>
          <p14:tracePt t="3089" x="9702800" y="4706938"/>
          <p14:tracePt t="3106" x="9931400" y="4564063"/>
          <p14:tracePt t="3122" x="10091738" y="4368800"/>
          <p14:tracePt t="3139" x="10185400" y="4157663"/>
          <p14:tracePt t="3155" x="10218738" y="3944938"/>
          <p14:tracePt t="3172" x="10236200" y="3767138"/>
          <p14:tracePt t="3189" x="10185400" y="3624263"/>
          <p14:tracePt t="3205" x="10025063" y="3479800"/>
          <p14:tracePt t="3222" x="9847263" y="3360738"/>
          <p14:tracePt t="3239" x="9542463" y="3217863"/>
          <p14:tracePt t="3255" x="9296400" y="3167063"/>
          <p14:tracePt t="3272" x="9009063" y="3167063"/>
          <p14:tracePt t="3289" x="8712200" y="3167063"/>
          <p14:tracePt t="3306" x="8440738" y="3233738"/>
          <p14:tracePt t="3322" x="8247063" y="3378200"/>
          <p14:tracePt t="3339" x="8102600" y="3513138"/>
          <p14:tracePt t="3356" x="8001000" y="3675063"/>
          <p14:tracePt t="3372" x="7942263" y="3962400"/>
          <p14:tracePt t="3389" x="7942263" y="4089400"/>
          <p14:tracePt t="3406" x="8018463" y="4402138"/>
          <p14:tracePt t="3422" x="8153400" y="4622800"/>
          <p14:tracePt t="3439" x="8389938" y="4851400"/>
          <p14:tracePt t="3455" x="8686800" y="5062538"/>
          <p14:tracePt t="3472" x="8890000" y="5113338"/>
          <p14:tracePt t="3489" x="9085263" y="5113338"/>
          <p14:tracePt t="3506" x="9296400" y="4995863"/>
          <p14:tracePt t="3522" x="9456738" y="4741863"/>
          <p14:tracePt t="3539" x="9618663" y="4386263"/>
          <p14:tracePt t="3556" x="9702800" y="3962400"/>
          <p14:tracePt t="3572" x="9736138" y="3675063"/>
          <p14:tracePt t="3589" x="9736138" y="3411538"/>
          <p14:tracePt t="3605" x="9736138" y="3200400"/>
          <p14:tracePt t="3622" x="9702800" y="3055938"/>
          <p14:tracePt t="3639" x="9652000" y="2963863"/>
          <p14:tracePt t="3656" x="9575800" y="2895600"/>
          <p14:tracePt t="3672" x="9474200" y="2811463"/>
          <p14:tracePt t="3689" x="9380538" y="2768600"/>
          <p14:tracePt t="3706" x="9278938" y="2768600"/>
          <p14:tracePt t="3722" x="9169400" y="2768600"/>
          <p14:tracePt t="3739" x="9067800" y="2786063"/>
          <p14:tracePt t="3755" x="8991600" y="2844800"/>
          <p14:tracePt t="3772" x="8907463" y="2895600"/>
          <p14:tracePt t="3789" x="8847138" y="2946400"/>
          <p14:tracePt t="3806" x="8796338" y="3005138"/>
          <p14:tracePt t="3822" x="8780463" y="3022600"/>
          <p14:tracePt t="3839" x="8780463" y="3040063"/>
          <p14:tracePt t="3871" x="8780463" y="3055938"/>
          <p14:tracePt t="3905" x="8780463" y="3073400"/>
          <p14:tracePt t="3938" x="8780463" y="3090863"/>
          <p14:tracePt t="4338" x="8780463" y="3124200"/>
          <p14:tracePt t="4356" x="8813800" y="3200400"/>
          <p14:tracePt t="4373" x="8923338" y="3360738"/>
          <p14:tracePt t="4389" x="8991600" y="3446463"/>
          <p14:tracePt t="4406" x="9024938" y="3497263"/>
          <p14:tracePt t="4422" x="9101138" y="3573463"/>
          <p14:tracePt t="4439" x="9186863" y="3624263"/>
          <p14:tracePt t="4455" x="9245600" y="3640138"/>
          <p14:tracePt t="4472" x="9278938" y="3640138"/>
          <p14:tracePt t="4489" x="9329738" y="3640138"/>
          <p14:tracePt t="4506" x="9347200" y="3624263"/>
          <p14:tracePt t="4522" x="9380538" y="3573463"/>
          <p14:tracePt t="4539" x="9398000" y="3538538"/>
          <p14:tracePt t="4556" x="9423400" y="3479800"/>
          <p14:tracePt t="4572" x="9440863" y="3429000"/>
          <p14:tracePt t="4589" x="9440863" y="3378200"/>
          <p14:tracePt t="4606" x="9440863" y="3319463"/>
          <p14:tracePt t="4622" x="9440863" y="3268663"/>
          <p14:tracePt t="4639" x="9440863" y="3233738"/>
          <p14:tracePt t="4656" x="9440863" y="3217863"/>
          <p14:tracePt t="4672" x="9423400" y="3182938"/>
          <p14:tracePt t="4689" x="9398000" y="3167063"/>
          <p14:tracePt t="4706" x="9380538" y="3141663"/>
          <p14:tracePt t="4722" x="9347200" y="3124200"/>
          <p14:tracePt t="4739" x="9313863" y="3106738"/>
          <p14:tracePt t="4756" x="9278938" y="3090863"/>
          <p14:tracePt t="4772" x="9245600" y="3090863"/>
          <p14:tracePt t="4789" x="9202738" y="3073400"/>
          <p14:tracePt t="4806" x="9169400" y="3073400"/>
          <p14:tracePt t="4822" x="9151938" y="3073400"/>
          <p14:tracePt t="4839" x="9136063" y="3073400"/>
          <p14:tracePt t="4888" x="9118600" y="3073400"/>
          <p14:tracePt t="5011" x="9136063" y="3073400"/>
          <p14:tracePt t="5038" x="9151938" y="3055938"/>
          <p14:tracePt t="5056" x="9169400" y="3055938"/>
          <p14:tracePt t="5072" x="9186863" y="3040063"/>
          <p14:tracePt t="5089" x="9202738" y="3040063"/>
          <p14:tracePt t="5106" x="9220200" y="3022600"/>
          <p14:tracePt t="5122" x="9220200" y="2989263"/>
          <p14:tracePt t="5139" x="9245600" y="2963863"/>
          <p14:tracePt t="5155" x="9263063" y="2946400"/>
          <p14:tracePt t="5172" x="9263063" y="2913063"/>
          <p14:tracePt t="5189" x="9263063" y="2895600"/>
          <p14:tracePt t="5206" x="9263063" y="2878138"/>
          <p14:tracePt t="5222" x="9263063" y="2862263"/>
          <p14:tracePt t="5239" x="9263063" y="2844800"/>
          <p14:tracePt t="5255" x="9220200" y="2827338"/>
          <p14:tracePt t="5272" x="9202738" y="2786063"/>
          <p14:tracePt t="5289" x="9169400" y="2768600"/>
          <p14:tracePt t="5306" x="9136063" y="2768600"/>
          <p14:tracePt t="5322" x="9118600" y="2768600"/>
          <p14:tracePt t="5339" x="9067800" y="2768600"/>
          <p14:tracePt t="5371" x="9042400" y="2768600"/>
          <p14:tracePt t="5405" x="9042400" y="2786063"/>
          <p14:tracePt t="5422" x="9042400" y="2811463"/>
          <p14:tracePt t="5439" x="9042400" y="2844800"/>
          <p14:tracePt t="5456" x="9042400" y="2878138"/>
          <p14:tracePt t="5472" x="9067800" y="2895600"/>
          <p14:tracePt t="5489" x="9101138" y="2928938"/>
          <p14:tracePt t="5506" x="9169400" y="2928938"/>
          <p14:tracePt t="5522" x="9220200" y="2946400"/>
          <p14:tracePt t="5539" x="9296400" y="2946400"/>
          <p14:tracePt t="5556" x="9329738" y="2946400"/>
          <p14:tracePt t="5572" x="9364663" y="2913063"/>
          <p14:tracePt t="5589" x="9380538" y="2878138"/>
          <p14:tracePt t="5606" x="9398000" y="2827338"/>
          <p14:tracePt t="5622" x="9398000" y="2786063"/>
          <p14:tracePt t="5639" x="9398000" y="2735263"/>
          <p14:tracePt t="5656" x="9398000" y="2717800"/>
          <p14:tracePt t="5672" x="9380538" y="2667000"/>
          <p14:tracePt t="5689" x="9347200" y="2633663"/>
          <p14:tracePt t="5705" x="9296400" y="2590800"/>
          <p14:tracePt t="5722" x="9220200" y="2540000"/>
          <p14:tracePt t="5739" x="9169400" y="2506663"/>
          <p14:tracePt t="5755" x="9085263" y="2489200"/>
          <p14:tracePt t="5772" x="9009063" y="2471738"/>
          <p14:tracePt t="5789" x="8923338" y="2455863"/>
          <p14:tracePt t="5806" x="8847138" y="2455863"/>
          <p14:tracePt t="5822" x="8763000" y="2455863"/>
          <p14:tracePt t="5839" x="8712200" y="2455863"/>
          <p14:tracePt t="5856" x="8653463" y="2455863"/>
          <p14:tracePt t="5872" x="8636000" y="2455863"/>
          <p14:tracePt t="5889" x="8585200" y="2471738"/>
          <p14:tracePt t="5906" x="8491538" y="2506663"/>
          <p14:tracePt t="5922" x="8424863" y="2573338"/>
          <p14:tracePt t="5939" x="8356600" y="2649538"/>
          <p14:tracePt t="5956" x="8280400" y="2717800"/>
          <p14:tracePt t="5972" x="8229600" y="2811463"/>
          <p14:tracePt t="5989" x="8178800" y="2878138"/>
          <p14:tracePt t="6006" x="8153400" y="2946400"/>
          <p14:tracePt t="6022" x="8153400" y="3005138"/>
          <p14:tracePt t="6039" x="8153400" y="3073400"/>
          <p14:tracePt t="6055" x="8153400" y="3167063"/>
          <p14:tracePt t="6072" x="8212138" y="3251200"/>
          <p14:tracePt t="6089" x="8313738" y="3378200"/>
          <p14:tracePt t="6106" x="8424863" y="3513138"/>
          <p14:tracePt t="6122" x="8551863" y="3657600"/>
          <p14:tracePt t="6139" x="8636000" y="3751263"/>
          <p14:tracePt t="6156" x="8745538" y="3852863"/>
          <p14:tracePt t="6172" x="8831263" y="3929063"/>
          <p14:tracePt t="6189" x="8958263" y="3979863"/>
          <p14:tracePt t="6206" x="9085263" y="4030663"/>
          <p14:tracePt t="6222" x="9202738" y="4046538"/>
          <p14:tracePt t="6239" x="9347200" y="4071938"/>
          <p14:tracePt t="6255" x="9507538" y="4071938"/>
          <p14:tracePt t="6272" x="9652000" y="4030663"/>
          <p14:tracePt t="6289" x="9829800" y="3944938"/>
          <p14:tracePt t="6306" x="9847263" y="3911600"/>
          <p14:tracePt t="6323" x="9974263" y="3784600"/>
          <p14:tracePt t="6339" x="10025063" y="3690938"/>
          <p14:tracePt t="6356" x="10075863" y="3573463"/>
          <p14:tracePt t="6372" x="10109200" y="3462338"/>
          <p14:tracePt t="6389" x="10134600" y="3378200"/>
          <p14:tracePt t="6406" x="10152063" y="3284538"/>
          <p14:tracePt t="6423" x="10152063" y="3217863"/>
          <p14:tracePt t="6439" x="10152063" y="3141663"/>
          <p14:tracePt t="6456" x="10075863" y="3040063"/>
          <p14:tracePt t="6472" x="9990138" y="2913063"/>
          <p14:tracePt t="6489" x="9863138" y="2786063"/>
          <p14:tracePt t="6505" x="9720263" y="2684463"/>
          <p14:tracePt t="6522" x="9575800" y="2608263"/>
          <p14:tracePt t="6539" x="9456738" y="2573338"/>
          <p14:tracePt t="6556" x="9313863" y="2557463"/>
          <p14:tracePt t="6572" x="9136063" y="2540000"/>
          <p14:tracePt t="6589" x="8991600" y="2540000"/>
          <p14:tracePt t="6606" x="8831263" y="2540000"/>
          <p14:tracePt t="6622" x="8686800" y="2540000"/>
          <p14:tracePt t="6639" x="8567738" y="2540000"/>
          <p14:tracePt t="6656" x="8475663" y="2557463"/>
          <p14:tracePt t="6672" x="8389938" y="2608263"/>
          <p14:tracePt t="6689" x="8313738" y="2649538"/>
          <p14:tracePt t="6706" x="8247063" y="2717800"/>
          <p14:tracePt t="6722" x="8196263" y="2811463"/>
          <p14:tracePt t="6739" x="8178800" y="2878138"/>
          <p14:tracePt t="6756" x="8153400" y="2989263"/>
          <p14:tracePt t="6772" x="8153400" y="3073400"/>
          <p14:tracePt t="6789" x="8212138" y="3182938"/>
          <p14:tracePt t="6806" x="8374063" y="3378200"/>
          <p14:tracePt t="6823" x="8534400" y="3479800"/>
          <p14:tracePt t="6839" x="8602663" y="3538538"/>
          <p14:tracePt t="6856" x="8847138" y="3657600"/>
          <p14:tracePt t="6872" x="9024938" y="3690938"/>
          <p14:tracePt t="6889" x="9202738" y="3716338"/>
          <p14:tracePt t="6906" x="9364663" y="3716338"/>
          <p14:tracePt t="6922" x="9474200" y="3716338"/>
          <p14:tracePt t="6939" x="9634538" y="3675063"/>
          <p14:tracePt t="6956" x="9720263" y="3624263"/>
          <p14:tracePt t="6972" x="9812338" y="3573463"/>
          <p14:tracePt t="6989" x="9880600" y="3479800"/>
          <p14:tracePt t="7006" x="9956800" y="3378200"/>
          <p14:tracePt t="7022" x="9974263" y="3302000"/>
          <p14:tracePt t="7039" x="9990138" y="3200400"/>
          <p14:tracePt t="7056" x="10007600" y="3106738"/>
          <p14:tracePt t="7072" x="10007600" y="3022600"/>
          <p14:tracePt t="7089" x="9990138" y="2928938"/>
          <p14:tracePt t="7106" x="9931400" y="2878138"/>
          <p14:tracePt t="7122" x="9863138" y="2811463"/>
          <p14:tracePt t="7139" x="9753600" y="2751138"/>
          <p14:tracePt t="7156" x="9634538" y="2717800"/>
          <p14:tracePt t="7172" x="9491663" y="2717800"/>
          <p14:tracePt t="7189" x="9347200" y="2717800"/>
          <p14:tracePt t="7205" x="9186863" y="2717800"/>
          <p14:tracePt t="7222" x="9067800" y="2717800"/>
          <p14:tracePt t="7239" x="8958263" y="2768600"/>
          <p14:tracePt t="7255" x="8847138" y="2862263"/>
          <p14:tracePt t="7272" x="8745538" y="2946400"/>
          <p14:tracePt t="7289" x="8686800" y="3073400"/>
          <p14:tracePt t="7306" x="8618538" y="3268663"/>
          <p14:tracePt t="7322" x="8618538" y="3284538"/>
          <p14:tracePt t="7339" x="8602663" y="3446463"/>
          <p14:tracePt t="7356" x="8602663" y="3513138"/>
          <p14:tracePt t="7372" x="8636000" y="3556000"/>
          <p14:tracePt t="7389" x="8653463" y="3589338"/>
          <p14:tracePt t="7405" x="8669338" y="3606800"/>
          <p14:tracePt t="7422" x="8712200" y="3640138"/>
          <p14:tracePt t="7439" x="8745538" y="3716338"/>
          <p14:tracePt t="7456" x="8763000" y="3835400"/>
          <p14:tracePt t="7472" x="8780463" y="4030663"/>
          <p14:tracePt t="7489" x="8796338" y="4249738"/>
          <p14:tracePt t="7506" x="8796338" y="4386263"/>
          <p14:tracePt t="7522" x="8796338" y="4546600"/>
          <p14:tracePt t="7539" x="8796338" y="4656138"/>
          <p14:tracePt t="7556" x="8796338" y="4724400"/>
          <p14:tracePt t="7572" x="8780463" y="4775200"/>
          <p14:tracePt t="7589" x="8780463" y="4818063"/>
          <p14:tracePt t="7606" x="8763000" y="4851400"/>
          <p14:tracePt t="7622" x="8745538" y="4884738"/>
          <p14:tracePt t="7639" x="8729663" y="4935538"/>
          <p14:tracePt t="7656" x="8712200" y="4978400"/>
          <p14:tracePt t="7673" x="8686800" y="5011738"/>
          <p14:tracePt t="7689" x="8653463" y="5062538"/>
          <p14:tracePt t="7706" x="8618538" y="5097463"/>
          <p14:tracePt t="7722" x="8585200" y="5156200"/>
          <p14:tracePt t="7739" x="8551863" y="5207000"/>
          <p14:tracePt t="7756" x="8491538" y="5257800"/>
          <p14:tracePt t="7772" x="8440738" y="5291138"/>
          <p14:tracePt t="7789" x="8374063" y="5384800"/>
          <p14:tracePt t="7806" x="8356600" y="5402263"/>
          <p14:tracePt t="7822" x="8297863" y="5468938"/>
          <p14:tracePt t="7839" x="8229600" y="5545138"/>
          <p14:tracePt t="7856" x="8178800" y="5562600"/>
          <p14:tracePt t="7872" x="8135938" y="5580063"/>
          <p14:tracePt t="7889" x="8120063" y="5595938"/>
          <p14:tracePt t="7921" x="8102600" y="5595938"/>
          <p14:tracePt t="7939" x="8102600" y="5580063"/>
          <p14:tracePt t="7956" x="8085138" y="5545138"/>
          <p14:tracePt t="7972" x="8085138" y="5511800"/>
          <p14:tracePt t="7989" x="8085138" y="5453063"/>
          <p14:tracePt t="8006" x="8085138" y="5402263"/>
          <p14:tracePt t="8022" x="8085138" y="5351463"/>
          <p14:tracePt t="8039" x="8085138" y="5291138"/>
          <p14:tracePt t="8056" x="8085138" y="5257800"/>
          <p14:tracePt t="8072" x="8085138" y="5189538"/>
          <p14:tracePt t="8089" x="8085138" y="5130800"/>
          <p14:tracePt t="8106" x="8102600" y="5080000"/>
          <p14:tracePt t="8122" x="8102600" y="5029200"/>
          <p14:tracePt t="8139" x="8102600" y="4995863"/>
          <p14:tracePt t="8156" x="8102600" y="4953000"/>
          <p14:tracePt t="8172" x="8102600" y="4935538"/>
          <p14:tracePt t="8189" x="8102600" y="4902200"/>
          <p14:tracePt t="8206" x="8102600" y="4868863"/>
          <p14:tracePt t="8223" x="8102600" y="4833938"/>
          <p14:tracePt t="8239" x="8102600" y="4775200"/>
          <p14:tracePt t="8256" x="8120063" y="4706938"/>
          <p14:tracePt t="8273" x="8135938" y="4622800"/>
          <p14:tracePt t="8289" x="8153400" y="4579938"/>
          <p14:tracePt t="8306" x="8178800" y="4529138"/>
          <p14:tracePt t="8323" x="8212138" y="4478338"/>
          <p14:tracePt t="8339" x="8247063" y="4386263"/>
          <p14:tracePt t="8356" x="8262938" y="4351338"/>
          <p14:tracePt t="8372" x="8297863" y="4318000"/>
          <p14:tracePt t="8389" x="8331200" y="4284663"/>
          <p14:tracePt t="8406" x="8374063" y="4224338"/>
          <p14:tracePt t="8423" x="8407400" y="4191000"/>
          <p14:tracePt t="8439" x="8458200" y="4157663"/>
          <p14:tracePt t="8455" x="8491538" y="4106863"/>
          <p14:tracePt t="8472" x="8551863" y="4071938"/>
          <p14:tracePt t="8489" x="8585200" y="4030663"/>
          <p14:tracePt t="8506" x="8618538" y="3995738"/>
          <p14:tracePt t="8522" x="8653463" y="3962400"/>
          <p14:tracePt t="8539" x="8686800" y="3944938"/>
          <p14:tracePt t="8556" x="8729663" y="3929063"/>
          <p14:tracePt t="8572" x="8763000" y="3911600"/>
          <p14:tracePt t="8589" x="8780463" y="3894138"/>
          <p14:tracePt t="8606" x="8813800" y="3894138"/>
          <p14:tracePt t="8622" x="8831263" y="3894138"/>
          <p14:tracePt t="8639" x="8864600" y="3894138"/>
          <p14:tracePt t="8656" x="8923338" y="3894138"/>
          <p14:tracePt t="8672" x="8958263" y="3894138"/>
          <p14:tracePt t="8689" x="9009063" y="3894138"/>
          <p14:tracePt t="8706" x="9067800" y="3929063"/>
          <p14:tracePt t="8722" x="9118600" y="3962400"/>
          <p14:tracePt t="8739" x="9169400" y="3995738"/>
          <p14:tracePt t="8756" x="9263063" y="4071938"/>
          <p14:tracePt t="8773" x="9296400" y="4089400"/>
          <p14:tracePt t="8789" x="9329738" y="4106863"/>
          <p14:tracePt t="8806" x="9398000" y="4157663"/>
          <p14:tracePt t="8822" x="9456738" y="4191000"/>
          <p14:tracePt t="8839" x="9507538" y="4249738"/>
          <p14:tracePt t="8856" x="9558338" y="4284663"/>
          <p14:tracePt t="8872" x="9601200" y="4335463"/>
          <p14:tracePt t="8889" x="9652000" y="4386263"/>
          <p14:tracePt t="8906" x="9685338" y="4445000"/>
          <p14:tracePt t="8922" x="9720263" y="4495800"/>
          <p14:tracePt t="8939" x="9753600" y="4546600"/>
          <p14:tracePt t="8956" x="9796463" y="4579938"/>
          <p14:tracePt t="8972" x="9829800" y="4640263"/>
          <p14:tracePt t="8989" x="9863138" y="4691063"/>
          <p14:tracePt t="9006" x="9880600" y="4724400"/>
          <p14:tracePt t="9022" x="9913938" y="4775200"/>
          <p14:tracePt t="9039" x="9931400" y="4818063"/>
          <p14:tracePt t="9056" x="9956800" y="4884738"/>
          <p14:tracePt t="9072" x="9974263" y="4953000"/>
          <p14:tracePt t="9089" x="9990138" y="5029200"/>
          <p14:tracePt t="9106" x="9990138" y="5097463"/>
          <p14:tracePt t="9122" x="10007600" y="5156200"/>
          <p14:tracePt t="9139" x="10007600" y="5189538"/>
          <p14:tracePt t="9156" x="10007600" y="5207000"/>
          <p14:tracePt t="9172" x="10007600" y="5224463"/>
          <p14:tracePt t="9189" x="10007600" y="5240338"/>
          <p14:tracePt t="9988" x="9974263" y="5224463"/>
          <p14:tracePt t="10007" x="9898063" y="5156200"/>
          <p14:tracePt t="10023" x="9812338" y="5062538"/>
          <p14:tracePt t="10040" x="9720263" y="4978400"/>
          <p14:tracePt t="10056" x="9652000" y="4902200"/>
          <p14:tracePt t="10073" x="9601200" y="4833938"/>
          <p14:tracePt t="10089" x="9575800" y="4775200"/>
          <p14:tracePt t="10106" x="9558338" y="4757738"/>
          <p14:tracePt t="10122" x="9542463" y="4724400"/>
          <p14:tracePt t="10139" x="9525000" y="4706938"/>
          <p14:tracePt t="10156" x="9525000" y="4691063"/>
          <p14:tracePt t="10172" x="9507538" y="4691063"/>
          <p14:tracePt t="10189" x="9491663" y="4673600"/>
          <p14:tracePt t="10206" x="9474200" y="4656138"/>
          <p14:tracePt t="10223" x="9380538" y="4622800"/>
          <p14:tracePt t="10239" x="9347200" y="4622800"/>
          <p14:tracePt t="10256" x="9245600" y="4564063"/>
          <p14:tracePt t="10273" x="9169400" y="4529138"/>
          <p14:tracePt t="10289" x="9101138" y="4513263"/>
          <p14:tracePt t="10306" x="8991600" y="4495800"/>
          <p14:tracePt t="10323" x="8923338" y="4495800"/>
          <p14:tracePt t="10339" x="8831263" y="4495800"/>
          <p14:tracePt t="10356" x="8780463" y="4495800"/>
          <p14:tracePt t="10373" x="8712200" y="4495800"/>
          <p14:tracePt t="10389" x="8669338" y="4495800"/>
          <p14:tracePt t="10406" x="8636000" y="4513263"/>
          <p14:tracePt t="10423" x="8602663" y="4529138"/>
          <p14:tracePt t="10439" x="8551863" y="4564063"/>
          <p14:tracePt t="10456" x="8509000" y="4597400"/>
          <p14:tracePt t="10473" x="8458200" y="4640263"/>
          <p14:tracePt t="10489" x="8407400" y="4673600"/>
          <p14:tracePt t="10506" x="8374063" y="4706938"/>
          <p14:tracePt t="10523" x="8356600" y="4741863"/>
          <p14:tracePt t="10539" x="8331200" y="4775200"/>
          <p14:tracePt t="10556" x="8331200" y="4833938"/>
          <p14:tracePt t="10573" x="8297863" y="4902200"/>
          <p14:tracePt t="10589" x="8280400" y="5029200"/>
          <p14:tracePt t="10606" x="8280400" y="5156200"/>
          <p14:tracePt t="10623" x="8280400" y="5257800"/>
          <p14:tracePt t="10639" x="8280400" y="5384800"/>
          <p14:tracePt t="10656" x="8280400" y="5486400"/>
          <p14:tracePt t="10673" x="8280400" y="5562600"/>
          <p14:tracePt t="10689" x="8313738" y="5707063"/>
          <p14:tracePt t="10706" x="8313738" y="5740400"/>
          <p14:tracePt t="10723" x="8356600" y="5808663"/>
          <p14:tracePt t="10739" x="8407400" y="5900738"/>
          <p14:tracePt t="10756" x="8424863" y="5935663"/>
          <p14:tracePt t="10773" x="8475663" y="6002338"/>
          <p14:tracePt t="10789" x="8509000" y="6037263"/>
          <p14:tracePt t="10806" x="8567738" y="6096000"/>
          <p14:tracePt t="10823" x="8618538" y="6146800"/>
          <p14:tracePt t="10839" x="8686800" y="6197600"/>
          <p14:tracePt t="10856" x="8813800" y="6273800"/>
          <p14:tracePt t="10873" x="8923338" y="6324600"/>
          <p14:tracePt t="10889" x="9067800" y="6375400"/>
          <p14:tracePt t="10906" x="9151938" y="6418263"/>
          <p14:tracePt t="10923" x="9263063" y="6434138"/>
          <p14:tracePt t="10939" x="9364663" y="6434138"/>
          <p14:tracePt t="10956" x="9507538" y="6434138"/>
          <p14:tracePt t="10973" x="9601200" y="6375400"/>
          <p14:tracePt t="10989" x="9702800" y="6291263"/>
          <p14:tracePt t="11006" x="9796463" y="6180138"/>
          <p14:tracePt t="11023" x="9847263" y="6096000"/>
          <p14:tracePt t="11039" x="9898063" y="5969000"/>
          <p14:tracePt t="11056" x="9974263" y="5824538"/>
          <p14:tracePt t="11073" x="10007600" y="5707063"/>
          <p14:tracePt t="11089" x="10025063" y="5580063"/>
          <p14:tracePt t="11106" x="10025063" y="5486400"/>
          <p14:tracePt t="11123" x="10025063" y="5334000"/>
          <p14:tracePt t="11139" x="10025063" y="5207000"/>
          <p14:tracePt t="11156" x="10007600" y="5062538"/>
          <p14:tracePt t="11173" x="9974263" y="4953000"/>
          <p14:tracePt t="11189" x="9913938" y="4851400"/>
          <p14:tracePt t="11206" x="9829800" y="4706938"/>
          <p14:tracePt t="11223" x="9796463" y="4691063"/>
          <p14:tracePt t="11239" x="9669463" y="4622800"/>
          <p14:tracePt t="11256" x="9558338" y="4579938"/>
          <p14:tracePt t="11272" x="9491663" y="4564063"/>
          <p14:tracePt t="11289" x="9380538" y="4546600"/>
          <p14:tracePt t="11306" x="9245600" y="4546600"/>
          <p14:tracePt t="11323" x="9169400" y="4546600"/>
          <p14:tracePt t="11339" x="9024938" y="4546600"/>
          <p14:tracePt t="11356" x="8923338" y="4546600"/>
          <p14:tracePt t="11373" x="8831263" y="4579938"/>
          <p14:tracePt t="11389" x="8763000" y="4622800"/>
          <p14:tracePt t="11406" x="8669338" y="4656138"/>
          <p14:tracePt t="11423" x="8602663" y="4706938"/>
          <p14:tracePt t="11439" x="8551863" y="4757738"/>
          <p14:tracePt t="11456" x="8509000" y="4833938"/>
          <p14:tracePt t="11473" x="8475663" y="4902200"/>
          <p14:tracePt t="11489" x="8475663" y="5029200"/>
          <p14:tracePt t="11506" x="8475663" y="5130800"/>
          <p14:tracePt t="11523" x="8475663" y="5240338"/>
          <p14:tracePt t="11539" x="8509000" y="5367338"/>
          <p14:tracePt t="11556" x="8585200" y="5486400"/>
          <p14:tracePt t="11573" x="8669338" y="5613400"/>
          <p14:tracePt t="11589" x="8780463" y="5740400"/>
          <p14:tracePt t="11606" x="8864600" y="5824538"/>
          <p14:tracePt t="11623" x="8958263" y="5900738"/>
          <p14:tracePt t="11639" x="9067800" y="5969000"/>
          <p14:tracePt t="11656" x="9151938" y="6019800"/>
          <p14:tracePt t="11673" x="9245600" y="6037263"/>
          <p14:tracePt t="11689" x="9380538" y="6062663"/>
          <p14:tracePt t="11706" x="9491663" y="6037263"/>
          <p14:tracePt t="11723" x="9525000" y="6019800"/>
          <p14:tracePt t="11739" x="9669463" y="5900738"/>
          <p14:tracePt t="11756" x="9753600" y="5808663"/>
          <p14:tracePt t="11773" x="9812338" y="5689600"/>
          <p14:tracePt t="11789" x="9847263" y="5562600"/>
          <p14:tracePt t="11806" x="9863138" y="5453063"/>
          <p14:tracePt t="11823" x="9880600" y="5308600"/>
          <p14:tracePt t="11839" x="9880600" y="5189538"/>
          <p14:tracePt t="11856" x="9847263" y="5046663"/>
          <p14:tracePt t="11872" x="9779000" y="4919663"/>
          <p14:tracePt t="11889" x="9685338" y="4800600"/>
          <p14:tracePt t="11906" x="9575800" y="4706938"/>
          <p14:tracePt t="11922" x="9474200" y="4673600"/>
          <p14:tracePt t="11939" x="9364663" y="4656138"/>
          <p14:tracePt t="11956" x="9263063" y="4640263"/>
          <p14:tracePt t="11972" x="9118600" y="4640263"/>
          <p14:tracePt t="11989" x="8991600" y="4640263"/>
          <p14:tracePt t="12006" x="8890000" y="4640263"/>
          <p14:tracePt t="12023" x="8796338" y="4656138"/>
          <p14:tracePt t="12039" x="8686800" y="4691063"/>
          <p14:tracePt t="12056" x="8602663" y="4724400"/>
          <p14:tracePt t="12073" x="8509000" y="4800600"/>
          <p14:tracePt t="12089" x="8458200" y="4851400"/>
          <p14:tracePt t="12106" x="8407400" y="4919663"/>
          <p14:tracePt t="12122" x="8356600" y="5011738"/>
          <p14:tracePt t="12139" x="8331200" y="5130800"/>
          <p14:tracePt t="12156" x="8331200" y="5257800"/>
          <p14:tracePt t="12173" x="8331200" y="5384800"/>
          <p14:tracePt t="12189" x="8374063" y="5529263"/>
          <p14:tracePt t="12206" x="8534400" y="5722938"/>
          <p14:tracePt t="12223" x="8686800" y="5842000"/>
          <p14:tracePt t="12239" x="8864600" y="5951538"/>
          <p14:tracePt t="12256" x="9067800" y="6037263"/>
          <p14:tracePt t="12273" x="9169400" y="6078538"/>
          <p14:tracePt t="12289" x="9329738" y="6096000"/>
          <p14:tracePt t="12306" x="9474200" y="6096000"/>
          <p14:tracePt t="12323" x="9542463" y="6078538"/>
          <p14:tracePt t="12339" x="9618663" y="6019800"/>
          <p14:tracePt t="12356" x="9652000" y="5969000"/>
          <p14:tracePt t="12373" x="9685338" y="5935663"/>
          <p14:tracePt t="12389" x="9702800" y="5918200"/>
          <p14:tracePt t="12406" x="9720263" y="5900738"/>
          <p14:tracePt t="12438" x="9720263" y="5884863"/>
          <p14:tracePt t="12588" x="9702800" y="5900738"/>
          <p14:tracePt t="12606" x="9685338" y="5918200"/>
          <p14:tracePt t="12623" x="9669463" y="5935663"/>
          <p14:tracePt t="12640" x="9618663" y="5951538"/>
          <p14:tracePt t="12656" x="9601200" y="5969000"/>
          <p14:tracePt t="12673" x="9558338" y="5986463"/>
          <p14:tracePt t="12689" x="9525000" y="6002338"/>
          <p14:tracePt t="12706" x="9491663" y="6019800"/>
          <p14:tracePt t="12723" x="9456738" y="6037263"/>
          <p14:tracePt t="12739" x="9440863" y="6062663"/>
          <p14:tracePt t="12756" x="9423400" y="6062663"/>
          <p14:tracePt t="12773" x="9398000" y="6078538"/>
          <p14:tracePt t="12789" x="9364663" y="6078538"/>
          <p14:tracePt t="12806" x="9347200" y="6096000"/>
          <p14:tracePt t="12823" x="9313863" y="6113463"/>
          <p14:tracePt t="12839" x="9296400" y="6129338"/>
          <p14:tracePt t="12856" x="9278938" y="6146800"/>
          <p14:tracePt t="12872" x="9263063" y="6164263"/>
          <p14:tracePt t="12889" x="9245600" y="6164263"/>
          <p14:tracePt t="12906" x="9220200" y="6180138"/>
          <p14:tracePt t="12923" x="9220200" y="6197600"/>
          <p14:tracePt t="12939" x="9220200" y="6240463"/>
          <p14:tracePt t="12956" x="9202738" y="6240463"/>
          <p14:tracePt t="12972" x="9202738" y="6256338"/>
          <p14:tracePt t="13049" x="9186863" y="6256338"/>
          <p14:tracePt t="13057" x="9186863" y="6240463"/>
          <p14:tracePt t="13073" x="9186863" y="6215063"/>
          <p14:tracePt t="13089" x="9186863" y="6146800"/>
          <p14:tracePt t="13106" x="9186863" y="6078538"/>
          <p14:tracePt t="13123" x="9186863" y="6002338"/>
          <p14:tracePt t="13140" x="9169400" y="5859463"/>
          <p14:tracePt t="13156" x="9151938" y="5824538"/>
          <p14:tracePt t="13173" x="9151938" y="5740400"/>
          <p14:tracePt t="13189" x="9136063" y="5646738"/>
          <p14:tracePt t="13206" x="9136063" y="5613400"/>
          <p14:tracePt t="13223" x="9118600" y="5562600"/>
          <p14:tracePt t="13239" x="9118600" y="5545138"/>
          <p14:tracePt t="13256" x="9101138" y="5529263"/>
          <p14:tracePt t="13273" x="9101138" y="5511800"/>
          <p14:tracePt t="13336" x="9101138" y="5529263"/>
          <p14:tracePt t="13344" x="9101138" y="5545138"/>
          <p14:tracePt t="13356" x="9101138" y="5562600"/>
          <p14:tracePt t="13373" x="9101138" y="5646738"/>
          <p14:tracePt t="13389" x="9101138" y="5773738"/>
          <p14:tracePt t="13406" x="9101138" y="5918200"/>
          <p14:tracePt t="13423" x="9101138" y="6096000"/>
          <p14:tracePt t="13439" x="9101138" y="6197600"/>
          <p14:tracePt t="13456" x="9101138" y="6307138"/>
          <p14:tracePt t="13473" x="9101138" y="6375400"/>
          <p14:tracePt t="13489" x="9101138" y="6418263"/>
          <p14:tracePt t="13506" x="9101138" y="6434138"/>
          <p14:tracePt t="13523" x="9101138" y="6451600"/>
          <p14:tracePt t="13605" x="9101138" y="6434138"/>
          <p14:tracePt t="13623" x="9085263" y="6342063"/>
          <p14:tracePt t="13639" x="9067800" y="6129338"/>
          <p14:tracePt t="13656" x="9067800" y="5935663"/>
          <p14:tracePt t="13673" x="9067800" y="5900738"/>
          <p14:tracePt t="13689" x="9067800" y="5707063"/>
          <p14:tracePt t="13706" x="9067800" y="5630863"/>
          <p14:tracePt t="13722" x="9067800" y="5595938"/>
          <p14:tracePt t="13739" x="9067800" y="5562600"/>
          <p14:tracePt t="13756" x="9067800" y="5545138"/>
          <p14:tracePt t="13773" x="9042400" y="5529263"/>
          <p14:tracePt t="13844" x="9042400" y="5562600"/>
          <p14:tracePt t="13856" x="9042400" y="5613400"/>
          <p14:tracePt t="13872" x="9042400" y="5740400"/>
          <p14:tracePt t="13889" x="9042400" y="5884863"/>
          <p14:tracePt t="13906" x="9042400" y="6037263"/>
          <p14:tracePt t="13923" x="9042400" y="6146800"/>
          <p14:tracePt t="13939" x="9042400" y="6256338"/>
          <p14:tracePt t="13956" x="9042400" y="6324600"/>
          <p14:tracePt t="13973" x="9024938" y="6357938"/>
          <p14:tracePt t="13989" x="9024938" y="6375400"/>
          <p14:tracePt t="14049" x="9024938" y="6357938"/>
          <p14:tracePt t="14057" x="9024938" y="6307138"/>
          <p14:tracePt t="14073" x="9024938" y="6240463"/>
          <p14:tracePt t="14089" x="9024938" y="6062663"/>
          <p14:tracePt t="14106" x="9067800" y="5707063"/>
          <p14:tracePt t="14123" x="9085263" y="5580063"/>
          <p14:tracePt t="14140" x="9101138" y="5384800"/>
          <p14:tracePt t="14156" x="9118600" y="5291138"/>
          <p14:tracePt t="14173" x="9136063" y="5257800"/>
          <p14:tracePt t="14189" x="9136063" y="5240338"/>
          <p14:tracePt t="14206" x="9136063" y="5224463"/>
          <p14:tracePt t="14246" x="9136063" y="5240338"/>
          <p14:tracePt t="14256" x="9136063" y="5291138"/>
          <p14:tracePt t="14273" x="9136063" y="5418138"/>
          <p14:tracePt t="14289" x="9118600" y="5580063"/>
          <p14:tracePt t="14306" x="9101138" y="5773738"/>
          <p14:tracePt t="14322" x="9085263" y="5969000"/>
          <p14:tracePt t="14339" x="9085263" y="6078538"/>
          <p14:tracePt t="14356" x="9085263" y="6180138"/>
          <p14:tracePt t="14372" x="9085263" y="6240463"/>
          <p14:tracePt t="14389" x="9085263" y="6273800"/>
          <p14:tracePt t="14442" x="9085263" y="6256338"/>
          <p14:tracePt t="14456" x="9085263" y="6215063"/>
          <p14:tracePt t="14473" x="9085263" y="6113463"/>
          <p14:tracePt t="14489" x="9101138" y="5986463"/>
          <p14:tracePt t="14506" x="9136063" y="5808663"/>
          <p14:tracePt t="14522" x="9151938" y="5722938"/>
          <p14:tracePt t="14539" x="9151938" y="5613400"/>
          <p14:tracePt t="14556" x="9151938" y="5545138"/>
          <p14:tracePt t="14573" x="9151938" y="5486400"/>
          <p14:tracePt t="14589" x="9151938" y="5468938"/>
          <p14:tracePt t="14606" x="9136063" y="5435600"/>
          <p14:tracePt t="14638" x="9118600" y="5435600"/>
          <p14:tracePt t="14656" x="9067800" y="5468938"/>
          <p14:tracePt t="14673" x="9024938" y="5562600"/>
          <p14:tracePt t="14689" x="8991600" y="5646738"/>
          <p14:tracePt t="14706" x="8974138" y="5773738"/>
          <p14:tracePt t="14723" x="8958263" y="5918200"/>
          <p14:tracePt t="14739" x="8958263" y="6002338"/>
          <p14:tracePt t="14756" x="8958263" y="6096000"/>
          <p14:tracePt t="14773" x="8958263" y="6146800"/>
          <p14:tracePt t="14789" x="8958263" y="6180138"/>
          <p14:tracePt t="14822" x="8958263" y="6197600"/>
          <p14:tracePt t="14860" x="8958263" y="6180138"/>
          <p14:tracePt t="14873" x="8958263" y="6146800"/>
          <p14:tracePt t="14889" x="8958263" y="6037263"/>
          <p14:tracePt t="14906" x="8958263" y="5859463"/>
          <p14:tracePt t="14923" x="8974138" y="5630863"/>
          <p14:tracePt t="14939" x="8991600" y="5468938"/>
          <p14:tracePt t="14956" x="9009063" y="5308600"/>
          <p14:tracePt t="14972" x="9009063" y="5240338"/>
          <p14:tracePt t="14989" x="9024938" y="5207000"/>
          <p14:tracePt t="15006" x="9024938" y="5189538"/>
          <p14:tracePt t="15023" x="9024938" y="5173663"/>
          <p14:tracePt t="15688" x="9024938" y="5113338"/>
          <p14:tracePt t="15706" x="9009063" y="4995863"/>
          <p14:tracePt t="15723" x="8991600" y="4800600"/>
          <p14:tracePt t="15740" x="8958263" y="4513263"/>
          <p14:tracePt t="15756" x="8940800" y="4089400"/>
          <p14:tracePt t="15773" x="8940800" y="3835400"/>
          <p14:tracePt t="15789" x="8940800" y="3538538"/>
          <p14:tracePt t="15806" x="8940800" y="3319463"/>
          <p14:tracePt t="15823" x="8940800" y="3200400"/>
          <p14:tracePt t="15839" x="8958263" y="3090863"/>
          <p14:tracePt t="15856" x="8974138" y="3040063"/>
          <p14:tracePt t="15873" x="8974138" y="3022600"/>
          <p14:tracePt t="15905" x="8974138" y="3005138"/>
          <p14:tracePt t="16171" x="8974138" y="3022600"/>
          <p14:tracePt t="16190" x="8974138" y="3055938"/>
          <p14:tracePt t="16206" x="8991600" y="3106738"/>
          <p14:tracePt t="16223" x="8991600" y="3182938"/>
          <p14:tracePt t="16239" x="8991600" y="3268663"/>
          <p14:tracePt t="16256" x="8991600" y="3319463"/>
          <p14:tracePt t="16273" x="8991600" y="3395663"/>
          <p14:tracePt t="16290" x="8991600" y="3429000"/>
          <p14:tracePt t="16306" x="8991600" y="3462338"/>
          <p14:tracePt t="16323" x="8991600" y="3497263"/>
          <p14:tracePt t="16340" x="9009063" y="3538538"/>
          <p14:tracePt t="16356" x="9009063" y="3556000"/>
          <p14:tracePt t="16373" x="9024938" y="3573463"/>
          <p14:tracePt t="16389" x="9042400" y="3606800"/>
          <p14:tracePt t="16406" x="9042400" y="3624263"/>
          <p14:tracePt t="16422" x="9042400" y="3657600"/>
          <p14:tracePt t="16439" x="9067800" y="3675063"/>
          <p14:tracePt t="16456" x="9067800" y="3716338"/>
          <p14:tracePt t="16473" x="9067800" y="3751263"/>
          <p14:tracePt t="16489" x="9067800" y="3784600"/>
          <p14:tracePt t="16506" x="9067800" y="3802063"/>
          <p14:tracePt t="16523" x="9067800" y="3835400"/>
          <p14:tracePt t="16705" x="9067800" y="3767138"/>
          <p14:tracePt t="16723" x="9067800" y="3675063"/>
          <p14:tracePt t="16740" x="9085263" y="3556000"/>
          <p14:tracePt t="16756" x="9085263" y="3395663"/>
          <p14:tracePt t="16773" x="9101138" y="3302000"/>
          <p14:tracePt t="16790" x="9101138" y="3200400"/>
          <p14:tracePt t="16806" x="9101138" y="3141663"/>
          <p14:tracePt t="16823" x="9101138" y="3106738"/>
          <p14:tracePt t="16840" x="9101138" y="3090863"/>
          <p14:tracePt t="16856" x="9101138" y="3073400"/>
          <p14:tracePt t="17071" x="9118600" y="3073400"/>
          <p14:tracePt t="17090" x="9136063" y="3040063"/>
          <p14:tracePt t="17106" x="9136063" y="3022600"/>
          <p14:tracePt t="17123" x="9151938" y="3022600"/>
          <p14:tracePt t="17139" x="9151938" y="3005138"/>
          <p14:tracePt t="17473" x="9136063" y="3005138"/>
          <p14:tracePt t="17539" x="9118600" y="3005138"/>
          <p14:tracePt t="17589" x="9101138" y="3005138"/>
          <p14:tracePt t="17672" x="9101138" y="2989263"/>
          <p14:tracePt t="17690" x="9101138" y="2963863"/>
          <p14:tracePt t="17722" x="9101138" y="2946400"/>
          <p14:tracePt t="17793" x="9101138" y="2963863"/>
          <p14:tracePt t="17806" x="9101138" y="2989263"/>
          <p14:tracePt t="17823" x="9067800" y="3005138"/>
          <p14:tracePt t="17840" x="9067800" y="3022600"/>
          <p14:tracePt t="17856" x="9042400" y="3040063"/>
          <p14:tracePt t="17873" x="9024938" y="3055938"/>
          <p14:tracePt t="17890" x="9024938" y="3073400"/>
          <p14:tracePt t="17922" x="9009063" y="3073400"/>
          <p14:tracePt t="18105" x="9009063" y="3090863"/>
          <p14:tracePt t="18123" x="9009063" y="3124200"/>
          <p14:tracePt t="18140" x="8991600" y="3141663"/>
          <p14:tracePt t="18156" x="8974138" y="3200400"/>
          <p14:tracePt t="18173" x="8958263" y="3233738"/>
          <p14:tracePt t="18190" x="8940800" y="3268663"/>
          <p14:tracePt t="18222" x="8940800" y="3284538"/>
          <p14:tracePt t="18260" x="8940800" y="3268663"/>
          <p14:tracePt t="18289" x="8940800" y="3217863"/>
          <p14:tracePt t="18306" x="8940800" y="3182938"/>
          <p14:tracePt t="18323" x="8958263" y="3141663"/>
          <p14:tracePt t="18339" x="8974138" y="3124200"/>
          <p14:tracePt t="18356" x="8991600" y="3106738"/>
          <p14:tracePt t="18488" x="8991600" y="3124200"/>
          <p14:tracePt t="18940" x="8991600" y="3141663"/>
          <p14:tracePt t="19030" x="9009063" y="3141663"/>
          <p14:tracePt t="19055" x="9009063" y="3124200"/>
          <p14:tracePt t="19096" x="9024938" y="3124200"/>
          <p14:tracePt t="19189" x="9024938" y="3141663"/>
          <p14:tracePt t="19288" x="9042400" y="3141663"/>
          <p14:tracePt t="19306" x="9042400" y="3124200"/>
          <p14:tracePt t="19323" x="9067800" y="3124200"/>
          <p14:tracePt t="19355" x="9085263" y="3124200"/>
          <p14:tracePt t="19405" x="9085263" y="3141663"/>
          <p14:tracePt t="19423" x="9085263" y="3167063"/>
          <p14:tracePt t="19440" x="9067800" y="3167063"/>
          <p14:tracePt t="19456" x="9067800" y="3182938"/>
          <p14:tracePt t="19473" x="9042400" y="3182938"/>
          <p14:tracePt t="19905" x="9042400" y="3200400"/>
          <p14:tracePt t="19923" x="9042400" y="3217863"/>
          <p14:tracePt t="19940" x="9024938" y="3251200"/>
          <p14:tracePt t="19972" x="9009063" y="3268663"/>
          <p14:tracePt t="19990" x="9009063" y="3284538"/>
          <p14:tracePt t="20006" x="8991600" y="3284538"/>
          <p14:tracePt t="20023" x="8991600" y="3302000"/>
          <p14:tracePt t="20122" x="8991600" y="3284538"/>
          <p14:tracePt t="20140" x="8991600" y="3268663"/>
          <p14:tracePt t="20172" x="8991600" y="3251200"/>
          <p14:tracePt t="20190" x="8991600" y="3233738"/>
          <p14:tracePt t="20206" x="8991600" y="3217863"/>
          <p14:tracePt t="20223" x="8991600" y="3200400"/>
          <p14:tracePt t="20240" x="8991600" y="3182938"/>
          <p14:tracePt t="20288" x="8991600" y="3167063"/>
          <p14:tracePt t="20372" x="8991600" y="3141663"/>
          <p14:tracePt t="20522" x="8991600" y="3124200"/>
          <p14:tracePt t="20588" x="9009063" y="3124200"/>
          <p14:tracePt t="20622" x="9009063" y="3106738"/>
          <p14:tracePt t="20672" x="9024938" y="3106738"/>
          <p14:tracePt t="20722" x="9024938" y="3090863"/>
          <p14:tracePt t="20775" x="9042400" y="3090863"/>
          <p14:tracePt t="20825" x="9042400" y="3073400"/>
          <p14:tracePt t="20905" x="9067800" y="3073400"/>
          <p14:tracePt t="20955" x="9067800" y="3055938"/>
          <p14:tracePt t="21055" x="9085263" y="3055938"/>
          <p14:tracePt t="21406" x="9101138" y="3040063"/>
          <p14:tracePt t="21472" x="9118600" y="3040063"/>
          <p14:tracePt t="21505" x="9136063" y="3022600"/>
          <p14:tracePt t="21539" x="9151938" y="3022600"/>
          <p14:tracePt t="21572" x="9169400" y="3005138"/>
          <p14:tracePt t="21605" x="9186863" y="3005138"/>
          <p14:tracePt t="21639" x="9202738" y="3005138"/>
          <p14:tracePt t="21672" x="9202738" y="2989263"/>
          <p14:tracePt t="21690" x="9220200" y="2989263"/>
          <p14:tracePt t="21722" x="9245600" y="2989263"/>
          <p14:tracePt t="21755" x="9263063" y="2989263"/>
          <p14:tracePt t="21773" x="9278938" y="2989263"/>
          <p14:tracePt t="21805" x="9296400" y="2989263"/>
          <p14:tracePt t="21823" x="9313863" y="2989263"/>
          <p14:tracePt t="21855" x="9329738" y="2989263"/>
          <p14:tracePt t="21889" x="9347200" y="2989263"/>
          <p14:tracePt t="21907" x="9364663" y="2989263"/>
          <p14:tracePt t="22155" x="9347200" y="2989263"/>
          <p14:tracePt t="22173" x="9329738" y="2963863"/>
          <p14:tracePt t="22190" x="9296400" y="2946400"/>
          <p14:tracePt t="22206" x="9245600" y="2928938"/>
          <p14:tracePt t="22223" x="9202738" y="2913063"/>
          <p14:tracePt t="22239" x="9169400" y="2895600"/>
          <p14:tracePt t="22256" x="9151938" y="2878138"/>
          <p14:tracePt t="22273" x="9136063" y="2878138"/>
          <p14:tracePt t="22289" x="9118600" y="2878138"/>
          <p14:tracePt t="22306" x="9101138" y="2878138"/>
          <p14:tracePt t="22323" x="9067800" y="2878138"/>
          <p14:tracePt t="22355" x="9042400" y="2878138"/>
          <p14:tracePt t="22373" x="9024938" y="2878138"/>
          <p14:tracePt t="22405" x="9009063" y="2895600"/>
          <p14:tracePt t="22423" x="9009063" y="2913063"/>
          <p14:tracePt t="22440" x="9009063" y="2928938"/>
          <p14:tracePt t="22456" x="9009063" y="2963863"/>
          <p14:tracePt t="22473" x="8991600" y="3005138"/>
          <p14:tracePt t="22490" x="8991600" y="3040063"/>
          <p14:tracePt t="22506" x="8991600" y="3073400"/>
          <p14:tracePt t="22523" x="8991600" y="3106738"/>
          <p14:tracePt t="22539" x="8991600" y="3124200"/>
          <p14:tracePt t="22556" x="8991600" y="3167063"/>
          <p14:tracePt t="22573" x="8991600" y="3182938"/>
          <p14:tracePt t="22590" x="9009063" y="3182938"/>
          <p14:tracePt t="22606" x="9009063" y="3200400"/>
          <p14:tracePt t="22791" x="9009063" y="3182938"/>
          <p14:tracePt t="22806" x="9009063" y="3167063"/>
          <p14:tracePt t="22823" x="9009063" y="3124200"/>
          <p14:tracePt t="22840" x="9024938" y="3090863"/>
          <p14:tracePt t="22856" x="9042400" y="3055938"/>
          <p14:tracePt t="22873" x="9085263" y="2989263"/>
          <p14:tracePt t="22905" x="9101138" y="2963863"/>
          <p14:tracePt t="22923" x="9118600" y="2928938"/>
          <p14:tracePt t="22940" x="9136063" y="2928938"/>
          <p14:tracePt t="22956" x="9136063" y="2913063"/>
          <p14:tracePt t="22973" x="9151938" y="2913063"/>
          <p14:tracePt t="22989" x="9169400" y="2913063"/>
          <p14:tracePt t="23007" x="9202738" y="2913063"/>
          <p14:tracePt t="23023" x="9220200" y="2895600"/>
          <p14:tracePt t="23040" x="9245600" y="2895600"/>
          <p14:tracePt t="23057" x="9278938" y="2895600"/>
          <p14:tracePt t="23073" x="9296400" y="2895600"/>
          <p14:tracePt t="23090" x="9313863" y="2913063"/>
          <p14:tracePt t="23106" x="9329738" y="2913063"/>
          <p14:tracePt t="23123" x="9347200" y="2928938"/>
          <p14:tracePt t="23155" x="9364663" y="2928938"/>
          <p14:tracePt t="23217" x="9364663" y="2946400"/>
          <p14:tracePt t="23307" x="9347200" y="2946400"/>
          <p14:tracePt t="23339" x="9329738" y="2946400"/>
          <p14:tracePt t="23357" x="9313863" y="2946400"/>
          <p14:tracePt t="23373" x="9296400" y="2946400"/>
          <p14:tracePt t="23390" x="9278938" y="2946400"/>
          <p14:tracePt t="23406" x="9263063" y="2946400"/>
          <p14:tracePt t="23423" x="9220200" y="2963863"/>
          <p14:tracePt t="23440" x="9202738" y="2963863"/>
          <p14:tracePt t="23456" x="9169400" y="2989263"/>
          <p14:tracePt t="23473" x="9151938" y="2989263"/>
          <p14:tracePt t="23490" x="9136063" y="3005138"/>
          <p14:tracePt t="23506" x="9118600" y="3005138"/>
          <p14:tracePt t="23523" x="9118600" y="3022600"/>
          <p14:tracePt t="23555" x="9118600" y="3040063"/>
          <p14:tracePt t="23573" x="9118600" y="3073400"/>
          <p14:tracePt t="23590" x="9118600" y="3106738"/>
          <p14:tracePt t="23607" x="9118600" y="3141663"/>
          <p14:tracePt t="23623" x="9118600" y="3167063"/>
          <p14:tracePt t="23640" x="9118600" y="3200400"/>
          <p14:tracePt t="23672" x="9118600" y="3217863"/>
          <p14:tracePt t="23772" x="9118600" y="3200400"/>
          <p14:tracePt t="23790" x="9118600" y="3182938"/>
          <p14:tracePt t="23807" x="9118600" y="3167063"/>
          <p14:tracePt t="23823" x="9118600" y="3124200"/>
          <p14:tracePt t="23840" x="9118600" y="3055938"/>
          <p14:tracePt t="23857" x="9118600" y="3040063"/>
          <p14:tracePt t="23873" x="9136063" y="2989263"/>
          <p14:tracePt t="23890" x="9169400" y="2946400"/>
          <p14:tracePt t="23906" x="9186863" y="2928938"/>
          <p14:tracePt t="23923" x="9186863" y="2913063"/>
          <p14:tracePt t="23940" x="9202738" y="2895600"/>
          <p14:tracePt t="23956" x="9220200" y="2895600"/>
          <p14:tracePt t="23973" x="9245600" y="2895600"/>
          <p14:tracePt t="23990" x="9278938" y="2895600"/>
          <p14:tracePt t="24006" x="9313863" y="2895600"/>
          <p14:tracePt t="24023" x="9347200" y="2895600"/>
          <p14:tracePt t="24040" x="9380538" y="2913063"/>
          <p14:tracePt t="24056" x="9423400" y="2928938"/>
          <p14:tracePt t="24073" x="9440863" y="2946400"/>
          <p14:tracePt t="24090" x="9456738" y="2963863"/>
          <p14:tracePt t="24122" x="9456738" y="2989263"/>
          <p14:tracePt t="24255" x="9398000" y="2989263"/>
          <p14:tracePt t="24273" x="9364663" y="2989263"/>
          <p14:tracePt t="24290" x="9313863" y="2989263"/>
          <p14:tracePt t="24306" x="9245600" y="2989263"/>
          <p14:tracePt t="24323" x="9186863" y="2989263"/>
          <p14:tracePt t="24340" x="9169400" y="2989263"/>
          <p14:tracePt t="24357" x="9151938" y="2989263"/>
          <p14:tracePt t="24373" x="9118600" y="2989263"/>
          <p14:tracePt t="24390" x="9101138" y="2989263"/>
          <p14:tracePt t="24406" x="9042400" y="2989263"/>
          <p14:tracePt t="24423" x="9024938" y="3005138"/>
          <p14:tracePt t="24439" x="8991600" y="3022600"/>
          <p14:tracePt t="24472" x="8974138" y="3022600"/>
          <p14:tracePt t="24490" x="8974138" y="3040063"/>
          <p14:tracePt t="24538" x="8974138" y="3055938"/>
          <p14:tracePt t="24667" x="8991600" y="3055938"/>
          <p14:tracePt t="24675" x="8991600" y="3040063"/>
          <p14:tracePt t="24705" x="9024938" y="3005138"/>
          <p14:tracePt t="24723" x="9067800" y="2989263"/>
          <p14:tracePt t="24740" x="9085263" y="2963863"/>
          <p14:tracePt t="24757" x="9118600" y="2946400"/>
          <p14:tracePt t="24773" x="9151938" y="2928938"/>
          <p14:tracePt t="24790" x="9186863" y="2928938"/>
          <p14:tracePt t="24807" x="9220200" y="2928938"/>
          <p14:tracePt t="24823" x="9245600" y="2928938"/>
          <p14:tracePt t="24856" x="9263063" y="2928938"/>
          <p14:tracePt t="24889" x="9278938" y="2946400"/>
          <p14:tracePt t="24907" x="9278938" y="2963863"/>
          <p14:tracePt t="24939" x="9278938" y="2989263"/>
          <p14:tracePt t="26857" x="9296400" y="2989263"/>
          <p14:tracePt t="26890" x="9313863" y="3005138"/>
          <p14:tracePt t="26922" x="9329738" y="3005138"/>
          <p14:tracePt t="26940" x="9329738" y="3022600"/>
          <p14:tracePt t="26956" x="9347200" y="3022600"/>
          <p14:tracePt t="26989" x="9347200" y="3040063"/>
          <p14:tracePt t="27056" x="9347200" y="3055938"/>
          <p14:tracePt t="27074" x="9364663" y="3055938"/>
          <p14:tracePt t="27089" x="9364663" y="3073400"/>
          <p14:tracePt t="27122" x="9364663" y="3090863"/>
          <p14:tracePt t="27140" x="9380538" y="3090863"/>
          <p14:tracePt t="27205" x="9380538" y="3106738"/>
          <p14:tracePt t="27305" x="9380538" y="3124200"/>
          <p14:tracePt t="27355" x="9380538" y="3141663"/>
          <p14:tracePt t="27389" x="9380538" y="3167063"/>
          <p14:tracePt t="27422" x="9380538" y="3182938"/>
          <p14:tracePt t="27472" x="9380538" y="3200400"/>
          <p14:tracePt t="27506" x="9380538" y="3217863"/>
          <p14:tracePt t="27523" x="9380538" y="3233738"/>
          <p14:tracePt t="27540" x="9380538" y="3251200"/>
          <p14:tracePt t="27572" x="9380538" y="3268663"/>
          <p14:tracePt t="27606" x="9380538" y="3284538"/>
          <p14:tracePt t="27639" x="9380538" y="3302000"/>
          <p14:tracePt t="27657" x="9380538" y="3319463"/>
          <p14:tracePt t="27689" x="9380538" y="3344863"/>
          <p14:tracePt t="27739" x="9380538" y="3360738"/>
          <p14:tracePt t="27772" x="9380538" y="3378200"/>
          <p14:tracePt t="27839" x="9380538" y="3395663"/>
          <p14:tracePt t="28155" x="9380538" y="3411538"/>
          <p14:tracePt t="28206" x="9380538" y="3429000"/>
          <p14:tracePt t="28456" x="9380538" y="3446463"/>
          <p14:tracePt t="28489" x="9380538" y="3462338"/>
          <p14:tracePt t="28539" x="9380538" y="3479800"/>
          <p14:tracePt t="28589" x="9380538" y="3497263"/>
          <p14:tracePt t="28674" x="9380538" y="3513138"/>
          <p14:tracePt t="28756" x="9380538" y="3538538"/>
          <p14:tracePt t="28773" x="9380538" y="3556000"/>
          <p14:tracePt t="28805" x="9380538" y="3573463"/>
          <p14:tracePt t="28872" x="9380538" y="3589338"/>
          <p14:tracePt t="28905" x="9364663" y="3606800"/>
          <p14:tracePt t="28923" x="9364663" y="3624263"/>
          <p14:tracePt t="28955" x="9364663" y="3640138"/>
          <p14:tracePt t="29006" x="9364663" y="3657600"/>
          <p14:tracePt t="29039" x="9364663" y="3675063"/>
          <p14:tracePt t="29072" x="9364663" y="3690938"/>
          <p14:tracePt t="29122" x="9364663" y="3716338"/>
          <p14:tracePt t="29182" x="9347200" y="3716338"/>
          <p14:tracePt t="29789" x="9347200" y="3751263"/>
          <p14:tracePt t="29807" x="9329738" y="3784600"/>
          <p14:tracePt t="29824" x="9313863" y="3802063"/>
          <p14:tracePt t="29840" x="9313863" y="3835400"/>
          <p14:tracePt t="29857" x="9313863" y="3852863"/>
          <p14:tracePt t="29873" x="9313863" y="3868738"/>
          <p14:tracePt t="29890" x="9296400" y="3868738"/>
          <p14:tracePt t="29907" x="9296400" y="3894138"/>
          <p14:tracePt t="29923" x="9296400" y="3911600"/>
          <p14:tracePt t="29955" x="9296400" y="3944938"/>
          <p14:tracePt t="29973" x="9296400" y="3962400"/>
          <p14:tracePt t="29990" x="9296400" y="3995738"/>
          <p14:tracePt t="30007" x="9296400" y="4013200"/>
          <p14:tracePt t="30023" x="9296400" y="4030663"/>
          <p14:tracePt t="30056" x="9296400" y="4046538"/>
          <p14:tracePt t="30089" x="9296400" y="4071938"/>
          <p14:tracePt t="30107" x="9296400" y="4089400"/>
          <p14:tracePt t="30123" x="9296400" y="4106863"/>
          <p14:tracePt t="30140" x="9296400" y="4122738"/>
          <p14:tracePt t="30189" x="9296400" y="4140200"/>
          <p14:tracePt t="30714" x="9278938" y="4140200"/>
          <p14:tracePt t="31148" x="9278938" y="4157663"/>
          <p14:tracePt t="31157" x="9263063" y="4173538"/>
          <p14:tracePt t="31174" x="9245600" y="4208463"/>
          <p14:tracePt t="31190" x="9220200" y="4224338"/>
          <p14:tracePt t="31207" x="9186863" y="4267200"/>
          <p14:tracePt t="31223" x="9186863" y="4284663"/>
          <p14:tracePt t="31240" x="9169400" y="4300538"/>
          <p14:tracePt t="31257" x="9169400" y="4318000"/>
          <p14:tracePt t="31273" x="9151938" y="4351338"/>
          <p14:tracePt t="31290" x="9151938" y="4368800"/>
          <p14:tracePt t="31307" x="9151938" y="4386263"/>
          <p14:tracePt t="31323" x="9151938" y="4402138"/>
          <p14:tracePt t="31340" x="9151938" y="4427538"/>
          <p14:tracePt t="31357" x="9151938" y="4445000"/>
          <p14:tracePt t="31373" x="9151938" y="4462463"/>
          <p14:tracePt t="31390" x="9151938" y="4478338"/>
          <p14:tracePt t="31407" x="9151938" y="4513263"/>
          <p14:tracePt t="31423" x="9151938" y="4546600"/>
          <p14:tracePt t="31440" x="9151938" y="4564063"/>
          <p14:tracePt t="31456" x="9151938" y="4579938"/>
          <p14:tracePt t="31473" x="9151938" y="4622800"/>
          <p14:tracePt t="31490" x="9151938" y="4640263"/>
          <p14:tracePt t="31507" x="9151938" y="4656138"/>
          <p14:tracePt t="31523" x="9151938" y="4673600"/>
          <p14:tracePt t="31540" x="9169400" y="4673600"/>
          <p14:tracePt t="31557" x="9169400" y="4691063"/>
          <p14:tracePt t="31573" x="9186863" y="4706938"/>
          <p14:tracePt t="31606" x="9186863" y="4724400"/>
          <p14:tracePt t="33857" x="9186863" y="4691063"/>
          <p14:tracePt t="33874" x="9186863" y="4622800"/>
          <p14:tracePt t="33890" x="9118600" y="4351338"/>
          <p14:tracePt t="33907" x="9085263" y="4122738"/>
          <p14:tracePt t="33924" x="9042400" y="3817938"/>
          <p14:tracePt t="33940" x="9024938" y="3556000"/>
          <p14:tracePt t="33957" x="9024938" y="3429000"/>
          <p14:tracePt t="33973" x="9024938" y="3302000"/>
          <p14:tracePt t="33990" x="9067800" y="3233738"/>
          <p14:tracePt t="34007" x="9101138" y="3200400"/>
          <p14:tracePt t="34024" x="9118600" y="3182938"/>
          <p14:tracePt t="34040" x="9136063" y="3167063"/>
          <p14:tracePt t="34212" x="9136063" y="3141663"/>
          <p14:tracePt t="34224" x="9136063" y="3124200"/>
          <p14:tracePt t="34240" x="9136063" y="3040063"/>
          <p14:tracePt t="34257" x="9136063" y="2989263"/>
          <p14:tracePt t="34274" x="9151938" y="2895600"/>
          <p14:tracePt t="34290" x="9169400" y="2827338"/>
          <p14:tracePt t="34307" x="9186863" y="2768600"/>
          <p14:tracePt t="34324" x="9202738" y="2751138"/>
          <p14:tracePt t="34356" x="9220200" y="2735263"/>
          <p14:tracePt t="34376" x="9220200" y="2751138"/>
          <p14:tracePt t="34390" x="9202738" y="2768600"/>
          <p14:tracePt t="34407" x="9169400" y="2827338"/>
          <p14:tracePt t="34424" x="9101138" y="2913063"/>
          <p14:tracePt t="34440" x="9067800" y="2989263"/>
          <p14:tracePt t="34457" x="9009063" y="3055938"/>
          <p14:tracePt t="34474" x="8991600" y="3106738"/>
          <p14:tracePt t="34490" x="8974138" y="3141663"/>
          <p14:tracePt t="34507" x="8958263" y="3167063"/>
          <p14:tracePt t="34573" x="8974138" y="3141663"/>
          <p14:tracePt t="34590" x="8991600" y="3124200"/>
          <p14:tracePt t="34607" x="9009063" y="3090863"/>
          <p14:tracePt t="34623" x="9024938" y="3073400"/>
          <p14:tracePt t="34640" x="9024938" y="3055938"/>
          <p14:tracePt t="34696" x="9024938" y="3073400"/>
          <p14:tracePt t="34707" x="9009063" y="3073400"/>
          <p14:tracePt t="34724" x="8991600" y="3106738"/>
          <p14:tracePt t="34740" x="8940800" y="3141663"/>
          <p14:tracePt t="34757" x="8940800" y="3167063"/>
          <p14:tracePt t="34774" x="8923338" y="3182938"/>
          <p14:tracePt t="34839" x="8940800" y="3167063"/>
          <p14:tracePt t="34857" x="8958263" y="3141663"/>
          <p14:tracePt t="34874" x="8974138" y="3124200"/>
          <p14:tracePt t="34950" x="8974138" y="3141663"/>
          <p14:tracePt t="34973" x="8958263" y="3167063"/>
          <p14:tracePt t="34990" x="8940800" y="3200400"/>
          <p14:tracePt t="35007" x="8940800" y="3217863"/>
          <p14:tracePt t="35024" x="8940800" y="3233738"/>
          <p14:tracePt t="35089" x="8940800" y="3217863"/>
          <p14:tracePt t="35122" x="8958263" y="3217863"/>
          <p14:tracePt t="35140" x="8958263" y="3200400"/>
          <p14:tracePt t="35206" x="8974138" y="3200400"/>
          <p14:tracePt t="35256" x="8991600" y="3182938"/>
          <p14:tracePt t="35274" x="9009063" y="3182938"/>
          <p14:tracePt t="35290" x="9024938" y="3167063"/>
          <p14:tracePt t="35307" x="9042400" y="3167063"/>
          <p14:tracePt t="35324" x="9042400" y="3141663"/>
          <p14:tracePt t="35340" x="9067800" y="3141663"/>
          <p14:tracePt t="35373" x="9085263" y="3124200"/>
          <p14:tracePt t="35390" x="9101138" y="3124200"/>
          <p14:tracePt t="36212" x="9085263" y="3124200"/>
          <p14:tracePt t="36224" x="9042400" y="3124200"/>
          <p14:tracePt t="36239" x="8991600" y="3141663"/>
          <p14:tracePt t="36257" x="8958263" y="3167063"/>
          <p14:tracePt t="36274" x="8923338" y="3200400"/>
          <p14:tracePt t="36290" x="8907463" y="3217863"/>
          <p14:tracePt t="36307" x="8890000" y="3233738"/>
          <p14:tracePt t="36324" x="8890000" y="3251200"/>
          <p14:tracePt t="36373" x="8940800" y="3251200"/>
          <p14:tracePt t="36390" x="8991600" y="3217863"/>
          <p14:tracePt t="36407" x="9042400" y="3167063"/>
          <p14:tracePt t="36424" x="9067800" y="3141663"/>
          <p14:tracePt t="36440" x="9101138" y="3124200"/>
          <p14:tracePt t="36457" x="9101138" y="3106738"/>
          <p14:tracePt t="36573" x="9101138" y="3141663"/>
          <p14:tracePt t="36590" x="9067800" y="3167063"/>
          <p14:tracePt t="36607" x="9042400" y="3200400"/>
          <p14:tracePt t="36624" x="9042400" y="3217863"/>
          <p14:tracePt t="36640" x="9024938" y="3217863"/>
          <p14:tracePt t="36657" x="9024938" y="3233738"/>
          <p14:tracePt t="37186" x="9024938" y="3217863"/>
          <p14:tracePt t="37206" x="9024938" y="3200400"/>
          <p14:tracePt t="37224" x="9024938" y="3167063"/>
          <p14:tracePt t="37240" x="9024938" y="3141663"/>
          <p14:tracePt t="37257" x="9024938" y="3124200"/>
          <p14:tracePt t="37274" x="9024938" y="3106738"/>
          <p14:tracePt t="37773" x="9009063" y="3106738"/>
          <p14:tracePt t="37790" x="9009063" y="3124200"/>
          <p14:tracePt t="37807" x="8991600" y="3124200"/>
          <p14:tracePt t="37824" x="8974138" y="3141663"/>
          <p14:tracePt t="37840" x="8958263" y="3167063"/>
          <p14:tracePt t="37857" x="8958263" y="3182938"/>
          <p14:tracePt t="37874" x="8940800" y="3200400"/>
          <p14:tracePt t="37890" x="8923338" y="3233738"/>
          <p14:tracePt t="37907" x="8907463" y="3233738"/>
          <p14:tracePt t="37924" x="8890000" y="3268663"/>
          <p14:tracePt t="37956" x="8864600" y="3284538"/>
          <p14:tracePt t="37974" x="8847138" y="3319463"/>
          <p14:tracePt t="37991" x="8831263" y="3344863"/>
          <p14:tracePt t="38007" x="8813800" y="3378200"/>
          <p14:tracePt t="38024" x="8796338" y="3411538"/>
          <p14:tracePt t="38040" x="8796338" y="3446463"/>
          <p14:tracePt t="38057" x="8780463" y="3479800"/>
          <p14:tracePt t="38074" x="8780463" y="3538538"/>
          <p14:tracePt t="38090" x="8780463" y="3589338"/>
          <p14:tracePt t="38107" x="8780463" y="3640138"/>
          <p14:tracePt t="38124" x="8780463" y="3733800"/>
          <p14:tracePt t="38141" x="8780463" y="3784600"/>
          <p14:tracePt t="38157" x="8780463" y="3868738"/>
          <p14:tracePt t="38174" x="8796338" y="3962400"/>
          <p14:tracePt t="38190" x="8813800" y="4013200"/>
          <p14:tracePt t="38207" x="8831263" y="4071938"/>
          <p14:tracePt t="38224" x="8847138" y="4089400"/>
          <p14:tracePt t="38240" x="8847138" y="4106863"/>
          <p14:tracePt t="38358" x="8847138" y="4071938"/>
          <p14:tracePt t="38374" x="8847138" y="4046538"/>
          <p14:tracePt t="38390" x="8847138" y="3944938"/>
          <p14:tracePt t="38407" x="8847138" y="3784600"/>
          <p14:tracePt t="38424" x="8847138" y="3716338"/>
          <p14:tracePt t="38441" x="8864600" y="3589338"/>
          <p14:tracePt t="38457" x="8890000" y="3513138"/>
          <p14:tracePt t="38474" x="8923338" y="3429000"/>
          <p14:tracePt t="38490" x="8940800" y="3378200"/>
          <p14:tracePt t="38507" x="8974138" y="3344863"/>
          <p14:tracePt t="38523" x="8991600" y="3302000"/>
          <p14:tracePt t="38540" x="9009063" y="3284538"/>
          <p14:tracePt t="38557" x="9024938" y="3251200"/>
          <p14:tracePt t="38574" x="9042400" y="3233738"/>
          <p14:tracePt t="38590" x="9067800" y="3217863"/>
          <p14:tracePt t="38607" x="9101138" y="3217863"/>
          <p14:tracePt t="38623" x="9118600" y="3200400"/>
          <p14:tracePt t="38640" x="9151938" y="3182938"/>
          <p14:tracePt t="38657" x="9202738" y="3167063"/>
          <p14:tracePt t="38674" x="9245600" y="3167063"/>
          <p14:tracePt t="38690" x="9296400" y="3167063"/>
          <p14:tracePt t="38707" x="9329738" y="3167063"/>
          <p14:tracePt t="38724" x="9364663" y="3167063"/>
          <p14:tracePt t="38740" x="9380538" y="3167063"/>
          <p14:tracePt t="38757" x="9398000" y="3182938"/>
          <p14:tracePt t="38774" x="9423400" y="3200400"/>
          <p14:tracePt t="38790" x="9456738" y="3251200"/>
          <p14:tracePt t="38807" x="9474200" y="3319463"/>
          <p14:tracePt t="38824" x="9491663" y="3411538"/>
          <p14:tracePt t="38840" x="9507538" y="3513138"/>
          <p14:tracePt t="38857" x="9507538" y="3589338"/>
          <p14:tracePt t="38874" x="9507538" y="3657600"/>
          <p14:tracePt t="38890" x="9507538" y="3690938"/>
          <p14:tracePt t="38907" x="9507538" y="3716338"/>
          <p14:tracePt t="38924" x="9507538" y="3733800"/>
          <p14:tracePt t="38941" x="9491663" y="3733800"/>
          <p14:tracePt t="39289" x="9491663" y="3716338"/>
          <p14:tracePt t="39307" x="9456738" y="3657600"/>
          <p14:tracePt t="39324" x="9423400" y="3573463"/>
          <p14:tracePt t="39340" x="9347200" y="3446463"/>
          <p14:tracePt t="39357" x="9278938" y="3302000"/>
          <p14:tracePt t="39374" x="9245600" y="3200400"/>
          <p14:tracePt t="39390" x="9169400" y="3055938"/>
          <p14:tracePt t="39407" x="9151938" y="3022600"/>
          <p14:tracePt t="39424" x="9136063" y="2989263"/>
          <p14:tracePt t="39441" x="9101138" y="2928938"/>
          <p14:tracePt t="39457" x="9101138" y="2913063"/>
          <p14:tracePt t="39474" x="9067800" y="2895600"/>
          <p14:tracePt t="39490" x="9042400" y="2878138"/>
          <p14:tracePt t="39507" x="9024938" y="2862263"/>
          <p14:tracePt t="40677" x="9024938" y="2844800"/>
          <p14:tracePt t="40723" x="9009063" y="2827338"/>
          <p14:tracePt t="40740" x="8991600" y="2811463"/>
          <p14:tracePt t="40757" x="8974138" y="2768600"/>
          <p14:tracePt t="40774" x="8974138" y="2751138"/>
          <p14:tracePt t="40791" x="8958263" y="2735263"/>
          <p14:tracePt t="40823" x="8958263" y="2717800"/>
          <p14:tracePt t="40841" x="8940800" y="2700338"/>
          <p14:tracePt t="40873" x="8940800" y="2667000"/>
          <p14:tracePt t="40890" x="8923338" y="2649538"/>
          <p14:tracePt t="40907" x="8907463" y="2608263"/>
          <p14:tracePt t="40924" x="8907463" y="2590800"/>
          <p14:tracePt t="40940" x="8890000" y="2557463"/>
          <p14:tracePt t="40957" x="8864600" y="2522538"/>
          <p14:tracePt t="40974" x="8847138" y="2506663"/>
          <p14:tracePt t="40991" x="8831263" y="2471738"/>
          <p14:tracePt t="41007" x="8813800" y="2430463"/>
          <p14:tracePt t="41024" x="8796338" y="2395538"/>
          <p14:tracePt t="41041" x="8780463" y="2379663"/>
          <p14:tracePt t="41057" x="8763000" y="2344738"/>
          <p14:tracePt t="41074" x="8745538" y="2328863"/>
          <p14:tracePt t="41090" x="8745538" y="2293938"/>
          <p14:tracePt t="41107" x="8729663" y="2278063"/>
          <p14:tracePt t="41124" x="8729663" y="2260600"/>
          <p14:tracePt t="41141" x="8712200" y="2260600"/>
          <p14:tracePt t="41173" x="8712200" y="2235200"/>
          <p14:tracePt t="41226" x="8712200" y="2260600"/>
          <p14:tracePt t="41256" x="8712200" y="2278063"/>
          <p14:tracePt t="41274" x="8745538" y="2344738"/>
          <p14:tracePt t="41290" x="8813800" y="2413000"/>
          <p14:tracePt t="41307" x="8890000" y="2506663"/>
          <p14:tracePt t="41324" x="8940800" y="2590800"/>
          <p14:tracePt t="41340" x="8991600" y="2684463"/>
          <p14:tracePt t="41357" x="9042400" y="2751138"/>
          <p14:tracePt t="41374" x="9067800" y="2811463"/>
          <p14:tracePt t="41391" x="9085263" y="2827338"/>
          <p14:tracePt t="41407" x="9085263" y="2844800"/>
          <p14:tracePt t="41424" x="9101138" y="2844800"/>
          <p14:tracePt t="41506" x="9101138" y="2786063"/>
          <p14:tracePt t="41525" x="9101138" y="2684463"/>
          <p14:tracePt t="41539" x="9118600" y="2608263"/>
          <p14:tracePt t="41557" x="9136063" y="2506663"/>
          <p14:tracePt t="41574" x="9136063" y="2430463"/>
          <p14:tracePt t="41590" x="9151938" y="2379663"/>
          <p14:tracePt t="41607" x="9151938" y="2328863"/>
          <p14:tracePt t="41624" x="9151938" y="2311400"/>
          <p14:tracePt t="41641" x="9151938" y="2293938"/>
          <p14:tracePt t="41673" x="9151938" y="2278063"/>
          <p14:tracePt t="41758" x="9151938" y="2293938"/>
          <p14:tracePt t="41774" x="9169400" y="2311400"/>
          <p14:tracePt t="41791" x="9169400" y="2362200"/>
          <p14:tracePt t="41807" x="9169400" y="2430463"/>
          <p14:tracePt t="41824" x="9169400" y="2573338"/>
          <p14:tracePt t="41841" x="9169400" y="2667000"/>
          <p14:tracePt t="41857" x="9169400" y="2717800"/>
          <p14:tracePt t="41874" x="9169400" y="2735263"/>
          <p14:tracePt t="41891" x="9169400" y="2751138"/>
          <p14:tracePt t="41907" x="9169400" y="2768600"/>
          <p14:tracePt t="41973" x="9186863" y="2751138"/>
          <p14:tracePt t="41990" x="9220200" y="2700338"/>
          <p14:tracePt t="42007" x="9296400" y="2633663"/>
          <p14:tracePt t="42024" x="9329738" y="2573338"/>
          <p14:tracePt t="42041" x="9398000" y="2489200"/>
          <p14:tracePt t="42057" x="9456738" y="2455863"/>
          <p14:tracePt t="42074" x="9507538" y="2395538"/>
          <p14:tracePt t="42091" x="9542463" y="2344738"/>
          <p14:tracePt t="42107" x="9558338" y="2328863"/>
          <p14:tracePt t="42124" x="9601200" y="2311400"/>
          <p14:tracePt t="42141" x="9618663" y="2311400"/>
          <p14:tracePt t="42157" x="9618663" y="2293938"/>
          <p14:tracePt t="42174" x="9634538" y="2293938"/>
          <p14:tracePt t="42357" x="9618663" y="2293938"/>
          <p14:tracePt t="42389" x="9601200" y="2311400"/>
          <p14:tracePt t="42408" x="9575800" y="2311400"/>
          <p14:tracePt t="42424" x="9542463" y="2328863"/>
          <p14:tracePt t="42441" x="9491663" y="2344738"/>
          <p14:tracePt t="42457" x="9456738" y="2362200"/>
          <p14:tracePt t="42474" x="9423400" y="2379663"/>
          <p14:tracePt t="42491" x="9380538" y="2395538"/>
          <p14:tracePt t="42507" x="9364663" y="2413000"/>
          <p14:tracePt t="42524" x="9347200" y="2430463"/>
          <p14:tracePt t="42541" x="9329738" y="2455863"/>
          <p14:tracePt t="42557" x="9313863" y="2471738"/>
          <p14:tracePt t="42574" x="9296400" y="2489200"/>
          <p14:tracePt t="42591" x="9278938" y="2506663"/>
          <p14:tracePt t="42607" x="9278938" y="2522538"/>
          <p14:tracePt t="42624" x="9263063" y="2557463"/>
          <p14:tracePt t="42641" x="9263063" y="2573338"/>
          <p14:tracePt t="42657" x="9263063" y="2590800"/>
          <p14:tracePt t="42674" x="9245600" y="2608263"/>
          <p14:tracePt t="42691" x="9245600" y="2649538"/>
          <p14:tracePt t="42707" x="9220200" y="2667000"/>
          <p14:tracePt t="42724" x="9220200" y="2700338"/>
          <p14:tracePt t="42741" x="9202738" y="2717800"/>
          <p14:tracePt t="42757" x="9202738" y="2735263"/>
          <p14:tracePt t="42774" x="9186863" y="2751138"/>
          <p14:tracePt t="42791" x="9169400" y="2768600"/>
          <p14:tracePt t="42823" x="9169400" y="2786063"/>
          <p14:tracePt t="42856" x="9151938" y="2786063"/>
          <p14:tracePt t="42939" x="9136063" y="2786063"/>
          <p14:tracePt t="42989" x="9136063" y="2768600"/>
          <p14:tracePt t="43007" x="9118600" y="2768600"/>
          <p14:tracePt t="43039" x="9101138" y="2751138"/>
          <p14:tracePt t="43057" x="9085263" y="2751138"/>
          <p14:tracePt t="43074" x="9042400" y="2717800"/>
          <p14:tracePt t="43091" x="8991600" y="2700338"/>
          <p14:tracePt t="43107" x="8940800" y="2649538"/>
          <p14:tracePt t="43124" x="8890000" y="2590800"/>
          <p14:tracePt t="43140" x="8847138" y="2540000"/>
          <p14:tracePt t="43157" x="8813800" y="2506663"/>
          <p14:tracePt t="43174" x="8780463" y="2471738"/>
          <p14:tracePt t="43191" x="8763000" y="2430463"/>
          <p14:tracePt t="43207" x="8729663" y="2379663"/>
          <p14:tracePt t="43224" x="8712200" y="2344738"/>
          <p14:tracePt t="43241" x="8712200" y="2328863"/>
          <p14:tracePt t="43257" x="8686800" y="2311400"/>
          <p14:tracePt t="43274" x="8686800" y="2293938"/>
          <p14:tracePt t="43291" x="8669338" y="2293938"/>
          <p14:tracePt t="43307" x="8669338" y="2278063"/>
          <p14:tracePt t="43356" x="8669338" y="2260600"/>
          <p14:tracePt t="43374" x="8653463" y="2260600"/>
          <p14:tracePt t="43439" x="8653463" y="2278063"/>
          <p14:tracePt t="43473" x="8653463" y="2293938"/>
          <p14:tracePt t="43491" x="8653463" y="2311400"/>
          <p14:tracePt t="43508" x="8686800" y="2362200"/>
          <p14:tracePt t="43524" x="8763000" y="2430463"/>
          <p14:tracePt t="43541" x="8831263" y="2540000"/>
          <p14:tracePt t="43557" x="8890000" y="2608263"/>
          <p14:tracePt t="43574" x="8923338" y="2684463"/>
          <p14:tracePt t="43590" x="8974138" y="2751138"/>
          <p14:tracePt t="43607" x="8991600" y="2786063"/>
          <p14:tracePt t="43624" x="9009063" y="2786063"/>
          <p14:tracePt t="43640" x="9009063" y="2811463"/>
          <p14:tracePt t="43657" x="9024938" y="2811463"/>
          <p14:tracePt t="43840" x="9009063" y="2811463"/>
          <p14:tracePt t="43857" x="9009063" y="2786063"/>
          <p14:tracePt t="43889" x="8991600" y="2751138"/>
          <p14:tracePt t="43907" x="8958263" y="2700338"/>
          <p14:tracePt t="43924" x="8940800" y="2649538"/>
          <p14:tracePt t="43941" x="8907463" y="2573338"/>
          <p14:tracePt t="43957" x="8864600" y="2506663"/>
          <p14:tracePt t="43974" x="8847138" y="2455863"/>
          <p14:tracePt t="43991" x="8831263" y="2379663"/>
          <p14:tracePt t="44007" x="8813800" y="2311400"/>
          <p14:tracePt t="44024" x="8813800" y="2260600"/>
          <p14:tracePt t="44041" x="8813800" y="2201863"/>
          <p14:tracePt t="44057" x="8796338" y="2166938"/>
          <p14:tracePt t="44074" x="8796338" y="2133600"/>
          <p14:tracePt t="44091" x="8796338" y="2100263"/>
          <p14:tracePt t="44107" x="8796338" y="2057400"/>
          <p14:tracePt t="44124" x="8796338" y="2039938"/>
          <p14:tracePt t="44141" x="8796338" y="2024063"/>
          <p14:tracePt t="44157" x="8796338" y="2006600"/>
          <p14:tracePt t="44290" x="8796338" y="2024063"/>
          <p14:tracePt t="44308" x="8796338" y="2039938"/>
          <p14:tracePt t="44324" x="8796338" y="2057400"/>
          <p14:tracePt t="44340" x="8796338" y="2133600"/>
          <p14:tracePt t="44357" x="8864600" y="2278063"/>
          <p14:tracePt t="44374" x="8907463" y="2362200"/>
          <p14:tracePt t="44391" x="8958263" y="2471738"/>
          <p14:tracePt t="44407" x="9009063" y="2573338"/>
          <p14:tracePt t="44424" x="9042400" y="2667000"/>
          <p14:tracePt t="44441" x="9085263" y="2735263"/>
          <p14:tracePt t="44457" x="9101138" y="2786063"/>
          <p14:tracePt t="44474" x="9118600" y="2844800"/>
          <p14:tracePt t="44490" x="9118600" y="2878138"/>
          <p14:tracePt t="44507" x="9136063" y="2895600"/>
          <p14:tracePt t="44524" x="9136063" y="2913063"/>
          <p14:tracePt t="44541" x="9151938" y="2913063"/>
          <p14:tracePt t="44823" x="9136063" y="2895600"/>
          <p14:tracePt t="44840" x="9118600" y="2878138"/>
          <p14:tracePt t="44857" x="9101138" y="2878138"/>
          <p14:tracePt t="44874" x="9085263" y="2844800"/>
          <p14:tracePt t="44891" x="9085263" y="2827338"/>
          <p14:tracePt t="44907" x="9067800" y="2811463"/>
          <p14:tracePt t="44924" x="9042400" y="2811463"/>
          <p14:tracePt t="44956" x="9042400" y="2786063"/>
          <p14:tracePt t="45006" x="9042400" y="2768600"/>
          <p14:tracePt t="45024" x="9024938" y="2768600"/>
          <p14:tracePt t="45041" x="9024938" y="2751138"/>
          <p14:tracePt t="45057" x="9009063" y="2735263"/>
          <p14:tracePt t="45074" x="8991600" y="2700338"/>
          <p14:tracePt t="45091" x="8974138" y="2667000"/>
          <p14:tracePt t="45107" x="8958263" y="2649538"/>
          <p14:tracePt t="45124" x="8923338" y="2608263"/>
          <p14:tracePt t="45141" x="8907463" y="2573338"/>
          <p14:tracePt t="45157" x="8864600" y="2540000"/>
          <p14:tracePt t="45174" x="8831263" y="2506663"/>
          <p14:tracePt t="45191" x="8780463" y="2455863"/>
          <p14:tracePt t="45207" x="8712200" y="2413000"/>
          <p14:tracePt t="45224" x="8653463" y="2379663"/>
          <p14:tracePt t="45241" x="8567738" y="2344738"/>
          <p14:tracePt t="45258" x="8491538" y="2328863"/>
          <p14:tracePt t="45274" x="8475663" y="2328863"/>
          <p14:tracePt t="45291" x="8331200" y="2311400"/>
          <p14:tracePt t="45307" x="8280400" y="2311400"/>
          <p14:tracePt t="45324" x="8085138" y="2362200"/>
          <p14:tracePt t="45341" x="7942263" y="2430463"/>
          <p14:tracePt t="45357" x="7805738" y="2522538"/>
          <p14:tracePt t="45374" x="7662863" y="2608263"/>
          <p14:tracePt t="45391" x="7569200" y="2684463"/>
          <p14:tracePt t="45407" x="7467600" y="2786063"/>
          <p14:tracePt t="45424" x="7358063" y="2913063"/>
          <p14:tracePt t="45441" x="7246938" y="3040063"/>
          <p14:tracePt t="45457" x="7196138" y="3124200"/>
          <p14:tracePt t="45474" x="7145338" y="3233738"/>
          <p14:tracePt t="45491" x="7112000" y="3302000"/>
          <p14:tracePt t="45507" x="7094538" y="3344863"/>
          <p14:tracePt t="45623" x="7112000" y="3302000"/>
          <p14:tracePt t="45641" x="7213600" y="3233738"/>
          <p14:tracePt t="45656" x="7424738" y="3090863"/>
          <p14:tracePt t="45674" x="7747000" y="2895600"/>
          <p14:tracePt t="45691" x="8153400" y="2667000"/>
          <p14:tracePt t="45707" x="8440738" y="2540000"/>
          <p14:tracePt t="45724" x="8796338" y="2413000"/>
          <p14:tracePt t="45741" x="9245600" y="2293938"/>
          <p14:tracePt t="45757" x="9474200" y="2278063"/>
          <p14:tracePt t="45774" x="9652000" y="2278063"/>
          <p14:tracePt t="45791" x="9702800" y="2278063"/>
          <p14:tracePt t="45807" x="9847263" y="2328863"/>
          <p14:tracePt t="45824" x="9931400" y="2362200"/>
          <p14:tracePt t="45841" x="9990138" y="2413000"/>
          <p14:tracePt t="45857" x="10007600" y="2430463"/>
          <p14:tracePt t="45874" x="10025063" y="2455863"/>
          <p14:tracePt t="45891" x="10040938" y="2471738"/>
          <p14:tracePt t="45923" x="10040938" y="2489200"/>
          <p14:tracePt t="46076" x="10058400" y="2489200"/>
          <p14:tracePt t="46091" x="10075863" y="2489200"/>
          <p14:tracePt t="46108" x="10185400" y="2489200"/>
          <p14:tracePt t="46124" x="10304463" y="2522538"/>
          <p14:tracePt t="46141" x="10464800" y="2608263"/>
          <p14:tracePt t="46157" x="10591800" y="2717800"/>
          <p14:tracePt t="46174" x="10736263" y="2844800"/>
          <p14:tracePt t="46191" x="10802938" y="2928938"/>
          <p14:tracePt t="46207" x="10863263" y="2989263"/>
          <p14:tracePt t="46224" x="10896600" y="3040063"/>
          <p14:tracePt t="46241" x="10896600" y="3055938"/>
          <p14:tracePt t="46356" x="10879138" y="3055938"/>
          <p14:tracePt t="46390" x="10837863" y="3055938"/>
          <p14:tracePt t="46407" x="10820400" y="3040063"/>
          <p14:tracePt t="46424" x="10802938" y="3022600"/>
          <p14:tracePt t="46441" x="10787063" y="3005138"/>
          <p14:tracePt t="46457" x="10769600" y="2989263"/>
          <p14:tracePt t="46474" x="10736263" y="2963863"/>
          <p14:tracePt t="46491" x="10701338" y="2913063"/>
          <p14:tracePt t="46508" x="10642600" y="2878138"/>
          <p14:tracePt t="46524" x="10591800" y="2827338"/>
          <p14:tracePt t="46541" x="10541000" y="2768600"/>
          <p14:tracePt t="46557" x="10482263" y="2717800"/>
          <p14:tracePt t="46574" x="10431463" y="2667000"/>
          <p14:tracePt t="46590" x="10396538" y="2608263"/>
          <p14:tracePt t="46607" x="10363200" y="2557463"/>
          <p14:tracePt t="46624" x="10304463" y="2506663"/>
          <p14:tracePt t="46641" x="10269538" y="2455863"/>
          <p14:tracePt t="46657" x="10236200" y="2413000"/>
          <p14:tracePt t="46674" x="10202863" y="2362200"/>
          <p14:tracePt t="46691" x="10152063" y="2328863"/>
          <p14:tracePt t="46707" x="10109200" y="2293938"/>
          <p14:tracePt t="46724" x="10040938" y="2235200"/>
          <p14:tracePt t="46741" x="9974263" y="2184400"/>
          <p14:tracePt t="46758" x="9880600" y="2133600"/>
          <p14:tracePt t="46774" x="9685338" y="2006600"/>
          <p14:tracePt t="46790" x="9525000" y="1922463"/>
          <p14:tracePt t="46807" x="9364663" y="1828800"/>
          <p14:tracePt t="46824" x="9220200" y="1760538"/>
          <p14:tracePt t="46841" x="9101138" y="1727200"/>
          <p14:tracePt t="46857" x="8940800" y="1684338"/>
          <p14:tracePt t="46874" x="8813800" y="1651000"/>
          <p14:tracePt t="46891" x="8712200" y="1651000"/>
          <p14:tracePt t="46907" x="8567738" y="1651000"/>
          <p14:tracePt t="46924" x="8440738" y="1651000"/>
          <p14:tracePt t="46940" x="8313738" y="1668463"/>
          <p14:tracePt t="46958" x="8247063" y="1701800"/>
          <p14:tracePt t="46974" x="8153400" y="1744663"/>
          <p14:tracePt t="46990" x="8085138" y="1778000"/>
          <p14:tracePt t="47007" x="8034338" y="1828800"/>
          <p14:tracePt t="47024" x="8018463" y="1862138"/>
          <p14:tracePt t="47041" x="8001000" y="1922463"/>
          <p14:tracePt t="47058" x="8001000" y="1973263"/>
          <p14:tracePt t="47074" x="8001000" y="2057400"/>
          <p14:tracePt t="47091" x="8051800" y="2151063"/>
          <p14:tracePt t="47107" x="8135938" y="2260600"/>
          <p14:tracePt t="47124" x="8262938" y="2362200"/>
          <p14:tracePt t="47141" x="8424863" y="2489200"/>
          <p14:tracePt t="47158" x="8585200" y="2590800"/>
          <p14:tracePt t="47174" x="8831263" y="2735263"/>
          <p14:tracePt t="47191" x="8991600" y="2827338"/>
          <p14:tracePt t="47207" x="9067800" y="2844800"/>
          <p14:tracePt t="47224" x="9202738" y="2878138"/>
          <p14:tracePt t="47241" x="9329738" y="2895600"/>
          <p14:tracePt t="47257" x="9525000" y="2913063"/>
          <p14:tracePt t="47274" x="9618663" y="2913063"/>
          <p14:tracePt t="47291" x="9736138" y="2913063"/>
          <p14:tracePt t="47307" x="9847263" y="2878138"/>
          <p14:tracePt t="47324" x="9956800" y="2827338"/>
          <p14:tracePt t="47341" x="10040938" y="2768600"/>
          <p14:tracePt t="47357" x="10109200" y="2700338"/>
          <p14:tracePt t="47374" x="10202863" y="2649538"/>
          <p14:tracePt t="47391" x="10253663" y="2590800"/>
          <p14:tracePt t="47407" x="10287000" y="2522538"/>
          <p14:tracePt t="47424" x="10329863" y="2489200"/>
          <p14:tracePt t="47440" x="10345738" y="2413000"/>
          <p14:tracePt t="47457" x="10345738" y="2362200"/>
          <p14:tracePt t="47474" x="10345738" y="2293938"/>
          <p14:tracePt t="47491" x="10304463" y="2184400"/>
          <p14:tracePt t="47507" x="10236200" y="2100263"/>
          <p14:tracePt t="47524" x="10134600" y="1989138"/>
          <p14:tracePt t="47540" x="9974263" y="1862138"/>
          <p14:tracePt t="47557" x="9685338" y="1701800"/>
          <p14:tracePt t="47574" x="9474200" y="1600200"/>
          <p14:tracePt t="47591" x="9202738" y="1490663"/>
          <p14:tracePt t="47607" x="8907463" y="1422400"/>
          <p14:tracePt t="47624" x="8618538" y="1371600"/>
          <p14:tracePt t="47641" x="8331200" y="1346200"/>
          <p14:tracePt t="47657" x="8051800" y="1346200"/>
          <p14:tracePt t="47674" x="7678738" y="1404938"/>
          <p14:tracePt t="47691" x="7485063" y="1506538"/>
          <p14:tracePt t="47708" x="7408863" y="1566863"/>
          <p14:tracePt t="47724" x="7272338" y="1760538"/>
          <p14:tracePt t="47741" x="7213600" y="1879600"/>
          <p14:tracePt t="47757" x="7196138" y="1989138"/>
          <p14:tracePt t="47774" x="7196138" y="2116138"/>
          <p14:tracePt t="47791" x="7272338" y="2235200"/>
          <p14:tracePt t="47807" x="7391400" y="2344738"/>
          <p14:tracePt t="47824" x="7602538" y="2489200"/>
          <p14:tracePt t="47841" x="7856538" y="2608263"/>
          <p14:tracePt t="47858" x="8153400" y="2717800"/>
          <p14:tracePt t="47874" x="8475663" y="2811463"/>
          <p14:tracePt t="47891" x="8796338" y="2862263"/>
          <p14:tracePt t="47907" x="9263063" y="2862263"/>
          <p14:tracePt t="47924" x="9507538" y="2862263"/>
          <p14:tracePt t="47941" x="9812338" y="2811463"/>
          <p14:tracePt t="47957" x="10040938" y="2735263"/>
          <p14:tracePt t="47974" x="10218738" y="2649538"/>
          <p14:tracePt t="47991" x="10329863" y="2590800"/>
          <p14:tracePt t="48007" x="10431463" y="2506663"/>
          <p14:tracePt t="48024" x="10482263" y="2455863"/>
          <p14:tracePt t="48041" x="10523538" y="2379663"/>
          <p14:tracePt t="48057" x="10541000" y="2328863"/>
          <p14:tracePt t="48074" x="10558463" y="2293938"/>
          <p14:tracePt t="48091" x="10558463" y="2217738"/>
          <p14:tracePt t="48107" x="10523538" y="2133600"/>
          <p14:tracePt t="48124" x="10447338" y="2024063"/>
          <p14:tracePt t="48141" x="10363200" y="1938338"/>
          <p14:tracePt t="48158" x="10218738" y="1811338"/>
          <p14:tracePt t="48174" x="10058400" y="1684338"/>
          <p14:tracePt t="48191" x="9880600" y="1566863"/>
          <p14:tracePt t="48208" x="9558338" y="1389063"/>
          <p14:tracePt t="48224" x="9440863" y="1328738"/>
          <p14:tracePt t="48241" x="9042400" y="1211263"/>
          <p14:tracePt t="48257" x="8745538" y="1135063"/>
          <p14:tracePt t="48274" x="8475663" y="1117600"/>
          <p14:tracePt t="48291" x="8196263" y="1117600"/>
          <p14:tracePt t="48307" x="7958138" y="1117600"/>
          <p14:tracePt t="48324" x="7764463" y="1168400"/>
          <p14:tracePt t="48341" x="7586663" y="1262063"/>
          <p14:tracePt t="48357" x="7450138" y="1389063"/>
          <p14:tracePt t="48374" x="7307263" y="1549400"/>
          <p14:tracePt t="48391" x="7196138" y="1727200"/>
          <p14:tracePt t="48407" x="7129463" y="1938338"/>
          <p14:tracePt t="48424" x="7069138" y="2133600"/>
          <p14:tracePt t="48441" x="7069138" y="2328863"/>
          <p14:tracePt t="48457" x="7069138" y="2506663"/>
          <p14:tracePt t="48474" x="7112000" y="2649538"/>
          <p14:tracePt t="48491" x="7231063" y="2811463"/>
          <p14:tracePt t="48508" x="7373938" y="2913063"/>
          <p14:tracePt t="48524" x="7662863" y="3040063"/>
          <p14:tracePt t="48541" x="7924800" y="3090863"/>
          <p14:tracePt t="48558" x="8440738" y="3141663"/>
          <p14:tracePt t="48574" x="8890000" y="3167063"/>
          <p14:tracePt t="48591" x="9329738" y="3167063"/>
          <p14:tracePt t="48607" x="9618663" y="3090863"/>
          <p14:tracePt t="48624" x="9898063" y="2963863"/>
          <p14:tracePt t="48641" x="10109200" y="2844800"/>
          <p14:tracePt t="48657" x="10167938" y="2786063"/>
          <p14:tracePt t="48674" x="10253663" y="2700338"/>
          <p14:tracePt t="48691" x="10269538" y="2667000"/>
          <p14:tracePt t="48707" x="10269538" y="2649538"/>
          <p14:tracePt t="48724" x="10287000" y="2608263"/>
          <p14:tracePt t="48741" x="10287000" y="2573338"/>
          <p14:tracePt t="48757" x="10287000" y="2557463"/>
          <p14:tracePt t="48774" x="10287000" y="2540000"/>
          <p14:tracePt t="48806" x="10287000" y="2522538"/>
          <p14:tracePt t="49714" x="10269538" y="2522538"/>
          <p14:tracePt t="49740" x="10218738" y="2522538"/>
          <p14:tracePt t="49758" x="10167938" y="2522538"/>
          <p14:tracePt t="49774" x="10040938" y="2540000"/>
          <p14:tracePt t="49791" x="9880600" y="2573338"/>
          <p14:tracePt t="49808" x="9702800" y="2608263"/>
          <p14:tracePt t="49824" x="9491663" y="2667000"/>
          <p14:tracePt t="49841" x="9296400" y="2717800"/>
          <p14:tracePt t="49858" x="9186863" y="2751138"/>
          <p14:tracePt t="49874" x="9067800" y="2768600"/>
          <p14:tracePt t="49891" x="8974138" y="2786063"/>
          <p14:tracePt t="49908" x="8923338" y="2811463"/>
          <p14:tracePt t="49924" x="8890000" y="2811463"/>
          <p14:tracePt t="50181" x="8907463" y="2811463"/>
          <p14:tracePt t="50192" x="8940800" y="2844800"/>
          <p14:tracePt t="50206" x="9042400" y="2878138"/>
          <p14:tracePt t="50224" x="9151938" y="2895600"/>
          <p14:tracePt t="50241" x="9263063" y="2913063"/>
          <p14:tracePt t="50258" x="9347200" y="2913063"/>
          <p14:tracePt t="50274" x="9364663" y="2913063"/>
          <p14:tracePt t="50291" x="9398000" y="2913063"/>
          <p14:tracePt t="50308" x="9423400" y="2913063"/>
          <p14:tracePt t="50386" x="9423400" y="2895600"/>
          <p14:tracePt t="50394" x="9398000" y="2895600"/>
          <p14:tracePt t="50423" x="9364663" y="2895600"/>
          <p14:tracePt t="50441" x="9329738" y="2895600"/>
          <p14:tracePt t="50457" x="9313863" y="2895600"/>
          <p14:tracePt t="50474" x="9278938" y="2895600"/>
          <p14:tracePt t="50507" x="9263063" y="2895600"/>
          <p14:tracePt t="50906" x="9263063" y="2878138"/>
          <p14:tracePt t="50973" x="9263063" y="2862263"/>
          <p14:tracePt t="51050" x="9263063" y="2844800"/>
          <p14:tracePt t="51323" x="9263063" y="2862263"/>
          <p14:tracePt t="51558" x="9263063" y="2844800"/>
          <p14:tracePt t="51623" x="9263063" y="2827338"/>
          <p14:tracePt t="51673" x="9263063" y="2811463"/>
          <p14:tracePt t="51730" x="9263063" y="2786063"/>
          <p14:tracePt t="51811" x="9263063" y="2768600"/>
          <p14:tracePt t="51873" x="9263063" y="2751138"/>
          <p14:tracePt t="51940" x="9263063" y="2735263"/>
          <p14:tracePt t="51990" x="9263063" y="2717800"/>
          <p14:tracePt t="52056" x="9263063" y="2700338"/>
          <p14:tracePt t="52107" x="9263063" y="2684463"/>
          <p14:tracePt t="52141" x="9278938" y="2684463"/>
          <p14:tracePt t="52158" x="9278938" y="2667000"/>
          <p14:tracePt t="52190" x="9278938" y="2649538"/>
          <p14:tracePt t="52208" x="9296400" y="2649538"/>
          <p14:tracePt t="52224" x="9296400" y="2633663"/>
          <p14:tracePt t="52241" x="9296400" y="2608263"/>
          <p14:tracePt t="52273" x="9313863" y="2590800"/>
          <p14:tracePt t="52307" x="9313863" y="2573338"/>
          <p14:tracePt t="52357" x="9329738" y="2557463"/>
          <p14:tracePt t="52390" x="9329738" y="2540000"/>
          <p14:tracePt t="52423" x="9329738" y="2522538"/>
          <p14:tracePt t="52441" x="9347200" y="2522538"/>
          <p14:tracePt t="52473" x="9347200" y="2506663"/>
          <p14:tracePt t="52491" x="9364663" y="2506663"/>
          <p14:tracePt t="52507" x="9364663" y="2489200"/>
          <p14:tracePt t="52524" x="9364663" y="2471738"/>
          <p14:tracePt t="52541" x="9380538" y="2471738"/>
          <p14:tracePt t="52573" x="9380538" y="2455863"/>
          <p14:tracePt t="52591" x="9398000" y="2455863"/>
          <p14:tracePt t="52608" x="9398000" y="2430463"/>
          <p14:tracePt t="52624" x="9423400" y="2430463"/>
          <p14:tracePt t="52641" x="9423400" y="2413000"/>
          <p14:tracePt t="52658" x="9440863" y="2413000"/>
          <p14:tracePt t="52690" x="9456738" y="2413000"/>
          <p14:tracePt t="52723" x="9456738" y="2395538"/>
          <p14:tracePt t="52741" x="9474200" y="2395538"/>
          <p14:tracePt t="52773" x="9491663" y="2395538"/>
          <p14:tracePt t="52791" x="9491663" y="2379663"/>
          <p14:tracePt t="52808" x="9507538" y="2379663"/>
          <p14:tracePt t="52840" x="9525000" y="2379663"/>
          <p14:tracePt t="52858" x="9525000" y="2362200"/>
          <p14:tracePt t="52874" x="9542463" y="2362200"/>
          <p14:tracePt t="52907" x="9558338" y="2362200"/>
          <p14:tracePt t="52957" x="9575800" y="2362200"/>
          <p14:tracePt t="52990" x="9601200" y="2362200"/>
          <p14:tracePt t="53023" x="9618663" y="2362200"/>
          <p14:tracePt t="53057" x="9634538" y="2362200"/>
          <p14:tracePt t="53074" x="9652000" y="2362200"/>
          <p14:tracePt t="53091" x="9669463" y="2362200"/>
          <p14:tracePt t="53108" x="9685338" y="2362200"/>
          <p14:tracePt t="53125" x="9702800" y="2362200"/>
          <p14:tracePt t="53157" x="9720263" y="2362200"/>
          <p14:tracePt t="53190" x="9736138" y="2362200"/>
          <p14:tracePt t="53208" x="9753600" y="2362200"/>
          <p14:tracePt t="53240" x="9779000" y="2362200"/>
          <p14:tracePt t="53273" x="9796463" y="2362200"/>
          <p14:tracePt t="53307" x="9812338" y="2362200"/>
          <p14:tracePt t="53324" x="9829800" y="2362200"/>
          <p14:tracePt t="53357" x="9847263" y="2362200"/>
          <p14:tracePt t="53374" x="9863138" y="2362200"/>
          <p14:tracePt t="53391" x="9880600" y="2379663"/>
          <p14:tracePt t="53408" x="9898063" y="2379663"/>
          <p14:tracePt t="53424" x="9913938" y="2395538"/>
          <p14:tracePt t="53441" x="9931400" y="2395538"/>
          <p14:tracePt t="53458" x="9956800" y="2395538"/>
          <p14:tracePt t="53490" x="9974263" y="2413000"/>
          <p14:tracePt t="53508" x="9990138" y="2413000"/>
          <p14:tracePt t="53540" x="9990138" y="2430463"/>
          <p14:tracePt t="53558" x="10007600" y="2430463"/>
          <p14:tracePt t="53607" x="10007600" y="2455863"/>
          <p14:tracePt t="53640" x="10025063" y="2455863"/>
          <p14:tracePt t="53673" x="10025063" y="2471738"/>
          <p14:tracePt t="53729" x="10025063" y="2489200"/>
          <p14:tracePt t="53770" x="10040938" y="2489200"/>
          <p14:tracePt t="55818" x="10025063" y="2489200"/>
          <p14:tracePt t="55841" x="10007600" y="2489200"/>
          <p14:tracePt t="55857" x="9974263" y="2471738"/>
          <p14:tracePt t="55875" x="9931400" y="2455863"/>
          <p14:tracePt t="55891" x="9880600" y="2455863"/>
          <p14:tracePt t="55908" x="9829800" y="2413000"/>
          <p14:tracePt t="55924" x="9753600" y="2395538"/>
          <p14:tracePt t="55941" x="9702800" y="2379663"/>
          <p14:tracePt t="55958" x="9652000" y="2379663"/>
          <p14:tracePt t="55975" x="9618663" y="2362200"/>
          <p14:tracePt t="55991" x="9601200" y="2362200"/>
          <p14:tracePt t="56008" x="9542463" y="2362200"/>
          <p14:tracePt t="56025" x="9507538" y="2362200"/>
          <p14:tracePt t="56041" x="9456738" y="2362200"/>
          <p14:tracePt t="56058" x="9423400" y="2362200"/>
          <p14:tracePt t="56074" x="9380538" y="2362200"/>
          <p14:tracePt t="56091" x="9347200" y="2379663"/>
          <p14:tracePt t="56108" x="9313863" y="2395538"/>
          <p14:tracePt t="56124" x="9278938" y="2413000"/>
          <p14:tracePt t="56141" x="9245600" y="2430463"/>
          <p14:tracePt t="56158" x="9220200" y="2471738"/>
          <p14:tracePt t="56175" x="9186863" y="2506663"/>
          <p14:tracePt t="56191" x="9151938" y="2540000"/>
          <p14:tracePt t="56208" x="9118600" y="2573338"/>
          <p14:tracePt t="56224" x="9101138" y="2608263"/>
          <p14:tracePt t="56241" x="9085263" y="2633663"/>
          <p14:tracePt t="56258" x="9067800" y="2667000"/>
          <p14:tracePt t="56275" x="9067800" y="2684463"/>
          <p14:tracePt t="56291" x="9042400" y="2717800"/>
          <p14:tracePt t="56307" x="9042400" y="2751138"/>
          <p14:tracePt t="56325" x="9042400" y="2786063"/>
          <p14:tracePt t="56341" x="9042400" y="2827338"/>
          <p14:tracePt t="56358" x="9042400" y="2862263"/>
          <p14:tracePt t="56374" x="9042400" y="2895600"/>
          <p14:tracePt t="56407" x="9042400" y="2913063"/>
          <p14:tracePt t="56424" x="9042400" y="2928938"/>
          <p14:tracePt t="56457" x="9042400" y="2946400"/>
          <p14:tracePt t="56524" x="9067800" y="2946400"/>
          <p14:tracePt t="56557" x="9067800" y="2963863"/>
          <p14:tracePt t="56575" x="9085263" y="2963863"/>
          <p14:tracePt t="56591" x="9118600" y="2963863"/>
          <p14:tracePt t="56608" x="9151938" y="2963863"/>
          <p14:tracePt t="56625" x="9186863" y="2946400"/>
          <p14:tracePt t="56641" x="9202738" y="2928938"/>
          <p14:tracePt t="56658" x="9220200" y="2928938"/>
          <p14:tracePt t="56674" x="9245600" y="2928938"/>
          <p14:tracePt t="56691" x="9245600" y="2913063"/>
          <p14:tracePt t="56777" x="9245600" y="2928938"/>
          <p14:tracePt t="56823" x="9245600" y="2946400"/>
          <p14:tracePt t="56940" x="9245600" y="2928938"/>
          <p14:tracePt t="56974" x="9220200" y="2913063"/>
          <p14:tracePt t="57170" x="9220200" y="2895600"/>
          <p14:tracePt t="57223" x="9220200" y="2878138"/>
          <p14:tracePt t="57506" x="9220200" y="2862263"/>
          <p14:tracePt t="57540" x="9202738" y="2844800"/>
          <p14:tracePt t="57558" x="9202738" y="2827338"/>
          <p14:tracePt t="57757" x="9202738" y="2844800"/>
          <p14:tracePt t="57941" x="9202738" y="2827338"/>
          <p14:tracePt t="57990" x="9202738" y="2811463"/>
          <p14:tracePt t="58040" x="9202738" y="2786063"/>
          <p14:tracePt t="58096" x="9186863" y="2786063"/>
          <p14:tracePt t="58124" x="9186863" y="2768600"/>
          <p14:tracePt t="58207" x="9186863" y="2751138"/>
          <p14:tracePt t="58257" x="9186863" y="2735263"/>
          <p14:tracePt t="58290" x="9186863" y="2717800"/>
          <p14:tracePt t="58357" x="9186863" y="2700338"/>
          <p14:tracePt t="58440" x="9186863" y="2684463"/>
          <p14:tracePt t="58507" x="9186863" y="2667000"/>
          <p14:tracePt t="58590" x="9186863" y="2649538"/>
          <p14:tracePt t="58657" x="9186863" y="2633663"/>
          <p14:tracePt t="58723" x="9186863" y="2608263"/>
          <p14:tracePt t="58773" x="9186863" y="2590800"/>
          <p14:tracePt t="58823" x="9186863" y="2573338"/>
          <p14:tracePt t="58873" x="9186863" y="2557463"/>
          <p14:tracePt t="58891" x="9186863" y="2540000"/>
          <p14:tracePt t="58940" x="9186863" y="2522538"/>
          <p14:tracePt t="58958" x="9186863" y="2506663"/>
          <p14:tracePt t="58974" x="9186863" y="2489200"/>
          <p14:tracePt t="59007" x="9186863" y="2471738"/>
          <p14:tracePt t="59025" x="9186863" y="2455863"/>
          <p14:tracePt t="59057" x="9186863" y="2430463"/>
          <p14:tracePt t="59090" x="9186863" y="2413000"/>
          <p14:tracePt t="59123" x="9186863" y="2395538"/>
          <p14:tracePt t="59173" x="9186863" y="2379663"/>
          <p14:tracePt t="59227" x="9186863" y="2362200"/>
          <p14:tracePt t="59257" x="9202738" y="2362200"/>
          <p14:tracePt t="59309" x="9202738" y="2344738"/>
          <p14:tracePt t="59357" x="9220200" y="2344738"/>
          <p14:tracePt t="59374" x="9220200" y="2328863"/>
          <p14:tracePt t="59424" x="9245600" y="2311400"/>
          <p14:tracePt t="59457" x="9263063" y="2293938"/>
          <p14:tracePt t="59507" x="9263063" y="2278063"/>
          <p14:tracePt t="59540" x="9278938" y="2278063"/>
          <p14:tracePt t="59574" x="9278938" y="2260600"/>
          <p14:tracePt t="59624" x="9296400" y="2260600"/>
          <p14:tracePt t="59641" x="9296400" y="2235200"/>
          <p14:tracePt t="59690" x="9296400" y="2217738"/>
          <p14:tracePt t="59724" x="9296400" y="2201863"/>
          <p14:tracePt t="59757" x="9296400" y="2184400"/>
          <p14:tracePt t="59775" x="9313863" y="2184400"/>
          <p14:tracePt t="59791" x="9313863" y="2166938"/>
          <p14:tracePt t="59808" x="9313863" y="2151063"/>
          <p14:tracePt t="59857" x="9313863" y="2133600"/>
          <p14:tracePt t="59890" x="9313863" y="2116138"/>
          <p14:tracePt t="59908" x="9313863" y="2100263"/>
          <p14:tracePt t="59940" x="9313863" y="2082800"/>
          <p14:tracePt t="59958" x="9313863" y="2057400"/>
          <p14:tracePt t="59975" x="9313863" y="2039938"/>
          <p14:tracePt t="59991" x="9313863" y="2024063"/>
          <p14:tracePt t="60008" x="9313863" y="2006600"/>
          <p14:tracePt t="60024" x="9313863" y="1989138"/>
          <p14:tracePt t="60041" x="9313863" y="1973263"/>
          <p14:tracePt t="60058" x="9313863" y="1955800"/>
          <p14:tracePt t="60090" x="9313863" y="1938338"/>
          <p14:tracePt t="60124" x="9313863" y="1922463"/>
          <p14:tracePt t="60141" x="9329738" y="1905000"/>
          <p14:tracePt t="60158" x="9329738" y="1862138"/>
          <p14:tracePt t="60175" x="9329738" y="1828800"/>
          <p14:tracePt t="60191" x="9347200" y="1811338"/>
          <p14:tracePt t="60208" x="9347200" y="1778000"/>
          <p14:tracePt t="60225" x="9347200" y="1760538"/>
          <p14:tracePt t="60241" x="9347200" y="1744663"/>
          <p14:tracePt t="60258" x="9364663" y="1701800"/>
          <p14:tracePt t="60275" x="9364663" y="1668463"/>
          <p14:tracePt t="60291" x="9364663" y="1633538"/>
          <p14:tracePt t="60308" x="9380538" y="1617663"/>
          <p14:tracePt t="60325" x="9380538" y="1600200"/>
          <p14:tracePt t="60341" x="9380538" y="1582738"/>
          <p14:tracePt t="60623" x="9380538" y="1600200"/>
          <p14:tracePt t="61169" x="9380538" y="1617663"/>
          <p14:tracePt t="61177" x="9364663" y="1668463"/>
          <p14:tracePt t="61191" x="9364663" y="1727200"/>
          <p14:tracePt t="61208" x="9329738" y="1905000"/>
          <p14:tracePt t="61225" x="9313863" y="2006600"/>
          <p14:tracePt t="61241" x="9296400" y="2151063"/>
          <p14:tracePt t="61258" x="9278938" y="2235200"/>
          <p14:tracePt t="61274" x="9278938" y="2311400"/>
          <p14:tracePt t="61291" x="9278938" y="2344738"/>
          <p14:tracePt t="61324" x="9278938" y="2362200"/>
          <p14:tracePt t="61423" x="9278938" y="2344738"/>
          <p14:tracePt t="61441" x="9278938" y="2311400"/>
          <p14:tracePt t="61458" x="9278938" y="2217738"/>
          <p14:tracePt t="61475" x="9278938" y="2116138"/>
          <p14:tracePt t="61491" x="9278938" y="1989138"/>
          <p14:tracePt t="61508" x="9278938" y="1905000"/>
          <p14:tracePt t="61525" x="9296400" y="1795463"/>
          <p14:tracePt t="61541" x="9296400" y="1727200"/>
          <p14:tracePt t="61558" x="9296400" y="1684338"/>
          <p14:tracePt t="61574" x="9296400" y="1668463"/>
          <p14:tracePt t="61591" x="9296400" y="1651000"/>
          <p14:tracePt t="61841" x="9296400" y="1633538"/>
          <p14:tracePt t="61873" x="9296400" y="1617663"/>
          <p14:tracePt t="62095" x="9296400" y="1633538"/>
          <p14:tracePt t="62157" x="9296400" y="1651000"/>
          <p14:tracePt t="62207" x="9296400" y="1668463"/>
          <p14:tracePt t="62240" x="9296400" y="1684338"/>
          <p14:tracePt t="62258" x="9296400" y="1701800"/>
          <p14:tracePt t="63111" x="9296400" y="1727200"/>
          <p14:tracePt t="63125" x="9296400" y="1760538"/>
          <p14:tracePt t="63141" x="9296400" y="1828800"/>
          <p14:tracePt t="63158" x="9278938" y="1922463"/>
          <p14:tracePt t="63174" x="9245600" y="2024063"/>
          <p14:tracePt t="63191" x="9202738" y="2133600"/>
          <p14:tracePt t="63208" x="9186863" y="2217738"/>
          <p14:tracePt t="63224" x="9169400" y="2328863"/>
          <p14:tracePt t="63241" x="9136063" y="2413000"/>
          <p14:tracePt t="63258" x="9118600" y="2506663"/>
          <p14:tracePt t="63275" x="9101138" y="2608263"/>
          <p14:tracePt t="63292" x="9085263" y="2717800"/>
          <p14:tracePt t="63308" x="9042400" y="2827338"/>
          <p14:tracePt t="63325" x="9042400" y="2862263"/>
          <p14:tracePt t="63341" x="9024938" y="2913063"/>
          <p14:tracePt t="63358" x="9024938" y="2928938"/>
          <p14:tracePt t="63390" x="9009063" y="2928938"/>
          <p14:tracePt t="63490" x="9009063" y="2913063"/>
          <p14:tracePt t="63508" x="8991600" y="2913063"/>
          <p14:tracePt t="63525" x="8991600" y="2895600"/>
          <p14:tracePt t="63541" x="8991600" y="2878138"/>
          <p14:tracePt t="63558" x="8974138" y="2844800"/>
          <p14:tracePt t="63575" x="8974138" y="2827338"/>
          <p14:tracePt t="63591" x="8958263" y="2786063"/>
          <p14:tracePt t="63608" x="8958263" y="2751138"/>
          <p14:tracePt t="63625" x="8958263" y="2735263"/>
          <p14:tracePt t="63641" x="8958263" y="2700338"/>
          <p14:tracePt t="63658" x="8958263" y="2684463"/>
          <p14:tracePt t="63750" x="8940800" y="2684463"/>
          <p14:tracePt t="63841" x="8940800" y="2700338"/>
          <p14:tracePt t="63890" x="8940800" y="2717800"/>
          <p14:tracePt t="63924" x="8958263" y="2751138"/>
          <p14:tracePt t="63942" x="8974138" y="2768600"/>
          <p14:tracePt t="63958" x="8991600" y="2811463"/>
          <p14:tracePt t="63975" x="9024938" y="2827338"/>
          <p14:tracePt t="63991" x="9042400" y="2862263"/>
          <p14:tracePt t="64008" x="9067800" y="2878138"/>
          <p14:tracePt t="64025" x="9085263" y="2895600"/>
          <p14:tracePt t="64042" x="9101138" y="2913063"/>
          <p14:tracePt t="64058" x="9101138" y="2928938"/>
          <p14:tracePt t="64075" x="9118600" y="2928938"/>
          <p14:tracePt t="64091" x="9136063" y="2946400"/>
          <p14:tracePt t="64142" x="9151938" y="2946400"/>
          <p14:tracePt t="64390" x="9136063" y="2946400"/>
          <p14:tracePt t="64408" x="9136063" y="2928938"/>
          <p14:tracePt t="64425" x="9118600" y="2913063"/>
          <p14:tracePt t="64457" x="9101138" y="2895600"/>
          <p14:tracePt t="64475" x="9101138" y="2862263"/>
          <p14:tracePt t="64491" x="9085263" y="2844800"/>
          <p14:tracePt t="64508" x="9067800" y="2827338"/>
          <p14:tracePt t="64525" x="9042400" y="2811463"/>
          <p14:tracePt t="64541" x="9042400" y="2786063"/>
          <p14:tracePt t="64558" x="9024938" y="2786063"/>
          <p14:tracePt t="64575" x="9009063" y="2751138"/>
          <p14:tracePt t="64607" x="8991600" y="2735263"/>
          <p14:tracePt t="64625" x="8974138" y="2717800"/>
          <p14:tracePt t="64642" x="8974138" y="2700338"/>
          <p14:tracePt t="64658" x="8958263" y="2684463"/>
          <p14:tracePt t="64675" x="8940800" y="2667000"/>
          <p14:tracePt t="64707" x="8923338" y="2667000"/>
          <p14:tracePt t="64725" x="8923338" y="2649538"/>
          <p14:tracePt t="64758" x="8907463" y="2649538"/>
          <p14:tracePt t="64874" x="8907463" y="2667000"/>
          <p14:tracePt t="64924" x="8923338" y="2684463"/>
          <p14:tracePt t="64941" x="8923338" y="2700338"/>
          <p14:tracePt t="64958" x="8940800" y="2717800"/>
          <p14:tracePt t="64975" x="8958263" y="2751138"/>
          <p14:tracePt t="64991" x="8974138" y="2768600"/>
          <p14:tracePt t="65008" x="8991600" y="2786063"/>
          <p14:tracePt t="65025" x="9009063" y="2811463"/>
          <p14:tracePt t="65057" x="9009063" y="2827338"/>
          <p14:tracePt t="65107" x="9024938" y="2827338"/>
          <p14:tracePt t="65258" x="9024938" y="2811463"/>
          <p14:tracePt t="65291" x="9009063" y="2786063"/>
          <p14:tracePt t="65308" x="8991600" y="2768600"/>
          <p14:tracePt t="65325" x="8991600" y="2751138"/>
          <p14:tracePt t="65341" x="8974138" y="2735263"/>
          <p14:tracePt t="65358" x="8958263" y="2735263"/>
          <p14:tracePt t="65375" x="8958263" y="2717800"/>
          <p14:tracePt t="65391" x="8940800" y="2717800"/>
          <p14:tracePt t="65490" x="8940800" y="2735263"/>
          <p14:tracePt t="65508" x="8958263" y="2751138"/>
          <p14:tracePt t="65525" x="8991600" y="2786063"/>
          <p14:tracePt t="65542" x="9009063" y="2827338"/>
          <p14:tracePt t="65558" x="9042400" y="2862263"/>
          <p14:tracePt t="65575" x="9067800" y="2895600"/>
          <p14:tracePt t="65607" x="9085263" y="2913063"/>
          <p14:tracePt t="65692" x="9067800" y="2895600"/>
          <p14:tracePt t="65708" x="9042400" y="2878138"/>
          <p14:tracePt t="65725" x="9042400" y="2862263"/>
          <p14:tracePt t="65741" x="9009063" y="2827338"/>
          <p14:tracePt t="65758" x="8974138" y="2786063"/>
          <p14:tracePt t="65775" x="8907463" y="2717800"/>
          <p14:tracePt t="65792" x="8890000" y="2684463"/>
          <p14:tracePt t="65808" x="8847138" y="2649538"/>
          <p14:tracePt t="65825" x="8847138" y="2633663"/>
          <p14:tracePt t="65842" x="8831263" y="2633663"/>
          <p14:tracePt t="65923" x="8831263" y="2649538"/>
          <p14:tracePt t="65942" x="8890000" y="2684463"/>
          <p14:tracePt t="65958" x="8940800" y="2751138"/>
          <p14:tracePt t="65975" x="8991600" y="2811463"/>
          <p14:tracePt t="65992" x="9067800" y="2878138"/>
          <p14:tracePt t="66008" x="9101138" y="2913063"/>
          <p14:tracePt t="66025" x="9118600" y="2946400"/>
          <p14:tracePt t="66057" x="9136063" y="2963863"/>
          <p14:tracePt t="66142" x="9136063" y="2946400"/>
          <p14:tracePt t="66174" x="9136063" y="2928938"/>
          <p14:tracePt t="66191" x="9101138" y="2895600"/>
          <p14:tracePt t="66208" x="9085263" y="2844800"/>
          <p14:tracePt t="66225" x="9042400" y="2786063"/>
          <p14:tracePt t="66242" x="9024938" y="2735263"/>
          <p14:tracePt t="66258" x="9009063" y="2717800"/>
          <p14:tracePt t="66275" x="9009063" y="2700338"/>
          <p14:tracePt t="66445" x="9009063" y="2717800"/>
          <p14:tracePt t="66474" x="9024938" y="2751138"/>
          <p14:tracePt t="66492" x="9042400" y="2786063"/>
          <p14:tracePt t="66508" x="9067800" y="2811463"/>
          <p14:tracePt t="66525" x="9085263" y="2844800"/>
          <p14:tracePt t="66541" x="9085263" y="2862263"/>
          <p14:tracePt t="66558" x="9101138" y="2862263"/>
          <p14:tracePt t="66575" x="9101138" y="2878138"/>
          <p14:tracePt t="66708" x="9101138" y="2862263"/>
          <p14:tracePt t="66757" x="9101138" y="2844800"/>
          <p14:tracePt t="66775" x="9085263" y="2827338"/>
          <p14:tracePt t="66824" x="9067800" y="2811463"/>
          <p14:tracePt t="66907" x="9067800" y="2786063"/>
          <p14:tracePt t="66925" x="9042400" y="2786063"/>
          <p14:tracePt t="66942" x="9042400" y="2768600"/>
          <p14:tracePt t="66958" x="9024938" y="2751138"/>
          <p14:tracePt t="66975" x="9009063" y="2735263"/>
          <p14:tracePt t="66992" x="9009063" y="2717800"/>
          <p14:tracePt t="67008" x="8991600" y="2700338"/>
          <p14:tracePt t="67025" x="8974138" y="2684463"/>
          <p14:tracePt t="67042" x="8974138" y="2667000"/>
          <p14:tracePt t="67058" x="8958263" y="2649538"/>
          <p14:tracePt t="67075" x="8958263" y="2633663"/>
          <p14:tracePt t="67092" x="8940800" y="2633663"/>
          <p14:tracePt t="67108" x="8940800" y="2608263"/>
          <p14:tracePt t="67125" x="8923338" y="2590800"/>
          <p14:tracePt t="67157" x="8923338" y="2573338"/>
          <p14:tracePt t="67207" x="8907463" y="2573338"/>
          <p14:tracePt t="67593" x="8907463" y="2590800"/>
          <p14:tracePt t="67824" x="8907463" y="2608263"/>
          <p14:tracePt t="68002" x="8907463" y="2633663"/>
          <p14:tracePt t="68057" x="8907463" y="2649538"/>
          <p14:tracePt t="68075" x="8940800" y="2700338"/>
          <p14:tracePt t="68092" x="8958263" y="2735263"/>
          <p14:tracePt t="68108" x="8991600" y="2768600"/>
          <p14:tracePt t="68125" x="9009063" y="2827338"/>
          <p14:tracePt t="68142" x="9024938" y="2862263"/>
          <p14:tracePt t="68158" x="9042400" y="2862263"/>
          <p14:tracePt t="68175" x="9042400" y="2878138"/>
          <p14:tracePt t="68192" x="9042400" y="2895600"/>
          <p14:tracePt t="68208" x="9067800" y="2895600"/>
          <p14:tracePt t="68324" x="9067800" y="2878138"/>
          <p14:tracePt t="68342" x="9042400" y="2862263"/>
          <p14:tracePt t="68374" x="9042400" y="2844800"/>
          <p14:tracePt t="68392" x="9024938" y="2827338"/>
          <p14:tracePt t="68408" x="9024938" y="2811463"/>
          <p14:tracePt t="68425" x="8991600" y="2768600"/>
          <p14:tracePt t="68442" x="8974138" y="2735263"/>
          <p14:tracePt t="68458" x="8958263" y="2700338"/>
          <p14:tracePt t="68475" x="8940800" y="2684463"/>
          <p14:tracePt t="68492" x="8923338" y="2649538"/>
          <p14:tracePt t="68508" x="8907463" y="2633663"/>
          <p14:tracePt t="68540" x="8907463" y="2608263"/>
          <p14:tracePt t="68574" x="8890000" y="2590800"/>
          <p14:tracePt t="68673" x="8890000" y="2573338"/>
          <p14:tracePt t="68707" x="8864600" y="2557463"/>
          <p14:tracePt t="68725" x="8864600" y="2540000"/>
          <p14:tracePt t="68742" x="8847138" y="2522538"/>
          <p14:tracePt t="68758" x="8847138" y="2506663"/>
          <p14:tracePt t="68775" x="8831263" y="2489200"/>
          <p14:tracePt t="68792" x="8831263" y="2471738"/>
          <p14:tracePt t="68824" x="8813800" y="2471738"/>
          <p14:tracePt t="68941" x="8813800" y="2489200"/>
          <p14:tracePt t="68958" x="8813800" y="2540000"/>
          <p14:tracePt t="68975" x="8847138" y="2590800"/>
          <p14:tracePt t="68992" x="8907463" y="2649538"/>
          <p14:tracePt t="69008" x="8958263" y="2717800"/>
          <p14:tracePt t="69025" x="8991600" y="2768600"/>
          <p14:tracePt t="69042" x="9024938" y="2827338"/>
          <p14:tracePt t="69058" x="9067800" y="2862263"/>
          <p14:tracePt t="69075" x="9067800" y="2878138"/>
          <p14:tracePt t="69092" x="9085263" y="2895600"/>
          <p14:tracePt t="69108" x="9101138" y="2913063"/>
          <p14:tracePt t="69274" x="9101138" y="2895600"/>
          <p14:tracePt t="69292" x="9101138" y="2878138"/>
          <p14:tracePt t="69308" x="9085263" y="2862263"/>
          <p14:tracePt t="69325" x="9067800" y="2844800"/>
          <p14:tracePt t="69341" x="9042400" y="2827338"/>
          <p14:tracePt t="69358" x="9024938" y="2786063"/>
          <p14:tracePt t="69375" x="8991600" y="2751138"/>
          <p14:tracePt t="69392" x="8974138" y="2717800"/>
          <p14:tracePt t="69408" x="8958263" y="2684463"/>
          <p14:tracePt t="69425" x="8940800" y="2649538"/>
          <p14:tracePt t="69442" x="8923338" y="2633663"/>
          <p14:tracePt t="69458" x="8923338" y="2608263"/>
          <p14:tracePt t="69491" x="8907463" y="2590800"/>
          <p14:tracePt t="69541" x="8890000" y="2573338"/>
          <p14:tracePt t="70174" x="8890000" y="2590800"/>
          <p14:tracePt t="70724" x="8907463" y="2633663"/>
          <p14:tracePt t="70742" x="8940800" y="2667000"/>
          <p14:tracePt t="70758" x="8958263" y="2684463"/>
          <p14:tracePt t="70775" x="8991600" y="2717800"/>
          <p14:tracePt t="70792" x="9009063" y="2735263"/>
          <p14:tracePt t="70808" x="9024938" y="2751138"/>
          <p14:tracePt t="70825" x="9024938" y="2768600"/>
          <p14:tracePt t="70842" x="9042400" y="2786063"/>
          <p14:tracePt t="72193" x="9009063" y="2735263"/>
          <p14:tracePt t="72209" x="8958263" y="2667000"/>
          <p14:tracePt t="72225" x="8923338" y="2608263"/>
          <p14:tracePt t="72242" x="8864600" y="2540000"/>
          <p14:tracePt t="72258" x="8831263" y="2471738"/>
          <p14:tracePt t="72275" x="8813800" y="2413000"/>
          <p14:tracePt t="72291" x="8796338" y="2379663"/>
          <p14:tracePt t="72308" x="8796338" y="2362200"/>
          <p14:tracePt t="72325" x="8796338" y="2344738"/>
          <p14:tracePt t="72342" x="8796338" y="2328863"/>
          <p14:tracePt t="72492" x="8796338" y="2344738"/>
          <p14:tracePt t="72541" x="8796338" y="2362200"/>
          <p14:tracePt t="72559" x="8813800" y="2395538"/>
          <p14:tracePt t="72575" x="8864600" y="2430463"/>
          <p14:tracePt t="72592" x="8907463" y="2471738"/>
          <p14:tracePt t="72609" x="8923338" y="2506663"/>
          <p14:tracePt t="72625" x="8958263" y="2540000"/>
          <p14:tracePt t="72642" x="8974138" y="2573338"/>
          <p14:tracePt t="72659" x="8991600" y="2590800"/>
          <p14:tracePt t="72675" x="8991600" y="2608263"/>
          <p14:tracePt t="72692" x="9009063" y="2633663"/>
          <p14:tracePt t="72724" x="9009063" y="2649538"/>
          <p14:tracePt t="72757" x="9024938" y="2649538"/>
          <p14:tracePt t="72877" x="9024938" y="2667000"/>
          <p14:tracePt t="72924" x="9042400" y="2684463"/>
          <p14:tracePt t="72957" x="9042400" y="2700338"/>
          <p14:tracePt t="72991" x="9042400" y="2717800"/>
          <p14:tracePt t="73009" x="9067800" y="2735263"/>
          <p14:tracePt t="73057" x="9067800" y="2751138"/>
          <p14:tracePt t="73075" x="9067800" y="2786063"/>
          <p14:tracePt t="73092" x="9067800" y="2811463"/>
          <p14:tracePt t="73108" x="9067800" y="2827338"/>
          <p14:tracePt t="73125" x="9067800" y="2844800"/>
          <p14:tracePt t="73157" x="9067800" y="2862263"/>
          <p14:tracePt t="74115" x="9067800" y="2844800"/>
          <p14:tracePt t="74143" x="9067800" y="2827338"/>
          <p14:tracePt t="74158" x="9042400" y="2811463"/>
          <p14:tracePt t="74175" x="9024938" y="2768600"/>
          <p14:tracePt t="74192" x="9024938" y="2751138"/>
          <p14:tracePt t="74208" x="9009063" y="2735263"/>
          <p14:tracePt t="74225" x="8991600" y="2717800"/>
          <p14:tracePt t="74242" x="8991600" y="2700338"/>
          <p14:tracePt t="74259" x="8974138" y="2684463"/>
          <p14:tracePt t="74275" x="8958263" y="2667000"/>
          <p14:tracePt t="74292" x="8940800" y="2649538"/>
          <p14:tracePt t="74309" x="8940800" y="2633663"/>
          <p14:tracePt t="74325" x="8923338" y="2608263"/>
          <p14:tracePt t="74342" x="8907463" y="2573338"/>
          <p14:tracePt t="74359" x="8890000" y="2557463"/>
          <p14:tracePt t="74375" x="8864600" y="2522538"/>
          <p14:tracePt t="74392" x="8831263" y="2506663"/>
          <p14:tracePt t="74408" x="8831263" y="2489200"/>
          <p14:tracePt t="74425" x="8813800" y="2471738"/>
          <p14:tracePt t="74674" x="8813800" y="2489200"/>
          <p14:tracePt t="74692" x="8831263" y="2489200"/>
          <p14:tracePt t="74724" x="8847138" y="2506663"/>
          <p14:tracePt t="74742" x="8864600" y="2522538"/>
          <p14:tracePt t="74759" x="8864600" y="2540000"/>
          <p14:tracePt t="74775" x="8890000" y="2540000"/>
          <p14:tracePt t="74792" x="8890000" y="2557463"/>
          <p14:tracePt t="74809" x="8907463" y="2557463"/>
          <p14:tracePt t="74825" x="8907463" y="2573338"/>
          <p14:tracePt t="75220" x="8907463" y="2557463"/>
          <p14:tracePt t="75278" x="8907463" y="2540000"/>
          <p14:tracePt t="75745" x="8907463" y="2522538"/>
          <p14:tracePt t="75835" x="8907463" y="2506663"/>
          <p14:tracePt t="75876" x="8890000" y="2506663"/>
          <p14:tracePt t="75941" x="8890000" y="2489200"/>
          <p14:tracePt t="76025" x="8890000" y="2471738"/>
          <p14:tracePt t="76074" x="8890000" y="2455863"/>
          <p14:tracePt t="76114" x="8864600" y="2455863"/>
          <p14:tracePt t="76163" x="8864600" y="2430463"/>
          <p14:tracePt t="76241" x="8864600" y="2413000"/>
          <p14:tracePt t="76325" x="8864600" y="2395538"/>
          <p14:tracePt t="76391" x="8847138" y="2395538"/>
          <p14:tracePt t="76425" x="8847138" y="2379663"/>
          <p14:tracePt t="76540" x="8847138" y="2362200"/>
          <p14:tracePt t="76657" x="8847138" y="2344738"/>
          <p14:tracePt t="76802" x="8847138" y="2328863"/>
          <p14:tracePt t="76900" x="8847138" y="2311400"/>
          <p14:tracePt t="76917" x="8831263" y="2311400"/>
          <p14:tracePt t="77015" x="8831263" y="2293938"/>
          <p14:tracePt t="77107" x="8831263" y="2278063"/>
          <p14:tracePt t="77157" x="8831263" y="2260600"/>
          <p14:tracePt t="77191" x="8813800" y="2260600"/>
          <p14:tracePt t="77208" x="8813800" y="2235200"/>
          <p14:tracePt t="77241" x="8813800" y="2217738"/>
          <p14:tracePt t="77274" x="8813800" y="2201863"/>
          <p14:tracePt t="77324" x="8813800" y="2184400"/>
          <p14:tracePt t="77391" x="8813800" y="2166938"/>
          <p14:tracePt t="77424" x="8813800" y="2151063"/>
          <p14:tracePt t="77458" x="8813800" y="2133600"/>
          <p14:tracePt t="77508" x="8813800" y="2116138"/>
          <p14:tracePt t="77557" x="8813800" y="2100263"/>
          <p14:tracePt t="77591" x="8813800" y="2082800"/>
          <p14:tracePt t="77624" x="8813800" y="2057400"/>
          <p14:tracePt t="77658" x="8813800" y="2039938"/>
          <p14:tracePt t="77691" x="8813800" y="2024063"/>
          <p14:tracePt t="77741" x="8813800" y="2006600"/>
          <p14:tracePt t="77774" x="8813800" y="1989138"/>
          <p14:tracePt t="77824" x="8813800" y="1973263"/>
          <p14:tracePt t="77874" x="8813800" y="1955800"/>
          <p14:tracePt t="77908" x="8813800" y="1938338"/>
          <p14:tracePt t="77974" x="8813800" y="1922463"/>
          <p14:tracePt t="78047" x="8831263" y="1905000"/>
          <p14:tracePt t="78187" x="8831263" y="1879600"/>
          <p14:tracePt t="78293" x="8831263" y="1862138"/>
          <p14:tracePt t="78391" x="8831263" y="1846263"/>
          <p14:tracePt t="78491" x="8831263" y="1828800"/>
          <p14:tracePt t="78541" x="8831263" y="1811338"/>
          <p14:tracePt t="78559" x="8831263" y="1778000"/>
          <p14:tracePt t="78575" x="8831263" y="1760538"/>
          <p14:tracePt t="78592" x="8831263" y="1727200"/>
          <p14:tracePt t="78609" x="8831263" y="1701800"/>
          <p14:tracePt t="78625" x="8831263" y="1684338"/>
          <p14:tracePt t="78642" x="8813800" y="1668463"/>
          <p14:tracePt t="78659" x="8813800" y="1651000"/>
          <p14:tracePt t="78675" x="8813800" y="1633538"/>
          <p14:tracePt t="78692" x="8813800" y="1600200"/>
          <p14:tracePt t="78708" x="8813800" y="1582738"/>
          <p14:tracePt t="78725" x="8813800" y="1566863"/>
          <p14:tracePt t="78758" x="8813800" y="1549400"/>
          <p14:tracePt t="78791" x="8813800" y="1524000"/>
          <p14:tracePt t="78809" x="8813800" y="1506538"/>
          <p14:tracePt t="78841" x="8813800" y="1490663"/>
          <p14:tracePt t="78874" x="8813800" y="1473200"/>
          <p14:tracePt t="79125" x="8796338" y="1473200"/>
          <p14:tracePt t="79641" x="8796338" y="1524000"/>
          <p14:tracePt t="79659" x="8813800" y="1566863"/>
          <p14:tracePt t="79675" x="8831263" y="1633538"/>
          <p14:tracePt t="79692" x="8831263" y="1701800"/>
          <p14:tracePt t="79709" x="8831263" y="1760538"/>
          <p14:tracePt t="79725" x="8847138" y="1811338"/>
          <p14:tracePt t="79742" x="8847138" y="1828800"/>
          <p14:tracePt t="79758" x="8847138" y="1846263"/>
          <p14:tracePt t="79775" x="8847138" y="1862138"/>
          <p14:tracePt t="79907" x="8847138" y="1828800"/>
          <p14:tracePt t="79925" x="8847138" y="1811338"/>
          <p14:tracePt t="79942" x="8847138" y="1795463"/>
          <p14:tracePt t="79959" x="8847138" y="1778000"/>
          <p14:tracePt t="79975" x="8847138" y="1744663"/>
          <p14:tracePt t="79992" x="8847138" y="1727200"/>
          <p14:tracePt t="80009" x="8847138" y="1684338"/>
          <p14:tracePt t="80025" x="8847138" y="1651000"/>
          <p14:tracePt t="80042" x="8847138" y="1633538"/>
          <p14:tracePt t="80074" x="8847138" y="1617663"/>
          <p14:tracePt t="80128" x="8831263" y="1617663"/>
          <p14:tracePt t="80194" x="8831263" y="1633538"/>
          <p14:tracePt t="80604" x="8831263" y="1651000"/>
          <p14:tracePt t="81041" x="8831263" y="1668463"/>
          <p14:tracePt t="81059" x="8831263" y="1727200"/>
          <p14:tracePt t="81076" x="8831263" y="1811338"/>
          <p14:tracePt t="81092" x="8831263" y="1938338"/>
          <p14:tracePt t="81109" x="8831263" y="2039938"/>
          <p14:tracePt t="81126" x="8847138" y="2166938"/>
          <p14:tracePt t="81142" x="8864600" y="2260600"/>
          <p14:tracePt t="81159" x="8864600" y="2328863"/>
          <p14:tracePt t="81175" x="8890000" y="2379663"/>
          <p14:tracePt t="81192" x="8890000" y="2430463"/>
          <p14:tracePt t="81209" x="8907463" y="2471738"/>
          <p14:tracePt t="81225" x="8923338" y="2489200"/>
          <p14:tracePt t="81242" x="8940800" y="2522538"/>
          <p14:tracePt t="81259" x="8940800" y="2557463"/>
          <p14:tracePt t="81275" x="8958263" y="2590800"/>
          <p14:tracePt t="81292" x="8974138" y="2633663"/>
          <p14:tracePt t="81309" x="8974138" y="2649538"/>
          <p14:tracePt t="81325" x="8991600" y="2649538"/>
          <p14:tracePt t="81342" x="8991600" y="2667000"/>
          <p14:tracePt t="81359" x="8991600" y="2684463"/>
          <p14:tracePt t="81541" x="8991600" y="2667000"/>
          <p14:tracePt t="81575" x="8991600" y="2649538"/>
          <p14:tracePt t="81592" x="8974138" y="2649538"/>
          <p14:tracePt t="81624" x="8958263" y="2633663"/>
          <p14:tracePt t="81658" x="8940800" y="2633663"/>
          <p14:tracePt t="81675" x="8940800" y="2608263"/>
          <p14:tracePt t="81708" x="8923338" y="2608263"/>
          <p14:tracePt t="81743" x="8923338" y="2590800"/>
          <p14:tracePt t="81774" x="8907463" y="2590800"/>
          <p14:tracePt t="81824" x="8890000" y="2590800"/>
          <p14:tracePt t="81842" x="8890000" y="2573338"/>
          <p14:tracePt t="81874" x="8864600" y="2573338"/>
          <p14:tracePt t="81941" x="8847138" y="2557463"/>
          <p14:tracePt t="82058" x="8831263" y="2540000"/>
          <p14:tracePt t="82142" x="8831263" y="2522538"/>
          <p14:tracePt t="82159" x="8813800" y="2522538"/>
          <p14:tracePt t="82258" x="8813800" y="2506663"/>
          <p14:tracePt t="82276" x="8796338" y="2506663"/>
          <p14:tracePt t="82431" x="8780463" y="2506663"/>
          <p14:tracePt t="82442" x="8780463" y="2489200"/>
          <p14:tracePt t="82641" x="8780463" y="2471738"/>
          <p14:tracePt t="82659" x="8763000" y="2471738"/>
          <p14:tracePt t="82791" x="8763000" y="2455863"/>
          <p14:tracePt t="82809" x="8745538" y="2455863"/>
          <p14:tracePt t="82891" x="8729663" y="2455863"/>
          <p14:tracePt t="82909" x="8729663" y="2430463"/>
          <p14:tracePt t="83024" x="8712200" y="2430463"/>
          <p14:tracePt t="83078" x="8712200" y="2413000"/>
          <p14:tracePt t="83124" x="8686800" y="2413000"/>
          <p14:tracePt t="83191" x="8669338" y="2413000"/>
          <p14:tracePt t="83241" x="8669338" y="2395538"/>
          <p14:tracePt t="83259" x="8653463" y="2395538"/>
          <p14:tracePt t="83324" x="8636000" y="2395538"/>
          <p14:tracePt t="83357" x="8618538" y="2395538"/>
          <p14:tracePt t="83408" x="8602663" y="2395538"/>
          <p14:tracePt t="83441" x="8585200" y="2395538"/>
          <p14:tracePt t="83459" x="8585200" y="2379663"/>
          <p14:tracePt t="83476" x="8567738" y="2379663"/>
          <p14:tracePt t="83525" x="8551863" y="2379663"/>
          <p14:tracePt t="83574" x="8534400" y="2379663"/>
          <p14:tracePt t="83608" x="8509000" y="2379663"/>
          <p14:tracePt t="83658" x="8491538" y="2379663"/>
          <p14:tracePt t="83724" x="8475663" y="2379663"/>
          <p14:tracePt t="83775" x="8458200" y="2379663"/>
          <p14:tracePt t="83808" x="8440738" y="2379663"/>
          <p14:tracePt t="83841" x="8424863" y="2379663"/>
          <p14:tracePt t="83875" x="8407400" y="2379663"/>
          <p14:tracePt t="83908" x="8389938" y="2379663"/>
          <p14:tracePt t="83958" x="8374063" y="2379663"/>
          <p14:tracePt t="84008" x="8374063" y="2395538"/>
          <p14:tracePt t="84074" x="8356600" y="2395538"/>
          <p14:tracePt t="84208" x="8331200" y="2395538"/>
          <p14:tracePt t="84226" x="8313738" y="2413000"/>
          <p14:tracePt t="84258" x="8280400" y="2430463"/>
          <p14:tracePt t="84276" x="8229600" y="2430463"/>
          <p14:tracePt t="84292" x="8135938" y="2471738"/>
          <p14:tracePt t="84309" x="8069263" y="2506663"/>
          <p14:tracePt t="84326" x="8018463" y="2522538"/>
          <p14:tracePt t="84342" x="7942263" y="2557463"/>
          <p14:tracePt t="84359" x="7874000" y="2590800"/>
          <p14:tracePt t="84376" x="7780338" y="2633663"/>
          <p14:tracePt t="84392" x="7729538" y="2684463"/>
          <p14:tracePt t="84409" x="7662863" y="2700338"/>
          <p14:tracePt t="84426" x="7627938" y="2735263"/>
          <p14:tracePt t="84442" x="7569200" y="2768600"/>
          <p14:tracePt t="84459" x="7551738" y="2786063"/>
          <p14:tracePt t="84475" x="7535863" y="2811463"/>
          <p14:tracePt t="84492" x="7518400" y="2827338"/>
          <p14:tracePt t="84509" x="7518400" y="2844800"/>
          <p14:tracePt t="84541" x="7518400" y="2862263"/>
          <p14:tracePt t="84559" x="7500938" y="28622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246284"/>
            <a:ext cx="54076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artères</a:t>
            </a:r>
          </a:p>
          <a:p>
            <a:r>
              <a:rPr lang="fr-FR" sz="2000" dirty="0"/>
              <a:t>Artères du membre supérieur: artère subclavière puis artère brachiale</a:t>
            </a:r>
          </a:p>
          <a:p>
            <a:r>
              <a:rPr lang="fr-FR" sz="2000" dirty="0"/>
              <a:t>Puis division en artères ulnaire et radiale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170" y="4092469"/>
            <a:ext cx="3753374" cy="2667372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circulation systémique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19" y="3617938"/>
            <a:ext cx="4666985" cy="314190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4441" y="1726389"/>
            <a:ext cx="3138831" cy="246531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195892" y="3217829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437" y="3209604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6398707" y="1371415"/>
            <a:ext cx="4366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Vues antérieures du membre supérieur droit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335640" y="3924728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a.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244441" y="173729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b.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132458" y="409246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69" y="6092846"/>
            <a:ext cx="864450" cy="44466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91672" y="5565893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89E17BA6-6DEF-3854-FB7F-71887247B5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31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213"/>
    </mc:Choice>
    <mc:Fallback>
      <p:transition spd="slow" advTm="64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84" x="7500938" y="2862263"/>
          <p14:tracePt t="1898" x="7500938" y="2768600"/>
          <p14:tracePt t="1915" x="7535863" y="2649538"/>
          <p14:tracePt t="1931" x="7627938" y="2395538"/>
          <p14:tracePt t="1948" x="7840663" y="2100263"/>
          <p14:tracePt t="1964" x="8102600" y="1778000"/>
          <p14:tracePt t="1981" x="8424863" y="1506538"/>
          <p14:tracePt t="1997" x="8686800" y="1404938"/>
          <p14:tracePt t="2014" x="8958263" y="1328738"/>
          <p14:tracePt t="2031" x="9202738" y="1312863"/>
          <p14:tracePt t="2047" x="9423400" y="1371600"/>
          <p14:tracePt t="2064" x="9440863" y="1389063"/>
          <p14:tracePt t="2081" x="9507538" y="1506538"/>
          <p14:tracePt t="2097" x="9525000" y="1633538"/>
          <p14:tracePt t="2114" x="9507538" y="1778000"/>
          <p14:tracePt t="2367" x="9474200" y="1778000"/>
          <p14:tracePt t="2382" x="9347200" y="1778000"/>
          <p14:tracePt t="2398" x="9024938" y="1795463"/>
          <p14:tracePt t="2414" x="8585200" y="1879600"/>
          <p14:tracePt t="2431" x="7551738" y="2116138"/>
          <p14:tracePt t="2447" x="5884863" y="2684463"/>
          <p14:tracePt t="2464" x="4919663" y="3167063"/>
          <p14:tracePt t="2481" x="4089400" y="3657600"/>
          <p14:tracePt t="2497" x="3284538" y="4249738"/>
          <p14:tracePt t="2514" x="2895600" y="4597400"/>
          <p14:tracePt t="2531" x="2700338" y="4775200"/>
          <p14:tracePt t="2746" x="2794000" y="4775200"/>
          <p14:tracePt t="2764" x="2895600" y="4757738"/>
          <p14:tracePt t="2781" x="3005138" y="4724400"/>
          <p14:tracePt t="2798" x="3182938" y="4673600"/>
          <p14:tracePt t="2814" x="3378200" y="4597400"/>
          <p14:tracePt t="2831" x="3446463" y="4564063"/>
          <p14:tracePt t="3096" x="3446463" y="4546600"/>
          <p14:tracePt t="3114" x="3446463" y="4427538"/>
          <p14:tracePt t="3131" x="3446463" y="4224338"/>
          <p14:tracePt t="3147" x="3446463" y="3911600"/>
          <p14:tracePt t="3164" x="3446463" y="3479800"/>
          <p14:tracePt t="3181" x="3446463" y="3141663"/>
          <p14:tracePt t="3197" x="3462338" y="2844800"/>
          <p14:tracePt t="3214" x="3522663" y="2633663"/>
          <p14:tracePt t="3231" x="3573463" y="2471738"/>
          <p14:tracePt t="3247" x="3606800" y="2379663"/>
          <p14:tracePt t="3264" x="3657600" y="2293938"/>
          <p14:tracePt t="3281" x="3700463" y="2217738"/>
          <p14:tracePt t="3298" x="3716338" y="2184400"/>
          <p14:tracePt t="3314" x="3733800" y="2166938"/>
          <p14:tracePt t="3331" x="3751263" y="2151063"/>
          <p14:tracePt t="3613" x="3751263" y="2082800"/>
          <p14:tracePt t="3630" x="3751263" y="1938338"/>
          <p14:tracePt t="3648" x="3767138" y="1846263"/>
          <p14:tracePt t="3664" x="3802063" y="1744663"/>
          <p14:tracePt t="3681" x="3835400" y="1651000"/>
          <p14:tracePt t="3697" x="3860800" y="1600200"/>
          <p14:tracePt t="3714" x="3878263" y="1582738"/>
          <p14:tracePt t="3731" x="3894138" y="1566863"/>
          <p14:tracePt t="3763" x="3911600" y="1549400"/>
          <p14:tracePt t="3781" x="3929063" y="1549400"/>
          <p14:tracePt t="3797" x="3979863" y="1549400"/>
          <p14:tracePt t="3814" x="4013200" y="1549400"/>
          <p14:tracePt t="3831" x="4089400" y="1549400"/>
          <p14:tracePt t="3847" x="4140200" y="1549400"/>
          <p14:tracePt t="3864" x="4191000" y="1566863"/>
          <p14:tracePt t="3881" x="4249738" y="1582738"/>
          <p14:tracePt t="3897" x="4318000" y="1617663"/>
          <p14:tracePt t="3914" x="4351338" y="1633538"/>
          <p14:tracePt t="3931" x="4411663" y="1651000"/>
          <p14:tracePt t="3947" x="4427538" y="1668463"/>
          <p14:tracePt t="3964" x="4445000" y="1668463"/>
          <p14:tracePt t="4014" x="4427538" y="1668463"/>
          <p14:tracePt t="4031" x="4368800" y="1668463"/>
          <p14:tracePt t="4047" x="4249738" y="1668463"/>
          <p14:tracePt t="4064" x="3929063" y="1668463"/>
          <p14:tracePt t="4080" x="3700463" y="1668463"/>
          <p14:tracePt t="4097" x="3344863" y="1668463"/>
          <p14:tracePt t="4114" x="3090863" y="1668463"/>
          <p14:tracePt t="4131" x="2862263" y="1684338"/>
          <p14:tracePt t="4147" x="2667000" y="1701800"/>
          <p14:tracePt t="4164" x="2573338" y="1727200"/>
          <p14:tracePt t="4180" x="2471738" y="1744663"/>
          <p14:tracePt t="4198" x="2395538" y="1744663"/>
          <p14:tracePt t="4214" x="2328863" y="1744663"/>
          <p14:tracePt t="4231" x="2311400" y="1760538"/>
          <p14:tracePt t="4247" x="2278063" y="1778000"/>
          <p14:tracePt t="4264" x="2235200" y="1795463"/>
          <p14:tracePt t="4281" x="2201863" y="1795463"/>
          <p14:tracePt t="4298" x="2184400" y="1828800"/>
          <p14:tracePt t="4314" x="2166938" y="1846263"/>
          <p14:tracePt t="4331" x="2133600" y="1862138"/>
          <p14:tracePt t="4347" x="2100263" y="1879600"/>
          <p14:tracePt t="4364" x="2082800" y="1922463"/>
          <p14:tracePt t="4381" x="2039938" y="1955800"/>
          <p14:tracePt t="4398" x="2006600" y="1989138"/>
          <p14:tracePt t="4414" x="1973263" y="2024063"/>
          <p14:tracePt t="4430" x="1955800" y="2057400"/>
          <p14:tracePt t="4447" x="1955800" y="2100263"/>
          <p14:tracePt t="4464" x="1955800" y="2116138"/>
          <p14:tracePt t="4481" x="1955800" y="2151063"/>
          <p14:tracePt t="4497" x="1989138" y="2201863"/>
          <p14:tracePt t="4514" x="2100263" y="2260600"/>
          <p14:tracePt t="4531" x="2166938" y="2278063"/>
          <p14:tracePt t="4548" x="2395538" y="2328863"/>
          <p14:tracePt t="4564" x="2506663" y="2328863"/>
          <p14:tracePt t="4581" x="2768600" y="2344738"/>
          <p14:tracePt t="4597" x="2895600" y="2344738"/>
          <p14:tracePt t="4614" x="3005138" y="2311400"/>
          <p14:tracePt t="4631" x="3090863" y="2278063"/>
          <p14:tracePt t="4647" x="3106738" y="2235200"/>
          <p14:tracePt t="4664" x="3124200" y="2217738"/>
          <p14:tracePt t="4681" x="3149600" y="2201863"/>
          <p14:tracePt t="4697" x="3149600" y="2184400"/>
          <p14:tracePt t="4714" x="3149600" y="2151063"/>
          <p14:tracePt t="4731" x="3073400" y="2100263"/>
          <p14:tracePt t="4747" x="2946400" y="2039938"/>
          <p14:tracePt t="4764" x="2751138" y="1989138"/>
          <p14:tracePt t="4781" x="2540000" y="1955800"/>
          <p14:tracePt t="4797" x="2311400" y="1922463"/>
          <p14:tracePt t="4814" x="2100263" y="1922463"/>
          <p14:tracePt t="4831" x="1922463" y="1905000"/>
          <p14:tracePt t="4847" x="1778000" y="1905000"/>
          <p14:tracePt t="4864" x="1684338" y="1905000"/>
          <p14:tracePt t="4881" x="1600200" y="1905000"/>
          <p14:tracePt t="4897" x="1531938" y="1905000"/>
          <p14:tracePt t="4914" x="1506538" y="1922463"/>
          <p14:tracePt t="4931" x="1473200" y="1938338"/>
          <p14:tracePt t="4948" x="1473200" y="1955800"/>
          <p14:tracePt t="4964" x="1473200" y="1973263"/>
          <p14:tracePt t="4981" x="1473200" y="1989138"/>
          <p14:tracePt t="4998" x="1531938" y="2082800"/>
          <p14:tracePt t="5014" x="1651000" y="2151063"/>
          <p14:tracePt t="5031" x="1828800" y="2217738"/>
          <p14:tracePt t="5048" x="1955800" y="2260600"/>
          <p14:tracePt t="5064" x="2328863" y="2311400"/>
          <p14:tracePt t="5081" x="2557463" y="2311400"/>
          <p14:tracePt t="5098" x="2735263" y="2311400"/>
          <p14:tracePt t="5114" x="2844800" y="2235200"/>
          <p14:tracePt t="5131" x="2928938" y="2201863"/>
          <p14:tracePt t="5147" x="2989263" y="2151063"/>
          <p14:tracePt t="5164" x="3005138" y="2116138"/>
          <p14:tracePt t="5181" x="3005138" y="2082800"/>
          <p14:tracePt t="5197" x="3005138" y="2039938"/>
          <p14:tracePt t="5214" x="2946400" y="1973263"/>
          <p14:tracePt t="5231" x="2844800" y="1905000"/>
          <p14:tracePt t="5248" x="2590800" y="1795463"/>
          <p14:tracePt t="5264" x="2311400" y="1727200"/>
          <p14:tracePt t="5281" x="1955800" y="1684338"/>
          <p14:tracePt t="5297" x="1549400" y="1684338"/>
          <p14:tracePt t="5314" x="1277938" y="1684338"/>
          <p14:tracePt t="5331" x="973138" y="1760538"/>
          <p14:tracePt t="5347" x="762000" y="1846263"/>
          <p14:tracePt t="5364" x="677863" y="1922463"/>
          <p14:tracePt t="5381" x="601663" y="1973263"/>
          <p14:tracePt t="5398" x="566738" y="2039938"/>
          <p14:tracePt t="5414" x="566738" y="2116138"/>
          <p14:tracePt t="5431" x="584200" y="2201863"/>
          <p14:tracePt t="5448" x="693738" y="2293938"/>
          <p14:tracePt t="5464" x="1117600" y="2489200"/>
          <p14:tracePt t="5481" x="1531938" y="2573338"/>
          <p14:tracePt t="5498" x="2024063" y="2633663"/>
          <p14:tracePt t="5514" x="2293938" y="2649538"/>
          <p14:tracePt t="5531" x="2827338" y="2735263"/>
          <p14:tracePt t="5547" x="3327400" y="2913063"/>
          <p14:tracePt t="5564" x="3944938" y="3319463"/>
          <p14:tracePt t="5581" x="4267200" y="3624263"/>
          <p14:tracePt t="5598" x="4411663" y="3852863"/>
          <p14:tracePt t="5614" x="4546600" y="4106863"/>
          <p14:tracePt t="5631" x="4589463" y="4267200"/>
          <p14:tracePt t="5648" x="4605338" y="4402138"/>
          <p14:tracePt t="5664" x="4605338" y="4478338"/>
          <p14:tracePt t="5681" x="4605338" y="4513263"/>
          <p14:tracePt t="5923" x="4622800" y="4513263"/>
          <p14:tracePt t="5931" x="4640263" y="4513263"/>
          <p14:tracePt t="5948" x="4691063" y="4513263"/>
          <p14:tracePt t="5965" x="4741863" y="4495800"/>
          <p14:tracePt t="5981" x="4818063" y="4478338"/>
          <p14:tracePt t="5997" x="4851400" y="4462463"/>
          <p14:tracePt t="6014" x="4884738" y="4427538"/>
          <p14:tracePt t="6031" x="4919663" y="4402138"/>
          <p14:tracePt t="6047" x="4919663" y="4386263"/>
          <p14:tracePt t="6147" x="4919663" y="4368800"/>
          <p14:tracePt t="6180" x="4919663" y="4351338"/>
          <p14:tracePt t="6198" x="4902200" y="4335463"/>
          <p14:tracePt t="6214" x="4884738" y="4318000"/>
          <p14:tracePt t="6231" x="4884738" y="4300538"/>
          <p14:tracePt t="6248" x="4884738" y="4284663"/>
          <p14:tracePt t="6296" x="4868863" y="4267200"/>
          <p14:tracePt t="6330" x="4868863" y="4249738"/>
          <p14:tracePt t="6348" x="4851400" y="4249738"/>
          <p14:tracePt t="6364" x="4851400" y="4224338"/>
          <p14:tracePt t="6381" x="4833938" y="4208463"/>
          <p14:tracePt t="6497" x="4884738" y="4208463"/>
          <p14:tracePt t="6530" x="4919663" y="4208463"/>
          <p14:tracePt t="6547" x="4945063" y="4208463"/>
          <p14:tracePt t="6580" x="4960938" y="4208463"/>
          <p14:tracePt t="6636" x="4945063" y="4208463"/>
          <p14:tracePt t="6663" x="4884738" y="4208463"/>
          <p14:tracePt t="6681" x="4833938" y="4208463"/>
          <p14:tracePt t="6698" x="4783138" y="4208463"/>
          <p14:tracePt t="6714" x="4741863" y="4208463"/>
          <p14:tracePt t="6731" x="4673600" y="4191000"/>
          <p14:tracePt t="6748" x="4640263" y="4173538"/>
          <p14:tracePt t="6764" x="4589463" y="4157663"/>
          <p14:tracePt t="6781" x="4546600" y="4140200"/>
          <p14:tracePt t="6798" x="4495800" y="4122738"/>
          <p14:tracePt t="6814" x="4462463" y="4106863"/>
          <p14:tracePt t="6831" x="4445000" y="4089400"/>
          <p14:tracePt t="6848" x="4411663" y="4089400"/>
          <p14:tracePt t="6864" x="4386263" y="4089400"/>
          <p14:tracePt t="6881" x="4351338" y="4071938"/>
          <p14:tracePt t="6897" x="4335463" y="4071938"/>
          <p14:tracePt t="6914" x="4300538" y="4071938"/>
          <p14:tracePt t="6931" x="4284663" y="4071938"/>
          <p14:tracePt t="6963" x="4267200" y="4089400"/>
          <p14:tracePt t="6981" x="4249738" y="4089400"/>
          <p14:tracePt t="6997" x="4249738" y="4106863"/>
          <p14:tracePt t="7014" x="4233863" y="4122738"/>
          <p14:tracePt t="7031" x="4233863" y="4157663"/>
          <p14:tracePt t="7047" x="4208463" y="4173538"/>
          <p14:tracePt t="7064" x="4191000" y="4191000"/>
          <p14:tracePt t="7081" x="4173538" y="4208463"/>
          <p14:tracePt t="7098" x="4173538" y="4224338"/>
          <p14:tracePt t="7114" x="4157663" y="4249738"/>
          <p14:tracePt t="7131" x="4157663" y="4267200"/>
          <p14:tracePt t="7231" x="4157663" y="4249738"/>
          <p14:tracePt t="7248" x="4191000" y="4224338"/>
          <p14:tracePt t="7264" x="4233863" y="4191000"/>
          <p14:tracePt t="7281" x="4284663" y="4173538"/>
          <p14:tracePt t="7298" x="4368800" y="4173538"/>
          <p14:tracePt t="7314" x="4478338" y="4173538"/>
          <p14:tracePt t="7331" x="4564063" y="4173538"/>
          <p14:tracePt t="7348" x="4640263" y="4208463"/>
          <p14:tracePt t="7364" x="4767263" y="4300538"/>
          <p14:tracePt t="7381" x="4833938" y="4368800"/>
          <p14:tracePt t="7397" x="4902200" y="4462463"/>
          <p14:tracePt t="7414" x="4978400" y="4564063"/>
          <p14:tracePt t="7431" x="5011738" y="4656138"/>
          <p14:tracePt t="7448" x="5062538" y="4741863"/>
          <p14:tracePt t="7464" x="5080000" y="4775200"/>
          <p14:tracePt t="7481" x="5097463" y="4818063"/>
          <p14:tracePt t="7563" x="5046663" y="4757738"/>
          <p14:tracePt t="7581" x="4995863" y="4656138"/>
          <p14:tracePt t="7598" x="4919663" y="4564063"/>
          <p14:tracePt t="7614" x="4851400" y="4445000"/>
          <p14:tracePt t="7631" x="4800600" y="4368800"/>
          <p14:tracePt t="7648" x="4741863" y="4267200"/>
          <p14:tracePt t="7664" x="4673600" y="4157663"/>
          <p14:tracePt t="7681" x="4622800" y="4089400"/>
          <p14:tracePt t="7698" x="4564063" y="4013200"/>
          <p14:tracePt t="7714" x="4495800" y="3962400"/>
          <p14:tracePt t="7731" x="4445000" y="3929063"/>
          <p14:tracePt t="7748" x="4386263" y="3911600"/>
          <p14:tracePt t="7764" x="4351338" y="3894138"/>
          <p14:tracePt t="7781" x="4318000" y="3894138"/>
          <p14:tracePt t="7797" x="4284663" y="3894138"/>
          <p14:tracePt t="7814" x="4267200" y="3894138"/>
          <p14:tracePt t="7831" x="4233863" y="3894138"/>
          <p14:tracePt t="7848" x="4208463" y="3911600"/>
          <p14:tracePt t="7864" x="4173538" y="3944938"/>
          <p14:tracePt t="7881" x="4157663" y="3962400"/>
          <p14:tracePt t="7898" x="4140200" y="3979863"/>
          <p14:tracePt t="7914" x="4122738" y="3995738"/>
          <p14:tracePt t="7931" x="4122738" y="4013200"/>
          <p14:tracePt t="7996" x="4157663" y="4013200"/>
          <p14:tracePt t="8014" x="4249738" y="4030663"/>
          <p14:tracePt t="8031" x="4386263" y="4046538"/>
          <p14:tracePt t="8048" x="4564063" y="4089400"/>
          <p14:tracePt t="8064" x="4673600" y="4122738"/>
          <p14:tracePt t="8081" x="4818063" y="4157663"/>
          <p14:tracePt t="8098" x="4902200" y="4191000"/>
          <p14:tracePt t="8114" x="4995863" y="4249738"/>
          <p14:tracePt t="8131" x="5062538" y="4300538"/>
          <p14:tracePt t="8147" x="5122863" y="4351338"/>
          <p14:tracePt t="8164" x="5156200" y="4402138"/>
          <p14:tracePt t="8181" x="5173663" y="4445000"/>
          <p14:tracePt t="8198" x="5189538" y="4478338"/>
          <p14:tracePt t="8214" x="5207000" y="4478338"/>
          <p14:tracePt t="8231" x="5207000" y="4495800"/>
          <p14:tracePt t="8283" x="5189538" y="4495800"/>
          <p14:tracePt t="8298" x="5173663" y="4495800"/>
          <p14:tracePt t="8314" x="5097463" y="4478338"/>
          <p14:tracePt t="8331" x="5011738" y="4445000"/>
          <p14:tracePt t="8348" x="4902200" y="4386263"/>
          <p14:tracePt t="8364" x="4767263" y="4351338"/>
          <p14:tracePt t="8381" x="4622800" y="4318000"/>
          <p14:tracePt t="8398" x="4478338" y="4284663"/>
          <p14:tracePt t="8414" x="4445000" y="4284663"/>
          <p14:tracePt t="8431" x="4351338" y="4267200"/>
          <p14:tracePt t="8448" x="4318000" y="4267200"/>
          <p14:tracePt t="8464" x="4267200" y="4267200"/>
          <p14:tracePt t="8496" x="4249738" y="4267200"/>
          <p14:tracePt t="8614" x="4300538" y="4267200"/>
          <p14:tracePt t="8631" x="4368800" y="4267200"/>
          <p14:tracePt t="8648" x="4495800" y="4267200"/>
          <p14:tracePt t="8665" x="4640263" y="4267200"/>
          <p14:tracePt t="8681" x="4767263" y="4267200"/>
          <p14:tracePt t="8698" x="4902200" y="4267200"/>
          <p14:tracePt t="8714" x="5011738" y="4318000"/>
          <p14:tracePt t="8731" x="5097463" y="4368800"/>
          <p14:tracePt t="8748" x="5156200" y="4427538"/>
          <p14:tracePt t="8764" x="5189538" y="4462463"/>
          <p14:tracePt t="8781" x="5189538" y="4478338"/>
          <p14:tracePt t="8798" x="5207000" y="4478338"/>
          <p14:tracePt t="8814" x="5189538" y="4478338"/>
          <p14:tracePt t="8831" x="5156200" y="4478338"/>
          <p14:tracePt t="8848" x="5062538" y="4462463"/>
          <p14:tracePt t="8864" x="4995863" y="4402138"/>
          <p14:tracePt t="8881" x="4884738" y="4351338"/>
          <p14:tracePt t="8898" x="4800600" y="4300538"/>
          <p14:tracePt t="8914" x="4656138" y="4208463"/>
          <p14:tracePt t="8931" x="4622800" y="4191000"/>
          <p14:tracePt t="8947" x="4564063" y="4157663"/>
          <p14:tracePt t="8964" x="4513263" y="4122738"/>
          <p14:tracePt t="8981" x="4495800" y="4122738"/>
          <p14:tracePt t="8997" x="4495800" y="4106863"/>
          <p14:tracePt t="9014" x="4478338" y="4106863"/>
          <p14:tracePt t="9847" x="4462463" y="4106863"/>
          <p14:tracePt t="9905" x="4462463" y="4122738"/>
          <p14:tracePt t="9947" x="4445000" y="4122738"/>
          <p14:tracePt t="9997" x="4427538" y="4122738"/>
          <p14:tracePt t="10030" x="4411663" y="4140200"/>
          <p14:tracePt t="10080" x="4386263" y="4140200"/>
          <p14:tracePt t="10098" x="4386263" y="4157663"/>
          <p14:tracePt t="10114" x="4368800" y="4157663"/>
          <p14:tracePt t="10147" x="4351338" y="4157663"/>
          <p14:tracePt t="10196" x="4335463" y="4173538"/>
          <p14:tracePt t="10230" x="4318000" y="4173538"/>
          <p14:tracePt t="10280" x="4300538" y="4191000"/>
          <p14:tracePt t="10297" x="4284663" y="4191000"/>
          <p14:tracePt t="10330" x="4267200" y="4191000"/>
          <p14:tracePt t="10348" x="4267200" y="4208463"/>
          <p14:tracePt t="10364" x="4249738" y="4208463"/>
          <p14:tracePt t="10381" x="4233863" y="4208463"/>
          <p14:tracePt t="10398" x="4208463" y="4224338"/>
          <p14:tracePt t="10415" x="4191000" y="4224338"/>
          <p14:tracePt t="10431" x="4191000" y="4249738"/>
          <p14:tracePt t="10448" x="4173538" y="4249738"/>
          <p14:tracePt t="10464" x="4157663" y="4267200"/>
          <p14:tracePt t="10481" x="4140200" y="4267200"/>
          <p14:tracePt t="10498" x="4122738" y="4284663"/>
          <p14:tracePt t="10514" x="4106863" y="4284663"/>
          <p14:tracePt t="10531" x="4089400" y="4300538"/>
          <p14:tracePt t="10548" x="4071938" y="4318000"/>
          <p14:tracePt t="10564" x="4056063" y="4318000"/>
          <p14:tracePt t="10581" x="4056063" y="4335463"/>
          <p14:tracePt t="10598" x="4038600" y="4335463"/>
          <p14:tracePt t="10614" x="4038600" y="4351338"/>
          <p14:tracePt t="10646" x="4013200" y="4368800"/>
          <p14:tracePt t="10680" x="4013200" y="4386263"/>
          <p14:tracePt t="10698" x="3995738" y="4386263"/>
          <p14:tracePt t="10714" x="3995738" y="4402138"/>
          <p14:tracePt t="10731" x="3979863" y="4402138"/>
          <p14:tracePt t="10748" x="3979863" y="4427538"/>
          <p14:tracePt t="10764" x="3962400" y="4445000"/>
          <p14:tracePt t="10781" x="3962400" y="4462463"/>
          <p14:tracePt t="10798" x="3944938" y="4462463"/>
          <p14:tracePt t="10814" x="3944938" y="4478338"/>
          <p14:tracePt t="10831" x="3929063" y="4495800"/>
          <p14:tracePt t="10848" x="3911600" y="4513263"/>
          <p14:tracePt t="10864" x="3894138" y="4529138"/>
          <p14:tracePt t="10897" x="3878263" y="4546600"/>
          <p14:tracePt t="10914" x="3860800" y="4564063"/>
          <p14:tracePt t="10931" x="3835400" y="4579938"/>
          <p14:tracePt t="10948" x="3835400" y="4597400"/>
          <p14:tracePt t="10964" x="3817938" y="4622800"/>
          <p14:tracePt t="10981" x="3802063" y="4640263"/>
          <p14:tracePt t="10998" x="3784600" y="4656138"/>
          <p14:tracePt t="11014" x="3767138" y="4673600"/>
          <p14:tracePt t="11031" x="3733800" y="4706938"/>
          <p14:tracePt t="11048" x="3733800" y="4724400"/>
          <p14:tracePt t="11064" x="3700463" y="4757738"/>
          <p14:tracePt t="11081" x="3683000" y="4800600"/>
          <p14:tracePt t="11098" x="3657600" y="4818063"/>
          <p14:tracePt t="11114" x="3640138" y="4851400"/>
          <p14:tracePt t="11131" x="3624263" y="4884738"/>
          <p14:tracePt t="11148" x="3589338" y="4919663"/>
          <p14:tracePt t="11164" x="3573463" y="4953000"/>
          <p14:tracePt t="11181" x="3538538" y="4995863"/>
          <p14:tracePt t="11198" x="3522663" y="5029200"/>
          <p14:tracePt t="11214" x="3505200" y="5062538"/>
          <p14:tracePt t="11231" x="3479800" y="5097463"/>
          <p14:tracePt t="11248" x="3462338" y="5130800"/>
          <p14:tracePt t="11264" x="3446463" y="5156200"/>
          <p14:tracePt t="11281" x="3429000" y="5189538"/>
          <p14:tracePt t="11298" x="3411538" y="5224463"/>
          <p14:tracePt t="11314" x="3395663" y="5257800"/>
          <p14:tracePt t="11331" x="3378200" y="5308600"/>
          <p14:tracePt t="11348" x="3360738" y="5367338"/>
          <p14:tracePt t="11364" x="3344863" y="5384800"/>
          <p14:tracePt t="11381" x="3327400" y="5468938"/>
          <p14:tracePt t="11398" x="3327400" y="5486400"/>
          <p14:tracePt t="11414" x="3302000" y="5545138"/>
          <p14:tracePt t="11431" x="3284538" y="5595938"/>
          <p14:tracePt t="11448" x="3268663" y="5630863"/>
          <p14:tracePt t="11464" x="3268663" y="5646738"/>
          <p14:tracePt t="11481" x="3268663" y="5664200"/>
          <p14:tracePt t="11498" x="3268663" y="5689600"/>
          <p14:tracePt t="11614" x="3268663" y="5664200"/>
          <p14:tracePt t="11632" x="3268663" y="5646738"/>
          <p14:tracePt t="11648" x="3284538" y="5595938"/>
          <p14:tracePt t="11664" x="3344863" y="5529263"/>
          <p14:tracePt t="11681" x="3395663" y="5435600"/>
          <p14:tracePt t="11698" x="3446463" y="5334000"/>
          <p14:tracePt t="11714" x="3505200" y="5240338"/>
          <p14:tracePt t="11731" x="3556000" y="5130800"/>
          <p14:tracePt t="11748" x="3589338" y="5046663"/>
          <p14:tracePt t="11764" x="3640138" y="4953000"/>
          <p14:tracePt t="11781" x="3716338" y="4851400"/>
          <p14:tracePt t="11798" x="3784600" y="4741863"/>
          <p14:tracePt t="11815" x="3911600" y="4546600"/>
          <p14:tracePt t="11831" x="4013200" y="4445000"/>
          <p14:tracePt t="11848" x="4038600" y="4427538"/>
          <p14:tracePt t="11865" x="4157663" y="4318000"/>
          <p14:tracePt t="11881" x="4191000" y="4284663"/>
          <p14:tracePt t="11898" x="4267200" y="4224338"/>
          <p14:tracePt t="11914" x="4300538" y="4208463"/>
          <p14:tracePt t="11931" x="4335463" y="4173538"/>
          <p14:tracePt t="11948" x="4351338" y="4157663"/>
          <p14:tracePt t="11964" x="4368800" y="4140200"/>
          <p14:tracePt t="11981" x="4386263" y="4106863"/>
          <p14:tracePt t="11998" x="4411663" y="4089400"/>
          <p14:tracePt t="12080" x="4386263" y="4089400"/>
          <p14:tracePt t="12098" x="4335463" y="4106863"/>
          <p14:tracePt t="12114" x="4284663" y="4140200"/>
          <p14:tracePt t="12131" x="4173538" y="4191000"/>
          <p14:tracePt t="12148" x="4089400" y="4267200"/>
          <p14:tracePt t="12164" x="3979863" y="4351338"/>
          <p14:tracePt t="12181" x="3878263" y="4478338"/>
          <p14:tracePt t="12198" x="3802063" y="4597400"/>
          <p14:tracePt t="12214" x="3767138" y="4691063"/>
          <p14:tracePt t="12231" x="3716338" y="4800600"/>
          <p14:tracePt t="12248" x="3683000" y="4884738"/>
          <p14:tracePt t="12264" x="3640138" y="4978400"/>
          <p14:tracePt t="12281" x="3606800" y="5062538"/>
          <p14:tracePt t="12297" x="3573463" y="5156200"/>
          <p14:tracePt t="12314" x="3538538" y="5257800"/>
          <p14:tracePt t="12331" x="3538538" y="5291138"/>
          <p14:tracePt t="12348" x="3522663" y="5334000"/>
          <p14:tracePt t="12364" x="3505200" y="5367338"/>
          <p14:tracePt t="12463" x="3505200" y="5351463"/>
          <p14:tracePt t="12481" x="3522663" y="5308600"/>
          <p14:tracePt t="12498" x="3589338" y="5224463"/>
          <p14:tracePt t="12514" x="3700463" y="5097463"/>
          <p14:tracePt t="12531" x="3835400" y="4935538"/>
          <p14:tracePt t="12548" x="4013200" y="4724400"/>
          <p14:tracePt t="12564" x="4208463" y="4478338"/>
          <p14:tracePt t="12581" x="4368800" y="4284663"/>
          <p14:tracePt t="12597" x="4495800" y="4157663"/>
          <p14:tracePt t="12614" x="4605338" y="4030663"/>
          <p14:tracePt t="12631" x="4673600" y="3944938"/>
          <p14:tracePt t="12648" x="4724400" y="3894138"/>
          <p14:tracePt t="12664" x="4741863" y="3852863"/>
          <p14:tracePt t="12681" x="4783138" y="3835400"/>
          <p14:tracePt t="12780" x="4767263" y="3852863"/>
          <p14:tracePt t="12798" x="4656138" y="3929063"/>
          <p14:tracePt t="12815" x="4546600" y="3995738"/>
          <p14:tracePt t="12831" x="4411663" y="4089400"/>
          <p14:tracePt t="12848" x="4335463" y="4140200"/>
          <p14:tracePt t="12865" x="4173538" y="4300538"/>
          <p14:tracePt t="12881" x="3995738" y="4513263"/>
          <p14:tracePt t="12898" x="3929063" y="4597400"/>
          <p14:tracePt t="12914" x="3835400" y="4757738"/>
          <p14:tracePt t="12931" x="3767138" y="4884738"/>
          <p14:tracePt t="12948" x="3733800" y="5011738"/>
          <p14:tracePt t="12964" x="3683000" y="5113338"/>
          <p14:tracePt t="12981" x="3640138" y="5240338"/>
          <p14:tracePt t="12998" x="3606800" y="5334000"/>
          <p14:tracePt t="13015" x="3589338" y="5402263"/>
          <p14:tracePt t="13031" x="3573463" y="5435600"/>
          <p14:tracePt t="13047" x="3556000" y="5453063"/>
          <p14:tracePt t="13065" x="3556000" y="5468938"/>
          <p14:tracePt t="13146" x="3556000" y="5453063"/>
          <p14:tracePt t="13164" x="3573463" y="5402263"/>
          <p14:tracePt t="13181" x="3624263" y="5308600"/>
          <p14:tracePt t="13198" x="3700463" y="5173663"/>
          <p14:tracePt t="13214" x="3802063" y="4995863"/>
          <p14:tracePt t="13231" x="3894138" y="4833938"/>
          <p14:tracePt t="13248" x="3995738" y="4691063"/>
          <p14:tracePt t="13264" x="4089400" y="4546600"/>
          <p14:tracePt t="13281" x="4140200" y="4478338"/>
          <p14:tracePt t="13298" x="4208463" y="4368800"/>
          <p14:tracePt t="13315" x="4249738" y="4318000"/>
          <p14:tracePt t="13331" x="4284663" y="4284663"/>
          <p14:tracePt t="13348" x="4300538" y="4249738"/>
          <p14:tracePt t="13364" x="4318000" y="4249738"/>
          <p14:tracePt t="13381" x="4318000" y="4224338"/>
          <p14:tracePt t="13446" x="4318000" y="4249738"/>
          <p14:tracePt t="13464" x="4267200" y="4284663"/>
          <p14:tracePt t="13481" x="4191000" y="4335463"/>
          <p14:tracePt t="13498" x="4106863" y="4402138"/>
          <p14:tracePt t="13514" x="3995738" y="4478338"/>
          <p14:tracePt t="13531" x="3929063" y="4529138"/>
          <p14:tracePt t="13548" x="3860800" y="4579938"/>
          <p14:tracePt t="13564" x="3817938" y="4622800"/>
          <p14:tracePt t="13581" x="3784600" y="4640263"/>
          <p14:tracePt t="13680" x="3784600" y="4622800"/>
          <p14:tracePt t="13946" x="3802063" y="4597400"/>
          <p14:tracePt t="13965" x="3894138" y="4546600"/>
          <p14:tracePt t="13981" x="3979863" y="4462463"/>
          <p14:tracePt t="13998" x="4071938" y="4402138"/>
          <p14:tracePt t="14014" x="4140200" y="4335463"/>
          <p14:tracePt t="14031" x="4191000" y="4300538"/>
          <p14:tracePt t="14048" x="4233863" y="4267200"/>
          <p14:tracePt t="14064" x="4249738" y="4249738"/>
          <p14:tracePt t="14081" x="4267200" y="4249738"/>
          <p14:tracePt t="14098" x="4284663" y="4249738"/>
          <p14:tracePt t="14191" x="4284663" y="4224338"/>
          <p14:tracePt t="14347" x="4233863" y="4267200"/>
          <p14:tracePt t="14365" x="4157663" y="4318000"/>
          <p14:tracePt t="14381" x="4071938" y="4386263"/>
          <p14:tracePt t="14398" x="3979863" y="4495800"/>
          <p14:tracePt t="14415" x="3911600" y="4564063"/>
          <p14:tracePt t="14431" x="3835400" y="4640263"/>
          <p14:tracePt t="14448" x="3784600" y="4706938"/>
          <p14:tracePt t="14464" x="3733800" y="4775200"/>
          <p14:tracePt t="14481" x="3700463" y="4833938"/>
          <p14:tracePt t="14498" x="3657600" y="4884738"/>
          <p14:tracePt t="14515" x="3624263" y="4953000"/>
          <p14:tracePt t="14531" x="3589338" y="5029200"/>
          <p14:tracePt t="14548" x="3556000" y="5097463"/>
          <p14:tracePt t="14564" x="3522663" y="5189538"/>
          <p14:tracePt t="14581" x="3479800" y="5240338"/>
          <p14:tracePt t="14598" x="3446463" y="5308600"/>
          <p14:tracePt t="14615" x="3411538" y="5384800"/>
          <p14:tracePt t="14631" x="3378200" y="5453063"/>
          <p14:tracePt t="14648" x="3344863" y="5545138"/>
          <p14:tracePt t="14665" x="3302000" y="5613400"/>
          <p14:tracePt t="14681" x="3284538" y="5664200"/>
          <p14:tracePt t="14698" x="3268663" y="5722938"/>
          <p14:tracePt t="14715" x="3268663" y="5740400"/>
          <p14:tracePt t="14731" x="3268663" y="5757863"/>
          <p14:tracePt t="14813" x="3268663" y="5740400"/>
          <p14:tracePt t="14832" x="3284538" y="5689600"/>
          <p14:tracePt t="14847" x="3360738" y="5580063"/>
          <p14:tracePt t="14864" x="3446463" y="5435600"/>
          <p14:tracePt t="14881" x="3573463" y="5240338"/>
          <p14:tracePt t="14898" x="3683000" y="5046663"/>
          <p14:tracePt t="14915" x="3784600" y="4868863"/>
          <p14:tracePt t="14931" x="3860800" y="4757738"/>
          <p14:tracePt t="14948" x="3944938" y="4656138"/>
          <p14:tracePt t="14965" x="4038600" y="4546600"/>
          <p14:tracePt t="14981" x="4089400" y="4462463"/>
          <p14:tracePt t="14998" x="4140200" y="4386263"/>
          <p14:tracePt t="15015" x="4191000" y="4318000"/>
          <p14:tracePt t="15031" x="4233863" y="4267200"/>
          <p14:tracePt t="15048" x="4249738" y="4208463"/>
          <p14:tracePt t="15065" x="4267200" y="4173538"/>
          <p14:tracePt t="15081" x="4284663" y="4157663"/>
          <p14:tracePt t="15113" x="4300538" y="4140200"/>
          <p14:tracePt t="15182" x="4284663" y="4140200"/>
          <p14:tracePt t="15198" x="4249738" y="4173538"/>
          <p14:tracePt t="15214" x="4157663" y="4267200"/>
          <p14:tracePt t="15231" x="4013200" y="4402138"/>
          <p14:tracePt t="15248" x="3894138" y="4546600"/>
          <p14:tracePt t="15265" x="3733800" y="4775200"/>
          <p14:tracePt t="15281" x="3683000" y="4851400"/>
          <p14:tracePt t="15298" x="3624263" y="4935538"/>
          <p14:tracePt t="15315" x="3556000" y="5080000"/>
          <p14:tracePt t="15331" x="3522663" y="5156200"/>
          <p14:tracePt t="15348" x="3479800" y="5224463"/>
          <p14:tracePt t="15365" x="3446463" y="5275263"/>
          <p14:tracePt t="15381" x="3429000" y="5334000"/>
          <p14:tracePt t="15398" x="3429000" y="5367338"/>
          <p14:tracePt t="15415" x="3411538" y="5384800"/>
          <p14:tracePt t="15431" x="3411538" y="5402263"/>
          <p14:tracePt t="16163" x="3429000" y="5351463"/>
          <p14:tracePt t="16182" x="3556000" y="5189538"/>
          <p14:tracePt t="16198" x="3751263" y="4978400"/>
          <p14:tracePt t="16215" x="4300538" y="4386263"/>
          <p14:tracePt t="16231" x="4919663" y="3784600"/>
          <p14:tracePt t="16248" x="5722938" y="3106738"/>
          <p14:tracePt t="16265" x="6324600" y="2649538"/>
          <p14:tracePt t="16281" x="6680200" y="2413000"/>
          <p14:tracePt t="16298" x="7018338" y="2235200"/>
          <p14:tracePt t="16315" x="7289800" y="2133600"/>
          <p14:tracePt t="16331" x="7485063" y="2100263"/>
          <p14:tracePt t="16348" x="7586663" y="2082800"/>
          <p14:tracePt t="16365" x="7713663" y="2082800"/>
          <p14:tracePt t="16381" x="7823200" y="2082800"/>
          <p14:tracePt t="16398" x="7840663" y="2082800"/>
          <p14:tracePt t="16632" x="7856538" y="2082800"/>
          <p14:tracePt t="16648" x="7907338" y="2133600"/>
          <p14:tracePt t="16665" x="8102600" y="2235200"/>
          <p14:tracePt t="16681" x="8491538" y="2455863"/>
          <p14:tracePt t="16698" x="8940800" y="2667000"/>
          <p14:tracePt t="16715" x="9380538" y="2844800"/>
          <p14:tracePt t="16731" x="9456738" y="2844800"/>
          <p14:tracePt t="16748" x="9720263" y="2895600"/>
          <p14:tracePt t="16764" x="9753600" y="2895600"/>
          <p14:tracePt t="16781" x="9829800" y="2895600"/>
          <p14:tracePt t="16993" x="9829800" y="2878138"/>
          <p14:tracePt t="17001" x="9829800" y="2862263"/>
          <p14:tracePt t="17015" x="9847263" y="2844800"/>
          <p14:tracePt t="17032" x="9898063" y="2786063"/>
          <p14:tracePt t="17048" x="9956800" y="2751138"/>
          <p14:tracePt t="17065" x="10007600" y="2717800"/>
          <p14:tracePt t="17081" x="10040938" y="2700338"/>
          <p14:tracePt t="17098" x="10075863" y="2684463"/>
          <p14:tracePt t="17115" x="10109200" y="2667000"/>
          <p14:tracePt t="17131" x="10167938" y="2649538"/>
          <p14:tracePt t="17148" x="10202863" y="2649538"/>
          <p14:tracePt t="17164" x="10236200" y="2633663"/>
          <p14:tracePt t="17181" x="10287000" y="2608263"/>
          <p14:tracePt t="17198" x="10329863" y="2608263"/>
          <p14:tracePt t="17230" x="10363200" y="2590800"/>
          <p14:tracePt t="17248" x="10380663" y="2590800"/>
          <p14:tracePt t="17280" x="10396538" y="2590800"/>
          <p14:tracePt t="17447" x="10380663" y="2590800"/>
          <p14:tracePt t="17465" x="10363200" y="2590800"/>
          <p14:tracePt t="17481" x="10345738" y="2590800"/>
          <p14:tracePt t="17498" x="10329863" y="2590800"/>
          <p14:tracePt t="17514" x="10304463" y="2608263"/>
          <p14:tracePt t="17531" x="10269538" y="2608263"/>
          <p14:tracePt t="17548" x="10253663" y="2608263"/>
          <p14:tracePt t="17565" x="10236200" y="2633663"/>
          <p14:tracePt t="17581" x="10218738" y="2633663"/>
          <p14:tracePt t="17598" x="10202863" y="2633663"/>
          <p14:tracePt t="17614" x="10185400" y="2633663"/>
          <p14:tracePt t="17631" x="10167938" y="2633663"/>
          <p14:tracePt t="17648" x="10152063" y="2633663"/>
          <p14:tracePt t="17697" x="10134600" y="2633663"/>
          <p14:tracePt t="17715" x="10109200" y="2633663"/>
          <p14:tracePt t="17731" x="10091738" y="2633663"/>
          <p14:tracePt t="17764" x="10075863" y="2633663"/>
          <p14:tracePt t="17797" x="10058400" y="2633663"/>
          <p14:tracePt t="17815" x="10040938" y="2633663"/>
          <p14:tracePt t="17831" x="10025063" y="2633663"/>
          <p14:tracePt t="17848" x="10007600" y="2633663"/>
          <p14:tracePt t="17864" x="9990138" y="2633663"/>
          <p14:tracePt t="17881" x="9974263" y="2633663"/>
          <p14:tracePt t="17898" x="9956800" y="2649538"/>
          <p14:tracePt t="17915" x="9913938" y="2649538"/>
          <p14:tracePt t="17931" x="9898063" y="2649538"/>
          <p14:tracePt t="17948" x="9863138" y="2649538"/>
          <p14:tracePt t="17964" x="9829800" y="2649538"/>
          <p14:tracePt t="17981" x="9796463" y="2649538"/>
          <p14:tracePt t="17998" x="9753600" y="2649538"/>
          <p14:tracePt t="18015" x="9720263" y="2649538"/>
          <p14:tracePt t="18031" x="9685338" y="2649538"/>
          <p14:tracePt t="18048" x="9652000" y="2649538"/>
          <p14:tracePt t="18065" x="9618663" y="2667000"/>
          <p14:tracePt t="18081" x="9601200" y="2667000"/>
          <p14:tracePt t="18098" x="9558338" y="2667000"/>
          <p14:tracePt t="18115" x="9542463" y="2667000"/>
          <p14:tracePt t="18131" x="9525000" y="2667000"/>
          <p14:tracePt t="18148" x="9491663" y="2667000"/>
          <p14:tracePt t="18165" x="9456738" y="2667000"/>
          <p14:tracePt t="18181" x="9440863" y="2684463"/>
          <p14:tracePt t="18198" x="9423400" y="2684463"/>
          <p14:tracePt t="18215" x="9380538" y="2684463"/>
          <p14:tracePt t="18231" x="9364663" y="2684463"/>
          <p14:tracePt t="18248" x="9329738" y="2684463"/>
          <p14:tracePt t="18264" x="9296400" y="2700338"/>
          <p14:tracePt t="18281" x="9278938" y="2700338"/>
          <p14:tracePt t="18298" x="9245600" y="2700338"/>
          <p14:tracePt t="18315" x="9220200" y="2700338"/>
          <p14:tracePt t="18331" x="9186863" y="2700338"/>
          <p14:tracePt t="18348" x="9169400" y="2700338"/>
          <p14:tracePt t="18365" x="9151938" y="2700338"/>
          <p14:tracePt t="18381" x="9118600" y="2700338"/>
          <p14:tracePt t="18398" x="9085263" y="2717800"/>
          <p14:tracePt t="18415" x="9067800" y="2717800"/>
          <p14:tracePt t="18431" x="9042400" y="2717800"/>
          <p14:tracePt t="18448" x="9024938" y="2717800"/>
          <p14:tracePt t="18465" x="9009063" y="2717800"/>
          <p14:tracePt t="18481" x="8991600" y="2717800"/>
          <p14:tracePt t="18514" x="8974138" y="2717800"/>
          <p14:tracePt t="18531" x="8958263" y="2735263"/>
          <p14:tracePt t="18548" x="8940800" y="2735263"/>
          <p14:tracePt t="18565" x="8923338" y="2735263"/>
          <p14:tracePt t="18581" x="8907463" y="2735263"/>
          <p14:tracePt t="18598" x="8890000" y="2751138"/>
          <p14:tracePt t="18615" x="8864600" y="2751138"/>
          <p14:tracePt t="18631" x="8847138" y="2751138"/>
          <p14:tracePt t="18648" x="8813800" y="2751138"/>
          <p14:tracePt t="18665" x="8796338" y="2768600"/>
          <p14:tracePt t="18682" x="8763000" y="2768600"/>
          <p14:tracePt t="18698" x="8745538" y="2768600"/>
          <p14:tracePt t="18715" x="8712200" y="2786063"/>
          <p14:tracePt t="18731" x="8686800" y="2786063"/>
          <p14:tracePt t="18748" x="8669338" y="2786063"/>
          <p14:tracePt t="18765" x="8653463" y="2786063"/>
          <p14:tracePt t="18781" x="8636000" y="2811463"/>
          <p14:tracePt t="18798" x="8618538" y="2811463"/>
          <p14:tracePt t="18815" x="8602663" y="2811463"/>
          <p14:tracePt t="18831" x="8585200" y="2827338"/>
          <p14:tracePt t="18848" x="8567738" y="2827338"/>
          <p14:tracePt t="18865" x="8551863" y="2827338"/>
          <p14:tracePt t="18881" x="8551863" y="2844800"/>
          <p14:tracePt t="18898" x="8509000" y="2844800"/>
          <p14:tracePt t="18914" x="8491538" y="2862263"/>
          <p14:tracePt t="18931" x="8458200" y="2862263"/>
          <p14:tracePt t="18948" x="8440738" y="2862263"/>
          <p14:tracePt t="18964" x="8424863" y="2878138"/>
          <p14:tracePt t="18981" x="8407400" y="2878138"/>
          <p14:tracePt t="18998" x="8389938" y="2878138"/>
          <p14:tracePt t="19090" x="8374063" y="2878138"/>
          <p14:tracePt t="20492" x="8374063" y="2895600"/>
          <p14:tracePt t="20547" x="8356600" y="2895600"/>
          <p14:tracePt t="20713" x="8374063" y="2878138"/>
          <p14:tracePt t="20732" x="8389938" y="2878138"/>
          <p14:tracePt t="20748" x="8440738" y="2878138"/>
          <p14:tracePt t="20765" x="8509000" y="2862263"/>
          <p14:tracePt t="20781" x="8618538" y="2862263"/>
          <p14:tracePt t="20798" x="8712200" y="2844800"/>
          <p14:tracePt t="20815" x="8796338" y="2844800"/>
          <p14:tracePt t="20832" x="8890000" y="2827338"/>
          <p14:tracePt t="20848" x="8923338" y="2827338"/>
          <p14:tracePt t="20865" x="8958263" y="2827338"/>
          <p14:tracePt t="20897" x="8974138" y="2827338"/>
          <p14:tracePt t="20918" x="8958263" y="2827338"/>
          <p14:tracePt t="20947" x="8890000" y="2827338"/>
          <p14:tracePt t="20965" x="8831263" y="2827338"/>
          <p14:tracePt t="20981" x="8745538" y="2844800"/>
          <p14:tracePt t="20998" x="8602663" y="2862263"/>
          <p14:tracePt t="21014" x="8491538" y="2895600"/>
          <p14:tracePt t="21031" x="8424863" y="2895600"/>
          <p14:tracePt t="21048" x="8356600" y="2913063"/>
          <p14:tracePt t="21065" x="8297863" y="2928938"/>
          <p14:tracePt t="21081" x="8262938" y="2928938"/>
          <p14:tracePt t="22540" x="8262938" y="2913063"/>
          <p14:tracePt t="22581" x="8280400" y="2895600"/>
          <p14:tracePt t="22598" x="8297863" y="2895600"/>
          <p14:tracePt t="22615" x="8356600" y="2878138"/>
          <p14:tracePt t="22631" x="8424863" y="2844800"/>
          <p14:tracePt t="22648" x="8475663" y="2844800"/>
          <p14:tracePt t="22665" x="8509000" y="2827338"/>
          <p14:tracePt t="22681" x="8534400" y="2811463"/>
          <p14:tracePt t="22698" x="8567738" y="2811463"/>
          <p14:tracePt t="22780" x="8491538" y="2811463"/>
          <p14:tracePt t="22798" x="8407400" y="2811463"/>
          <p14:tracePt t="22815" x="8280400" y="2811463"/>
          <p14:tracePt t="22832" x="8196263" y="2811463"/>
          <p14:tracePt t="22848" x="8120063" y="2811463"/>
          <p14:tracePt t="22865" x="8069263" y="2811463"/>
          <p14:tracePt t="22882" x="8034338" y="2827338"/>
          <p14:tracePt t="22947" x="8051800" y="2827338"/>
          <p14:tracePt t="22965" x="8229600" y="2811463"/>
          <p14:tracePt t="22981" x="8440738" y="2768600"/>
          <p14:tracePt t="22998" x="8712200" y="2735263"/>
          <p14:tracePt t="23015" x="8864600" y="2735263"/>
          <p14:tracePt t="23032" x="8991600" y="2735263"/>
          <p14:tracePt t="23048" x="9042400" y="2735263"/>
          <p14:tracePt t="23065" x="9067800" y="2735263"/>
          <p14:tracePt t="23082" x="9042400" y="2735263"/>
          <p14:tracePt t="23098" x="8940800" y="2735263"/>
          <p14:tracePt t="23115" x="8780463" y="2751138"/>
          <p14:tracePt t="23131" x="8618538" y="2768600"/>
          <p14:tracePt t="23148" x="8534400" y="2786063"/>
          <p14:tracePt t="23165" x="8424863" y="2811463"/>
          <p14:tracePt t="23182" x="8389938" y="2827338"/>
          <p14:tracePt t="23198" x="8374063" y="2827338"/>
          <p14:tracePt t="23236" x="8389938" y="2827338"/>
          <p14:tracePt t="23248" x="8424863" y="2827338"/>
          <p14:tracePt t="23265" x="8551863" y="2786063"/>
          <p14:tracePt t="23281" x="8653463" y="2751138"/>
          <p14:tracePt t="23298" x="8745538" y="2717800"/>
          <p14:tracePt t="23315" x="8796338" y="2700338"/>
          <p14:tracePt t="23332" x="8813800" y="2700338"/>
          <p14:tracePt t="23380" x="8729663" y="2700338"/>
          <p14:tracePt t="23398" x="8567738" y="2700338"/>
          <p14:tracePt t="23415" x="8389938" y="2717800"/>
          <p14:tracePt t="23432" x="8262938" y="2735263"/>
          <p14:tracePt t="23448" x="8153400" y="2751138"/>
          <p14:tracePt t="23465" x="8085138" y="2751138"/>
          <p14:tracePt t="23481" x="8085138" y="2768600"/>
          <p14:tracePt t="23498" x="8069263" y="2768600"/>
          <p14:tracePt t="23515" x="8085138" y="2768600"/>
          <p14:tracePt t="23532" x="8153400" y="2768600"/>
          <p14:tracePt t="23548" x="8331200" y="2751138"/>
          <p14:tracePt t="23565" x="8585200" y="2700338"/>
          <p14:tracePt t="23582" x="8729663" y="2667000"/>
          <p14:tracePt t="23598" x="8907463" y="2633663"/>
          <p14:tracePt t="23615" x="8940800" y="2608263"/>
          <p14:tracePt t="23631" x="8958263" y="2608263"/>
          <p14:tracePt t="23648" x="8940800" y="2608263"/>
          <p14:tracePt t="23665" x="8813800" y="2633663"/>
          <p14:tracePt t="23682" x="8636000" y="2684463"/>
          <p14:tracePt t="23698" x="8424863" y="2751138"/>
          <p14:tracePt t="23715" x="8262938" y="2811463"/>
          <p14:tracePt t="23732" x="8153400" y="2844800"/>
          <p14:tracePt t="23748" x="8102600" y="2862263"/>
          <p14:tracePt t="23765" x="8085138" y="2878138"/>
          <p14:tracePt t="23782" x="8069263" y="2878138"/>
          <p14:tracePt t="23798" x="8085138" y="2878138"/>
          <p14:tracePt t="23815" x="8247063" y="2844800"/>
          <p14:tracePt t="23831" x="8440738" y="2811463"/>
          <p14:tracePt t="23848" x="8745538" y="2751138"/>
          <p14:tracePt t="23865" x="8940800" y="2700338"/>
          <p14:tracePt t="23882" x="9101138" y="2667000"/>
          <p14:tracePt t="23898" x="9186863" y="2649538"/>
          <p14:tracePt t="23915" x="9220200" y="2649538"/>
          <p14:tracePt t="23964" x="9169400" y="2667000"/>
          <p14:tracePt t="23982" x="9042400" y="2735263"/>
          <p14:tracePt t="23998" x="8847138" y="2827338"/>
          <p14:tracePt t="24015" x="8653463" y="2895600"/>
          <p14:tracePt t="24031" x="8551863" y="2946400"/>
          <p14:tracePt t="24048" x="8458200" y="2989263"/>
          <p14:tracePt t="24065" x="8424863" y="3005138"/>
          <p14:tracePt t="24082" x="8407400" y="3005138"/>
          <p14:tracePt t="24269" x="8407400" y="3022600"/>
          <p14:tracePt t="24297" x="8407400" y="3040063"/>
          <p14:tracePt t="24315" x="8424863" y="3073400"/>
          <p14:tracePt t="24332" x="8458200" y="3167063"/>
          <p14:tracePt t="24348" x="8475663" y="3217863"/>
          <p14:tracePt t="24365" x="8509000" y="3302000"/>
          <p14:tracePt t="24382" x="8551863" y="3360738"/>
          <p14:tracePt t="24398" x="8567738" y="3411538"/>
          <p14:tracePt t="24415" x="8567738" y="3429000"/>
          <p14:tracePt t="24432" x="8585200" y="3429000"/>
          <p14:tracePt t="24448" x="8585200" y="3446463"/>
          <p14:tracePt t="24654" x="8602663" y="3429000"/>
          <p14:tracePt t="24665" x="8618538" y="3411538"/>
          <p14:tracePt t="24682" x="8729663" y="3344863"/>
          <p14:tracePt t="24698" x="8890000" y="3217863"/>
          <p14:tracePt t="24715" x="9042400" y="3090863"/>
          <p14:tracePt t="24732" x="9151938" y="3022600"/>
          <p14:tracePt t="24748" x="9245600" y="2946400"/>
          <p14:tracePt t="24765" x="9278938" y="2913063"/>
          <p14:tracePt t="24782" x="9296400" y="2895600"/>
          <p14:tracePt t="24798" x="9313863" y="2878138"/>
          <p14:tracePt t="24826" x="9296400" y="2878138"/>
          <p14:tracePt t="24834" x="9278938" y="2878138"/>
          <p14:tracePt t="24848" x="9245600" y="2878138"/>
          <p14:tracePt t="24865" x="9151938" y="2878138"/>
          <p14:tracePt t="24882" x="9101138" y="2878138"/>
          <p14:tracePt t="24898" x="9009063" y="2895600"/>
          <p14:tracePt t="24915" x="8958263" y="2913063"/>
          <p14:tracePt t="24931" x="8923338" y="2928938"/>
          <p14:tracePt t="24948" x="8907463" y="2928938"/>
          <p14:tracePt t="24965" x="8890000" y="2928938"/>
          <p14:tracePt t="25006" x="8907463" y="2928938"/>
          <p14:tracePt t="25015" x="8923338" y="2928938"/>
          <p14:tracePt t="25032" x="8958263" y="2928938"/>
          <p14:tracePt t="25048" x="9042400" y="2895600"/>
          <p14:tracePt t="25065" x="9085263" y="2895600"/>
          <p14:tracePt t="25081" x="9118600" y="2878138"/>
          <p14:tracePt t="25098" x="9136063" y="2878138"/>
          <p14:tracePt t="25131" x="9118600" y="2878138"/>
          <p14:tracePt t="25148" x="9024938" y="2878138"/>
          <p14:tracePt t="25165" x="8940800" y="2913063"/>
          <p14:tracePt t="25182" x="8847138" y="2963863"/>
          <p14:tracePt t="25198" x="8780463" y="2989263"/>
          <p14:tracePt t="25215" x="8745538" y="3022600"/>
          <p14:tracePt t="25232" x="8729663" y="3040063"/>
          <p14:tracePt t="25280" x="8729663" y="3055938"/>
          <p14:tracePt t="25298" x="8780463" y="3073400"/>
          <p14:tracePt t="25315" x="8831263" y="3106738"/>
          <p14:tracePt t="25332" x="8907463" y="3167063"/>
          <p14:tracePt t="25348" x="8974138" y="3217863"/>
          <p14:tracePt t="25365" x="9009063" y="3268663"/>
          <p14:tracePt t="25382" x="9042400" y="3319463"/>
          <p14:tracePt t="25398" x="9042400" y="3360738"/>
          <p14:tracePt t="25415" x="9067800" y="3395663"/>
          <p14:tracePt t="25432" x="9067800" y="3429000"/>
          <p14:tracePt t="25448" x="9042400" y="3479800"/>
          <p14:tracePt t="25465" x="9009063" y="3513138"/>
          <p14:tracePt t="25482" x="8991600" y="3556000"/>
          <p14:tracePt t="25498" x="8991600" y="3573463"/>
          <p14:tracePt t="25515" x="8991600" y="3589338"/>
          <p14:tracePt t="25547" x="9042400" y="3606800"/>
          <p14:tracePt t="25565" x="9220200" y="3606800"/>
          <p14:tracePt t="25582" x="9347200" y="3606800"/>
          <p14:tracePt t="25598" x="9456738" y="3606800"/>
          <p14:tracePt t="25615" x="9525000" y="3606800"/>
          <p14:tracePt t="25632" x="9558338" y="3606800"/>
          <p14:tracePt t="25648" x="9575800" y="3606800"/>
          <p14:tracePt t="25714" x="9558338" y="3589338"/>
          <p14:tracePt t="25732" x="9507538" y="3573463"/>
          <p14:tracePt t="25748" x="9423400" y="3497263"/>
          <p14:tracePt t="25765" x="9313863" y="3429000"/>
          <p14:tracePt t="25781" x="9202738" y="3360738"/>
          <p14:tracePt t="25798" x="9101138" y="3284538"/>
          <p14:tracePt t="25815" x="9009063" y="3233738"/>
          <p14:tracePt t="25832" x="8923338" y="3167063"/>
          <p14:tracePt t="25848" x="8864600" y="3124200"/>
          <p14:tracePt t="25865" x="8831263" y="3106738"/>
          <p14:tracePt t="25882" x="8796338" y="3090863"/>
          <p14:tracePt t="25898" x="8780463" y="3090863"/>
          <p14:tracePt t="25915" x="8763000" y="3073400"/>
          <p14:tracePt t="25980" x="8780463" y="3055938"/>
          <p14:tracePt t="25998" x="8864600" y="3022600"/>
          <p14:tracePt t="26015" x="8907463" y="3005138"/>
          <p14:tracePt t="26697" x="8907463" y="3055938"/>
          <p14:tracePt t="26715" x="8907463" y="3200400"/>
          <p14:tracePt t="26732" x="8907463" y="3395663"/>
          <p14:tracePt t="26748" x="8907463" y="3675063"/>
          <p14:tracePt t="26765" x="8907463" y="3979863"/>
          <p14:tracePt t="26782" x="8923338" y="4249738"/>
          <p14:tracePt t="26798" x="8958263" y="4529138"/>
          <p14:tracePt t="26815" x="9009063" y="4775200"/>
          <p14:tracePt t="26832" x="9067800" y="4978400"/>
          <p14:tracePt t="26848" x="9136063" y="5130800"/>
          <p14:tracePt t="26865" x="9186863" y="5257800"/>
          <p14:tracePt t="26882" x="9220200" y="5351463"/>
          <p14:tracePt t="26898" x="9296400" y="5453063"/>
          <p14:tracePt t="26915" x="9329738" y="5529263"/>
          <p14:tracePt t="26932" x="9364663" y="5545138"/>
          <p14:tracePt t="27169" x="9398000" y="5545138"/>
          <p14:tracePt t="27182" x="9456738" y="5545138"/>
          <p14:tracePt t="27198" x="9558338" y="5545138"/>
          <p14:tracePt t="27215" x="9702800" y="5545138"/>
          <p14:tracePt t="27232" x="9847263" y="5545138"/>
          <p14:tracePt t="27248" x="9931400" y="5545138"/>
          <p14:tracePt t="27265" x="10040938" y="5529263"/>
          <p14:tracePt t="27282" x="10109200" y="5511800"/>
          <p14:tracePt t="27298" x="10134600" y="5511800"/>
          <p14:tracePt t="27315" x="10152063" y="5511800"/>
          <p14:tracePt t="27350" x="10134600" y="5511800"/>
          <p14:tracePt t="27365" x="10091738" y="5511800"/>
          <p14:tracePt t="27382" x="9974263" y="5511800"/>
          <p14:tracePt t="27399" x="9779000" y="5511800"/>
          <p14:tracePt t="27415" x="9575800" y="5511800"/>
          <p14:tracePt t="27432" x="9220200" y="5545138"/>
          <p14:tracePt t="27448" x="9118600" y="5545138"/>
          <p14:tracePt t="27465" x="9009063" y="5562600"/>
          <p14:tracePt t="27482" x="8907463" y="5562600"/>
          <p14:tracePt t="27499" x="8831263" y="5562600"/>
          <p14:tracePt t="27547" x="8847138" y="5562600"/>
          <p14:tracePt t="27565" x="9009063" y="5562600"/>
          <p14:tracePt t="27581" x="9296400" y="5545138"/>
          <p14:tracePt t="27598" x="9575800" y="5511800"/>
          <p14:tracePt t="27615" x="9931400" y="5468938"/>
          <p14:tracePt t="27632" x="10134600" y="5435600"/>
          <p14:tracePt t="27648" x="10287000" y="5402263"/>
          <p14:tracePt t="27665" x="10363200" y="5384800"/>
          <p14:tracePt t="27682" x="10380663" y="5367338"/>
          <p14:tracePt t="27702" x="10363200" y="5367338"/>
          <p14:tracePt t="27715" x="10304463" y="5367338"/>
          <p14:tracePt t="27732" x="10091738" y="5367338"/>
          <p14:tracePt t="27748" x="9880600" y="5384800"/>
          <p14:tracePt t="27765" x="9601200" y="5402263"/>
          <p14:tracePt t="27782" x="9313863" y="5435600"/>
          <p14:tracePt t="27798" x="9151938" y="5453063"/>
          <p14:tracePt t="27815" x="9009063" y="5468938"/>
          <p14:tracePt t="27832" x="8940800" y="5486400"/>
          <p14:tracePt t="27848" x="8923338" y="5486400"/>
          <p14:tracePt t="27865" x="8907463" y="5486400"/>
          <p14:tracePt t="27882" x="8923338" y="5486400"/>
          <p14:tracePt t="27898" x="8991600" y="5486400"/>
          <p14:tracePt t="27915" x="9364663" y="5486400"/>
          <p14:tracePt t="27932" x="9507538" y="5486400"/>
          <p14:tracePt t="27949" x="9812338" y="5468938"/>
          <p14:tracePt t="27965" x="9974263" y="5435600"/>
          <p14:tracePt t="27982" x="10058400" y="5435600"/>
          <p14:tracePt t="27998" x="10075863" y="5418138"/>
          <p14:tracePt t="28015" x="10091738" y="5418138"/>
          <p14:tracePt t="28047" x="9990138" y="5402263"/>
          <p14:tracePt t="28065" x="9812338" y="5402263"/>
          <p14:tracePt t="28082" x="9601200" y="5384800"/>
          <p14:tracePt t="28098" x="9380538" y="5384800"/>
          <p14:tracePt t="28115" x="9263063" y="5384800"/>
          <p14:tracePt t="28132" x="9151938" y="5384800"/>
          <p14:tracePt t="28148" x="9101138" y="5384800"/>
          <p14:tracePt t="28165" x="9085263" y="5384800"/>
          <p14:tracePt t="28182" x="9067800" y="5384800"/>
          <p14:tracePt t="28198" x="9085263" y="5384800"/>
          <p14:tracePt t="28215" x="9220200" y="5351463"/>
          <p14:tracePt t="28232" x="9542463" y="5291138"/>
          <p14:tracePt t="28248" x="9974263" y="5240338"/>
          <p14:tracePt t="28265" x="10269538" y="5189538"/>
          <p14:tracePt t="28282" x="10591800" y="5130800"/>
          <p14:tracePt t="28298" x="10701338" y="5113338"/>
          <p14:tracePt t="28315" x="10787063" y="5097463"/>
          <p14:tracePt t="28332" x="10802938" y="5097463"/>
          <p14:tracePt t="28364" x="10660063" y="5097463"/>
          <p14:tracePt t="28382" x="10447338" y="5156200"/>
          <p14:tracePt t="28398" x="10058400" y="5224463"/>
          <p14:tracePt t="28415" x="9931400" y="5257800"/>
          <p14:tracePt t="28432" x="9753600" y="5275263"/>
          <p14:tracePt t="28448" x="9575800" y="5291138"/>
          <p14:tracePt t="28465" x="9491663" y="5308600"/>
          <p14:tracePt t="28482" x="9440863" y="5334000"/>
          <p14:tracePt t="28547" x="9542463" y="5334000"/>
          <p14:tracePt t="28565" x="9720263" y="5291138"/>
          <p14:tracePt t="28582" x="9847263" y="5257800"/>
          <p14:tracePt t="28598" x="9956800" y="5240338"/>
          <p14:tracePt t="28615" x="10007600" y="5224463"/>
          <p14:tracePt t="28632" x="10025063" y="5224463"/>
          <p14:tracePt t="28664" x="9956800" y="5224463"/>
          <p14:tracePt t="28681" x="9812338" y="5224463"/>
          <p14:tracePt t="28699" x="9601200" y="5275263"/>
          <p14:tracePt t="28715" x="9329738" y="5334000"/>
          <p14:tracePt t="28731" x="9118600" y="5384800"/>
          <p14:tracePt t="28748" x="8991600" y="5418138"/>
          <p14:tracePt t="28765" x="8864600" y="5453063"/>
          <p14:tracePt t="28782" x="8813800" y="5468938"/>
          <p14:tracePt t="28798" x="8780463" y="5486400"/>
          <p14:tracePt t="28881" x="8890000" y="5486400"/>
          <p14:tracePt t="28898" x="9101138" y="5453063"/>
          <p14:tracePt t="28915" x="9151938" y="5435600"/>
          <p14:tracePt t="28932" x="9263063" y="5402263"/>
          <p14:tracePt t="28949" x="9329738" y="5384800"/>
          <p14:tracePt t="28965" x="9347200" y="5384800"/>
          <p14:tracePt t="29014" x="9313863" y="5384800"/>
          <p14:tracePt t="29032" x="9263063" y="5367338"/>
          <p14:tracePt t="29048" x="9202738" y="5367338"/>
          <p14:tracePt t="29065" x="9169400" y="5367338"/>
          <p14:tracePt t="29082" x="9136063" y="5367338"/>
          <p14:tracePt t="29114" x="9118600" y="5367338"/>
          <p14:tracePt t="29972" x="9136063" y="5367338"/>
          <p14:tracePt t="29982" x="9151938" y="5367338"/>
          <p14:tracePt t="29999" x="9245600" y="5334000"/>
          <p14:tracePt t="30015" x="9347200" y="5291138"/>
          <p14:tracePt t="30032" x="9440863" y="5275263"/>
          <p14:tracePt t="30048" x="9542463" y="5240338"/>
          <p14:tracePt t="30065" x="9601200" y="5240338"/>
          <p14:tracePt t="30082" x="9618663" y="5224463"/>
          <p14:tracePt t="30098" x="9634538" y="5224463"/>
          <p14:tracePt t="30115" x="9652000" y="5224463"/>
          <p14:tracePt t="30209" x="9634538" y="5224463"/>
          <p14:tracePt t="30218" x="9618663" y="5224463"/>
          <p14:tracePt t="30230" x="9601200" y="5224463"/>
          <p14:tracePt t="30249" x="9542463" y="5224463"/>
          <p14:tracePt t="30265" x="9491663" y="5224463"/>
          <p14:tracePt t="30282" x="9423400" y="5224463"/>
          <p14:tracePt t="30298" x="9364663" y="5173663"/>
          <p14:tracePt t="30315" x="9347200" y="5097463"/>
          <p14:tracePt t="30332" x="9329738" y="4884738"/>
          <p14:tracePt t="30348" x="9329738" y="4579938"/>
          <p14:tracePt t="30365" x="9329738" y="4208463"/>
          <p14:tracePt t="30382" x="9440863" y="3852863"/>
          <p14:tracePt t="30399" x="9507538" y="3573463"/>
          <p14:tracePt t="30415" x="9618663" y="3284538"/>
          <p14:tracePt t="30432" x="9669463" y="3167063"/>
          <p14:tracePt t="30449" x="9685338" y="3106738"/>
          <p14:tracePt t="30465" x="9685338" y="3090863"/>
          <p14:tracePt t="30482" x="9702800" y="3090863"/>
          <p14:tracePt t="30547" x="9702800" y="3182938"/>
          <p14:tracePt t="30565" x="9685338" y="3360738"/>
          <p14:tracePt t="30582" x="9634538" y="3589338"/>
          <p14:tracePt t="30598" x="9542463" y="3995738"/>
          <p14:tracePt t="30615" x="9474200" y="4249738"/>
          <p14:tracePt t="30632" x="9398000" y="4579938"/>
          <p14:tracePt t="30648" x="9364663" y="4868863"/>
          <p14:tracePt t="30665" x="9347200" y="5046663"/>
          <p14:tracePt t="30682" x="9329738" y="5207000"/>
          <p14:tracePt t="30699" x="9329738" y="5275263"/>
          <p14:tracePt t="30715" x="9329738" y="5334000"/>
          <p14:tracePt t="30732" x="9329738" y="5351463"/>
          <p14:tracePt t="30748" x="9329738" y="5367338"/>
          <p14:tracePt t="30765" x="9347200" y="5367338"/>
          <p14:tracePt t="30782" x="9423400" y="5367338"/>
          <p14:tracePt t="30798" x="9507538" y="5367338"/>
          <p14:tracePt t="30815" x="9601200" y="5367338"/>
          <p14:tracePt t="30832" x="9685338" y="5367338"/>
          <p14:tracePt t="30848" x="9779000" y="5367338"/>
          <p14:tracePt t="30865" x="9847263" y="5367338"/>
          <p14:tracePt t="30882" x="9863138" y="5367338"/>
          <p14:tracePt t="30899" x="9898063" y="5367338"/>
          <p14:tracePt t="30915" x="9931400" y="5384800"/>
          <p14:tracePt t="30932" x="9956800" y="5384800"/>
          <p14:tracePt t="30949" x="9974263" y="5384800"/>
          <p14:tracePt t="30981" x="9990138" y="5384800"/>
          <p14:tracePt t="31373" x="9974263" y="5384800"/>
          <p14:tracePt t="31383" x="9931400" y="5384800"/>
          <p14:tracePt t="31399" x="9880600" y="5367338"/>
          <p14:tracePt t="31415" x="9685338" y="5351463"/>
          <p14:tracePt t="31432" x="9525000" y="5351463"/>
          <p14:tracePt t="31449" x="9423400" y="5351463"/>
          <p14:tracePt t="31465" x="9296400" y="5351463"/>
          <p14:tracePt t="31482" x="9220200" y="5351463"/>
          <p14:tracePt t="31498" x="9169400" y="5351463"/>
          <p14:tracePt t="31515" x="9151938" y="5351463"/>
          <p14:tracePt t="31532" x="9136063" y="5367338"/>
          <p14:tracePt t="31548" x="9118600" y="5367338"/>
          <p14:tracePt t="31684" x="9136063" y="5367338"/>
          <p14:tracePt t="31699" x="9151938" y="5367338"/>
          <p14:tracePt t="31715" x="9186863" y="5367338"/>
          <p14:tracePt t="31732" x="9278938" y="5351463"/>
          <p14:tracePt t="31749" x="9380538" y="5334000"/>
          <p14:tracePt t="31765" x="9491663" y="5334000"/>
          <p14:tracePt t="31782" x="9575800" y="5308600"/>
          <p14:tracePt t="31798" x="9685338" y="5308600"/>
          <p14:tracePt t="31815" x="9796463" y="5291138"/>
          <p14:tracePt t="31832" x="9847263" y="5291138"/>
          <p14:tracePt t="31849" x="9898063" y="5275263"/>
          <p14:tracePt t="31865" x="9931400" y="5275263"/>
          <p14:tracePt t="31882" x="9956800" y="5257800"/>
          <p14:tracePt t="32015" x="9931400" y="5257800"/>
          <p14:tracePt t="32032" x="9913938" y="5275263"/>
          <p14:tracePt t="32049" x="9880600" y="5275263"/>
          <p14:tracePt t="32065" x="9847263" y="5291138"/>
          <p14:tracePt t="32082" x="9812338" y="5308600"/>
          <p14:tracePt t="32099" x="9796463" y="5334000"/>
          <p14:tracePt t="32115" x="9779000" y="5334000"/>
          <p14:tracePt t="32132" x="9753600" y="5351463"/>
          <p14:tracePt t="32148" x="9736138" y="5351463"/>
          <p14:tracePt t="32198" x="9720263" y="5351463"/>
          <p14:tracePt t="32215" x="9702800" y="5351463"/>
          <p14:tracePt t="32232" x="9685338" y="5351463"/>
          <p14:tracePt t="32248" x="9669463" y="5351463"/>
          <p14:tracePt t="32265" x="9652000" y="5351463"/>
          <p14:tracePt t="32282" x="9634538" y="5351463"/>
          <p14:tracePt t="32298" x="9601200" y="5351463"/>
          <p14:tracePt t="32315" x="9575800" y="5351463"/>
          <p14:tracePt t="32332" x="9542463" y="5351463"/>
          <p14:tracePt t="32349" x="9491663" y="5351463"/>
          <p14:tracePt t="32365" x="9474200" y="5351463"/>
          <p14:tracePt t="32382" x="9398000" y="5351463"/>
          <p14:tracePt t="32399" x="9347200" y="5351463"/>
          <p14:tracePt t="32415" x="9296400" y="5334000"/>
          <p14:tracePt t="32432" x="9220200" y="5334000"/>
          <p14:tracePt t="32449" x="9169400" y="5308600"/>
          <p14:tracePt t="32465" x="9118600" y="5308600"/>
          <p14:tracePt t="32482" x="9067800" y="5291138"/>
          <p14:tracePt t="32499" x="9024938" y="5291138"/>
          <p14:tracePt t="32515" x="8974138" y="5291138"/>
          <p14:tracePt t="32532" x="8940800" y="5291138"/>
          <p14:tracePt t="32549" x="8923338" y="5291138"/>
          <p14:tracePt t="32565" x="8890000" y="5291138"/>
          <p14:tracePt t="32582" x="8847138" y="5291138"/>
          <p14:tracePt t="32598" x="8831263" y="5291138"/>
          <p14:tracePt t="32615" x="8813800" y="5291138"/>
          <p14:tracePt t="32632" x="8796338" y="5291138"/>
          <p14:tracePt t="32648" x="8780463" y="5291138"/>
          <p14:tracePt t="32681" x="8763000" y="5291138"/>
          <p14:tracePt t="32731" x="8745538" y="5291138"/>
          <p14:tracePt t="33381" x="8729663" y="5291138"/>
          <p14:tracePt t="33431" x="8712200" y="5291138"/>
          <p14:tracePt t="33464" x="8686800" y="5291138"/>
          <p14:tracePt t="33732" x="8712200" y="5291138"/>
          <p14:tracePt t="33798" x="8729663" y="5291138"/>
          <p14:tracePt t="33830" x="8729663" y="5308600"/>
          <p14:tracePt t="33964" x="8686800" y="5308600"/>
          <p14:tracePt t="33982" x="8602663" y="5308600"/>
          <p14:tracePt t="33999" x="8551863" y="5308600"/>
          <p14:tracePt t="34015" x="8458200" y="5308600"/>
          <p14:tracePt t="34032" x="8389938" y="5308600"/>
          <p14:tracePt t="34049" x="8356600" y="5308600"/>
          <p14:tracePt t="34065" x="8331200" y="5308600"/>
          <p14:tracePt t="34131" x="8374063" y="5308600"/>
          <p14:tracePt t="34149" x="8475663" y="5308600"/>
          <p14:tracePt t="34165" x="8653463" y="5308600"/>
          <p14:tracePt t="34182" x="8864600" y="5308600"/>
          <p14:tracePt t="34199" x="8974138" y="5308600"/>
          <p14:tracePt t="34215" x="9067800" y="5308600"/>
          <p14:tracePt t="34232" x="9101138" y="5308600"/>
          <p14:tracePt t="34249" x="9118600" y="5308600"/>
          <p14:tracePt t="34265" x="9101138" y="5308600"/>
          <p14:tracePt t="34282" x="9067800" y="5308600"/>
          <p14:tracePt t="34299" x="8974138" y="5334000"/>
          <p14:tracePt t="34315" x="8831263" y="5334000"/>
          <p14:tracePt t="34332" x="8585200" y="5351463"/>
          <p14:tracePt t="34349" x="8475663" y="5351463"/>
          <p14:tracePt t="34365" x="8374063" y="5351463"/>
          <p14:tracePt t="34382" x="8313738" y="5367338"/>
          <p14:tracePt t="34399" x="8297863" y="5367338"/>
          <p14:tracePt t="34415" x="8280400" y="5367338"/>
          <p14:tracePt t="34453" x="8297863" y="5367338"/>
          <p14:tracePt t="34465" x="8331200" y="5367338"/>
          <p14:tracePt t="34482" x="8458200" y="5384800"/>
          <p14:tracePt t="34498" x="8585200" y="5402263"/>
          <p14:tracePt t="34515" x="8686800" y="5402263"/>
          <p14:tracePt t="34532" x="8763000" y="5418138"/>
          <p14:tracePt t="34548" x="8796338" y="5418138"/>
          <p14:tracePt t="34565" x="8813800" y="5418138"/>
          <p14:tracePt t="34601" x="8796338" y="5418138"/>
          <p14:tracePt t="34616" x="8763000" y="5418138"/>
          <p14:tracePt t="34632" x="8669338" y="5418138"/>
          <p14:tracePt t="34648" x="8602663" y="5418138"/>
          <p14:tracePt t="34665" x="8491538" y="5418138"/>
          <p14:tracePt t="34682" x="8424863" y="5418138"/>
          <p14:tracePt t="34699" x="8389938" y="5418138"/>
          <p14:tracePt t="34715" x="8374063" y="5418138"/>
          <p14:tracePt t="34757" x="8389938" y="5418138"/>
          <p14:tracePt t="34766" x="8407400" y="5418138"/>
          <p14:tracePt t="34782" x="8458200" y="5418138"/>
          <p14:tracePt t="34798" x="8551863" y="5418138"/>
          <p14:tracePt t="34815" x="8653463" y="5418138"/>
          <p14:tracePt t="34832" x="8686800" y="5418138"/>
          <p14:tracePt t="34849" x="8729663" y="5402263"/>
          <p14:tracePt t="34931" x="8686800" y="5384800"/>
          <p14:tracePt t="34949" x="8653463" y="5384800"/>
          <p14:tracePt t="34965" x="8585200" y="5384800"/>
          <p14:tracePt t="34982" x="8534400" y="5367338"/>
          <p14:tracePt t="34999" x="8491538" y="5367338"/>
          <p14:tracePt t="35015" x="8475663" y="5367338"/>
          <p14:tracePt t="35032" x="8475663" y="5351463"/>
          <p14:tracePt t="35068" x="8509000" y="5351463"/>
          <p14:tracePt t="35082" x="8567738" y="5351463"/>
          <p14:tracePt t="35099" x="8686800" y="5334000"/>
          <p14:tracePt t="35115" x="8864600" y="5308600"/>
          <p14:tracePt t="35132" x="8974138" y="5308600"/>
          <p14:tracePt t="35149" x="9067800" y="5291138"/>
          <p14:tracePt t="35165" x="9101138" y="5291138"/>
          <p14:tracePt t="35182" x="9118600" y="5291138"/>
          <p14:tracePt t="35214" x="9101138" y="5291138"/>
          <p14:tracePt t="35232" x="8974138" y="5291138"/>
          <p14:tracePt t="35249" x="8923338" y="5291138"/>
          <p14:tracePt t="35265" x="8831263" y="5291138"/>
          <p14:tracePt t="35282" x="8729663" y="5291138"/>
          <p14:tracePt t="35299" x="8669338" y="5291138"/>
          <p14:tracePt t="35315" x="8618538" y="5308600"/>
          <p14:tracePt t="35332" x="8602663" y="5308600"/>
          <p14:tracePt t="35397" x="8636000" y="5334000"/>
          <p14:tracePt t="35415" x="8729663" y="5334000"/>
          <p14:tracePt t="35432" x="8831263" y="5334000"/>
          <p14:tracePt t="35449" x="8923338" y="5334000"/>
          <p14:tracePt t="35465" x="8991600" y="5334000"/>
          <p14:tracePt t="35482" x="9024938" y="5334000"/>
          <p14:tracePt t="35498" x="9042400" y="5334000"/>
          <p14:tracePt t="35547" x="8991600" y="5334000"/>
          <p14:tracePt t="35565" x="8907463" y="5334000"/>
          <p14:tracePt t="35582" x="8796338" y="5334000"/>
          <p14:tracePt t="35599" x="8686800" y="5334000"/>
          <p14:tracePt t="35615" x="8602663" y="5334000"/>
          <p14:tracePt t="35632" x="8509000" y="5334000"/>
          <p14:tracePt t="35649" x="8458200" y="5334000"/>
          <p14:tracePt t="35665" x="8424863" y="5334000"/>
          <p14:tracePt t="35748" x="8458200" y="5334000"/>
          <p14:tracePt t="35765" x="8509000" y="5334000"/>
          <p14:tracePt t="35782" x="8636000" y="5351463"/>
          <p14:tracePt t="35799" x="8745538" y="5367338"/>
          <p14:tracePt t="35815" x="8813800" y="5367338"/>
          <p14:tracePt t="35832" x="8847138" y="5367338"/>
          <p14:tracePt t="35849" x="8864600" y="5384800"/>
          <p14:tracePt t="35865" x="8890000" y="5384800"/>
          <p14:tracePt t="35904" x="8864600" y="5384800"/>
          <p14:tracePt t="35915" x="8847138" y="5384800"/>
          <p14:tracePt t="35932" x="8796338" y="5402263"/>
          <p14:tracePt t="35949" x="8729663" y="5402263"/>
          <p14:tracePt t="35965" x="8653463" y="5418138"/>
          <p14:tracePt t="35982" x="8602663" y="5418138"/>
          <p14:tracePt t="35999" x="8567738" y="5418138"/>
          <p14:tracePt t="36015" x="8551863" y="5418138"/>
          <p14:tracePt t="36076" x="8567738" y="5418138"/>
          <p14:tracePt t="36084" x="8602663" y="5418138"/>
          <p14:tracePt t="36099" x="8653463" y="5418138"/>
          <p14:tracePt t="36115" x="8763000" y="5435600"/>
          <p14:tracePt t="36132" x="8864600" y="5435600"/>
          <p14:tracePt t="36149" x="8974138" y="5453063"/>
          <p14:tracePt t="36165" x="9042400" y="5453063"/>
          <p14:tracePt t="36182" x="9067800" y="5453063"/>
          <p14:tracePt t="36198" x="9085263" y="5453063"/>
          <p14:tracePt t="36231" x="9067800" y="5453063"/>
          <p14:tracePt t="36249" x="9024938" y="5453063"/>
          <p14:tracePt t="36265" x="8907463" y="5435600"/>
          <p14:tracePt t="36282" x="8780463" y="5418138"/>
          <p14:tracePt t="36299" x="8686800" y="5402263"/>
          <p14:tracePt t="36315" x="8585200" y="5402263"/>
          <p14:tracePt t="36332" x="8509000" y="5384800"/>
          <p14:tracePt t="36349" x="8475663" y="5384800"/>
          <p14:tracePt t="36381" x="8458200" y="5384800"/>
          <p14:tracePt t="36447" x="8475663" y="5384800"/>
          <p14:tracePt t="36465" x="8567738" y="5384800"/>
          <p14:tracePt t="36482" x="8636000" y="5384800"/>
          <p14:tracePt t="36499" x="8729663" y="5384800"/>
          <p14:tracePt t="36515" x="8796338" y="5367338"/>
          <p14:tracePt t="36532" x="8847138" y="5351463"/>
          <p14:tracePt t="36564" x="8864600" y="5351463"/>
          <p14:tracePt t="36598" x="8847138" y="5351463"/>
          <p14:tracePt t="36615" x="8796338" y="5334000"/>
          <p14:tracePt t="36632" x="8745538" y="5334000"/>
          <p14:tracePt t="36649" x="8653463" y="5308600"/>
          <p14:tracePt t="36665" x="8585200" y="5308600"/>
          <p14:tracePt t="36682" x="8534400" y="5308600"/>
          <p14:tracePt t="36699" x="8491538" y="5308600"/>
          <p14:tracePt t="36715" x="8475663" y="5308600"/>
          <p14:tracePt t="36772" x="8491538" y="5308600"/>
          <p14:tracePt t="36782" x="8551863" y="5308600"/>
          <p14:tracePt t="36798" x="8636000" y="5308600"/>
          <p14:tracePt t="36815" x="8729663" y="5308600"/>
          <p14:tracePt t="36832" x="8831263" y="5334000"/>
          <p14:tracePt t="36849" x="8890000" y="5334000"/>
          <p14:tracePt t="36865" x="8923338" y="5334000"/>
          <p14:tracePt t="36882" x="8940800" y="5334000"/>
          <p14:tracePt t="36947" x="8890000" y="5334000"/>
          <p14:tracePt t="36965" x="8813800" y="5334000"/>
          <p14:tracePt t="36982" x="8763000" y="5334000"/>
          <p14:tracePt t="36999" x="8669338" y="5334000"/>
          <p14:tracePt t="37015" x="8636000" y="5334000"/>
          <p14:tracePt t="37032" x="8602663" y="5334000"/>
          <p14:tracePt t="37049" x="8585200" y="5334000"/>
          <p14:tracePt t="37164" x="8602663" y="5334000"/>
          <p14:tracePt t="37183" x="8618538" y="5334000"/>
          <p14:tracePt t="37878" x="8636000" y="5334000"/>
          <p14:tracePt t="37886" x="8669338" y="5334000"/>
          <p14:tracePt t="37899" x="8729663" y="5367338"/>
          <p14:tracePt t="37916" x="8864600" y="5402263"/>
          <p14:tracePt t="37932" x="9024938" y="5453063"/>
          <p14:tracePt t="37949" x="9136063" y="5486400"/>
          <p14:tracePt t="37965" x="9263063" y="5529263"/>
          <p14:tracePt t="37982" x="9347200" y="5545138"/>
          <p14:tracePt t="37999" x="9423400" y="5562600"/>
          <p14:tracePt t="38015" x="9491663" y="5595938"/>
          <p14:tracePt t="38032" x="9601200" y="5630863"/>
          <p14:tracePt t="38049" x="9685338" y="5664200"/>
          <p14:tracePt t="38066" x="9753600" y="5707063"/>
          <p14:tracePt t="38082" x="9829800" y="5740400"/>
          <p14:tracePt t="38099" x="9913938" y="5773738"/>
          <p14:tracePt t="38116" x="9990138" y="5824538"/>
          <p14:tracePt t="38132" x="10040938" y="5842000"/>
          <p14:tracePt t="38149" x="10091738" y="5884863"/>
          <p14:tracePt t="38166" x="10152063" y="5900738"/>
          <p14:tracePt t="38182" x="10167938" y="5918200"/>
          <p14:tracePt t="38199" x="10185400" y="5918200"/>
          <p14:tracePt t="38216" x="10202863" y="5935663"/>
          <p14:tracePt t="38232" x="10218738" y="5935663"/>
          <p14:tracePt t="38331" x="10218738" y="5951538"/>
          <p14:tracePt t="38381" x="10202863" y="5951538"/>
          <p14:tracePt t="38449" x="10185400" y="5951538"/>
          <p14:tracePt t="38550" x="10167938" y="5951538"/>
          <p14:tracePt t="38614" x="10152063" y="5951538"/>
          <p14:tracePt t="38632" x="10109200" y="5969000"/>
          <p14:tracePt t="38649" x="10091738" y="5969000"/>
          <p14:tracePt t="38666" x="10075863" y="5969000"/>
          <p14:tracePt t="38682" x="10040938" y="5969000"/>
          <p14:tracePt t="38699" x="9990138" y="5969000"/>
          <p14:tracePt t="38715" x="9931400" y="5969000"/>
          <p14:tracePt t="38732" x="9898063" y="5969000"/>
          <p14:tracePt t="38748" x="9847263" y="5969000"/>
          <p14:tracePt t="38765" x="9796463" y="5969000"/>
          <p14:tracePt t="38782" x="9753600" y="5969000"/>
          <p14:tracePt t="38799" x="9720263" y="5969000"/>
          <p14:tracePt t="38815" x="9685338" y="5969000"/>
          <p14:tracePt t="38832" x="9669463" y="5969000"/>
          <p14:tracePt t="38849" x="9652000" y="5969000"/>
          <p14:tracePt t="38866" x="9618663" y="5969000"/>
          <p14:tracePt t="38882" x="9601200" y="5969000"/>
          <p14:tracePt t="38899" x="9558338" y="5969000"/>
          <p14:tracePt t="38915" x="9542463" y="5969000"/>
          <p14:tracePt t="38932" x="9507538" y="5969000"/>
          <p14:tracePt t="38949" x="9474200" y="5969000"/>
          <p14:tracePt t="38965" x="9440863" y="5951538"/>
          <p14:tracePt t="38982" x="9398000" y="5951538"/>
          <p14:tracePt t="38999" x="9364663" y="5951538"/>
          <p14:tracePt t="39015" x="9313863" y="5951538"/>
          <p14:tracePt t="39032" x="9263063" y="5935663"/>
          <p14:tracePt t="39049" x="9202738" y="5935663"/>
          <p14:tracePt t="39065" x="9151938" y="5935663"/>
          <p14:tracePt t="39082" x="9101138" y="5935663"/>
          <p14:tracePt t="39099" x="9042400" y="5918200"/>
          <p14:tracePt t="39116" x="9009063" y="5918200"/>
          <p14:tracePt t="39132" x="8940800" y="5918200"/>
          <p14:tracePt t="39149" x="8907463" y="5900738"/>
          <p14:tracePt t="39166" x="8847138" y="5900738"/>
          <p14:tracePt t="39182" x="8729663" y="5900738"/>
          <p14:tracePt t="39199" x="8686800" y="5884863"/>
          <p14:tracePt t="39215" x="8618538" y="5884863"/>
          <p14:tracePt t="39232" x="8567738" y="5884863"/>
          <p14:tracePt t="39249" x="8534400" y="5884863"/>
          <p14:tracePt t="39266" x="8509000" y="5884863"/>
          <p14:tracePt t="39282" x="8458200" y="5884863"/>
          <p14:tracePt t="39299" x="8424863" y="5884863"/>
          <p14:tracePt t="39315" x="8374063" y="5884863"/>
          <p14:tracePt t="39332" x="8331200" y="5884863"/>
          <p14:tracePt t="39349" x="8313738" y="5884863"/>
          <p14:tracePt t="39381" x="8297863" y="5884863"/>
          <p14:tracePt t="39451" x="8313738" y="5884863"/>
          <p14:tracePt t="39465" x="8331200" y="5884863"/>
          <p14:tracePt t="39482" x="8407400" y="5884863"/>
          <p14:tracePt t="39499" x="8551863" y="5884863"/>
          <p14:tracePt t="39515" x="8729663" y="5884863"/>
          <p14:tracePt t="39532" x="8923338" y="5884863"/>
          <p14:tracePt t="39549" x="9118600" y="5884863"/>
          <p14:tracePt t="39565" x="9296400" y="5884863"/>
          <p14:tracePt t="39582" x="9456738" y="5900738"/>
          <p14:tracePt t="39599" x="9618663" y="5918200"/>
          <p14:tracePt t="39615" x="9753600" y="5951538"/>
          <p14:tracePt t="39632" x="9847263" y="5969000"/>
          <p14:tracePt t="39649" x="9956800" y="5986463"/>
          <p14:tracePt t="39665" x="10040938" y="6002338"/>
          <p14:tracePt t="39682" x="10134600" y="6019800"/>
          <p14:tracePt t="39699" x="10167938" y="6019800"/>
          <p14:tracePt t="39715" x="10185400" y="6019800"/>
          <p14:tracePt t="39814" x="10134600" y="6019800"/>
          <p14:tracePt t="39833" x="10025063" y="6019800"/>
          <p14:tracePt t="39848" x="9898063" y="6019800"/>
          <p14:tracePt t="39866" x="9720263" y="6019800"/>
          <p14:tracePt t="39882" x="9542463" y="6019800"/>
          <p14:tracePt t="39898" x="9380538" y="6002338"/>
          <p14:tracePt t="39915" x="9202738" y="5986463"/>
          <p14:tracePt t="39932" x="9042400" y="5969000"/>
          <p14:tracePt t="39949" x="8974138" y="5951538"/>
          <p14:tracePt t="39965" x="8864600" y="5935663"/>
          <p14:tracePt t="39982" x="8796338" y="5918200"/>
          <p14:tracePt t="39999" x="8763000" y="5918200"/>
          <p14:tracePt t="40016" x="8729663" y="5918200"/>
          <p14:tracePt t="40032" x="8712200" y="5900738"/>
          <p14:tracePt t="40148" x="8813800" y="5900738"/>
          <p14:tracePt t="40166" x="8991600" y="5918200"/>
          <p14:tracePt t="40182" x="9364663" y="5951538"/>
          <p14:tracePt t="40199" x="9634538" y="5986463"/>
          <p14:tracePt t="40216" x="9779000" y="6002338"/>
          <p14:tracePt t="40232" x="9913938" y="6019800"/>
          <p14:tracePt t="40249" x="9990138" y="6037263"/>
          <p14:tracePt t="40266" x="10025063" y="6037263"/>
          <p14:tracePt t="40298" x="10040938" y="6037263"/>
          <p14:tracePt t="40336" x="10007600" y="6037263"/>
          <p14:tracePt t="40349" x="9956800" y="6037263"/>
          <p14:tracePt t="40365" x="9829800" y="6037263"/>
          <p14:tracePt t="40382" x="9652000" y="6037263"/>
          <p14:tracePt t="40399" x="9474200" y="6019800"/>
          <p14:tracePt t="40416" x="9278938" y="5986463"/>
          <p14:tracePt t="40432" x="9101138" y="5951538"/>
          <p14:tracePt t="40449" x="8974138" y="5935663"/>
          <p14:tracePt t="40465" x="8847138" y="5918200"/>
          <p14:tracePt t="40482" x="8745538" y="5900738"/>
          <p14:tracePt t="40499" x="8686800" y="5884863"/>
          <p14:tracePt t="40515" x="8653463" y="5884863"/>
          <p14:tracePt t="40532" x="8636000" y="5884863"/>
          <p14:tracePt t="40549" x="8618538" y="5884863"/>
          <p14:tracePt t="40598" x="8636000" y="5884863"/>
          <p14:tracePt t="40616" x="8653463" y="5884863"/>
          <p14:tracePt t="40632" x="8780463" y="5884863"/>
          <p14:tracePt t="40649" x="9067800" y="5884863"/>
          <p14:tracePt t="40666" x="9296400" y="5884863"/>
          <p14:tracePt t="40682" x="9525000" y="5884863"/>
          <p14:tracePt t="40699" x="9652000" y="5900738"/>
          <p14:tracePt t="40716" x="9779000" y="5900738"/>
          <p14:tracePt t="40732" x="9847263" y="5918200"/>
          <p14:tracePt t="40749" x="9880600" y="5935663"/>
          <p14:tracePt t="40766" x="9898063" y="5935663"/>
          <p14:tracePt t="40798" x="9880600" y="5935663"/>
          <p14:tracePt t="40816" x="9796463" y="5935663"/>
          <p14:tracePt t="40832" x="9685338" y="5935663"/>
          <p14:tracePt t="40849" x="9542463" y="5935663"/>
          <p14:tracePt t="40865" x="9398000" y="5935663"/>
          <p14:tracePt t="40882" x="9220200" y="5935663"/>
          <p14:tracePt t="40899" x="9024938" y="5935663"/>
          <p14:tracePt t="40916" x="8890000" y="5918200"/>
          <p14:tracePt t="40932" x="8763000" y="5884863"/>
          <p14:tracePt t="40949" x="8653463" y="5842000"/>
          <p14:tracePt t="40966" x="8585200" y="5824538"/>
          <p14:tracePt t="40982" x="8551863" y="5808663"/>
          <p14:tracePt t="40999" x="8509000" y="5791200"/>
          <p14:tracePt t="41057" x="8534400" y="5791200"/>
          <p14:tracePt t="41066" x="8567738" y="5791200"/>
          <p14:tracePt t="41082" x="8686800" y="5791200"/>
          <p14:tracePt t="41099" x="8831263" y="5791200"/>
          <p14:tracePt t="41116" x="9186863" y="5791200"/>
          <p14:tracePt t="41132" x="9440863" y="5808663"/>
          <p14:tracePt t="41149" x="9601200" y="5824538"/>
          <p14:tracePt t="41166" x="9753600" y="5842000"/>
          <p14:tracePt t="41182" x="9863138" y="5859463"/>
          <p14:tracePt t="41199" x="9913938" y="5884863"/>
          <p14:tracePt t="41215" x="9956800" y="5884863"/>
          <p14:tracePt t="41232" x="9974263" y="5900738"/>
          <p14:tracePt t="41298" x="9931400" y="5900738"/>
          <p14:tracePt t="41316" x="9829800" y="5900738"/>
          <p14:tracePt t="41332" x="9702800" y="5900738"/>
          <p14:tracePt t="41349" x="9525000" y="5900738"/>
          <p14:tracePt t="41366" x="9329738" y="5900738"/>
          <p14:tracePt t="41382" x="9151938" y="5900738"/>
          <p14:tracePt t="41399" x="9067800" y="5900738"/>
          <p14:tracePt t="41415" x="8958263" y="5900738"/>
          <p14:tracePt t="41432" x="8890000" y="5900738"/>
          <p14:tracePt t="41449" x="8831263" y="5900738"/>
          <p14:tracePt t="41465" x="8796338" y="5884863"/>
          <p14:tracePt t="41482" x="8780463" y="5884863"/>
          <p14:tracePt t="41541" x="8796338" y="5884863"/>
          <p14:tracePt t="41549" x="8831263" y="5884863"/>
          <p14:tracePt t="41566" x="8890000" y="5884863"/>
          <p14:tracePt t="41582" x="9118600" y="5884863"/>
          <p14:tracePt t="41599" x="9296400" y="5884863"/>
          <p14:tracePt t="41616" x="9329738" y="5884863"/>
          <p14:tracePt t="41632" x="9525000" y="5900738"/>
          <p14:tracePt t="41649" x="9601200" y="5900738"/>
          <p14:tracePt t="41666" x="9634538" y="5918200"/>
          <p14:tracePt t="41698" x="9652000" y="5918200"/>
          <p14:tracePt t="41731" x="9618663" y="5918200"/>
          <p14:tracePt t="41749" x="9525000" y="5918200"/>
          <p14:tracePt t="41766" x="9347200" y="5918200"/>
          <p14:tracePt t="41782" x="9151938" y="5918200"/>
          <p14:tracePt t="41799" x="8923338" y="5918200"/>
          <p14:tracePt t="41816" x="8669338" y="5918200"/>
          <p14:tracePt t="41832" x="8458200" y="5900738"/>
          <p14:tracePt t="41849" x="8331200" y="5900738"/>
          <p14:tracePt t="41866" x="8212138" y="5884863"/>
          <p14:tracePt t="41882" x="8153400" y="5859463"/>
          <p14:tracePt t="41899" x="8135938" y="5859463"/>
          <p14:tracePt t="41916" x="8120063" y="5859463"/>
          <p14:tracePt t="41964" x="8178800" y="5859463"/>
          <p14:tracePt t="41982" x="8356600" y="5859463"/>
          <p14:tracePt t="41999" x="8551863" y="5859463"/>
          <p14:tracePt t="42016" x="8813800" y="5859463"/>
          <p14:tracePt t="42032" x="9118600" y="5884863"/>
          <p14:tracePt t="42049" x="9186863" y="5884863"/>
          <p14:tracePt t="42066" x="9313863" y="5900738"/>
          <p14:tracePt t="42082" x="9380538" y="5900738"/>
          <p14:tracePt t="42099" x="9398000" y="5900738"/>
          <p14:tracePt t="42148" x="9380538" y="5900738"/>
          <p14:tracePt t="42165" x="9278938" y="5900738"/>
          <p14:tracePt t="42182" x="9136063" y="5900738"/>
          <p14:tracePt t="42199" x="8974138" y="5900738"/>
          <p14:tracePt t="42216" x="8813800" y="5900738"/>
          <p14:tracePt t="42232" x="8686800" y="5884863"/>
          <p14:tracePt t="42249" x="8567738" y="5859463"/>
          <p14:tracePt t="42266" x="8491538" y="5842000"/>
          <p14:tracePt t="42282" x="8458200" y="5842000"/>
          <p14:tracePt t="42299" x="8440738" y="5824538"/>
          <p14:tracePt t="42360" x="8458200" y="5824538"/>
          <p14:tracePt t="42368" x="8491538" y="5824538"/>
          <p14:tracePt t="42382" x="8551863" y="5824538"/>
          <p14:tracePt t="42399" x="8712200" y="5824538"/>
          <p14:tracePt t="42416" x="8864600" y="5824538"/>
          <p14:tracePt t="42432" x="9024938" y="5824538"/>
          <p14:tracePt t="42449" x="9136063" y="5824538"/>
          <p14:tracePt t="42466" x="9202738" y="5824538"/>
          <p14:tracePt t="42482" x="9263063" y="5824538"/>
          <p14:tracePt t="42499" x="9296400" y="5824538"/>
          <p14:tracePt t="42564" x="9263063" y="5824538"/>
          <p14:tracePt t="42582" x="9202738" y="5824538"/>
          <p14:tracePt t="42599" x="9042400" y="5824538"/>
          <p14:tracePt t="42615" x="8923338" y="5824538"/>
          <p14:tracePt t="42632" x="8796338" y="5824538"/>
          <p14:tracePt t="42649" x="8712200" y="5824538"/>
          <p14:tracePt t="42665" x="8636000" y="5824538"/>
          <p14:tracePt t="42682" x="8585200" y="5824538"/>
          <p14:tracePt t="42699" x="8567738" y="5824538"/>
          <p14:tracePt t="42716" x="8551863" y="5824538"/>
          <p14:tracePt t="43376" x="8567738" y="5824538"/>
          <p14:tracePt t="43384" x="8618538" y="5824538"/>
          <p14:tracePt t="43399" x="8669338" y="5824538"/>
          <p14:tracePt t="43416" x="8780463" y="5842000"/>
          <p14:tracePt t="43432" x="8890000" y="5859463"/>
          <p14:tracePt t="43449" x="9009063" y="5884863"/>
          <p14:tracePt t="43466" x="9101138" y="5884863"/>
          <p14:tracePt t="43482" x="9220200" y="5900738"/>
          <p14:tracePt t="43499" x="9347200" y="5900738"/>
          <p14:tracePt t="43516" x="9364663" y="5900738"/>
          <p14:tracePt t="43532" x="9440863" y="5918200"/>
          <p14:tracePt t="43565" x="9456738" y="5918200"/>
          <p14:tracePt t="43582" x="9474200" y="5918200"/>
          <p14:tracePt t="43599" x="9474200" y="5935663"/>
          <p14:tracePt t="43648" x="9440863" y="5951538"/>
          <p14:tracePt t="43666" x="9398000" y="5969000"/>
          <p14:tracePt t="43682" x="9313863" y="5986463"/>
          <p14:tracePt t="43699" x="9245600" y="6002338"/>
          <p14:tracePt t="43716" x="9151938" y="6019800"/>
          <p14:tracePt t="43732" x="9101138" y="6037263"/>
          <p14:tracePt t="43749" x="9042400" y="6062663"/>
          <p14:tracePt t="43766" x="9024938" y="6062663"/>
          <p14:tracePt t="43782" x="9009063" y="6062663"/>
          <p14:tracePt t="43843" x="9024938" y="6062663"/>
          <p14:tracePt t="43851" x="9085263" y="6062663"/>
          <p14:tracePt t="43866" x="9136063" y="6078538"/>
          <p14:tracePt t="43882" x="9278938" y="6096000"/>
          <p14:tracePt t="43899" x="9398000" y="6113463"/>
          <p14:tracePt t="43916" x="9525000" y="6129338"/>
          <p14:tracePt t="43932" x="9575800" y="6146800"/>
          <p14:tracePt t="43949" x="9601200" y="6146800"/>
          <p14:tracePt t="43981" x="9601200" y="6164263"/>
          <p14:tracePt t="43999" x="9491663" y="6164263"/>
          <p14:tracePt t="44016" x="9263063" y="6180138"/>
          <p14:tracePt t="44032" x="9169400" y="6180138"/>
          <p14:tracePt t="44049" x="9009063" y="6180138"/>
          <p14:tracePt t="44065" x="8940800" y="6180138"/>
          <p14:tracePt t="44082" x="8890000" y="6180138"/>
          <p14:tracePt t="44099" x="8864600" y="6180138"/>
          <p14:tracePt t="44138" x="8864600" y="6197600"/>
          <p14:tracePt t="44154" x="8890000" y="6197600"/>
          <p14:tracePt t="44166" x="8923338" y="6197600"/>
          <p14:tracePt t="44182" x="9042400" y="6215063"/>
          <p14:tracePt t="44199" x="9202738" y="6215063"/>
          <p14:tracePt t="44215" x="9313863" y="6215063"/>
          <p14:tracePt t="44232" x="9398000" y="6215063"/>
          <p14:tracePt t="44249" x="9456738" y="6215063"/>
          <p14:tracePt t="44265" x="9474200" y="6215063"/>
          <p14:tracePt t="44285" x="9456738" y="6215063"/>
          <p14:tracePt t="44299" x="9423400" y="6215063"/>
          <p14:tracePt t="44316" x="9313863" y="6215063"/>
          <p14:tracePt t="44332" x="9169400" y="6215063"/>
          <p14:tracePt t="44349" x="9067800" y="6215063"/>
          <p14:tracePt t="44366" x="8974138" y="6215063"/>
          <p14:tracePt t="44382" x="8907463" y="6215063"/>
          <p14:tracePt t="44399" x="8864600" y="6215063"/>
          <p14:tracePt t="44431" x="8847138" y="6215063"/>
          <p14:tracePt t="44482" x="8864600" y="6215063"/>
          <p14:tracePt t="44499" x="8890000" y="6197600"/>
          <p14:tracePt t="44516" x="8958263" y="6180138"/>
          <p14:tracePt t="44532" x="9024938" y="6146800"/>
          <p14:tracePt t="44549" x="9085263" y="6113463"/>
          <p14:tracePt t="44565" x="9101138" y="6096000"/>
          <p14:tracePt t="44615" x="9067800" y="6078538"/>
          <p14:tracePt t="44632" x="8974138" y="6078538"/>
          <p14:tracePt t="44649" x="8890000" y="6078538"/>
          <p14:tracePt t="44666" x="8813800" y="6078538"/>
          <p14:tracePt t="44682" x="8763000" y="6078538"/>
          <p14:tracePt t="44699" x="8729663" y="6078538"/>
          <p14:tracePt t="44716" x="8712200" y="6078538"/>
          <p14:tracePt t="45483" x="8729663" y="6037263"/>
          <p14:tracePt t="45499" x="8763000" y="5986463"/>
          <p14:tracePt t="45516" x="8907463" y="5824538"/>
          <p14:tracePt t="45532" x="9009063" y="5740400"/>
          <p14:tracePt t="45549" x="9136063" y="5646738"/>
          <p14:tracePt t="45566" x="9202738" y="5595938"/>
          <p14:tracePt t="45582" x="9278938" y="5545138"/>
          <p14:tracePt t="45599" x="9313863" y="5511800"/>
          <p14:tracePt t="45616" x="9347200" y="5468938"/>
          <p14:tracePt t="45632" x="9347200" y="5453063"/>
          <p14:tracePt t="45649" x="9347200" y="5435600"/>
          <p14:tracePt t="45666" x="9347200" y="5402263"/>
          <p14:tracePt t="45682" x="9313863" y="5384800"/>
          <p14:tracePt t="45699" x="9245600" y="5334000"/>
          <p14:tracePt t="45716" x="9186863" y="5308600"/>
          <p14:tracePt t="45732" x="9118600" y="5275263"/>
          <p14:tracePt t="45749" x="9024938" y="5257800"/>
          <p14:tracePt t="45766" x="8974138" y="5240338"/>
          <p14:tracePt t="45782" x="8907463" y="5240338"/>
          <p14:tracePt t="45799" x="8864600" y="5240338"/>
          <p14:tracePt t="45816" x="8831263" y="5240338"/>
          <p14:tracePt t="45832" x="8796338" y="5240338"/>
          <p14:tracePt t="45849" x="8780463" y="5240338"/>
          <p14:tracePt t="45866" x="8763000" y="5240338"/>
          <p14:tracePt t="45882" x="8745538" y="5240338"/>
          <p14:tracePt t="45915" x="8729663" y="5240338"/>
          <p14:tracePt t="45965" x="8729663" y="5257800"/>
          <p14:tracePt t="45983" x="8745538" y="5257800"/>
          <p14:tracePt t="45999" x="8847138" y="5257800"/>
          <p14:tracePt t="46016" x="9009063" y="5275263"/>
          <p14:tracePt t="46032" x="9118600" y="5275263"/>
          <p14:tracePt t="46049" x="9202738" y="5275263"/>
          <p14:tracePt t="46066" x="9245600" y="5275263"/>
          <p14:tracePt t="46082" x="9263063" y="5275263"/>
          <p14:tracePt t="46115" x="9220200" y="5275263"/>
          <p14:tracePt t="46132" x="9118600" y="5275263"/>
          <p14:tracePt t="46149" x="8974138" y="5275263"/>
          <p14:tracePt t="46166" x="8831263" y="5275263"/>
          <p14:tracePt t="46182" x="8712200" y="5291138"/>
          <p14:tracePt t="46199" x="8618538" y="5308600"/>
          <p14:tracePt t="46216" x="8567738" y="5308600"/>
          <p14:tracePt t="46232" x="8551863" y="5334000"/>
          <p14:tracePt t="46249" x="8534400" y="5334000"/>
          <p14:tracePt t="46298" x="8618538" y="5334000"/>
          <p14:tracePt t="46316" x="8763000" y="5351463"/>
          <p14:tracePt t="46332" x="8923338" y="5367338"/>
          <p14:tracePt t="46349" x="9067800" y="5367338"/>
          <p14:tracePt t="46366" x="9151938" y="5384800"/>
          <p14:tracePt t="46382" x="9186863" y="5384800"/>
          <p14:tracePt t="46432" x="9101138" y="5384800"/>
          <p14:tracePt t="46449" x="8940800" y="5402263"/>
          <p14:tracePt t="46466" x="8864600" y="5402263"/>
          <p14:tracePt t="46483" x="8763000" y="5402263"/>
          <p14:tracePt t="46499" x="8669338" y="5402263"/>
          <p14:tracePt t="46516" x="8653463" y="5402263"/>
          <p14:tracePt t="46565" x="8686800" y="5402263"/>
          <p14:tracePt t="46582" x="8796338" y="5402263"/>
          <p14:tracePt t="46599" x="8907463" y="5402263"/>
          <p14:tracePt t="46616" x="9009063" y="5384800"/>
          <p14:tracePt t="46632" x="9085263" y="5367338"/>
          <p14:tracePt t="46649" x="9101138" y="5367338"/>
          <p14:tracePt t="46666" x="9118600" y="5367338"/>
          <p14:tracePt t="46682" x="9118600" y="5351463"/>
          <p14:tracePt t="46699" x="9067800" y="5351463"/>
          <p14:tracePt t="46716" x="9009063" y="5351463"/>
          <p14:tracePt t="46732" x="8923338" y="5351463"/>
          <p14:tracePt t="46749" x="8847138" y="5351463"/>
          <p14:tracePt t="46766" x="8796338" y="5351463"/>
          <p14:tracePt t="46782" x="8780463" y="5351463"/>
          <p14:tracePt t="46799" x="8745538" y="5351463"/>
          <p14:tracePt t="48538" x="8763000" y="5351463"/>
          <p14:tracePt t="48549" x="8796338" y="5351463"/>
          <p14:tracePt t="48566" x="8907463" y="5351463"/>
          <p14:tracePt t="48584" x="9009063" y="5351463"/>
          <p14:tracePt t="48599" x="9169400" y="5367338"/>
          <p14:tracePt t="48616" x="9278938" y="5384800"/>
          <p14:tracePt t="48633" x="9380538" y="5402263"/>
          <p14:tracePt t="48649" x="9456738" y="5418138"/>
          <p14:tracePt t="48666" x="9474200" y="5435600"/>
          <p14:tracePt t="48683" x="9491663" y="5435600"/>
          <p14:tracePt t="48715" x="9456738" y="5435600"/>
          <p14:tracePt t="48732" x="9347200" y="5435600"/>
          <p14:tracePt t="48749" x="9202738" y="5435600"/>
          <p14:tracePt t="48766" x="8991600" y="5435600"/>
          <p14:tracePt t="48783" x="8813800" y="5435600"/>
          <p14:tracePt t="48799" x="8686800" y="5435600"/>
          <p14:tracePt t="48816" x="8585200" y="5435600"/>
          <p14:tracePt t="48833" x="8534400" y="5435600"/>
          <p14:tracePt t="48849" x="8509000" y="5435600"/>
          <p14:tracePt t="48866" x="8491538" y="5435600"/>
          <p14:tracePt t="48898" x="8509000" y="5435600"/>
          <p14:tracePt t="48916" x="8585200" y="5435600"/>
          <p14:tracePt t="48933" x="8712200" y="5402263"/>
          <p14:tracePt t="48949" x="8796338" y="5384800"/>
          <p14:tracePt t="48966" x="8923338" y="5351463"/>
          <p14:tracePt t="48983" x="8991600" y="5334000"/>
          <p14:tracePt t="48999" x="9024938" y="5308600"/>
          <p14:tracePt t="49016" x="9042400" y="5308600"/>
          <p14:tracePt t="49032" x="9067800" y="5308600"/>
          <p14:tracePt t="49054" x="9042400" y="5308600"/>
          <p14:tracePt t="49066" x="9009063" y="5308600"/>
          <p14:tracePt t="49082" x="8940800" y="5334000"/>
          <p14:tracePt t="49099" x="8813800" y="5367338"/>
          <p14:tracePt t="49116" x="8729663" y="5384800"/>
          <p14:tracePt t="49132" x="8636000" y="5418138"/>
          <p14:tracePt t="49149" x="8602663" y="5435600"/>
          <p14:tracePt t="49166" x="8567738" y="5453063"/>
          <p14:tracePt t="49482" x="8602663" y="5453063"/>
          <p14:tracePt t="49500" x="8669338" y="5453063"/>
          <p14:tracePt t="49515" x="8729663" y="5453063"/>
          <p14:tracePt t="49533" x="8831263" y="5435600"/>
          <p14:tracePt t="49549" x="8923338" y="5402263"/>
          <p14:tracePt t="49566" x="8974138" y="5384800"/>
          <p14:tracePt t="49582" x="9009063" y="5367338"/>
          <p14:tracePt t="49615" x="9024938" y="5351463"/>
          <p14:tracePt t="49685" x="9009063" y="5351463"/>
          <p14:tracePt t="49699" x="8991600" y="5334000"/>
          <p14:tracePt t="49716" x="8940800" y="5334000"/>
          <p14:tracePt t="49733" x="8890000" y="5308600"/>
          <p14:tracePt t="49749" x="8831263" y="5308600"/>
          <p14:tracePt t="49766" x="8796338" y="5291138"/>
          <p14:tracePt t="49782" x="8780463" y="5291138"/>
          <p14:tracePt t="49799" x="8763000" y="5275263"/>
          <p14:tracePt t="49816" x="8745538" y="5275263"/>
          <p14:tracePt t="49931" x="8763000" y="5275263"/>
          <p14:tracePt t="49949" x="8796338" y="5275263"/>
          <p14:tracePt t="49966" x="8831263" y="5275263"/>
          <p14:tracePt t="49983" x="8890000" y="5275263"/>
          <p14:tracePt t="49999" x="8907463" y="5275263"/>
          <p14:tracePt t="50016" x="8923338" y="5275263"/>
          <p14:tracePt t="51283" x="8940800" y="5275263"/>
          <p14:tracePt t="51315" x="9009063" y="5308600"/>
          <p14:tracePt t="51333" x="9042400" y="5334000"/>
          <p14:tracePt t="51350" x="9118600" y="5351463"/>
          <p14:tracePt t="51366" x="9151938" y="5351463"/>
          <p14:tracePt t="51383" x="9169400" y="5351463"/>
          <p14:tracePt t="51415" x="9186863" y="5351463"/>
          <p14:tracePt t="51569" x="9169400" y="5351463"/>
          <p14:tracePt t="51598" x="9118600" y="5351463"/>
          <p14:tracePt t="51616" x="9085263" y="5334000"/>
          <p14:tracePt t="51633" x="9009063" y="5334000"/>
          <p14:tracePt t="51649" x="8958263" y="5308600"/>
          <p14:tracePt t="51666" x="8907463" y="5291138"/>
          <p14:tracePt t="51683" x="8831263" y="5275263"/>
          <p14:tracePt t="51699" x="8763000" y="5275263"/>
          <p14:tracePt t="51716" x="8686800" y="5275263"/>
          <p14:tracePt t="51733" x="8618538" y="5275263"/>
          <p14:tracePt t="51749" x="8567738" y="5275263"/>
          <p14:tracePt t="51766" x="8509000" y="5275263"/>
          <p14:tracePt t="51783" x="8475663" y="5275263"/>
          <p14:tracePt t="51799" x="8440738" y="5275263"/>
          <p14:tracePt t="51816" x="8424863" y="5275263"/>
          <p14:tracePt t="51898" x="8458200" y="5275263"/>
          <p14:tracePt t="51917" x="8585200" y="5275263"/>
          <p14:tracePt t="51931" x="8763000" y="5275263"/>
          <p14:tracePt t="51949" x="8923338" y="5275263"/>
          <p14:tracePt t="51966" x="9024938" y="5275263"/>
          <p14:tracePt t="51983" x="9151938" y="5275263"/>
          <p14:tracePt t="51999" x="9202738" y="5275263"/>
          <p14:tracePt t="52016" x="9263063" y="5275263"/>
          <p14:tracePt t="52048" x="9278938" y="5275263"/>
          <p14:tracePt t="52098" x="9263063" y="5275263"/>
          <p14:tracePt t="52116" x="9186863" y="5291138"/>
          <p14:tracePt t="52133" x="9101138" y="5291138"/>
          <p14:tracePt t="52149" x="8974138" y="5291138"/>
          <p14:tracePt t="52166" x="8864600" y="5291138"/>
          <p14:tracePt t="52183" x="8780463" y="5291138"/>
          <p14:tracePt t="52199" x="8686800" y="5291138"/>
          <p14:tracePt t="52216" x="8636000" y="5291138"/>
          <p14:tracePt t="52233" x="8602663" y="5291138"/>
          <p14:tracePt t="52249" x="8585200" y="5291138"/>
          <p14:tracePt t="52307" x="8618538" y="5291138"/>
          <p14:tracePt t="52332" x="8831263" y="5308600"/>
          <p14:tracePt t="52349" x="9024938" y="5334000"/>
          <p14:tracePt t="52366" x="9220200" y="5351463"/>
          <p14:tracePt t="52383" x="9329738" y="5367338"/>
          <p14:tracePt t="52399" x="9423400" y="5367338"/>
          <p14:tracePt t="52416" x="9456738" y="5367338"/>
          <p14:tracePt t="52433" x="9474200" y="5367338"/>
          <p14:tracePt t="52449" x="9491663" y="5384800"/>
          <p14:tracePt t="52466" x="9456738" y="5384800"/>
          <p14:tracePt t="52483" x="9380538" y="5402263"/>
          <p14:tracePt t="52499" x="9278938" y="5402263"/>
          <p14:tracePt t="52516" x="9151938" y="5418138"/>
          <p14:tracePt t="52533" x="9042400" y="5435600"/>
          <p14:tracePt t="52549" x="8958263" y="5435600"/>
          <p14:tracePt t="52566" x="8890000" y="5435600"/>
          <p14:tracePt t="52583" x="8813800" y="5435600"/>
          <p14:tracePt t="52599" x="8796338" y="5435600"/>
          <p14:tracePt t="52616" x="8780463" y="5435600"/>
          <p14:tracePt t="52633" x="8763000" y="5435600"/>
          <p14:tracePt t="52682" x="8796338" y="5435600"/>
          <p14:tracePt t="52699" x="8907463" y="5435600"/>
          <p14:tracePt t="52716" x="9009063" y="5435600"/>
          <p14:tracePt t="52733" x="9118600" y="5435600"/>
          <p14:tracePt t="52749" x="9186863" y="5435600"/>
          <p14:tracePt t="52766" x="9245600" y="5435600"/>
          <p14:tracePt t="52783" x="9263063" y="5435600"/>
          <p14:tracePt t="52799" x="9278938" y="5418138"/>
          <p14:tracePt t="52832" x="9245600" y="5402263"/>
          <p14:tracePt t="52849" x="9169400" y="5384800"/>
          <p14:tracePt t="52866" x="9067800" y="5351463"/>
          <p14:tracePt t="52882" x="8958263" y="5334000"/>
          <p14:tracePt t="52899" x="8890000" y="5308600"/>
          <p14:tracePt t="52916" x="8780463" y="5291138"/>
          <p14:tracePt t="52933" x="8729663" y="5291138"/>
          <p14:tracePt t="52949" x="8669338" y="5291138"/>
          <p14:tracePt t="52966" x="8653463" y="5291138"/>
          <p14:tracePt t="52983" x="8636000" y="5291138"/>
          <p14:tracePt t="53036" x="8653463" y="5291138"/>
          <p14:tracePt t="53049" x="8712200" y="5291138"/>
          <p14:tracePt t="53066" x="8847138" y="5291138"/>
          <p14:tracePt t="53083" x="9009063" y="5291138"/>
          <p14:tracePt t="53099" x="9136063" y="5291138"/>
          <p14:tracePt t="53116" x="9220200" y="5291138"/>
          <p14:tracePt t="53133" x="9278938" y="5291138"/>
          <p14:tracePt t="53149" x="9296400" y="5291138"/>
          <p14:tracePt t="53166" x="9313863" y="5291138"/>
          <p14:tracePt t="53198" x="9278938" y="5291138"/>
          <p14:tracePt t="53216" x="9186863" y="5291138"/>
          <p14:tracePt t="53233" x="9067800" y="5291138"/>
          <p14:tracePt t="53249" x="8890000" y="5275263"/>
          <p14:tracePt t="53266" x="8813800" y="5275263"/>
          <p14:tracePt t="53283" x="8712200" y="5257800"/>
          <p14:tracePt t="53299" x="8602663" y="5240338"/>
          <p14:tracePt t="53316" x="8585200" y="5240338"/>
          <p14:tracePt t="53333" x="8567738" y="5240338"/>
          <p14:tracePt t="53398" x="8636000" y="5240338"/>
          <p14:tracePt t="53416" x="8745538" y="5240338"/>
          <p14:tracePt t="53433" x="8847138" y="5240338"/>
          <p14:tracePt t="53450" x="8940800" y="5240338"/>
          <p14:tracePt t="53466" x="8991600" y="5240338"/>
          <p14:tracePt t="53483" x="9009063" y="5240338"/>
          <p14:tracePt t="53499" x="9024938" y="5240338"/>
          <p14:tracePt t="53582" x="9009063" y="5240338"/>
          <p14:tracePt t="53599" x="8958263" y="5240338"/>
          <p14:tracePt t="53616" x="8890000" y="5240338"/>
          <p14:tracePt t="53633" x="8813800" y="5257800"/>
          <p14:tracePt t="53649" x="8745538" y="5257800"/>
          <p14:tracePt t="53666" x="8686800" y="5275263"/>
          <p14:tracePt t="53683" x="8669338" y="5275263"/>
          <p14:tracePt t="53699" x="8653463" y="5275263"/>
          <p14:tracePt t="53741" x="8669338" y="5275263"/>
          <p14:tracePt t="53750" x="8729663" y="5275263"/>
          <p14:tracePt t="53766" x="8847138" y="5275263"/>
          <p14:tracePt t="53783" x="8974138" y="5275263"/>
          <p14:tracePt t="53799" x="9101138" y="5275263"/>
          <p14:tracePt t="53816" x="9186863" y="5275263"/>
          <p14:tracePt t="53833" x="9245600" y="5275263"/>
          <p14:tracePt t="53849" x="9263063" y="5275263"/>
          <p14:tracePt t="53932" x="9220200" y="5275263"/>
          <p14:tracePt t="53949" x="9151938" y="5275263"/>
          <p14:tracePt t="53966" x="9085263" y="5275263"/>
          <p14:tracePt t="53983" x="9024938" y="5275263"/>
          <p14:tracePt t="53999" x="8974138" y="5275263"/>
          <p14:tracePt t="54016" x="8940800" y="5275263"/>
          <p14:tracePt t="54033" x="8923338" y="5275263"/>
          <p14:tracePt t="54049" x="8923338" y="5291138"/>
          <p14:tracePt t="54132" x="8958263" y="5291138"/>
          <p14:tracePt t="54151" x="9101138" y="5308600"/>
          <p14:tracePt t="54165" x="9118600" y="5334000"/>
          <p14:tracePt t="54183" x="9220200" y="5351463"/>
          <p14:tracePt t="54199" x="9296400" y="5351463"/>
          <p14:tracePt t="54216" x="9329738" y="5351463"/>
          <p14:tracePt t="54233" x="9347200" y="5351463"/>
          <p14:tracePt t="54273" x="9329738" y="5351463"/>
          <p14:tracePt t="54283" x="9313863" y="5351463"/>
          <p14:tracePt t="54299" x="9220200" y="5351463"/>
          <p14:tracePt t="54316" x="9118600" y="5351463"/>
          <p14:tracePt t="54333" x="9009063" y="5351463"/>
          <p14:tracePt t="54350" x="8907463" y="5351463"/>
          <p14:tracePt t="54366" x="8813800" y="5351463"/>
          <p14:tracePt t="54383" x="8729663" y="5351463"/>
          <p14:tracePt t="54399" x="8618538" y="5334000"/>
          <p14:tracePt t="54416" x="8551863" y="5308600"/>
          <p14:tracePt t="54432" x="8475663" y="5275263"/>
          <p14:tracePt t="54449" x="8424863" y="5257800"/>
          <p14:tracePt t="54466" x="8407400" y="5240338"/>
          <p14:tracePt t="54498" x="8407400" y="5224463"/>
          <p14:tracePt t="54516" x="8440738" y="5224463"/>
          <p14:tracePt t="54532" x="8551863" y="5207000"/>
          <p14:tracePt t="54549" x="8653463" y="5207000"/>
          <p14:tracePt t="54566" x="8780463" y="5207000"/>
          <p14:tracePt t="54583" x="8890000" y="5207000"/>
          <p14:tracePt t="54599" x="8974138" y="5207000"/>
          <p14:tracePt t="54616" x="9042400" y="5207000"/>
          <p14:tracePt t="54633" x="9118600" y="5207000"/>
          <p14:tracePt t="54649" x="9151938" y="5207000"/>
          <p14:tracePt t="54666" x="9169400" y="5207000"/>
          <p14:tracePt t="54682" x="9186863" y="5207000"/>
          <p14:tracePt t="54699" x="9202738" y="5207000"/>
          <p14:tracePt t="54748" x="9202738" y="5224463"/>
          <p14:tracePt t="55232" x="9186863" y="5224463"/>
          <p14:tracePt t="55250" x="9151938" y="5224463"/>
          <p14:tracePt t="55266" x="8974138" y="5224463"/>
          <p14:tracePt t="55283" x="8864600" y="5224463"/>
          <p14:tracePt t="55299" x="8745538" y="5224463"/>
          <p14:tracePt t="55316" x="8653463" y="5224463"/>
          <p14:tracePt t="55332" x="8585200" y="5224463"/>
          <p14:tracePt t="55349" x="8551863" y="5224463"/>
          <p14:tracePt t="55366" x="8509000" y="5224463"/>
          <p14:tracePt t="55383" x="8491538" y="5224463"/>
          <p14:tracePt t="55482" x="8509000" y="5224463"/>
          <p14:tracePt t="55500" x="8567738" y="5224463"/>
          <p14:tracePt t="55515" x="8618538" y="5224463"/>
          <p14:tracePt t="55533" x="8686800" y="5240338"/>
          <p14:tracePt t="55549" x="8763000" y="5240338"/>
          <p14:tracePt t="55566" x="8847138" y="5257800"/>
          <p14:tracePt t="55583" x="8907463" y="5257800"/>
          <p14:tracePt t="55599" x="8958263" y="5275263"/>
          <p14:tracePt t="55616" x="8974138" y="5275263"/>
          <p14:tracePt t="55632" x="8991600" y="5291138"/>
          <p14:tracePt t="55665" x="9009063" y="5291138"/>
          <p14:tracePt t="55715" x="9009063" y="5308600"/>
          <p14:tracePt t="55733" x="8940800" y="5334000"/>
          <p14:tracePt t="55749" x="8907463" y="5351463"/>
          <p14:tracePt t="55766" x="8831263" y="5367338"/>
          <p14:tracePt t="55783" x="8763000" y="5384800"/>
          <p14:tracePt t="55799" x="8712200" y="5402263"/>
          <p14:tracePt t="55816" x="8653463" y="5402263"/>
          <p14:tracePt t="55833" x="8618538" y="5418138"/>
          <p14:tracePt t="55849" x="8602663" y="5418138"/>
          <p14:tracePt t="55866" x="8585200" y="5418138"/>
          <p14:tracePt t="55965" x="8602663" y="5418138"/>
          <p14:tracePt t="55983" x="8653463" y="5418138"/>
          <p14:tracePt t="55998" x="8729663" y="5418138"/>
          <p14:tracePt t="56016" x="8796338" y="5402263"/>
          <p14:tracePt t="56033" x="8890000" y="5384800"/>
          <p14:tracePt t="56050" x="8940800" y="5367338"/>
          <p14:tracePt t="56066" x="8974138" y="5367338"/>
          <p14:tracePt t="56083" x="8991600" y="5351463"/>
          <p14:tracePt t="56099" x="9009063" y="5351463"/>
          <p14:tracePt t="56199" x="9009063" y="5334000"/>
          <p14:tracePt t="56216" x="8958263" y="5334000"/>
          <p14:tracePt t="56233" x="8907463" y="5334000"/>
          <p14:tracePt t="56249" x="8831263" y="5308600"/>
          <p14:tracePt t="56266" x="8745538" y="5291138"/>
          <p14:tracePt t="56283" x="8686800" y="5291138"/>
          <p14:tracePt t="56299" x="8636000" y="5275263"/>
          <p14:tracePt t="56316" x="8602663" y="5275263"/>
          <p14:tracePt t="56333" x="8567738" y="5275263"/>
          <p14:tracePt t="56349" x="8551863" y="5275263"/>
          <p14:tracePt t="56366" x="8534400" y="5257800"/>
          <p14:tracePt t="56469" x="8567738" y="5257800"/>
          <p14:tracePt t="56483" x="8585200" y="5257800"/>
          <p14:tracePt t="56499" x="8653463" y="5257800"/>
          <p14:tracePt t="56516" x="8729663" y="5275263"/>
          <p14:tracePt t="56533" x="8763000" y="5275263"/>
          <p14:tracePt t="56549" x="8796338" y="5275263"/>
          <p14:tracePt t="56566" x="8813800" y="5275263"/>
          <p14:tracePt t="56633" x="8796338" y="5275263"/>
          <p14:tracePt t="56649" x="8780463" y="5275263"/>
          <p14:tracePt t="56666" x="8745538" y="5275263"/>
          <p14:tracePt t="56683" x="8686800" y="5275263"/>
          <p14:tracePt t="56715" x="8669338" y="5275263"/>
          <p14:tracePt t="56821" x="8669338" y="5291138"/>
          <p14:tracePt t="56833" x="8686800" y="5291138"/>
          <p14:tracePt t="56865" x="8712200" y="5291138"/>
          <p14:tracePt t="56898" x="8729663" y="5308600"/>
          <p14:tracePt t="56985" x="8712200" y="5308600"/>
          <p14:tracePt t="57084" x="8729663" y="5308600"/>
          <p14:tracePt t="57216" x="8712200" y="5308600"/>
          <p14:tracePt t="57332" x="8712200" y="5334000"/>
          <p14:tracePt t="57350" x="8745538" y="5334000"/>
          <p14:tracePt t="57383" x="8763000" y="5334000"/>
          <p14:tracePt t="57482" x="8745538" y="5334000"/>
          <p14:tracePt t="57515" x="8729663" y="5334000"/>
          <p14:tracePt t="57932" x="8745538" y="5334000"/>
          <p14:tracePt t="57965" x="8780463" y="5334000"/>
          <p14:tracePt t="57983" x="8796338" y="5334000"/>
          <p14:tracePt t="57999" x="8831263" y="5334000"/>
          <p14:tracePt t="58032" x="8847138" y="5334000"/>
          <p14:tracePt t="58091" x="8831263" y="5334000"/>
          <p14:tracePt t="58100" x="8813800" y="5334000"/>
          <p14:tracePt t="58132" x="8763000" y="5334000"/>
          <p14:tracePt t="58150" x="8669338" y="5334000"/>
          <p14:tracePt t="58166" x="8636000" y="5334000"/>
          <p14:tracePt t="58183" x="8567738" y="5334000"/>
          <p14:tracePt t="58199" x="8534400" y="5334000"/>
          <p14:tracePt t="58281" x="8602663" y="5334000"/>
          <p14:tracePt t="58300" x="8653463" y="5334000"/>
          <p14:tracePt t="58316" x="8745538" y="5334000"/>
          <p14:tracePt t="58333" x="8796338" y="5334000"/>
          <p14:tracePt t="58349" x="8847138" y="5334000"/>
          <p14:tracePt t="58382" x="8864600" y="5334000"/>
          <p14:tracePt t="58415" x="8831263" y="5334000"/>
          <p14:tracePt t="58433" x="8780463" y="5334000"/>
          <p14:tracePt t="58450" x="8712200" y="5334000"/>
          <p14:tracePt t="58466" x="8669338" y="5334000"/>
          <p14:tracePt t="58483" x="8636000" y="5334000"/>
          <p14:tracePt t="58550" x="8653463" y="5334000"/>
          <p14:tracePt t="58566" x="8686800" y="5334000"/>
          <p14:tracePt t="58583" x="8745538" y="5334000"/>
          <p14:tracePt t="58599" x="8813800" y="5334000"/>
          <p14:tracePt t="58616" x="8847138" y="5334000"/>
          <p14:tracePt t="58633" x="8864600" y="5334000"/>
          <p14:tracePt t="58650" x="8890000" y="5334000"/>
          <p14:tracePt t="58673" x="8864600" y="5334000"/>
          <p14:tracePt t="58683" x="8847138" y="5334000"/>
          <p14:tracePt t="58700" x="8780463" y="5334000"/>
          <p14:tracePt t="58716" x="8712200" y="5334000"/>
          <p14:tracePt t="58733" x="8669338" y="5334000"/>
          <p14:tracePt t="58750" x="8636000" y="5351463"/>
          <p14:tracePt t="58798" x="8636000" y="5367338"/>
          <p14:tracePt t="58816" x="8669338" y="5367338"/>
          <p14:tracePt t="58833" x="8763000" y="5367338"/>
          <p14:tracePt t="58850" x="8847138" y="5384800"/>
          <p14:tracePt t="58866" x="8907463" y="5384800"/>
          <p14:tracePt t="58883" x="8958263" y="5384800"/>
          <p14:tracePt t="58915" x="8974138" y="5384800"/>
          <p14:tracePt t="58935" x="8958263" y="5384800"/>
          <p14:tracePt t="58950" x="8940800" y="5384800"/>
          <p14:tracePt t="58966" x="8847138" y="5384800"/>
          <p14:tracePt t="58983" x="8780463" y="5384800"/>
          <p14:tracePt t="58999" x="8686800" y="5384800"/>
          <p14:tracePt t="59016" x="8636000" y="5402263"/>
          <p14:tracePt t="59033" x="8602663" y="5402263"/>
          <p14:tracePt t="59098" x="8653463" y="5402263"/>
          <p14:tracePt t="59116" x="8796338" y="5402263"/>
          <p14:tracePt t="59133" x="8847138" y="5402263"/>
          <p14:tracePt t="59150" x="8974138" y="5402263"/>
          <p14:tracePt t="59166" x="9009063" y="5402263"/>
          <p14:tracePt t="59183" x="9024938" y="5402263"/>
          <p14:tracePt t="59222" x="9009063" y="5402263"/>
          <p14:tracePt t="59233" x="8991600" y="5402263"/>
          <p14:tracePt t="59250" x="8923338" y="5402263"/>
          <p14:tracePt t="59266" x="8847138" y="5402263"/>
          <p14:tracePt t="59283" x="8780463" y="5402263"/>
          <p14:tracePt t="59300" x="8745538" y="5402263"/>
          <p14:tracePt t="59316" x="8729663" y="5402263"/>
          <p14:tracePt t="59398" x="8745538" y="5402263"/>
          <p14:tracePt t="59416" x="8763000" y="5402263"/>
          <p14:tracePt t="59433" x="8780463" y="5402263"/>
          <p14:tracePt t="59465" x="8796338" y="5384800"/>
          <p14:tracePt t="59565" x="8780463" y="5384800"/>
          <p14:tracePt t="59584" x="8763000" y="5384800"/>
          <p14:tracePt t="59617" x="8745538" y="5384800"/>
          <p14:tracePt t="59665" x="8729663" y="5384800"/>
          <p14:tracePt t="59683" x="8729663" y="5367338"/>
          <p14:tracePt t="59700" x="8712200" y="5367338"/>
          <p14:tracePt t="59716" x="8686800" y="5367338"/>
          <p14:tracePt t="59733" x="8669338" y="5351463"/>
          <p14:tracePt t="59749" x="8653463" y="5351463"/>
          <p14:tracePt t="59766" x="8618538" y="5351463"/>
          <p14:tracePt t="59783" x="8585200" y="5334000"/>
          <p14:tracePt t="59799" x="8567738" y="5334000"/>
          <p14:tracePt t="59915" x="8585200" y="5334000"/>
          <p14:tracePt t="59933" x="8602663" y="5334000"/>
          <p14:tracePt t="59950" x="8636000" y="5334000"/>
          <p14:tracePt t="59966" x="8669338" y="5334000"/>
          <p14:tracePt t="59983" x="8686800" y="5334000"/>
          <p14:tracePt t="60032" x="8686800" y="5308600"/>
          <p14:tracePt t="60098" x="8669338" y="5308600"/>
          <p14:tracePt t="60117" x="8653463" y="5308600"/>
          <p14:tracePt t="60232" x="8669338" y="5308600"/>
          <p14:tracePt t="60732" x="8745538" y="5351463"/>
          <p14:tracePt t="60750" x="8813800" y="5367338"/>
          <p14:tracePt t="60767" x="8940800" y="5402263"/>
          <p14:tracePt t="60783" x="9009063" y="5418138"/>
          <p14:tracePt t="60799" x="9101138" y="5418138"/>
          <p14:tracePt t="60816" x="9151938" y="5418138"/>
          <p14:tracePt t="60833" x="9169400" y="5418138"/>
          <p14:tracePt t="60850" x="9186863" y="5418138"/>
          <p14:tracePt t="60902" x="9151938" y="5418138"/>
          <p14:tracePt t="60916" x="9136063" y="5418138"/>
          <p14:tracePt t="60933" x="9067800" y="5418138"/>
          <p14:tracePt t="60950" x="8958263" y="5418138"/>
          <p14:tracePt t="60966" x="8890000" y="5418138"/>
          <p14:tracePt t="60983" x="8796338" y="5418138"/>
          <p14:tracePt t="61000" x="8729663" y="5418138"/>
          <p14:tracePt t="61016" x="8686800" y="5418138"/>
          <p14:tracePt t="61033" x="8653463" y="5418138"/>
          <p14:tracePt t="61132" x="8712200" y="5418138"/>
          <p14:tracePt t="61150" x="8763000" y="5418138"/>
          <p14:tracePt t="61165" x="8796338" y="5418138"/>
          <p14:tracePt t="61183" x="8847138" y="5402263"/>
          <p14:tracePt t="61200" x="8864600" y="5402263"/>
          <p14:tracePt t="61232" x="8890000" y="54022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circulation systémique</a:t>
            </a:r>
          </a:p>
        </p:txBody>
      </p:sp>
      <p:sp>
        <p:nvSpPr>
          <p:cNvPr id="8" name="Espace réservé du contenu 5"/>
          <p:cNvSpPr>
            <a:spLocks noGrp="1"/>
          </p:cNvSpPr>
          <p:nvPr>
            <p:ph idx="1"/>
          </p:nvPr>
        </p:nvSpPr>
        <p:spPr>
          <a:xfrm>
            <a:off x="991019" y="1833908"/>
            <a:ext cx="45869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artères</a:t>
            </a:r>
          </a:p>
          <a:p>
            <a:r>
              <a:rPr lang="fr-FR" sz="2000" dirty="0"/>
              <a:t>Aorte: </a:t>
            </a:r>
          </a:p>
          <a:p>
            <a:pPr>
              <a:buFontTx/>
              <a:buChar char="-"/>
            </a:pPr>
            <a:r>
              <a:rPr lang="fr-FR" sz="2000" dirty="0"/>
              <a:t>Partie abdominale: artères pour le système digestif</a:t>
            </a:r>
          </a:p>
          <a:p>
            <a:pPr>
              <a:buFontTx/>
              <a:buChar char="-"/>
            </a:pPr>
            <a:r>
              <a:rPr lang="fr-FR" sz="2000" dirty="0"/>
              <a:t>Puis division en artères iliaques communes dans le bassin</a:t>
            </a:r>
          </a:p>
          <a:p>
            <a:pPr>
              <a:buFontTx/>
              <a:buChar char="-"/>
            </a:pPr>
            <a:r>
              <a:rPr lang="fr-FR" sz="2000" dirty="0"/>
              <a:t>Puis artères du membre inférieur (iliaque externe, fémorale, poplitée)</a:t>
            </a:r>
          </a:p>
          <a:p>
            <a:pPr marL="0" indent="0">
              <a:buNone/>
            </a:pPr>
            <a:endParaRPr lang="fr-FR" sz="20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055" y="863127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8177963" y="1249130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6634" y="1679796"/>
            <a:ext cx="6839905" cy="5096586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9818CDA0-D569-9F06-BAC2-3539D218E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9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104"/>
    </mc:Choice>
    <mc:Fallback>
      <p:transition spd="slow" advTm="67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4" x="8847138" y="5367338"/>
          <p14:tracePt t="1030" x="8780463" y="5308600"/>
          <p14:tracePt t="1047" x="8729663" y="5224463"/>
          <p14:tracePt t="1063" x="8712200" y="5080000"/>
          <p14:tracePt t="1079" x="8669338" y="4884738"/>
          <p14:tracePt t="1096" x="8669338" y="4656138"/>
          <p14:tracePt t="1112" x="8669338" y="4351338"/>
          <p14:tracePt t="1129" x="8729663" y="4140200"/>
          <p14:tracePt t="1146" x="8831263" y="3962400"/>
          <p14:tracePt t="1162" x="8940800" y="3835400"/>
          <p14:tracePt t="1179" x="9024938" y="3802063"/>
          <p14:tracePt t="1196" x="9118600" y="3767138"/>
          <p14:tracePt t="1212" x="9202738" y="3751263"/>
          <p14:tracePt t="1229" x="9278938" y="3751263"/>
          <p14:tracePt t="1246" x="9313863" y="3767138"/>
          <p14:tracePt t="1468" x="9313863" y="3751263"/>
          <p14:tracePt t="1480" x="9313863" y="3690938"/>
          <p14:tracePt t="1496" x="9263063" y="3556000"/>
          <p14:tracePt t="1513" x="9202738" y="3251200"/>
          <p14:tracePt t="1529" x="9151938" y="2895600"/>
          <p14:tracePt t="1546" x="9085263" y="2413000"/>
          <p14:tracePt t="1563" x="9009063" y="1955800"/>
          <p14:tracePt t="1579" x="8974138" y="1633538"/>
          <p14:tracePt t="1928" x="8923338" y="1633538"/>
          <p14:tracePt t="1946" x="8813800" y="1633538"/>
          <p14:tracePt t="1963" x="8669338" y="1633538"/>
          <p14:tracePt t="1980" x="8551863" y="1633538"/>
          <p14:tracePt t="1996" x="8440738" y="1651000"/>
          <p14:tracePt t="2013" x="8374063" y="1684338"/>
          <p14:tracePt t="2029" x="8313738" y="1744663"/>
          <p14:tracePt t="2046" x="8280400" y="1795463"/>
          <p14:tracePt t="2063" x="8280400" y="1846263"/>
          <p14:tracePt t="2079" x="8280400" y="1905000"/>
          <p14:tracePt t="2096" x="8280400" y="1973263"/>
          <p14:tracePt t="2113" x="8313738" y="2006600"/>
          <p14:tracePt t="2129" x="8407400" y="2024063"/>
          <p14:tracePt t="2362" x="8407400" y="1989138"/>
          <p14:tracePt t="2379" x="8407400" y="1905000"/>
          <p14:tracePt t="2396" x="8407400" y="1846263"/>
          <p14:tracePt t="2413" x="8407400" y="1760538"/>
          <p14:tracePt t="2429" x="8424863" y="1600200"/>
          <p14:tracePt t="2446" x="8440738" y="1490663"/>
          <p14:tracePt t="2463" x="8458200" y="1404938"/>
          <p14:tracePt t="2479" x="8458200" y="1295400"/>
          <p14:tracePt t="2496" x="8475663" y="1227138"/>
          <p14:tracePt t="2512" x="8491538" y="1150938"/>
          <p14:tracePt t="2529" x="8491538" y="1117600"/>
          <p14:tracePt t="2546" x="8491538" y="1049338"/>
          <p14:tracePt t="2563" x="8509000" y="922338"/>
          <p14:tracePt t="2579" x="8509000" y="660400"/>
          <p14:tracePt t="2661" x="8509000" y="642938"/>
          <p14:tracePt t="2746" x="8509000" y="677863"/>
          <p14:tracePt t="2763" x="8534400" y="744538"/>
          <p14:tracePt t="2780" x="8551863" y="889000"/>
          <p14:tracePt t="2796" x="8567738" y="957263"/>
          <p14:tracePt t="2813" x="8618538" y="1404938"/>
          <p14:tracePt t="2829" x="8636000" y="1668463"/>
          <p14:tracePt t="2846" x="8669338" y="2057400"/>
          <p14:tracePt t="2863" x="8686800" y="2413000"/>
          <p14:tracePt t="2879" x="8712200" y="2684463"/>
          <p14:tracePt t="2896" x="8729663" y="2878138"/>
          <p14:tracePt t="2913" x="8729663" y="2989263"/>
          <p14:tracePt t="2929" x="8745538" y="3090863"/>
          <p14:tracePt t="2946" x="8763000" y="3141663"/>
          <p14:tracePt t="2963" x="8763000" y="3167063"/>
          <p14:tracePt t="2979" x="8780463" y="3182938"/>
          <p14:tracePt t="3028" x="8796338" y="3106738"/>
          <p14:tracePt t="3046" x="8813800" y="2989263"/>
          <p14:tracePt t="3063" x="8847138" y="2700338"/>
          <p14:tracePt t="3079" x="8864600" y="2455863"/>
          <p14:tracePt t="3096" x="8907463" y="2116138"/>
          <p14:tracePt t="3112" x="8923338" y="1922463"/>
          <p14:tracePt t="3129" x="8940800" y="1727200"/>
          <p14:tracePt t="3146" x="8940800" y="1617663"/>
          <p14:tracePt t="3163" x="8940800" y="1582738"/>
          <p14:tracePt t="3179" x="8940800" y="1566863"/>
          <p14:tracePt t="3197" x="8923338" y="1566863"/>
          <p14:tracePt t="3213" x="8907463" y="1566863"/>
          <p14:tracePt t="3229" x="8847138" y="1617663"/>
          <p14:tracePt t="3246" x="8796338" y="1701800"/>
          <p14:tracePt t="3263" x="8745538" y="1846263"/>
          <p14:tracePt t="3280" x="8669338" y="2082800"/>
          <p14:tracePt t="3296" x="8653463" y="2116138"/>
          <p14:tracePt t="3312" x="8636000" y="2235200"/>
          <p14:tracePt t="3329" x="8618538" y="2278063"/>
          <p14:tracePt t="3346" x="8618538" y="2293938"/>
          <p14:tracePt t="3395" x="8618538" y="2235200"/>
          <p14:tracePt t="3412" x="8669338" y="2151063"/>
          <p14:tracePt t="3429" x="8712200" y="2057400"/>
          <p14:tracePt t="3446" x="8763000" y="1938338"/>
          <p14:tracePt t="3463" x="8796338" y="1811338"/>
          <p14:tracePt t="3479" x="8831263" y="1727200"/>
          <p14:tracePt t="3496" x="8847138" y="1633538"/>
          <p14:tracePt t="3513" x="8864600" y="1582738"/>
          <p14:tracePt t="3529" x="8864600" y="1549400"/>
          <p14:tracePt t="3546" x="8890000" y="1524000"/>
          <p14:tracePt t="3595" x="8890000" y="1506538"/>
          <p14:tracePt t="3911" x="8890000" y="1524000"/>
          <p14:tracePt t="4024" x="8890000" y="1549400"/>
          <p14:tracePt t="4062" x="8890000" y="1566863"/>
          <p14:tracePt t="4080" x="8890000" y="1582738"/>
          <p14:tracePt t="4096" x="8890000" y="1600200"/>
          <p14:tracePt t="4113" x="8890000" y="1633538"/>
          <p14:tracePt t="4130" x="8890000" y="1651000"/>
          <p14:tracePt t="4146" x="8890000" y="1684338"/>
          <p14:tracePt t="4163" x="8890000" y="1701800"/>
          <p14:tracePt t="4179" x="8890000" y="1727200"/>
          <p14:tracePt t="4196" x="8890000" y="1744663"/>
          <p14:tracePt t="4229" x="8890000" y="1760538"/>
          <p14:tracePt t="4246" x="8890000" y="1778000"/>
          <p14:tracePt t="4263" x="8890000" y="1795463"/>
          <p14:tracePt t="4279" x="8890000" y="1828800"/>
          <p14:tracePt t="4312" x="8890000" y="1846263"/>
          <p14:tracePt t="4329" x="8890000" y="1862138"/>
          <p14:tracePt t="4346" x="8890000" y="1879600"/>
          <p14:tracePt t="4362" x="8890000" y="1905000"/>
          <p14:tracePt t="4379" x="8890000" y="1922463"/>
          <p14:tracePt t="4396" x="8864600" y="1938338"/>
          <p14:tracePt t="4413" x="8864600" y="1955800"/>
          <p14:tracePt t="4429" x="8864600" y="1973263"/>
          <p14:tracePt t="4446" x="8847138" y="1989138"/>
          <p14:tracePt t="4478" x="8847138" y="2006600"/>
          <p14:tracePt t="4496" x="8847138" y="2024063"/>
          <p14:tracePt t="4513" x="8847138" y="2039938"/>
          <p14:tracePt t="4529" x="8831263" y="2057400"/>
          <p14:tracePt t="4546" x="8831263" y="2082800"/>
          <p14:tracePt t="4563" x="8831263" y="2100263"/>
          <p14:tracePt t="4579" x="8813800" y="2116138"/>
          <p14:tracePt t="4596" x="8813800" y="2133600"/>
          <p14:tracePt t="4628" x="8813800" y="2151063"/>
          <p14:tracePt t="4646" x="8813800" y="2166938"/>
          <p14:tracePt t="4662" x="8813800" y="2184400"/>
          <p14:tracePt t="4680" x="8813800" y="2201863"/>
          <p14:tracePt t="4696" x="8796338" y="2217738"/>
          <p14:tracePt t="4713" x="8796338" y="2235200"/>
          <p14:tracePt t="4729" x="8796338" y="2260600"/>
          <p14:tracePt t="4746" x="8796338" y="2278063"/>
          <p14:tracePt t="4762" x="8796338" y="2293938"/>
          <p14:tracePt t="4779" x="8796338" y="2311400"/>
          <p14:tracePt t="4812" x="8796338" y="2344738"/>
          <p14:tracePt t="4845" x="8796338" y="2362200"/>
          <p14:tracePt t="4863" x="8796338" y="2379663"/>
          <p14:tracePt t="4879" x="8796338" y="2395538"/>
          <p14:tracePt t="4912" x="8796338" y="2413000"/>
          <p14:tracePt t="4945" x="8796338" y="2430463"/>
          <p14:tracePt t="4963" x="8796338" y="2455863"/>
          <p14:tracePt t="4979" x="8796338" y="2471738"/>
          <p14:tracePt t="5012" x="8796338" y="2489200"/>
          <p14:tracePt t="5029" x="8796338" y="2506663"/>
          <p14:tracePt t="5046" x="8780463" y="2540000"/>
          <p14:tracePt t="5063" x="8780463" y="2557463"/>
          <p14:tracePt t="5079" x="8780463" y="2573338"/>
          <p14:tracePt t="5096" x="8780463" y="2608263"/>
          <p14:tracePt t="5113" x="8780463" y="2633663"/>
          <p14:tracePt t="5129" x="8780463" y="2667000"/>
          <p14:tracePt t="5146" x="8780463" y="2684463"/>
          <p14:tracePt t="5163" x="8780463" y="2717800"/>
          <p14:tracePt t="5180" x="8780463" y="2751138"/>
          <p14:tracePt t="5196" x="8763000" y="2786063"/>
          <p14:tracePt t="5213" x="8763000" y="2811463"/>
          <p14:tracePt t="5230" x="8763000" y="2862263"/>
          <p14:tracePt t="5246" x="8763000" y="2913063"/>
          <p14:tracePt t="5263" x="8745538" y="2946400"/>
          <p14:tracePt t="5279" x="8745538" y="2989263"/>
          <p14:tracePt t="5296" x="8745538" y="3022600"/>
          <p14:tracePt t="5313" x="8745538" y="3073400"/>
          <p14:tracePt t="5330" x="8729663" y="3106738"/>
          <p14:tracePt t="5346" x="8729663" y="3167063"/>
          <p14:tracePt t="5363" x="8712200" y="3200400"/>
          <p14:tracePt t="5379" x="8712200" y="3233738"/>
          <p14:tracePt t="5396" x="8712200" y="3268663"/>
          <p14:tracePt t="5413" x="8686800" y="3302000"/>
          <p14:tracePt t="5430" x="8686800" y="3319463"/>
          <p14:tracePt t="5462" x="8686800" y="3344863"/>
          <p14:tracePt t="5495" x="8686800" y="3360738"/>
          <p14:tracePt t="5562" x="8686800" y="3378200"/>
          <p14:tracePt t="5595" x="8686800" y="3395663"/>
          <p14:tracePt t="5629" x="8686800" y="3411538"/>
          <p14:tracePt t="5647" x="8669338" y="3411538"/>
          <p14:tracePt t="5663" x="8669338" y="3429000"/>
          <p14:tracePt t="5695" x="8669338" y="3446463"/>
          <p14:tracePt t="5778" x="8669338" y="3429000"/>
          <p14:tracePt t="5797" x="8669338" y="3395663"/>
          <p14:tracePt t="5811" x="8653463" y="3319463"/>
          <p14:tracePt t="5830" x="8653463" y="3268663"/>
          <p14:tracePt t="5846" x="8653463" y="3200400"/>
          <p14:tracePt t="5863" x="8653463" y="3167063"/>
          <p14:tracePt t="5879" x="8653463" y="3124200"/>
          <p14:tracePt t="6028" x="8653463" y="3167063"/>
          <p14:tracePt t="6046" x="8653463" y="3217863"/>
          <p14:tracePt t="6063" x="8653463" y="3251200"/>
          <p14:tracePt t="6080" x="8653463" y="3284538"/>
          <p14:tracePt t="6096" x="8653463" y="3302000"/>
          <p14:tracePt t="6128" x="8653463" y="3319463"/>
          <p14:tracePt t="6179" x="8653463" y="3302000"/>
          <p14:tracePt t="6196" x="8653463" y="3284538"/>
          <p14:tracePt t="6213" x="8653463" y="3233738"/>
          <p14:tracePt t="6230" x="8653463" y="3217863"/>
          <p14:tracePt t="6246" x="8653463" y="3167063"/>
          <p14:tracePt t="6263" x="8669338" y="3141663"/>
          <p14:tracePt t="6345" x="8669338" y="3167063"/>
          <p14:tracePt t="6363" x="8669338" y="3200400"/>
          <p14:tracePt t="6378" x="8653463" y="3217863"/>
          <p14:tracePt t="6396" x="8653463" y="3251200"/>
          <p14:tracePt t="6413" x="8653463" y="3268663"/>
          <p14:tracePt t="6445" x="8653463" y="3284538"/>
          <p14:tracePt t="7263" x="8653463" y="3302000"/>
          <p14:tracePt t="7280" x="8653463" y="3319463"/>
          <p14:tracePt t="7296" x="8653463" y="3360738"/>
          <p14:tracePt t="7313" x="8653463" y="3378200"/>
          <p14:tracePt t="7330" x="8653463" y="3395663"/>
          <p14:tracePt t="7346" x="8653463" y="3411538"/>
          <p14:tracePt t="7363" x="8653463" y="3429000"/>
          <p14:tracePt t="7380" x="8653463" y="3446463"/>
          <p14:tracePt t="7412" x="8653463" y="3462338"/>
          <p14:tracePt t="7429" x="8653463" y="3479800"/>
          <p14:tracePt t="7446" x="8653463" y="3497263"/>
          <p14:tracePt t="7463" x="8669338" y="3513138"/>
          <p14:tracePt t="7479" x="8669338" y="3538538"/>
          <p14:tracePt t="7496" x="8669338" y="3556000"/>
          <p14:tracePt t="7513" x="8669338" y="3589338"/>
          <p14:tracePt t="7529" x="8669338" y="3606800"/>
          <p14:tracePt t="7546" x="8686800" y="3624263"/>
          <p14:tracePt t="7563" x="8686800" y="3657600"/>
          <p14:tracePt t="7580" x="8686800" y="3690938"/>
          <p14:tracePt t="7596" x="8686800" y="3716338"/>
          <p14:tracePt t="7613" x="8712200" y="3751263"/>
          <p14:tracePt t="7629" x="8712200" y="3767138"/>
          <p14:tracePt t="7646" x="8712200" y="3802063"/>
          <p14:tracePt t="7663" x="8729663" y="3835400"/>
          <p14:tracePt t="7680" x="8729663" y="3894138"/>
          <p14:tracePt t="7696" x="8729663" y="3944938"/>
          <p14:tracePt t="7713" x="8729663" y="3979863"/>
          <p14:tracePt t="7730" x="8729663" y="4013200"/>
          <p14:tracePt t="7746" x="8729663" y="4046538"/>
          <p14:tracePt t="7763" x="8729663" y="4089400"/>
          <p14:tracePt t="7779" x="8729663" y="4122738"/>
          <p14:tracePt t="7796" x="8729663" y="4157663"/>
          <p14:tracePt t="7813" x="8729663" y="4173538"/>
          <p14:tracePt t="7829" x="8729663" y="4224338"/>
          <p14:tracePt t="7846" x="8729663" y="4267200"/>
          <p14:tracePt t="7863" x="8729663" y="4318000"/>
          <p14:tracePt t="7880" x="8729663" y="4351338"/>
          <p14:tracePt t="7896" x="8729663" y="4402138"/>
          <p14:tracePt t="7913" x="8729663" y="4427538"/>
          <p14:tracePt t="7929" x="8729663" y="4462463"/>
          <p14:tracePt t="7946" x="8729663" y="4478338"/>
          <p14:tracePt t="7963" x="8729663" y="4495800"/>
          <p14:tracePt t="7980" x="8729663" y="4513263"/>
          <p14:tracePt t="7996" x="8729663" y="4529138"/>
          <p14:tracePt t="8029" x="8729663" y="4546600"/>
          <p14:tracePt t="8129" x="8729663" y="4529138"/>
          <p14:tracePt t="8146" x="8729663" y="4513263"/>
          <p14:tracePt t="8163" x="8729663" y="4386263"/>
          <p14:tracePt t="8180" x="8729663" y="4267200"/>
          <p14:tracePt t="8196" x="8729663" y="4140200"/>
          <p14:tracePt t="8213" x="8729663" y="3995738"/>
          <p14:tracePt t="8230" x="8729663" y="3894138"/>
          <p14:tracePt t="8246" x="8729663" y="3802063"/>
          <p14:tracePt t="8263" x="8729663" y="3716338"/>
          <p14:tracePt t="8280" x="8729663" y="3640138"/>
          <p14:tracePt t="8296" x="8729663" y="3589338"/>
          <p14:tracePt t="8313" x="8729663" y="3513138"/>
          <p14:tracePt t="8330" x="8729663" y="3479800"/>
          <p14:tracePt t="8346" x="8729663" y="3429000"/>
          <p14:tracePt t="8363" x="8729663" y="3395663"/>
          <p14:tracePt t="8379" x="8729663" y="3378200"/>
          <p14:tracePt t="8396" x="8729663" y="3344863"/>
          <p14:tracePt t="8478" x="8729663" y="3319463"/>
          <p14:tracePt t="8580" x="8729663" y="3344863"/>
          <p14:tracePt t="8596" x="8729663" y="3378200"/>
          <p14:tracePt t="8613" x="8729663" y="3395663"/>
          <p14:tracePt t="8630" x="8712200" y="3462338"/>
          <p14:tracePt t="8646" x="8712200" y="3606800"/>
          <p14:tracePt t="8663" x="8686800" y="3733800"/>
          <p14:tracePt t="8680" x="8686800" y="3852863"/>
          <p14:tracePt t="8696" x="8686800" y="3995738"/>
          <p14:tracePt t="8713" x="8669338" y="4106863"/>
          <p14:tracePt t="8729" x="8669338" y="4208463"/>
          <p14:tracePt t="8746" x="8669338" y="4300538"/>
          <p14:tracePt t="8763" x="8669338" y="4368800"/>
          <p14:tracePt t="8780" x="8653463" y="4427538"/>
          <p14:tracePt t="8796" x="8653463" y="4478338"/>
          <p14:tracePt t="8813" x="8653463" y="4513263"/>
          <p14:tracePt t="8829" x="8653463" y="4546600"/>
          <p14:tracePt t="8846" x="8653463" y="4564063"/>
          <p14:tracePt t="8878" x="8653463" y="4579938"/>
          <p14:tracePt t="8932" x="8653463" y="4546600"/>
          <p14:tracePt t="8947" x="8653463" y="4513263"/>
          <p14:tracePt t="8963" x="8653463" y="4351338"/>
          <p14:tracePt t="8980" x="8653463" y="4106863"/>
          <p14:tracePt t="8996" x="8653463" y="3852863"/>
          <p14:tracePt t="9013" x="8653463" y="3589338"/>
          <p14:tracePt t="9030" x="8653463" y="3411538"/>
          <p14:tracePt t="9046" x="8653463" y="3233738"/>
          <p14:tracePt t="9063" x="8653463" y="3124200"/>
          <p14:tracePt t="9080" x="8653463" y="3073400"/>
          <p14:tracePt t="9096" x="8653463" y="3022600"/>
          <p14:tracePt t="9113" x="8653463" y="3005138"/>
          <p14:tracePt t="9145" x="8653463" y="2989263"/>
          <p14:tracePt t="9195" x="8653463" y="3005138"/>
          <p14:tracePt t="9213" x="8653463" y="3073400"/>
          <p14:tracePt t="9230" x="8653463" y="3182938"/>
          <p14:tracePt t="9246" x="8636000" y="3344863"/>
          <p14:tracePt t="9263" x="8636000" y="3513138"/>
          <p14:tracePt t="9280" x="8636000" y="3716338"/>
          <p14:tracePt t="9296" x="8636000" y="3817938"/>
          <p14:tracePt t="9313" x="8636000" y="3962400"/>
          <p14:tracePt t="9330" x="8636000" y="4046538"/>
          <p14:tracePt t="9346" x="8653463" y="4106863"/>
          <p14:tracePt t="9363" x="8653463" y="4140200"/>
          <p14:tracePt t="9379" x="8653463" y="4157663"/>
          <p14:tracePt t="9396" x="8653463" y="4173538"/>
          <p14:tracePt t="9456" x="8653463" y="4157663"/>
          <p14:tracePt t="9465" x="8653463" y="4122738"/>
          <p14:tracePt t="9480" x="8669338" y="4089400"/>
          <p14:tracePt t="9496" x="8686800" y="3929063"/>
          <p14:tracePt t="9513" x="8712200" y="3716338"/>
          <p14:tracePt t="9530" x="8712200" y="3479800"/>
          <p14:tracePt t="9546" x="8729663" y="3268663"/>
          <p14:tracePt t="9563" x="8729663" y="3217863"/>
          <p14:tracePt t="9580" x="8729663" y="3141663"/>
          <p14:tracePt t="9596" x="8729663" y="3106738"/>
          <p14:tracePt t="9613" x="8729663" y="3090863"/>
          <p14:tracePt t="9662" x="8729663" y="3106738"/>
          <p14:tracePt t="9680" x="8729663" y="3182938"/>
          <p14:tracePt t="9696" x="8729663" y="3302000"/>
          <p14:tracePt t="9713" x="8729663" y="3497263"/>
          <p14:tracePt t="9730" x="8729663" y="3690938"/>
          <p14:tracePt t="9746" x="8729663" y="3911600"/>
          <p14:tracePt t="9763" x="8712200" y="4071938"/>
          <p14:tracePt t="9780" x="8712200" y="4191000"/>
          <p14:tracePt t="9796" x="8686800" y="4284663"/>
          <p14:tracePt t="9813" x="8686800" y="4335463"/>
          <p14:tracePt t="9845" x="8686800" y="4351338"/>
          <p14:tracePt t="9899" x="8686800" y="4335463"/>
          <p14:tracePt t="9913" x="8686800" y="4318000"/>
          <p14:tracePt t="9930" x="8686800" y="4224338"/>
          <p14:tracePt t="9946" x="8686800" y="4071938"/>
          <p14:tracePt t="9963" x="8686800" y="3835400"/>
          <p14:tracePt t="9979" x="8686800" y="3589338"/>
          <p14:tracePt t="9996" x="8686800" y="3411538"/>
          <p14:tracePt t="10013" x="8686800" y="3268663"/>
          <p14:tracePt t="10030" x="8686800" y="3167063"/>
          <p14:tracePt t="10046" x="8686800" y="3124200"/>
          <p14:tracePt t="10063" x="8686800" y="3106738"/>
          <p14:tracePt t="10095" x="8669338" y="3106738"/>
          <p14:tracePt t="10120" x="8669338" y="3124200"/>
          <p14:tracePt t="10129" x="8669338" y="3182938"/>
          <p14:tracePt t="10146" x="8669338" y="3360738"/>
          <p14:tracePt t="10163" x="8686800" y="3624263"/>
          <p14:tracePt t="10180" x="8729663" y="3944938"/>
          <p14:tracePt t="10196" x="8745538" y="4208463"/>
          <p14:tracePt t="10213" x="8763000" y="4351338"/>
          <p14:tracePt t="10230" x="8763000" y="4478338"/>
          <p14:tracePt t="10246" x="8763000" y="4529138"/>
          <p14:tracePt t="10263" x="8763000" y="4564063"/>
          <p14:tracePt t="10295" x="8763000" y="4579938"/>
          <p14:tracePt t="10325" x="8763000" y="4564063"/>
          <p14:tracePt t="10333" x="8763000" y="4529138"/>
          <p14:tracePt t="10346" x="8763000" y="4462463"/>
          <p14:tracePt t="10363" x="8763000" y="4300538"/>
          <p14:tracePt t="10380" x="8763000" y="4030663"/>
          <p14:tracePt t="10396" x="8763000" y="3751263"/>
          <p14:tracePt t="10413" x="8763000" y="3573463"/>
          <p14:tracePt t="10430" x="8763000" y="3395663"/>
          <p14:tracePt t="10446" x="8763000" y="3319463"/>
          <p14:tracePt t="10463" x="8763000" y="3284538"/>
          <p14:tracePt t="10480" x="8763000" y="3268663"/>
          <p14:tracePt t="10538" x="8763000" y="3284538"/>
          <p14:tracePt t="10547" x="8763000" y="3302000"/>
          <p14:tracePt t="10563" x="8745538" y="3344863"/>
          <p14:tracePt t="10580" x="8745538" y="3429000"/>
          <p14:tracePt t="10596" x="8745538" y="3573463"/>
          <p14:tracePt t="10613" x="8745538" y="3675063"/>
          <p14:tracePt t="10630" x="8745538" y="3767138"/>
          <p14:tracePt t="10646" x="8729663" y="3835400"/>
          <p14:tracePt t="10663" x="8729663" y="3894138"/>
          <p14:tracePt t="10680" x="8729663" y="3911600"/>
          <p14:tracePt t="10696" x="8712200" y="3929063"/>
          <p14:tracePt t="10962" x="8669338" y="3929063"/>
          <p14:tracePt t="10980" x="8618538" y="3962400"/>
          <p14:tracePt t="10997" x="8551863" y="4013200"/>
          <p14:tracePt t="11013" x="8475663" y="4071938"/>
          <p14:tracePt t="11030" x="8407400" y="4140200"/>
          <p14:tracePt t="11046" x="8374063" y="4191000"/>
          <p14:tracePt t="11063" x="8356600" y="4224338"/>
          <p14:tracePt t="11080" x="8313738" y="4284663"/>
          <p14:tracePt t="11096" x="8313738" y="4335463"/>
          <p14:tracePt t="11113" x="8297863" y="4368800"/>
          <p14:tracePt t="11129" x="8297863" y="4427538"/>
          <p14:tracePt t="11146" x="8297863" y="4478338"/>
          <p14:tracePt t="11163" x="8280400" y="4529138"/>
          <p14:tracePt t="11180" x="8280400" y="4546600"/>
          <p14:tracePt t="11196" x="8280400" y="4564063"/>
          <p14:tracePt t="11230" x="8262938" y="4564063"/>
          <p14:tracePt t="11406" x="8280400" y="4564063"/>
          <p14:tracePt t="11462" x="8297863" y="4564063"/>
          <p14:tracePt t="11529" x="8297863" y="4529138"/>
          <p14:tracePt t="11547" x="8313738" y="4462463"/>
          <p14:tracePt t="11562" x="8331200" y="4386263"/>
          <p14:tracePt t="11580" x="8356600" y="4318000"/>
          <p14:tracePt t="11597" x="8374063" y="4267200"/>
          <p14:tracePt t="11613" x="8389938" y="4208463"/>
          <p14:tracePt t="11630" x="8389938" y="4157663"/>
          <p14:tracePt t="11646" x="8389938" y="4122738"/>
          <p14:tracePt t="11663" x="8389938" y="4046538"/>
          <p14:tracePt t="11679" x="8389938" y="3995738"/>
          <p14:tracePt t="11696" x="8389938" y="3929063"/>
          <p14:tracePt t="11713" x="8389938" y="3868738"/>
          <p14:tracePt t="11730" x="8389938" y="3817938"/>
          <p14:tracePt t="11746" x="8389938" y="3767138"/>
          <p14:tracePt t="11763" x="8389938" y="3733800"/>
          <p14:tracePt t="11780" x="8389938" y="3675063"/>
          <p14:tracePt t="11796" x="8389938" y="3624263"/>
          <p14:tracePt t="11813" x="8389938" y="3556000"/>
          <p14:tracePt t="11830" x="8374063" y="3479800"/>
          <p14:tracePt t="11846" x="8356600" y="3411538"/>
          <p14:tracePt t="11863" x="8356600" y="3344863"/>
          <p14:tracePt t="11879" x="8356600" y="3284538"/>
          <p14:tracePt t="11896" x="8331200" y="3233738"/>
          <p14:tracePt t="11913" x="8331200" y="3182938"/>
          <p14:tracePt t="11930" x="8313738" y="3124200"/>
          <p14:tracePt t="11947" x="8313738" y="3073400"/>
          <p14:tracePt t="11963" x="8313738" y="3005138"/>
          <p14:tracePt t="11980" x="8297863" y="2895600"/>
          <p14:tracePt t="11997" x="8297863" y="2878138"/>
          <p14:tracePt t="12013" x="8297863" y="2827338"/>
          <p14:tracePt t="12030" x="8297863" y="2786063"/>
          <p14:tracePt t="12046" x="8280400" y="2768600"/>
          <p14:tracePt t="12063" x="8280400" y="2735263"/>
          <p14:tracePt t="12079" x="8280400" y="2717800"/>
          <p14:tracePt t="12096" x="8280400" y="2684463"/>
          <p14:tracePt t="12113" x="8280400" y="2667000"/>
          <p14:tracePt t="12130" x="8280400" y="2633663"/>
          <p14:tracePt t="12230" x="8280400" y="2649538"/>
          <p14:tracePt t="12246" x="8280400" y="2684463"/>
          <p14:tracePt t="12263" x="8280400" y="2751138"/>
          <p14:tracePt t="12279" x="8297863" y="2895600"/>
          <p14:tracePt t="12296" x="8313738" y="3090863"/>
          <p14:tracePt t="12313" x="8313738" y="3284538"/>
          <p14:tracePt t="12329" x="8331200" y="3429000"/>
          <p14:tracePt t="12346" x="8331200" y="3589338"/>
          <p14:tracePt t="12363" x="8356600" y="3751263"/>
          <p14:tracePt t="12380" x="8356600" y="3868738"/>
          <p14:tracePt t="12396" x="8374063" y="3944938"/>
          <p14:tracePt t="12413" x="8374063" y="4046538"/>
          <p14:tracePt t="12429" x="8389938" y="4157663"/>
          <p14:tracePt t="12446" x="8389938" y="4224338"/>
          <p14:tracePt t="12463" x="8407400" y="4300538"/>
          <p14:tracePt t="12480" x="8407400" y="4351338"/>
          <p14:tracePt t="12496" x="8407400" y="4427538"/>
          <p14:tracePt t="12513" x="8407400" y="4478338"/>
          <p14:tracePt t="12530" x="8407400" y="4564063"/>
          <p14:tracePt t="12546" x="8407400" y="4640263"/>
          <p14:tracePt t="12563" x="8407400" y="4691063"/>
          <p14:tracePt t="12580" x="8407400" y="4724400"/>
          <p14:tracePt t="12596" x="8407400" y="4757738"/>
          <p14:tracePt t="12629" x="8407400" y="4775200"/>
          <p14:tracePt t="12692" x="8407400" y="4757738"/>
          <p14:tracePt t="12700" x="8407400" y="4724400"/>
          <p14:tracePt t="12713" x="8424863" y="4673600"/>
          <p14:tracePt t="12730" x="8440738" y="4495800"/>
          <p14:tracePt t="12746" x="8475663" y="4249738"/>
          <p14:tracePt t="12763" x="8509000" y="3944938"/>
          <p14:tracePt t="12780" x="8551863" y="3640138"/>
          <p14:tracePt t="12796" x="8567738" y="3462338"/>
          <p14:tracePt t="12813" x="8585200" y="3319463"/>
          <p14:tracePt t="12830" x="8585200" y="3217863"/>
          <p14:tracePt t="12846" x="8585200" y="3124200"/>
          <p14:tracePt t="12863" x="8585200" y="3040063"/>
          <p14:tracePt t="12880" x="8567738" y="2946400"/>
          <p14:tracePt t="12896" x="8551863" y="2862263"/>
          <p14:tracePt t="12913" x="8509000" y="2751138"/>
          <p14:tracePt t="12930" x="8491538" y="2684463"/>
          <p14:tracePt t="12946" x="8458200" y="2633663"/>
          <p14:tracePt t="12963" x="8440738" y="2573338"/>
          <p14:tracePt t="12980" x="8440738" y="2557463"/>
          <p14:tracePt t="12997" x="8424863" y="2540000"/>
          <p14:tracePt t="13013" x="8424863" y="2522538"/>
          <p14:tracePt t="13086" x="8424863" y="2540000"/>
          <p14:tracePt t="13112" x="8424863" y="2557463"/>
          <p14:tracePt t="13130" x="8424863" y="2590800"/>
          <p14:tracePt t="13146" x="8424863" y="2667000"/>
          <p14:tracePt t="13163" x="8424863" y="2768600"/>
          <p14:tracePt t="13180" x="8424863" y="2946400"/>
          <p14:tracePt t="13197" x="8424863" y="3141663"/>
          <p14:tracePt t="13213" x="8424863" y="3319463"/>
          <p14:tracePt t="13230" x="8424863" y="3479800"/>
          <p14:tracePt t="13246" x="8424863" y="3606800"/>
          <p14:tracePt t="13263" x="8440738" y="3733800"/>
          <p14:tracePt t="13280" x="8458200" y="3868738"/>
          <p14:tracePt t="13297" x="8475663" y="3979863"/>
          <p14:tracePt t="13313" x="8491538" y="4089400"/>
          <p14:tracePt t="13330" x="8491538" y="4173538"/>
          <p14:tracePt t="13346" x="8491538" y="4284663"/>
          <p14:tracePt t="13363" x="8491538" y="4368800"/>
          <p14:tracePt t="13379" x="8491538" y="4427538"/>
          <p14:tracePt t="13396" x="8491538" y="4462463"/>
          <p14:tracePt t="13413" x="8491538" y="4495800"/>
          <p14:tracePt t="13445" x="8491538" y="4513263"/>
          <p14:tracePt t="13536" x="8491538" y="4495800"/>
          <p14:tracePt t="13547" x="8491538" y="4462463"/>
          <p14:tracePt t="13562" x="8491538" y="4351338"/>
          <p14:tracePt t="13580" x="8491538" y="4173538"/>
          <p14:tracePt t="13597" x="8475663" y="3817938"/>
          <p14:tracePt t="13613" x="8458200" y="3556000"/>
          <p14:tracePt t="13630" x="8458200" y="3251200"/>
          <p14:tracePt t="13647" x="8440738" y="3005138"/>
          <p14:tracePt t="13663" x="8440738" y="2862263"/>
          <p14:tracePt t="13679" x="8424863" y="2735263"/>
          <p14:tracePt t="13696" x="8424863" y="2649538"/>
          <p14:tracePt t="13713" x="8407400" y="2590800"/>
          <p14:tracePt t="13730" x="8407400" y="2557463"/>
          <p14:tracePt t="13747" x="8389938" y="2540000"/>
          <p14:tracePt t="13763" x="8389938" y="2522538"/>
          <p14:tracePt t="13879" x="8389938" y="2557463"/>
          <p14:tracePt t="13897" x="8389938" y="2573338"/>
          <p14:tracePt t="13913" x="8389938" y="2717800"/>
          <p14:tracePt t="13930" x="8389938" y="2768600"/>
          <p14:tracePt t="13946" x="8389938" y="2895600"/>
          <p14:tracePt t="13963" x="8389938" y="3055938"/>
          <p14:tracePt t="13980" x="8389938" y="3217863"/>
          <p14:tracePt t="13996" x="8389938" y="3378200"/>
          <p14:tracePt t="14013" x="8389938" y="3479800"/>
          <p14:tracePt t="14030" x="8389938" y="3606800"/>
          <p14:tracePt t="14047" x="8389938" y="3716338"/>
          <p14:tracePt t="14063" x="8407400" y="3802063"/>
          <p14:tracePt t="14080" x="8424863" y="3911600"/>
          <p14:tracePt t="14097" x="8440738" y="3995738"/>
          <p14:tracePt t="14113" x="8458200" y="4071938"/>
          <p14:tracePt t="14130" x="8458200" y="4106863"/>
          <p14:tracePt t="14147" x="8458200" y="4122738"/>
          <p14:tracePt t="14163" x="8458200" y="4140200"/>
          <p14:tracePt t="14274" x="8458200" y="4122738"/>
          <p14:tracePt t="14282" x="8458200" y="4089400"/>
          <p14:tracePt t="14297" x="8458200" y="4030663"/>
          <p14:tracePt t="14313" x="8458200" y="3868738"/>
          <p14:tracePt t="14330" x="8458200" y="3657600"/>
          <p14:tracePt t="14346" x="8458200" y="3411538"/>
          <p14:tracePt t="14363" x="8458200" y="3182938"/>
          <p14:tracePt t="14379" x="8458200" y="3055938"/>
          <p14:tracePt t="14397" x="8440738" y="2878138"/>
          <p14:tracePt t="14413" x="8424863" y="2786063"/>
          <p14:tracePt t="14430" x="8407400" y="2735263"/>
          <p14:tracePt t="14447" x="8389938" y="2667000"/>
          <p14:tracePt t="14463" x="8389938" y="2649538"/>
          <p14:tracePt t="14480" x="8374063" y="2557463"/>
          <p14:tracePt t="14496" x="8356600" y="2522538"/>
          <p14:tracePt t="14529" x="8356600" y="2506663"/>
          <p14:tracePt t="14585" x="8356600" y="2522538"/>
          <p14:tracePt t="14596" x="8356600" y="2540000"/>
          <p14:tracePt t="14613" x="8356600" y="2608263"/>
          <p14:tracePt t="14630" x="8356600" y="2735263"/>
          <p14:tracePt t="14646" x="8356600" y="2928938"/>
          <p14:tracePt t="14663" x="8374063" y="3182938"/>
          <p14:tracePt t="14680" x="8389938" y="3411538"/>
          <p14:tracePt t="14696" x="8389938" y="3657600"/>
          <p14:tracePt t="14713" x="8389938" y="3868738"/>
          <p14:tracePt t="14730" x="8389938" y="3979863"/>
          <p14:tracePt t="14746" x="8389938" y="4106863"/>
          <p14:tracePt t="14763" x="8407400" y="4191000"/>
          <p14:tracePt t="14780" x="8407400" y="4284663"/>
          <p14:tracePt t="14797" x="8407400" y="4335463"/>
          <p14:tracePt t="14813" x="8407400" y="4386263"/>
          <p14:tracePt t="14830" x="8407400" y="4402138"/>
          <p14:tracePt t="14846" x="8407400" y="4445000"/>
          <p14:tracePt t="14863" x="8407400" y="4462463"/>
          <p14:tracePt t="14895" x="8407400" y="4478338"/>
          <p14:tracePt t="14929" x="8407400" y="4462463"/>
          <p14:tracePt t="14947" x="8407400" y="4427538"/>
          <p14:tracePt t="14963" x="8407400" y="4267200"/>
          <p14:tracePt t="14980" x="8424863" y="4089400"/>
          <p14:tracePt t="14996" x="8424863" y="3835400"/>
          <p14:tracePt t="15013" x="8424863" y="3624263"/>
          <p14:tracePt t="15030" x="8424863" y="3395663"/>
          <p14:tracePt t="15046" x="8424863" y="3251200"/>
          <p14:tracePt t="15063" x="8424863" y="3124200"/>
          <p14:tracePt t="15080" x="8424863" y="3022600"/>
          <p14:tracePt t="15097" x="8424863" y="2946400"/>
          <p14:tracePt t="15113" x="8407400" y="2895600"/>
          <p14:tracePt t="15130" x="8407400" y="2862263"/>
          <p14:tracePt t="15146" x="8407400" y="2844800"/>
          <p14:tracePt t="15163" x="8389938" y="2827338"/>
          <p14:tracePt t="15180" x="8389938" y="2811463"/>
          <p14:tracePt t="15249" x="8389938" y="2827338"/>
          <p14:tracePt t="15263" x="8389938" y="2844800"/>
          <p14:tracePt t="15280" x="8389938" y="2928938"/>
          <p14:tracePt t="15296" x="8389938" y="3073400"/>
          <p14:tracePt t="15313" x="8424863" y="3284538"/>
          <p14:tracePt t="15330" x="8440738" y="3538538"/>
          <p14:tracePt t="15347" x="8458200" y="3767138"/>
          <p14:tracePt t="15363" x="8458200" y="3929063"/>
          <p14:tracePt t="15380" x="8458200" y="4106863"/>
          <p14:tracePt t="15397" x="8458200" y="4224338"/>
          <p14:tracePt t="15413" x="8458200" y="4267200"/>
          <p14:tracePt t="15430" x="8458200" y="4284663"/>
          <p14:tracePt t="15447" x="8458200" y="4300538"/>
          <p14:tracePt t="16045" x="8475663" y="4300538"/>
          <p14:tracePt t="16063" x="8534400" y="4284663"/>
          <p14:tracePt t="16080" x="8618538" y="4249738"/>
          <p14:tracePt t="16097" x="8686800" y="4224338"/>
          <p14:tracePt t="16113" x="8796338" y="4208463"/>
          <p14:tracePt t="16130" x="8890000" y="4173538"/>
          <p14:tracePt t="16147" x="8958263" y="4140200"/>
          <p14:tracePt t="16163" x="9024938" y="4089400"/>
          <p14:tracePt t="16180" x="9067800" y="4046538"/>
          <p14:tracePt t="16196" x="9101138" y="3995738"/>
          <p14:tracePt t="16213" x="9118600" y="3929063"/>
          <p14:tracePt t="16230" x="9136063" y="3817938"/>
          <p14:tracePt t="16246" x="9151938" y="3716338"/>
          <p14:tracePt t="16263" x="9151938" y="3640138"/>
          <p14:tracePt t="16280" x="9151938" y="3556000"/>
          <p14:tracePt t="16296" x="9151938" y="3446463"/>
          <p14:tracePt t="16313" x="9118600" y="3378200"/>
          <p14:tracePt t="16330" x="9085263" y="3319463"/>
          <p14:tracePt t="16347" x="9042400" y="3268663"/>
          <p14:tracePt t="16363" x="8991600" y="3233738"/>
          <p14:tracePt t="16380" x="8958263" y="3200400"/>
          <p14:tracePt t="16397" x="8864600" y="3182938"/>
          <p14:tracePt t="16413" x="8763000" y="3141663"/>
          <p14:tracePt t="16430" x="8669338" y="3141663"/>
          <p14:tracePt t="16447" x="8551863" y="3141663"/>
          <p14:tracePt t="16463" x="8440738" y="3141663"/>
          <p14:tracePt t="16480" x="8331200" y="3141663"/>
          <p14:tracePt t="16496" x="8229600" y="3141663"/>
          <p14:tracePt t="16513" x="8120063" y="3200400"/>
          <p14:tracePt t="16530" x="8018463" y="3251200"/>
          <p14:tracePt t="16546" x="7924800" y="3302000"/>
          <p14:tracePt t="16563" x="7840663" y="3395663"/>
          <p14:tracePt t="16580" x="7764463" y="3497263"/>
          <p14:tracePt t="16597" x="7729538" y="3573463"/>
          <p14:tracePt t="16613" x="7696200" y="3716338"/>
          <p14:tracePt t="16630" x="7678738" y="3835400"/>
          <p14:tracePt t="16647" x="7662863" y="3979863"/>
          <p14:tracePt t="16663" x="7662863" y="4173538"/>
          <p14:tracePt t="16680" x="7662863" y="4335463"/>
          <p14:tracePt t="16696" x="7696200" y="4513263"/>
          <p14:tracePt t="16713" x="7747000" y="4691063"/>
          <p14:tracePt t="16730" x="7823200" y="4851400"/>
          <p14:tracePt t="16747" x="7874000" y="4995863"/>
          <p14:tracePt t="16763" x="7958138" y="5130800"/>
          <p14:tracePt t="16780" x="8069263" y="5291138"/>
          <p14:tracePt t="16797" x="8196263" y="5418138"/>
          <p14:tracePt t="16813" x="8313738" y="5529263"/>
          <p14:tracePt t="16830" x="8458200" y="5595938"/>
          <p14:tracePt t="16847" x="8653463" y="5646738"/>
          <p14:tracePt t="16863" x="8780463" y="5664200"/>
          <p14:tracePt t="16880" x="8923338" y="5664200"/>
          <p14:tracePt t="16897" x="9067800" y="5613400"/>
          <p14:tracePt t="16913" x="9202738" y="5529263"/>
          <p14:tracePt t="16930" x="9364663" y="5402263"/>
          <p14:tracePt t="16947" x="9507538" y="5257800"/>
          <p14:tracePt t="16963" x="9618663" y="5097463"/>
          <p14:tracePt t="16980" x="9685338" y="4935538"/>
          <p14:tracePt t="16997" x="9720263" y="4741863"/>
          <p14:tracePt t="17013" x="9736138" y="4546600"/>
          <p14:tracePt t="17030" x="9736138" y="4351338"/>
          <p14:tracePt t="17047" x="9736138" y="4157663"/>
          <p14:tracePt t="17063" x="9685338" y="3995738"/>
          <p14:tracePt t="17080" x="9601200" y="3852863"/>
          <p14:tracePt t="17096" x="9507538" y="3733800"/>
          <p14:tracePt t="17113" x="9398000" y="3640138"/>
          <p14:tracePt t="17130" x="9296400" y="3556000"/>
          <p14:tracePt t="17147" x="9151938" y="3462338"/>
          <p14:tracePt t="17163" x="9024938" y="3395663"/>
          <p14:tracePt t="17180" x="8890000" y="3344863"/>
          <p14:tracePt t="17197" x="8763000" y="3319463"/>
          <p14:tracePt t="17213" x="8686800" y="3302000"/>
          <p14:tracePt t="17230" x="8567738" y="3302000"/>
          <p14:tracePt t="17247" x="8475663" y="3302000"/>
          <p14:tracePt t="17263" x="8374063" y="3302000"/>
          <p14:tracePt t="17280" x="8280400" y="3302000"/>
          <p14:tracePt t="17297" x="8212138" y="3344863"/>
          <p14:tracePt t="17314" x="8135938" y="3378200"/>
          <p14:tracePt t="17330" x="8120063" y="3378200"/>
          <p14:tracePt t="17347" x="8102600" y="3395663"/>
          <p14:tracePt t="17429" x="8135938" y="3395663"/>
          <p14:tracePt t="17446" x="8229600" y="3378200"/>
          <p14:tracePt t="17463" x="8356600" y="3344863"/>
          <p14:tracePt t="17480" x="8475663" y="3268663"/>
          <p14:tracePt t="17497" x="8567738" y="3200400"/>
          <p14:tracePt t="17513" x="8669338" y="3124200"/>
          <p14:tracePt t="17530" x="8729663" y="3055938"/>
          <p14:tracePt t="17547" x="8763000" y="3005138"/>
          <p14:tracePt t="17563" x="8780463" y="2963863"/>
          <p14:tracePt t="17580" x="8796338" y="2928938"/>
          <p14:tracePt t="17596" x="8796338" y="2895600"/>
          <p14:tracePt t="17613" x="8763000" y="2862263"/>
          <p14:tracePt t="17630" x="8653463" y="2827338"/>
          <p14:tracePt t="17647" x="8509000" y="2811463"/>
          <p14:tracePt t="17663" x="8313738" y="2811463"/>
          <p14:tracePt t="17680" x="8135938" y="2811463"/>
          <p14:tracePt t="17697" x="7942263" y="2844800"/>
          <p14:tracePt t="17713" x="7780338" y="2913063"/>
          <p14:tracePt t="17730" x="7678738" y="3005138"/>
          <p14:tracePt t="17746" x="7586663" y="3106738"/>
          <p14:tracePt t="17763" x="7535863" y="3233738"/>
          <p14:tracePt t="17780" x="7500938" y="3411538"/>
          <p14:tracePt t="17796" x="7485063" y="3606800"/>
          <p14:tracePt t="17813" x="7485063" y="3817938"/>
          <p14:tracePt t="17830" x="7485063" y="4071938"/>
          <p14:tracePt t="17847" x="7551738" y="4318000"/>
          <p14:tracePt t="17863" x="7645400" y="4564063"/>
          <p14:tracePt t="17880" x="7840663" y="4935538"/>
          <p14:tracePt t="17897" x="7958138" y="5156200"/>
          <p14:tracePt t="17913" x="8102600" y="5351463"/>
          <p14:tracePt t="17930" x="8297863" y="5545138"/>
          <p14:tracePt t="17947" x="8509000" y="5689600"/>
          <p14:tracePt t="17963" x="8763000" y="5808663"/>
          <p14:tracePt t="17980" x="8991600" y="5859463"/>
          <p14:tracePt t="17997" x="9220200" y="5884863"/>
          <p14:tracePt t="18013" x="9398000" y="5884863"/>
          <p14:tracePt t="18030" x="9558338" y="5824538"/>
          <p14:tracePt t="18047" x="9702800" y="5740400"/>
          <p14:tracePt t="18063" x="9812338" y="5630863"/>
          <p14:tracePt t="18080" x="9898063" y="5468938"/>
          <p14:tracePt t="18097" x="9974263" y="5308600"/>
          <p14:tracePt t="18113" x="10025063" y="5113338"/>
          <p14:tracePt t="18130" x="10058400" y="4919663"/>
          <p14:tracePt t="18147" x="10058400" y="4706938"/>
          <p14:tracePt t="18163" x="10058400" y="4529138"/>
          <p14:tracePt t="18180" x="10040938" y="4351338"/>
          <p14:tracePt t="18197" x="9990138" y="4224338"/>
          <p14:tracePt t="18213" x="9913938" y="4122738"/>
          <p14:tracePt t="18230" x="9847263" y="3995738"/>
          <p14:tracePt t="18247" x="9753600" y="3911600"/>
          <p14:tracePt t="18263" x="9634538" y="3802063"/>
          <p14:tracePt t="18280" x="9491663" y="3716338"/>
          <p14:tracePt t="18297" x="9329738" y="3624263"/>
          <p14:tracePt t="18314" x="9136063" y="3573463"/>
          <p14:tracePt t="18330" x="8864600" y="3513138"/>
          <p14:tracePt t="18346" x="8618538" y="3497263"/>
          <p14:tracePt t="18363" x="8196263" y="3497263"/>
          <p14:tracePt t="18380" x="7924800" y="3513138"/>
          <p14:tracePt t="18397" x="7713663" y="3589338"/>
          <p14:tracePt t="18413" x="7551738" y="3675063"/>
          <p14:tracePt t="18430" x="7408863" y="3784600"/>
          <p14:tracePt t="18447" x="7307263" y="3911600"/>
          <p14:tracePt t="18463" x="7246938" y="4030663"/>
          <p14:tracePt t="18480" x="7213600" y="4157663"/>
          <p14:tracePt t="18497" x="7213600" y="4335463"/>
          <p14:tracePt t="18513" x="7231063" y="4513263"/>
          <p14:tracePt t="18530" x="7358063" y="4706938"/>
          <p14:tracePt t="18547" x="7518400" y="4902200"/>
          <p14:tracePt t="18563" x="7747000" y="5097463"/>
          <p14:tracePt t="18580" x="7983538" y="5257800"/>
          <p14:tracePt t="18596" x="8247063" y="5351463"/>
          <p14:tracePt t="18613" x="8653463" y="5418138"/>
          <p14:tracePt t="18630" x="8907463" y="5418138"/>
          <p14:tracePt t="18647" x="9329738" y="5367338"/>
          <p14:tracePt t="18663" x="9558338" y="5240338"/>
          <p14:tracePt t="18680" x="9829800" y="5046663"/>
          <p14:tracePt t="18697" x="10007600" y="4800600"/>
          <p14:tracePt t="18713" x="10109200" y="4529138"/>
          <p14:tracePt t="18730" x="10185400" y="4249738"/>
          <p14:tracePt t="18747" x="10218738" y="3894138"/>
          <p14:tracePt t="18763" x="10218738" y="3675063"/>
          <p14:tracePt t="18780" x="10202863" y="3497263"/>
          <p14:tracePt t="18796" x="10167938" y="3411538"/>
          <p14:tracePt t="18813" x="10058400" y="3217863"/>
          <p14:tracePt t="18830" x="9829800" y="2963863"/>
          <p14:tracePt t="18847" x="9634538" y="2811463"/>
          <p14:tracePt t="18863" x="9423400" y="2717800"/>
          <p14:tracePt t="18880" x="9169400" y="2649538"/>
          <p14:tracePt t="18897" x="8907463" y="2633663"/>
          <p14:tracePt t="18913" x="8618538" y="2633663"/>
          <p14:tracePt t="18930" x="8331200" y="2633663"/>
          <p14:tracePt t="18947" x="8085138" y="2667000"/>
          <p14:tracePt t="18963" x="7891463" y="2768600"/>
          <p14:tracePt t="18980" x="7696200" y="2928938"/>
          <p14:tracePt t="18997" x="7535863" y="3141663"/>
          <p14:tracePt t="19013" x="7424738" y="3395663"/>
          <p14:tracePt t="19030" x="7358063" y="3640138"/>
          <p14:tracePt t="19047" x="7358063" y="3894138"/>
          <p14:tracePt t="19063" x="7358063" y="4140200"/>
          <p14:tracePt t="19080" x="7424738" y="4402138"/>
          <p14:tracePt t="19097" x="7569200" y="4673600"/>
          <p14:tracePt t="19113" x="7805738" y="5046663"/>
          <p14:tracePt t="19130" x="8051800" y="5334000"/>
          <p14:tracePt t="19147" x="8247063" y="5511800"/>
          <p14:tracePt t="19163" x="8475663" y="5664200"/>
          <p14:tracePt t="19180" x="8712200" y="5757863"/>
          <p14:tracePt t="19197" x="8923338" y="5791200"/>
          <p14:tracePt t="19213" x="9118600" y="5791200"/>
          <p14:tracePt t="19230" x="9278938" y="5646738"/>
          <p14:tracePt t="19247" x="9423400" y="5468938"/>
          <p14:tracePt t="19263" x="9507538" y="5275263"/>
          <p14:tracePt t="19280" x="9575800" y="5097463"/>
          <p14:tracePt t="19297" x="9601200" y="4978400"/>
          <p14:tracePt t="19313" x="9618663" y="4868863"/>
          <p14:tracePt t="19330" x="9618663" y="4775200"/>
          <p14:tracePt t="19347" x="9618663" y="4741863"/>
          <p14:tracePt t="19363" x="9601200" y="4706938"/>
          <p14:tracePt t="19380" x="9558338" y="4706938"/>
          <p14:tracePt t="19396" x="9525000" y="4706938"/>
          <p14:tracePt t="19413" x="9491663" y="4706938"/>
          <p14:tracePt t="19430" x="9456738" y="4706938"/>
          <p14:tracePt t="19446" x="9398000" y="4741863"/>
          <p14:tracePt t="19463" x="9364663" y="4775200"/>
          <p14:tracePt t="19480" x="9347200" y="4833938"/>
          <p14:tracePt t="19497" x="9329738" y="4851400"/>
          <p14:tracePt t="19513" x="9329738" y="4884738"/>
          <p14:tracePt t="19530" x="9329738" y="4902200"/>
          <p14:tracePt t="19547" x="9329738" y="4919663"/>
          <p14:tracePt t="19563" x="9313863" y="4935538"/>
          <p14:tracePt t="19612" x="9296400" y="4935538"/>
          <p14:tracePt t="19630" x="9278938" y="4935538"/>
          <p14:tracePt t="19647" x="9263063" y="4935538"/>
          <p14:tracePt t="19663" x="9202738" y="4884738"/>
          <p14:tracePt t="19680" x="9151938" y="4800600"/>
          <p14:tracePt t="19697" x="9067800" y="4622800"/>
          <p14:tracePt t="19713" x="8958263" y="4386263"/>
          <p14:tracePt t="19730" x="8847138" y="4089400"/>
          <p14:tracePt t="19746" x="8780463" y="3852863"/>
          <p14:tracePt t="19763" x="8712200" y="3640138"/>
          <p14:tracePt t="19780" x="8653463" y="3538538"/>
          <p14:tracePt t="19797" x="8618538" y="3411538"/>
          <p14:tracePt t="19814" x="8585200" y="3302000"/>
          <p14:tracePt t="19830" x="8567738" y="3233738"/>
          <p14:tracePt t="19847" x="8551863" y="3141663"/>
          <p14:tracePt t="19863" x="8534400" y="3090863"/>
          <p14:tracePt t="19880" x="8509000" y="3073400"/>
          <p14:tracePt t="19897" x="8509000" y="3055938"/>
          <p14:tracePt t="19943" x="8509000" y="3073400"/>
          <p14:tracePt t="19952" x="8509000" y="3106738"/>
          <p14:tracePt t="19963" x="8509000" y="3182938"/>
          <p14:tracePt t="19980" x="8509000" y="3360738"/>
          <p14:tracePt t="19997" x="8551863" y="3624263"/>
          <p14:tracePt t="20013" x="8585200" y="3962400"/>
          <p14:tracePt t="20030" x="8602663" y="4157663"/>
          <p14:tracePt t="20047" x="8636000" y="4351338"/>
          <p14:tracePt t="20063" x="8636000" y="4445000"/>
          <p14:tracePt t="20080" x="8653463" y="4495800"/>
          <p14:tracePt t="20097" x="8653463" y="4513263"/>
          <p14:tracePt t="20113" x="8653463" y="4529138"/>
          <p14:tracePt t="20212" x="8653463" y="4495800"/>
          <p14:tracePt t="20232" x="8686800" y="4351338"/>
          <p14:tracePt t="20245" x="8686800" y="4267200"/>
          <p14:tracePt t="20264" x="8763000" y="3962400"/>
          <p14:tracePt t="20280" x="8780463" y="3852863"/>
          <p14:tracePt t="20297" x="8813800" y="3606800"/>
          <p14:tracePt t="20313" x="8831263" y="3497263"/>
          <p14:tracePt t="20330" x="8831263" y="3429000"/>
          <p14:tracePt t="20346" x="8831263" y="3411538"/>
          <p14:tracePt t="20363" x="8831263" y="3395663"/>
          <p14:tracePt t="20435" x="8831263" y="3429000"/>
          <p14:tracePt t="20447" x="8831263" y="3479800"/>
          <p14:tracePt t="20463" x="8831263" y="3589338"/>
          <p14:tracePt t="20480" x="8831263" y="3767138"/>
          <p14:tracePt t="20497" x="8831263" y="3979863"/>
          <p14:tracePt t="20513" x="8831263" y="4208463"/>
          <p14:tracePt t="20530" x="8831263" y="4351338"/>
          <p14:tracePt t="20547" x="8831263" y="4495800"/>
          <p14:tracePt t="20563" x="8831263" y="4564063"/>
          <p14:tracePt t="20580" x="8831263" y="4597400"/>
          <p14:tracePt t="20597" x="8847138" y="4597400"/>
          <p14:tracePt t="20613" x="8847138" y="4622800"/>
          <p14:tracePt t="20656" x="8847138" y="4597400"/>
          <p14:tracePt t="20679" x="8847138" y="4564063"/>
          <p14:tracePt t="20696" x="8847138" y="4445000"/>
          <p14:tracePt t="20713" x="8831263" y="4284663"/>
          <p14:tracePt t="20730" x="8831263" y="3911600"/>
          <p14:tracePt t="20747" x="8831263" y="3802063"/>
          <p14:tracePt t="20763" x="8831263" y="3690938"/>
          <p14:tracePt t="20780" x="8831263" y="3573463"/>
          <p14:tracePt t="20796" x="8831263" y="3538538"/>
          <p14:tracePt t="20813" x="8831263" y="3513138"/>
          <p14:tracePt t="20830" x="8813800" y="3513138"/>
          <p14:tracePt t="20896" x="8813800" y="3589338"/>
          <p14:tracePt t="20914" x="8796338" y="3675063"/>
          <p14:tracePt t="20929" x="8780463" y="3802063"/>
          <p14:tracePt t="20947" x="8763000" y="3911600"/>
          <p14:tracePt t="20964" x="8763000" y="4030663"/>
          <p14:tracePt t="20980" x="8763000" y="4122738"/>
          <p14:tracePt t="20997" x="8763000" y="4173538"/>
          <p14:tracePt t="21013" x="8763000" y="4191000"/>
          <p14:tracePt t="21095" x="8763000" y="4173538"/>
          <p14:tracePt t="21114" x="8745538" y="4157663"/>
          <p14:tracePt t="21130" x="8745538" y="4106863"/>
          <p14:tracePt t="21147" x="8745538" y="4071938"/>
          <p14:tracePt t="21163" x="8745538" y="4013200"/>
          <p14:tracePt t="21180" x="8745538" y="3962400"/>
          <p14:tracePt t="21197" x="8745538" y="3911600"/>
          <p14:tracePt t="21213" x="8745538" y="3868738"/>
          <p14:tracePt t="21230" x="8729663" y="3802063"/>
          <p14:tracePt t="21247" x="8729663" y="3784600"/>
          <p14:tracePt t="21263" x="8729663" y="3751263"/>
          <p14:tracePt t="21280" x="8712200" y="3733800"/>
          <p14:tracePt t="21713" x="8686800" y="3733800"/>
          <p14:tracePt t="21730" x="8653463" y="3733800"/>
          <p14:tracePt t="21747" x="8567738" y="3767138"/>
          <p14:tracePt t="21763" x="8491538" y="3784600"/>
          <p14:tracePt t="21780" x="8424863" y="3802063"/>
          <p14:tracePt t="21797" x="8407400" y="3817938"/>
          <p14:tracePt t="21813" x="8374063" y="3817938"/>
          <p14:tracePt t="21846" x="8356600" y="3784600"/>
          <p14:tracePt t="21863" x="8356600" y="3751263"/>
          <p14:tracePt t="21880" x="8356600" y="3733800"/>
          <p14:tracePt t="21897" x="8356600" y="3690938"/>
          <p14:tracePt t="21929" x="8389938" y="3690938"/>
          <p14:tracePt t="21947" x="8440738" y="3690938"/>
          <p14:tracePt t="21964" x="8509000" y="3767138"/>
          <p14:tracePt t="21980" x="8567738" y="3835400"/>
          <p14:tracePt t="21997" x="8602663" y="3929063"/>
          <p14:tracePt t="22014" x="8636000" y="3995738"/>
          <p14:tracePt t="22030" x="8636000" y="4046538"/>
          <p14:tracePt t="22046" x="8653463" y="4071938"/>
          <p14:tracePt t="22063" x="8653463" y="4089400"/>
          <p14:tracePt t="22098" x="8636000" y="4089400"/>
          <p14:tracePt t="22113" x="8636000" y="4071938"/>
          <p14:tracePt t="22130" x="8602663" y="3979863"/>
          <p14:tracePt t="22147" x="8567738" y="3852863"/>
          <p14:tracePt t="22164" x="8551863" y="3751263"/>
          <p14:tracePt t="22180" x="8551863" y="3624263"/>
          <p14:tracePt t="22197" x="8551863" y="3589338"/>
          <p14:tracePt t="22214" x="8534400" y="3573463"/>
          <p14:tracePt t="22262" x="8534400" y="3606800"/>
          <p14:tracePt t="22280" x="8534400" y="3716338"/>
          <p14:tracePt t="22297" x="8534400" y="3802063"/>
          <p14:tracePt t="22313" x="8534400" y="3929063"/>
          <p14:tracePt t="22330" x="8509000" y="4013200"/>
          <p14:tracePt t="22347" x="8509000" y="4089400"/>
          <p14:tracePt t="22363" x="8491538" y="4106863"/>
          <p14:tracePt t="22380" x="8491538" y="4122738"/>
          <p14:tracePt t="22397" x="8475663" y="4122738"/>
          <p14:tracePt t="22434" x="8475663" y="4089400"/>
          <p14:tracePt t="22447" x="8475663" y="4046538"/>
          <p14:tracePt t="22463" x="8475663" y="3962400"/>
          <p14:tracePt t="22480" x="8491538" y="3868738"/>
          <p14:tracePt t="22497" x="8534400" y="3784600"/>
          <p14:tracePt t="22513" x="8551863" y="3733800"/>
          <p14:tracePt t="22530" x="8551863" y="3716338"/>
          <p14:tracePt t="22547" x="8567738" y="3690938"/>
          <p14:tracePt t="22595" x="8567738" y="3802063"/>
          <p14:tracePt t="22613" x="8567738" y="3962400"/>
          <p14:tracePt t="22630" x="8567738" y="4157663"/>
          <p14:tracePt t="22647" x="8567738" y="4284663"/>
          <p14:tracePt t="22664" x="8551863" y="4402138"/>
          <p14:tracePt t="22680" x="8534400" y="4478338"/>
          <p14:tracePt t="22697" x="8509000" y="4513263"/>
          <p14:tracePt t="22714" x="8491538" y="4529138"/>
          <p14:tracePt t="22753" x="8491538" y="4513263"/>
          <p14:tracePt t="22763" x="8491538" y="4462463"/>
          <p14:tracePt t="22780" x="8491538" y="4318000"/>
          <p14:tracePt t="22797" x="8509000" y="4140200"/>
          <p14:tracePt t="22814" x="8534400" y="3995738"/>
          <p14:tracePt t="22830" x="8567738" y="3868738"/>
          <p14:tracePt t="22847" x="8585200" y="3784600"/>
          <p14:tracePt t="22863" x="8602663" y="3751263"/>
          <p14:tracePt t="22880" x="8602663" y="3733800"/>
          <p14:tracePt t="22929" x="8602663" y="3767138"/>
          <p14:tracePt t="22947" x="8602663" y="3894138"/>
          <p14:tracePt t="22964" x="8602663" y="4122738"/>
          <p14:tracePt t="22980" x="8585200" y="4351338"/>
          <p14:tracePt t="22997" x="8567738" y="4495800"/>
          <p14:tracePt t="23013" x="8551863" y="4597400"/>
          <p14:tracePt t="23030" x="8551863" y="4673600"/>
          <p14:tracePt t="23047" x="8551863" y="4691063"/>
          <p14:tracePt t="23096" x="8551863" y="4656138"/>
          <p14:tracePt t="23114" x="8551863" y="4529138"/>
          <p14:tracePt t="23130" x="8585200" y="4351338"/>
          <p14:tracePt t="23147" x="8618538" y="4157663"/>
          <p14:tracePt t="23164" x="8636000" y="4089400"/>
          <p14:tracePt t="23180" x="8653463" y="3995738"/>
          <p14:tracePt t="23197" x="8653463" y="3944938"/>
          <p14:tracePt t="24556" x="8653463" y="3929063"/>
          <p14:tracePt t="24564" x="8653463" y="3894138"/>
          <p14:tracePt t="24581" x="8653463" y="3835400"/>
          <p14:tracePt t="24597" x="8636000" y="3716338"/>
          <p14:tracePt t="24614" x="8618538" y="3675063"/>
          <p14:tracePt t="24630" x="8618538" y="3589338"/>
          <p14:tracePt t="24647" x="8618538" y="3513138"/>
          <p14:tracePt t="24663" x="8618538" y="3479800"/>
          <p14:tracePt t="24680" x="8618538" y="3462338"/>
          <p14:tracePt t="24712" x="8618538" y="3446463"/>
          <p14:tracePt t="24946" x="8618538" y="3429000"/>
          <p14:tracePt t="24964" x="8618538" y="3411538"/>
          <p14:tracePt t="24980" x="8618538" y="3395663"/>
          <p14:tracePt t="24997" x="8618538" y="3378200"/>
          <p14:tracePt t="25013" x="8618538" y="3360738"/>
          <p14:tracePt t="25596" x="8636000" y="3319463"/>
          <p14:tracePt t="25613" x="8669338" y="3284538"/>
          <p14:tracePt t="25630" x="8686800" y="3217863"/>
          <p14:tracePt t="25647" x="8763000" y="3124200"/>
          <p14:tracePt t="25664" x="8780463" y="3055938"/>
          <p14:tracePt t="25680" x="8796338" y="3022600"/>
          <p14:tracePt t="25697" x="8813800" y="3022600"/>
          <p14:tracePt t="25714" x="8813800" y="3005138"/>
          <p14:tracePt t="26063" x="8796338" y="3005138"/>
          <p14:tracePt t="26096" x="8796338" y="3022600"/>
          <p14:tracePt t="26129" x="8780463" y="3055938"/>
          <p14:tracePt t="26147" x="8763000" y="3073400"/>
          <p14:tracePt t="26164" x="8763000" y="3090863"/>
          <p14:tracePt t="26180" x="8745538" y="3106738"/>
          <p14:tracePt t="26212" x="8745538" y="3124200"/>
          <p14:tracePt t="26230" x="8729663" y="3124200"/>
          <p14:tracePt t="26262" x="8729663" y="3141663"/>
          <p14:tracePt t="26296" x="8712200" y="3141663"/>
          <p14:tracePt t="26329" x="8712200" y="3167063"/>
          <p14:tracePt t="26379" x="8686800" y="3167063"/>
          <p14:tracePt t="26407" x="8686800" y="3182938"/>
          <p14:tracePt t="26546" x="8686800" y="3200400"/>
          <p14:tracePt t="26579" x="8686800" y="3217863"/>
          <p14:tracePt t="26597" x="8686800" y="3233738"/>
          <p14:tracePt t="26614" x="8686800" y="3268663"/>
          <p14:tracePt t="26646" x="8686800" y="3284538"/>
          <p14:tracePt t="26664" x="8669338" y="3302000"/>
          <p14:tracePt t="26680" x="8669338" y="3319463"/>
          <p14:tracePt t="26829" x="8669338" y="3302000"/>
          <p14:tracePt t="26847" x="8669338" y="3284538"/>
          <p14:tracePt t="26864" x="8686800" y="3251200"/>
          <p14:tracePt t="26880" x="8712200" y="3217863"/>
          <p14:tracePt t="26897" x="8729663" y="3200400"/>
          <p14:tracePt t="26914" x="8729663" y="3182938"/>
          <p14:tracePt t="26930" x="8745538" y="3167063"/>
          <p14:tracePt t="27309" x="8763000" y="3167063"/>
          <p14:tracePt t="27329" x="8780463" y="3167063"/>
          <p14:tracePt t="27363" x="8813800" y="3167063"/>
          <p14:tracePt t="27792" x="8796338" y="3167063"/>
          <p14:tracePt t="27800" x="8780463" y="3167063"/>
          <p14:tracePt t="27814" x="8763000" y="3167063"/>
          <p14:tracePt t="27830" x="8729663" y="3167063"/>
          <p14:tracePt t="27847" x="8686800" y="3167063"/>
          <p14:tracePt t="27864" x="8669338" y="3167063"/>
          <p14:tracePt t="27896" x="8669338" y="3182938"/>
          <p14:tracePt t="27962" x="8669338" y="3200400"/>
          <p14:tracePt t="28013" x="8669338" y="3217863"/>
          <p14:tracePt t="28349" x="8669338" y="3200400"/>
          <p14:tracePt t="28396" x="8669338" y="3182938"/>
          <p14:tracePt t="28414" x="8669338" y="3141663"/>
          <p14:tracePt t="28430" x="8669338" y="3106738"/>
          <p14:tracePt t="28447" x="8669338" y="3040063"/>
          <p14:tracePt t="28463" x="8669338" y="2963863"/>
          <p14:tracePt t="28480" x="8669338" y="2862263"/>
          <p14:tracePt t="28497" x="8669338" y="2768600"/>
          <p14:tracePt t="28514" x="8686800" y="2700338"/>
          <p14:tracePt t="28530" x="8712200" y="2633663"/>
          <p14:tracePt t="28547" x="8729663" y="2573338"/>
          <p14:tracePt t="28564" x="8745538" y="2540000"/>
          <p14:tracePt t="28580" x="8745538" y="2506663"/>
          <p14:tracePt t="28597" x="8763000" y="2489200"/>
          <p14:tracePt t="28614" x="8763000" y="2455863"/>
          <p14:tracePt t="28630" x="8780463" y="2413000"/>
          <p14:tracePt t="28647" x="8796338" y="2395538"/>
          <p14:tracePt t="28664" x="8796338" y="2379663"/>
          <p14:tracePt t="28680" x="8813800" y="2362200"/>
          <p14:tracePt t="28697" x="8813800" y="2344738"/>
          <p14:tracePt t="28714" x="8831263" y="2328863"/>
          <p14:tracePt t="28730" x="8847138" y="2328863"/>
          <p14:tracePt t="28846" x="8847138" y="2344738"/>
          <p14:tracePt t="28864" x="8847138" y="2395538"/>
          <p14:tracePt t="28880" x="8847138" y="2506663"/>
          <p14:tracePt t="28897" x="8831263" y="2633663"/>
          <p14:tracePt t="28914" x="8796338" y="2811463"/>
          <p14:tracePt t="28930" x="8745538" y="2989263"/>
          <p14:tracePt t="28947" x="8712200" y="3106738"/>
          <p14:tracePt t="28964" x="8686800" y="3268663"/>
          <p14:tracePt t="28980" x="8669338" y="3284538"/>
          <p14:tracePt t="28997" x="8669338" y="3319463"/>
          <p14:tracePt t="29014" x="8669338" y="3344863"/>
          <p14:tracePt t="29185" x="8669338" y="3319463"/>
          <p14:tracePt t="29246" x="8669338" y="3302000"/>
          <p14:tracePt t="29346" x="8669338" y="3284538"/>
          <p14:tracePt t="29379" x="8669338" y="3251200"/>
          <p14:tracePt t="29397" x="8669338" y="3217863"/>
          <p14:tracePt t="29414" x="8669338" y="3124200"/>
          <p14:tracePt t="29430" x="8686800" y="3055938"/>
          <p14:tracePt t="29447" x="8729663" y="2928938"/>
          <p14:tracePt t="29464" x="8763000" y="2862263"/>
          <p14:tracePt t="29481" x="8780463" y="2786063"/>
          <p14:tracePt t="29497" x="8796338" y="2768600"/>
          <p14:tracePt t="29514" x="8831263" y="2700338"/>
          <p14:tracePt t="29530" x="8864600" y="2573338"/>
          <p14:tracePt t="29547" x="8907463" y="2506663"/>
          <p14:tracePt t="29564" x="8923338" y="2430463"/>
          <p14:tracePt t="29580" x="8958263" y="2379663"/>
          <p14:tracePt t="29597" x="8991600" y="2328863"/>
          <p14:tracePt t="29613" x="9009063" y="2278063"/>
          <p14:tracePt t="29630" x="9042400" y="2235200"/>
          <p14:tracePt t="29647" x="9101138" y="2184400"/>
          <p14:tracePt t="29664" x="9136063" y="2133600"/>
          <p14:tracePt t="29680" x="9169400" y="2082800"/>
          <p14:tracePt t="29697" x="9220200" y="2039938"/>
          <p14:tracePt t="29714" x="9263063" y="1989138"/>
          <p14:tracePt t="29730" x="9313863" y="1973263"/>
          <p14:tracePt t="29747" x="9347200" y="1938338"/>
          <p14:tracePt t="29764" x="9398000" y="1922463"/>
          <p14:tracePt t="29780" x="9456738" y="1879600"/>
          <p14:tracePt t="29797" x="9507538" y="1862138"/>
          <p14:tracePt t="29814" x="9575800" y="1846263"/>
          <p14:tracePt t="29830" x="9652000" y="1811338"/>
          <p14:tracePt t="29847" x="9736138" y="1795463"/>
          <p14:tracePt t="29864" x="9812338" y="1778000"/>
          <p14:tracePt t="29880" x="9880600" y="1778000"/>
          <p14:tracePt t="29897" x="9931400" y="1760538"/>
          <p14:tracePt t="29913" x="10007600" y="1760538"/>
          <p14:tracePt t="29930" x="10058400" y="1760538"/>
          <p14:tracePt t="29947" x="10152063" y="1744663"/>
          <p14:tracePt t="29964" x="10202863" y="1744663"/>
          <p14:tracePt t="29981" x="10218738" y="1744663"/>
          <p14:tracePt t="29997" x="10236200" y="1744663"/>
          <p14:tracePt t="30014" x="10253663" y="1744663"/>
          <p14:tracePt t="30062" x="10236200" y="1744663"/>
          <p14:tracePt t="30080" x="10167938" y="1760538"/>
          <p14:tracePt t="30097" x="10091738" y="1778000"/>
          <p14:tracePt t="30113" x="10040938" y="1795463"/>
          <p14:tracePt t="30130" x="10007600" y="1811338"/>
          <p14:tracePt t="30147" x="9990138" y="1811338"/>
          <p14:tracePt t="30163" x="9974263" y="1828800"/>
          <p14:tracePt t="30214" x="9990138" y="1828800"/>
          <p14:tracePt t="30230" x="10058400" y="1828800"/>
          <p14:tracePt t="30247" x="10152063" y="1828800"/>
          <p14:tracePt t="30264" x="10218738" y="1828800"/>
          <p14:tracePt t="30280" x="10269538" y="1828800"/>
          <p14:tracePt t="30297" x="10304463" y="1828800"/>
          <p14:tracePt t="30314" x="10329863" y="1828800"/>
          <p14:tracePt t="30346" x="10329863" y="1846263"/>
          <p14:tracePt t="30364" x="10304463" y="1846263"/>
          <p14:tracePt t="30380" x="10253663" y="1846263"/>
          <p14:tracePt t="30397" x="10202863" y="1846263"/>
          <p14:tracePt t="30414" x="10167938" y="1846263"/>
          <p14:tracePt t="30431" x="10134600" y="1846263"/>
          <p14:tracePt t="31168" x="10109200" y="1846263"/>
          <p14:tracePt t="31196" x="10075863" y="1879600"/>
          <p14:tracePt t="31214" x="10007600" y="1938338"/>
          <p14:tracePt t="31231" x="9931400" y="2006600"/>
          <p14:tracePt t="31247" x="9812338" y="2100263"/>
          <p14:tracePt t="31264" x="9685338" y="2201863"/>
          <p14:tracePt t="31280" x="9558338" y="2328863"/>
          <p14:tracePt t="31297" x="9507538" y="2395538"/>
          <p14:tracePt t="31314" x="9398000" y="2522538"/>
          <p14:tracePt t="31330" x="9347200" y="2608263"/>
          <p14:tracePt t="31347" x="9313863" y="2667000"/>
          <p14:tracePt t="31364" x="9296400" y="2735263"/>
          <p14:tracePt t="31381" x="9263063" y="2827338"/>
          <p14:tracePt t="31397" x="9263063" y="2844800"/>
          <p14:tracePt t="31414" x="9245600" y="2913063"/>
          <p14:tracePt t="31431" x="9245600" y="2946400"/>
          <p14:tracePt t="31447" x="9245600" y="2963863"/>
          <p14:tracePt t="31464" x="9245600" y="3005138"/>
          <p14:tracePt t="31480" x="9245600" y="3040063"/>
          <p14:tracePt t="31497" x="9220200" y="3073400"/>
          <p14:tracePt t="31514" x="9220200" y="3106738"/>
          <p14:tracePt t="31531" x="9202738" y="3141663"/>
          <p14:tracePt t="31547" x="9186863" y="3200400"/>
          <p14:tracePt t="31564" x="9169400" y="3251200"/>
          <p14:tracePt t="31580" x="9151938" y="3284538"/>
          <p14:tracePt t="31597" x="9136063" y="3319463"/>
          <p14:tracePt t="31614" x="9101138" y="3360738"/>
          <p14:tracePt t="31631" x="9085263" y="3378200"/>
          <p14:tracePt t="31647" x="9042400" y="3395663"/>
          <p14:tracePt t="31664" x="9024938" y="3411538"/>
          <p14:tracePt t="31680" x="8991600" y="3429000"/>
          <p14:tracePt t="31697" x="8940800" y="3446463"/>
          <p14:tracePt t="31714" x="8907463" y="3462338"/>
          <p14:tracePt t="31730" x="8847138" y="3462338"/>
          <p14:tracePt t="31747" x="8813800" y="3479800"/>
          <p14:tracePt t="31764" x="8796338" y="3479800"/>
          <p14:tracePt t="31780" x="8780463" y="3479800"/>
          <p14:tracePt t="31813" x="8763000" y="3479800"/>
          <p14:tracePt t="31863" x="8763000" y="3462338"/>
          <p14:tracePt t="31881" x="8745538" y="3462338"/>
          <p14:tracePt t="31897" x="8745538" y="3446463"/>
          <p14:tracePt t="31914" x="8729663" y="3429000"/>
          <p14:tracePt t="31946" x="8712200" y="3429000"/>
          <p14:tracePt t="31964" x="8686800" y="3411538"/>
          <p14:tracePt t="31996" x="8669338" y="3411538"/>
          <p14:tracePt t="32014" x="8653463" y="3411538"/>
          <p14:tracePt t="32031" x="8636000" y="3411538"/>
          <p14:tracePt t="32063" x="8618538" y="3411538"/>
          <p14:tracePt t="32081" x="8618538" y="3429000"/>
          <p14:tracePt t="32097" x="8618538" y="3446463"/>
          <p14:tracePt t="32114" x="8618538" y="3462338"/>
          <p14:tracePt t="32130" x="8618538" y="3479800"/>
          <p14:tracePt t="32147" x="8618538" y="3513138"/>
          <p14:tracePt t="32164" x="8618538" y="3538538"/>
          <p14:tracePt t="32181" x="8618538" y="3556000"/>
          <p14:tracePt t="32197" x="8618538" y="3573463"/>
          <p14:tracePt t="32214" x="8618538" y="3589338"/>
          <p14:tracePt t="32298" x="8618538" y="3573463"/>
          <p14:tracePt t="32315" x="8618538" y="3556000"/>
          <p14:tracePt t="32347" x="8618538" y="3538538"/>
          <p14:tracePt t="32364" x="8618538" y="3513138"/>
          <p14:tracePt t="32413" x="8618538" y="3497263"/>
          <p14:tracePt t="32470" x="8618538" y="3513138"/>
          <p14:tracePt t="32496" x="8618538" y="3538538"/>
          <p14:tracePt t="32514" x="8618538" y="3556000"/>
          <p14:tracePt t="32530" x="8618538" y="3589338"/>
          <p14:tracePt t="32547" x="8618538" y="3606800"/>
          <p14:tracePt t="32564" x="8618538" y="3624263"/>
          <p14:tracePt t="32596" x="8618538" y="3640138"/>
          <p14:tracePt t="32675" x="8618538" y="3624263"/>
          <p14:tracePt t="32683" x="8618538" y="3589338"/>
          <p14:tracePt t="32697" x="8618538" y="3556000"/>
          <p14:tracePt t="32714" x="8636000" y="3446463"/>
          <p14:tracePt t="32731" x="8653463" y="3360738"/>
          <p14:tracePt t="32747" x="8653463" y="3268663"/>
          <p14:tracePt t="32764" x="8669338" y="3233738"/>
          <p14:tracePt t="32780" x="8669338" y="3200400"/>
          <p14:tracePt t="32814" x="8686800" y="3200400"/>
          <p14:tracePt t="32879" x="8712200" y="3251200"/>
          <p14:tracePt t="32898" x="8712200" y="3395663"/>
          <p14:tracePt t="32913" x="8712200" y="3411538"/>
          <p14:tracePt t="32931" x="8712200" y="3556000"/>
          <p14:tracePt t="32947" x="8712200" y="3624263"/>
          <p14:tracePt t="32964" x="8712200" y="3640138"/>
          <p14:tracePt t="32981" x="8712200" y="3657600"/>
          <p14:tracePt t="33035" x="8712200" y="3640138"/>
          <p14:tracePt t="33047" x="8712200" y="3624263"/>
          <p14:tracePt t="33064" x="8712200" y="3589338"/>
          <p14:tracePt t="33081" x="8729663" y="3538538"/>
          <p14:tracePt t="33097" x="8729663" y="3497263"/>
          <p14:tracePt t="33114" x="8729663" y="3462338"/>
          <p14:tracePt t="33130" x="8729663" y="3446463"/>
          <p14:tracePt t="33246" x="8745538" y="3479800"/>
          <p14:tracePt t="33264" x="8745538" y="3513138"/>
          <p14:tracePt t="33281" x="8745538" y="3538538"/>
          <p14:tracePt t="33297" x="8745538" y="3556000"/>
          <p14:tracePt t="33314" x="8745538" y="3573463"/>
          <p14:tracePt t="33380" x="8745538" y="3556000"/>
          <p14:tracePt t="33397" x="8745538" y="3538538"/>
          <p14:tracePt t="33414" x="8745538" y="3479800"/>
          <p14:tracePt t="33431" x="8745538" y="3446463"/>
          <p14:tracePt t="33447" x="8745538" y="3429000"/>
          <p14:tracePt t="33480" x="8745538" y="3411538"/>
          <p14:tracePt t="33535" x="8745538" y="3429000"/>
          <p14:tracePt t="33547" x="8745538" y="3446463"/>
          <p14:tracePt t="33564" x="8745538" y="3497263"/>
          <p14:tracePt t="33580" x="8745538" y="3538538"/>
          <p14:tracePt t="33597" x="8745538" y="3573463"/>
          <p14:tracePt t="33613" x="8745538" y="3589338"/>
          <p14:tracePt t="33630" x="8745538" y="3606800"/>
          <p14:tracePt t="33683" x="8745538" y="3589338"/>
          <p14:tracePt t="33697" x="8745538" y="3573463"/>
          <p14:tracePt t="33714" x="8745538" y="3513138"/>
          <p14:tracePt t="33730" x="8745538" y="3479800"/>
          <p14:tracePt t="33747" x="8729663" y="3429000"/>
          <p14:tracePt t="33764" x="8729663" y="3411538"/>
          <p14:tracePt t="33780" x="8729663" y="3395663"/>
          <p14:tracePt t="33863" x="8729663" y="3411538"/>
          <p14:tracePt t="33881" x="8729663" y="3446463"/>
          <p14:tracePt t="33897" x="8745538" y="3462338"/>
          <p14:tracePt t="34030" x="8745538" y="3446463"/>
          <p14:tracePt t="34048" x="8745538" y="3429000"/>
          <p14:tracePt t="34129" x="8745538" y="3446463"/>
          <p14:tracePt t="34148" x="8745538" y="3462338"/>
          <p14:tracePt t="34179" x="8745538" y="3479800"/>
          <p14:tracePt t="34764" x="8745538" y="3513138"/>
          <p14:tracePt t="34781" x="8745538" y="3573463"/>
          <p14:tracePt t="34797" x="8729663" y="3784600"/>
          <p14:tracePt t="34814" x="8729663" y="3894138"/>
          <p14:tracePt t="34831" x="8712200" y="3995738"/>
          <p14:tracePt t="34847" x="8712200" y="4046538"/>
          <p14:tracePt t="34864" x="8686800" y="4140200"/>
          <p14:tracePt t="34881" x="8686800" y="4173538"/>
          <p14:tracePt t="34897" x="8686800" y="4191000"/>
          <p14:tracePt t="34930" x="8686800" y="4208463"/>
          <p14:tracePt t="34947" x="8686800" y="4224338"/>
          <p14:tracePt t="34964" x="8712200" y="4267200"/>
          <p14:tracePt t="34996" x="8729663" y="4284663"/>
          <p14:tracePt t="35264" x="8745538" y="4284663"/>
          <p14:tracePt t="35281" x="8763000" y="4300538"/>
          <p14:tracePt t="35296" x="8763000" y="4318000"/>
          <p14:tracePt t="35314" x="8796338" y="4351338"/>
          <p14:tracePt t="35331" x="8796338" y="4368800"/>
          <p14:tracePt t="35347" x="8813800" y="4386263"/>
          <p14:tracePt t="35364" x="8813800" y="4402138"/>
          <p14:tracePt t="35462" x="8813800" y="4368800"/>
          <p14:tracePt t="35481" x="8796338" y="4318000"/>
          <p14:tracePt t="35496" x="8780463" y="4249738"/>
          <p14:tracePt t="35514" x="8780463" y="4191000"/>
          <p14:tracePt t="35531" x="8763000" y="4157663"/>
          <p14:tracePt t="35547" x="8763000" y="4140200"/>
          <p14:tracePt t="35564" x="8763000" y="4122738"/>
          <p14:tracePt t="35616" x="8763000" y="4140200"/>
          <p14:tracePt t="35646" x="8763000" y="4191000"/>
          <p14:tracePt t="35664" x="8763000" y="4249738"/>
          <p14:tracePt t="35680" x="8763000" y="4284663"/>
          <p14:tracePt t="35697" x="8780463" y="4318000"/>
          <p14:tracePt t="35714" x="8780463" y="4335463"/>
          <p14:tracePt t="35731" x="8780463" y="4351338"/>
          <p14:tracePt t="35797" x="8780463" y="4318000"/>
          <p14:tracePt t="35814" x="8780463" y="4284663"/>
          <p14:tracePt t="35831" x="8780463" y="4208463"/>
          <p14:tracePt t="35847" x="8780463" y="4106863"/>
          <p14:tracePt t="35864" x="8780463" y="4046538"/>
          <p14:tracePt t="35881" x="8780463" y="4030663"/>
          <p14:tracePt t="35897" x="8780463" y="4013200"/>
          <p14:tracePt t="35946" x="8780463" y="4046538"/>
          <p14:tracePt t="35964" x="8780463" y="4122738"/>
          <p14:tracePt t="35981" x="8780463" y="4173538"/>
          <p14:tracePt t="35997" x="8780463" y="4224338"/>
          <p14:tracePt t="36014" x="8780463" y="4267200"/>
          <p14:tracePt t="36031" x="8780463" y="4284663"/>
          <p14:tracePt t="36047" x="8780463" y="4300538"/>
          <p14:tracePt t="36133" x="8780463" y="4284663"/>
          <p14:tracePt t="36148" x="8780463" y="4267200"/>
          <p14:tracePt t="36163" x="8763000" y="4208463"/>
          <p14:tracePt t="36181" x="8745538" y="4191000"/>
          <p14:tracePt t="36197" x="8745538" y="4157663"/>
          <p14:tracePt t="36264" x="8745538" y="4173538"/>
          <p14:tracePt t="36281" x="8763000" y="4224338"/>
          <p14:tracePt t="36297" x="8763000" y="4284663"/>
          <p14:tracePt t="36314" x="8780463" y="4318000"/>
          <p14:tracePt t="36330" x="8796338" y="4351338"/>
          <p14:tracePt t="36363" x="8796338" y="4368800"/>
          <p14:tracePt t="36419" x="8796338" y="4351338"/>
          <p14:tracePt t="36430" x="8796338" y="4318000"/>
          <p14:tracePt t="36447" x="8796338" y="4249738"/>
          <p14:tracePt t="36464" x="8796338" y="4157663"/>
          <p14:tracePt t="36481" x="8780463" y="4089400"/>
          <p14:tracePt t="36497" x="8780463" y="4013200"/>
          <p14:tracePt t="36514" x="8780463" y="3979863"/>
          <p14:tracePt t="36546" x="8780463" y="3962400"/>
          <p14:tracePt t="36608" x="8780463" y="3979863"/>
          <p14:tracePt t="36616" x="8796338" y="3979863"/>
          <p14:tracePt t="36631" x="8796338" y="3995738"/>
          <p14:tracePt t="36647" x="8813800" y="4030663"/>
          <p14:tracePt t="36664" x="8813800" y="4046538"/>
          <p14:tracePt t="36681" x="8831263" y="4071938"/>
          <p14:tracePt t="36697" x="8831263" y="4089400"/>
          <p14:tracePt t="36730" x="8831263" y="4106863"/>
          <p14:tracePt t="37534" x="8831263" y="4089400"/>
          <p14:tracePt t="37547" x="8831263" y="4030663"/>
          <p14:tracePt t="37564" x="8831263" y="3868738"/>
          <p14:tracePt t="37580" x="8847138" y="3624263"/>
          <p14:tracePt t="37597" x="8890000" y="3378200"/>
          <p14:tracePt t="37614" x="8907463" y="3124200"/>
          <p14:tracePt t="37631" x="8923338" y="3005138"/>
          <p14:tracePt t="37647" x="8923338" y="2862263"/>
          <p14:tracePt t="37664" x="8923338" y="2768600"/>
          <p14:tracePt t="37681" x="8923338" y="2735263"/>
          <p14:tracePt t="37697" x="8923338" y="2700338"/>
          <p14:tracePt t="37714" x="8907463" y="2667000"/>
          <p14:tracePt t="37731" x="8847138" y="2633663"/>
          <p14:tracePt t="37747" x="8796338" y="2590800"/>
          <p14:tracePt t="37764" x="8745538" y="2573338"/>
          <p14:tracePt t="37781" x="8729663" y="2573338"/>
          <p14:tracePt t="37797" x="8653463" y="2557463"/>
          <p14:tracePt t="37814" x="8618538" y="2557463"/>
          <p14:tracePt t="37831" x="8602663" y="2557463"/>
          <p14:tracePt t="37847" x="8551863" y="2608263"/>
          <p14:tracePt t="37864" x="8534400" y="2684463"/>
          <p14:tracePt t="37881" x="8491538" y="2844800"/>
          <p14:tracePt t="37897" x="8458200" y="3040063"/>
          <p14:tracePt t="37914" x="8458200" y="3217863"/>
          <p14:tracePt t="37931" x="8458200" y="3429000"/>
          <p14:tracePt t="37947" x="8458200" y="3624263"/>
          <p14:tracePt t="37964" x="8534400" y="3802063"/>
          <p14:tracePt t="37981" x="8567738" y="3894138"/>
          <p14:tracePt t="37997" x="8653463" y="3979863"/>
          <p14:tracePt t="38014" x="8729663" y="4046538"/>
          <p14:tracePt t="38031" x="8813800" y="4106863"/>
          <p14:tracePt t="38047" x="8907463" y="4140200"/>
          <p14:tracePt t="38064" x="8991600" y="4157663"/>
          <p14:tracePt t="38081" x="9085263" y="4173538"/>
          <p14:tracePt t="38097" x="9136063" y="4173538"/>
          <p14:tracePt t="38114" x="9202738" y="4173538"/>
          <p14:tracePt t="38131" x="9245600" y="4157663"/>
          <p14:tracePt t="38147" x="9263063" y="4122738"/>
          <p14:tracePt t="38164" x="9278938" y="4046538"/>
          <p14:tracePt t="38181" x="9296400" y="3979863"/>
          <p14:tracePt t="38197" x="9296400" y="3852863"/>
          <p14:tracePt t="38214" x="9278938" y="3716338"/>
          <p14:tracePt t="38231" x="9245600" y="3624263"/>
          <p14:tracePt t="38247" x="9169400" y="3513138"/>
          <p14:tracePt t="38264" x="9118600" y="3446463"/>
          <p14:tracePt t="38281" x="9067800" y="3395663"/>
          <p14:tracePt t="38298" x="8974138" y="3319463"/>
          <p14:tracePt t="39705" x="8958263" y="3319463"/>
          <p14:tracePt t="39731" x="8864600" y="3319463"/>
          <p14:tracePt t="39747" x="8796338" y="3319463"/>
          <p14:tracePt t="39764" x="8686800" y="3319463"/>
          <p14:tracePt t="39781" x="8585200" y="3319463"/>
          <p14:tracePt t="39797" x="8491538" y="3319463"/>
          <p14:tracePt t="39814" x="8407400" y="3319463"/>
          <p14:tracePt t="39830" x="8313738" y="3319463"/>
          <p14:tracePt t="39847" x="8247063" y="3319463"/>
          <p14:tracePt t="39864" x="8178800" y="3319463"/>
          <p14:tracePt t="39881" x="8120063" y="3344863"/>
          <p14:tracePt t="39897" x="8069263" y="3395663"/>
          <p14:tracePt t="39914" x="8051800" y="3446463"/>
          <p14:tracePt t="39931" x="8018463" y="3556000"/>
          <p14:tracePt t="39947" x="8001000" y="3657600"/>
          <p14:tracePt t="39964" x="8001000" y="3784600"/>
          <p14:tracePt t="39981" x="8001000" y="3894138"/>
          <p14:tracePt t="39997" x="8034338" y="4030663"/>
          <p14:tracePt t="40014" x="8085138" y="4140200"/>
          <p14:tracePt t="40031" x="8153400" y="4267200"/>
          <p14:tracePt t="40048" x="8247063" y="4351338"/>
          <p14:tracePt t="40064" x="8356600" y="4445000"/>
          <p14:tracePt t="40081" x="8475663" y="4495800"/>
          <p14:tracePt t="40097" x="8636000" y="4529138"/>
          <p14:tracePt t="40114" x="8796338" y="4529138"/>
          <p14:tracePt t="40131" x="8958263" y="4529138"/>
          <p14:tracePt t="40147" x="9085263" y="4478338"/>
          <p14:tracePt t="40164" x="9245600" y="4318000"/>
          <p14:tracePt t="40181" x="9329738" y="4173538"/>
          <p14:tracePt t="40198" x="9398000" y="4013200"/>
          <p14:tracePt t="40214" x="9440863" y="3784600"/>
          <p14:tracePt t="40231" x="9456738" y="3573463"/>
          <p14:tracePt t="40248" x="9456738" y="3395663"/>
          <p14:tracePt t="40264" x="9440863" y="3251200"/>
          <p14:tracePt t="40281" x="9398000" y="3124200"/>
          <p14:tracePt t="40297" x="9313863" y="3040063"/>
          <p14:tracePt t="40314" x="9151938" y="2913063"/>
          <p14:tracePt t="40330" x="8958263" y="2844800"/>
          <p14:tracePt t="40347" x="8712200" y="2786063"/>
          <p14:tracePt t="40364" x="8440738" y="2768600"/>
          <p14:tracePt t="40381" x="8178800" y="2768600"/>
          <p14:tracePt t="40397" x="7983538" y="2768600"/>
          <p14:tracePt t="40414" x="7780338" y="2827338"/>
          <p14:tracePt t="40431" x="7602538" y="2928938"/>
          <p14:tracePt t="40447" x="7485063" y="3055938"/>
          <p14:tracePt t="40464" x="7373938" y="3217863"/>
          <p14:tracePt t="40481" x="7289800" y="3497263"/>
          <p14:tracePt t="40497" x="7289800" y="3716338"/>
          <p14:tracePt t="40514" x="7391400" y="4089400"/>
          <p14:tracePt t="40531" x="7569200" y="4427538"/>
          <p14:tracePt t="40547" x="7747000" y="4622800"/>
          <p14:tracePt t="40564" x="8001000" y="4851400"/>
          <p14:tracePt t="40581" x="8262938" y="5029200"/>
          <p14:tracePt t="40597" x="8509000" y="5113338"/>
          <p14:tracePt t="40614" x="8780463" y="5173663"/>
          <p14:tracePt t="40631" x="9101138" y="5189538"/>
          <p14:tracePt t="40648" x="9278938" y="5173663"/>
          <p14:tracePt t="40664" x="9398000" y="5080000"/>
          <p14:tracePt t="40681" x="9491663" y="4978400"/>
          <p14:tracePt t="40698" x="9525000" y="4884738"/>
          <p14:tracePt t="40714" x="9558338" y="4706938"/>
          <p14:tracePt t="40731" x="9575800" y="4386263"/>
          <p14:tracePt t="40748" x="9575800" y="4157663"/>
          <p14:tracePt t="40764" x="9542463" y="3962400"/>
          <p14:tracePt t="40781" x="9491663" y="3835400"/>
          <p14:tracePt t="40797" x="9423400" y="3733800"/>
          <p14:tracePt t="40814" x="9347200" y="3657600"/>
          <p14:tracePt t="40831" x="9220200" y="3606800"/>
          <p14:tracePt t="40848" x="9118600" y="3589338"/>
          <p14:tracePt t="40864" x="8991600" y="3589338"/>
          <p14:tracePt t="40881" x="8831263" y="3589338"/>
          <p14:tracePt t="40897" x="8780463" y="3606800"/>
          <p14:tracePt t="41999" x="8780463" y="3624263"/>
          <p14:tracePt t="42014" x="8780463" y="3675063"/>
          <p14:tracePt t="42031" x="8763000" y="3817938"/>
          <p14:tracePt t="42048" x="8712200" y="4046538"/>
          <p14:tracePt t="42065" x="8669338" y="4140200"/>
          <p14:tracePt t="42081" x="8618538" y="4267200"/>
          <p14:tracePt t="42098" x="8567738" y="4427538"/>
          <p14:tracePt t="42114" x="8567738" y="4478338"/>
          <p14:tracePt t="42131" x="8534400" y="4564063"/>
          <p14:tracePt t="42148" x="8509000" y="4640263"/>
          <p14:tracePt t="42164" x="8509000" y="4706938"/>
          <p14:tracePt t="42181" x="8509000" y="4724400"/>
          <p14:tracePt t="42198" x="8509000" y="4741863"/>
          <p14:tracePt t="42231" x="8509000" y="4757738"/>
          <p14:tracePt t="42466" x="8509000" y="4741863"/>
          <p14:tracePt t="42496" x="8509000" y="4724400"/>
          <p14:tracePt t="42514" x="8509000" y="4691063"/>
          <p14:tracePt t="42531" x="8509000" y="4640263"/>
          <p14:tracePt t="42548" x="8534400" y="4597400"/>
          <p14:tracePt t="42564" x="8534400" y="4546600"/>
          <p14:tracePt t="42581" x="8551863" y="4513263"/>
          <p14:tracePt t="42613" x="8551863" y="4495800"/>
          <p14:tracePt t="42663" x="8551863" y="4478338"/>
          <p14:tracePt t="42681" x="8551863" y="4462463"/>
          <p14:tracePt t="42730" x="8551863" y="4445000"/>
          <p14:tracePt t="42780" x="8567738" y="4427538"/>
          <p14:tracePt t="42797" x="8567738" y="4402138"/>
          <p14:tracePt t="42814" x="8585200" y="4386263"/>
          <p14:tracePt t="42831" x="8585200" y="4368800"/>
          <p14:tracePt t="42847" x="8602663" y="4351338"/>
          <p14:tracePt t="42864" x="8602663" y="4335463"/>
          <p14:tracePt t="43080" x="8602663" y="4351338"/>
          <p14:tracePt t="43180" x="8602663" y="4368800"/>
          <p14:tracePt t="43630" x="8602663" y="4386263"/>
          <p14:tracePt t="43648" x="8602663" y="4427538"/>
          <p14:tracePt t="43664" x="8567738" y="4478338"/>
          <p14:tracePt t="43681" x="8551863" y="4529138"/>
          <p14:tracePt t="43698" x="8534400" y="4564063"/>
          <p14:tracePt t="43714" x="8509000" y="4579938"/>
          <p14:tracePt t="43731" x="8491538" y="4597400"/>
          <p14:tracePt t="43748" x="8491538" y="4622800"/>
          <p14:tracePt t="43834" x="8509000" y="4597400"/>
          <p14:tracePt t="43848" x="8534400" y="4579938"/>
          <p14:tracePt t="43864" x="8567738" y="4546600"/>
          <p14:tracePt t="43881" x="8585200" y="4513263"/>
          <p14:tracePt t="43898" x="8602663" y="4495800"/>
          <p14:tracePt t="43914" x="8618538" y="4495800"/>
          <p14:tracePt t="43997" x="8602663" y="4513263"/>
          <p14:tracePt t="44014" x="8551863" y="4546600"/>
          <p14:tracePt t="44031" x="8509000" y="4579938"/>
          <p14:tracePt t="44048" x="8458200" y="4622800"/>
          <p14:tracePt t="44064" x="8424863" y="4656138"/>
          <p14:tracePt t="44097" x="8424863" y="4673600"/>
          <p14:tracePt t="44114" x="8407400" y="4673600"/>
          <p14:tracePt t="44147" x="8424863" y="4656138"/>
          <p14:tracePt t="44164" x="8475663" y="4597400"/>
          <p14:tracePt t="44181" x="8509000" y="4546600"/>
          <p14:tracePt t="44198" x="8567738" y="4513263"/>
          <p14:tracePt t="44214" x="8602663" y="4478338"/>
          <p14:tracePt t="44231" x="8618538" y="4462463"/>
          <p14:tracePt t="44285" x="8618538" y="4478338"/>
          <p14:tracePt t="44298" x="8602663" y="4495800"/>
          <p14:tracePt t="44314" x="8567738" y="4529138"/>
          <p14:tracePt t="44331" x="8509000" y="4564063"/>
          <p14:tracePt t="44348" x="8475663" y="4597400"/>
          <p14:tracePt t="44364" x="8440738" y="4640263"/>
          <p14:tracePt t="44381" x="8424863" y="4656138"/>
          <p14:tracePt t="44398" x="8407400" y="4673600"/>
          <p14:tracePt t="44414" x="8407400" y="4691063"/>
          <p14:tracePt t="44465" x="8407400" y="4673600"/>
          <p14:tracePt t="44481" x="8424863" y="4656138"/>
          <p14:tracePt t="44498" x="8458200" y="4622800"/>
          <p14:tracePt t="44514" x="8491538" y="4579938"/>
          <p14:tracePt t="44531" x="8551863" y="4529138"/>
          <p14:tracePt t="44563" x="8567738" y="4529138"/>
          <p14:tracePt t="44613" x="8551863" y="4546600"/>
          <p14:tracePt t="44631" x="8534400" y="4564063"/>
          <p14:tracePt t="44647" x="8491538" y="4597400"/>
          <p14:tracePt t="44664" x="8440738" y="4656138"/>
          <p14:tracePt t="44681" x="8407400" y="4691063"/>
          <p14:tracePt t="44698" x="8389938" y="4706938"/>
          <p14:tracePt t="44714" x="8374063" y="4724400"/>
          <p14:tracePt t="44797" x="8407400" y="4691063"/>
          <p14:tracePt t="44814" x="8440738" y="4656138"/>
          <p14:tracePt t="44831" x="8491538" y="4597400"/>
          <p14:tracePt t="44847" x="8534400" y="4564063"/>
          <p14:tracePt t="44864" x="8567738" y="4546600"/>
          <p14:tracePt t="44881" x="8585200" y="4529138"/>
          <p14:tracePt t="44949" x="8567738" y="4546600"/>
          <p14:tracePt t="44964" x="8534400" y="4564063"/>
          <p14:tracePt t="44981" x="8475663" y="4597400"/>
          <p14:tracePt t="44998" x="8424863" y="4656138"/>
          <p14:tracePt t="45014" x="8374063" y="4706938"/>
          <p14:tracePt t="45031" x="8331200" y="4741863"/>
          <p14:tracePt t="45048" x="8297863" y="4775200"/>
          <p14:tracePt t="45080" x="8280400" y="4800600"/>
          <p14:tracePt t="45113" x="8313738" y="4757738"/>
          <p14:tracePt t="45131" x="8374063" y="4706938"/>
          <p14:tracePt t="45148" x="8424863" y="4640263"/>
          <p14:tracePt t="45164" x="8475663" y="4579938"/>
          <p14:tracePt t="45181" x="8509000" y="4546600"/>
          <p14:tracePt t="45197" x="8534400" y="4546600"/>
          <p14:tracePt t="45214" x="8534400" y="4529138"/>
          <p14:tracePt t="45252" x="8534400" y="4546600"/>
          <p14:tracePt t="45264" x="8509000" y="4546600"/>
          <p14:tracePt t="45281" x="8458200" y="4597400"/>
          <p14:tracePt t="45298" x="8407400" y="4640263"/>
          <p14:tracePt t="45314" x="8374063" y="4673600"/>
          <p14:tracePt t="45331" x="8331200" y="4691063"/>
          <p14:tracePt t="45348" x="8313738" y="4706938"/>
          <p14:tracePt t="45364" x="8313738" y="4724400"/>
          <p14:tracePt t="45399" x="8331200" y="4706938"/>
          <p14:tracePt t="45414" x="8374063" y="4673600"/>
          <p14:tracePt t="45431" x="8407400" y="4640263"/>
          <p14:tracePt t="45448" x="8475663" y="4597400"/>
          <p14:tracePt t="45464" x="8534400" y="4564063"/>
          <p14:tracePt t="45481" x="8551863" y="4529138"/>
          <p14:tracePt t="45513" x="8567738" y="4529138"/>
          <p14:tracePt t="45539" x="8551863" y="4529138"/>
          <p14:tracePt t="45548" x="8534400" y="4546600"/>
          <p14:tracePt t="45565" x="8491538" y="4579938"/>
          <p14:tracePt t="45581" x="8458200" y="4622800"/>
          <p14:tracePt t="45598" x="8407400" y="4656138"/>
          <p14:tracePt t="45614" x="8389938" y="4673600"/>
          <p14:tracePt t="45646" x="8374063" y="4673600"/>
          <p14:tracePt t="45697" x="8389938" y="4656138"/>
          <p14:tracePt t="45714" x="8424863" y="4622800"/>
          <p14:tracePt t="45731" x="8458200" y="4597400"/>
          <p14:tracePt t="45748" x="8475663" y="4579938"/>
          <p14:tracePt t="45764" x="8491538" y="4579938"/>
          <p14:tracePt t="45842" x="8475663" y="4597400"/>
          <p14:tracePt t="45863" x="8458200" y="4597400"/>
          <p14:tracePt t="45881" x="8440738" y="4622800"/>
          <p14:tracePt t="45898" x="8440738" y="4640263"/>
          <p14:tracePt t="45914" x="8424863" y="4640263"/>
          <p14:tracePt t="45931" x="8424863" y="4656138"/>
          <p14:tracePt t="46580" x="8424863" y="4640263"/>
          <p14:tracePt t="46598" x="8440738" y="4622800"/>
          <p14:tracePt t="46615" x="8458200" y="4597400"/>
          <p14:tracePt t="46631" x="8475663" y="4564063"/>
          <p14:tracePt t="46663" x="8491538" y="4546600"/>
          <p14:tracePt t="46681" x="8509000" y="4529138"/>
          <p14:tracePt t="46713" x="8534400" y="4529138"/>
          <p14:tracePt t="46731" x="8534400" y="4513263"/>
          <p14:tracePt t="46780" x="8551863" y="4513263"/>
          <p14:tracePt t="46797" x="8551863" y="4495800"/>
          <p14:tracePt t="47693" x="8551863" y="4513263"/>
          <p14:tracePt t="47702" x="8534400" y="4513263"/>
          <p14:tracePt t="47715" x="8534400" y="4529138"/>
          <p14:tracePt t="47731" x="8509000" y="4546600"/>
          <p14:tracePt t="47748" x="8491538" y="4564063"/>
          <p14:tracePt t="47764" x="8491538" y="4579938"/>
          <p14:tracePt t="47781" x="8475663" y="4597400"/>
          <p14:tracePt t="47798" x="8475663" y="4622800"/>
          <p14:tracePt t="47815" x="8458200" y="4640263"/>
          <p14:tracePt t="47831" x="8458200" y="4656138"/>
          <p14:tracePt t="47848" x="8440738" y="4673600"/>
          <p14:tracePt t="47864" x="8424863" y="4691063"/>
          <p14:tracePt t="47881" x="8424863" y="4706938"/>
          <p14:tracePt t="47898" x="8407400" y="4706938"/>
          <p14:tracePt t="47914" x="8389938" y="4741863"/>
          <p14:tracePt t="47931" x="8374063" y="4757738"/>
          <p14:tracePt t="47963" x="8356600" y="4775200"/>
          <p14:tracePt t="47981" x="8331200" y="4800600"/>
          <p14:tracePt t="47998" x="8313738" y="4818063"/>
          <p14:tracePt t="48014" x="8297863" y="4833938"/>
          <p14:tracePt t="48031" x="8297863" y="4851400"/>
          <p14:tracePt t="48048" x="8262938" y="4868863"/>
          <p14:tracePt t="48064" x="8247063" y="4884738"/>
          <p14:tracePt t="48081" x="8229600" y="4884738"/>
          <p14:tracePt t="48097" x="8229600" y="4902200"/>
          <p14:tracePt t="48114" x="8212138" y="4919663"/>
          <p14:tracePt t="48446" x="8212138" y="4902200"/>
          <p14:tracePt t="48480" x="8229600" y="4884738"/>
          <p14:tracePt t="48498" x="8262938" y="4833938"/>
          <p14:tracePt t="48515" x="8331200" y="4757738"/>
          <p14:tracePt t="48531" x="8389938" y="4706938"/>
          <p14:tracePt t="48548" x="8458200" y="4640263"/>
          <p14:tracePt t="48564" x="8509000" y="4579938"/>
          <p14:tracePt t="48581" x="8567738" y="4546600"/>
          <p14:tracePt t="48598" x="8602663" y="4513263"/>
          <p14:tracePt t="48615" x="8636000" y="4495800"/>
          <p14:tracePt t="48631" x="8653463" y="4478338"/>
          <p14:tracePt t="48648" x="8669338" y="4462463"/>
          <p14:tracePt t="48665" x="8686800" y="4462463"/>
          <p14:tracePt t="48681" x="8712200" y="4445000"/>
          <p14:tracePt t="48713" x="8729663" y="4445000"/>
          <p14:tracePt t="48763" x="8745538" y="4445000"/>
          <p14:tracePt t="48980" x="8780463" y="4478338"/>
          <p14:tracePt t="48998" x="8813800" y="4529138"/>
          <p14:tracePt t="49014" x="8890000" y="4597400"/>
          <p14:tracePt t="49031" x="8940800" y="4673600"/>
          <p14:tracePt t="49048" x="9009063" y="4757738"/>
          <p14:tracePt t="49065" x="9085263" y="4833938"/>
          <p14:tracePt t="49081" x="9136063" y="4902200"/>
          <p14:tracePt t="49098" x="9186863" y="4978400"/>
          <p14:tracePt t="49114" x="9220200" y="5011738"/>
          <p14:tracePt t="49131" x="9245600" y="5046663"/>
          <p14:tracePt t="49148" x="9263063" y="5046663"/>
          <p14:tracePt t="49165" x="9263063" y="5062538"/>
          <p14:tracePt t="49181" x="9278938" y="5062538"/>
          <p14:tracePt t="49242" x="9263063" y="5062538"/>
          <p14:tracePt t="49263" x="9245600" y="5046663"/>
          <p14:tracePt t="49281" x="9202738" y="4995863"/>
          <p14:tracePt t="49298" x="9136063" y="4919663"/>
          <p14:tracePt t="49314" x="9067800" y="4833938"/>
          <p14:tracePt t="49331" x="8974138" y="4741863"/>
          <p14:tracePt t="49348" x="8923338" y="4673600"/>
          <p14:tracePt t="49364" x="8847138" y="4597400"/>
          <p14:tracePt t="49381" x="8796338" y="4546600"/>
          <p14:tracePt t="49398" x="8763000" y="4513263"/>
          <p14:tracePt t="49415" x="8729663" y="4495800"/>
          <p14:tracePt t="49463" x="8712200" y="4495800"/>
          <p14:tracePt t="49481" x="8686800" y="4495800"/>
          <p14:tracePt t="49498" x="8669338" y="4495800"/>
          <p14:tracePt t="49514" x="8618538" y="4495800"/>
          <p14:tracePt t="49531" x="8551863" y="4495800"/>
          <p14:tracePt t="49548" x="8475663" y="4546600"/>
          <p14:tracePt t="49564" x="8407400" y="4579938"/>
          <p14:tracePt t="49581" x="8313738" y="4640263"/>
          <p14:tracePt t="49598" x="8247063" y="4691063"/>
          <p14:tracePt t="49614" x="8212138" y="4724400"/>
          <p14:tracePt t="49631" x="8178800" y="4741863"/>
          <p14:tracePt t="49648" x="8153400" y="4757738"/>
          <p14:tracePt t="49665" x="8153400" y="4775200"/>
          <p14:tracePt t="50381" x="8135938" y="4800600"/>
          <p14:tracePt t="50398" x="8135938" y="4833938"/>
          <p14:tracePt t="50415" x="8120063" y="4868863"/>
          <p14:tracePt t="50431" x="8102600" y="4884738"/>
          <p14:tracePt t="50448" x="8085138" y="4919663"/>
          <p14:tracePt t="50465" x="8085138" y="4953000"/>
          <p14:tracePt t="50481" x="8069263" y="4953000"/>
          <p14:tracePt t="50498" x="8069263" y="4978400"/>
          <p14:tracePt t="50530" x="8069263" y="4995863"/>
          <p14:tracePt t="50548" x="8051800" y="5011738"/>
          <p14:tracePt t="50564" x="8051800" y="5029200"/>
          <p14:tracePt t="50581" x="8034338" y="5062538"/>
          <p14:tracePt t="50598" x="8034338" y="5080000"/>
          <p14:tracePt t="50614" x="8018463" y="5113338"/>
          <p14:tracePt t="50631" x="8018463" y="5130800"/>
          <p14:tracePt t="50648" x="8018463" y="5156200"/>
          <p14:tracePt t="50664" x="8001000" y="5173663"/>
          <p14:tracePt t="50681" x="8001000" y="5189538"/>
          <p14:tracePt t="50914" x="8001000" y="5173663"/>
          <p14:tracePt t="50963" x="8001000" y="5156200"/>
          <p14:tracePt t="50981" x="8001000" y="5130800"/>
          <p14:tracePt t="50998" x="8001000" y="5113338"/>
          <p14:tracePt t="51015" x="8001000" y="5097463"/>
          <p14:tracePt t="51031" x="8018463" y="5097463"/>
          <p14:tracePt t="51047" x="8018463" y="5080000"/>
          <p14:tracePt t="51080" x="8034338" y="5062538"/>
          <p14:tracePt t="51313" x="8051800" y="5046663"/>
          <p14:tracePt t="51331" x="8069263" y="5046663"/>
          <p14:tracePt t="51363" x="8069263" y="5029200"/>
          <p14:tracePt t="51381" x="8085138" y="5029200"/>
          <p14:tracePt t="51413" x="8102600" y="5029200"/>
          <p14:tracePt t="52248" x="8120063" y="5029200"/>
          <p14:tracePt t="52265" x="8120063" y="5046663"/>
          <p14:tracePt t="52282" x="8135938" y="5046663"/>
          <p14:tracePt t="52298" x="8153400" y="5062538"/>
          <p14:tracePt t="52315" x="8178800" y="5080000"/>
          <p14:tracePt t="52331" x="8178800" y="5097463"/>
          <p14:tracePt t="52348" x="8212138" y="5113338"/>
          <p14:tracePt t="52365" x="8229600" y="5130800"/>
          <p14:tracePt t="52381" x="8247063" y="5156200"/>
          <p14:tracePt t="52398" x="8262938" y="5173663"/>
          <p14:tracePt t="52414" x="8280400" y="5189538"/>
          <p14:tracePt t="52431" x="8313738" y="5207000"/>
          <p14:tracePt t="52448" x="8356600" y="5207000"/>
          <p14:tracePt t="52465" x="8440738" y="5207000"/>
          <p14:tracePt t="52481" x="8534400" y="5207000"/>
          <p14:tracePt t="52498" x="8669338" y="5189538"/>
          <p14:tracePt t="52515" x="8831263" y="5156200"/>
          <p14:tracePt t="52531" x="8974138" y="5130800"/>
          <p14:tracePt t="52548" x="9085263" y="5130800"/>
          <p14:tracePt t="52564" x="9169400" y="5113338"/>
          <p14:tracePt t="52581" x="9220200" y="5113338"/>
          <p14:tracePt t="52598" x="9263063" y="5113338"/>
          <p14:tracePt t="52614" x="9278938" y="5113338"/>
          <p14:tracePt t="52964" x="9278938" y="5097463"/>
          <p14:tracePt t="52981" x="9278938" y="5080000"/>
          <p14:tracePt t="53047" x="9263063" y="5080000"/>
          <p14:tracePt t="53065" x="9263063" y="5062538"/>
          <p14:tracePt t="53097" x="9263063" y="5046663"/>
          <p14:tracePt t="53115" x="9245600" y="5046663"/>
          <p14:tracePt t="53163" x="9220200" y="5029200"/>
          <p14:tracePt t="53197" x="9202738" y="5011738"/>
          <p14:tracePt t="53215" x="9202738" y="4995863"/>
          <p14:tracePt t="53232" x="9186863" y="4978400"/>
          <p14:tracePt t="53248" x="9169400" y="4978400"/>
          <p14:tracePt t="53265" x="9169400" y="4953000"/>
          <p14:tracePt t="53281" x="9151938" y="4953000"/>
          <p14:tracePt t="53298" x="9151938" y="4935538"/>
          <p14:tracePt t="53363" x="9136063" y="4935538"/>
          <p14:tracePt t="53609" x="9136063" y="4953000"/>
          <p14:tracePt t="53617" x="9151938" y="4953000"/>
          <p14:tracePt t="53647" x="9151938" y="4978400"/>
          <p14:tracePt t="53665" x="9169400" y="4978400"/>
          <p14:tracePt t="53681" x="9186863" y="4995863"/>
          <p14:tracePt t="53698" x="9202738" y="5011738"/>
          <p14:tracePt t="53715" x="9220200" y="5029200"/>
          <p14:tracePt t="53731" x="9220200" y="5046663"/>
          <p14:tracePt t="53748" x="9245600" y="5062538"/>
          <p14:tracePt t="53765" x="9263063" y="5113338"/>
          <p14:tracePt t="53781" x="9278938" y="5130800"/>
          <p14:tracePt t="53798" x="9296400" y="5173663"/>
          <p14:tracePt t="53815" x="9313863" y="5189538"/>
          <p14:tracePt t="53831" x="9313863" y="5207000"/>
          <p14:tracePt t="53848" x="9329738" y="5224463"/>
          <p14:tracePt t="53864" x="9329738" y="5240338"/>
          <p14:tracePt t="53881" x="9329738" y="5257800"/>
          <p14:tracePt t="53914" x="9329738" y="5275263"/>
          <p14:tracePt t="53947" x="9329738" y="5291138"/>
          <p14:tracePt t="53965" x="9329738" y="5308600"/>
          <p14:tracePt t="53981" x="9347200" y="5334000"/>
          <p14:tracePt t="53998" x="9347200" y="5351463"/>
          <p14:tracePt t="54015" x="9347200" y="5367338"/>
          <p14:tracePt t="54031" x="9347200" y="5384800"/>
          <p14:tracePt t="54048" x="9347200" y="5402263"/>
          <p14:tracePt t="54064" x="9347200" y="5435600"/>
          <p14:tracePt t="54081" x="9347200" y="5453063"/>
          <p14:tracePt t="54098" x="9347200" y="5468938"/>
          <p14:tracePt t="54114" x="9347200" y="5511800"/>
          <p14:tracePt t="54131" x="9347200" y="5529263"/>
          <p14:tracePt t="54148" x="9364663" y="5545138"/>
          <p14:tracePt t="54165" x="9364663" y="5580063"/>
          <p14:tracePt t="54181" x="9364663" y="5613400"/>
          <p14:tracePt t="54198" x="9380538" y="5630863"/>
          <p14:tracePt t="54215" x="9380538" y="5646738"/>
          <p14:tracePt t="54231" x="9380538" y="5664200"/>
          <p14:tracePt t="54248" x="9380538" y="5689600"/>
          <p14:tracePt t="54265" x="9398000" y="5707063"/>
          <p14:tracePt t="54281" x="9398000" y="5722938"/>
          <p14:tracePt t="54298" x="9398000" y="5740400"/>
          <p14:tracePt t="54330" x="9398000" y="5757863"/>
          <p14:tracePt t="54364" x="9398000" y="5773738"/>
          <p14:tracePt t="54397" x="9398000" y="5791200"/>
          <p14:tracePt t="54430" x="9398000" y="5808663"/>
          <p14:tracePt t="54464" x="9398000" y="5824538"/>
          <p14:tracePt t="54497" x="9398000" y="5842000"/>
          <p14:tracePt t="54563" x="9398000" y="5859463"/>
          <p14:tracePt t="54614" x="9398000" y="5884863"/>
          <p14:tracePt t="54664" x="9398000" y="5900738"/>
          <p14:tracePt t="54697" x="9398000" y="5918200"/>
          <p14:tracePt t="54715" x="9398000" y="5935663"/>
          <p14:tracePt t="54763" x="9398000" y="5951538"/>
          <p14:tracePt t="54847" x="9398000" y="5969000"/>
          <p14:tracePt t="55108" x="9398000" y="5951538"/>
          <p14:tracePt t="55130" x="9398000" y="5935663"/>
          <p14:tracePt t="55148" x="9398000" y="5884863"/>
          <p14:tracePt t="55165" x="9398000" y="5791200"/>
          <p14:tracePt t="55181" x="9398000" y="5664200"/>
          <p14:tracePt t="55198" x="9398000" y="5595938"/>
          <p14:tracePt t="55215" x="9398000" y="5486400"/>
          <p14:tracePt t="55232" x="9380538" y="5402263"/>
          <p14:tracePt t="55248" x="9380538" y="5384800"/>
          <p14:tracePt t="55265" x="9364663" y="5367338"/>
          <p14:tracePt t="55281" x="9347200" y="5308600"/>
          <p14:tracePt t="55298" x="9313863" y="5275263"/>
          <p14:tracePt t="55314" x="9296400" y="5240338"/>
          <p14:tracePt t="55331" x="9278938" y="5224463"/>
          <p14:tracePt t="55348" x="9263063" y="5207000"/>
          <p14:tracePt t="55365" x="9245600" y="5189538"/>
          <p14:tracePt t="55414" x="9220200" y="5189538"/>
          <p14:tracePt t="55431" x="9220200" y="5173663"/>
          <p14:tracePt t="55464" x="9202738" y="5156200"/>
          <p14:tracePt t="55481" x="9202738" y="5130800"/>
          <p14:tracePt t="55498" x="9186863" y="5113338"/>
          <p14:tracePt t="55530" x="9186863" y="5097463"/>
          <p14:tracePt t="55548" x="9169400" y="5080000"/>
          <p14:tracePt t="55565" x="9169400" y="5062538"/>
          <p14:tracePt t="55581" x="9151938" y="5046663"/>
          <p14:tracePt t="55598" x="9136063" y="5029200"/>
          <p14:tracePt t="55630" x="9118600" y="4995863"/>
          <p14:tracePt t="55648" x="9101138" y="4978400"/>
          <p14:tracePt t="55665" x="9067800" y="4919663"/>
          <p14:tracePt t="55681" x="9024938" y="4884738"/>
          <p14:tracePt t="55698" x="9009063" y="4868863"/>
          <p14:tracePt t="55715" x="9009063" y="4851400"/>
          <p14:tracePt t="55732" x="8991600" y="4851400"/>
          <p14:tracePt t="55997" x="8991600" y="4868863"/>
          <p14:tracePt t="56030" x="9009063" y="4884738"/>
          <p14:tracePt t="56048" x="9009063" y="4902200"/>
          <p14:tracePt t="56065" x="9009063" y="4935538"/>
          <p14:tracePt t="56081" x="9024938" y="4953000"/>
          <p14:tracePt t="56098" x="9024938" y="4978400"/>
          <p14:tracePt t="56115" x="9024938" y="4995863"/>
          <p14:tracePt t="56131" x="9042400" y="5011738"/>
          <p14:tracePt t="56148" x="9042400" y="5029200"/>
          <p14:tracePt t="56165" x="9042400" y="5046663"/>
          <p14:tracePt t="56181" x="9042400" y="5062538"/>
          <p14:tracePt t="56198" x="9042400" y="5097463"/>
          <p14:tracePt t="56215" x="9042400" y="5113338"/>
          <p14:tracePt t="56232" x="9042400" y="5156200"/>
          <p14:tracePt t="56248" x="9042400" y="5173663"/>
          <p14:tracePt t="56265" x="9042400" y="5189538"/>
          <p14:tracePt t="56281" x="9024938" y="5207000"/>
          <p14:tracePt t="56298" x="9024938" y="5240338"/>
          <p14:tracePt t="56315" x="9009063" y="5257800"/>
          <p14:tracePt t="56331" x="8974138" y="5291138"/>
          <p14:tracePt t="56348" x="8958263" y="5334000"/>
          <p14:tracePt t="56365" x="8923338" y="5367338"/>
          <p14:tracePt t="56381" x="8890000" y="5402263"/>
          <p14:tracePt t="56398" x="8847138" y="5435600"/>
          <p14:tracePt t="56415" x="8796338" y="5468938"/>
          <p14:tracePt t="56431" x="8763000" y="5511800"/>
          <p14:tracePt t="56448" x="8729663" y="5529263"/>
          <p14:tracePt t="56465" x="8686800" y="5562600"/>
          <p14:tracePt t="56481" x="8669338" y="5562600"/>
          <p14:tracePt t="56498" x="8669338" y="5580063"/>
          <p14:tracePt t="57064" x="8686800" y="5545138"/>
          <p14:tracePt t="57082" x="8729663" y="5511800"/>
          <p14:tracePt t="57098" x="8780463" y="5418138"/>
          <p14:tracePt t="57115" x="8847138" y="5334000"/>
          <p14:tracePt t="57132" x="8907463" y="5240338"/>
          <p14:tracePt t="57148" x="8991600" y="5113338"/>
          <p14:tracePt t="57165" x="9024938" y="5046663"/>
          <p14:tracePt t="57182" x="9042400" y="5011738"/>
          <p14:tracePt t="57198" x="9042400" y="4995863"/>
          <p14:tracePt t="57215" x="9067800" y="4978400"/>
          <p14:tracePt t="57231" x="9085263" y="4953000"/>
          <p14:tracePt t="57264" x="9085263" y="4935538"/>
          <p14:tracePt t="57297" x="9101138" y="4935538"/>
          <p14:tracePt t="57314" x="9101138" y="4919663"/>
          <p14:tracePt t="57582" x="9101138" y="4935538"/>
          <p14:tracePt t="57630" x="9101138" y="4953000"/>
          <p14:tracePt t="57664" x="9085263" y="4978400"/>
          <p14:tracePt t="57682" x="9067800" y="5029200"/>
          <p14:tracePt t="57714" x="9042400" y="5080000"/>
          <p14:tracePt t="57731" x="9024938" y="5113338"/>
          <p14:tracePt t="57748" x="9024938" y="5156200"/>
          <p14:tracePt t="57764" x="9009063" y="5189538"/>
          <p14:tracePt t="57782" x="8991600" y="5207000"/>
          <p14:tracePt t="57798" x="8974138" y="5240338"/>
          <p14:tracePt t="57815" x="8958263" y="5275263"/>
          <p14:tracePt t="57831" x="8940800" y="5308600"/>
          <p14:tracePt t="57848" x="8923338" y="5351463"/>
          <p14:tracePt t="57865" x="8907463" y="5384800"/>
          <p14:tracePt t="57881" x="8890000" y="5435600"/>
          <p14:tracePt t="57898" x="8864600" y="5468938"/>
          <p14:tracePt t="57914" x="8847138" y="5529263"/>
          <p14:tracePt t="57931" x="8813800" y="5580063"/>
          <p14:tracePt t="57948" x="8796338" y="5646738"/>
          <p14:tracePt t="57965" x="8780463" y="5722938"/>
          <p14:tracePt t="57981" x="8745538" y="5757863"/>
          <p14:tracePt t="57998" x="8729663" y="5808663"/>
          <p14:tracePt t="58015" x="8712200" y="5842000"/>
          <p14:tracePt t="58031" x="8669338" y="5884863"/>
          <p14:tracePt t="58048" x="8636000" y="5900738"/>
          <p14:tracePt t="58065" x="8585200" y="5918200"/>
          <p14:tracePt t="58081" x="8534400" y="5918200"/>
          <p14:tracePt t="58098" x="8475663" y="5918200"/>
          <p14:tracePt t="58115" x="8424863" y="5918200"/>
          <p14:tracePt t="58131" x="8407400" y="5918200"/>
          <p14:tracePt t="58148" x="8389938" y="5884863"/>
          <p14:tracePt t="58165" x="8356600" y="5859463"/>
          <p14:tracePt t="58181" x="8356600" y="5842000"/>
          <p14:tracePt t="58198" x="8331200" y="5773738"/>
          <p14:tracePt t="58215" x="8331200" y="5707063"/>
          <p14:tracePt t="58231" x="8331200" y="5595938"/>
          <p14:tracePt t="58248" x="8356600" y="5468938"/>
          <p14:tracePt t="58265" x="8407400" y="5334000"/>
          <p14:tracePt t="58281" x="8491538" y="5189538"/>
          <p14:tracePt t="58298" x="8567738" y="5080000"/>
          <p14:tracePt t="58314" x="8636000" y="4978400"/>
          <p14:tracePt t="58332" x="8686800" y="4902200"/>
          <p14:tracePt t="58348" x="8729663" y="4868863"/>
          <p14:tracePt t="58365" x="8745538" y="4851400"/>
          <p14:tracePt t="58382" x="8780463" y="4833938"/>
          <p14:tracePt t="58398" x="8796338" y="4833938"/>
          <p14:tracePt t="58415" x="8831263" y="4833938"/>
          <p14:tracePt t="58431" x="8890000" y="4833938"/>
          <p14:tracePt t="58448" x="8958263" y="4833938"/>
          <p14:tracePt t="58465" x="9009063" y="4833938"/>
          <p14:tracePt t="58481" x="9085263" y="4851400"/>
          <p14:tracePt t="58498" x="9136063" y="4902200"/>
          <p14:tracePt t="58515" x="9186863" y="4995863"/>
          <p14:tracePt t="58531" x="9202738" y="5097463"/>
          <p14:tracePt t="58548" x="9220200" y="5224463"/>
          <p14:tracePt t="58565" x="9220200" y="5384800"/>
          <p14:tracePt t="58582" x="9220200" y="5562600"/>
          <p14:tracePt t="58598" x="9151938" y="5740400"/>
          <p14:tracePt t="58615" x="9067800" y="5884863"/>
          <p14:tracePt t="58632" x="8974138" y="6002338"/>
          <p14:tracePt t="58648" x="8907463" y="6062663"/>
          <p14:tracePt t="58665" x="8796338" y="6129338"/>
          <p14:tracePt t="58682" x="8712200" y="6180138"/>
          <p14:tracePt t="58698" x="8567738" y="6215063"/>
          <p14:tracePt t="58714" x="8491538" y="6240463"/>
          <p14:tracePt t="58731" x="8407400" y="6240463"/>
          <p14:tracePt t="58748" x="8374063" y="6240463"/>
          <p14:tracePt t="58765" x="8331200" y="6240463"/>
          <p14:tracePt t="58781" x="8297863" y="6215063"/>
          <p14:tracePt t="58798" x="8280400" y="6146800"/>
          <p14:tracePt t="58815" x="8280400" y="6019800"/>
          <p14:tracePt t="58831" x="8280400" y="5824538"/>
          <p14:tracePt t="58848" x="8280400" y="5630863"/>
          <p14:tracePt t="58865" x="8280400" y="5511800"/>
          <p14:tracePt t="58881" x="8313738" y="5402263"/>
          <p14:tracePt t="58898" x="8356600" y="5334000"/>
          <p14:tracePt t="58915" x="8389938" y="5275263"/>
          <p14:tracePt t="58931" x="8440738" y="5240338"/>
          <p14:tracePt t="58948" x="8534400" y="5207000"/>
          <p14:tracePt t="58965" x="8618538" y="5189538"/>
          <p14:tracePt t="58981" x="8745538" y="5173663"/>
          <p14:tracePt t="58998" x="8890000" y="5173663"/>
          <p14:tracePt t="59015" x="9009063" y="5224463"/>
          <p14:tracePt t="59031" x="9085263" y="5275263"/>
          <p14:tracePt t="59048" x="9151938" y="5402263"/>
          <p14:tracePt t="59065" x="9169400" y="5511800"/>
          <p14:tracePt t="59082" x="9169400" y="5646738"/>
          <p14:tracePt t="59098" x="9085263" y="5859463"/>
          <p14:tracePt t="59115" x="8958263" y="5969000"/>
          <p14:tracePt t="59131" x="8796338" y="6037263"/>
          <p14:tracePt t="59148" x="8729663" y="6062663"/>
          <p14:tracePt t="59165" x="8475663" y="6096000"/>
          <p14:tracePt t="59181" x="8356600" y="6113463"/>
          <p14:tracePt t="59198" x="8229600" y="6113463"/>
          <p14:tracePt t="59215" x="8153400" y="6096000"/>
          <p14:tracePt t="59232" x="8102600" y="6078538"/>
          <p14:tracePt t="59248" x="8085138" y="6037263"/>
          <p14:tracePt t="59265" x="8085138" y="5986463"/>
          <p14:tracePt t="59281" x="8085138" y="5900738"/>
          <p14:tracePt t="59298" x="8085138" y="5773738"/>
          <p14:tracePt t="59315" x="8178800" y="5630863"/>
          <p14:tracePt t="59331" x="8297863" y="5529263"/>
          <p14:tracePt t="59348" x="8440738" y="5435600"/>
          <p14:tracePt t="59365" x="8585200" y="5402263"/>
          <p14:tracePt t="59381" x="8763000" y="5402263"/>
          <p14:tracePt t="59398" x="8923338" y="5418138"/>
          <p14:tracePt t="59415" x="9009063" y="5486400"/>
          <p14:tracePt t="59431" x="9118600" y="5595938"/>
          <p14:tracePt t="59448" x="9136063" y="5722938"/>
          <p14:tracePt t="59465" x="9151938" y="5842000"/>
          <p14:tracePt t="59482" x="9118600" y="5951538"/>
          <p14:tracePt t="59498" x="9042400" y="6019800"/>
          <p14:tracePt t="59515" x="8923338" y="6078538"/>
          <p14:tracePt t="59531" x="8813800" y="6113463"/>
          <p14:tracePt t="59548" x="8686800" y="6113463"/>
          <p14:tracePt t="59565" x="8551863" y="6113463"/>
          <p14:tracePt t="59582" x="8424863" y="6037263"/>
          <p14:tracePt t="59598" x="8389938" y="6002338"/>
          <p14:tracePt t="59615" x="8331200" y="5900738"/>
          <p14:tracePt t="59632" x="8313738" y="5808663"/>
          <p14:tracePt t="59648" x="8313738" y="5722938"/>
          <p14:tracePt t="59665" x="8331200" y="5630863"/>
          <p14:tracePt t="59682" x="8407400" y="5562600"/>
          <p14:tracePt t="59698" x="8491538" y="5511800"/>
          <p14:tracePt t="59715" x="8618538" y="5486400"/>
          <p14:tracePt t="59732" x="8745538" y="5486400"/>
          <p14:tracePt t="59748" x="8864600" y="5511800"/>
          <p14:tracePt t="59765" x="8958263" y="5595938"/>
          <p14:tracePt t="59781" x="9009063" y="5689600"/>
          <p14:tracePt t="59798" x="9042400" y="5773738"/>
          <p14:tracePt t="59815" x="9042400" y="5859463"/>
          <p14:tracePt t="59832" x="9042400" y="5918200"/>
          <p14:tracePt t="59848" x="8991600" y="5951538"/>
          <p14:tracePt t="59865" x="8907463" y="5969000"/>
          <p14:tracePt t="59881" x="8796338" y="5986463"/>
          <p14:tracePt t="59898" x="8669338" y="5986463"/>
          <p14:tracePt t="59915" x="8585200" y="5935663"/>
          <p14:tracePt t="59931" x="8491538" y="5859463"/>
          <p14:tracePt t="59948" x="8440738" y="5791200"/>
          <p14:tracePt t="59965" x="8407400" y="5740400"/>
          <p14:tracePt t="59981" x="8407400" y="5689600"/>
          <p14:tracePt t="59998" x="8407400" y="5595938"/>
          <p14:tracePt t="60015" x="8458200" y="5545138"/>
          <p14:tracePt t="60032" x="8551863" y="5468938"/>
          <p14:tracePt t="60048" x="8686800" y="5435600"/>
          <p14:tracePt t="60065" x="8847138" y="5435600"/>
          <p14:tracePt t="60082" x="8940800" y="5453063"/>
          <p14:tracePt t="60098" x="8974138" y="5529263"/>
          <p14:tracePt t="60115" x="8991600" y="5562600"/>
          <p14:tracePt t="60132" x="8974138" y="5707063"/>
          <p14:tracePt t="60148" x="8907463" y="5773738"/>
          <p14:tracePt t="60165" x="8813800" y="5824538"/>
          <p14:tracePt t="60182" x="8686800" y="5842000"/>
          <p14:tracePt t="60198" x="8551863" y="5842000"/>
          <p14:tracePt t="60215" x="8424863" y="5824538"/>
          <p14:tracePt t="60232" x="8374063" y="5773738"/>
          <p14:tracePt t="60248" x="8313738" y="5707063"/>
          <p14:tracePt t="60265" x="8297863" y="5664200"/>
          <p14:tracePt t="60281" x="8297863" y="5613400"/>
          <p14:tracePt t="60299" x="8297863" y="5595938"/>
          <p14:tracePt t="60315" x="8356600" y="5545138"/>
          <p14:tracePt t="60331" x="8440738" y="5529263"/>
          <p14:tracePt t="60348" x="8491538" y="5529263"/>
          <p14:tracePt t="60365" x="8567738" y="5529263"/>
          <p14:tracePt t="60381" x="8618538" y="5529263"/>
          <p14:tracePt t="60398" x="8653463" y="5545138"/>
          <p14:tracePt t="60415" x="8653463" y="5562600"/>
          <p14:tracePt t="60431" x="8669338" y="5580063"/>
          <p14:tracePt t="60448" x="8669338" y="5595938"/>
          <p14:tracePt t="60704" x="8686800" y="5595938"/>
          <p14:tracePt t="60716" x="8729663" y="5580063"/>
          <p14:tracePt t="60732" x="8796338" y="5562600"/>
          <p14:tracePt t="60748" x="8890000" y="5529263"/>
          <p14:tracePt t="60765" x="8958263" y="5468938"/>
          <p14:tracePt t="60782" x="9009063" y="5453063"/>
          <p14:tracePt t="60798" x="9067800" y="5418138"/>
          <p14:tracePt t="60815" x="9085263" y="5418138"/>
          <p14:tracePt t="60831" x="9085263" y="5402263"/>
          <p14:tracePt t="60848" x="9101138" y="5384800"/>
          <p14:tracePt t="60865" x="9118600" y="5384800"/>
          <p14:tracePt t="60882" x="9118600" y="5367338"/>
          <p14:tracePt t="60898" x="9136063" y="5334000"/>
          <p14:tracePt t="60915" x="9151938" y="5291138"/>
          <p14:tracePt t="60932" x="9169400" y="5275263"/>
          <p14:tracePt t="60948" x="9186863" y="5224463"/>
          <p14:tracePt t="60965" x="9220200" y="5173663"/>
          <p14:tracePt t="60982" x="9263063" y="5113338"/>
          <p14:tracePt t="60998" x="9296400" y="5062538"/>
          <p14:tracePt t="61015" x="9329738" y="4995863"/>
          <p14:tracePt t="61032" x="9347200" y="4919663"/>
          <p14:tracePt t="61048" x="9347200" y="4902200"/>
          <p14:tracePt t="61065" x="9364663" y="4884738"/>
          <p14:tracePt t="61081" x="9364663" y="4868863"/>
          <p14:tracePt t="61130" x="9329738" y="4851400"/>
          <p14:tracePt t="61148" x="9296400" y="4851400"/>
          <p14:tracePt t="61165" x="9245600" y="4851400"/>
          <p14:tracePt t="61181" x="9220200" y="4851400"/>
          <p14:tracePt t="61198" x="9186863" y="4851400"/>
          <p14:tracePt t="61232" x="9169400" y="4851400"/>
          <p14:tracePt t="61408" x="9169400" y="4868863"/>
          <p14:tracePt t="61631" x="9169400" y="4884738"/>
          <p14:tracePt t="61664" x="9169400" y="4902200"/>
          <p14:tracePt t="61697" x="9186863" y="4919663"/>
          <p14:tracePt t="61731" x="9186863" y="4935538"/>
          <p14:tracePt t="61748" x="9202738" y="4953000"/>
          <p14:tracePt t="61781" x="9202738" y="4978400"/>
          <p14:tracePt t="61798" x="9220200" y="4995863"/>
          <p14:tracePt t="61815" x="9220200" y="5011738"/>
          <p14:tracePt t="61831" x="9245600" y="5011738"/>
          <p14:tracePt t="61848" x="9245600" y="5029200"/>
          <p14:tracePt t="61881" x="9245600" y="5046663"/>
          <p14:tracePt t="61898" x="9263063" y="5046663"/>
          <p14:tracePt t="61915" x="9263063" y="5062538"/>
          <p14:tracePt t="61931" x="9263063" y="5080000"/>
          <p14:tracePt t="61948" x="9278938" y="5097463"/>
          <p14:tracePt t="61981" x="9296400" y="5113338"/>
          <p14:tracePt t="61998" x="9296400" y="5130800"/>
          <p14:tracePt t="62015" x="9296400" y="5173663"/>
          <p14:tracePt t="62032" x="9313863" y="5189538"/>
          <p14:tracePt t="62064" x="9313863" y="5207000"/>
          <p14:tracePt t="62082" x="9313863" y="5240338"/>
          <p14:tracePt t="62098" x="9313863" y="5257800"/>
          <p14:tracePt t="62115" x="9329738" y="5275263"/>
          <p14:tracePt t="62132" x="9329738" y="5308600"/>
          <p14:tracePt t="62148" x="9329738" y="5334000"/>
          <p14:tracePt t="62165" x="9347200" y="5367338"/>
          <p14:tracePt t="62182" x="9347200" y="5384800"/>
          <p14:tracePt t="62198" x="9347200" y="5418138"/>
          <p14:tracePt t="62215" x="9347200" y="5453063"/>
          <p14:tracePt t="62711" x="9347200" y="5468938"/>
          <p14:tracePt t="62732" x="9347200" y="5511800"/>
          <p14:tracePt t="62748" x="9347200" y="5545138"/>
          <p14:tracePt t="62765" x="9347200" y="5580063"/>
          <p14:tracePt t="62781" x="9347200" y="5595938"/>
          <p14:tracePt t="62798" x="9347200" y="5630863"/>
          <p14:tracePt t="62815" x="9347200" y="5646738"/>
          <p14:tracePt t="62832" x="9347200" y="5664200"/>
          <p14:tracePt t="62848" x="9364663" y="5707063"/>
          <p14:tracePt t="62865" x="9364663" y="5740400"/>
          <p14:tracePt t="62882" x="9364663" y="5757863"/>
          <p14:tracePt t="62898" x="9364663" y="5808663"/>
          <p14:tracePt t="62915" x="9364663" y="5842000"/>
          <p14:tracePt t="62932" x="9364663" y="5884863"/>
          <p14:tracePt t="62948" x="9364663" y="5935663"/>
          <p14:tracePt t="62965" x="9364663" y="5986463"/>
          <p14:tracePt t="62982" x="9364663" y="6037263"/>
          <p14:tracePt t="62998" x="9364663" y="6129338"/>
          <p14:tracePt t="63015" x="9364663" y="6146800"/>
          <p14:tracePt t="63032" x="9364663" y="6197600"/>
          <p14:tracePt t="63048" x="9364663" y="6240463"/>
          <p14:tracePt t="63065" x="9364663" y="6273800"/>
          <p14:tracePt t="63082" x="9364663" y="6291263"/>
          <p14:tracePt t="63381" x="9364663" y="6273800"/>
          <p14:tracePt t="63398" x="9364663" y="6240463"/>
          <p14:tracePt t="63415" x="9364663" y="6180138"/>
          <p14:tracePt t="63432" x="9380538" y="6078538"/>
          <p14:tracePt t="63448" x="9398000" y="5951538"/>
          <p14:tracePt t="63465" x="9423400" y="5842000"/>
          <p14:tracePt t="63482" x="9440863" y="5740400"/>
          <p14:tracePt t="63498" x="9456738" y="5664200"/>
          <p14:tracePt t="63515" x="9456738" y="5646738"/>
          <p14:tracePt t="63532" x="9456738" y="5630863"/>
          <p14:tracePt t="63588" x="9456738" y="5646738"/>
          <p14:tracePt t="63598" x="9456738" y="5689600"/>
          <p14:tracePt t="63615" x="9456738" y="5773738"/>
          <p14:tracePt t="63632" x="9423400" y="5884863"/>
          <p14:tracePt t="63648" x="9380538" y="6019800"/>
          <p14:tracePt t="63665" x="9347200" y="6180138"/>
          <p14:tracePt t="63682" x="9329738" y="6273800"/>
          <p14:tracePt t="63698" x="9313863" y="6342063"/>
          <p14:tracePt t="63715" x="9296400" y="6392863"/>
          <p14:tracePt t="63747" x="9296400" y="6418263"/>
          <p14:tracePt t="63776" x="9296400" y="6375400"/>
          <p14:tracePt t="63785" x="9296400" y="6342063"/>
          <p14:tracePt t="63798" x="9296400" y="6273800"/>
          <p14:tracePt t="63815" x="9329738" y="6113463"/>
          <p14:tracePt t="63832" x="9364663" y="5951538"/>
          <p14:tracePt t="63848" x="9380538" y="5824538"/>
          <p14:tracePt t="63865" x="9398000" y="5740400"/>
          <p14:tracePt t="63882" x="9423400" y="5707063"/>
          <p14:tracePt t="63898" x="9440863" y="5689600"/>
          <p14:tracePt t="63947" x="9440863" y="5722938"/>
          <p14:tracePt t="63965" x="9440863" y="5808663"/>
          <p14:tracePt t="63982" x="9440863" y="5951538"/>
          <p14:tracePt t="63999" x="9440863" y="6062663"/>
          <p14:tracePt t="64015" x="9423400" y="6113463"/>
          <p14:tracePt t="64031" x="9398000" y="6197600"/>
          <p14:tracePt t="64048" x="9380538" y="6215063"/>
          <p14:tracePt t="64065" x="9380538" y="6240463"/>
          <p14:tracePt t="64097" x="9380538" y="6180138"/>
          <p14:tracePt t="64115" x="9380538" y="6062663"/>
          <p14:tracePt t="64132" x="9380538" y="5935663"/>
          <p14:tracePt t="64148" x="9398000" y="5842000"/>
          <p14:tracePt t="64165" x="9398000" y="5773738"/>
          <p14:tracePt t="64181" x="9423400" y="5757863"/>
          <p14:tracePt t="64232" x="9440863" y="5791200"/>
          <p14:tracePt t="64248" x="9440863" y="5859463"/>
          <p14:tracePt t="64265" x="9440863" y="5951538"/>
          <p14:tracePt t="64281" x="9440863" y="6019800"/>
          <p14:tracePt t="64298" x="9440863" y="6113463"/>
          <p14:tracePt t="64315" x="9440863" y="6146800"/>
          <p14:tracePt t="64332" x="9440863" y="6164263"/>
          <p14:tracePt t="64381" x="9440863" y="6146800"/>
          <p14:tracePt t="64398" x="9440863" y="6062663"/>
          <p14:tracePt t="64415" x="9440863" y="5951538"/>
          <p14:tracePt t="64432" x="9440863" y="5859463"/>
          <p14:tracePt t="64448" x="9440863" y="5757863"/>
          <p14:tracePt t="64465" x="9456738" y="5740400"/>
          <p14:tracePt t="64482" x="9456738" y="5722938"/>
          <p14:tracePt t="64498" x="9474200" y="5722938"/>
          <p14:tracePt t="64515" x="9474200" y="5757863"/>
          <p14:tracePt t="64532" x="9474200" y="5900738"/>
          <p14:tracePt t="64548" x="9474200" y="6037263"/>
          <p14:tracePt t="64565" x="9456738" y="6146800"/>
          <p14:tracePt t="64582" x="9423400" y="6240463"/>
          <p14:tracePt t="64598" x="9398000" y="6307138"/>
          <p14:tracePt t="64615" x="9380538" y="6342063"/>
          <p14:tracePt t="64632" x="9364663" y="6342063"/>
          <p14:tracePt t="64648" x="9364663" y="6357938"/>
          <p14:tracePt t="64681" x="9364663" y="6291263"/>
          <p14:tracePt t="64698" x="9364663" y="6164263"/>
          <p14:tracePt t="64715" x="9364663" y="6078538"/>
          <p14:tracePt t="64732" x="9380538" y="6002338"/>
          <p14:tracePt t="64748" x="9398000" y="5951538"/>
          <p14:tracePt t="64765" x="9423400" y="5935663"/>
          <p14:tracePt t="64781" x="9423400" y="5918200"/>
          <p14:tracePt t="64814" x="9423400" y="5951538"/>
          <p14:tracePt t="64832" x="9423400" y="6037263"/>
          <p14:tracePt t="64848" x="9423400" y="6113463"/>
          <p14:tracePt t="64865" x="9398000" y="6215063"/>
          <p14:tracePt t="64881" x="9380538" y="6291263"/>
          <p14:tracePt t="64898" x="9364663" y="6342063"/>
          <p14:tracePt t="64915" x="9364663" y="6357938"/>
          <p14:tracePt t="64932" x="9364663" y="6375400"/>
          <p14:tracePt t="64964" x="9364663" y="6357938"/>
          <p14:tracePt t="64982" x="9364663" y="6256338"/>
          <p14:tracePt t="64998" x="9364663" y="6129338"/>
          <p14:tracePt t="65015" x="9364663" y="6002338"/>
          <p14:tracePt t="65032" x="9380538" y="5884863"/>
          <p14:tracePt t="65048" x="9398000" y="5808663"/>
          <p14:tracePt t="65065" x="9423400" y="5773738"/>
          <p14:tracePt t="65131" x="9423400" y="5808663"/>
          <p14:tracePt t="65148" x="9423400" y="5884863"/>
          <p14:tracePt t="65165" x="9423400" y="5951538"/>
          <p14:tracePt t="65182" x="9398000" y="6002338"/>
          <p14:tracePt t="65198" x="9398000" y="6062663"/>
          <p14:tracePt t="65215" x="9380538" y="6078538"/>
          <p14:tracePt t="65281" x="9380538" y="6037263"/>
          <p14:tracePt t="65298" x="9380538" y="5969000"/>
          <p14:tracePt t="65315" x="9380538" y="5918200"/>
          <p14:tracePt t="65332" x="9398000" y="5859463"/>
          <p14:tracePt t="65348" x="9423400" y="5824538"/>
          <p14:tracePt t="65414" x="9423400" y="5884863"/>
          <p14:tracePt t="65432" x="9423400" y="6002338"/>
          <p14:tracePt t="65449" x="9423400" y="6037263"/>
          <p14:tracePt t="65465" x="9398000" y="6164263"/>
          <p14:tracePt t="65482" x="9380538" y="6197600"/>
          <p14:tracePt t="65498" x="9364663" y="6273800"/>
          <p14:tracePt t="65515" x="9364663" y="6291263"/>
          <p14:tracePt t="65564" x="9364663" y="6256338"/>
          <p14:tracePt t="65582" x="9364663" y="6146800"/>
          <p14:tracePt t="65598" x="9364663" y="6019800"/>
          <p14:tracePt t="65615" x="9398000" y="5884863"/>
          <p14:tracePt t="65632" x="9423400" y="5773738"/>
          <p14:tracePt t="65648" x="9440863" y="5707063"/>
          <p14:tracePt t="65665" x="9456738" y="5646738"/>
          <p14:tracePt t="65682" x="9456738" y="563086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circulation systémique</a:t>
            </a:r>
          </a:p>
        </p:txBody>
      </p:sp>
      <p:sp>
        <p:nvSpPr>
          <p:cNvPr id="8" name="Espace réservé du contenu 5"/>
          <p:cNvSpPr>
            <a:spLocks noGrp="1"/>
          </p:cNvSpPr>
          <p:nvPr>
            <p:ph idx="1"/>
          </p:nvPr>
        </p:nvSpPr>
        <p:spPr>
          <a:xfrm>
            <a:off x="991019" y="1823634"/>
            <a:ext cx="49393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Les artères</a:t>
            </a:r>
          </a:p>
          <a:p>
            <a:r>
              <a:rPr lang="fr-FR" sz="2000" dirty="0"/>
              <a:t>Aorte: </a:t>
            </a:r>
          </a:p>
          <a:p>
            <a:pPr>
              <a:buFontTx/>
              <a:buChar char="-"/>
            </a:pPr>
            <a:r>
              <a:rPr lang="fr-FR" sz="2000" dirty="0"/>
              <a:t>Partie abdominale: artères pour le système digestif</a:t>
            </a:r>
          </a:p>
          <a:p>
            <a:pPr>
              <a:buFontTx/>
              <a:buChar char="-"/>
            </a:pPr>
            <a:r>
              <a:rPr lang="fr-FR" sz="2000" dirty="0"/>
              <a:t>Division en artères iliaques communes dans le bassin</a:t>
            </a:r>
          </a:p>
          <a:p>
            <a:pPr>
              <a:buFontTx/>
              <a:buChar char="-"/>
            </a:pPr>
            <a:r>
              <a:rPr lang="fr-FR" sz="2000" dirty="0"/>
              <a:t>Puis artères du membre inférieur (iliaque externe, fémorale, poplitée)</a:t>
            </a:r>
          </a:p>
          <a:p>
            <a:pPr>
              <a:buFontTx/>
              <a:buChar char="-"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6893693" y="1187846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791525" y="1187846"/>
            <a:ext cx="1850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postérieure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571" y="1587956"/>
            <a:ext cx="4442631" cy="52976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5" y="6214071"/>
            <a:ext cx="864450" cy="44466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499741" y="6203455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D0DCF1FD-60D7-8D8D-3479-4E3214E042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3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26"/>
    </mc:Choice>
    <mc:Fallback>
      <p:transition spd="slow" advTm="56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15" x="9456738" y="5613400"/>
          <p14:tracePt t="2120" x="9423400" y="5580063"/>
          <p14:tracePt t="2131" x="9329738" y="5511800"/>
          <p14:tracePt t="2148" x="9202738" y="5435600"/>
          <p14:tracePt t="2164" x="8991600" y="5240338"/>
          <p14:tracePt t="2181" x="8796338" y="4995863"/>
          <p14:tracePt t="2197" x="8585200" y="4597400"/>
          <p14:tracePt t="2214" x="8551863" y="4335463"/>
          <p14:tracePt t="2230" x="8551863" y="4013200"/>
          <p14:tracePt t="2247" x="8551863" y="3784600"/>
          <p14:tracePt t="2264" x="8585200" y="3657600"/>
          <p14:tracePt t="2280" x="8618538" y="3538538"/>
          <p14:tracePt t="2297" x="8653463" y="3479800"/>
          <p14:tracePt t="2313" x="8669338" y="3446463"/>
          <p14:tracePt t="2365" x="8653463" y="3446463"/>
          <p14:tracePt t="2380" x="8636000" y="3446463"/>
          <p14:tracePt t="2397" x="8602663" y="3446463"/>
          <p14:tracePt t="2414" x="8534400" y="3429000"/>
          <p14:tracePt t="2431" x="8458200" y="3360738"/>
          <p14:tracePt t="2447" x="8331200" y="3233738"/>
          <p14:tracePt t="2464" x="8262938" y="3106738"/>
          <p14:tracePt t="2481" x="8196263" y="2946400"/>
          <p14:tracePt t="2497" x="8120063" y="2667000"/>
          <p14:tracePt t="2513" x="8069263" y="2133600"/>
          <p14:tracePt t="2530" x="8051800" y="1879600"/>
          <p14:tracePt t="2547" x="8051800" y="1651000"/>
          <p14:tracePt t="2564" x="8051800" y="1549400"/>
          <p14:tracePt t="2581" x="8051800" y="1506538"/>
          <p14:tracePt t="2597" x="8051800" y="1490663"/>
          <p14:tracePt t="2856" x="8051800" y="1506538"/>
          <p14:tracePt t="2865" x="8034338" y="1549400"/>
          <p14:tracePt t="2881" x="8001000" y="1600200"/>
          <p14:tracePt t="2897" x="7891463" y="1846263"/>
          <p14:tracePt t="2914" x="7856538" y="1955800"/>
          <p14:tracePt t="2931" x="7764463" y="2235200"/>
          <p14:tracePt t="2947" x="7747000" y="2362200"/>
          <p14:tracePt t="2964" x="7747000" y="2413000"/>
          <p14:tracePt t="2980" x="7729538" y="2506663"/>
          <p14:tracePt t="3013" x="7764463" y="2522538"/>
          <p14:tracePt t="3030" x="7840663" y="2471738"/>
          <p14:tracePt t="3047" x="7924800" y="2362200"/>
          <p14:tracePt t="3064" x="8018463" y="2235200"/>
          <p14:tracePt t="3081" x="8085138" y="2133600"/>
          <p14:tracePt t="3097" x="8153400" y="2024063"/>
          <p14:tracePt t="3114" x="8196263" y="1955800"/>
          <p14:tracePt t="3130" x="8212138" y="1905000"/>
          <p14:tracePt t="3147" x="8229600" y="1879600"/>
          <p14:tracePt t="3164" x="8247063" y="1879600"/>
          <p14:tracePt t="3196" x="8229600" y="1879600"/>
          <p14:tracePt t="3214" x="8178800" y="1955800"/>
          <p14:tracePt t="3230" x="8102600" y="2100263"/>
          <p14:tracePt t="3247" x="8001000" y="2311400"/>
          <p14:tracePt t="3264" x="7924800" y="2522538"/>
          <p14:tracePt t="3281" x="7874000" y="2684463"/>
          <p14:tracePt t="3297" x="7840663" y="2844800"/>
          <p14:tracePt t="3314" x="7823200" y="2913063"/>
          <p14:tracePt t="3330" x="7823200" y="2963863"/>
          <p14:tracePt t="3379" x="7856538" y="2862263"/>
          <p14:tracePt t="3397" x="7907338" y="2717800"/>
          <p14:tracePt t="3414" x="7983538" y="2413000"/>
          <p14:tracePt t="3430" x="8018463" y="2311400"/>
          <p14:tracePt t="3447" x="8034338" y="2133600"/>
          <p14:tracePt t="3464" x="8051800" y="2039938"/>
          <p14:tracePt t="3480" x="8069263" y="2006600"/>
          <p14:tracePt t="3546" x="8069263" y="2024063"/>
          <p14:tracePt t="3564" x="8034338" y="2100263"/>
          <p14:tracePt t="3580" x="7983538" y="2166938"/>
          <p14:tracePt t="3597" x="7907338" y="2235200"/>
          <p14:tracePt t="3614" x="7874000" y="2293938"/>
          <p14:tracePt t="3631" x="7856538" y="2328863"/>
          <p14:tracePt t="3647" x="7840663" y="2328863"/>
          <p14:tracePt t="3667" x="7840663" y="2311400"/>
          <p14:tracePt t="3680" x="7840663" y="2278063"/>
          <p14:tracePt t="3697" x="7891463" y="2184400"/>
          <p14:tracePt t="3714" x="7958138" y="2100263"/>
          <p14:tracePt t="3730" x="8018463" y="2006600"/>
          <p14:tracePt t="3747" x="8069263" y="1955800"/>
          <p14:tracePt t="3764" x="8102600" y="1922463"/>
          <p14:tracePt t="3781" x="8120063" y="1905000"/>
          <p14:tracePt t="4184" x="8120063" y="1879600"/>
          <p14:tracePt t="4229" x="8120063" y="1862138"/>
          <p14:tracePt t="4296" x="8120063" y="1846263"/>
          <p14:tracePt t="4496" x="8120063" y="1862138"/>
          <p14:tracePt t="4514" x="8120063" y="1879600"/>
          <p14:tracePt t="4531" x="8102600" y="1905000"/>
          <p14:tracePt t="4547" x="8085138" y="1938338"/>
          <p14:tracePt t="4564" x="8085138" y="1955800"/>
          <p14:tracePt t="4581" x="8069263" y="1973263"/>
          <p14:tracePt t="4597" x="8069263" y="1989138"/>
          <p14:tracePt t="4614" x="8069263" y="2006600"/>
          <p14:tracePt t="4630" x="8051800" y="2006600"/>
          <p14:tracePt t="4647" x="8051800" y="2024063"/>
          <p14:tracePt t="4680" x="8034338" y="2039938"/>
          <p14:tracePt t="4713" x="8034338" y="2057400"/>
          <p14:tracePt t="4746" x="8034338" y="2082800"/>
          <p14:tracePt t="4764" x="8018463" y="2082800"/>
          <p14:tracePt t="4796" x="8018463" y="2100263"/>
          <p14:tracePt t="4829" x="8001000" y="2116138"/>
          <p14:tracePt t="4880" x="8001000" y="2133600"/>
          <p14:tracePt t="4897" x="7983538" y="2133600"/>
          <p14:tracePt t="4914" x="7983538" y="2151063"/>
          <p14:tracePt t="4931" x="7958138" y="2166938"/>
          <p14:tracePt t="4963" x="7958138" y="2184400"/>
          <p14:tracePt t="4996" x="7958138" y="2201863"/>
          <p14:tracePt t="5014" x="7942263" y="2201863"/>
          <p14:tracePt t="5063" x="7942263" y="2217738"/>
          <p14:tracePt t="5830" x="7942263" y="2235200"/>
          <p14:tracePt t="5848" x="7924800" y="2235200"/>
          <p14:tracePt t="5865" x="7907338" y="2278063"/>
          <p14:tracePt t="5881" x="7907338" y="2293938"/>
          <p14:tracePt t="5913" x="7907338" y="2311400"/>
          <p14:tracePt t="5931" x="7891463" y="2311400"/>
          <p14:tracePt t="5947" x="7891463" y="2328863"/>
          <p14:tracePt t="5964" x="7891463" y="2344738"/>
          <p14:tracePt t="5996" x="7891463" y="2362200"/>
          <p14:tracePt t="6030" x="7891463" y="2379663"/>
          <p14:tracePt t="6079" x="7891463" y="2395538"/>
          <p14:tracePt t="6113" x="7874000" y="2413000"/>
          <p14:tracePt t="6179" x="7874000" y="2430463"/>
          <p14:tracePt t="6213" x="7874000" y="2455863"/>
          <p14:tracePt t="6246" x="7874000" y="2471738"/>
          <p14:tracePt t="6296" x="7874000" y="2489200"/>
          <p14:tracePt t="6346" x="7874000" y="2506663"/>
          <p14:tracePt t="6379" x="7874000" y="2522538"/>
          <p14:tracePt t="6413" x="7856538" y="2540000"/>
          <p14:tracePt t="6431" x="7856538" y="2557463"/>
          <p14:tracePt t="6447" x="7856538" y="2573338"/>
          <p14:tracePt t="6480" x="7856538" y="2590800"/>
          <p14:tracePt t="6497" x="7856538" y="2608263"/>
          <p14:tracePt t="6514" x="7856538" y="2633663"/>
          <p14:tracePt t="6530" x="7856538" y="2649538"/>
          <p14:tracePt t="6547" x="7856538" y="2667000"/>
          <p14:tracePt t="6564" x="7856538" y="2700338"/>
          <p14:tracePt t="6581" x="7856538" y="2717800"/>
          <p14:tracePt t="6597" x="7856538" y="2735263"/>
          <p14:tracePt t="6614" x="7856538" y="2768600"/>
          <p14:tracePt t="6631" x="7856538" y="2786063"/>
          <p14:tracePt t="6647" x="7856538" y="2811463"/>
          <p14:tracePt t="6664" x="7856538" y="2827338"/>
          <p14:tracePt t="6680" x="7856538" y="2844800"/>
          <p14:tracePt t="6697" x="7856538" y="2862263"/>
          <p14:tracePt t="6714" x="7856538" y="2878138"/>
          <p14:tracePt t="6731" x="7856538" y="2895600"/>
          <p14:tracePt t="6747" x="7856538" y="2913063"/>
          <p14:tracePt t="6764" x="7856538" y="2946400"/>
          <p14:tracePt t="6781" x="7856538" y="2989263"/>
          <p14:tracePt t="6797" x="7856538" y="3040063"/>
          <p14:tracePt t="6814" x="7856538" y="3055938"/>
          <p14:tracePt t="6831" x="7856538" y="3124200"/>
          <p14:tracePt t="6847" x="7856538" y="3141663"/>
          <p14:tracePt t="6864" x="7856538" y="3233738"/>
          <p14:tracePt t="6880" x="7856538" y="3284538"/>
          <p14:tracePt t="6897" x="7856538" y="3344863"/>
          <p14:tracePt t="6914" x="7856538" y="3429000"/>
          <p14:tracePt t="6930" x="7856538" y="3497263"/>
          <p14:tracePt t="6947" x="7856538" y="3573463"/>
          <p14:tracePt t="6964" x="7856538" y="3624263"/>
          <p14:tracePt t="6981" x="7856538" y="3675063"/>
          <p14:tracePt t="6997" x="7874000" y="3716338"/>
          <p14:tracePt t="7014" x="7874000" y="3767138"/>
          <p14:tracePt t="7030" x="7874000" y="3802063"/>
          <p14:tracePt t="7047" x="7874000" y="3835400"/>
          <p14:tracePt t="7064" x="7874000" y="3852863"/>
          <p14:tracePt t="7081" x="7874000" y="3894138"/>
          <p14:tracePt t="7097" x="7874000" y="3911600"/>
          <p14:tracePt t="7130" x="7874000" y="3929063"/>
          <p14:tracePt t="7354" x="7874000" y="3911600"/>
          <p14:tracePt t="7380" x="7874000" y="3894138"/>
          <p14:tracePt t="7398" x="7874000" y="3868738"/>
          <p14:tracePt t="7414" x="7874000" y="3852863"/>
          <p14:tracePt t="7431" x="7874000" y="3835400"/>
          <p14:tracePt t="7447" x="7874000" y="3784600"/>
          <p14:tracePt t="7464" x="7856538" y="3751263"/>
          <p14:tracePt t="7481" x="7856538" y="3675063"/>
          <p14:tracePt t="7497" x="7840663" y="3573463"/>
          <p14:tracePt t="7514" x="7823200" y="3479800"/>
          <p14:tracePt t="7531" x="7823200" y="3395663"/>
          <p14:tracePt t="7547" x="7823200" y="3344863"/>
          <p14:tracePt t="7564" x="7823200" y="3302000"/>
          <p14:tracePt t="7581" x="7823200" y="3268663"/>
          <p14:tracePt t="7597" x="7823200" y="3233738"/>
          <p14:tracePt t="7614" x="7823200" y="3141663"/>
          <p14:tracePt t="7631" x="7823200" y="3022600"/>
          <p14:tracePt t="7647" x="7823200" y="2895600"/>
          <p14:tracePt t="7664" x="7805738" y="2768600"/>
          <p14:tracePt t="7681" x="7805738" y="2684463"/>
          <p14:tracePt t="7697" x="7805738" y="2633663"/>
          <p14:tracePt t="7714" x="7805738" y="2608263"/>
          <p14:tracePt t="7779" x="7805738" y="2590800"/>
          <p14:tracePt t="7797" x="7780338" y="2590800"/>
          <p14:tracePt t="7946" x="7780338" y="2608263"/>
          <p14:tracePt t="7964" x="7780338" y="2633663"/>
          <p14:tracePt t="7981" x="7780338" y="2684463"/>
          <p14:tracePt t="7997" x="7780338" y="2735263"/>
          <p14:tracePt t="8014" x="7805738" y="2844800"/>
          <p14:tracePt t="8031" x="7805738" y="2928938"/>
          <p14:tracePt t="8047" x="7823200" y="3005138"/>
          <p14:tracePt t="8064" x="7823200" y="3106738"/>
          <p14:tracePt t="8081" x="7840663" y="3182938"/>
          <p14:tracePt t="8097" x="7840663" y="3268663"/>
          <p14:tracePt t="8114" x="7840663" y="3319463"/>
          <p14:tracePt t="8131" x="7840663" y="3411538"/>
          <p14:tracePt t="8147" x="7840663" y="3462338"/>
          <p14:tracePt t="8164" x="7840663" y="3538538"/>
          <p14:tracePt t="8181" x="7840663" y="3606800"/>
          <p14:tracePt t="8197" x="7840663" y="3657600"/>
          <p14:tracePt t="8214" x="7840663" y="3716338"/>
          <p14:tracePt t="8231" x="7823200" y="3751263"/>
          <p14:tracePt t="8247" x="7823200" y="3802063"/>
          <p14:tracePt t="8264" x="7823200" y="3835400"/>
          <p14:tracePt t="8281" x="7805738" y="3894138"/>
          <p14:tracePt t="8298" x="7805738" y="3929063"/>
          <p14:tracePt t="8329" x="7805738" y="3944938"/>
          <p14:tracePt t="8347" x="7805738" y="3962400"/>
          <p14:tracePt t="9747" x="7840663" y="3962400"/>
          <p14:tracePt t="9765" x="8018463" y="3962400"/>
          <p14:tracePt t="9781" x="8196263" y="3962400"/>
          <p14:tracePt t="9797" x="8389938" y="3979863"/>
          <p14:tracePt t="9814" x="8585200" y="3995738"/>
          <p14:tracePt t="9831" x="8763000" y="3995738"/>
          <p14:tracePt t="9847" x="8940800" y="4013200"/>
          <p14:tracePt t="9864" x="9042400" y="4013200"/>
          <p14:tracePt t="9881" x="9186863" y="4030663"/>
          <p14:tracePt t="9897" x="9296400" y="4030663"/>
          <p14:tracePt t="9914" x="9398000" y="4046538"/>
          <p14:tracePt t="9930" x="9474200" y="4046538"/>
          <p14:tracePt t="9947" x="9558338" y="4071938"/>
          <p14:tracePt t="9964" x="9618663" y="4089400"/>
          <p14:tracePt t="9981" x="9652000" y="4106863"/>
          <p14:tracePt t="9997" x="9702800" y="4122738"/>
          <p14:tracePt t="10014" x="9720263" y="4122738"/>
          <p14:tracePt t="10031" x="9720263" y="4140200"/>
          <p14:tracePt t="10047" x="9736138" y="4140200"/>
          <p14:tracePt t="10140" x="9753600" y="4140200"/>
          <p14:tracePt t="10148" x="9753600" y="4122738"/>
          <p14:tracePt t="10164" x="9753600" y="4089400"/>
          <p14:tracePt t="10181" x="9779000" y="4046538"/>
          <p14:tracePt t="10197" x="9796463" y="3979863"/>
          <p14:tracePt t="10214" x="9812338" y="3929063"/>
          <p14:tracePt t="10230" x="9829800" y="3868738"/>
          <p14:tracePt t="10247" x="9829800" y="3835400"/>
          <p14:tracePt t="10264" x="9847263" y="3817938"/>
          <p14:tracePt t="10281" x="9847263" y="3802063"/>
          <p14:tracePt t="10363" x="9847263" y="3817938"/>
          <p14:tracePt t="10381" x="9847263" y="3852863"/>
          <p14:tracePt t="10396" x="9847263" y="3929063"/>
          <p14:tracePt t="10414" x="9812338" y="3979863"/>
          <p14:tracePt t="10431" x="9796463" y="4046538"/>
          <p14:tracePt t="10448" x="9796463" y="4071938"/>
          <p14:tracePt t="10464" x="9779000" y="4089400"/>
          <p14:tracePt t="10481" x="9779000" y="4106863"/>
          <p14:tracePt t="10525" x="9779000" y="4089400"/>
          <p14:tracePt t="10533" x="9779000" y="4071938"/>
          <p14:tracePt t="10547" x="9779000" y="4046538"/>
          <p14:tracePt t="10564" x="9779000" y="3995738"/>
          <p14:tracePt t="10581" x="9779000" y="3944938"/>
          <p14:tracePt t="10597" x="9779000" y="3911600"/>
          <p14:tracePt t="10614" x="9779000" y="3868738"/>
          <p14:tracePt t="10631" x="9779000" y="3852863"/>
          <p14:tracePt t="10647" x="9779000" y="3835400"/>
          <p14:tracePt t="10664" x="9753600" y="3835400"/>
          <p14:tracePt t="10696" x="9736138" y="3835400"/>
          <p14:tracePt t="10714" x="9720263" y="3835400"/>
          <p14:tracePt t="10763" x="9720263" y="3852863"/>
          <p14:tracePt t="10796" x="9702800" y="3852863"/>
          <p14:tracePt t="10992" x="9685338" y="3852863"/>
          <p14:tracePt t="11013" x="9669463" y="3852863"/>
          <p14:tracePt t="11031" x="9652000" y="3835400"/>
          <p14:tracePt t="11047" x="9634538" y="3835400"/>
          <p14:tracePt t="11064" x="9618663" y="3817938"/>
          <p14:tracePt t="11113" x="9601200" y="3817938"/>
          <p14:tracePt t="11213" x="9601200" y="3835400"/>
          <p14:tracePt t="11231" x="9601200" y="3868738"/>
          <p14:tracePt t="11247" x="9618663" y="3911600"/>
          <p14:tracePt t="11264" x="9618663" y="3995738"/>
          <p14:tracePt t="11281" x="9634538" y="4071938"/>
          <p14:tracePt t="11297" x="9652000" y="4140200"/>
          <p14:tracePt t="11314" x="9669463" y="4224338"/>
          <p14:tracePt t="11331" x="9685338" y="4300538"/>
          <p14:tracePt t="11347" x="9702800" y="4351338"/>
          <p14:tracePt t="11364" x="9720263" y="4427538"/>
          <p14:tracePt t="11381" x="9736138" y="4513263"/>
          <p14:tracePt t="11397" x="9753600" y="4622800"/>
          <p14:tracePt t="11414" x="9779000" y="4691063"/>
          <p14:tracePt t="11431" x="9779000" y="4741863"/>
          <p14:tracePt t="11447" x="9796463" y="4800600"/>
          <p14:tracePt t="11464" x="9796463" y="4818063"/>
          <p14:tracePt t="11530" x="9796463" y="4775200"/>
          <p14:tracePt t="11547" x="9796463" y="4673600"/>
          <p14:tracePt t="11564" x="9796463" y="4529138"/>
          <p14:tracePt t="11581" x="9796463" y="4335463"/>
          <p14:tracePt t="11598" x="9796463" y="4140200"/>
          <p14:tracePt t="11614" x="9796463" y="4030663"/>
          <p14:tracePt t="11631" x="9796463" y="3929063"/>
          <p14:tracePt t="11647" x="9779000" y="3868738"/>
          <p14:tracePt t="11664" x="9753600" y="3817938"/>
          <p14:tracePt t="11681" x="9736138" y="3817938"/>
          <p14:tracePt t="11698" x="9720263" y="3802063"/>
          <p14:tracePt t="11763" x="9720263" y="3817938"/>
          <p14:tracePt t="11781" x="9720263" y="3894138"/>
          <p14:tracePt t="11798" x="9720263" y="3995738"/>
          <p14:tracePt t="11814" x="9720263" y="4106863"/>
          <p14:tracePt t="11831" x="9720263" y="4224338"/>
          <p14:tracePt t="11848" x="9720263" y="4300538"/>
          <p14:tracePt t="11864" x="9720263" y="4368800"/>
          <p14:tracePt t="11881" x="9720263" y="4402138"/>
          <p14:tracePt t="11898" x="9720263" y="4427538"/>
          <p14:tracePt t="11996" x="9702800" y="4335463"/>
          <p14:tracePt t="12015" x="9702800" y="4208463"/>
          <p14:tracePt t="12029" x="9702800" y="4089400"/>
          <p14:tracePt t="12047" x="9702800" y="3979863"/>
          <p14:tracePt t="12064" x="9702800" y="3911600"/>
          <p14:tracePt t="12081" x="9702800" y="3868738"/>
          <p14:tracePt t="12097" x="9702800" y="3852863"/>
          <p14:tracePt t="12131" x="9702800" y="3868738"/>
          <p14:tracePt t="12147" x="9702800" y="3894138"/>
          <p14:tracePt t="12164" x="9702800" y="3979863"/>
          <p14:tracePt t="12181" x="9702800" y="4089400"/>
          <p14:tracePt t="12197" x="9702800" y="4249738"/>
          <p14:tracePt t="12214" x="9685338" y="4351338"/>
          <p14:tracePt t="12231" x="9669463" y="4445000"/>
          <p14:tracePt t="12247" x="9669463" y="4478338"/>
          <p14:tracePt t="12264" x="9652000" y="4495800"/>
          <p14:tracePt t="12281" x="9652000" y="4513263"/>
          <p14:tracePt t="12313" x="9652000" y="4495800"/>
          <p14:tracePt t="12331" x="9652000" y="4445000"/>
          <p14:tracePt t="12347" x="9652000" y="4335463"/>
          <p14:tracePt t="12364" x="9652000" y="4191000"/>
          <p14:tracePt t="12381" x="9652000" y="4089400"/>
          <p14:tracePt t="12397" x="9652000" y="3979863"/>
          <p14:tracePt t="12414" x="9652000" y="3911600"/>
          <p14:tracePt t="12431" x="9652000" y="3868738"/>
          <p14:tracePt t="12483" x="9652000" y="3911600"/>
          <p14:tracePt t="12497" x="9652000" y="3962400"/>
          <p14:tracePt t="12514" x="9652000" y="4046538"/>
          <p14:tracePt t="12531" x="9652000" y="4173538"/>
          <p14:tracePt t="12547" x="9652000" y="4318000"/>
          <p14:tracePt t="12564" x="9652000" y="4402138"/>
          <p14:tracePt t="12581" x="9652000" y="4495800"/>
          <p14:tracePt t="12598" x="9652000" y="4529138"/>
          <p14:tracePt t="12614" x="9652000" y="4564063"/>
          <p14:tracePt t="12647" x="9652000" y="4546600"/>
          <p14:tracePt t="12664" x="9652000" y="4478338"/>
          <p14:tracePt t="12681" x="9652000" y="4368800"/>
          <p14:tracePt t="12698" x="9652000" y="4224338"/>
          <p14:tracePt t="12714" x="9652000" y="4122738"/>
          <p14:tracePt t="12731" x="9652000" y="4046538"/>
          <p14:tracePt t="12748" x="9652000" y="3995738"/>
          <p14:tracePt t="12764" x="9652000" y="3962400"/>
          <p14:tracePt t="12802" x="9652000" y="3979863"/>
          <p14:tracePt t="12814" x="9669463" y="4013200"/>
          <p14:tracePt t="12831" x="9685338" y="4122738"/>
          <p14:tracePt t="12848" x="9702800" y="4249738"/>
          <p14:tracePt t="12864" x="9702800" y="4351338"/>
          <p14:tracePt t="12881" x="9702800" y="4478338"/>
          <p14:tracePt t="12898" x="9702800" y="4546600"/>
          <p14:tracePt t="12914" x="9702800" y="4564063"/>
          <p14:tracePt t="12931" x="9702800" y="4579938"/>
          <p14:tracePt t="12947" x="9702800" y="4597400"/>
          <p14:tracePt t="12966" x="9702800" y="4579938"/>
          <p14:tracePt t="12981" x="9702800" y="4546600"/>
          <p14:tracePt t="12997" x="9702800" y="4462463"/>
          <p14:tracePt t="13014" x="9720263" y="4335463"/>
          <p14:tracePt t="13031" x="9720263" y="4191000"/>
          <p14:tracePt t="13048" x="9720263" y="4089400"/>
          <p14:tracePt t="13064" x="9720263" y="3995738"/>
          <p14:tracePt t="13081" x="9720263" y="3929063"/>
          <p14:tracePt t="13113" x="9720263" y="3911600"/>
          <p14:tracePt t="13146" x="9720263" y="3929063"/>
          <p14:tracePt t="13164" x="9736138" y="3979863"/>
          <p14:tracePt t="13181" x="9753600" y="4071938"/>
          <p14:tracePt t="13198" x="9753600" y="4140200"/>
          <p14:tracePt t="13214" x="9779000" y="4224338"/>
          <p14:tracePt t="13231" x="9779000" y="4284663"/>
          <p14:tracePt t="13248" x="9779000" y="4318000"/>
          <p14:tracePt t="13264" x="9779000" y="4335463"/>
          <p14:tracePt t="13330" x="9779000" y="4300538"/>
          <p14:tracePt t="13347" x="9779000" y="4249738"/>
          <p14:tracePt t="13364" x="9779000" y="4140200"/>
          <p14:tracePt t="13381" x="9779000" y="4071938"/>
          <p14:tracePt t="13397" x="9779000" y="3995738"/>
          <p14:tracePt t="13414" x="9779000" y="3962400"/>
          <p14:tracePt t="13431" x="9779000" y="3944938"/>
          <p14:tracePt t="13480" x="9796463" y="4030663"/>
          <p14:tracePt t="13497" x="9812338" y="4157663"/>
          <p14:tracePt t="13514" x="9847263" y="4318000"/>
          <p14:tracePt t="13531" x="9863138" y="4427538"/>
          <p14:tracePt t="13548" x="9880600" y="4546600"/>
          <p14:tracePt t="13564" x="9880600" y="4640263"/>
          <p14:tracePt t="13581" x="9880600" y="4656138"/>
          <p14:tracePt t="13630" x="9880600" y="4597400"/>
          <p14:tracePt t="13648" x="9880600" y="4445000"/>
          <p14:tracePt t="13664" x="9880600" y="4318000"/>
          <p14:tracePt t="13681" x="9880600" y="4224338"/>
          <p14:tracePt t="13698" x="9880600" y="4122738"/>
          <p14:tracePt t="13714" x="9880600" y="4046538"/>
          <p14:tracePt t="13731" x="9863138" y="4013200"/>
          <p14:tracePt t="13748" x="9863138" y="3995738"/>
          <p14:tracePt t="13780" x="9847263" y="3995738"/>
          <p14:tracePt t="13797" x="9847263" y="4046538"/>
          <p14:tracePt t="13814" x="9829800" y="4157663"/>
          <p14:tracePt t="13831" x="9812338" y="4284663"/>
          <p14:tracePt t="13848" x="9796463" y="4445000"/>
          <p14:tracePt t="13864" x="9796463" y="4546600"/>
          <p14:tracePt t="13881" x="9779000" y="4640263"/>
          <p14:tracePt t="13897" x="9779000" y="4691063"/>
          <p14:tracePt t="13914" x="9753600" y="4706938"/>
          <p14:tracePt t="13931" x="9753600" y="4724400"/>
          <p14:tracePt t="13963" x="9753600" y="4706938"/>
          <p14:tracePt t="13981" x="9736138" y="4656138"/>
          <p14:tracePt t="13998" x="9736138" y="4564063"/>
          <p14:tracePt t="14014" x="9720263" y="4445000"/>
          <p14:tracePt t="14031" x="9702800" y="4335463"/>
          <p14:tracePt t="14047" x="9685338" y="4249738"/>
          <p14:tracePt t="14064" x="9669463" y="4173538"/>
          <p14:tracePt t="14081" x="9652000" y="4140200"/>
          <p14:tracePt t="14098" x="9652000" y="4122738"/>
          <p14:tracePt t="14131" x="9652000" y="4140200"/>
          <p14:tracePt t="14148" x="9634538" y="4191000"/>
          <p14:tracePt t="14164" x="9634538" y="4284663"/>
          <p14:tracePt t="14181" x="9618663" y="4368800"/>
          <p14:tracePt t="14198" x="9618663" y="4445000"/>
          <p14:tracePt t="14214" x="9618663" y="4495800"/>
          <p14:tracePt t="14231" x="9618663" y="4513263"/>
          <p14:tracePt t="14247" x="9618663" y="4529138"/>
          <p14:tracePt t="14280" x="9618663" y="4513263"/>
          <p14:tracePt t="14297" x="9618663" y="4402138"/>
          <p14:tracePt t="14314" x="9618663" y="4267200"/>
          <p14:tracePt t="14331" x="9618663" y="4157663"/>
          <p14:tracePt t="14347" x="9618663" y="4046538"/>
          <p14:tracePt t="14364" x="9618663" y="3995738"/>
          <p14:tracePt t="14381" x="9618663" y="3979863"/>
          <p14:tracePt t="14398" x="9618663" y="3962400"/>
          <p14:tracePt t="14414" x="9634538" y="3962400"/>
          <p14:tracePt t="14431" x="9669463" y="4046538"/>
          <p14:tracePt t="14448" x="9720263" y="4191000"/>
          <p14:tracePt t="14464" x="9796463" y="4386263"/>
          <p14:tracePt t="14481" x="9829800" y="4529138"/>
          <p14:tracePt t="14498" x="9847263" y="4673600"/>
          <p14:tracePt t="14514" x="9847263" y="4741863"/>
          <p14:tracePt t="14531" x="9847263" y="4775200"/>
          <p14:tracePt t="14548" x="9847263" y="4800600"/>
          <p14:tracePt t="14564" x="9847263" y="4757738"/>
          <p14:tracePt t="14581" x="9812338" y="4673600"/>
          <p14:tracePt t="14598" x="9753600" y="4546600"/>
          <p14:tracePt t="14614" x="9702800" y="4386263"/>
          <p14:tracePt t="14631" x="9685338" y="4284663"/>
          <p14:tracePt t="14648" x="9652000" y="4191000"/>
          <p14:tracePt t="14664" x="9652000" y="4140200"/>
          <p14:tracePt t="14681" x="9652000" y="4122738"/>
          <p14:tracePt t="14729" x="9652000" y="4191000"/>
          <p14:tracePt t="14747" x="9652000" y="4318000"/>
          <p14:tracePt t="14764" x="9652000" y="4462463"/>
          <p14:tracePt t="14781" x="9652000" y="4564063"/>
          <p14:tracePt t="14798" x="9652000" y="4673600"/>
          <p14:tracePt t="14814" x="9652000" y="4757738"/>
          <p14:tracePt t="14831" x="9652000" y="4800600"/>
          <p14:tracePt t="14848" x="9652000" y="4818063"/>
          <p14:tracePt t="14892" x="9652000" y="4800600"/>
          <p14:tracePt t="14900" x="9652000" y="4757738"/>
          <p14:tracePt t="14914" x="9652000" y="4706938"/>
          <p14:tracePt t="14931" x="9652000" y="4579938"/>
          <p14:tracePt t="14948" x="9652000" y="4427538"/>
          <p14:tracePt t="14964" x="9652000" y="4300538"/>
          <p14:tracePt t="14981" x="9652000" y="4157663"/>
          <p14:tracePt t="14998" x="9652000" y="4106863"/>
          <p14:tracePt t="15014" x="9652000" y="4071938"/>
          <p14:tracePt t="15031" x="9652000" y="4046538"/>
          <p14:tracePt t="15063" x="9669463" y="4089400"/>
          <p14:tracePt t="15081" x="9669463" y="4224338"/>
          <p14:tracePt t="15097" x="9685338" y="4300538"/>
          <p14:tracePt t="15114" x="9685338" y="4579938"/>
          <p14:tracePt t="15131" x="9685338" y="4724400"/>
          <p14:tracePt t="15148" x="9685338" y="4851400"/>
          <p14:tracePt t="15164" x="9685338" y="4919663"/>
          <p14:tracePt t="15181" x="9685338" y="4953000"/>
          <p14:tracePt t="15198" x="9685338" y="4978400"/>
          <p14:tracePt t="15246" x="9685338" y="4902200"/>
          <p14:tracePt t="15264" x="9685338" y="4800600"/>
          <p14:tracePt t="15281" x="9702800" y="4691063"/>
          <p14:tracePt t="15298" x="9720263" y="4579938"/>
          <p14:tracePt t="15314" x="9736138" y="4513263"/>
          <p14:tracePt t="15331" x="9736138" y="4462463"/>
          <p14:tracePt t="15348" x="9736138" y="4445000"/>
          <p14:tracePt t="15364" x="9736138" y="4427538"/>
          <p14:tracePt t="15858" x="9736138" y="4402138"/>
          <p14:tracePt t="15867" x="9736138" y="4351338"/>
          <p14:tracePt t="15881" x="9736138" y="4335463"/>
          <p14:tracePt t="15898" x="9720263" y="4249738"/>
          <p14:tracePt t="15914" x="9720263" y="4157663"/>
          <p14:tracePt t="15931" x="9702800" y="4089400"/>
          <p14:tracePt t="15947" x="9702800" y="4046538"/>
          <p14:tracePt t="15964" x="9702800" y="4013200"/>
          <p14:tracePt t="15981" x="9702800" y="3995738"/>
          <p14:tracePt t="15997" x="9702800" y="3962400"/>
          <p14:tracePt t="16014" x="9685338" y="3944938"/>
          <p14:tracePt t="16031" x="9685338" y="3894138"/>
          <p14:tracePt t="16048" x="9685338" y="3852863"/>
          <p14:tracePt t="16064" x="9669463" y="3835400"/>
          <p14:tracePt t="16081" x="9669463" y="3817938"/>
          <p14:tracePt t="16098" x="9669463" y="3802063"/>
          <p14:tracePt t="16114" x="9652000" y="3751263"/>
          <p14:tracePt t="16131" x="9634538" y="3690938"/>
          <p14:tracePt t="16147" x="9618663" y="3640138"/>
          <p14:tracePt t="16164" x="9601200" y="3606800"/>
          <p14:tracePt t="16181" x="9601200" y="3573463"/>
          <p14:tracePt t="16198" x="9575800" y="3573463"/>
          <p14:tracePt t="16268" x="9575800" y="3556000"/>
          <p14:tracePt t="16481" x="9575800" y="3573463"/>
          <p14:tracePt t="16596" x="9575800" y="3589338"/>
          <p14:tracePt t="16647" x="9575800" y="3606800"/>
          <p14:tracePt t="16680" x="9575800" y="3624263"/>
          <p14:tracePt t="16698" x="9601200" y="3624263"/>
          <p14:tracePt t="16714" x="9601200" y="3640138"/>
          <p14:tracePt t="16747" x="9601200" y="3657600"/>
          <p14:tracePt t="16764" x="9601200" y="3675063"/>
          <p14:tracePt t="16781" x="9618663" y="3675063"/>
          <p14:tracePt t="16798" x="9618663" y="3690938"/>
          <p14:tracePt t="16830" x="9618663" y="3716338"/>
          <p14:tracePt t="16848" x="9618663" y="3733800"/>
          <p14:tracePt t="16864" x="9634538" y="3733800"/>
          <p14:tracePt t="16881" x="9634538" y="3751263"/>
          <p14:tracePt t="16897" x="9634538" y="3767138"/>
          <p14:tracePt t="16914" x="9634538" y="3784600"/>
          <p14:tracePt t="16931" x="9652000" y="3802063"/>
          <p14:tracePt t="16948" x="9652000" y="3817938"/>
          <p14:tracePt t="16964" x="9652000" y="3835400"/>
          <p14:tracePt t="16981" x="9652000" y="3868738"/>
          <p14:tracePt t="17013" x="9652000" y="3894138"/>
          <p14:tracePt t="17031" x="9669463" y="3911600"/>
          <p14:tracePt t="17063" x="9669463" y="3929063"/>
          <p14:tracePt t="17081" x="9669463" y="3944938"/>
          <p14:tracePt t="17097" x="9669463" y="3962400"/>
          <p14:tracePt t="17114" x="9669463" y="3979863"/>
          <p14:tracePt t="17147" x="9669463" y="3995738"/>
          <p14:tracePt t="17164" x="9669463" y="4013200"/>
          <p14:tracePt t="17197" x="9669463" y="4030663"/>
          <p14:tracePt t="17230" x="9669463" y="4046538"/>
          <p14:tracePt t="17248" x="9669463" y="4071938"/>
          <p14:tracePt t="17264" x="9669463" y="4089400"/>
          <p14:tracePt t="17281" x="9669463" y="4106863"/>
          <p14:tracePt t="17297" x="9669463" y="4122738"/>
          <p14:tracePt t="17314" x="9669463" y="4140200"/>
          <p14:tracePt t="17331" x="9669463" y="4157663"/>
          <p14:tracePt t="17347" x="9669463" y="4173538"/>
          <p14:tracePt t="17364" x="9669463" y="4191000"/>
          <p14:tracePt t="17381" x="9669463" y="4208463"/>
          <p14:tracePt t="17398" x="9669463" y="4249738"/>
          <p14:tracePt t="17414" x="9669463" y="4267200"/>
          <p14:tracePt t="17431" x="9669463" y="4284663"/>
          <p14:tracePt t="17448" x="9669463" y="4318000"/>
          <p14:tracePt t="17480" x="9669463" y="4335463"/>
          <p14:tracePt t="17498" x="9669463" y="4351338"/>
          <p14:tracePt t="17514" x="9669463" y="4368800"/>
          <p14:tracePt t="17531" x="9669463" y="4386263"/>
          <p14:tracePt t="17548" x="9669463" y="4402138"/>
          <p14:tracePt t="17580" x="9669463" y="4427538"/>
          <p14:tracePt t="17613" x="9669463" y="4445000"/>
          <p14:tracePt t="17647" x="9669463" y="4462463"/>
          <p14:tracePt t="17680" x="9669463" y="4478338"/>
          <p14:tracePt t="17697" x="9685338" y="4495800"/>
          <p14:tracePt t="17714" x="9685338" y="4513263"/>
          <p14:tracePt t="17731" x="9685338" y="4529138"/>
          <p14:tracePt t="17748" x="9685338" y="4546600"/>
          <p14:tracePt t="17764" x="9685338" y="4564063"/>
          <p14:tracePt t="17781" x="9685338" y="4579938"/>
          <p14:tracePt t="17798" x="9685338" y="4597400"/>
          <p14:tracePt t="17814" x="9685338" y="4622800"/>
          <p14:tracePt t="17831" x="9702800" y="4656138"/>
          <p14:tracePt t="17848" x="9702800" y="4673600"/>
          <p14:tracePt t="17864" x="9702800" y="4691063"/>
          <p14:tracePt t="17881" x="9702800" y="4706938"/>
          <p14:tracePt t="17913" x="9702800" y="4724400"/>
          <p14:tracePt t="17931" x="9702800" y="4741863"/>
          <p14:tracePt t="17963" x="9702800" y="4757738"/>
          <p14:tracePt t="17981" x="9702800" y="4775200"/>
          <p14:tracePt t="17998" x="9702800" y="4818063"/>
          <p14:tracePt t="18014" x="9702800" y="4833938"/>
          <p14:tracePt t="18031" x="9702800" y="4851400"/>
          <p14:tracePt t="18048" x="9702800" y="4868863"/>
          <p14:tracePt t="18064" x="9702800" y="4884738"/>
          <p14:tracePt t="18081" x="9702800" y="4902200"/>
          <p14:tracePt t="18098" x="9702800" y="4935538"/>
          <p14:tracePt t="18114" x="9702800" y="4978400"/>
          <p14:tracePt t="18131" x="9702800" y="5011738"/>
          <p14:tracePt t="18148" x="9702800" y="5029200"/>
          <p14:tracePt t="18164" x="9702800" y="5046663"/>
          <p14:tracePt t="18181" x="9702800" y="5062538"/>
          <p14:tracePt t="18213" x="9702800" y="5080000"/>
          <p14:tracePt t="18247" x="9702800" y="5097463"/>
          <p14:tracePt t="19316" x="9702800" y="5046663"/>
          <p14:tracePt t="19331" x="9702800" y="5011738"/>
          <p14:tracePt t="19348" x="9702800" y="4919663"/>
          <p14:tracePt t="19364" x="9702800" y="4833938"/>
          <p14:tracePt t="19381" x="9702800" y="4656138"/>
          <p14:tracePt t="19398" x="9685338" y="4478338"/>
          <p14:tracePt t="19414" x="9652000" y="4368800"/>
          <p14:tracePt t="19431" x="9634538" y="4318000"/>
          <p14:tracePt t="19448" x="9575800" y="4224338"/>
          <p14:tracePt t="19464" x="9558338" y="4208463"/>
          <p14:tracePt t="19481" x="9456738" y="4122738"/>
          <p14:tracePt t="19497" x="9364663" y="4071938"/>
          <p14:tracePt t="19514" x="9263063" y="3995738"/>
          <p14:tracePt t="19531" x="9101138" y="3929063"/>
          <p14:tracePt t="19548" x="8890000" y="3852863"/>
          <p14:tracePt t="19564" x="8669338" y="3817938"/>
          <p14:tracePt t="19581" x="8458200" y="3802063"/>
          <p14:tracePt t="19598" x="8280400" y="3802063"/>
          <p14:tracePt t="19614" x="8102600" y="3802063"/>
          <p14:tracePt t="19631" x="7924800" y="3802063"/>
          <p14:tracePt t="19647" x="7764463" y="3835400"/>
          <p14:tracePt t="19664" x="7586663" y="3944938"/>
          <p14:tracePt t="19681" x="7408863" y="4071938"/>
          <p14:tracePt t="19698" x="7289800" y="4173538"/>
          <p14:tracePt t="19714" x="7196138" y="4318000"/>
          <p14:tracePt t="19731" x="7162800" y="4445000"/>
          <p14:tracePt t="19748" x="7162800" y="4564063"/>
          <p14:tracePt t="19764" x="7162800" y="4673600"/>
          <p14:tracePt t="19781" x="7246938" y="4800600"/>
          <p14:tracePt t="19798" x="7450138" y="4978400"/>
          <p14:tracePt t="19814" x="7696200" y="5113338"/>
          <p14:tracePt t="19831" x="8034338" y="5257800"/>
          <p14:tracePt t="19848" x="8424863" y="5418138"/>
          <p14:tracePt t="19865" x="8813800" y="5511800"/>
          <p14:tracePt t="19881" x="9067800" y="5545138"/>
          <p14:tracePt t="19898" x="9398000" y="5580063"/>
          <p14:tracePt t="19914" x="9669463" y="5580063"/>
          <p14:tracePt t="19931" x="9898063" y="5486400"/>
          <p14:tracePt t="19948" x="10152063" y="5257800"/>
          <p14:tracePt t="19964" x="10329863" y="4953000"/>
          <p14:tracePt t="19981" x="10380663" y="4724400"/>
          <p14:tracePt t="19998" x="10431463" y="4386263"/>
          <p14:tracePt t="20014" x="10447338" y="4122738"/>
          <p14:tracePt t="20031" x="10447338" y="3944938"/>
          <p14:tracePt t="20048" x="10447338" y="3784600"/>
          <p14:tracePt t="20064" x="10396538" y="3640138"/>
          <p14:tracePt t="20081" x="10329863" y="3573463"/>
          <p14:tracePt t="20098" x="10202863" y="3513138"/>
          <p14:tracePt t="20115" x="10058400" y="3462338"/>
          <p14:tracePt t="20131" x="9863138" y="3429000"/>
          <p14:tracePt t="20148" x="9618663" y="3411538"/>
          <p14:tracePt t="20164" x="9380538" y="3395663"/>
          <p14:tracePt t="20181" x="9136063" y="3395663"/>
          <p14:tracePt t="20198" x="8907463" y="3395663"/>
          <p14:tracePt t="20215" x="8653463" y="3479800"/>
          <p14:tracePt t="20231" x="8424863" y="3606800"/>
          <p14:tracePt t="20248" x="8229600" y="3817938"/>
          <p14:tracePt t="20265" x="8102600" y="4030663"/>
          <p14:tracePt t="20281" x="8018463" y="4267200"/>
          <p14:tracePt t="20298" x="7983538" y="4529138"/>
          <p14:tracePt t="20314" x="7983538" y="4757738"/>
          <p14:tracePt t="20331" x="7983538" y="4978400"/>
          <p14:tracePt t="20348" x="8069263" y="5189538"/>
          <p14:tracePt t="20365" x="8389938" y="5595938"/>
          <p14:tracePt t="20381" x="8534400" y="5740400"/>
          <p14:tracePt t="20398" x="8923338" y="6002338"/>
          <p14:tracePt t="20414" x="9085263" y="6078538"/>
          <p14:tracePt t="20431" x="9347200" y="6164263"/>
          <p14:tracePt t="20448" x="9685338" y="6180138"/>
          <p14:tracePt t="20464" x="9829800" y="6129338"/>
          <p14:tracePt t="20481" x="9931400" y="6019800"/>
          <p14:tracePt t="20498" x="9990138" y="5900738"/>
          <p14:tracePt t="20514" x="9990138" y="5859463"/>
          <p14:tracePt t="20733" x="9974263" y="5859463"/>
          <p14:tracePt t="20748" x="9931400" y="5842000"/>
          <p14:tracePt t="20765" x="9863138" y="5791200"/>
          <p14:tracePt t="20781" x="9779000" y="5722938"/>
          <p14:tracePt t="20798" x="9618663" y="5595938"/>
          <p14:tracePt t="20814" x="9456738" y="5453063"/>
          <p14:tracePt t="20831" x="9380538" y="5367338"/>
          <p14:tracePt t="20848" x="9296400" y="5257800"/>
          <p14:tracePt t="20864" x="9220200" y="5173663"/>
          <p14:tracePt t="20881" x="9151938" y="5080000"/>
          <p14:tracePt t="20898" x="9118600" y="5011738"/>
          <p14:tracePt t="20915" x="9101138" y="4995863"/>
          <p14:tracePt t="20931" x="9085263" y="4935538"/>
          <p14:tracePt t="20948" x="9085263" y="4919663"/>
          <p14:tracePt t="20965" x="9085263" y="4902200"/>
          <p14:tracePt t="20981" x="9085263" y="4884738"/>
          <p14:tracePt t="20998" x="9101138" y="4851400"/>
          <p14:tracePt t="21014" x="9151938" y="4775200"/>
          <p14:tracePt t="21031" x="9263063" y="4691063"/>
          <p14:tracePt t="21048" x="9380538" y="4597400"/>
          <p14:tracePt t="21064" x="9474200" y="4529138"/>
          <p14:tracePt t="21081" x="9575800" y="4462463"/>
          <p14:tracePt t="21098" x="9652000" y="4386263"/>
          <p14:tracePt t="21114" x="9720263" y="4318000"/>
          <p14:tracePt t="21131" x="9796463" y="4224338"/>
          <p14:tracePt t="21148" x="9829800" y="4122738"/>
          <p14:tracePt t="21165" x="9847263" y="4030663"/>
          <p14:tracePt t="21181" x="9863138" y="3929063"/>
          <p14:tracePt t="21198" x="9880600" y="3817938"/>
          <p14:tracePt t="21215" x="9898063" y="3751263"/>
          <p14:tracePt t="21231" x="9898063" y="3675063"/>
          <p14:tracePt t="21248" x="9898063" y="3606800"/>
          <p14:tracePt t="21264" x="9898063" y="3462338"/>
          <p14:tracePt t="21281" x="9829800" y="3106738"/>
          <p14:tracePt t="21298" x="9720263" y="2590800"/>
          <p14:tracePt t="21314" x="9702800" y="2471738"/>
          <p14:tracePt t="21331" x="9685338" y="2217738"/>
          <p14:tracePt t="21348" x="9652000" y="2039938"/>
          <p14:tracePt t="21365" x="9634538" y="2006600"/>
          <p14:tracePt t="21397" x="9634538" y="1989138"/>
          <p14:tracePt t="21471" x="9634538" y="2006600"/>
          <p14:tracePt t="21530" x="9634538" y="2024063"/>
          <p14:tracePt t="21553" x="9618663" y="2024063"/>
          <p14:tracePt t="21647" x="9618663" y="2039938"/>
          <p14:tracePt t="21680" x="9618663" y="2082800"/>
          <p14:tracePt t="21698" x="9618663" y="2116138"/>
          <p14:tracePt t="21715" x="9618663" y="2166938"/>
          <p14:tracePt t="21731" x="9618663" y="2217738"/>
          <p14:tracePt t="21748" x="9601200" y="2278063"/>
          <p14:tracePt t="21764" x="9601200" y="2328863"/>
          <p14:tracePt t="21781" x="9601200" y="2379663"/>
          <p14:tracePt t="21798" x="9601200" y="2430463"/>
          <p14:tracePt t="21815" x="9601200" y="2489200"/>
          <p14:tracePt t="21831" x="9601200" y="2557463"/>
          <p14:tracePt t="21848" x="9601200" y="2608263"/>
          <p14:tracePt t="21865" x="9601200" y="2633663"/>
          <p14:tracePt t="21881" x="9601200" y="2684463"/>
          <p14:tracePt t="21898" x="9601200" y="2717800"/>
          <p14:tracePt t="21915" x="9601200" y="2786063"/>
          <p14:tracePt t="21931" x="9601200" y="2844800"/>
          <p14:tracePt t="21948" x="9601200" y="2878138"/>
          <p14:tracePt t="21965" x="9601200" y="2913063"/>
          <p14:tracePt t="21981" x="9601200" y="2963863"/>
          <p14:tracePt t="21998" x="9601200" y="3005138"/>
          <p14:tracePt t="22015" x="9575800" y="3073400"/>
          <p14:tracePt t="22031" x="9558338" y="3124200"/>
          <p14:tracePt t="22048" x="9542463" y="3182938"/>
          <p14:tracePt t="22065" x="9542463" y="3217863"/>
          <p14:tracePt t="22081" x="9525000" y="3268663"/>
          <p14:tracePt t="22098" x="9525000" y="3302000"/>
          <p14:tracePt t="22115" x="9507538" y="3344863"/>
          <p14:tracePt t="22131" x="9507538" y="3378200"/>
          <p14:tracePt t="22148" x="9491663" y="3429000"/>
          <p14:tracePt t="22165" x="9491663" y="3479800"/>
          <p14:tracePt t="22181" x="9491663" y="3538538"/>
          <p14:tracePt t="22198" x="9491663" y="3589338"/>
          <p14:tracePt t="22214" x="9474200" y="3640138"/>
          <p14:tracePt t="22231" x="9474200" y="3675063"/>
          <p14:tracePt t="22248" x="9474200" y="3716338"/>
          <p14:tracePt t="22265" x="9474200" y="3767138"/>
          <p14:tracePt t="22281" x="9474200" y="3784600"/>
          <p14:tracePt t="22298" x="9491663" y="3835400"/>
          <p14:tracePt t="22315" x="9507538" y="3911600"/>
          <p14:tracePt t="22331" x="9507538" y="3929063"/>
          <p14:tracePt t="22348" x="9525000" y="3995738"/>
          <p14:tracePt t="22365" x="9542463" y="4013200"/>
          <p14:tracePt t="22381" x="9542463" y="4046538"/>
          <p14:tracePt t="22398" x="9575800" y="4089400"/>
          <p14:tracePt t="22414" x="9601200" y="4122738"/>
          <p14:tracePt t="22431" x="9618663" y="4157663"/>
          <p14:tracePt t="22448" x="9634538" y="4191000"/>
          <p14:tracePt t="22464" x="9652000" y="4224338"/>
          <p14:tracePt t="22481" x="9669463" y="4267200"/>
          <p14:tracePt t="22497" x="9685338" y="4284663"/>
          <p14:tracePt t="22514" x="9685338" y="4318000"/>
          <p14:tracePt t="22531" x="9702800" y="4335463"/>
          <p14:tracePt t="22548" x="9702800" y="4351338"/>
          <p14:tracePt t="22564" x="9720263" y="4386263"/>
          <p14:tracePt t="22581" x="9736138" y="4427538"/>
          <p14:tracePt t="22598" x="9736138" y="4445000"/>
          <p14:tracePt t="22614" x="9736138" y="4478338"/>
          <p14:tracePt t="22631" x="9736138" y="4495800"/>
          <p14:tracePt t="22648" x="9753600" y="4513263"/>
          <p14:tracePt t="22680" x="9753600" y="4529138"/>
          <p14:tracePt t="22698" x="9753600" y="4546600"/>
          <p14:tracePt t="22715" x="9753600" y="4579938"/>
          <p14:tracePt t="22731" x="9753600" y="4597400"/>
          <p14:tracePt t="22748" x="9753600" y="4640263"/>
          <p14:tracePt t="22764" x="9753600" y="4673600"/>
          <p14:tracePt t="22781" x="9753600" y="4706938"/>
          <p14:tracePt t="22798" x="9753600" y="4757738"/>
          <p14:tracePt t="22815" x="9753600" y="4818063"/>
          <p14:tracePt t="22831" x="9753600" y="4851400"/>
          <p14:tracePt t="23281" x="9753600" y="4868863"/>
          <p14:tracePt t="23298" x="9753600" y="4902200"/>
          <p14:tracePt t="23315" x="9753600" y="4919663"/>
          <p14:tracePt t="23331" x="9736138" y="4978400"/>
          <p14:tracePt t="23348" x="9736138" y="5011738"/>
          <p14:tracePt t="23365" x="9720263" y="5080000"/>
          <p14:tracePt t="23381" x="9720263" y="5130800"/>
          <p14:tracePt t="23398" x="9720263" y="5173663"/>
          <p14:tracePt t="23415" x="9720263" y="5224463"/>
          <p14:tracePt t="23431" x="9720263" y="5275263"/>
          <p14:tracePt t="23448" x="9720263" y="5308600"/>
          <p14:tracePt t="23465" x="9720263" y="5351463"/>
          <p14:tracePt t="23481" x="9720263" y="5384800"/>
          <p14:tracePt t="23498" x="9720263" y="5418138"/>
          <p14:tracePt t="23514" x="9720263" y="5453063"/>
          <p14:tracePt t="23531" x="9720263" y="5468938"/>
          <p14:tracePt t="23548" x="9720263" y="5486400"/>
          <p14:tracePt t="23565" x="9720263" y="5529263"/>
          <p14:tracePt t="23581" x="9720263" y="5562600"/>
          <p14:tracePt t="23598" x="9720263" y="5595938"/>
          <p14:tracePt t="23615" x="9720263" y="5613400"/>
          <p14:tracePt t="23631" x="9720263" y="5646738"/>
          <p14:tracePt t="23648" x="9720263" y="5664200"/>
          <p14:tracePt t="23665" x="9702800" y="5707063"/>
          <p14:tracePt t="23697" x="9702800" y="5740400"/>
          <p14:tracePt t="23730" x="9702800" y="5757863"/>
          <p14:tracePt t="23748" x="9702800" y="5773738"/>
          <p14:tracePt t="23764" x="9702800" y="5791200"/>
          <p14:tracePt t="23781" x="9702800" y="5808663"/>
          <p14:tracePt t="23814" x="9702800" y="5824538"/>
          <p14:tracePt t="23831" x="9702800" y="5842000"/>
          <p14:tracePt t="23848" x="9702800" y="5859463"/>
          <p14:tracePt t="23865" x="9702800" y="5884863"/>
          <p14:tracePt t="23881" x="9702800" y="5900738"/>
          <p14:tracePt t="23898" x="9685338" y="5918200"/>
          <p14:tracePt t="23930" x="9685338" y="5935663"/>
          <p14:tracePt t="23948" x="9685338" y="5951538"/>
          <p14:tracePt t="23980" x="9685338" y="5969000"/>
          <p14:tracePt t="24013" x="9685338" y="5986463"/>
          <p14:tracePt t="24031" x="9685338" y="6002338"/>
          <p14:tracePt t="24048" x="9685338" y="6019800"/>
          <p14:tracePt t="24064" x="9685338" y="6037263"/>
          <p14:tracePt t="24081" x="9669463" y="6062663"/>
          <p14:tracePt t="24114" x="9669463" y="6078538"/>
          <p14:tracePt t="24147" x="9669463" y="6096000"/>
          <p14:tracePt t="24164" x="9669463" y="6113463"/>
          <p14:tracePt t="24181" x="9669463" y="6129338"/>
          <p14:tracePt t="24214" x="9669463" y="6164263"/>
          <p14:tracePt t="24247" x="9669463" y="6197600"/>
          <p14:tracePt t="24265" x="9669463" y="6215063"/>
          <p14:tracePt t="24314" x="9669463" y="6240463"/>
          <p14:tracePt t="24331" x="9669463" y="6256338"/>
          <p14:tracePt t="24348" x="9669463" y="6273800"/>
          <p14:tracePt t="24380" x="9669463" y="6291263"/>
          <p14:tracePt t="24413" x="9669463" y="6307138"/>
          <p14:tracePt t="24463" x="9669463" y="6324600"/>
          <p14:tracePt t="24497" x="9634538" y="6342063"/>
          <p14:tracePt t="24830" x="9652000" y="6342063"/>
          <p14:tracePt t="24848" x="9685338" y="6307138"/>
          <p14:tracePt t="24864" x="9736138" y="6273800"/>
          <p14:tracePt t="24882" x="9796463" y="6215063"/>
          <p14:tracePt t="24898" x="9829800" y="6164263"/>
          <p14:tracePt t="24915" x="9847263" y="6129338"/>
          <p14:tracePt t="24931" x="9863138" y="6096000"/>
          <p14:tracePt t="24948" x="9880600" y="6062663"/>
          <p14:tracePt t="24965" x="9880600" y="6037263"/>
          <p14:tracePt t="24981" x="9880600" y="6019800"/>
          <p14:tracePt t="24998" x="9863138" y="6019800"/>
          <p14:tracePt t="25015" x="9847263" y="6002338"/>
          <p14:tracePt t="25031" x="9812338" y="6002338"/>
          <p14:tracePt t="25048" x="9753600" y="6002338"/>
          <p14:tracePt t="25065" x="9702800" y="6002338"/>
          <p14:tracePt t="25081" x="9652000" y="6002338"/>
          <p14:tracePt t="25098" x="9618663" y="6019800"/>
          <p14:tracePt t="25115" x="9601200" y="6019800"/>
          <p14:tracePt t="25131" x="9575800" y="6062663"/>
          <p14:tracePt t="25148" x="9558338" y="6096000"/>
          <p14:tracePt t="25165" x="9558338" y="6197600"/>
          <p14:tracePt t="25181" x="9558338" y="6307138"/>
          <p14:tracePt t="25198" x="9558338" y="6451600"/>
          <p14:tracePt t="25215" x="9558338" y="6553200"/>
          <p14:tracePt t="25231" x="9558338" y="6731000"/>
          <p14:tracePt t="25248" x="9575800" y="6773863"/>
          <p14:tracePt t="25264" x="9618663" y="6840538"/>
          <p14:tracePt t="25347" x="9863138" y="6731000"/>
          <p14:tracePt t="25365" x="9931400" y="6596063"/>
          <p14:tracePt t="25382" x="9990138" y="6418263"/>
          <p14:tracePt t="25398" x="10025063" y="6215063"/>
          <p14:tracePt t="25415" x="10025063" y="6096000"/>
          <p14:tracePt t="25431" x="10025063" y="5969000"/>
          <p14:tracePt t="25448" x="10025063" y="5884863"/>
          <p14:tracePt t="25465" x="9974263" y="5824538"/>
          <p14:tracePt t="25481" x="9880600" y="5808663"/>
          <p14:tracePt t="25498" x="9753600" y="5808663"/>
          <p14:tracePt t="25515" x="9669463" y="5808663"/>
          <p14:tracePt t="25532" x="9575800" y="5808663"/>
          <p14:tracePt t="25548" x="9525000" y="5808663"/>
          <p14:tracePt t="25565" x="9474200" y="5859463"/>
          <p14:tracePt t="25581" x="9456738" y="5918200"/>
          <p14:tracePt t="25598" x="9440863" y="6019800"/>
          <p14:tracePt t="25615" x="9440863" y="6146800"/>
          <p14:tracePt t="25631" x="9440863" y="6291263"/>
          <p14:tracePt t="25648" x="9491663" y="6434138"/>
          <p14:tracePt t="25665" x="9542463" y="6535738"/>
          <p14:tracePt t="25681" x="9601200" y="6611938"/>
          <p14:tracePt t="25698" x="9669463" y="6646863"/>
          <p14:tracePt t="25715" x="9753600" y="6662738"/>
          <p14:tracePt t="25731" x="9812338" y="6646863"/>
          <p14:tracePt t="25748" x="9880600" y="6535738"/>
          <p14:tracePt t="25765" x="9931400" y="6392863"/>
          <p14:tracePt t="25782" x="9990138" y="6180138"/>
          <p14:tracePt t="25798" x="9990138" y="6002338"/>
          <p14:tracePt t="25815" x="9974263" y="5884863"/>
          <p14:tracePt t="25831" x="9880600" y="5791200"/>
          <p14:tracePt t="25848" x="9829800" y="5757863"/>
          <p14:tracePt t="25865" x="9736138" y="5722938"/>
          <p14:tracePt t="25881" x="9669463" y="5707063"/>
          <p14:tracePt t="25898" x="9618663" y="5707063"/>
          <p14:tracePt t="25914" x="9575800" y="5707063"/>
          <p14:tracePt t="25931" x="9542463" y="5740400"/>
          <p14:tracePt t="25948" x="9525000" y="5791200"/>
          <p14:tracePt t="25965" x="9507538" y="5900738"/>
          <p14:tracePt t="25981" x="9507538" y="6078538"/>
          <p14:tracePt t="25998" x="9507538" y="6273800"/>
          <p14:tracePt t="26015" x="9575800" y="6434138"/>
          <p14:tracePt t="26031" x="9634538" y="6519863"/>
          <p14:tracePt t="26048" x="9702800" y="6611938"/>
          <p14:tracePt t="26065" x="9753600" y="6629400"/>
          <p14:tracePt t="26081" x="9847263" y="6629400"/>
          <p14:tracePt t="26098" x="9913938" y="6596063"/>
          <p14:tracePt t="26115" x="9974263" y="6484938"/>
          <p14:tracePt t="26131" x="10007600" y="6342063"/>
          <p14:tracePt t="26148" x="10025063" y="6240463"/>
          <p14:tracePt t="26165" x="10040938" y="6113463"/>
          <p14:tracePt t="26181" x="10040938" y="6019800"/>
          <p14:tracePt t="26198" x="10007600" y="5951538"/>
          <p14:tracePt t="26215" x="9990138" y="5935663"/>
          <p14:tracePt t="26231" x="9956800" y="5918200"/>
          <p14:tracePt t="26248" x="9880600" y="5900738"/>
          <p14:tracePt t="26265" x="9863138" y="5900738"/>
          <p14:tracePt t="26281" x="9829800" y="5918200"/>
          <p14:tracePt t="26298" x="9812338" y="5969000"/>
          <p14:tracePt t="26315" x="9812338" y="6078538"/>
          <p14:tracePt t="26331" x="9812338" y="6180138"/>
          <p14:tracePt t="26348" x="9812338" y="6342063"/>
          <p14:tracePt t="26365" x="9812338" y="6434138"/>
          <p14:tracePt t="26381" x="9847263" y="6502400"/>
          <p14:tracePt t="26398" x="9863138" y="6553200"/>
          <p14:tracePt t="26430" x="9898063" y="6553200"/>
          <p14:tracePt t="26448" x="9931400" y="6553200"/>
          <p14:tracePt t="26465" x="9990138" y="6484938"/>
          <p14:tracePt t="26481" x="10040938" y="6357938"/>
          <p14:tracePt t="26498" x="10075863" y="6273800"/>
          <p14:tracePt t="26515" x="10091738" y="6129338"/>
          <p14:tracePt t="26531" x="10109200" y="6037263"/>
          <p14:tracePt t="26548" x="10109200" y="5969000"/>
          <p14:tracePt t="26565" x="10091738" y="5935663"/>
          <p14:tracePt t="26581" x="10058400" y="5918200"/>
          <p14:tracePt t="26598" x="9990138" y="5900738"/>
          <p14:tracePt t="26615" x="9880600" y="5900738"/>
          <p14:tracePt t="26631" x="9829800" y="5900738"/>
          <p14:tracePt t="26648" x="9753600" y="5900738"/>
          <p14:tracePt t="26665" x="9720263" y="5918200"/>
          <p14:tracePt t="26681" x="9669463" y="5986463"/>
          <p14:tracePt t="26698" x="9669463" y="6078538"/>
          <p14:tracePt t="26715" x="9669463" y="6307138"/>
          <p14:tracePt t="26731" x="9669463" y="6392863"/>
          <p14:tracePt t="26748" x="9702800" y="6502400"/>
          <p14:tracePt t="26765" x="9779000" y="6629400"/>
          <p14:tracePt t="26781" x="9829800" y="6713538"/>
          <p14:tracePt t="26798" x="9863138" y="6731000"/>
          <p14:tracePt t="26815" x="9898063" y="6731000"/>
          <p14:tracePt t="26831" x="9956800" y="6680200"/>
          <p14:tracePt t="26848" x="9990138" y="6596063"/>
          <p14:tracePt t="26865" x="9990138" y="6519863"/>
          <p14:tracePt t="26881" x="10007600" y="6434138"/>
          <p14:tracePt t="26898" x="10025063" y="6342063"/>
          <p14:tracePt t="26915" x="10025063" y="6273800"/>
          <p14:tracePt t="26931" x="9990138" y="6215063"/>
          <p14:tracePt t="26948" x="9956800" y="6180138"/>
          <p14:tracePt t="26965" x="9880600" y="6146800"/>
          <p14:tracePt t="26981" x="9829800" y="6129338"/>
          <p14:tracePt t="26998" x="9753600" y="6129338"/>
          <p14:tracePt t="27014" x="9720263" y="6129338"/>
          <p14:tracePt t="27031" x="9685338" y="6129338"/>
          <p14:tracePt t="27048" x="9669463" y="6164263"/>
          <p14:tracePt t="27065" x="9652000" y="6240463"/>
          <p14:tracePt t="27081" x="9652000" y="6324600"/>
          <p14:tracePt t="27098" x="9652000" y="6418263"/>
          <p14:tracePt t="27115" x="9669463" y="6484938"/>
          <p14:tracePt t="27131" x="9702800" y="6535738"/>
          <p14:tracePt t="27148" x="9736138" y="6570663"/>
          <p14:tracePt t="27165" x="9796463" y="6596063"/>
          <p14:tracePt t="27181" x="9847263" y="6570663"/>
          <p14:tracePt t="27198" x="9880600" y="6553200"/>
          <p14:tracePt t="27215" x="9931400" y="6451600"/>
          <p14:tracePt t="27232" x="9956800" y="6418263"/>
          <p14:tracePt t="27248" x="9956800" y="6342063"/>
          <p14:tracePt t="27264" x="9974263" y="6256338"/>
          <p14:tracePt t="27281" x="9974263" y="6215063"/>
          <p14:tracePt t="27298" x="9956800" y="6197600"/>
          <p14:tracePt t="27315" x="9931400" y="6180138"/>
          <p14:tracePt t="27331" x="9880600" y="6164263"/>
          <p14:tracePt t="27348" x="9812338" y="6164263"/>
          <p14:tracePt t="27365" x="9736138" y="6164263"/>
          <p14:tracePt t="27381" x="9669463" y="6164263"/>
          <p14:tracePt t="27398" x="9618663" y="6180138"/>
          <p14:tracePt t="27415" x="9575800" y="6215063"/>
          <p14:tracePt t="27431" x="9558338" y="6256338"/>
          <p14:tracePt t="27448" x="9542463" y="6307138"/>
          <p14:tracePt t="27465" x="9542463" y="6392863"/>
          <p14:tracePt t="27481" x="9542463" y="6451600"/>
          <p14:tracePt t="27498" x="9601200" y="6535738"/>
          <p14:tracePt t="27515" x="9652000" y="6596063"/>
          <p14:tracePt t="27531" x="9702800" y="6646863"/>
          <p14:tracePt t="27548" x="9779000" y="6646863"/>
          <p14:tracePt t="27565" x="9829800" y="6646863"/>
          <p14:tracePt t="27581" x="9863138" y="6646863"/>
          <p14:tracePt t="27598" x="9898063" y="6596063"/>
          <p14:tracePt t="27615" x="9913938" y="6535738"/>
          <p14:tracePt t="27632" x="9913938" y="6469063"/>
          <p14:tracePt t="27648" x="9913938" y="6375400"/>
          <p14:tracePt t="27665" x="9898063" y="6291263"/>
          <p14:tracePt t="27682" x="9880600" y="6256338"/>
          <p14:tracePt t="27698" x="9796463" y="6180138"/>
          <p14:tracePt t="27715" x="9753600" y="6164263"/>
          <p14:tracePt t="27731" x="9685338" y="6146800"/>
          <p14:tracePt t="27748" x="9618663" y="6146800"/>
          <p14:tracePt t="27765" x="9558338" y="6146800"/>
          <p14:tracePt t="27782" x="9542463" y="6146800"/>
          <p14:tracePt t="27798" x="9507538" y="6197600"/>
          <p14:tracePt t="27814" x="9507538" y="6256338"/>
          <p14:tracePt t="27831" x="9491663" y="6342063"/>
          <p14:tracePt t="27848" x="9491663" y="6418263"/>
          <p14:tracePt t="27865" x="9491663" y="6502400"/>
          <p14:tracePt t="27881" x="9542463" y="6570663"/>
          <p14:tracePt t="27898" x="9575800" y="6629400"/>
          <p14:tracePt t="27915" x="9652000" y="6662738"/>
          <p14:tracePt t="27931" x="9720263" y="6662738"/>
          <p14:tracePt t="27948" x="9796463" y="6662738"/>
          <p14:tracePt t="27965" x="9847263" y="6662738"/>
          <p14:tracePt t="27981" x="9898063" y="6629400"/>
          <p14:tracePt t="27998" x="9931400" y="6570663"/>
          <p14:tracePt t="28015" x="9956800" y="6502400"/>
          <p14:tracePt t="28031" x="9974263" y="6434138"/>
          <p14:tracePt t="28048" x="9974263" y="6342063"/>
          <p14:tracePt t="28065" x="9974263" y="6291263"/>
          <p14:tracePt t="28081" x="9974263" y="6215063"/>
          <p14:tracePt t="28098" x="9956800" y="6180138"/>
          <p14:tracePt t="28114" x="9913938" y="6146800"/>
          <p14:tracePt t="28132" x="9880600" y="6129338"/>
          <p14:tracePt t="28148" x="9812338" y="6129338"/>
          <p14:tracePt t="28165" x="9779000" y="6129338"/>
          <p14:tracePt t="28181" x="9720263" y="6129338"/>
          <p14:tracePt t="28198" x="9685338" y="6129338"/>
          <p14:tracePt t="28215" x="9634538" y="6129338"/>
          <p14:tracePt t="28231" x="9634538" y="6146800"/>
          <p14:tracePt t="28248" x="9634538" y="6164263"/>
          <p14:tracePt t="28265" x="9634538" y="6197600"/>
          <p14:tracePt t="28281" x="9652000" y="6273800"/>
          <p14:tracePt t="28298" x="9702800" y="6342063"/>
          <p14:tracePt t="28316" x="9779000" y="6375400"/>
          <p14:tracePt t="28331" x="9847263" y="6434138"/>
          <p14:tracePt t="28348" x="9913938" y="6451600"/>
          <p14:tracePt t="28365" x="9974263" y="6469063"/>
          <p14:tracePt t="28381" x="10007600" y="6469063"/>
          <p14:tracePt t="28398" x="10025063" y="6469063"/>
          <p14:tracePt t="28415" x="10040938" y="6469063"/>
          <p14:tracePt t="28431" x="10058400" y="6418263"/>
          <p14:tracePt t="28448" x="10058400" y="6357938"/>
          <p14:tracePt t="28465" x="10058400" y="6307138"/>
          <p14:tracePt t="28481" x="10058400" y="6256338"/>
          <p14:tracePt t="28498" x="10007600" y="6197600"/>
          <p14:tracePt t="28515" x="9974263" y="6164263"/>
          <p14:tracePt t="28531" x="9880600" y="6129338"/>
          <p14:tracePt t="28548" x="9796463" y="6129338"/>
          <p14:tracePt t="28565" x="9720263" y="6129338"/>
          <p14:tracePt t="28581" x="9634538" y="6129338"/>
          <p14:tracePt t="28598" x="9558338" y="6129338"/>
          <p14:tracePt t="28615" x="9507538" y="6146800"/>
          <p14:tracePt t="28631" x="9474200" y="6215063"/>
          <p14:tracePt t="28648" x="9456738" y="6240463"/>
          <p14:tracePt t="28665" x="9456738" y="6307138"/>
          <p14:tracePt t="28681" x="9456738" y="6392863"/>
          <p14:tracePt t="28698" x="9456738" y="6502400"/>
          <p14:tracePt t="28715" x="9474200" y="6570663"/>
          <p14:tracePt t="28732" x="9558338" y="6680200"/>
          <p14:tracePt t="28748" x="9634538" y="6731000"/>
          <p14:tracePt t="28765" x="9702800" y="6748463"/>
          <p14:tracePt t="28782" x="9796463" y="6748463"/>
          <p14:tracePt t="28798" x="9863138" y="6697663"/>
          <p14:tracePt t="28814" x="9913938" y="6596063"/>
          <p14:tracePt t="28831" x="9974263" y="6434138"/>
          <p14:tracePt t="28848" x="9990138" y="6240463"/>
          <p14:tracePt t="28864" x="10007600" y="6037263"/>
          <p14:tracePt t="28882" x="10007600" y="5918200"/>
          <p14:tracePt t="28898" x="10007600" y="5791200"/>
          <p14:tracePt t="28915" x="9990138" y="5707063"/>
          <p14:tracePt t="28931" x="9956800" y="5646738"/>
          <p14:tracePt t="28948" x="9913938" y="5613400"/>
          <p14:tracePt t="28965" x="9863138" y="5580063"/>
          <p14:tracePt t="28981" x="9812338" y="5562600"/>
          <p14:tracePt t="28998" x="9736138" y="5562600"/>
          <p14:tracePt t="29015" x="9669463" y="5562600"/>
          <p14:tracePt t="29031" x="9601200" y="5562600"/>
          <p14:tracePt t="29048" x="9542463" y="5562600"/>
          <p14:tracePt t="29065" x="9507538" y="5595938"/>
          <p14:tracePt t="29081" x="9491663" y="5630863"/>
          <p14:tracePt t="29098" x="9474200" y="5689600"/>
          <p14:tracePt t="29115" x="9456738" y="5757863"/>
          <p14:tracePt t="29132" x="9456738" y="5935663"/>
          <p14:tracePt t="29148" x="9456738" y="6078538"/>
          <p14:tracePt t="29165" x="9456738" y="6164263"/>
          <p14:tracePt t="29181" x="9456738" y="6215063"/>
          <p14:tracePt t="29198" x="9507538" y="6307138"/>
          <p14:tracePt t="29215" x="9525000" y="6324600"/>
          <p14:tracePt t="29232" x="9542463" y="6342063"/>
          <p14:tracePt t="29248" x="9618663" y="6342063"/>
          <p14:tracePt t="29265" x="9685338" y="6291263"/>
          <p14:tracePt t="29281" x="9779000" y="6180138"/>
          <p14:tracePt t="29298" x="9847263" y="6037263"/>
          <p14:tracePt t="29315" x="9880600" y="5900738"/>
          <p14:tracePt t="29331" x="9898063" y="5740400"/>
          <p14:tracePt t="29348" x="9898063" y="5580063"/>
          <p14:tracePt t="29365" x="9898063" y="5453063"/>
          <p14:tracePt t="29381" x="9880600" y="5351463"/>
          <p14:tracePt t="29398" x="9847263" y="5257800"/>
          <p14:tracePt t="29415" x="9812338" y="5207000"/>
          <p14:tracePt t="29431" x="9779000" y="5156200"/>
          <p14:tracePt t="29448" x="9736138" y="5113338"/>
          <p14:tracePt t="29465" x="9720263" y="5097463"/>
          <p14:tracePt t="29482" x="9702800" y="5080000"/>
          <p14:tracePt t="29498" x="9685338" y="5046663"/>
          <p14:tracePt t="29515" x="9669463" y="5011738"/>
          <p14:tracePt t="29531" x="9652000" y="4919663"/>
          <p14:tracePt t="29548" x="9634538" y="4851400"/>
          <p14:tracePt t="29565" x="9634538" y="4741863"/>
          <p14:tracePt t="29581" x="9634538" y="4656138"/>
          <p14:tracePt t="29598" x="9634538" y="4564063"/>
          <p14:tracePt t="29615" x="9634538" y="4495800"/>
          <p14:tracePt t="29632" x="9634538" y="4402138"/>
          <p14:tracePt t="29648" x="9634538" y="4368800"/>
          <p14:tracePt t="29665" x="9634538" y="4318000"/>
          <p14:tracePt t="29682" x="9634538" y="4300538"/>
          <p14:tracePt t="29698" x="9634538" y="4284663"/>
          <p14:tracePt t="29715" x="9634538" y="4267200"/>
          <p14:tracePt t="29732" x="9634538" y="4249738"/>
          <p14:tracePt t="29852" x="9634538" y="4267200"/>
          <p14:tracePt t="29914" x="9634538" y="4284663"/>
          <p14:tracePt t="29932" x="9652000" y="4284663"/>
          <p14:tracePt t="29964" x="9652000" y="4300538"/>
          <p14:tracePt t="29997" x="9652000" y="4318000"/>
          <p14:tracePt t="30015" x="9669463" y="4318000"/>
          <p14:tracePt t="30047" x="9669463" y="4335463"/>
          <p14:tracePt t="30413" x="9669463" y="4351338"/>
          <p14:tracePt t="30432" x="9685338" y="4386263"/>
          <p14:tracePt t="30448" x="9702800" y="4445000"/>
          <p14:tracePt t="30465" x="9720263" y="4513263"/>
          <p14:tracePt t="30482" x="9736138" y="4579938"/>
          <p14:tracePt t="30498" x="9753600" y="4656138"/>
          <p14:tracePt t="30515" x="9753600" y="4724400"/>
          <p14:tracePt t="30531" x="9753600" y="4775200"/>
          <p14:tracePt t="30548" x="9753600" y="4833938"/>
          <p14:tracePt t="30565" x="9753600" y="4884738"/>
          <p14:tracePt t="30582" x="9753600" y="4953000"/>
          <p14:tracePt t="30598" x="9753600" y="4995863"/>
          <p14:tracePt t="30615" x="9753600" y="5029200"/>
          <p14:tracePt t="30632" x="9736138" y="5097463"/>
          <p14:tracePt t="30648" x="9736138" y="5113338"/>
          <p14:tracePt t="30664" x="9702800" y="5173663"/>
          <p14:tracePt t="30682" x="9685338" y="5207000"/>
          <p14:tracePt t="30698" x="9669463" y="5240338"/>
          <p14:tracePt t="30715" x="9652000" y="5291138"/>
          <p14:tracePt t="30731" x="9634538" y="5351463"/>
          <p14:tracePt t="30748" x="9618663" y="5418138"/>
          <p14:tracePt t="30765" x="9575800" y="5468938"/>
          <p14:tracePt t="30781" x="9575800" y="5562600"/>
          <p14:tracePt t="30798" x="9558338" y="5630863"/>
          <p14:tracePt t="30815" x="9542463" y="5722938"/>
          <p14:tracePt t="30832" x="9542463" y="5808663"/>
          <p14:tracePt t="30848" x="9542463" y="5900738"/>
          <p14:tracePt t="30865" x="9542463" y="5969000"/>
          <p14:tracePt t="30881" x="9542463" y="6062663"/>
          <p14:tracePt t="30898" x="9542463" y="6113463"/>
          <p14:tracePt t="30915" x="9542463" y="6164263"/>
          <p14:tracePt t="30931" x="9542463" y="6215063"/>
          <p14:tracePt t="30948" x="9542463" y="6273800"/>
          <p14:tracePt t="30965" x="9542463" y="6324600"/>
          <p14:tracePt t="30981" x="9542463" y="6375400"/>
          <p14:tracePt t="30998" x="9542463" y="6451600"/>
          <p14:tracePt t="31015" x="9542463" y="6502400"/>
          <p14:tracePt t="31031" x="9558338" y="6570663"/>
          <p14:tracePt t="31048" x="9575800" y="6646863"/>
          <p14:tracePt t="31065" x="9601200" y="6697663"/>
          <p14:tracePt t="31082" x="9618663" y="6731000"/>
          <p14:tracePt t="31098" x="9652000" y="6748463"/>
          <p14:tracePt t="31115" x="9669463" y="6773863"/>
          <p14:tracePt t="31132" x="9702800" y="6789738"/>
          <p14:tracePt t="31148" x="9736138" y="6807200"/>
          <p14:tracePt t="31165" x="9796463" y="6807200"/>
          <p14:tracePt t="31182" x="9829800" y="6807200"/>
          <p14:tracePt t="31198" x="9863138" y="6807200"/>
          <p14:tracePt t="31215" x="9880600" y="6807200"/>
          <p14:tracePt t="31232" x="9913938" y="6789738"/>
          <p14:tracePt t="31248" x="9931400" y="6773863"/>
          <p14:tracePt t="31265" x="9974263" y="6697663"/>
          <p14:tracePt t="31281" x="10007600" y="6629400"/>
          <p14:tracePt t="31298" x="10040938" y="6502400"/>
          <p14:tracePt t="31315" x="10075863" y="6357938"/>
          <p14:tracePt t="31331" x="10091738" y="6256338"/>
          <p14:tracePt t="31348" x="10109200" y="6129338"/>
          <p14:tracePt t="31365" x="10109200" y="6019800"/>
          <p14:tracePt t="31381" x="10109200" y="5884863"/>
          <p14:tracePt t="31398" x="10109200" y="5757863"/>
          <p14:tracePt t="31415" x="10091738" y="5664200"/>
          <p14:tracePt t="31432" x="10058400" y="5562600"/>
          <p14:tracePt t="31448" x="10040938" y="5486400"/>
          <p14:tracePt t="31465" x="10007600" y="5435600"/>
          <p14:tracePt t="31482" x="9990138" y="5402263"/>
          <p14:tracePt t="31498" x="9974263" y="5384800"/>
          <p14:tracePt t="31515" x="9956800" y="5367338"/>
          <p14:tracePt t="31531" x="9931400" y="5334000"/>
          <p14:tracePt t="31548" x="9898063" y="5308600"/>
          <p14:tracePt t="31565" x="9829800" y="5275263"/>
          <p14:tracePt t="31581" x="9796463" y="5275263"/>
          <p14:tracePt t="31598" x="9702800" y="5257800"/>
          <p14:tracePt t="31615" x="9669463" y="5257800"/>
          <p14:tracePt t="31631" x="9601200" y="5257800"/>
          <p14:tracePt t="31648" x="9558338" y="5257800"/>
          <p14:tracePt t="31665" x="9525000" y="5257800"/>
          <p14:tracePt t="31681" x="9491663" y="5275263"/>
          <p14:tracePt t="31698" x="9456738" y="5308600"/>
          <p14:tracePt t="31715" x="9423400" y="5351463"/>
          <p14:tracePt t="31731" x="9380538" y="5402263"/>
          <p14:tracePt t="31748" x="9364663" y="5453063"/>
          <p14:tracePt t="31765" x="9347200" y="5562600"/>
          <p14:tracePt t="31782" x="9329738" y="5664200"/>
          <p14:tracePt t="31798" x="9329738" y="5791200"/>
          <p14:tracePt t="31815" x="9329738" y="5884863"/>
          <p14:tracePt t="31831" x="9329738" y="6037263"/>
          <p14:tracePt t="31848" x="9380538" y="6164263"/>
          <p14:tracePt t="31865" x="9423400" y="6273800"/>
          <p14:tracePt t="31882" x="9474200" y="6357938"/>
          <p14:tracePt t="31898" x="9558338" y="6484938"/>
          <p14:tracePt t="31915" x="9669463" y="6553200"/>
          <p14:tracePt t="31932" x="9796463" y="6611938"/>
          <p14:tracePt t="31948" x="9931400" y="6646863"/>
          <p14:tracePt t="31965" x="10025063" y="6646863"/>
          <p14:tracePt t="31982" x="10134600" y="6646863"/>
          <p14:tracePt t="31998" x="10218738" y="6646863"/>
          <p14:tracePt t="32015" x="10329863" y="6570663"/>
          <p14:tracePt t="32031" x="10380663" y="6502400"/>
          <p14:tracePt t="32048" x="10447338" y="6375400"/>
          <p14:tracePt t="32065" x="10507663" y="6197600"/>
          <p14:tracePt t="32082" x="10507663" y="6062663"/>
          <p14:tracePt t="32098" x="10507663" y="5900738"/>
          <p14:tracePt t="32115" x="10507663" y="5740400"/>
          <p14:tracePt t="32132" x="10482263" y="5630863"/>
          <p14:tracePt t="32148" x="10447338" y="5529263"/>
          <p14:tracePt t="32165" x="10396538" y="5435600"/>
          <p14:tracePt t="32182" x="10345738" y="5367338"/>
          <p14:tracePt t="32198" x="10287000" y="5308600"/>
          <p14:tracePt t="32215" x="10218738" y="5240338"/>
          <p14:tracePt t="32232" x="10152063" y="5189538"/>
          <p14:tracePt t="32248" x="10040938" y="5130800"/>
          <p14:tracePt t="32265" x="9956800" y="5080000"/>
          <p14:tracePt t="32282" x="9863138" y="5046663"/>
          <p14:tracePt t="32298" x="9779000" y="5046663"/>
          <p14:tracePt t="32315" x="9720263" y="5046663"/>
          <p14:tracePt t="32331" x="9685338" y="5046663"/>
          <p14:tracePt t="32348" x="9669463" y="5046663"/>
          <p14:tracePt t="32365" x="9652000" y="5046663"/>
          <p14:tracePt t="32381" x="9634538" y="5097463"/>
          <p14:tracePt t="32398" x="9618663" y="5173663"/>
          <p14:tracePt t="32415" x="9618663" y="5275263"/>
          <p14:tracePt t="32432" x="9601200" y="5402263"/>
          <p14:tracePt t="32448" x="9601200" y="5545138"/>
          <p14:tracePt t="32465" x="9601200" y="5707063"/>
          <p14:tracePt t="32482" x="9601200" y="5842000"/>
          <p14:tracePt t="32498" x="9601200" y="5986463"/>
          <p14:tracePt t="32515" x="9618663" y="6164263"/>
          <p14:tracePt t="32532" x="9634538" y="6256338"/>
          <p14:tracePt t="32548" x="9652000" y="6307138"/>
          <p14:tracePt t="32565" x="9702800" y="6392863"/>
          <p14:tracePt t="32582" x="9779000" y="6484938"/>
          <p14:tracePt t="32598" x="9880600" y="6535738"/>
          <p14:tracePt t="32615" x="9956800" y="6553200"/>
          <p14:tracePt t="32631" x="10040938" y="6553200"/>
          <p14:tracePt t="32648" x="10167938" y="6535738"/>
          <p14:tracePt t="32665" x="10269538" y="6469063"/>
          <p14:tracePt t="32681" x="10363200" y="6342063"/>
          <p14:tracePt t="32698" x="10464800" y="6180138"/>
          <p14:tracePt t="32715" x="10541000" y="6002338"/>
          <p14:tracePt t="32732" x="10591800" y="5808663"/>
          <p14:tracePt t="32748" x="10625138" y="5580063"/>
          <p14:tracePt t="32765" x="10625138" y="5384800"/>
          <p14:tracePt t="32781" x="10625138" y="5275263"/>
          <p14:tracePt t="32798" x="10625138" y="5173663"/>
          <p14:tracePt t="32815" x="10591800" y="5080000"/>
          <p14:tracePt t="32832" x="10541000" y="5011738"/>
          <p14:tracePt t="32848" x="10447338" y="4935538"/>
          <p14:tracePt t="32865" x="10396538" y="4902200"/>
          <p14:tracePt t="32882" x="10329863" y="4851400"/>
          <p14:tracePt t="32898" x="10218738" y="4800600"/>
          <p14:tracePt t="32915" x="10134600" y="4775200"/>
          <p14:tracePt t="32932" x="10007600" y="4757738"/>
          <p14:tracePt t="32948" x="9913938" y="4757738"/>
          <p14:tracePt t="32965" x="9829800" y="4757738"/>
          <p14:tracePt t="32982" x="9702800" y="4757738"/>
          <p14:tracePt t="32998" x="9601200" y="4800600"/>
          <p14:tracePt t="33015" x="9474200" y="4868863"/>
          <p14:tracePt t="33032" x="9440863" y="4884738"/>
          <p14:tracePt t="33048" x="9364663" y="4935538"/>
          <p14:tracePt t="33065" x="9245600" y="5062538"/>
          <p14:tracePt t="33082" x="9202738" y="5130800"/>
          <p14:tracePt t="33098" x="9186863" y="5207000"/>
          <p14:tracePt t="33115" x="9169400" y="5291138"/>
          <p14:tracePt t="33132" x="9169400" y="5418138"/>
          <p14:tracePt t="33148" x="9169400" y="5529263"/>
          <p14:tracePt t="33165" x="9186863" y="5646738"/>
          <p14:tracePt t="33181" x="9245600" y="5773738"/>
          <p14:tracePt t="33198" x="9329738" y="5918200"/>
          <p14:tracePt t="33215" x="9440863" y="6037263"/>
          <p14:tracePt t="33231" x="9525000" y="6164263"/>
          <p14:tracePt t="33248" x="9601200" y="6197600"/>
          <p14:tracePt t="33265" x="9702800" y="6273800"/>
          <p14:tracePt t="33281" x="9829800" y="6307138"/>
          <p14:tracePt t="33298" x="9931400" y="6307138"/>
          <p14:tracePt t="33315" x="10058400" y="6307138"/>
          <p14:tracePt t="33331" x="10167938" y="6240463"/>
          <p14:tracePt t="33348" x="10269538" y="6146800"/>
          <p14:tracePt t="33365" x="10363200" y="6037263"/>
          <p14:tracePt t="33382" x="10431463" y="5884863"/>
          <p14:tracePt t="33398" x="10507663" y="5646738"/>
          <p14:tracePt t="33415" x="10541000" y="5418138"/>
          <p14:tracePt t="33431" x="10558463" y="5207000"/>
          <p14:tracePt t="33448" x="10558463" y="5080000"/>
          <p14:tracePt t="33465" x="10558463" y="4935538"/>
          <p14:tracePt t="33482" x="10558463" y="4851400"/>
          <p14:tracePt t="33498" x="10558463" y="4775200"/>
          <p14:tracePt t="33515" x="10541000" y="4741863"/>
          <p14:tracePt t="33532" x="10507663" y="4691063"/>
          <p14:tracePt t="33548" x="10414000" y="4640263"/>
          <p14:tracePt t="33565" x="10380663" y="4622800"/>
          <p14:tracePt t="33582" x="10236200" y="4579938"/>
          <p14:tracePt t="33598" x="10109200" y="4546600"/>
          <p14:tracePt t="33615" x="10025063" y="4546600"/>
          <p14:tracePt t="33632" x="9931400" y="4529138"/>
          <p14:tracePt t="33648" x="9847263" y="4529138"/>
          <p14:tracePt t="33665" x="9779000" y="4529138"/>
          <p14:tracePt t="33682" x="9702800" y="4529138"/>
          <p14:tracePt t="33698" x="9634538" y="4529138"/>
          <p14:tracePt t="33715" x="9558338" y="4564063"/>
          <p14:tracePt t="33732" x="9491663" y="4622800"/>
          <p14:tracePt t="33748" x="9423400" y="4691063"/>
          <p14:tracePt t="33765" x="9347200" y="4775200"/>
          <p14:tracePt t="33782" x="9313863" y="4884738"/>
          <p14:tracePt t="33798" x="9296400" y="4953000"/>
          <p14:tracePt t="33815" x="9278938" y="5113338"/>
          <p14:tracePt t="33832" x="9278938" y="5240338"/>
          <p14:tracePt t="33848" x="9278938" y="5384800"/>
          <p14:tracePt t="33865" x="9278938" y="5580063"/>
          <p14:tracePt t="33882" x="9329738" y="5740400"/>
          <p14:tracePt t="33898" x="9398000" y="5918200"/>
          <p14:tracePt t="33915" x="9474200" y="6062663"/>
          <p14:tracePt t="33932" x="9601200" y="6215063"/>
          <p14:tracePt t="33948" x="9702800" y="6324600"/>
          <p14:tracePt t="33965" x="9863138" y="6418263"/>
          <p14:tracePt t="33982" x="10040938" y="6502400"/>
          <p14:tracePt t="33998" x="10202863" y="6535738"/>
          <p14:tracePt t="34015" x="10464800" y="6553200"/>
          <p14:tracePt t="34032" x="10591800" y="6535738"/>
          <p14:tracePt t="34048" x="10660063" y="6519863"/>
          <p14:tracePt t="34065" x="10787063" y="6357938"/>
          <p14:tracePt t="34082" x="10837863" y="6215063"/>
          <p14:tracePt t="34098" x="10879138" y="6037263"/>
          <p14:tracePt t="34115" x="10879138" y="5859463"/>
          <p14:tracePt t="34132" x="10879138" y="5722938"/>
          <p14:tracePt t="34148" x="10820400" y="5630863"/>
          <p14:tracePt t="34165" x="10769600" y="5545138"/>
          <p14:tracePt t="34182" x="10718800" y="5468938"/>
          <p14:tracePt t="34198" x="10642600" y="5418138"/>
          <p14:tracePt t="34215" x="10558463" y="5367338"/>
          <p14:tracePt t="34231" x="10447338" y="5334000"/>
          <p14:tracePt t="34248" x="10380663" y="5291138"/>
          <p14:tracePt t="34265" x="10287000" y="5275263"/>
          <p14:tracePt t="34281" x="10185400" y="5257800"/>
          <p14:tracePt t="34298" x="10091738" y="5257800"/>
          <p14:tracePt t="34315" x="10025063" y="5257800"/>
          <p14:tracePt t="34332" x="9931400" y="5257800"/>
          <p14:tracePt t="34348" x="9863138" y="5257800"/>
          <p14:tracePt t="34365" x="9796463" y="5257800"/>
          <p14:tracePt t="34382" x="9720263" y="5291138"/>
          <p14:tracePt t="34398" x="9652000" y="5334000"/>
          <p14:tracePt t="34415" x="9575800" y="5384800"/>
          <p14:tracePt t="34432" x="9525000" y="5435600"/>
          <p14:tracePt t="34449" x="9474200" y="5511800"/>
          <p14:tracePt t="34465" x="9440863" y="5630863"/>
          <p14:tracePt t="34482" x="9440863" y="5757863"/>
          <p14:tracePt t="34498" x="9440863" y="5808663"/>
          <p14:tracePt t="34515" x="9440863" y="5986463"/>
          <p14:tracePt t="34532" x="9474200" y="6291263"/>
          <p14:tracePt t="34548" x="9491663" y="6392863"/>
          <p14:tracePt t="34565" x="9542463" y="6519863"/>
          <p14:tracePt t="34582" x="9558338" y="6596063"/>
          <p14:tracePt t="34598" x="9618663" y="6646863"/>
          <p14:tracePt t="34615" x="9652000" y="6680200"/>
          <p14:tracePt t="34632" x="9736138" y="6731000"/>
          <p14:tracePt t="34648" x="9880600" y="6731000"/>
          <p14:tracePt t="34665" x="10025063" y="6731000"/>
          <p14:tracePt t="34682" x="10185400" y="6680200"/>
          <p14:tracePt t="34698" x="10304463" y="6596063"/>
          <p14:tracePt t="34715" x="10414000" y="6451600"/>
          <p14:tracePt t="34732" x="10464800" y="6307138"/>
          <p14:tracePt t="34748" x="10523538" y="6146800"/>
          <p14:tracePt t="34765" x="10541000" y="5986463"/>
          <p14:tracePt t="34781" x="10558463" y="5808663"/>
          <p14:tracePt t="34798" x="10558463" y="5613400"/>
          <p14:tracePt t="34815" x="10482263" y="5384800"/>
          <p14:tracePt t="34832" x="10414000" y="5207000"/>
          <p14:tracePt t="34848" x="10363200" y="5097463"/>
          <p14:tracePt t="34865" x="10287000" y="4978400"/>
          <p14:tracePt t="34881" x="10218738" y="4884738"/>
          <p14:tracePt t="34898" x="10167938" y="4833938"/>
          <p14:tracePt t="34915" x="10091738" y="4775200"/>
          <p14:tracePt t="34932" x="10040938" y="4757738"/>
          <p14:tracePt t="34948" x="9956800" y="4741863"/>
          <p14:tracePt t="34965" x="9863138" y="4741863"/>
          <p14:tracePt t="34982" x="9847263" y="4741863"/>
          <p14:tracePt t="34998" x="9753600" y="4741863"/>
          <p14:tracePt t="35015" x="9618663" y="4757738"/>
          <p14:tracePt t="35032" x="9491663" y="4818063"/>
          <p14:tracePt t="35048" x="9423400" y="4851400"/>
          <p14:tracePt t="35065" x="9313863" y="4884738"/>
          <p14:tracePt t="35082" x="9245600" y="4953000"/>
          <p14:tracePt t="35098" x="9186863" y="5011738"/>
          <p14:tracePt t="35115" x="9151938" y="5080000"/>
          <p14:tracePt t="35132" x="9136063" y="5189538"/>
          <p14:tracePt t="35148" x="9136063" y="5334000"/>
          <p14:tracePt t="35165" x="9136063" y="5486400"/>
          <p14:tracePt t="35182" x="9151938" y="5689600"/>
          <p14:tracePt t="35198" x="9220200" y="5884863"/>
          <p14:tracePt t="35215" x="9329738" y="6096000"/>
          <p14:tracePt t="35232" x="9456738" y="6240463"/>
          <p14:tracePt t="35248" x="9575800" y="6357938"/>
          <p14:tracePt t="35265" x="9685338" y="6434138"/>
          <p14:tracePt t="35281" x="9829800" y="6484938"/>
          <p14:tracePt t="35298" x="9990138" y="6502400"/>
          <p14:tracePt t="35315" x="10185400" y="6519863"/>
          <p14:tracePt t="35332" x="10363200" y="6519863"/>
          <p14:tracePt t="35348" x="10541000" y="6469063"/>
          <p14:tracePt t="35365" x="10685463" y="6375400"/>
          <p14:tracePt t="35382" x="10769600" y="6291263"/>
          <p14:tracePt t="35398" x="10837863" y="6164263"/>
          <p14:tracePt t="35415" x="10879138" y="6062663"/>
          <p14:tracePt t="35432" x="10914063" y="5951538"/>
          <p14:tracePt t="35448" x="10914063" y="5842000"/>
          <p14:tracePt t="35465" x="10914063" y="5689600"/>
          <p14:tracePt t="35482" x="10914063" y="5486400"/>
          <p14:tracePt t="35498" x="10879138" y="5402263"/>
          <p14:tracePt t="35515" x="10820400" y="5308600"/>
          <p14:tracePt t="35532" x="10752138" y="5224463"/>
          <p14:tracePt t="35548" x="10660063" y="5130800"/>
          <p14:tracePt t="35565" x="10591800" y="5062538"/>
          <p14:tracePt t="35581" x="10482263" y="5011738"/>
          <p14:tracePt t="35598" x="10380663" y="4953000"/>
          <p14:tracePt t="35615" x="10253663" y="4919663"/>
          <p14:tracePt t="35631" x="10134600" y="4884738"/>
          <p14:tracePt t="35648" x="9974263" y="4884738"/>
          <p14:tracePt t="35665" x="9829800" y="4884738"/>
          <p14:tracePt t="35682" x="9720263" y="4884738"/>
          <p14:tracePt t="35698" x="9575800" y="4884738"/>
          <p14:tracePt t="35715" x="9456738" y="4902200"/>
          <p14:tracePt t="35732" x="9364663" y="4935538"/>
          <p14:tracePt t="35748" x="9313863" y="4995863"/>
          <p14:tracePt t="35765" x="9245600" y="5062538"/>
          <p14:tracePt t="35782" x="9186863" y="5156200"/>
          <p14:tracePt t="35798" x="9186863" y="5257800"/>
          <p14:tracePt t="35815" x="9186863" y="5402263"/>
          <p14:tracePt t="35832" x="9186863" y="5562600"/>
          <p14:tracePt t="35848" x="9245600" y="5722938"/>
          <p14:tracePt t="35865" x="9347200" y="5900738"/>
          <p14:tracePt t="35881" x="9491663" y="6078538"/>
          <p14:tracePt t="35898" x="9669463" y="6240463"/>
          <p14:tracePt t="35915" x="9847263" y="6342063"/>
          <p14:tracePt t="35932" x="10007600" y="6418263"/>
          <p14:tracePt t="35949" x="10185400" y="6434138"/>
          <p14:tracePt t="35965" x="10414000" y="6434138"/>
          <p14:tracePt t="35982" x="10482263" y="6392863"/>
          <p14:tracePt t="35998" x="10685463" y="6240463"/>
          <p14:tracePt t="36015" x="10769600" y="6113463"/>
          <p14:tracePt t="36031" x="10837863" y="5969000"/>
          <p14:tracePt t="36048" x="10879138" y="5859463"/>
          <p14:tracePt t="36065" x="10879138" y="5740400"/>
          <p14:tracePt t="36082" x="10879138" y="5613400"/>
          <p14:tracePt t="36098" x="10879138" y="5453063"/>
          <p14:tracePt t="36115" x="10820400" y="5334000"/>
          <p14:tracePt t="36132" x="10769600" y="5189538"/>
          <p14:tracePt t="36148" x="10736263" y="5113338"/>
          <p14:tracePt t="36165" x="10685463" y="5029200"/>
          <p14:tracePt t="36181" x="10574338" y="4935538"/>
          <p14:tracePt t="36198" x="10482263" y="4884738"/>
          <p14:tracePt t="36215" x="10380663" y="4851400"/>
          <p14:tracePt t="36232" x="10269538" y="4833938"/>
          <p14:tracePt t="36248" x="10134600" y="4833938"/>
          <p14:tracePt t="36265" x="9956800" y="4833938"/>
          <p14:tracePt t="36282" x="9779000" y="4868863"/>
          <p14:tracePt t="36298" x="9618663" y="4953000"/>
          <p14:tracePt t="36315" x="9456738" y="5062538"/>
          <p14:tracePt t="36332" x="9329738" y="5156200"/>
          <p14:tracePt t="36348" x="9220200" y="5275263"/>
          <p14:tracePt t="36365" x="9151938" y="5384800"/>
          <p14:tracePt t="36382" x="9118600" y="5486400"/>
          <p14:tracePt t="36398" x="9118600" y="5630863"/>
          <p14:tracePt t="36415" x="9118600" y="5824538"/>
          <p14:tracePt t="36432" x="9202738" y="5951538"/>
          <p14:tracePt t="36448" x="9263063" y="6019800"/>
          <p14:tracePt t="36465" x="9380538" y="6164263"/>
          <p14:tracePt t="36482" x="9618663" y="6357938"/>
          <p14:tracePt t="36498" x="9779000" y="6451600"/>
          <p14:tracePt t="36515" x="9931400" y="6519863"/>
          <p14:tracePt t="36532" x="10109200" y="6570663"/>
          <p14:tracePt t="36548" x="10269538" y="6596063"/>
          <p14:tracePt t="36565" x="10431463" y="6596063"/>
          <p14:tracePt t="36582" x="10574338" y="6570663"/>
          <p14:tracePt t="36598" x="10685463" y="6502400"/>
          <p14:tracePt t="36615" x="10769600" y="6392863"/>
          <p14:tracePt t="36632" x="10820400" y="6291263"/>
          <p14:tracePt t="36649" x="10863263" y="6146800"/>
          <p14:tracePt t="36665" x="10879138" y="6002338"/>
          <p14:tracePt t="36682" x="10879138" y="5859463"/>
          <p14:tracePt t="36698" x="10879138" y="5707063"/>
          <p14:tracePt t="36715" x="10837863" y="5580063"/>
          <p14:tracePt t="36732" x="10769600" y="5453063"/>
          <p14:tracePt t="36748" x="10718800" y="5367338"/>
          <p14:tracePt t="36765" x="10660063" y="5275263"/>
          <p14:tracePt t="36782" x="10591800" y="5207000"/>
          <p14:tracePt t="36798" x="10541000" y="5156200"/>
          <p14:tracePt t="36815" x="10482263" y="5113338"/>
          <p14:tracePt t="36832" x="10414000" y="5062538"/>
          <p14:tracePt t="36848" x="10304463" y="5029200"/>
          <p14:tracePt t="36865" x="10152063" y="4953000"/>
          <p14:tracePt t="36882" x="9974263" y="4919663"/>
          <p14:tracePt t="36899" x="9652000" y="4868863"/>
          <p14:tracePt t="36915" x="9542463" y="4851400"/>
          <p14:tracePt t="36932" x="9398000" y="4851400"/>
          <p14:tracePt t="36948" x="9278938" y="4851400"/>
          <p14:tracePt t="36965" x="9202738" y="4851400"/>
          <p14:tracePt t="36981" x="9151938" y="4902200"/>
          <p14:tracePt t="36998" x="9118600" y="4978400"/>
          <p14:tracePt t="37015" x="9101138" y="5062538"/>
          <p14:tracePt t="37032" x="9101138" y="5189538"/>
          <p14:tracePt t="37048" x="9101138" y="5351463"/>
          <p14:tracePt t="37065" x="9101138" y="5529263"/>
          <p14:tracePt t="37082" x="9101138" y="5722938"/>
          <p14:tracePt t="37098" x="9151938" y="5918200"/>
          <p14:tracePt t="37115" x="9202738" y="6037263"/>
          <p14:tracePt t="37132" x="9296400" y="6180138"/>
          <p14:tracePt t="37148" x="9380538" y="6307138"/>
          <p14:tracePt t="37165" x="9474200" y="6392863"/>
          <p14:tracePt t="37181" x="9575800" y="6469063"/>
          <p14:tracePt t="37198" x="9685338" y="6519863"/>
          <p14:tracePt t="37215" x="9812338" y="6570663"/>
          <p14:tracePt t="37232" x="9956800" y="6596063"/>
          <p14:tracePt t="37248" x="10091738" y="6596063"/>
          <p14:tracePt t="37265" x="10236200" y="6553200"/>
          <p14:tracePt t="37281" x="10380663" y="6469063"/>
          <p14:tracePt t="37298" x="10447338" y="6418263"/>
          <p14:tracePt t="37315" x="10541000" y="6291263"/>
          <p14:tracePt t="37331" x="10591800" y="6180138"/>
          <p14:tracePt t="37348" x="10609263" y="6037263"/>
          <p14:tracePt t="37365" x="10609263" y="5842000"/>
          <p14:tracePt t="37382" x="10591800" y="5646738"/>
          <p14:tracePt t="37398" x="10523538" y="5435600"/>
          <p14:tracePt t="37415" x="10414000" y="5240338"/>
          <p14:tracePt t="37432" x="10363200" y="5113338"/>
          <p14:tracePt t="37448" x="10236200" y="4953000"/>
          <p14:tracePt t="37465" x="10152063" y="4902200"/>
          <p14:tracePt t="37482" x="10091738" y="4851400"/>
          <p14:tracePt t="37498" x="10040938" y="4833938"/>
          <p14:tracePt t="37515" x="9956800" y="4800600"/>
          <p14:tracePt t="37532" x="9880600" y="4757738"/>
          <p14:tracePt t="37548" x="9779000" y="4724400"/>
          <p14:tracePt t="37565" x="9702800" y="4706938"/>
          <p14:tracePt t="37582" x="9634538" y="4691063"/>
          <p14:tracePt t="37598" x="9575800" y="4673600"/>
          <p14:tracePt t="37615" x="9542463" y="4673600"/>
          <p14:tracePt t="37632" x="9525000" y="4673600"/>
          <p14:tracePt t="38116" x="9575800" y="4691063"/>
          <p14:tracePt t="38132" x="9652000" y="4724400"/>
          <p14:tracePt t="38149" x="9720263" y="4775200"/>
          <p14:tracePt t="38165" x="9847263" y="4868863"/>
          <p14:tracePt t="38182" x="9956800" y="4953000"/>
          <p14:tracePt t="38198" x="10075863" y="5062538"/>
          <p14:tracePt t="38215" x="10134600" y="5097463"/>
          <p14:tracePt t="38797" x="10109200" y="5080000"/>
          <p14:tracePt t="38815" x="10025063" y="5011738"/>
          <p14:tracePt t="38832" x="9931400" y="4919663"/>
          <p14:tracePt t="38849" x="9829800" y="4818063"/>
          <p14:tracePt t="38865" x="9685338" y="4691063"/>
          <p14:tracePt t="38882" x="9652000" y="4656138"/>
          <p14:tracePt t="38899" x="9525000" y="4546600"/>
          <p14:tracePt t="38915" x="9364663" y="4402138"/>
          <p14:tracePt t="38932" x="9245600" y="4284663"/>
          <p14:tracePt t="38949" x="9101138" y="4140200"/>
          <p14:tracePt t="38965" x="9024938" y="4071938"/>
          <p14:tracePt t="38982" x="8940800" y="3962400"/>
          <p14:tracePt t="38998" x="8890000" y="3894138"/>
          <p14:tracePt t="39015" x="8847138" y="3852863"/>
          <p14:tracePt t="39032" x="8831263" y="3835400"/>
          <p14:tracePt t="39115" x="8864600" y="3835400"/>
          <p14:tracePt t="39132" x="8940800" y="3817938"/>
          <p14:tracePt t="39149" x="9042400" y="3802063"/>
          <p14:tracePt t="39165" x="9186863" y="3767138"/>
          <p14:tracePt t="39182" x="9278938" y="3751263"/>
          <p14:tracePt t="39198" x="9380538" y="3733800"/>
          <p14:tracePt t="39215" x="9456738" y="3716338"/>
          <p14:tracePt t="39232" x="9507538" y="3690938"/>
          <p14:tracePt t="39248" x="9525000" y="3675063"/>
          <p14:tracePt t="39265" x="9542463" y="3675063"/>
          <p14:tracePt t="39282" x="9558338" y="3657600"/>
          <p14:tracePt t="39299" x="9558338" y="3640138"/>
          <p14:tracePt t="39315" x="9575800" y="3624263"/>
          <p14:tracePt t="39332" x="9575800" y="3606800"/>
          <p14:tracePt t="39349" x="9601200" y="3589338"/>
          <p14:tracePt t="39365" x="9618663" y="3538538"/>
          <p14:tracePt t="39382" x="9618663" y="3479800"/>
          <p14:tracePt t="39398" x="9634538" y="3429000"/>
          <p14:tracePt t="39415" x="9634538" y="3360738"/>
          <p14:tracePt t="39432" x="9634538" y="3302000"/>
          <p14:tracePt t="39448" x="9652000" y="3268663"/>
          <p14:tracePt t="39465" x="9652000" y="3233738"/>
          <p14:tracePt t="39482" x="9652000" y="3217863"/>
          <p14:tracePt t="39514" x="9652000" y="3200400"/>
          <p14:tracePt t="39581" x="9652000" y="3217863"/>
          <p14:tracePt t="39599" x="9652000" y="3233738"/>
          <p14:tracePt t="39614" x="9652000" y="3268663"/>
          <p14:tracePt t="39632" x="9652000" y="3344863"/>
          <p14:tracePt t="39649" x="9652000" y="3462338"/>
          <p14:tracePt t="39665" x="9652000" y="3640138"/>
          <p14:tracePt t="39682" x="9652000" y="3868738"/>
          <p14:tracePt t="39698" x="9652000" y="4089400"/>
          <p14:tracePt t="39715" x="9652000" y="4208463"/>
          <p14:tracePt t="39732" x="9652000" y="4335463"/>
          <p14:tracePt t="39749" x="9652000" y="4402138"/>
          <p14:tracePt t="39765" x="9652000" y="4427538"/>
          <p14:tracePt t="39782" x="9652000" y="4445000"/>
          <p14:tracePt t="39831" x="9652000" y="4427538"/>
          <p14:tracePt t="39849" x="9652000" y="4402138"/>
          <p14:tracePt t="39865" x="9652000" y="4267200"/>
          <p14:tracePt t="39882" x="9652000" y="4122738"/>
          <p14:tracePt t="39898" x="9685338" y="3911600"/>
          <p14:tracePt t="39915" x="9720263" y="3716338"/>
          <p14:tracePt t="39932" x="9736138" y="3589338"/>
          <p14:tracePt t="39949" x="9753600" y="3446463"/>
          <p14:tracePt t="39965" x="9779000" y="3360738"/>
          <p14:tracePt t="39982" x="9779000" y="3319463"/>
          <p14:tracePt t="39998" x="9779000" y="3284538"/>
          <p14:tracePt t="40015" x="9779000" y="3268663"/>
          <p14:tracePt t="40032" x="9779000" y="3251200"/>
          <p14:tracePt t="40115" x="9796463" y="3251200"/>
          <p14:tracePt t="40132" x="9796463" y="3268663"/>
          <p14:tracePt t="40164" x="9796463" y="3284538"/>
          <p14:tracePt t="40182" x="9812338" y="3319463"/>
          <p14:tracePt t="40199" x="9829800" y="3378200"/>
          <p14:tracePt t="40215" x="9847263" y="3446463"/>
          <p14:tracePt t="40232" x="9863138" y="3513138"/>
          <p14:tracePt t="40248" x="9880600" y="3589338"/>
          <p14:tracePt t="40265" x="9898063" y="3675063"/>
          <p14:tracePt t="40282" x="9898063" y="3716338"/>
          <p14:tracePt t="41782" x="9880600" y="3716338"/>
          <p14:tracePt t="41800" x="9847263" y="3716338"/>
          <p14:tracePt t="41815" x="9702800" y="3716338"/>
          <p14:tracePt t="41832" x="9364663" y="3675063"/>
          <p14:tracePt t="41848" x="9067800" y="3675063"/>
          <p14:tracePt t="41865" x="8796338" y="3657600"/>
          <p14:tracePt t="41882" x="8551863" y="3657600"/>
          <p14:tracePt t="41899" x="8407400" y="3657600"/>
          <p14:tracePt t="41915" x="8262938" y="3657600"/>
          <p14:tracePt t="41932" x="8196263" y="3657600"/>
          <p14:tracePt t="41949" x="8178800" y="3657600"/>
          <p14:tracePt t="41965" x="8153400" y="3657600"/>
          <p14:tracePt t="41997" x="8196263" y="3640138"/>
          <p14:tracePt t="42015" x="8280400" y="3624263"/>
          <p14:tracePt t="42032" x="8424863" y="3589338"/>
          <p14:tracePt t="42049" x="8602663" y="3589338"/>
          <p14:tracePt t="42065" x="8796338" y="3573463"/>
          <p14:tracePt t="42082" x="8974138" y="3573463"/>
          <p14:tracePt t="42099" x="9085263" y="3573463"/>
          <p14:tracePt t="42115" x="9220200" y="3573463"/>
          <p14:tracePt t="42132" x="9313863" y="3589338"/>
          <p14:tracePt t="42149" x="9347200" y="3606800"/>
          <p14:tracePt t="42453" x="9440863" y="3690938"/>
          <p14:tracePt t="42465" x="9542463" y="3817938"/>
          <p14:tracePt t="42482" x="9736138" y="3995738"/>
          <p14:tracePt t="42499" x="9956800" y="4208463"/>
          <p14:tracePt t="42515" x="10075863" y="4368800"/>
          <p14:tracePt t="42532" x="10202863" y="4513263"/>
          <p14:tracePt t="45634" x="10167938" y="4513263"/>
          <p14:tracePt t="45650" x="10091738" y="4513263"/>
          <p14:tracePt t="45666" x="10025063" y="4495800"/>
          <p14:tracePt t="45682" x="9931400" y="4478338"/>
          <p14:tracePt t="45699" x="9863138" y="4445000"/>
          <p14:tracePt t="45715" x="9796463" y="4427538"/>
          <p14:tracePt t="45732" x="9753600" y="4402138"/>
          <p14:tracePt t="45748" x="9736138" y="4402138"/>
          <p14:tracePt t="45765" x="9720263" y="4402138"/>
          <p14:tracePt t="45798" x="9702800" y="4402138"/>
          <p14:tracePt t="45815" x="9685338" y="4402138"/>
          <p14:tracePt t="45847" x="9669463" y="4445000"/>
          <p14:tracePt t="45865" x="9669463" y="4478338"/>
          <p14:tracePt t="45882" x="9669463" y="4513263"/>
          <p14:tracePt t="45898" x="9652000" y="4564063"/>
          <p14:tracePt t="45915" x="9652000" y="4640263"/>
          <p14:tracePt t="45932" x="9652000" y="4724400"/>
          <p14:tracePt t="45949" x="9652000" y="4818063"/>
          <p14:tracePt t="45965" x="9652000" y="4902200"/>
          <p14:tracePt t="45982" x="9669463" y="4978400"/>
          <p14:tracePt t="45999" x="9669463" y="5011738"/>
          <p14:tracePt t="46015" x="9685338" y="5029200"/>
          <p14:tracePt t="46032" x="9685338" y="5046663"/>
          <p14:tracePt t="46148" x="9685338" y="5062538"/>
          <p14:tracePt t="46165" x="9669463" y="5097463"/>
          <p14:tracePt t="46182" x="9634538" y="5130800"/>
          <p14:tracePt t="46199" x="9601200" y="5189538"/>
          <p14:tracePt t="46215" x="9542463" y="5257800"/>
          <p14:tracePt t="46232" x="9525000" y="5334000"/>
          <p14:tracePt t="46249" x="9491663" y="5384800"/>
          <p14:tracePt t="46265" x="9474200" y="5418138"/>
          <p14:tracePt t="46282" x="9474200" y="5453063"/>
          <p14:tracePt t="46298" x="9456738" y="5468938"/>
          <p14:tracePt t="46348" x="9456738" y="5486400"/>
          <p14:tracePt t="46464" x="9456738" y="5511800"/>
          <p14:tracePt t="46483" x="9440863" y="5529263"/>
          <p14:tracePt t="46499" x="9423400" y="5562600"/>
          <p14:tracePt t="46516" x="9398000" y="5580063"/>
          <p14:tracePt t="46532" x="9380538" y="5595938"/>
          <p14:tracePt t="46549" x="9364663" y="5613400"/>
          <p14:tracePt t="46565" x="9329738" y="5646738"/>
          <p14:tracePt t="51334" x="9263063" y="5646738"/>
          <p14:tracePt t="51350" x="9202738" y="5646738"/>
          <p14:tracePt t="51366" x="9151938" y="5664200"/>
          <p14:tracePt t="51382" x="9085263" y="5689600"/>
          <p14:tracePt t="51399" x="8991600" y="5722938"/>
          <p14:tracePt t="51416" x="8923338" y="5791200"/>
          <p14:tracePt t="51432" x="8890000" y="5842000"/>
          <p14:tracePt t="51449" x="8831263" y="5935663"/>
          <p14:tracePt t="51466" x="8831263" y="6037263"/>
          <p14:tracePt t="51482" x="8831263" y="6164263"/>
          <p14:tracePt t="51499" x="8831263" y="6240463"/>
          <p14:tracePt t="51516" x="8864600" y="6307138"/>
          <p14:tracePt t="51532" x="8907463" y="6375400"/>
          <p14:tracePt t="51549" x="8940800" y="6434138"/>
          <p14:tracePt t="51566" x="8958263" y="6434138"/>
          <p14:tracePt t="51953" x="8958263" y="6418263"/>
          <p14:tracePt t="51967" x="8958263" y="6375400"/>
          <p14:tracePt t="51982" x="8940800" y="6273800"/>
          <p14:tracePt t="51999" x="8940800" y="6180138"/>
          <p14:tracePt t="52016" x="8907463" y="6096000"/>
          <p14:tracePt t="52032" x="8864600" y="5969000"/>
          <p14:tracePt t="52049" x="8831263" y="5900738"/>
          <p14:tracePt t="52066" x="8796338" y="5808663"/>
          <p14:tracePt t="52082" x="8763000" y="5757863"/>
          <p14:tracePt t="54444" x="8745538" y="5757863"/>
          <p14:tracePt t="54452" x="8686800" y="5757863"/>
          <p14:tracePt t="54466" x="8618538" y="5722938"/>
          <p14:tracePt t="54483" x="8491538" y="5613400"/>
          <p14:tracePt t="54499" x="8331200" y="5435600"/>
          <p14:tracePt t="54516" x="8051800" y="4919663"/>
          <p14:tracePt t="54532" x="7907338" y="4224338"/>
          <p14:tracePt t="54549" x="7780338" y="3141663"/>
          <p14:tracePt t="54566" x="7764463" y="1760538"/>
          <p14:tracePt t="54582" x="7764463" y="211138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426</Words>
  <Application>Microsoft Macintosh PowerPoint</Application>
  <PresentationFormat>Grand écran</PresentationFormat>
  <Paragraphs>85</Paragraphs>
  <Slides>9</Slides>
  <Notes>0</Notes>
  <HiddenSlides>0</HiddenSlides>
  <MMClips>9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2</cp:revision>
  <dcterms:created xsi:type="dcterms:W3CDTF">2026-09-02T14:27:57Z</dcterms:created>
  <dcterms:modified xsi:type="dcterms:W3CDTF">2026-09-04T10:08:15Z</dcterms:modified>
</cp:coreProperties>
</file>