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95" r:id="rId3"/>
    <p:sldId id="339" r:id="rId4"/>
    <p:sldId id="280" r:id="rId5"/>
    <p:sldId id="296" r:id="rId6"/>
    <p:sldId id="324" r:id="rId7"/>
    <p:sldId id="325" r:id="rId8"/>
    <p:sldId id="326" r:id="rId9"/>
    <p:sldId id="331" r:id="rId10"/>
    <p:sldId id="333" r:id="rId11"/>
    <p:sldId id="328" r:id="rId12"/>
    <p:sldId id="327" r:id="rId13"/>
    <p:sldId id="329" r:id="rId14"/>
    <p:sldId id="330" r:id="rId15"/>
    <p:sldId id="335" r:id="rId16"/>
    <p:sldId id="334" r:id="rId17"/>
    <p:sldId id="336" r:id="rId18"/>
    <p:sldId id="337" r:id="rId19"/>
    <p:sldId id="338" r:id="rId20"/>
    <p:sldId id="332" r:id="rId21"/>
  </p:sldIdLst>
  <p:sldSz cx="12192000" cy="6858000"/>
  <p:notesSz cx="6858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13" autoAdjust="0"/>
    <p:restoredTop sz="94681"/>
  </p:normalViewPr>
  <p:slideViewPr>
    <p:cSldViewPr snapToGrid="0">
      <p:cViewPr varScale="1">
        <p:scale>
          <a:sx n="64" d="100"/>
          <a:sy n="64" d="100"/>
        </p:scale>
        <p:origin x="101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9F8E92E-F7CF-0C28-CFFA-040C58D97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304" y="340201"/>
            <a:ext cx="3099791" cy="3099573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6B86164-E566-BDF9-EBF4-B1B3EF05B9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669" y="4168324"/>
            <a:ext cx="6192273" cy="503917"/>
          </a:xfrm>
        </p:spPr>
        <p:txBody>
          <a:bodyPr/>
          <a:lstStyle>
            <a:lvl1pPr>
              <a:defRPr sz="3275">
                <a:solidFill>
                  <a:srgbClr val="638495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r>
              <a:rPr lang="fr-FR" dirty="0"/>
              <a:t>Sous-titre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F8C7366-B9E6-C5AB-BC45-EF81989A5D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669" y="6340088"/>
            <a:ext cx="3430203" cy="345277"/>
          </a:xfrm>
        </p:spPr>
        <p:txBody>
          <a:bodyPr/>
          <a:lstStyle>
            <a:lvl1pPr>
              <a:defRPr sz="2244" i="1"/>
            </a:lvl1pPr>
          </a:lstStyle>
          <a:p>
            <a:pPr lvl="0"/>
            <a:r>
              <a:rPr lang="fr-FR" dirty="0"/>
              <a:t>Date - Lieu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EDAB1D-3014-A2DD-9B82-EE71AC89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0" y="3377377"/>
            <a:ext cx="6192273" cy="559908"/>
          </a:xfrm>
        </p:spPr>
        <p:txBody>
          <a:bodyPr anchor="b"/>
          <a:lstStyle>
            <a:lvl1pPr>
              <a:defRPr sz="3638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8BC8C4-EAC4-B42D-1786-23033A3A718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208B8A-FE46-B674-C678-6F18A623145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93C72A7-254F-4CE6-9CB7-14CE4C3A4A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05" y="596777"/>
            <a:ext cx="3057319" cy="11052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D0EEA8E-2CF3-4890-AC54-E727172A29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829" y="386993"/>
            <a:ext cx="1524963" cy="152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31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if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B0FE07E4-3D9D-FCD1-F3E3-A547E6A28983}"/>
              </a:ext>
            </a:extLst>
          </p:cNvPr>
          <p:cNvSpPr/>
          <p:nvPr/>
        </p:nvSpPr>
        <p:spPr>
          <a:xfrm>
            <a:off x="0" y="260331"/>
            <a:ext cx="4064257" cy="6593076"/>
          </a:xfrm>
          <a:custGeom>
            <a:avLst/>
            <a:gdLst/>
            <a:ahLst/>
            <a:cxnLst/>
            <a:rect l="l" t="t" r="r" b="b"/>
            <a:pathLst>
              <a:path w="6701790" h="10872470">
                <a:moveTo>
                  <a:pt x="6701754" y="0"/>
                </a:moveTo>
                <a:lnTo>
                  <a:pt x="0" y="0"/>
                </a:lnTo>
                <a:lnTo>
                  <a:pt x="0" y="10872265"/>
                </a:lnTo>
                <a:lnTo>
                  <a:pt x="6701754" y="10872265"/>
                </a:lnTo>
                <a:lnTo>
                  <a:pt x="6701754" y="0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A8D2F7DD-3954-95AB-4F71-4AC6EBDF2EBE}"/>
              </a:ext>
            </a:extLst>
          </p:cNvPr>
          <p:cNvSpPr/>
          <p:nvPr/>
        </p:nvSpPr>
        <p:spPr>
          <a:xfrm>
            <a:off x="243570" y="2696030"/>
            <a:ext cx="3576731" cy="1465941"/>
          </a:xfrm>
          <a:custGeom>
            <a:avLst/>
            <a:gdLst/>
            <a:ahLst/>
            <a:cxnLst/>
            <a:rect l="l" t="t" r="r" b="b"/>
            <a:pathLst>
              <a:path w="5897880" h="2417445">
                <a:moveTo>
                  <a:pt x="5740338" y="0"/>
                </a:moveTo>
                <a:lnTo>
                  <a:pt x="157063" y="0"/>
                </a:lnTo>
                <a:lnTo>
                  <a:pt x="107420" y="8006"/>
                </a:lnTo>
                <a:lnTo>
                  <a:pt x="64304" y="30301"/>
                </a:lnTo>
                <a:lnTo>
                  <a:pt x="30304" y="64300"/>
                </a:lnTo>
                <a:lnTo>
                  <a:pt x="8007" y="107416"/>
                </a:lnTo>
                <a:lnTo>
                  <a:pt x="0" y="157063"/>
                </a:lnTo>
                <a:lnTo>
                  <a:pt x="0" y="2259910"/>
                </a:lnTo>
                <a:lnTo>
                  <a:pt x="8007" y="2309553"/>
                </a:lnTo>
                <a:lnTo>
                  <a:pt x="30304" y="2352668"/>
                </a:lnTo>
                <a:lnTo>
                  <a:pt x="64304" y="2386668"/>
                </a:lnTo>
                <a:lnTo>
                  <a:pt x="107420" y="2408966"/>
                </a:lnTo>
                <a:lnTo>
                  <a:pt x="157063" y="2416973"/>
                </a:lnTo>
                <a:lnTo>
                  <a:pt x="5740338" y="2416973"/>
                </a:lnTo>
                <a:lnTo>
                  <a:pt x="5789981" y="2408966"/>
                </a:lnTo>
                <a:lnTo>
                  <a:pt x="5833096" y="2386668"/>
                </a:lnTo>
                <a:lnTo>
                  <a:pt x="5867096" y="2352668"/>
                </a:lnTo>
                <a:lnTo>
                  <a:pt x="5889394" y="2309553"/>
                </a:lnTo>
                <a:lnTo>
                  <a:pt x="5897401" y="2259910"/>
                </a:lnTo>
                <a:lnTo>
                  <a:pt x="5897401" y="157063"/>
                </a:lnTo>
                <a:lnTo>
                  <a:pt x="5889394" y="107416"/>
                </a:lnTo>
                <a:lnTo>
                  <a:pt x="5867096" y="64300"/>
                </a:lnTo>
                <a:lnTo>
                  <a:pt x="5833096" y="30301"/>
                </a:lnTo>
                <a:lnTo>
                  <a:pt x="5789981" y="8006"/>
                </a:lnTo>
                <a:lnTo>
                  <a:pt x="5740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endParaRPr sz="1092" dirty="0"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F41051C5-6C88-50E8-3B4D-D99A9FBA98FA}"/>
              </a:ext>
            </a:extLst>
          </p:cNvPr>
          <p:cNvSpPr/>
          <p:nvPr/>
        </p:nvSpPr>
        <p:spPr>
          <a:xfrm>
            <a:off x="0" y="3"/>
            <a:ext cx="4063872" cy="4064357"/>
          </a:xfrm>
          <a:custGeom>
            <a:avLst/>
            <a:gdLst/>
            <a:ahLst/>
            <a:cxnLst/>
            <a:rect l="l" t="t" r="r" b="b"/>
            <a:pathLst>
              <a:path w="6701155" h="6702425">
                <a:moveTo>
                  <a:pt x="6026391" y="4898466"/>
                </a:moveTo>
                <a:lnTo>
                  <a:pt x="6024194" y="4873066"/>
                </a:lnTo>
                <a:lnTo>
                  <a:pt x="6009792" y="4860366"/>
                </a:lnTo>
                <a:lnTo>
                  <a:pt x="5985446" y="4847666"/>
                </a:lnTo>
                <a:lnTo>
                  <a:pt x="5946508" y="4843081"/>
                </a:lnTo>
                <a:lnTo>
                  <a:pt x="5946508" y="4898466"/>
                </a:lnTo>
                <a:lnTo>
                  <a:pt x="5766536" y="5088966"/>
                </a:lnTo>
                <a:lnTo>
                  <a:pt x="5759374" y="5088966"/>
                </a:lnTo>
                <a:lnTo>
                  <a:pt x="5639435" y="5076266"/>
                </a:lnTo>
                <a:lnTo>
                  <a:pt x="5678309" y="5038166"/>
                </a:lnTo>
                <a:lnTo>
                  <a:pt x="5820880" y="4898466"/>
                </a:lnTo>
                <a:lnTo>
                  <a:pt x="5946508" y="4898466"/>
                </a:lnTo>
                <a:lnTo>
                  <a:pt x="5946508" y="4843081"/>
                </a:lnTo>
                <a:lnTo>
                  <a:pt x="5877788" y="4834966"/>
                </a:lnTo>
                <a:lnTo>
                  <a:pt x="5919940" y="4796866"/>
                </a:lnTo>
                <a:lnTo>
                  <a:pt x="5948032" y="4771466"/>
                </a:lnTo>
                <a:lnTo>
                  <a:pt x="5954661" y="4758766"/>
                </a:lnTo>
                <a:lnTo>
                  <a:pt x="5956871" y="4746066"/>
                </a:lnTo>
                <a:lnTo>
                  <a:pt x="5954661" y="4733366"/>
                </a:lnTo>
                <a:lnTo>
                  <a:pt x="5948032" y="4720666"/>
                </a:lnTo>
                <a:lnTo>
                  <a:pt x="5905360" y="4720666"/>
                </a:lnTo>
                <a:lnTo>
                  <a:pt x="5835104" y="4796866"/>
                </a:lnTo>
                <a:lnTo>
                  <a:pt x="5830875" y="4733366"/>
                </a:lnTo>
                <a:lnTo>
                  <a:pt x="5828335" y="4695266"/>
                </a:lnTo>
                <a:lnTo>
                  <a:pt x="5819279" y="4669866"/>
                </a:lnTo>
                <a:lnTo>
                  <a:pt x="5799645" y="4644466"/>
                </a:lnTo>
                <a:lnTo>
                  <a:pt x="5778182" y="4644466"/>
                </a:lnTo>
                <a:lnTo>
                  <a:pt x="5778182" y="4847666"/>
                </a:lnTo>
                <a:lnTo>
                  <a:pt x="5596750" y="5038166"/>
                </a:lnTo>
                <a:lnTo>
                  <a:pt x="5595988" y="5025466"/>
                </a:lnTo>
                <a:lnTo>
                  <a:pt x="5589219" y="4911166"/>
                </a:lnTo>
                <a:lnTo>
                  <a:pt x="5590337" y="4911166"/>
                </a:lnTo>
                <a:lnTo>
                  <a:pt x="5770296" y="4733366"/>
                </a:lnTo>
                <a:lnTo>
                  <a:pt x="5778182" y="4847666"/>
                </a:lnTo>
                <a:lnTo>
                  <a:pt x="5778182" y="4644466"/>
                </a:lnTo>
                <a:lnTo>
                  <a:pt x="5775414" y="4644466"/>
                </a:lnTo>
                <a:lnTo>
                  <a:pt x="5752516" y="4657166"/>
                </a:lnTo>
                <a:lnTo>
                  <a:pt x="5550217" y="4860366"/>
                </a:lnTo>
                <a:lnTo>
                  <a:pt x="5529656" y="4898466"/>
                </a:lnTo>
                <a:lnTo>
                  <a:pt x="5528970" y="4923866"/>
                </a:lnTo>
                <a:lnTo>
                  <a:pt x="5535917" y="5025466"/>
                </a:lnTo>
                <a:lnTo>
                  <a:pt x="5496103" y="5000066"/>
                </a:lnTo>
                <a:lnTo>
                  <a:pt x="5454662" y="4961966"/>
                </a:lnTo>
                <a:lnTo>
                  <a:pt x="5411673" y="4936566"/>
                </a:lnTo>
                <a:lnTo>
                  <a:pt x="5367261" y="4911166"/>
                </a:lnTo>
                <a:lnTo>
                  <a:pt x="5321503" y="4898466"/>
                </a:lnTo>
                <a:lnTo>
                  <a:pt x="5274500" y="4873066"/>
                </a:lnTo>
                <a:lnTo>
                  <a:pt x="5226355" y="4860366"/>
                </a:lnTo>
                <a:lnTo>
                  <a:pt x="5177155" y="4834966"/>
                </a:lnTo>
                <a:lnTo>
                  <a:pt x="5127015" y="4822266"/>
                </a:lnTo>
                <a:lnTo>
                  <a:pt x="5076025" y="4822266"/>
                </a:lnTo>
                <a:lnTo>
                  <a:pt x="5024285" y="4809566"/>
                </a:lnTo>
                <a:lnTo>
                  <a:pt x="4778108" y="4809566"/>
                </a:lnTo>
                <a:lnTo>
                  <a:pt x="4732528" y="4822266"/>
                </a:lnTo>
                <a:lnTo>
                  <a:pt x="4600626" y="4860366"/>
                </a:lnTo>
                <a:lnTo>
                  <a:pt x="4517263" y="4885766"/>
                </a:lnTo>
                <a:lnTo>
                  <a:pt x="4477118" y="4911166"/>
                </a:lnTo>
                <a:lnTo>
                  <a:pt x="4438078" y="4936566"/>
                </a:lnTo>
                <a:lnTo>
                  <a:pt x="4400181" y="4961966"/>
                </a:lnTo>
                <a:lnTo>
                  <a:pt x="4363491" y="4987366"/>
                </a:lnTo>
                <a:lnTo>
                  <a:pt x="4328058" y="5012766"/>
                </a:lnTo>
                <a:lnTo>
                  <a:pt x="4293946" y="5038166"/>
                </a:lnTo>
                <a:lnTo>
                  <a:pt x="4261193" y="5063566"/>
                </a:lnTo>
                <a:lnTo>
                  <a:pt x="4229874" y="5101666"/>
                </a:lnTo>
                <a:lnTo>
                  <a:pt x="4200029" y="5127066"/>
                </a:lnTo>
                <a:lnTo>
                  <a:pt x="4171708" y="5165166"/>
                </a:lnTo>
                <a:lnTo>
                  <a:pt x="4144975" y="5203266"/>
                </a:lnTo>
                <a:lnTo>
                  <a:pt x="4119892" y="5241366"/>
                </a:lnTo>
                <a:lnTo>
                  <a:pt x="4096499" y="5279466"/>
                </a:lnTo>
                <a:lnTo>
                  <a:pt x="4074845" y="5317566"/>
                </a:lnTo>
                <a:lnTo>
                  <a:pt x="4055008" y="5355666"/>
                </a:lnTo>
                <a:lnTo>
                  <a:pt x="4037025" y="5393766"/>
                </a:lnTo>
                <a:lnTo>
                  <a:pt x="4020947" y="5431866"/>
                </a:lnTo>
                <a:lnTo>
                  <a:pt x="4006850" y="5482666"/>
                </a:lnTo>
                <a:lnTo>
                  <a:pt x="3994759" y="5520766"/>
                </a:lnTo>
                <a:lnTo>
                  <a:pt x="3984752" y="5571566"/>
                </a:lnTo>
                <a:lnTo>
                  <a:pt x="3976878" y="5609666"/>
                </a:lnTo>
                <a:lnTo>
                  <a:pt x="3971175" y="5660466"/>
                </a:lnTo>
                <a:lnTo>
                  <a:pt x="3967721" y="5711266"/>
                </a:lnTo>
                <a:lnTo>
                  <a:pt x="3966553" y="5762066"/>
                </a:lnTo>
                <a:lnTo>
                  <a:pt x="3967899" y="5812866"/>
                </a:lnTo>
                <a:lnTo>
                  <a:pt x="3971899" y="5850966"/>
                </a:lnTo>
                <a:lnTo>
                  <a:pt x="3978516" y="5901766"/>
                </a:lnTo>
                <a:lnTo>
                  <a:pt x="3987723" y="5952566"/>
                </a:lnTo>
                <a:lnTo>
                  <a:pt x="3999484" y="6003366"/>
                </a:lnTo>
                <a:lnTo>
                  <a:pt x="4013758" y="6054166"/>
                </a:lnTo>
                <a:lnTo>
                  <a:pt x="4030510" y="6104966"/>
                </a:lnTo>
                <a:lnTo>
                  <a:pt x="4049712" y="6143066"/>
                </a:lnTo>
                <a:lnTo>
                  <a:pt x="4071328" y="6193866"/>
                </a:lnTo>
                <a:lnTo>
                  <a:pt x="4095305" y="6231966"/>
                </a:lnTo>
                <a:lnTo>
                  <a:pt x="4121632" y="6282766"/>
                </a:lnTo>
                <a:lnTo>
                  <a:pt x="4150258" y="6320866"/>
                </a:lnTo>
                <a:lnTo>
                  <a:pt x="4181157" y="6358966"/>
                </a:lnTo>
                <a:lnTo>
                  <a:pt x="4214279" y="6397066"/>
                </a:lnTo>
                <a:lnTo>
                  <a:pt x="4223944" y="6409766"/>
                </a:lnTo>
                <a:lnTo>
                  <a:pt x="4246638" y="6409766"/>
                </a:lnTo>
                <a:lnTo>
                  <a:pt x="4256925" y="6397066"/>
                </a:lnTo>
                <a:lnTo>
                  <a:pt x="4264025" y="6384366"/>
                </a:lnTo>
                <a:lnTo>
                  <a:pt x="4266768" y="6371666"/>
                </a:lnTo>
                <a:lnTo>
                  <a:pt x="4265092" y="6371666"/>
                </a:lnTo>
                <a:lnTo>
                  <a:pt x="4258945" y="6358966"/>
                </a:lnTo>
                <a:lnTo>
                  <a:pt x="4225620" y="6320866"/>
                </a:lnTo>
                <a:lnTo>
                  <a:pt x="4194721" y="6282766"/>
                </a:lnTo>
                <a:lnTo>
                  <a:pt x="4166285" y="6231966"/>
                </a:lnTo>
                <a:lnTo>
                  <a:pt x="4140365" y="6193866"/>
                </a:lnTo>
                <a:lnTo>
                  <a:pt x="4116997" y="6143066"/>
                </a:lnTo>
                <a:lnTo>
                  <a:pt x="4096220" y="6104966"/>
                </a:lnTo>
                <a:lnTo>
                  <a:pt x="4078084" y="6054166"/>
                </a:lnTo>
                <a:lnTo>
                  <a:pt x="4062628" y="6003366"/>
                </a:lnTo>
                <a:lnTo>
                  <a:pt x="4049877" y="5952566"/>
                </a:lnTo>
                <a:lnTo>
                  <a:pt x="4039895" y="5901766"/>
                </a:lnTo>
                <a:lnTo>
                  <a:pt x="4032720" y="5863666"/>
                </a:lnTo>
                <a:lnTo>
                  <a:pt x="4028376" y="5812866"/>
                </a:lnTo>
                <a:lnTo>
                  <a:pt x="4026916" y="5762066"/>
                </a:lnTo>
                <a:lnTo>
                  <a:pt x="4028160" y="5711266"/>
                </a:lnTo>
                <a:lnTo>
                  <a:pt x="4031831" y="5660466"/>
                </a:lnTo>
                <a:lnTo>
                  <a:pt x="4037876" y="5609666"/>
                </a:lnTo>
                <a:lnTo>
                  <a:pt x="4046245" y="5571566"/>
                </a:lnTo>
                <a:lnTo>
                  <a:pt x="4056850" y="5520766"/>
                </a:lnTo>
                <a:lnTo>
                  <a:pt x="4069651" y="5482666"/>
                </a:lnTo>
                <a:lnTo>
                  <a:pt x="4084574" y="5444566"/>
                </a:lnTo>
                <a:lnTo>
                  <a:pt x="4101566" y="5393766"/>
                </a:lnTo>
                <a:lnTo>
                  <a:pt x="4120553" y="5355666"/>
                </a:lnTo>
                <a:lnTo>
                  <a:pt x="4141482" y="5317566"/>
                </a:lnTo>
                <a:lnTo>
                  <a:pt x="4164292" y="5279466"/>
                </a:lnTo>
                <a:lnTo>
                  <a:pt x="4188904" y="5241366"/>
                </a:lnTo>
                <a:lnTo>
                  <a:pt x="4215282" y="5203266"/>
                </a:lnTo>
                <a:lnTo>
                  <a:pt x="4243349" y="5177866"/>
                </a:lnTo>
                <a:lnTo>
                  <a:pt x="4273042" y="5139766"/>
                </a:lnTo>
                <a:lnTo>
                  <a:pt x="4304296" y="5114366"/>
                </a:lnTo>
                <a:lnTo>
                  <a:pt x="4337062" y="5076266"/>
                </a:lnTo>
                <a:lnTo>
                  <a:pt x="4371276" y="5050866"/>
                </a:lnTo>
                <a:lnTo>
                  <a:pt x="4406862" y="5025466"/>
                </a:lnTo>
                <a:lnTo>
                  <a:pt x="4443768" y="5000066"/>
                </a:lnTo>
                <a:lnTo>
                  <a:pt x="4481919" y="4974666"/>
                </a:lnTo>
                <a:lnTo>
                  <a:pt x="4521276" y="4961966"/>
                </a:lnTo>
                <a:lnTo>
                  <a:pt x="4561764" y="4936566"/>
                </a:lnTo>
                <a:lnTo>
                  <a:pt x="4645876" y="4911166"/>
                </a:lnTo>
                <a:lnTo>
                  <a:pt x="4778997" y="4873066"/>
                </a:lnTo>
                <a:lnTo>
                  <a:pt x="4824958" y="4873066"/>
                </a:lnTo>
                <a:lnTo>
                  <a:pt x="4871631" y="4860366"/>
                </a:lnTo>
                <a:lnTo>
                  <a:pt x="4968100" y="4860366"/>
                </a:lnTo>
                <a:lnTo>
                  <a:pt x="5016766" y="4873066"/>
                </a:lnTo>
                <a:lnTo>
                  <a:pt x="5064836" y="4873066"/>
                </a:lnTo>
                <a:lnTo>
                  <a:pt x="5249354" y="4923866"/>
                </a:lnTo>
                <a:lnTo>
                  <a:pt x="5293093" y="4949266"/>
                </a:lnTo>
                <a:lnTo>
                  <a:pt x="5335702" y="4961966"/>
                </a:lnTo>
                <a:lnTo>
                  <a:pt x="5377078" y="4987366"/>
                </a:lnTo>
                <a:lnTo>
                  <a:pt x="5417147" y="5012766"/>
                </a:lnTo>
                <a:lnTo>
                  <a:pt x="5455818" y="5038166"/>
                </a:lnTo>
                <a:lnTo>
                  <a:pt x="5492978" y="5076266"/>
                </a:lnTo>
                <a:lnTo>
                  <a:pt x="5528564" y="5101666"/>
                </a:lnTo>
                <a:lnTo>
                  <a:pt x="5390832" y="5241366"/>
                </a:lnTo>
                <a:lnTo>
                  <a:pt x="5352250" y="5203266"/>
                </a:lnTo>
                <a:lnTo>
                  <a:pt x="5311356" y="5177866"/>
                </a:lnTo>
                <a:lnTo>
                  <a:pt x="5268277" y="5152466"/>
                </a:lnTo>
                <a:lnTo>
                  <a:pt x="5223192" y="5127066"/>
                </a:lnTo>
                <a:lnTo>
                  <a:pt x="5199710" y="5114366"/>
                </a:lnTo>
                <a:lnTo>
                  <a:pt x="5176240" y="5101666"/>
                </a:lnTo>
                <a:lnTo>
                  <a:pt x="5077371" y="5076266"/>
                </a:lnTo>
                <a:lnTo>
                  <a:pt x="5025745" y="5063566"/>
                </a:lnTo>
                <a:lnTo>
                  <a:pt x="4972888" y="5063566"/>
                </a:lnTo>
                <a:lnTo>
                  <a:pt x="4918938" y="5050866"/>
                </a:lnTo>
                <a:lnTo>
                  <a:pt x="4871161" y="5063566"/>
                </a:lnTo>
                <a:lnTo>
                  <a:pt x="4824234" y="5063566"/>
                </a:lnTo>
                <a:lnTo>
                  <a:pt x="4778260" y="5076266"/>
                </a:lnTo>
                <a:lnTo>
                  <a:pt x="4733353" y="5076266"/>
                </a:lnTo>
                <a:lnTo>
                  <a:pt x="4689627" y="5101666"/>
                </a:lnTo>
                <a:lnTo>
                  <a:pt x="4647158" y="5114366"/>
                </a:lnTo>
                <a:lnTo>
                  <a:pt x="4606074" y="5127066"/>
                </a:lnTo>
                <a:lnTo>
                  <a:pt x="4566475" y="5152466"/>
                </a:lnTo>
                <a:lnTo>
                  <a:pt x="4528451" y="5177866"/>
                </a:lnTo>
                <a:lnTo>
                  <a:pt x="4492129" y="5203266"/>
                </a:lnTo>
                <a:lnTo>
                  <a:pt x="4457611" y="5228666"/>
                </a:lnTo>
                <a:lnTo>
                  <a:pt x="4424985" y="5266766"/>
                </a:lnTo>
                <a:lnTo>
                  <a:pt x="4394365" y="5292166"/>
                </a:lnTo>
                <a:lnTo>
                  <a:pt x="4365866" y="5330266"/>
                </a:lnTo>
                <a:lnTo>
                  <a:pt x="4339577" y="5368366"/>
                </a:lnTo>
                <a:lnTo>
                  <a:pt x="4315612" y="5406466"/>
                </a:lnTo>
                <a:lnTo>
                  <a:pt x="4294073" y="5444566"/>
                </a:lnTo>
                <a:lnTo>
                  <a:pt x="4275061" y="5482666"/>
                </a:lnTo>
                <a:lnTo>
                  <a:pt x="4258691" y="5520766"/>
                </a:lnTo>
                <a:lnTo>
                  <a:pt x="4245064" y="5571566"/>
                </a:lnTo>
                <a:lnTo>
                  <a:pt x="4234281" y="5609666"/>
                </a:lnTo>
                <a:lnTo>
                  <a:pt x="4226445" y="5660466"/>
                </a:lnTo>
                <a:lnTo>
                  <a:pt x="4221670" y="5711266"/>
                </a:lnTo>
                <a:lnTo>
                  <a:pt x="4220057" y="5762066"/>
                </a:lnTo>
                <a:lnTo>
                  <a:pt x="4221683" y="5800166"/>
                </a:lnTo>
                <a:lnTo>
                  <a:pt x="4226534" y="5850966"/>
                </a:lnTo>
                <a:lnTo>
                  <a:pt x="4234573" y="5901766"/>
                </a:lnTo>
                <a:lnTo>
                  <a:pt x="4245724" y="5939866"/>
                </a:lnTo>
                <a:lnTo>
                  <a:pt x="4259948" y="5990666"/>
                </a:lnTo>
                <a:lnTo>
                  <a:pt x="4277207" y="6028766"/>
                </a:lnTo>
                <a:lnTo>
                  <a:pt x="4297438" y="6079566"/>
                </a:lnTo>
                <a:lnTo>
                  <a:pt x="4320819" y="6117666"/>
                </a:lnTo>
                <a:lnTo>
                  <a:pt x="4346841" y="6155766"/>
                </a:lnTo>
                <a:lnTo>
                  <a:pt x="4375404" y="6193866"/>
                </a:lnTo>
                <a:lnTo>
                  <a:pt x="4406366" y="6231966"/>
                </a:lnTo>
                <a:lnTo>
                  <a:pt x="4439615" y="6270066"/>
                </a:lnTo>
                <a:lnTo>
                  <a:pt x="4474997" y="6295466"/>
                </a:lnTo>
                <a:lnTo>
                  <a:pt x="4512411" y="6320866"/>
                </a:lnTo>
                <a:lnTo>
                  <a:pt x="4551718" y="6346266"/>
                </a:lnTo>
                <a:lnTo>
                  <a:pt x="4592790" y="6371666"/>
                </a:lnTo>
                <a:lnTo>
                  <a:pt x="4635487" y="6397066"/>
                </a:lnTo>
                <a:lnTo>
                  <a:pt x="4725301" y="6422466"/>
                </a:lnTo>
                <a:lnTo>
                  <a:pt x="4820132" y="6447866"/>
                </a:lnTo>
                <a:lnTo>
                  <a:pt x="4869104" y="6447866"/>
                </a:lnTo>
                <a:lnTo>
                  <a:pt x="4918938" y="6460566"/>
                </a:lnTo>
                <a:lnTo>
                  <a:pt x="4968125" y="6447866"/>
                </a:lnTo>
                <a:lnTo>
                  <a:pt x="5016512" y="6447866"/>
                </a:lnTo>
                <a:lnTo>
                  <a:pt x="5110454" y="6422466"/>
                </a:lnTo>
                <a:lnTo>
                  <a:pt x="5199672" y="6397066"/>
                </a:lnTo>
                <a:lnTo>
                  <a:pt x="5242191" y="6371666"/>
                </a:lnTo>
                <a:lnTo>
                  <a:pt x="5283136" y="6346266"/>
                </a:lnTo>
                <a:lnTo>
                  <a:pt x="5322367" y="6320866"/>
                </a:lnTo>
                <a:lnTo>
                  <a:pt x="5359768" y="6295466"/>
                </a:lnTo>
                <a:lnTo>
                  <a:pt x="5395188" y="6270066"/>
                </a:lnTo>
                <a:lnTo>
                  <a:pt x="5428500" y="6231966"/>
                </a:lnTo>
                <a:lnTo>
                  <a:pt x="5459577" y="6193866"/>
                </a:lnTo>
                <a:lnTo>
                  <a:pt x="5488292" y="6155766"/>
                </a:lnTo>
                <a:lnTo>
                  <a:pt x="5514492" y="6117666"/>
                </a:lnTo>
                <a:lnTo>
                  <a:pt x="5538063" y="6079566"/>
                </a:lnTo>
                <a:lnTo>
                  <a:pt x="5558853" y="6041466"/>
                </a:lnTo>
                <a:lnTo>
                  <a:pt x="5576760" y="5990666"/>
                </a:lnTo>
                <a:lnTo>
                  <a:pt x="5591619" y="5939866"/>
                </a:lnTo>
                <a:lnTo>
                  <a:pt x="5603316" y="5901766"/>
                </a:lnTo>
                <a:lnTo>
                  <a:pt x="5603379" y="5889066"/>
                </a:lnTo>
                <a:lnTo>
                  <a:pt x="5598985" y="5876366"/>
                </a:lnTo>
                <a:lnTo>
                  <a:pt x="5590908" y="5863666"/>
                </a:lnTo>
                <a:lnTo>
                  <a:pt x="5557190" y="5863666"/>
                </a:lnTo>
                <a:lnTo>
                  <a:pt x="5548909" y="5876366"/>
                </a:lnTo>
                <a:lnTo>
                  <a:pt x="5544197" y="5889066"/>
                </a:lnTo>
                <a:lnTo>
                  <a:pt x="5532894" y="5927166"/>
                </a:lnTo>
                <a:lnTo>
                  <a:pt x="5518378" y="5977966"/>
                </a:lnTo>
                <a:lnTo>
                  <a:pt x="5500802" y="6016066"/>
                </a:lnTo>
                <a:lnTo>
                  <a:pt x="5480291" y="6054166"/>
                </a:lnTo>
                <a:lnTo>
                  <a:pt x="5456999" y="6104966"/>
                </a:lnTo>
                <a:lnTo>
                  <a:pt x="5431066" y="6130366"/>
                </a:lnTo>
                <a:lnTo>
                  <a:pt x="5402631" y="6168466"/>
                </a:lnTo>
                <a:lnTo>
                  <a:pt x="5371858" y="6206566"/>
                </a:lnTo>
                <a:lnTo>
                  <a:pt x="5338864" y="6231966"/>
                </a:lnTo>
                <a:lnTo>
                  <a:pt x="5303812" y="6270066"/>
                </a:lnTo>
                <a:lnTo>
                  <a:pt x="5266829" y="6295466"/>
                </a:lnTo>
                <a:lnTo>
                  <a:pt x="5228082" y="6308166"/>
                </a:lnTo>
                <a:lnTo>
                  <a:pt x="5187683" y="6333566"/>
                </a:lnTo>
                <a:lnTo>
                  <a:pt x="5145786" y="6346266"/>
                </a:lnTo>
                <a:lnTo>
                  <a:pt x="5102555" y="6371666"/>
                </a:lnTo>
                <a:lnTo>
                  <a:pt x="5058105" y="6384366"/>
                </a:lnTo>
                <a:lnTo>
                  <a:pt x="5012588" y="6384366"/>
                </a:lnTo>
                <a:lnTo>
                  <a:pt x="4966157" y="6397066"/>
                </a:lnTo>
                <a:lnTo>
                  <a:pt x="4867910" y="6397066"/>
                </a:lnTo>
                <a:lnTo>
                  <a:pt x="4720755" y="6358966"/>
                </a:lnTo>
                <a:lnTo>
                  <a:pt x="4674311" y="6346266"/>
                </a:lnTo>
                <a:lnTo>
                  <a:pt x="4629480" y="6320866"/>
                </a:lnTo>
                <a:lnTo>
                  <a:pt x="4586440" y="6295466"/>
                </a:lnTo>
                <a:lnTo>
                  <a:pt x="4545381" y="6270066"/>
                </a:lnTo>
                <a:lnTo>
                  <a:pt x="4506493" y="6244666"/>
                </a:lnTo>
                <a:lnTo>
                  <a:pt x="4469968" y="6206566"/>
                </a:lnTo>
                <a:lnTo>
                  <a:pt x="4435970" y="6168466"/>
                </a:lnTo>
                <a:lnTo>
                  <a:pt x="4404703" y="6130366"/>
                </a:lnTo>
                <a:lnTo>
                  <a:pt x="4376344" y="6092266"/>
                </a:lnTo>
                <a:lnTo>
                  <a:pt x="4351083" y="6041466"/>
                </a:lnTo>
                <a:lnTo>
                  <a:pt x="4329569" y="6003366"/>
                </a:lnTo>
                <a:lnTo>
                  <a:pt x="4311929" y="5952566"/>
                </a:lnTo>
                <a:lnTo>
                  <a:pt x="4298175" y="5901766"/>
                </a:lnTo>
                <a:lnTo>
                  <a:pt x="4288320" y="5850966"/>
                </a:lnTo>
                <a:lnTo>
                  <a:pt x="4282402" y="5812866"/>
                </a:lnTo>
                <a:lnTo>
                  <a:pt x="4280420" y="5762066"/>
                </a:lnTo>
                <a:lnTo>
                  <a:pt x="4282173" y="5711266"/>
                </a:lnTo>
                <a:lnTo>
                  <a:pt x="4287355" y="5660466"/>
                </a:lnTo>
                <a:lnTo>
                  <a:pt x="4295838" y="5622366"/>
                </a:lnTo>
                <a:lnTo>
                  <a:pt x="4307497" y="5571566"/>
                </a:lnTo>
                <a:lnTo>
                  <a:pt x="4322216" y="5533466"/>
                </a:lnTo>
                <a:lnTo>
                  <a:pt x="4339856" y="5482666"/>
                </a:lnTo>
                <a:lnTo>
                  <a:pt x="4360303" y="5444566"/>
                </a:lnTo>
                <a:lnTo>
                  <a:pt x="4383430" y="5406466"/>
                </a:lnTo>
                <a:lnTo>
                  <a:pt x="4409110" y="5368366"/>
                </a:lnTo>
                <a:lnTo>
                  <a:pt x="4437227" y="5342966"/>
                </a:lnTo>
                <a:lnTo>
                  <a:pt x="4467657" y="5304866"/>
                </a:lnTo>
                <a:lnTo>
                  <a:pt x="4500257" y="5279466"/>
                </a:lnTo>
                <a:lnTo>
                  <a:pt x="4534916" y="5241366"/>
                </a:lnTo>
                <a:lnTo>
                  <a:pt x="4571504" y="5215966"/>
                </a:lnTo>
                <a:lnTo>
                  <a:pt x="4609909" y="5203266"/>
                </a:lnTo>
                <a:lnTo>
                  <a:pt x="4650003" y="5177866"/>
                </a:lnTo>
                <a:lnTo>
                  <a:pt x="4691646" y="5165166"/>
                </a:lnTo>
                <a:lnTo>
                  <a:pt x="4734738" y="5139766"/>
                </a:lnTo>
                <a:lnTo>
                  <a:pt x="4779137" y="5127066"/>
                </a:lnTo>
                <a:lnTo>
                  <a:pt x="4824717" y="5127066"/>
                </a:lnTo>
                <a:lnTo>
                  <a:pt x="4871364" y="5114366"/>
                </a:lnTo>
                <a:lnTo>
                  <a:pt x="4973345" y="5114366"/>
                </a:lnTo>
                <a:lnTo>
                  <a:pt x="5026520" y="5127066"/>
                </a:lnTo>
                <a:lnTo>
                  <a:pt x="5128399" y="5152466"/>
                </a:lnTo>
                <a:lnTo>
                  <a:pt x="5176723" y="5177866"/>
                </a:lnTo>
                <a:lnTo>
                  <a:pt x="5223053" y="5190566"/>
                </a:lnTo>
                <a:lnTo>
                  <a:pt x="5267198" y="5215966"/>
                </a:lnTo>
                <a:lnTo>
                  <a:pt x="5308968" y="5254066"/>
                </a:lnTo>
                <a:lnTo>
                  <a:pt x="5348173" y="5279466"/>
                </a:lnTo>
                <a:lnTo>
                  <a:pt x="5211661" y="5419166"/>
                </a:lnTo>
                <a:lnTo>
                  <a:pt x="5170551" y="5393766"/>
                </a:lnTo>
                <a:lnTo>
                  <a:pt x="5140744" y="5368366"/>
                </a:lnTo>
                <a:lnTo>
                  <a:pt x="5125834" y="5355666"/>
                </a:lnTo>
                <a:lnTo>
                  <a:pt x="5077904" y="5342966"/>
                </a:lnTo>
                <a:lnTo>
                  <a:pt x="5027180" y="5317566"/>
                </a:lnTo>
                <a:lnTo>
                  <a:pt x="4974056" y="5317566"/>
                </a:lnTo>
                <a:lnTo>
                  <a:pt x="4918938" y="5304866"/>
                </a:lnTo>
                <a:lnTo>
                  <a:pt x="4870488" y="5317566"/>
                </a:lnTo>
                <a:lnTo>
                  <a:pt x="4823511" y="5317566"/>
                </a:lnTo>
                <a:lnTo>
                  <a:pt x="4778311" y="5330266"/>
                </a:lnTo>
                <a:lnTo>
                  <a:pt x="4735157" y="5355666"/>
                </a:lnTo>
                <a:lnTo>
                  <a:pt x="4694313" y="5368366"/>
                </a:lnTo>
                <a:lnTo>
                  <a:pt x="4656074" y="5393766"/>
                </a:lnTo>
                <a:lnTo>
                  <a:pt x="4620679" y="5419166"/>
                </a:lnTo>
                <a:lnTo>
                  <a:pt x="4588434" y="5457266"/>
                </a:lnTo>
                <a:lnTo>
                  <a:pt x="4559605" y="5495366"/>
                </a:lnTo>
                <a:lnTo>
                  <a:pt x="4534446" y="5533466"/>
                </a:lnTo>
                <a:lnTo>
                  <a:pt x="4513262" y="5571566"/>
                </a:lnTo>
                <a:lnTo>
                  <a:pt x="4496295" y="5609666"/>
                </a:lnTo>
                <a:lnTo>
                  <a:pt x="4483849" y="5660466"/>
                </a:lnTo>
                <a:lnTo>
                  <a:pt x="4476178" y="5711266"/>
                </a:lnTo>
                <a:lnTo>
                  <a:pt x="4473549" y="5762066"/>
                </a:lnTo>
                <a:lnTo>
                  <a:pt x="4476178" y="5800166"/>
                </a:lnTo>
                <a:lnTo>
                  <a:pt x="4483849" y="5850966"/>
                </a:lnTo>
                <a:lnTo>
                  <a:pt x="4496295" y="5901766"/>
                </a:lnTo>
                <a:lnTo>
                  <a:pt x="4513262" y="5939866"/>
                </a:lnTo>
                <a:lnTo>
                  <a:pt x="4534446" y="5977966"/>
                </a:lnTo>
                <a:lnTo>
                  <a:pt x="4559605" y="6016066"/>
                </a:lnTo>
                <a:lnTo>
                  <a:pt x="4588434" y="6054166"/>
                </a:lnTo>
                <a:lnTo>
                  <a:pt x="4620679" y="6092266"/>
                </a:lnTo>
                <a:lnTo>
                  <a:pt x="4656074" y="6117666"/>
                </a:lnTo>
                <a:lnTo>
                  <a:pt x="4694313" y="6143066"/>
                </a:lnTo>
                <a:lnTo>
                  <a:pt x="4735157" y="6155766"/>
                </a:lnTo>
                <a:lnTo>
                  <a:pt x="4778311" y="6181166"/>
                </a:lnTo>
                <a:lnTo>
                  <a:pt x="4823511" y="6193866"/>
                </a:lnTo>
                <a:lnTo>
                  <a:pt x="4870488" y="6193866"/>
                </a:lnTo>
                <a:lnTo>
                  <a:pt x="4918938" y="6206566"/>
                </a:lnTo>
                <a:lnTo>
                  <a:pt x="4967402" y="6193866"/>
                </a:lnTo>
                <a:lnTo>
                  <a:pt x="5014366" y="6193866"/>
                </a:lnTo>
                <a:lnTo>
                  <a:pt x="5059565" y="6181166"/>
                </a:lnTo>
                <a:lnTo>
                  <a:pt x="5102720" y="6155766"/>
                </a:lnTo>
                <a:lnTo>
                  <a:pt x="5143563" y="6143066"/>
                </a:lnTo>
                <a:lnTo>
                  <a:pt x="5181816" y="6117666"/>
                </a:lnTo>
                <a:lnTo>
                  <a:pt x="5217198" y="6092266"/>
                </a:lnTo>
                <a:lnTo>
                  <a:pt x="5249443" y="6054166"/>
                </a:lnTo>
                <a:lnTo>
                  <a:pt x="5278285" y="6016066"/>
                </a:lnTo>
                <a:lnTo>
                  <a:pt x="5303431" y="5977966"/>
                </a:lnTo>
                <a:lnTo>
                  <a:pt x="5324627" y="5939866"/>
                </a:lnTo>
                <a:lnTo>
                  <a:pt x="5341594" y="5901766"/>
                </a:lnTo>
                <a:lnTo>
                  <a:pt x="5354040" y="5850966"/>
                </a:lnTo>
                <a:lnTo>
                  <a:pt x="5361711" y="5800166"/>
                </a:lnTo>
                <a:lnTo>
                  <a:pt x="5364340" y="5762066"/>
                </a:lnTo>
                <a:lnTo>
                  <a:pt x="5360936" y="5698566"/>
                </a:lnTo>
                <a:lnTo>
                  <a:pt x="5351030" y="5647766"/>
                </a:lnTo>
                <a:lnTo>
                  <a:pt x="5335016" y="5596966"/>
                </a:lnTo>
                <a:lnTo>
                  <a:pt x="5313286" y="5546166"/>
                </a:lnTo>
                <a:lnTo>
                  <a:pt x="5303964" y="5533034"/>
                </a:lnTo>
                <a:lnTo>
                  <a:pt x="5303964" y="5762066"/>
                </a:lnTo>
                <a:lnTo>
                  <a:pt x="5300967" y="5800166"/>
                </a:lnTo>
                <a:lnTo>
                  <a:pt x="5292191" y="5850966"/>
                </a:lnTo>
                <a:lnTo>
                  <a:pt x="5278005" y="5889066"/>
                </a:lnTo>
                <a:lnTo>
                  <a:pt x="5258790" y="5939866"/>
                </a:lnTo>
                <a:lnTo>
                  <a:pt x="5234889" y="5977966"/>
                </a:lnTo>
                <a:lnTo>
                  <a:pt x="5206682" y="6016066"/>
                </a:lnTo>
                <a:lnTo>
                  <a:pt x="5174513" y="6041466"/>
                </a:lnTo>
                <a:lnTo>
                  <a:pt x="5138763" y="6066866"/>
                </a:lnTo>
                <a:lnTo>
                  <a:pt x="5099786" y="6092266"/>
                </a:lnTo>
                <a:lnTo>
                  <a:pt x="5057953" y="6117666"/>
                </a:lnTo>
                <a:lnTo>
                  <a:pt x="5013630" y="6130366"/>
                </a:lnTo>
                <a:lnTo>
                  <a:pt x="4967160" y="6143066"/>
                </a:lnTo>
                <a:lnTo>
                  <a:pt x="4870704" y="6143066"/>
                </a:lnTo>
                <a:lnTo>
                  <a:pt x="4824247" y="6130366"/>
                </a:lnTo>
                <a:lnTo>
                  <a:pt x="4779924" y="6117666"/>
                </a:lnTo>
                <a:lnTo>
                  <a:pt x="4738090" y="6092266"/>
                </a:lnTo>
                <a:lnTo>
                  <a:pt x="4699114" y="6066866"/>
                </a:lnTo>
                <a:lnTo>
                  <a:pt x="4663364" y="6041466"/>
                </a:lnTo>
                <a:lnTo>
                  <a:pt x="4631207" y="6016066"/>
                </a:lnTo>
                <a:lnTo>
                  <a:pt x="4602988" y="5977966"/>
                </a:lnTo>
                <a:lnTo>
                  <a:pt x="4579099" y="5939866"/>
                </a:lnTo>
                <a:lnTo>
                  <a:pt x="4559871" y="5889066"/>
                </a:lnTo>
                <a:lnTo>
                  <a:pt x="4545698" y="5850966"/>
                </a:lnTo>
                <a:lnTo>
                  <a:pt x="4536922" y="5800166"/>
                </a:lnTo>
                <a:lnTo>
                  <a:pt x="4533925" y="5762066"/>
                </a:lnTo>
                <a:lnTo>
                  <a:pt x="4536922" y="5711266"/>
                </a:lnTo>
                <a:lnTo>
                  <a:pt x="4545698" y="5660466"/>
                </a:lnTo>
                <a:lnTo>
                  <a:pt x="4559871" y="5622366"/>
                </a:lnTo>
                <a:lnTo>
                  <a:pt x="4579099" y="5571566"/>
                </a:lnTo>
                <a:lnTo>
                  <a:pt x="4602988" y="5533466"/>
                </a:lnTo>
                <a:lnTo>
                  <a:pt x="4631207" y="5495366"/>
                </a:lnTo>
                <a:lnTo>
                  <a:pt x="4663364" y="5469966"/>
                </a:lnTo>
                <a:lnTo>
                  <a:pt x="4699114" y="5444566"/>
                </a:lnTo>
                <a:lnTo>
                  <a:pt x="4738090" y="5419166"/>
                </a:lnTo>
                <a:lnTo>
                  <a:pt x="4779924" y="5393766"/>
                </a:lnTo>
                <a:lnTo>
                  <a:pt x="4824247" y="5381066"/>
                </a:lnTo>
                <a:lnTo>
                  <a:pt x="4870704" y="5368366"/>
                </a:lnTo>
                <a:lnTo>
                  <a:pt x="4918938" y="5368366"/>
                </a:lnTo>
                <a:lnTo>
                  <a:pt x="4975072" y="5381066"/>
                </a:lnTo>
                <a:lnTo>
                  <a:pt x="5028704" y="5381066"/>
                </a:lnTo>
                <a:lnTo>
                  <a:pt x="5079263" y="5406466"/>
                </a:lnTo>
                <a:lnTo>
                  <a:pt x="5126190" y="5431866"/>
                </a:lnTo>
                <a:lnTo>
                  <a:pt x="5168874" y="5457266"/>
                </a:lnTo>
                <a:lnTo>
                  <a:pt x="5050472" y="5577687"/>
                </a:lnTo>
                <a:lnTo>
                  <a:pt x="5050472" y="5762066"/>
                </a:lnTo>
                <a:lnTo>
                  <a:pt x="5040122" y="5812866"/>
                </a:lnTo>
                <a:lnTo>
                  <a:pt x="5011902" y="5850966"/>
                </a:lnTo>
                <a:lnTo>
                  <a:pt x="4970081" y="5876366"/>
                </a:lnTo>
                <a:lnTo>
                  <a:pt x="4918938" y="5889066"/>
                </a:lnTo>
                <a:lnTo>
                  <a:pt x="4867783" y="5876366"/>
                </a:lnTo>
                <a:lnTo>
                  <a:pt x="4825974" y="5850966"/>
                </a:lnTo>
                <a:lnTo>
                  <a:pt x="4797755" y="5812866"/>
                </a:lnTo>
                <a:lnTo>
                  <a:pt x="4787404" y="5762066"/>
                </a:lnTo>
                <a:lnTo>
                  <a:pt x="4797755" y="5698566"/>
                </a:lnTo>
                <a:lnTo>
                  <a:pt x="4825974" y="5660466"/>
                </a:lnTo>
                <a:lnTo>
                  <a:pt x="4867783" y="5635066"/>
                </a:lnTo>
                <a:lnTo>
                  <a:pt x="4918938" y="5622366"/>
                </a:lnTo>
                <a:lnTo>
                  <a:pt x="4937607" y="5622366"/>
                </a:lnTo>
                <a:lnTo>
                  <a:pt x="4955476" y="5635066"/>
                </a:lnTo>
                <a:lnTo>
                  <a:pt x="4972355" y="5635066"/>
                </a:lnTo>
                <a:lnTo>
                  <a:pt x="4988077" y="5647766"/>
                </a:lnTo>
                <a:lnTo>
                  <a:pt x="4897590" y="5736666"/>
                </a:lnTo>
                <a:lnTo>
                  <a:pt x="4890960" y="5749366"/>
                </a:lnTo>
                <a:lnTo>
                  <a:pt x="4888750" y="5762066"/>
                </a:lnTo>
                <a:lnTo>
                  <a:pt x="4890960" y="5762066"/>
                </a:lnTo>
                <a:lnTo>
                  <a:pt x="4897590" y="5774766"/>
                </a:lnTo>
                <a:lnTo>
                  <a:pt x="4907585" y="5787466"/>
                </a:lnTo>
                <a:lnTo>
                  <a:pt x="4930292" y="5787466"/>
                </a:lnTo>
                <a:lnTo>
                  <a:pt x="4940287" y="5774766"/>
                </a:lnTo>
                <a:lnTo>
                  <a:pt x="5030762" y="5685866"/>
                </a:lnTo>
                <a:lnTo>
                  <a:pt x="5039106" y="5698566"/>
                </a:lnTo>
                <a:lnTo>
                  <a:pt x="5045291" y="5723966"/>
                </a:lnTo>
                <a:lnTo>
                  <a:pt x="5049139" y="5736666"/>
                </a:lnTo>
                <a:lnTo>
                  <a:pt x="5050472" y="5762066"/>
                </a:lnTo>
                <a:lnTo>
                  <a:pt x="5050472" y="5577687"/>
                </a:lnTo>
                <a:lnTo>
                  <a:pt x="5031511" y="5596966"/>
                </a:lnTo>
                <a:lnTo>
                  <a:pt x="5006479" y="5584266"/>
                </a:lnTo>
                <a:lnTo>
                  <a:pt x="4979124" y="5571566"/>
                </a:lnTo>
                <a:lnTo>
                  <a:pt x="4949812" y="5571566"/>
                </a:lnTo>
                <a:lnTo>
                  <a:pt x="4918938" y="5558866"/>
                </a:lnTo>
                <a:lnTo>
                  <a:pt x="4874984" y="5571566"/>
                </a:lnTo>
                <a:lnTo>
                  <a:pt x="4834623" y="5584266"/>
                </a:lnTo>
                <a:lnTo>
                  <a:pt x="4798987" y="5609666"/>
                </a:lnTo>
                <a:lnTo>
                  <a:pt x="4769256" y="5635066"/>
                </a:lnTo>
                <a:lnTo>
                  <a:pt x="4746574" y="5673166"/>
                </a:lnTo>
                <a:lnTo>
                  <a:pt x="4732121" y="5711266"/>
                </a:lnTo>
                <a:lnTo>
                  <a:pt x="4727041" y="5762066"/>
                </a:lnTo>
                <a:lnTo>
                  <a:pt x="4732121" y="5800166"/>
                </a:lnTo>
                <a:lnTo>
                  <a:pt x="4746574" y="5838266"/>
                </a:lnTo>
                <a:lnTo>
                  <a:pt x="4769256" y="5876366"/>
                </a:lnTo>
                <a:lnTo>
                  <a:pt x="4798987" y="5901766"/>
                </a:lnTo>
                <a:lnTo>
                  <a:pt x="4834623" y="5927166"/>
                </a:lnTo>
                <a:lnTo>
                  <a:pt x="4874984" y="5939866"/>
                </a:lnTo>
                <a:lnTo>
                  <a:pt x="4918938" y="5952566"/>
                </a:lnTo>
                <a:lnTo>
                  <a:pt x="4962880" y="5939866"/>
                </a:lnTo>
                <a:lnTo>
                  <a:pt x="5003254" y="5927166"/>
                </a:lnTo>
                <a:lnTo>
                  <a:pt x="5038890" y="5901766"/>
                </a:lnTo>
                <a:lnTo>
                  <a:pt x="5053762" y="5889066"/>
                </a:lnTo>
                <a:lnTo>
                  <a:pt x="5068633" y="5876366"/>
                </a:lnTo>
                <a:lnTo>
                  <a:pt x="5091303" y="5838266"/>
                </a:lnTo>
                <a:lnTo>
                  <a:pt x="5105768" y="5800166"/>
                </a:lnTo>
                <a:lnTo>
                  <a:pt x="5110848" y="5762066"/>
                </a:lnTo>
                <a:lnTo>
                  <a:pt x="5108359" y="5723966"/>
                </a:lnTo>
                <a:lnTo>
                  <a:pt x="5101158" y="5698566"/>
                </a:lnTo>
                <a:lnTo>
                  <a:pt x="5095392" y="5685866"/>
                </a:lnTo>
                <a:lnTo>
                  <a:pt x="5089639" y="5673166"/>
                </a:lnTo>
                <a:lnTo>
                  <a:pt x="5074209" y="5647766"/>
                </a:lnTo>
                <a:lnTo>
                  <a:pt x="5099177" y="5622366"/>
                </a:lnTo>
                <a:lnTo>
                  <a:pt x="5124158" y="5596966"/>
                </a:lnTo>
                <a:lnTo>
                  <a:pt x="5211559" y="5508066"/>
                </a:lnTo>
                <a:lnTo>
                  <a:pt x="5243284" y="5546166"/>
                </a:lnTo>
                <a:lnTo>
                  <a:pt x="5268963" y="5596966"/>
                </a:lnTo>
                <a:lnTo>
                  <a:pt x="5288026" y="5647766"/>
                </a:lnTo>
                <a:lnTo>
                  <a:pt x="5299888" y="5698566"/>
                </a:lnTo>
                <a:lnTo>
                  <a:pt x="5303964" y="5762066"/>
                </a:lnTo>
                <a:lnTo>
                  <a:pt x="5303964" y="5533034"/>
                </a:lnTo>
                <a:lnTo>
                  <a:pt x="5286260" y="5508066"/>
                </a:lnTo>
                <a:lnTo>
                  <a:pt x="5254345" y="5457266"/>
                </a:lnTo>
                <a:lnTo>
                  <a:pt x="5295303" y="5419166"/>
                </a:lnTo>
                <a:lnTo>
                  <a:pt x="5390858" y="5330266"/>
                </a:lnTo>
                <a:lnTo>
                  <a:pt x="5423560" y="5368366"/>
                </a:lnTo>
                <a:lnTo>
                  <a:pt x="5453151" y="5406466"/>
                </a:lnTo>
                <a:lnTo>
                  <a:pt x="5479440" y="5444566"/>
                </a:lnTo>
                <a:lnTo>
                  <a:pt x="5502249" y="5495366"/>
                </a:lnTo>
                <a:lnTo>
                  <a:pt x="5521376" y="5546166"/>
                </a:lnTo>
                <a:lnTo>
                  <a:pt x="5536641" y="5596966"/>
                </a:lnTo>
                <a:lnTo>
                  <a:pt x="5547868" y="5647766"/>
                </a:lnTo>
                <a:lnTo>
                  <a:pt x="5554865" y="5698566"/>
                </a:lnTo>
                <a:lnTo>
                  <a:pt x="5557444" y="5749366"/>
                </a:lnTo>
                <a:lnTo>
                  <a:pt x="5559869" y="5762066"/>
                </a:lnTo>
                <a:lnTo>
                  <a:pt x="5566346" y="5774766"/>
                </a:lnTo>
                <a:lnTo>
                  <a:pt x="5575922" y="5774766"/>
                </a:lnTo>
                <a:lnTo>
                  <a:pt x="5587631" y="5787466"/>
                </a:lnTo>
                <a:lnTo>
                  <a:pt x="5587809" y="5787466"/>
                </a:lnTo>
                <a:lnTo>
                  <a:pt x="5599544" y="5774766"/>
                </a:lnTo>
                <a:lnTo>
                  <a:pt x="5609094" y="5774766"/>
                </a:lnTo>
                <a:lnTo>
                  <a:pt x="5615508" y="5762066"/>
                </a:lnTo>
                <a:lnTo>
                  <a:pt x="5617819" y="5749366"/>
                </a:lnTo>
                <a:lnTo>
                  <a:pt x="5615470" y="5698566"/>
                </a:lnTo>
                <a:lnTo>
                  <a:pt x="5609158" y="5647766"/>
                </a:lnTo>
                <a:lnTo>
                  <a:pt x="5599011" y="5596966"/>
                </a:lnTo>
                <a:lnTo>
                  <a:pt x="5585180" y="5546166"/>
                </a:lnTo>
                <a:lnTo>
                  <a:pt x="5567845" y="5495366"/>
                </a:lnTo>
                <a:lnTo>
                  <a:pt x="5547118" y="5444566"/>
                </a:lnTo>
                <a:lnTo>
                  <a:pt x="5523192" y="5406466"/>
                </a:lnTo>
                <a:lnTo>
                  <a:pt x="5496179" y="5368366"/>
                </a:lnTo>
                <a:lnTo>
                  <a:pt x="5473725" y="5330266"/>
                </a:lnTo>
                <a:lnTo>
                  <a:pt x="5466245" y="5317566"/>
                </a:lnTo>
                <a:lnTo>
                  <a:pt x="5433542" y="5279466"/>
                </a:lnTo>
                <a:lnTo>
                  <a:pt x="5474868" y="5241366"/>
                </a:lnTo>
                <a:lnTo>
                  <a:pt x="5571287" y="5152466"/>
                </a:lnTo>
                <a:lnTo>
                  <a:pt x="5602630" y="5177866"/>
                </a:lnTo>
                <a:lnTo>
                  <a:pt x="5632018" y="5215966"/>
                </a:lnTo>
                <a:lnTo>
                  <a:pt x="5659399" y="5254066"/>
                </a:lnTo>
                <a:lnTo>
                  <a:pt x="5684710" y="5292166"/>
                </a:lnTo>
                <a:lnTo>
                  <a:pt x="5707900" y="5342966"/>
                </a:lnTo>
                <a:lnTo>
                  <a:pt x="5728894" y="5381066"/>
                </a:lnTo>
                <a:lnTo>
                  <a:pt x="5747639" y="5419166"/>
                </a:lnTo>
                <a:lnTo>
                  <a:pt x="5764085" y="5469966"/>
                </a:lnTo>
                <a:lnTo>
                  <a:pt x="5778157" y="5520766"/>
                </a:lnTo>
                <a:lnTo>
                  <a:pt x="5789803" y="5558866"/>
                </a:lnTo>
                <a:lnTo>
                  <a:pt x="5798972" y="5609666"/>
                </a:lnTo>
                <a:lnTo>
                  <a:pt x="5805589" y="5660466"/>
                </a:lnTo>
                <a:lnTo>
                  <a:pt x="5809602" y="5711266"/>
                </a:lnTo>
                <a:lnTo>
                  <a:pt x="5810961" y="5762066"/>
                </a:lnTo>
                <a:lnTo>
                  <a:pt x="5809716" y="5800166"/>
                </a:lnTo>
                <a:lnTo>
                  <a:pt x="5806046" y="5850966"/>
                </a:lnTo>
                <a:lnTo>
                  <a:pt x="5799988" y="5901766"/>
                </a:lnTo>
                <a:lnTo>
                  <a:pt x="5791632" y="5939866"/>
                </a:lnTo>
                <a:lnTo>
                  <a:pt x="5781014" y="5990666"/>
                </a:lnTo>
                <a:lnTo>
                  <a:pt x="5768225" y="6028766"/>
                </a:lnTo>
                <a:lnTo>
                  <a:pt x="5753290" y="6066866"/>
                </a:lnTo>
                <a:lnTo>
                  <a:pt x="5736310" y="6117666"/>
                </a:lnTo>
                <a:lnTo>
                  <a:pt x="5717311" y="6155766"/>
                </a:lnTo>
                <a:lnTo>
                  <a:pt x="5696382" y="6193866"/>
                </a:lnTo>
                <a:lnTo>
                  <a:pt x="5673585" y="6231966"/>
                </a:lnTo>
                <a:lnTo>
                  <a:pt x="5648960" y="6270066"/>
                </a:lnTo>
                <a:lnTo>
                  <a:pt x="5622582" y="6308166"/>
                </a:lnTo>
                <a:lnTo>
                  <a:pt x="5594515" y="6333566"/>
                </a:lnTo>
                <a:lnTo>
                  <a:pt x="5564822" y="6371666"/>
                </a:lnTo>
                <a:lnTo>
                  <a:pt x="5533568" y="6397066"/>
                </a:lnTo>
                <a:lnTo>
                  <a:pt x="5500802" y="6435166"/>
                </a:lnTo>
                <a:lnTo>
                  <a:pt x="5466600" y="6460566"/>
                </a:lnTo>
                <a:lnTo>
                  <a:pt x="5431015" y="6485966"/>
                </a:lnTo>
                <a:lnTo>
                  <a:pt x="5394109" y="6511366"/>
                </a:lnTo>
                <a:lnTo>
                  <a:pt x="5355945" y="6536766"/>
                </a:lnTo>
                <a:lnTo>
                  <a:pt x="5316588" y="6549466"/>
                </a:lnTo>
                <a:lnTo>
                  <a:pt x="5276100" y="6574866"/>
                </a:lnTo>
                <a:lnTo>
                  <a:pt x="5191988" y="6600266"/>
                </a:lnTo>
                <a:lnTo>
                  <a:pt x="5058880" y="6638366"/>
                </a:lnTo>
                <a:lnTo>
                  <a:pt x="5012906" y="6638366"/>
                </a:lnTo>
                <a:lnTo>
                  <a:pt x="4966233" y="6651066"/>
                </a:lnTo>
                <a:lnTo>
                  <a:pt x="4868113" y="6651066"/>
                </a:lnTo>
                <a:lnTo>
                  <a:pt x="4817605" y="6638366"/>
                </a:lnTo>
                <a:lnTo>
                  <a:pt x="4767542" y="6638366"/>
                </a:lnTo>
                <a:lnTo>
                  <a:pt x="4621276" y="6600266"/>
                </a:lnTo>
                <a:lnTo>
                  <a:pt x="4574248" y="6574866"/>
                </a:lnTo>
                <a:lnTo>
                  <a:pt x="4528312" y="6562166"/>
                </a:lnTo>
                <a:lnTo>
                  <a:pt x="4483582" y="6536766"/>
                </a:lnTo>
                <a:lnTo>
                  <a:pt x="4440186" y="6511366"/>
                </a:lnTo>
                <a:lnTo>
                  <a:pt x="4398251" y="6485966"/>
                </a:lnTo>
                <a:lnTo>
                  <a:pt x="4357916" y="6447866"/>
                </a:lnTo>
                <a:lnTo>
                  <a:pt x="4315460" y="6447866"/>
                </a:lnTo>
                <a:lnTo>
                  <a:pt x="4309910" y="6460566"/>
                </a:lnTo>
                <a:lnTo>
                  <a:pt x="4308894" y="6473266"/>
                </a:lnTo>
                <a:lnTo>
                  <a:pt x="4312285" y="6485966"/>
                </a:lnTo>
                <a:lnTo>
                  <a:pt x="4359618" y="6524066"/>
                </a:lnTo>
                <a:lnTo>
                  <a:pt x="4400778" y="6549466"/>
                </a:lnTo>
                <a:lnTo>
                  <a:pt x="4443285" y="6574866"/>
                </a:lnTo>
                <a:lnTo>
                  <a:pt x="4487024" y="6600266"/>
                </a:lnTo>
                <a:lnTo>
                  <a:pt x="4531906" y="6625666"/>
                </a:lnTo>
                <a:lnTo>
                  <a:pt x="4577816" y="6651066"/>
                </a:lnTo>
                <a:lnTo>
                  <a:pt x="4769574" y="6701866"/>
                </a:lnTo>
                <a:lnTo>
                  <a:pt x="5059756" y="6701866"/>
                </a:lnTo>
                <a:lnTo>
                  <a:pt x="5194135" y="6663766"/>
                </a:lnTo>
                <a:lnTo>
                  <a:pt x="5237251" y="6651066"/>
                </a:lnTo>
                <a:lnTo>
                  <a:pt x="5320601" y="6625666"/>
                </a:lnTo>
                <a:lnTo>
                  <a:pt x="5360746" y="6600266"/>
                </a:lnTo>
                <a:lnTo>
                  <a:pt x="5399798" y="6574866"/>
                </a:lnTo>
                <a:lnTo>
                  <a:pt x="5437695" y="6549466"/>
                </a:lnTo>
                <a:lnTo>
                  <a:pt x="5474386" y="6524066"/>
                </a:lnTo>
                <a:lnTo>
                  <a:pt x="5509819" y="6498666"/>
                </a:lnTo>
                <a:lnTo>
                  <a:pt x="5543931" y="6473266"/>
                </a:lnTo>
                <a:lnTo>
                  <a:pt x="5576684" y="6447866"/>
                </a:lnTo>
                <a:lnTo>
                  <a:pt x="5608002" y="6409766"/>
                </a:lnTo>
                <a:lnTo>
                  <a:pt x="5637847" y="6384366"/>
                </a:lnTo>
                <a:lnTo>
                  <a:pt x="5666168" y="6346266"/>
                </a:lnTo>
                <a:lnTo>
                  <a:pt x="5692902" y="6308166"/>
                </a:lnTo>
                <a:lnTo>
                  <a:pt x="5717984" y="6270066"/>
                </a:lnTo>
                <a:lnTo>
                  <a:pt x="5741378" y="6231966"/>
                </a:lnTo>
                <a:lnTo>
                  <a:pt x="5763031" y="6193866"/>
                </a:lnTo>
                <a:lnTo>
                  <a:pt x="5782869" y="6155766"/>
                </a:lnTo>
                <a:lnTo>
                  <a:pt x="5800852" y="6117666"/>
                </a:lnTo>
                <a:lnTo>
                  <a:pt x="5816930" y="6079566"/>
                </a:lnTo>
                <a:lnTo>
                  <a:pt x="5831027" y="6028766"/>
                </a:lnTo>
                <a:lnTo>
                  <a:pt x="5843117" y="5990666"/>
                </a:lnTo>
                <a:lnTo>
                  <a:pt x="5853125" y="5939866"/>
                </a:lnTo>
                <a:lnTo>
                  <a:pt x="5861012" y="5901766"/>
                </a:lnTo>
                <a:lnTo>
                  <a:pt x="5866701" y="5850966"/>
                </a:lnTo>
                <a:lnTo>
                  <a:pt x="5870156" y="5800166"/>
                </a:lnTo>
                <a:lnTo>
                  <a:pt x="5871324" y="5762066"/>
                </a:lnTo>
                <a:lnTo>
                  <a:pt x="5869978" y="5698566"/>
                </a:lnTo>
                <a:lnTo>
                  <a:pt x="5865952" y="5647766"/>
                </a:lnTo>
                <a:lnTo>
                  <a:pt x="5859284" y="5609666"/>
                </a:lnTo>
                <a:lnTo>
                  <a:pt x="5849988" y="5558866"/>
                </a:lnTo>
                <a:lnTo>
                  <a:pt x="5838101" y="5508066"/>
                </a:lnTo>
                <a:lnTo>
                  <a:pt x="5823623" y="5457266"/>
                </a:lnTo>
                <a:lnTo>
                  <a:pt x="5806592" y="5406466"/>
                </a:lnTo>
                <a:lnTo>
                  <a:pt x="5787034" y="5368366"/>
                </a:lnTo>
                <a:lnTo>
                  <a:pt x="5764974" y="5317566"/>
                </a:lnTo>
                <a:lnTo>
                  <a:pt x="5740438" y="5279466"/>
                </a:lnTo>
                <a:lnTo>
                  <a:pt x="5713450" y="5228666"/>
                </a:lnTo>
                <a:lnTo>
                  <a:pt x="5684024" y="5190566"/>
                </a:lnTo>
                <a:lnTo>
                  <a:pt x="5674411" y="5177866"/>
                </a:lnTo>
                <a:lnTo>
                  <a:pt x="5664606" y="5165166"/>
                </a:lnTo>
                <a:lnTo>
                  <a:pt x="5654624" y="5152466"/>
                </a:lnTo>
                <a:lnTo>
                  <a:pt x="5644464" y="5139766"/>
                </a:lnTo>
                <a:lnTo>
                  <a:pt x="5800649" y="5139766"/>
                </a:lnTo>
                <a:lnTo>
                  <a:pt x="5811799" y="5127066"/>
                </a:lnTo>
                <a:lnTo>
                  <a:pt x="5849734" y="5088966"/>
                </a:lnTo>
                <a:lnTo>
                  <a:pt x="6014110" y="4923866"/>
                </a:lnTo>
                <a:lnTo>
                  <a:pt x="6026391" y="4898466"/>
                </a:lnTo>
                <a:close/>
              </a:path>
              <a:path w="6701155" h="6702425">
                <a:moveTo>
                  <a:pt x="6700977" y="0"/>
                </a:moveTo>
                <a:lnTo>
                  <a:pt x="0" y="0"/>
                </a:lnTo>
                <a:lnTo>
                  <a:pt x="0" y="567753"/>
                </a:lnTo>
                <a:lnTo>
                  <a:pt x="6700977" y="567753"/>
                </a:lnTo>
                <a:lnTo>
                  <a:pt x="6700977" y="0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6A1C1BB3-7D35-E21D-245F-51B08528BB17}"/>
              </a:ext>
            </a:extLst>
          </p:cNvPr>
          <p:cNvGrpSpPr/>
          <p:nvPr/>
        </p:nvGrpSpPr>
        <p:grpSpPr>
          <a:xfrm>
            <a:off x="4063765" y="0"/>
            <a:ext cx="8127637" cy="344633"/>
            <a:chOff x="6700979" y="0"/>
            <a:chExt cx="13402134" cy="568325"/>
          </a:xfrm>
        </p:grpSpPr>
        <p:sp>
          <p:nvSpPr>
            <p:cNvPr id="18" name="object 7">
              <a:extLst>
                <a:ext uri="{FF2B5EF4-FFF2-40B4-BE49-F238E27FC236}">
                  <a16:creationId xmlns:a16="http://schemas.microsoft.com/office/drawing/2014/main" id="{CDD8DC6B-FF85-7F61-EE25-72AC501ACD0D}"/>
                </a:ext>
              </a:extLst>
            </p:cNvPr>
            <p:cNvSpPr/>
            <p:nvPr/>
          </p:nvSpPr>
          <p:spPr>
            <a:xfrm>
              <a:off x="13401958" y="0"/>
              <a:ext cx="6701155" cy="568325"/>
            </a:xfrm>
            <a:custGeom>
              <a:avLst/>
              <a:gdLst/>
              <a:ahLst/>
              <a:cxnLst/>
              <a:rect l="l" t="t" r="r" b="b"/>
              <a:pathLst>
                <a:path w="6701155" h="568325">
                  <a:moveTo>
                    <a:pt x="6700979" y="0"/>
                  </a:moveTo>
                  <a:lnTo>
                    <a:pt x="0" y="0"/>
                  </a:lnTo>
                  <a:lnTo>
                    <a:pt x="0" y="567752"/>
                  </a:lnTo>
                  <a:lnTo>
                    <a:pt x="6700979" y="567752"/>
                  </a:lnTo>
                  <a:lnTo>
                    <a:pt x="6700979" y="0"/>
                  </a:lnTo>
                  <a:close/>
                </a:path>
              </a:pathLst>
            </a:custGeom>
            <a:solidFill>
              <a:srgbClr val="F3702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8">
              <a:extLst>
                <a:ext uri="{FF2B5EF4-FFF2-40B4-BE49-F238E27FC236}">
                  <a16:creationId xmlns:a16="http://schemas.microsoft.com/office/drawing/2014/main" id="{339C2445-BBEB-E207-B23E-AEF86CF7A350}"/>
                </a:ext>
              </a:extLst>
            </p:cNvPr>
            <p:cNvSpPr/>
            <p:nvPr/>
          </p:nvSpPr>
          <p:spPr>
            <a:xfrm>
              <a:off x="6700979" y="0"/>
              <a:ext cx="6701155" cy="568325"/>
            </a:xfrm>
            <a:custGeom>
              <a:avLst/>
              <a:gdLst/>
              <a:ahLst/>
              <a:cxnLst/>
              <a:rect l="l" t="t" r="r" b="b"/>
              <a:pathLst>
                <a:path w="6701155" h="568325">
                  <a:moveTo>
                    <a:pt x="6700979" y="0"/>
                  </a:moveTo>
                  <a:lnTo>
                    <a:pt x="0" y="0"/>
                  </a:lnTo>
                  <a:lnTo>
                    <a:pt x="0" y="567752"/>
                  </a:lnTo>
                  <a:lnTo>
                    <a:pt x="6700979" y="567752"/>
                  </a:lnTo>
                  <a:lnTo>
                    <a:pt x="6700979" y="0"/>
                  </a:lnTo>
                  <a:close/>
                </a:path>
              </a:pathLst>
            </a:custGeom>
            <a:solidFill>
              <a:srgbClr val="1561B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0" name="object 12">
            <a:extLst>
              <a:ext uri="{FF2B5EF4-FFF2-40B4-BE49-F238E27FC236}">
                <a16:creationId xmlns:a16="http://schemas.microsoft.com/office/drawing/2014/main" id="{0C4DC29A-2819-34E4-CCAC-3D9BBB5B7D7B}"/>
              </a:ext>
            </a:extLst>
          </p:cNvPr>
          <p:cNvSpPr txBox="1"/>
          <p:nvPr/>
        </p:nvSpPr>
        <p:spPr>
          <a:xfrm>
            <a:off x="412048" y="3200362"/>
            <a:ext cx="1675998" cy="457275"/>
          </a:xfrm>
          <a:prstGeom prst="rect">
            <a:avLst/>
          </a:prstGeom>
        </p:spPr>
        <p:txBody>
          <a:bodyPr vert="horz" wrap="square" lIns="0" tIns="9242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fr-FR" sz="2911" b="1" spc="-6" dirty="0">
                <a:solidFill>
                  <a:srgbClr val="F3BA59"/>
                </a:solidFill>
                <a:latin typeface="Roboto"/>
                <a:cs typeface="Roboto"/>
              </a:rPr>
              <a:t>Objectifs</a:t>
            </a:r>
            <a:endParaRPr sz="2911" dirty="0">
              <a:latin typeface="Roboto"/>
              <a:cs typeface="Roboto"/>
            </a:endParaRP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D3FAA70-65FA-88FE-87C0-99BFEC6698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1004" y="2527390"/>
            <a:ext cx="7292672" cy="1805623"/>
          </a:xfrm>
        </p:spPr>
        <p:txBody>
          <a:bodyPr anchor="ctr"/>
          <a:lstStyle>
            <a:lvl1pPr marL="431272" indent="-325379">
              <a:spcAft>
                <a:spcPts val="1092"/>
              </a:spcAft>
              <a:buClr>
                <a:srgbClr val="F3BA59"/>
              </a:buClr>
              <a:buFont typeface="Wingdings 3" panose="05040102010807070707" pitchFamily="18" charset="2"/>
              <a:buChar char=""/>
              <a:defRPr/>
            </a:lvl1pPr>
          </a:lstStyle>
          <a:p>
            <a:pPr lvl="0"/>
            <a:r>
              <a:rPr lang="fr-FR" dirty="0"/>
              <a:t>Objectif 1</a:t>
            </a:r>
          </a:p>
          <a:p>
            <a:pPr lvl="0"/>
            <a:r>
              <a:rPr lang="fr-FR" dirty="0"/>
              <a:t>Objectif 2</a:t>
            </a:r>
          </a:p>
          <a:p>
            <a:pPr lvl="0"/>
            <a:r>
              <a:rPr lang="fr-FR" dirty="0"/>
              <a:t>Objectif 3</a:t>
            </a:r>
          </a:p>
        </p:txBody>
      </p:sp>
      <p:sp>
        <p:nvSpPr>
          <p:cNvPr id="26" name="Espace réservé du pied de page 25">
            <a:extLst>
              <a:ext uri="{FF2B5EF4-FFF2-40B4-BE49-F238E27FC236}">
                <a16:creationId xmlns:a16="http://schemas.microsoft.com/office/drawing/2014/main" id="{FF8AB083-1950-09A2-6D9C-63197F7FB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>
            <a:extLst>
              <a:ext uri="{FF2B5EF4-FFF2-40B4-BE49-F238E27FC236}">
                <a16:creationId xmlns:a16="http://schemas.microsoft.com/office/drawing/2014/main" id="{49713628-C113-EEDB-C70C-4177063A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162AD61-7794-4111-8FBA-C4D15C4C27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1091598" cy="109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06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B0FE07E4-3D9D-FCD1-F3E3-A547E6A28983}"/>
              </a:ext>
            </a:extLst>
          </p:cNvPr>
          <p:cNvSpPr/>
          <p:nvPr/>
        </p:nvSpPr>
        <p:spPr>
          <a:xfrm>
            <a:off x="0" y="260331"/>
            <a:ext cx="4064257" cy="6593076"/>
          </a:xfrm>
          <a:custGeom>
            <a:avLst/>
            <a:gdLst/>
            <a:ahLst/>
            <a:cxnLst/>
            <a:rect l="l" t="t" r="r" b="b"/>
            <a:pathLst>
              <a:path w="6701790" h="10872470">
                <a:moveTo>
                  <a:pt x="6701754" y="0"/>
                </a:moveTo>
                <a:lnTo>
                  <a:pt x="0" y="0"/>
                </a:lnTo>
                <a:lnTo>
                  <a:pt x="0" y="10872265"/>
                </a:lnTo>
                <a:lnTo>
                  <a:pt x="6701754" y="10872265"/>
                </a:lnTo>
                <a:lnTo>
                  <a:pt x="6701754" y="0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A8D2F7DD-3954-95AB-4F71-4AC6EBDF2EBE}"/>
              </a:ext>
            </a:extLst>
          </p:cNvPr>
          <p:cNvSpPr/>
          <p:nvPr/>
        </p:nvSpPr>
        <p:spPr>
          <a:xfrm>
            <a:off x="243570" y="2696030"/>
            <a:ext cx="3576731" cy="1465941"/>
          </a:xfrm>
          <a:custGeom>
            <a:avLst/>
            <a:gdLst/>
            <a:ahLst/>
            <a:cxnLst/>
            <a:rect l="l" t="t" r="r" b="b"/>
            <a:pathLst>
              <a:path w="5897880" h="2417445">
                <a:moveTo>
                  <a:pt x="5740338" y="0"/>
                </a:moveTo>
                <a:lnTo>
                  <a:pt x="157063" y="0"/>
                </a:lnTo>
                <a:lnTo>
                  <a:pt x="107420" y="8006"/>
                </a:lnTo>
                <a:lnTo>
                  <a:pt x="64304" y="30301"/>
                </a:lnTo>
                <a:lnTo>
                  <a:pt x="30304" y="64300"/>
                </a:lnTo>
                <a:lnTo>
                  <a:pt x="8007" y="107416"/>
                </a:lnTo>
                <a:lnTo>
                  <a:pt x="0" y="157063"/>
                </a:lnTo>
                <a:lnTo>
                  <a:pt x="0" y="2259910"/>
                </a:lnTo>
                <a:lnTo>
                  <a:pt x="8007" y="2309553"/>
                </a:lnTo>
                <a:lnTo>
                  <a:pt x="30304" y="2352668"/>
                </a:lnTo>
                <a:lnTo>
                  <a:pt x="64304" y="2386668"/>
                </a:lnTo>
                <a:lnTo>
                  <a:pt x="107420" y="2408966"/>
                </a:lnTo>
                <a:lnTo>
                  <a:pt x="157063" y="2416973"/>
                </a:lnTo>
                <a:lnTo>
                  <a:pt x="5740338" y="2416973"/>
                </a:lnTo>
                <a:lnTo>
                  <a:pt x="5789981" y="2408966"/>
                </a:lnTo>
                <a:lnTo>
                  <a:pt x="5833096" y="2386668"/>
                </a:lnTo>
                <a:lnTo>
                  <a:pt x="5867096" y="2352668"/>
                </a:lnTo>
                <a:lnTo>
                  <a:pt x="5889394" y="2309553"/>
                </a:lnTo>
                <a:lnTo>
                  <a:pt x="5897401" y="2259910"/>
                </a:lnTo>
                <a:lnTo>
                  <a:pt x="5897401" y="157063"/>
                </a:lnTo>
                <a:lnTo>
                  <a:pt x="5889394" y="107416"/>
                </a:lnTo>
                <a:lnTo>
                  <a:pt x="5867096" y="64300"/>
                </a:lnTo>
                <a:lnTo>
                  <a:pt x="5833096" y="30301"/>
                </a:lnTo>
                <a:lnTo>
                  <a:pt x="5789981" y="8006"/>
                </a:lnTo>
                <a:lnTo>
                  <a:pt x="5740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endParaRPr sz="1092" dirty="0"/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6A1C1BB3-7D35-E21D-245F-51B08528BB17}"/>
              </a:ext>
            </a:extLst>
          </p:cNvPr>
          <p:cNvGrpSpPr/>
          <p:nvPr/>
        </p:nvGrpSpPr>
        <p:grpSpPr>
          <a:xfrm>
            <a:off x="4063765" y="0"/>
            <a:ext cx="8127637" cy="344633"/>
            <a:chOff x="6700979" y="0"/>
            <a:chExt cx="13402134" cy="568325"/>
          </a:xfrm>
        </p:grpSpPr>
        <p:sp>
          <p:nvSpPr>
            <p:cNvPr id="18" name="object 7">
              <a:extLst>
                <a:ext uri="{FF2B5EF4-FFF2-40B4-BE49-F238E27FC236}">
                  <a16:creationId xmlns:a16="http://schemas.microsoft.com/office/drawing/2014/main" id="{CDD8DC6B-FF85-7F61-EE25-72AC501ACD0D}"/>
                </a:ext>
              </a:extLst>
            </p:cNvPr>
            <p:cNvSpPr/>
            <p:nvPr/>
          </p:nvSpPr>
          <p:spPr>
            <a:xfrm>
              <a:off x="13401958" y="0"/>
              <a:ext cx="6701155" cy="568325"/>
            </a:xfrm>
            <a:custGeom>
              <a:avLst/>
              <a:gdLst/>
              <a:ahLst/>
              <a:cxnLst/>
              <a:rect l="l" t="t" r="r" b="b"/>
              <a:pathLst>
                <a:path w="6701155" h="568325">
                  <a:moveTo>
                    <a:pt x="6700979" y="0"/>
                  </a:moveTo>
                  <a:lnTo>
                    <a:pt x="0" y="0"/>
                  </a:lnTo>
                  <a:lnTo>
                    <a:pt x="0" y="567752"/>
                  </a:lnTo>
                  <a:lnTo>
                    <a:pt x="6700979" y="567752"/>
                  </a:lnTo>
                  <a:lnTo>
                    <a:pt x="6700979" y="0"/>
                  </a:lnTo>
                  <a:close/>
                </a:path>
              </a:pathLst>
            </a:custGeom>
            <a:solidFill>
              <a:srgbClr val="F3702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8">
              <a:extLst>
                <a:ext uri="{FF2B5EF4-FFF2-40B4-BE49-F238E27FC236}">
                  <a16:creationId xmlns:a16="http://schemas.microsoft.com/office/drawing/2014/main" id="{339C2445-BBEB-E207-B23E-AEF86CF7A350}"/>
                </a:ext>
              </a:extLst>
            </p:cNvPr>
            <p:cNvSpPr/>
            <p:nvPr/>
          </p:nvSpPr>
          <p:spPr>
            <a:xfrm>
              <a:off x="6700979" y="0"/>
              <a:ext cx="6701155" cy="568325"/>
            </a:xfrm>
            <a:custGeom>
              <a:avLst/>
              <a:gdLst/>
              <a:ahLst/>
              <a:cxnLst/>
              <a:rect l="l" t="t" r="r" b="b"/>
              <a:pathLst>
                <a:path w="6701155" h="568325">
                  <a:moveTo>
                    <a:pt x="6700979" y="0"/>
                  </a:moveTo>
                  <a:lnTo>
                    <a:pt x="0" y="0"/>
                  </a:lnTo>
                  <a:lnTo>
                    <a:pt x="0" y="567752"/>
                  </a:lnTo>
                  <a:lnTo>
                    <a:pt x="6700979" y="567752"/>
                  </a:lnTo>
                  <a:lnTo>
                    <a:pt x="6700979" y="0"/>
                  </a:lnTo>
                  <a:close/>
                </a:path>
              </a:pathLst>
            </a:custGeom>
            <a:solidFill>
              <a:srgbClr val="1561B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0" name="object 12">
            <a:extLst>
              <a:ext uri="{FF2B5EF4-FFF2-40B4-BE49-F238E27FC236}">
                <a16:creationId xmlns:a16="http://schemas.microsoft.com/office/drawing/2014/main" id="{0C4DC29A-2819-34E4-CCAC-3D9BBB5B7D7B}"/>
              </a:ext>
            </a:extLst>
          </p:cNvPr>
          <p:cNvSpPr txBox="1"/>
          <p:nvPr/>
        </p:nvSpPr>
        <p:spPr>
          <a:xfrm>
            <a:off x="412048" y="3200362"/>
            <a:ext cx="1848440" cy="457275"/>
          </a:xfrm>
          <a:prstGeom prst="rect">
            <a:avLst/>
          </a:prstGeom>
        </p:spPr>
        <p:txBody>
          <a:bodyPr vert="horz" wrap="square" lIns="0" tIns="9242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fr-FR" sz="2911" b="1" spc="-6" dirty="0">
                <a:solidFill>
                  <a:srgbClr val="F3BA59"/>
                </a:solidFill>
                <a:latin typeface="Roboto"/>
                <a:cs typeface="Roboto"/>
              </a:rPr>
              <a:t>Sommaire</a:t>
            </a:r>
            <a:endParaRPr sz="2911" dirty="0">
              <a:latin typeface="Roboto"/>
              <a:cs typeface="Roboto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2AC32F5-76C5-3814-AA6C-06CE0ADA0B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90"/>
            <a:ext cx="1091598" cy="1091522"/>
          </a:xfrm>
          <a:prstGeom prst="rect">
            <a:avLst/>
          </a:prstGeom>
        </p:spPr>
      </p:pic>
      <p:pic>
        <p:nvPicPr>
          <p:cNvPr id="2" name="Graphique 1" descr="Liste de vérification (droite à gauche)">
            <a:extLst>
              <a:ext uri="{FF2B5EF4-FFF2-40B4-BE49-F238E27FC236}">
                <a16:creationId xmlns:a16="http://schemas.microsoft.com/office/drawing/2014/main" id="{E53E6E3A-24E2-260F-226D-101AFC1D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83964" y="2873923"/>
            <a:ext cx="1122751" cy="1122672"/>
          </a:xfrm>
          <a:prstGeom prst="rect">
            <a:avLst/>
          </a:prstGeom>
        </p:spPr>
      </p:pic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1CF5FB15-EBBC-1907-3A2F-6ABCBABE13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45" y="570715"/>
            <a:ext cx="5785471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A9413951-2805-B065-2CAE-86EDFC32A2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45" y="992596"/>
            <a:ext cx="5785471" cy="1047861"/>
          </a:xfrm>
        </p:spPr>
        <p:txBody>
          <a:bodyPr>
            <a:normAutofit/>
          </a:bodyPr>
          <a:lstStyle>
            <a:lvl1pPr marL="598775" indent="-171353">
              <a:lnSpc>
                <a:spcPct val="150000"/>
              </a:lnSpc>
              <a:spcAft>
                <a:spcPts val="364"/>
              </a:spcAft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27" name="Espace réservé du texte 20">
            <a:extLst>
              <a:ext uri="{FF2B5EF4-FFF2-40B4-BE49-F238E27FC236}">
                <a16:creationId xmlns:a16="http://schemas.microsoft.com/office/drawing/2014/main" id="{24877060-1099-D87B-8DF4-0D8FB39ABA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5445" y="2152463"/>
            <a:ext cx="5785471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0" name="Espace réservé du texte 20">
            <a:extLst>
              <a:ext uri="{FF2B5EF4-FFF2-40B4-BE49-F238E27FC236}">
                <a16:creationId xmlns:a16="http://schemas.microsoft.com/office/drawing/2014/main" id="{26D7D7D3-9739-6C6F-7EA2-79F31F607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5445" y="3734211"/>
            <a:ext cx="5785471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3" name="Espace réservé du texte 20">
            <a:extLst>
              <a:ext uri="{FF2B5EF4-FFF2-40B4-BE49-F238E27FC236}">
                <a16:creationId xmlns:a16="http://schemas.microsoft.com/office/drawing/2014/main" id="{DC8B345A-1F02-9543-E7E2-5212424E24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5445" y="5315959"/>
            <a:ext cx="5785471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2DA04910-599F-4D9F-0AE7-E4CAB51AA2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25445" y="2590522"/>
            <a:ext cx="5785471" cy="1047861"/>
          </a:xfrm>
        </p:spPr>
        <p:txBody>
          <a:bodyPr>
            <a:normAutofit/>
          </a:bodyPr>
          <a:lstStyle>
            <a:lvl1pPr marL="642094" indent="-207935">
              <a:lnSpc>
                <a:spcPct val="150000"/>
              </a:lnSpc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1pPr>
            <a:lvl2pPr marL="485181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2pPr>
            <a:lvl3pPr marL="762427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3pPr>
            <a:lvl4pPr marL="1039673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4pPr>
            <a:lvl5pPr marL="1316919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0A5B7DE7-EB94-081E-B0C9-E0055BB246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5445" y="4161585"/>
            <a:ext cx="5785471" cy="1048509"/>
          </a:xfrm>
        </p:spPr>
        <p:txBody>
          <a:bodyPr>
            <a:normAutofit/>
          </a:bodyPr>
          <a:lstStyle>
            <a:lvl1pPr marL="651721" indent="-207935">
              <a:lnSpc>
                <a:spcPct val="150000"/>
              </a:lnSpc>
              <a:buFont typeface="Wingdings" panose="05000000000000000000" pitchFamily="2" charset="2"/>
              <a:buChar char="§"/>
              <a:defRPr sz="1213" b="1">
                <a:solidFill>
                  <a:srgbClr val="638495"/>
                </a:solidFill>
              </a:defRPr>
            </a:lvl1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39" name="Espace réservé du texte 37">
            <a:extLst>
              <a:ext uri="{FF2B5EF4-FFF2-40B4-BE49-F238E27FC236}">
                <a16:creationId xmlns:a16="http://schemas.microsoft.com/office/drawing/2014/main" id="{B13B6FCF-5A5F-1E8E-42B0-79189AA9CA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5445" y="5758832"/>
            <a:ext cx="5785471" cy="1048509"/>
          </a:xfrm>
        </p:spPr>
        <p:txBody>
          <a:bodyPr>
            <a:normAutofit/>
          </a:bodyPr>
          <a:lstStyle>
            <a:lvl1pPr marL="651721" indent="-207935">
              <a:lnSpc>
                <a:spcPct val="150000"/>
              </a:lnSpc>
              <a:buFont typeface="Wingdings" panose="05000000000000000000" pitchFamily="2" charset="2"/>
              <a:buChar char="§"/>
              <a:defRPr sz="1213" b="1">
                <a:solidFill>
                  <a:srgbClr val="638495"/>
                </a:solidFill>
              </a:defRPr>
            </a:lvl1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40" name="Espace réservé du pied de page 39">
            <a:extLst>
              <a:ext uri="{FF2B5EF4-FFF2-40B4-BE49-F238E27FC236}">
                <a16:creationId xmlns:a16="http://schemas.microsoft.com/office/drawing/2014/main" id="{BFDDA821-EFFF-C6E5-175A-7192A27FE44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1" name="Espace réservé du numéro de diapositive 40">
            <a:extLst>
              <a:ext uri="{FF2B5EF4-FFF2-40B4-BE49-F238E27FC236}">
                <a16:creationId xmlns:a16="http://schemas.microsoft.com/office/drawing/2014/main" id="{EAB1BE59-43FF-1A57-6943-2C5319597D4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object 9">
            <a:extLst>
              <a:ext uri="{FF2B5EF4-FFF2-40B4-BE49-F238E27FC236}">
                <a16:creationId xmlns:a16="http://schemas.microsoft.com/office/drawing/2014/main" id="{A9604127-32A4-AB7F-C73D-EC4324E305DF}"/>
              </a:ext>
            </a:extLst>
          </p:cNvPr>
          <p:cNvSpPr/>
          <p:nvPr/>
        </p:nvSpPr>
        <p:spPr>
          <a:xfrm>
            <a:off x="4442434" y="531172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1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278AA9D-4332-B930-2328-1D9762F8088A}"/>
              </a:ext>
            </a:extLst>
          </p:cNvPr>
          <p:cNvSpPr/>
          <p:nvPr/>
        </p:nvSpPr>
        <p:spPr>
          <a:xfrm>
            <a:off x="4440700" y="2128620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2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12903BE5-6DCE-5F81-90C9-99759894490E}"/>
              </a:ext>
            </a:extLst>
          </p:cNvPr>
          <p:cNvSpPr/>
          <p:nvPr/>
        </p:nvSpPr>
        <p:spPr>
          <a:xfrm>
            <a:off x="4440700" y="3726069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3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A92B4CC3-77F9-ABB4-076D-9708213B370B}"/>
              </a:ext>
            </a:extLst>
          </p:cNvPr>
          <p:cNvSpPr/>
          <p:nvPr/>
        </p:nvSpPr>
        <p:spPr>
          <a:xfrm>
            <a:off x="4438966" y="5323518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4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10F958C-E30A-40A0-8351-3040F0B886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1091598" cy="109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13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 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B0FE07E4-3D9D-FCD1-F3E3-A547E6A28983}"/>
              </a:ext>
            </a:extLst>
          </p:cNvPr>
          <p:cNvSpPr/>
          <p:nvPr/>
        </p:nvSpPr>
        <p:spPr>
          <a:xfrm>
            <a:off x="0" y="260331"/>
            <a:ext cx="2260488" cy="6593076"/>
          </a:xfrm>
          <a:custGeom>
            <a:avLst/>
            <a:gdLst/>
            <a:ahLst/>
            <a:cxnLst/>
            <a:rect l="l" t="t" r="r" b="b"/>
            <a:pathLst>
              <a:path w="6701790" h="10872470">
                <a:moveTo>
                  <a:pt x="6701754" y="0"/>
                </a:moveTo>
                <a:lnTo>
                  <a:pt x="0" y="0"/>
                </a:lnTo>
                <a:lnTo>
                  <a:pt x="0" y="10872265"/>
                </a:lnTo>
                <a:lnTo>
                  <a:pt x="6701754" y="10872265"/>
                </a:lnTo>
                <a:lnTo>
                  <a:pt x="6701754" y="0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A8D2F7DD-3954-95AB-4F71-4AC6EBDF2EBE}"/>
              </a:ext>
            </a:extLst>
          </p:cNvPr>
          <p:cNvSpPr/>
          <p:nvPr/>
        </p:nvSpPr>
        <p:spPr>
          <a:xfrm>
            <a:off x="174907" y="1903292"/>
            <a:ext cx="1878285" cy="2279472"/>
          </a:xfrm>
          <a:custGeom>
            <a:avLst/>
            <a:gdLst/>
            <a:ahLst/>
            <a:cxnLst/>
            <a:rect l="l" t="t" r="r" b="b"/>
            <a:pathLst>
              <a:path w="5897880" h="2417445">
                <a:moveTo>
                  <a:pt x="5740338" y="0"/>
                </a:moveTo>
                <a:lnTo>
                  <a:pt x="157063" y="0"/>
                </a:lnTo>
                <a:lnTo>
                  <a:pt x="107420" y="8006"/>
                </a:lnTo>
                <a:lnTo>
                  <a:pt x="64304" y="30301"/>
                </a:lnTo>
                <a:lnTo>
                  <a:pt x="30304" y="64300"/>
                </a:lnTo>
                <a:lnTo>
                  <a:pt x="8007" y="107416"/>
                </a:lnTo>
                <a:lnTo>
                  <a:pt x="0" y="157063"/>
                </a:lnTo>
                <a:lnTo>
                  <a:pt x="0" y="2259910"/>
                </a:lnTo>
                <a:lnTo>
                  <a:pt x="8007" y="2309553"/>
                </a:lnTo>
                <a:lnTo>
                  <a:pt x="30304" y="2352668"/>
                </a:lnTo>
                <a:lnTo>
                  <a:pt x="64304" y="2386668"/>
                </a:lnTo>
                <a:lnTo>
                  <a:pt x="107420" y="2408966"/>
                </a:lnTo>
                <a:lnTo>
                  <a:pt x="157063" y="2416973"/>
                </a:lnTo>
                <a:lnTo>
                  <a:pt x="5740338" y="2416973"/>
                </a:lnTo>
                <a:lnTo>
                  <a:pt x="5789981" y="2408966"/>
                </a:lnTo>
                <a:lnTo>
                  <a:pt x="5833096" y="2386668"/>
                </a:lnTo>
                <a:lnTo>
                  <a:pt x="5867096" y="2352668"/>
                </a:lnTo>
                <a:lnTo>
                  <a:pt x="5889394" y="2309553"/>
                </a:lnTo>
                <a:lnTo>
                  <a:pt x="5897401" y="2259910"/>
                </a:lnTo>
                <a:lnTo>
                  <a:pt x="5897401" y="157063"/>
                </a:lnTo>
                <a:lnTo>
                  <a:pt x="5889394" y="107416"/>
                </a:lnTo>
                <a:lnTo>
                  <a:pt x="5867096" y="64300"/>
                </a:lnTo>
                <a:lnTo>
                  <a:pt x="5833096" y="30301"/>
                </a:lnTo>
                <a:lnTo>
                  <a:pt x="5789981" y="8006"/>
                </a:lnTo>
                <a:lnTo>
                  <a:pt x="5740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endParaRPr sz="1092" dirty="0"/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6A1C1BB3-7D35-E21D-245F-51B08528BB17}"/>
              </a:ext>
            </a:extLst>
          </p:cNvPr>
          <p:cNvGrpSpPr/>
          <p:nvPr/>
        </p:nvGrpSpPr>
        <p:grpSpPr>
          <a:xfrm>
            <a:off x="4063765" y="0"/>
            <a:ext cx="8127637" cy="344633"/>
            <a:chOff x="6700979" y="0"/>
            <a:chExt cx="13402134" cy="568325"/>
          </a:xfrm>
        </p:grpSpPr>
        <p:sp>
          <p:nvSpPr>
            <p:cNvPr id="18" name="object 7">
              <a:extLst>
                <a:ext uri="{FF2B5EF4-FFF2-40B4-BE49-F238E27FC236}">
                  <a16:creationId xmlns:a16="http://schemas.microsoft.com/office/drawing/2014/main" id="{CDD8DC6B-FF85-7F61-EE25-72AC501ACD0D}"/>
                </a:ext>
              </a:extLst>
            </p:cNvPr>
            <p:cNvSpPr/>
            <p:nvPr/>
          </p:nvSpPr>
          <p:spPr>
            <a:xfrm>
              <a:off x="13401958" y="0"/>
              <a:ext cx="6701155" cy="568325"/>
            </a:xfrm>
            <a:custGeom>
              <a:avLst/>
              <a:gdLst/>
              <a:ahLst/>
              <a:cxnLst/>
              <a:rect l="l" t="t" r="r" b="b"/>
              <a:pathLst>
                <a:path w="6701155" h="568325">
                  <a:moveTo>
                    <a:pt x="6700979" y="0"/>
                  </a:moveTo>
                  <a:lnTo>
                    <a:pt x="0" y="0"/>
                  </a:lnTo>
                  <a:lnTo>
                    <a:pt x="0" y="567752"/>
                  </a:lnTo>
                  <a:lnTo>
                    <a:pt x="6700979" y="567752"/>
                  </a:lnTo>
                  <a:lnTo>
                    <a:pt x="6700979" y="0"/>
                  </a:lnTo>
                  <a:close/>
                </a:path>
              </a:pathLst>
            </a:custGeom>
            <a:solidFill>
              <a:srgbClr val="F3702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8">
              <a:extLst>
                <a:ext uri="{FF2B5EF4-FFF2-40B4-BE49-F238E27FC236}">
                  <a16:creationId xmlns:a16="http://schemas.microsoft.com/office/drawing/2014/main" id="{339C2445-BBEB-E207-B23E-AEF86CF7A350}"/>
                </a:ext>
              </a:extLst>
            </p:cNvPr>
            <p:cNvSpPr/>
            <p:nvPr/>
          </p:nvSpPr>
          <p:spPr>
            <a:xfrm>
              <a:off x="6700979" y="0"/>
              <a:ext cx="6701155" cy="568325"/>
            </a:xfrm>
            <a:custGeom>
              <a:avLst/>
              <a:gdLst/>
              <a:ahLst/>
              <a:cxnLst/>
              <a:rect l="l" t="t" r="r" b="b"/>
              <a:pathLst>
                <a:path w="6701155" h="568325">
                  <a:moveTo>
                    <a:pt x="6700979" y="0"/>
                  </a:moveTo>
                  <a:lnTo>
                    <a:pt x="0" y="0"/>
                  </a:lnTo>
                  <a:lnTo>
                    <a:pt x="0" y="567752"/>
                  </a:lnTo>
                  <a:lnTo>
                    <a:pt x="6700979" y="567752"/>
                  </a:lnTo>
                  <a:lnTo>
                    <a:pt x="6700979" y="0"/>
                  </a:lnTo>
                  <a:close/>
                </a:path>
              </a:pathLst>
            </a:custGeom>
            <a:solidFill>
              <a:srgbClr val="1561B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0" name="object 12">
            <a:extLst>
              <a:ext uri="{FF2B5EF4-FFF2-40B4-BE49-F238E27FC236}">
                <a16:creationId xmlns:a16="http://schemas.microsoft.com/office/drawing/2014/main" id="{0C4DC29A-2819-34E4-CCAC-3D9BBB5B7D7B}"/>
              </a:ext>
            </a:extLst>
          </p:cNvPr>
          <p:cNvSpPr txBox="1"/>
          <p:nvPr/>
        </p:nvSpPr>
        <p:spPr>
          <a:xfrm>
            <a:off x="189829" y="3222007"/>
            <a:ext cx="1848440" cy="457275"/>
          </a:xfrm>
          <a:prstGeom prst="rect">
            <a:avLst/>
          </a:prstGeom>
        </p:spPr>
        <p:txBody>
          <a:bodyPr vert="horz" wrap="square" lIns="0" tIns="9242" rIns="0" bIns="0" rtlCol="0" anchor="ctr">
            <a:spAutoFit/>
          </a:bodyPr>
          <a:lstStyle/>
          <a:p>
            <a:pPr marL="7701" algn="ctr">
              <a:lnSpc>
                <a:spcPct val="100000"/>
              </a:lnSpc>
              <a:spcBef>
                <a:spcPts val="73"/>
              </a:spcBef>
            </a:pPr>
            <a:r>
              <a:rPr lang="fr-FR" sz="2911" b="1" spc="-6" dirty="0">
                <a:solidFill>
                  <a:srgbClr val="F3BA59"/>
                </a:solidFill>
                <a:latin typeface="Roboto"/>
                <a:cs typeface="Roboto"/>
              </a:rPr>
              <a:t>Sommaire</a:t>
            </a:r>
            <a:endParaRPr sz="2911" dirty="0">
              <a:latin typeface="Roboto"/>
              <a:cs typeface="Roboto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2AC32F5-76C5-3814-AA6C-06CE0ADA0B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98"/>
            <a:ext cx="1091598" cy="1091522"/>
          </a:xfrm>
          <a:prstGeom prst="rect">
            <a:avLst/>
          </a:prstGeom>
        </p:spPr>
      </p:pic>
      <p:pic>
        <p:nvPicPr>
          <p:cNvPr id="2" name="Graphique 1" descr="Liste de vérification (droite à gauche)">
            <a:extLst>
              <a:ext uri="{FF2B5EF4-FFF2-40B4-BE49-F238E27FC236}">
                <a16:creationId xmlns:a16="http://schemas.microsoft.com/office/drawing/2014/main" id="{E53E6E3A-24E2-260F-226D-101AFC1D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674" y="2050197"/>
            <a:ext cx="1122751" cy="1122672"/>
          </a:xfrm>
          <a:prstGeom prst="rect">
            <a:avLst/>
          </a:prstGeom>
        </p:spPr>
      </p:pic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1CF5FB15-EBBC-1907-3A2F-6ABCBABE13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36978" y="570715"/>
            <a:ext cx="3890820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A9413951-2805-B065-2CAE-86EDFC32A2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36978" y="992596"/>
            <a:ext cx="3890820" cy="1047861"/>
          </a:xfrm>
        </p:spPr>
        <p:txBody>
          <a:bodyPr>
            <a:normAutofit/>
          </a:bodyPr>
          <a:lstStyle>
            <a:lvl1pPr marL="598775" indent="-171353">
              <a:lnSpc>
                <a:spcPct val="150000"/>
              </a:lnSpc>
              <a:spcAft>
                <a:spcPts val="364"/>
              </a:spcAft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27" name="Espace réservé du texte 20">
            <a:extLst>
              <a:ext uri="{FF2B5EF4-FFF2-40B4-BE49-F238E27FC236}">
                <a16:creationId xmlns:a16="http://schemas.microsoft.com/office/drawing/2014/main" id="{24877060-1099-D87B-8DF4-0D8FB39ABA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6978" y="2152463"/>
            <a:ext cx="3890820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0" name="Espace réservé du texte 20">
            <a:extLst>
              <a:ext uri="{FF2B5EF4-FFF2-40B4-BE49-F238E27FC236}">
                <a16:creationId xmlns:a16="http://schemas.microsoft.com/office/drawing/2014/main" id="{26D7D7D3-9739-6C6F-7EA2-79F31F607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36978" y="3734211"/>
            <a:ext cx="3890820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3" name="Espace réservé du texte 20">
            <a:extLst>
              <a:ext uri="{FF2B5EF4-FFF2-40B4-BE49-F238E27FC236}">
                <a16:creationId xmlns:a16="http://schemas.microsoft.com/office/drawing/2014/main" id="{DC8B345A-1F02-9543-E7E2-5212424E24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36978" y="5315959"/>
            <a:ext cx="3890820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2DA04910-599F-4D9F-0AE7-E4CAB51AA2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36978" y="2590522"/>
            <a:ext cx="3890820" cy="1047861"/>
          </a:xfrm>
        </p:spPr>
        <p:txBody>
          <a:bodyPr>
            <a:normAutofit/>
          </a:bodyPr>
          <a:lstStyle>
            <a:lvl1pPr marL="642094" indent="-207935">
              <a:lnSpc>
                <a:spcPct val="150000"/>
              </a:lnSpc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1pPr>
            <a:lvl2pPr marL="485181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2pPr>
            <a:lvl3pPr marL="762427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3pPr>
            <a:lvl4pPr marL="1039673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4pPr>
            <a:lvl5pPr marL="1316919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0A5B7DE7-EB94-081E-B0C9-E0055BB246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36978" y="4161585"/>
            <a:ext cx="3890820" cy="1048509"/>
          </a:xfrm>
        </p:spPr>
        <p:txBody>
          <a:bodyPr>
            <a:normAutofit/>
          </a:bodyPr>
          <a:lstStyle>
            <a:lvl1pPr marL="651721" indent="-207935">
              <a:lnSpc>
                <a:spcPct val="150000"/>
              </a:lnSpc>
              <a:buFont typeface="Wingdings" panose="05000000000000000000" pitchFamily="2" charset="2"/>
              <a:buChar char="§"/>
              <a:defRPr sz="1213" b="1">
                <a:solidFill>
                  <a:srgbClr val="638495"/>
                </a:solidFill>
              </a:defRPr>
            </a:lvl1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39" name="Espace réservé du texte 37">
            <a:extLst>
              <a:ext uri="{FF2B5EF4-FFF2-40B4-BE49-F238E27FC236}">
                <a16:creationId xmlns:a16="http://schemas.microsoft.com/office/drawing/2014/main" id="{B13B6FCF-5A5F-1E8E-42B0-79189AA9CAB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36978" y="5758832"/>
            <a:ext cx="3890820" cy="1048509"/>
          </a:xfrm>
        </p:spPr>
        <p:txBody>
          <a:bodyPr>
            <a:normAutofit/>
          </a:bodyPr>
          <a:lstStyle>
            <a:lvl1pPr marL="651721" indent="-207935">
              <a:lnSpc>
                <a:spcPct val="150000"/>
              </a:lnSpc>
              <a:buFont typeface="Wingdings" panose="05000000000000000000" pitchFamily="2" charset="2"/>
              <a:buChar char="§"/>
              <a:defRPr sz="1213" b="1">
                <a:solidFill>
                  <a:srgbClr val="638495"/>
                </a:solidFill>
              </a:defRPr>
            </a:lvl1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40" name="Espace réservé du pied de page 39">
            <a:extLst>
              <a:ext uri="{FF2B5EF4-FFF2-40B4-BE49-F238E27FC236}">
                <a16:creationId xmlns:a16="http://schemas.microsoft.com/office/drawing/2014/main" id="{BFDDA821-EFFF-C6E5-175A-7192A27FE44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02951" y="6415244"/>
            <a:ext cx="1635318" cy="364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41" name="Espace réservé du numéro de diapositive 40">
            <a:extLst>
              <a:ext uri="{FF2B5EF4-FFF2-40B4-BE49-F238E27FC236}">
                <a16:creationId xmlns:a16="http://schemas.microsoft.com/office/drawing/2014/main" id="{EAB1BE59-43FF-1A57-6943-2C5319597D45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object 9">
            <a:extLst>
              <a:ext uri="{FF2B5EF4-FFF2-40B4-BE49-F238E27FC236}">
                <a16:creationId xmlns:a16="http://schemas.microsoft.com/office/drawing/2014/main" id="{A9604127-32A4-AB7F-C73D-EC4324E305DF}"/>
              </a:ext>
            </a:extLst>
          </p:cNvPr>
          <p:cNvSpPr/>
          <p:nvPr/>
        </p:nvSpPr>
        <p:spPr>
          <a:xfrm>
            <a:off x="2453967" y="531172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1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278AA9D-4332-B930-2328-1D9762F8088A}"/>
              </a:ext>
            </a:extLst>
          </p:cNvPr>
          <p:cNvSpPr/>
          <p:nvPr/>
        </p:nvSpPr>
        <p:spPr>
          <a:xfrm>
            <a:off x="2452233" y="2128620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2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12903BE5-6DCE-5F81-90C9-99759894490E}"/>
              </a:ext>
            </a:extLst>
          </p:cNvPr>
          <p:cNvSpPr/>
          <p:nvPr/>
        </p:nvSpPr>
        <p:spPr>
          <a:xfrm>
            <a:off x="2452233" y="3726069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3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A92B4CC3-77F9-ABB4-076D-9708213B370B}"/>
              </a:ext>
            </a:extLst>
          </p:cNvPr>
          <p:cNvSpPr/>
          <p:nvPr/>
        </p:nvSpPr>
        <p:spPr>
          <a:xfrm>
            <a:off x="2450498" y="5323518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4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8" name="Espace réservé du texte 20">
            <a:extLst>
              <a:ext uri="{FF2B5EF4-FFF2-40B4-BE49-F238E27FC236}">
                <a16:creationId xmlns:a16="http://schemas.microsoft.com/office/drawing/2014/main" id="{27F19415-B9AC-F279-87C3-E598E0D122F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98229" y="570715"/>
            <a:ext cx="3890820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9" name="Espace réservé du texte 23">
            <a:extLst>
              <a:ext uri="{FF2B5EF4-FFF2-40B4-BE49-F238E27FC236}">
                <a16:creationId xmlns:a16="http://schemas.microsoft.com/office/drawing/2014/main" id="{BF5019D8-13CF-7592-599D-5845647A74C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98229" y="992596"/>
            <a:ext cx="3890820" cy="1047861"/>
          </a:xfrm>
        </p:spPr>
        <p:txBody>
          <a:bodyPr>
            <a:normAutofit/>
          </a:bodyPr>
          <a:lstStyle>
            <a:lvl1pPr marL="598775" indent="-171353">
              <a:lnSpc>
                <a:spcPct val="150000"/>
              </a:lnSpc>
              <a:spcAft>
                <a:spcPts val="364"/>
              </a:spcAft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10" name="Espace réservé du texte 20">
            <a:extLst>
              <a:ext uri="{FF2B5EF4-FFF2-40B4-BE49-F238E27FC236}">
                <a16:creationId xmlns:a16="http://schemas.microsoft.com/office/drawing/2014/main" id="{DAB53DDB-69C1-056B-75D9-CE3BB6D24A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98229" y="2152463"/>
            <a:ext cx="3890820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11" name="Espace réservé du texte 20">
            <a:extLst>
              <a:ext uri="{FF2B5EF4-FFF2-40B4-BE49-F238E27FC236}">
                <a16:creationId xmlns:a16="http://schemas.microsoft.com/office/drawing/2014/main" id="{6BBFAACC-F485-AA41-E5BE-4CAE48583F5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98229" y="3734211"/>
            <a:ext cx="3890820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12" name="Espace réservé du texte 20">
            <a:extLst>
              <a:ext uri="{FF2B5EF4-FFF2-40B4-BE49-F238E27FC236}">
                <a16:creationId xmlns:a16="http://schemas.microsoft.com/office/drawing/2014/main" id="{A490D7BC-950B-F990-4537-89AB65CCF86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898229" y="5315959"/>
            <a:ext cx="3890820" cy="382604"/>
          </a:xfrm>
        </p:spPr>
        <p:txBody>
          <a:bodyPr/>
          <a:lstStyle>
            <a:lvl1pPr>
              <a:defRPr sz="2426" b="1">
                <a:latin typeface="+mj-lt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13" name="Espace réservé du texte 35">
            <a:extLst>
              <a:ext uri="{FF2B5EF4-FFF2-40B4-BE49-F238E27FC236}">
                <a16:creationId xmlns:a16="http://schemas.microsoft.com/office/drawing/2014/main" id="{A0ED5DA7-40F6-C36F-40D6-BA31B784698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98229" y="2590522"/>
            <a:ext cx="3890820" cy="1047861"/>
          </a:xfrm>
        </p:spPr>
        <p:txBody>
          <a:bodyPr>
            <a:normAutofit/>
          </a:bodyPr>
          <a:lstStyle>
            <a:lvl1pPr marL="642094" indent="-207935">
              <a:lnSpc>
                <a:spcPct val="150000"/>
              </a:lnSpc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1pPr>
            <a:lvl2pPr marL="485181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2pPr>
            <a:lvl3pPr marL="762427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3pPr>
            <a:lvl4pPr marL="1039673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4pPr>
            <a:lvl5pPr marL="1316919" indent="-207935">
              <a:buFont typeface="Wingdings" panose="05000000000000000000" pitchFamily="2" charset="2"/>
              <a:buChar char="§"/>
              <a:defRPr sz="1213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16" name="Espace réservé du texte 37">
            <a:extLst>
              <a:ext uri="{FF2B5EF4-FFF2-40B4-BE49-F238E27FC236}">
                <a16:creationId xmlns:a16="http://schemas.microsoft.com/office/drawing/2014/main" id="{2FE87F67-0D51-023B-2427-727A05FA36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98229" y="4161585"/>
            <a:ext cx="3890820" cy="1048509"/>
          </a:xfrm>
        </p:spPr>
        <p:txBody>
          <a:bodyPr>
            <a:normAutofit/>
          </a:bodyPr>
          <a:lstStyle>
            <a:lvl1pPr marL="651721" indent="-207935">
              <a:lnSpc>
                <a:spcPct val="150000"/>
              </a:lnSpc>
              <a:buFont typeface="Wingdings" panose="05000000000000000000" pitchFamily="2" charset="2"/>
              <a:buChar char="§"/>
              <a:defRPr sz="1213" b="1">
                <a:solidFill>
                  <a:srgbClr val="638495"/>
                </a:solidFill>
              </a:defRPr>
            </a:lvl1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23" name="Espace réservé du texte 37">
            <a:extLst>
              <a:ext uri="{FF2B5EF4-FFF2-40B4-BE49-F238E27FC236}">
                <a16:creationId xmlns:a16="http://schemas.microsoft.com/office/drawing/2014/main" id="{9A670E23-C505-2BF5-1561-DFDB7FC78C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898229" y="5758832"/>
            <a:ext cx="3890820" cy="1048509"/>
          </a:xfrm>
        </p:spPr>
        <p:txBody>
          <a:bodyPr>
            <a:normAutofit/>
          </a:bodyPr>
          <a:lstStyle>
            <a:lvl1pPr marL="651721" indent="-207935">
              <a:lnSpc>
                <a:spcPct val="150000"/>
              </a:lnSpc>
              <a:buFont typeface="Wingdings" panose="05000000000000000000" pitchFamily="2" charset="2"/>
              <a:buChar char="§"/>
              <a:defRPr sz="1213" b="1">
                <a:solidFill>
                  <a:srgbClr val="638495"/>
                </a:solidFill>
              </a:defRPr>
            </a:lvl1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25" name="object 9">
            <a:extLst>
              <a:ext uri="{FF2B5EF4-FFF2-40B4-BE49-F238E27FC236}">
                <a16:creationId xmlns:a16="http://schemas.microsoft.com/office/drawing/2014/main" id="{2C6DAF07-7435-CE3D-B993-35C60224F28E}"/>
              </a:ext>
            </a:extLst>
          </p:cNvPr>
          <p:cNvSpPr/>
          <p:nvPr/>
        </p:nvSpPr>
        <p:spPr>
          <a:xfrm>
            <a:off x="7315218" y="531172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5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26" name="object 9">
            <a:extLst>
              <a:ext uri="{FF2B5EF4-FFF2-40B4-BE49-F238E27FC236}">
                <a16:creationId xmlns:a16="http://schemas.microsoft.com/office/drawing/2014/main" id="{DADA7AB2-F9B8-DF03-E208-FBA2662C00C1}"/>
              </a:ext>
            </a:extLst>
          </p:cNvPr>
          <p:cNvSpPr/>
          <p:nvPr/>
        </p:nvSpPr>
        <p:spPr>
          <a:xfrm>
            <a:off x="7313483" y="2128620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6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28" name="object 9">
            <a:extLst>
              <a:ext uri="{FF2B5EF4-FFF2-40B4-BE49-F238E27FC236}">
                <a16:creationId xmlns:a16="http://schemas.microsoft.com/office/drawing/2014/main" id="{468C6C69-CFC9-01F8-34AD-016EFFE5A670}"/>
              </a:ext>
            </a:extLst>
          </p:cNvPr>
          <p:cNvSpPr/>
          <p:nvPr/>
        </p:nvSpPr>
        <p:spPr>
          <a:xfrm>
            <a:off x="7313483" y="3726069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7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sp>
        <p:nvSpPr>
          <p:cNvPr id="29" name="object 9">
            <a:extLst>
              <a:ext uri="{FF2B5EF4-FFF2-40B4-BE49-F238E27FC236}">
                <a16:creationId xmlns:a16="http://schemas.microsoft.com/office/drawing/2014/main" id="{9471D45A-95B4-E960-4152-54E420AF3075}"/>
              </a:ext>
            </a:extLst>
          </p:cNvPr>
          <p:cNvSpPr/>
          <p:nvPr/>
        </p:nvSpPr>
        <p:spPr>
          <a:xfrm>
            <a:off x="7311749" y="5323518"/>
            <a:ext cx="461725" cy="461692"/>
          </a:xfrm>
          <a:custGeom>
            <a:avLst/>
            <a:gdLst/>
            <a:ahLst/>
            <a:cxnLst/>
            <a:rect l="l" t="t" r="r" b="b"/>
            <a:pathLst>
              <a:path w="761365" h="761364">
                <a:moveTo>
                  <a:pt x="657508" y="0"/>
                </a:moveTo>
                <a:lnTo>
                  <a:pt x="103577" y="0"/>
                </a:lnTo>
                <a:lnTo>
                  <a:pt x="63261" y="8139"/>
                </a:lnTo>
                <a:lnTo>
                  <a:pt x="30338" y="30338"/>
                </a:lnTo>
                <a:lnTo>
                  <a:pt x="8139" y="63261"/>
                </a:lnTo>
                <a:lnTo>
                  <a:pt x="0" y="103577"/>
                </a:lnTo>
                <a:lnTo>
                  <a:pt x="0" y="657508"/>
                </a:lnTo>
                <a:lnTo>
                  <a:pt x="8139" y="697825"/>
                </a:lnTo>
                <a:lnTo>
                  <a:pt x="30338" y="730748"/>
                </a:lnTo>
                <a:lnTo>
                  <a:pt x="63261" y="752946"/>
                </a:lnTo>
                <a:lnTo>
                  <a:pt x="103577" y="761086"/>
                </a:lnTo>
                <a:lnTo>
                  <a:pt x="657508" y="761086"/>
                </a:lnTo>
                <a:lnTo>
                  <a:pt x="697825" y="752946"/>
                </a:lnTo>
                <a:lnTo>
                  <a:pt x="730748" y="730748"/>
                </a:lnTo>
                <a:lnTo>
                  <a:pt x="752946" y="697825"/>
                </a:lnTo>
                <a:lnTo>
                  <a:pt x="761086" y="657508"/>
                </a:lnTo>
                <a:lnTo>
                  <a:pt x="761086" y="103577"/>
                </a:lnTo>
                <a:lnTo>
                  <a:pt x="752946" y="63261"/>
                </a:lnTo>
                <a:lnTo>
                  <a:pt x="730748" y="30338"/>
                </a:lnTo>
                <a:lnTo>
                  <a:pt x="697825" y="8139"/>
                </a:lnTo>
                <a:lnTo>
                  <a:pt x="657508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 anchor="ctr"/>
          <a:lstStyle/>
          <a:p>
            <a:pPr algn="ctr"/>
            <a:r>
              <a:rPr lang="fr-FR" sz="2911" dirty="0">
                <a:solidFill>
                  <a:schemeClr val="bg1"/>
                </a:solidFill>
                <a:latin typeface="Roboto Black" panose="020F0502020204030204" pitchFamily="2" charset="0"/>
                <a:ea typeface="Roboto Black" panose="020F0502020204030204" pitchFamily="2" charset="0"/>
                <a:cs typeface="Roboto Black" panose="020F0502020204030204" pitchFamily="2" charset="0"/>
              </a:rPr>
              <a:t>8</a:t>
            </a:r>
            <a:endParaRPr sz="2426" dirty="0">
              <a:solidFill>
                <a:schemeClr val="bg1"/>
              </a:solidFill>
              <a:latin typeface="Roboto Black" panose="020F0502020204030204" pitchFamily="2" charset="0"/>
              <a:ea typeface="Roboto Black" panose="020F0502020204030204" pitchFamily="2" charset="0"/>
              <a:cs typeface="Roboto Black" panose="020F0502020204030204" pitchFamily="2" charset="0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1468C611-FC69-48EE-A05C-1CC4844B68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1091598" cy="109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6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B0FE07E4-3D9D-FCD1-F3E3-A547E6A28983}"/>
              </a:ext>
            </a:extLst>
          </p:cNvPr>
          <p:cNvSpPr/>
          <p:nvPr/>
        </p:nvSpPr>
        <p:spPr>
          <a:xfrm>
            <a:off x="-1541" y="264921"/>
            <a:ext cx="4064257" cy="6593076"/>
          </a:xfrm>
          <a:custGeom>
            <a:avLst/>
            <a:gdLst/>
            <a:ahLst/>
            <a:cxnLst/>
            <a:rect l="l" t="t" r="r" b="b"/>
            <a:pathLst>
              <a:path w="6701790" h="10872470">
                <a:moveTo>
                  <a:pt x="6701754" y="0"/>
                </a:moveTo>
                <a:lnTo>
                  <a:pt x="0" y="0"/>
                </a:lnTo>
                <a:lnTo>
                  <a:pt x="0" y="10872265"/>
                </a:lnTo>
                <a:lnTo>
                  <a:pt x="6701754" y="10872265"/>
                </a:lnTo>
                <a:lnTo>
                  <a:pt x="6701754" y="0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A8D2F7DD-3954-95AB-4F71-4AC6EBDF2EBE}"/>
              </a:ext>
            </a:extLst>
          </p:cNvPr>
          <p:cNvSpPr/>
          <p:nvPr/>
        </p:nvSpPr>
        <p:spPr>
          <a:xfrm>
            <a:off x="243570" y="2696030"/>
            <a:ext cx="3576731" cy="1465941"/>
          </a:xfrm>
          <a:custGeom>
            <a:avLst/>
            <a:gdLst/>
            <a:ahLst/>
            <a:cxnLst/>
            <a:rect l="l" t="t" r="r" b="b"/>
            <a:pathLst>
              <a:path w="5897880" h="2417445">
                <a:moveTo>
                  <a:pt x="5740338" y="0"/>
                </a:moveTo>
                <a:lnTo>
                  <a:pt x="157063" y="0"/>
                </a:lnTo>
                <a:lnTo>
                  <a:pt x="107420" y="8006"/>
                </a:lnTo>
                <a:lnTo>
                  <a:pt x="64304" y="30301"/>
                </a:lnTo>
                <a:lnTo>
                  <a:pt x="30304" y="64300"/>
                </a:lnTo>
                <a:lnTo>
                  <a:pt x="8007" y="107416"/>
                </a:lnTo>
                <a:lnTo>
                  <a:pt x="0" y="157063"/>
                </a:lnTo>
                <a:lnTo>
                  <a:pt x="0" y="2259910"/>
                </a:lnTo>
                <a:lnTo>
                  <a:pt x="8007" y="2309553"/>
                </a:lnTo>
                <a:lnTo>
                  <a:pt x="30304" y="2352668"/>
                </a:lnTo>
                <a:lnTo>
                  <a:pt x="64304" y="2386668"/>
                </a:lnTo>
                <a:lnTo>
                  <a:pt x="107420" y="2408966"/>
                </a:lnTo>
                <a:lnTo>
                  <a:pt x="157063" y="2416973"/>
                </a:lnTo>
                <a:lnTo>
                  <a:pt x="5740338" y="2416973"/>
                </a:lnTo>
                <a:lnTo>
                  <a:pt x="5789981" y="2408966"/>
                </a:lnTo>
                <a:lnTo>
                  <a:pt x="5833096" y="2386668"/>
                </a:lnTo>
                <a:lnTo>
                  <a:pt x="5867096" y="2352668"/>
                </a:lnTo>
                <a:lnTo>
                  <a:pt x="5889394" y="2309553"/>
                </a:lnTo>
                <a:lnTo>
                  <a:pt x="5897401" y="2259910"/>
                </a:lnTo>
                <a:lnTo>
                  <a:pt x="5897401" y="157063"/>
                </a:lnTo>
                <a:lnTo>
                  <a:pt x="5889394" y="107416"/>
                </a:lnTo>
                <a:lnTo>
                  <a:pt x="5867096" y="64300"/>
                </a:lnTo>
                <a:lnTo>
                  <a:pt x="5833096" y="30301"/>
                </a:lnTo>
                <a:lnTo>
                  <a:pt x="5789981" y="8006"/>
                </a:lnTo>
                <a:lnTo>
                  <a:pt x="5740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endParaRPr sz="1092" dirty="0"/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6A1C1BB3-7D35-E21D-245F-51B08528BB17}"/>
              </a:ext>
            </a:extLst>
          </p:cNvPr>
          <p:cNvGrpSpPr/>
          <p:nvPr/>
        </p:nvGrpSpPr>
        <p:grpSpPr>
          <a:xfrm>
            <a:off x="4063765" y="0"/>
            <a:ext cx="8127637" cy="344633"/>
            <a:chOff x="6700979" y="0"/>
            <a:chExt cx="13402134" cy="568325"/>
          </a:xfrm>
        </p:grpSpPr>
        <p:sp>
          <p:nvSpPr>
            <p:cNvPr id="18" name="object 7">
              <a:extLst>
                <a:ext uri="{FF2B5EF4-FFF2-40B4-BE49-F238E27FC236}">
                  <a16:creationId xmlns:a16="http://schemas.microsoft.com/office/drawing/2014/main" id="{CDD8DC6B-FF85-7F61-EE25-72AC501ACD0D}"/>
                </a:ext>
              </a:extLst>
            </p:cNvPr>
            <p:cNvSpPr/>
            <p:nvPr/>
          </p:nvSpPr>
          <p:spPr>
            <a:xfrm>
              <a:off x="13401958" y="0"/>
              <a:ext cx="6701155" cy="568325"/>
            </a:xfrm>
            <a:custGeom>
              <a:avLst/>
              <a:gdLst/>
              <a:ahLst/>
              <a:cxnLst/>
              <a:rect l="l" t="t" r="r" b="b"/>
              <a:pathLst>
                <a:path w="6701155" h="568325">
                  <a:moveTo>
                    <a:pt x="6700979" y="0"/>
                  </a:moveTo>
                  <a:lnTo>
                    <a:pt x="0" y="0"/>
                  </a:lnTo>
                  <a:lnTo>
                    <a:pt x="0" y="567752"/>
                  </a:lnTo>
                  <a:lnTo>
                    <a:pt x="6700979" y="567752"/>
                  </a:lnTo>
                  <a:lnTo>
                    <a:pt x="6700979" y="0"/>
                  </a:lnTo>
                  <a:close/>
                </a:path>
              </a:pathLst>
            </a:custGeom>
            <a:solidFill>
              <a:srgbClr val="F3702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9" name="object 8">
              <a:extLst>
                <a:ext uri="{FF2B5EF4-FFF2-40B4-BE49-F238E27FC236}">
                  <a16:creationId xmlns:a16="http://schemas.microsoft.com/office/drawing/2014/main" id="{339C2445-BBEB-E207-B23E-AEF86CF7A350}"/>
                </a:ext>
              </a:extLst>
            </p:cNvPr>
            <p:cNvSpPr/>
            <p:nvPr/>
          </p:nvSpPr>
          <p:spPr>
            <a:xfrm>
              <a:off x="6700979" y="0"/>
              <a:ext cx="6701155" cy="568325"/>
            </a:xfrm>
            <a:custGeom>
              <a:avLst/>
              <a:gdLst/>
              <a:ahLst/>
              <a:cxnLst/>
              <a:rect l="l" t="t" r="r" b="b"/>
              <a:pathLst>
                <a:path w="6701155" h="568325">
                  <a:moveTo>
                    <a:pt x="6700979" y="0"/>
                  </a:moveTo>
                  <a:lnTo>
                    <a:pt x="0" y="0"/>
                  </a:lnTo>
                  <a:lnTo>
                    <a:pt x="0" y="567752"/>
                  </a:lnTo>
                  <a:lnTo>
                    <a:pt x="6700979" y="567752"/>
                  </a:lnTo>
                  <a:lnTo>
                    <a:pt x="6700979" y="0"/>
                  </a:lnTo>
                  <a:close/>
                </a:path>
              </a:pathLst>
            </a:custGeom>
            <a:solidFill>
              <a:srgbClr val="1561BD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0" name="object 12">
            <a:extLst>
              <a:ext uri="{FF2B5EF4-FFF2-40B4-BE49-F238E27FC236}">
                <a16:creationId xmlns:a16="http://schemas.microsoft.com/office/drawing/2014/main" id="{0C4DC29A-2819-34E4-CCAC-3D9BBB5B7D7B}"/>
              </a:ext>
            </a:extLst>
          </p:cNvPr>
          <p:cNvSpPr txBox="1"/>
          <p:nvPr/>
        </p:nvSpPr>
        <p:spPr>
          <a:xfrm>
            <a:off x="412048" y="3200362"/>
            <a:ext cx="2125706" cy="457275"/>
          </a:xfrm>
          <a:prstGeom prst="rect">
            <a:avLst/>
          </a:prstGeom>
        </p:spPr>
        <p:txBody>
          <a:bodyPr vert="horz" wrap="square" lIns="0" tIns="9242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73"/>
              </a:spcBef>
            </a:pPr>
            <a:r>
              <a:rPr lang="fr-FR" sz="2911" b="1" spc="-6" dirty="0">
                <a:solidFill>
                  <a:srgbClr val="F3BA59"/>
                </a:solidFill>
                <a:latin typeface="Roboto"/>
                <a:cs typeface="Roboto"/>
              </a:rPr>
              <a:t>Évaluation</a:t>
            </a:r>
            <a:endParaRPr sz="2911" dirty="0">
              <a:latin typeface="Roboto"/>
              <a:cs typeface="Roboto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2AC32F5-76C5-3814-AA6C-06CE0ADA0B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98"/>
            <a:ext cx="1091598" cy="1091522"/>
          </a:xfrm>
          <a:prstGeom prst="rect">
            <a:avLst/>
          </a:prstGeom>
        </p:spPr>
      </p:pic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DD3FAA70-65FA-88FE-87C0-99BFEC6698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1004" y="2825229"/>
            <a:ext cx="7292672" cy="1209947"/>
          </a:xfrm>
        </p:spPr>
        <p:txBody>
          <a:bodyPr anchor="ctr"/>
          <a:lstStyle>
            <a:lvl1pPr marL="105893" indent="0">
              <a:spcAft>
                <a:spcPts val="728"/>
              </a:spcAft>
              <a:buClr>
                <a:srgbClr val="F3BA59"/>
              </a:buClr>
              <a:buFont typeface="Wingdings 3" panose="05040102010807070707" pitchFamily="18" charset="2"/>
              <a:buNone/>
              <a:defRPr/>
            </a:lvl1pPr>
            <a:lvl2pPr marL="554492" indent="-277246">
              <a:spcAft>
                <a:spcPts val="728"/>
              </a:spcAft>
              <a:buClr>
                <a:srgbClr val="F3BA59"/>
              </a:buClr>
              <a:buFont typeface="Wingdings" panose="05000000000000000000" pitchFamily="2" charset="2"/>
              <a:buChar char="n"/>
              <a:defRPr sz="1698">
                <a:latin typeface="+mj-lt"/>
              </a:defRPr>
            </a:lvl2pPr>
          </a:lstStyle>
          <a:p>
            <a:pPr lvl="0"/>
            <a:r>
              <a:rPr lang="fr-FR" dirty="0"/>
              <a:t>Texte </a:t>
            </a:r>
          </a:p>
          <a:p>
            <a:pPr lvl="1"/>
            <a:r>
              <a:rPr lang="fr-FR" dirty="0"/>
              <a:t>Texte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26" name="Espace réservé du pied de page 25">
            <a:extLst>
              <a:ext uri="{FF2B5EF4-FFF2-40B4-BE49-F238E27FC236}">
                <a16:creationId xmlns:a16="http://schemas.microsoft.com/office/drawing/2014/main" id="{FF8AB083-1950-09A2-6D9C-63197F7FB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>
            <a:extLst>
              <a:ext uri="{FF2B5EF4-FFF2-40B4-BE49-F238E27FC236}">
                <a16:creationId xmlns:a16="http://schemas.microsoft.com/office/drawing/2014/main" id="{49713628-C113-EEDB-C70C-4177063A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pic>
        <p:nvPicPr>
          <p:cNvPr id="3" name="Graphique 2" descr="Presse-papiers partiellement barré avec un remplissage uni">
            <a:extLst>
              <a:ext uri="{FF2B5EF4-FFF2-40B4-BE49-F238E27FC236}">
                <a16:creationId xmlns:a16="http://schemas.microsoft.com/office/drawing/2014/main" id="{F2A8A8F5-32AA-4DEB-B5C5-8336C06CD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99121" y="2735884"/>
            <a:ext cx="1340119" cy="134002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776074-58E8-408C-883B-DDF6B5D740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1091598" cy="109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80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part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44286"/>
            <a:ext cx="12192000" cy="6513367"/>
          </a:xfrm>
          <a:custGeom>
            <a:avLst/>
            <a:gdLst/>
            <a:ahLst/>
            <a:cxnLst/>
            <a:rect l="l" t="t" r="r" b="b"/>
            <a:pathLst>
              <a:path w="20104100" h="10741025">
                <a:moveTo>
                  <a:pt x="0" y="10740803"/>
                </a:moveTo>
                <a:lnTo>
                  <a:pt x="20104099" y="10740803"/>
                </a:lnTo>
                <a:lnTo>
                  <a:pt x="20104099" y="0"/>
                </a:lnTo>
                <a:lnTo>
                  <a:pt x="0" y="0"/>
                </a:lnTo>
                <a:lnTo>
                  <a:pt x="0" y="10740803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bg object 20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bg object 24"/>
          <p:cNvSpPr/>
          <p:nvPr/>
        </p:nvSpPr>
        <p:spPr>
          <a:xfrm>
            <a:off x="2216010" y="2425908"/>
            <a:ext cx="7759981" cy="2783632"/>
          </a:xfrm>
          <a:custGeom>
            <a:avLst/>
            <a:gdLst/>
            <a:ahLst/>
            <a:cxnLst/>
            <a:rect l="l" t="t" r="r" b="b"/>
            <a:pathLst>
              <a:path w="12795885" h="4590415">
                <a:moveTo>
                  <a:pt x="12638557" y="0"/>
                </a:moveTo>
                <a:lnTo>
                  <a:pt x="157063" y="0"/>
                </a:lnTo>
                <a:lnTo>
                  <a:pt x="107420" y="8007"/>
                </a:lnTo>
                <a:lnTo>
                  <a:pt x="64304" y="30304"/>
                </a:lnTo>
                <a:lnTo>
                  <a:pt x="30304" y="64304"/>
                </a:lnTo>
                <a:lnTo>
                  <a:pt x="8007" y="107420"/>
                </a:lnTo>
                <a:lnTo>
                  <a:pt x="0" y="157063"/>
                </a:lnTo>
                <a:lnTo>
                  <a:pt x="0" y="4433215"/>
                </a:lnTo>
                <a:lnTo>
                  <a:pt x="8007" y="4482858"/>
                </a:lnTo>
                <a:lnTo>
                  <a:pt x="30304" y="4525974"/>
                </a:lnTo>
                <a:lnTo>
                  <a:pt x="64304" y="4559974"/>
                </a:lnTo>
                <a:lnTo>
                  <a:pt x="107420" y="4582271"/>
                </a:lnTo>
                <a:lnTo>
                  <a:pt x="157063" y="4590279"/>
                </a:lnTo>
                <a:lnTo>
                  <a:pt x="12638557" y="4590279"/>
                </a:lnTo>
                <a:lnTo>
                  <a:pt x="12688200" y="4582271"/>
                </a:lnTo>
                <a:lnTo>
                  <a:pt x="12731315" y="4559974"/>
                </a:lnTo>
                <a:lnTo>
                  <a:pt x="12765315" y="4525974"/>
                </a:lnTo>
                <a:lnTo>
                  <a:pt x="12787613" y="4482858"/>
                </a:lnTo>
                <a:lnTo>
                  <a:pt x="12795620" y="4433215"/>
                </a:lnTo>
                <a:lnTo>
                  <a:pt x="12795620" y="157063"/>
                </a:lnTo>
                <a:lnTo>
                  <a:pt x="12787613" y="107420"/>
                </a:lnTo>
                <a:lnTo>
                  <a:pt x="12765315" y="64304"/>
                </a:lnTo>
                <a:lnTo>
                  <a:pt x="12731315" y="30304"/>
                </a:lnTo>
                <a:lnTo>
                  <a:pt x="12688200" y="8007"/>
                </a:lnTo>
                <a:lnTo>
                  <a:pt x="126385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bg object 25"/>
          <p:cNvSpPr/>
          <p:nvPr/>
        </p:nvSpPr>
        <p:spPr>
          <a:xfrm>
            <a:off x="5745952" y="2075978"/>
            <a:ext cx="700097" cy="700047"/>
          </a:xfrm>
          <a:custGeom>
            <a:avLst/>
            <a:gdLst/>
            <a:ahLst/>
            <a:cxnLst/>
            <a:rect l="l" t="t" r="r" b="b"/>
            <a:pathLst>
              <a:path w="1154429" h="1154429">
                <a:moveTo>
                  <a:pt x="997058" y="0"/>
                </a:moveTo>
                <a:lnTo>
                  <a:pt x="157063" y="0"/>
                </a:lnTo>
                <a:lnTo>
                  <a:pt x="107420" y="8007"/>
                </a:lnTo>
                <a:lnTo>
                  <a:pt x="64304" y="30304"/>
                </a:lnTo>
                <a:lnTo>
                  <a:pt x="30304" y="64304"/>
                </a:lnTo>
                <a:lnTo>
                  <a:pt x="8007" y="107420"/>
                </a:lnTo>
                <a:lnTo>
                  <a:pt x="0" y="157063"/>
                </a:lnTo>
                <a:lnTo>
                  <a:pt x="0" y="997058"/>
                </a:lnTo>
                <a:lnTo>
                  <a:pt x="8007" y="1046701"/>
                </a:lnTo>
                <a:lnTo>
                  <a:pt x="30304" y="1089816"/>
                </a:lnTo>
                <a:lnTo>
                  <a:pt x="64304" y="1123817"/>
                </a:lnTo>
                <a:lnTo>
                  <a:pt x="107420" y="1146114"/>
                </a:lnTo>
                <a:lnTo>
                  <a:pt x="157063" y="1154121"/>
                </a:lnTo>
                <a:lnTo>
                  <a:pt x="997058" y="1154121"/>
                </a:lnTo>
                <a:lnTo>
                  <a:pt x="1046701" y="1146114"/>
                </a:lnTo>
                <a:lnTo>
                  <a:pt x="1089816" y="1123817"/>
                </a:lnTo>
                <a:lnTo>
                  <a:pt x="1123817" y="1089816"/>
                </a:lnTo>
                <a:lnTo>
                  <a:pt x="1146114" y="1046701"/>
                </a:lnTo>
                <a:lnTo>
                  <a:pt x="1154121" y="997058"/>
                </a:lnTo>
                <a:lnTo>
                  <a:pt x="1154121" y="157063"/>
                </a:lnTo>
                <a:lnTo>
                  <a:pt x="1146114" y="107420"/>
                </a:lnTo>
                <a:lnTo>
                  <a:pt x="1123817" y="64304"/>
                </a:lnTo>
                <a:lnTo>
                  <a:pt x="1089816" y="30304"/>
                </a:lnTo>
                <a:lnTo>
                  <a:pt x="1046701" y="8007"/>
                </a:lnTo>
                <a:lnTo>
                  <a:pt x="997058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5851433" y="2174044"/>
            <a:ext cx="489322" cy="5039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3275" b="1" i="0">
                <a:solidFill>
                  <a:schemeClr val="bg1"/>
                </a:solidFill>
                <a:latin typeface="Roboto"/>
                <a:cs typeface="Roboto"/>
              </a:defRPr>
            </a:lvl1pPr>
          </a:lstStyle>
          <a:p>
            <a:r>
              <a:rPr lang="fr-FR" dirty="0"/>
              <a:t>#</a:t>
            </a:r>
            <a:endParaRPr dirty="0"/>
          </a:p>
        </p:txBody>
      </p:sp>
      <p:sp>
        <p:nvSpPr>
          <p:cNvPr id="26" name="Holder 4">
            <a:extLst>
              <a:ext uri="{FF2B5EF4-FFF2-40B4-BE49-F238E27FC236}">
                <a16:creationId xmlns:a16="http://schemas.microsoft.com/office/drawing/2014/main" id="{C5184F30-C796-4C25-B6D7-EC4356780E57}"/>
              </a:ext>
            </a:extLst>
          </p:cNvPr>
          <p:cNvSpPr txBox="1">
            <a:spLocks/>
          </p:cNvSpPr>
          <p:nvPr/>
        </p:nvSpPr>
        <p:spPr>
          <a:xfrm>
            <a:off x="6851764" y="6471748"/>
            <a:ext cx="4030093" cy="294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3300" b="1" i="0">
                <a:solidFill>
                  <a:srgbClr val="1561BD"/>
                </a:solidFill>
                <a:latin typeface="Roboto"/>
                <a:cs typeface="Roboto"/>
              </a:defRPr>
            </a:lvl1pPr>
          </a:lstStyle>
          <a:p>
            <a:pPr marL="7701">
              <a:lnSpc>
                <a:spcPts val="2316"/>
              </a:lnSpc>
            </a:pPr>
            <a:r>
              <a:rPr lang="fr-FR" sz="2001" spc="-15" dirty="0"/>
              <a:t>NOM de l'enseignant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A6E602-3440-413F-3ECB-207851E879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06699" y="3721786"/>
            <a:ext cx="7532392" cy="559833"/>
          </a:xfrm>
        </p:spPr>
        <p:txBody>
          <a:bodyPr anchor="ctr"/>
          <a:lstStyle>
            <a:lvl1pPr algn="ctr">
              <a:defRPr sz="3638" b="1"/>
            </a:lvl1pPr>
          </a:lstStyle>
          <a:p>
            <a:pPr lvl="0"/>
            <a:r>
              <a:rPr lang="fr-FR" dirty="0"/>
              <a:t>Titre de partie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FBBCC2C-8CC6-C0E3-517F-7DB57482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89B460-DE51-3C1C-17ED-D763CEC7A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1DE671-2D23-4D43-83DE-F8AF998E30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98"/>
            <a:ext cx="1091598" cy="109152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1CAF93F-5608-464C-B33B-E748315842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8" y="-13098"/>
            <a:ext cx="1091598" cy="109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4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 conten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1748A-3779-AE49-13CC-48870AF1EA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276555-9E17-7694-B534-3CA9158FDF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6C42855-6031-A864-85FC-B4DF3EF3450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80705" y="985080"/>
            <a:ext cx="11391669" cy="382604"/>
          </a:xfrm>
          <a:prstGeom prst="rect">
            <a:avLst/>
          </a:prstGeom>
        </p:spPr>
        <p:txBody>
          <a:bodyPr vert="horz" wrap="square" lIns="0" tIns="15240" rIns="0" bIns="0" rtlCol="0">
            <a:normAutofit/>
          </a:bodyPr>
          <a:lstStyle>
            <a:lvl1pPr marL="7701">
              <a:lnSpc>
                <a:spcPct val="100000"/>
              </a:lnSpc>
              <a:spcBef>
                <a:spcPts val="73"/>
              </a:spcBef>
              <a:defRPr sz="2426"/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Titre</a:t>
            </a:r>
            <a:r>
              <a:rPr spc="79" dirty="0"/>
              <a:t> </a:t>
            </a:r>
            <a:r>
              <a:rPr dirty="0"/>
              <a:t>de</a:t>
            </a:r>
            <a:r>
              <a:rPr spc="82" dirty="0"/>
              <a:t> </a:t>
            </a:r>
            <a:r>
              <a:rPr spc="-6" dirty="0"/>
              <a:t>partie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A8B20-8D6C-7042-B07A-094CCB73B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959" cy="654913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7DF664D-8D8A-2717-CF47-0777534711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02" y="1781027"/>
            <a:ext cx="11391669" cy="307949"/>
          </a:xfrm>
        </p:spPr>
        <p:txBody>
          <a:bodyPr>
            <a:norm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sous-partie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1EC32E-5348-BF1B-C297-8F0ACA293B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02" y="2247253"/>
            <a:ext cx="11391972" cy="4046627"/>
          </a:xfrm>
        </p:spPr>
        <p:txBody>
          <a:bodyPr>
            <a:normAutofit/>
          </a:bodyPr>
          <a:lstStyle>
            <a:lvl1pPr>
              <a:spcAft>
                <a:spcPts val="728"/>
              </a:spcAft>
              <a:defRPr/>
            </a:lvl1pPr>
            <a:lvl2pPr>
              <a:spcAft>
                <a:spcPts val="728"/>
              </a:spcAft>
              <a:defRPr sz="1455">
                <a:latin typeface="+mj-lt"/>
              </a:defRPr>
            </a:lvl2pPr>
            <a:lvl3pPr marL="727771" indent="-173279">
              <a:spcAft>
                <a:spcPts val="728"/>
              </a:spcAft>
              <a:buFont typeface="Wingdings" panose="05000000000000000000" pitchFamily="2" charset="2"/>
              <a:buChar char="§"/>
              <a:defRPr sz="1213"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E1EC96D-4972-43F8-B6AF-F0E707CBC5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749003" cy="7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49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 contenu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1748A-3779-AE49-13CC-48870AF1EA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276555-9E17-7694-B534-3CA9158FDF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6C42855-6031-A864-85FC-B4DF3EF34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0705" y="985080"/>
            <a:ext cx="11138471" cy="38869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 marL="7701">
              <a:lnSpc>
                <a:spcPct val="100000"/>
              </a:lnSpc>
              <a:spcBef>
                <a:spcPts val="73"/>
              </a:spcBef>
              <a:defRPr sz="2426"/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fr-FR"/>
              <a:t>Modifiez le style du titre</a:t>
            </a:r>
            <a:endParaRPr spc="-6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A8B20-8D6C-7042-B07A-094CCB73B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959" cy="654913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7DF664D-8D8A-2717-CF47-0777534711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02" y="1734819"/>
            <a:ext cx="5292121" cy="507831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sous-partie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1EC32E-5348-BF1B-C297-8F0ACA293B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03" y="2181391"/>
            <a:ext cx="5292120" cy="4175063"/>
          </a:xfrm>
        </p:spPr>
        <p:txBody>
          <a:bodyPr>
            <a:normAutofit/>
          </a:bodyPr>
          <a:lstStyle>
            <a:lvl1pPr>
              <a:spcAft>
                <a:spcPts val="728"/>
              </a:spcAft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spcAft>
                <a:spcPts val="728"/>
              </a:spcAft>
              <a:buFont typeface="Wingdings" panose="05000000000000000000" pitchFamily="2" charset="2"/>
              <a:buChar char="§"/>
              <a:defRPr sz="1213"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166F00C0-CCD2-8EC1-4665-D30A3339CB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7055" y="1734819"/>
            <a:ext cx="5292121" cy="507831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sous-partie</a:t>
            </a:r>
          </a:p>
        </p:txBody>
      </p:sp>
      <p:sp>
        <p:nvSpPr>
          <p:cNvPr id="10" name="Espace réservé du contenu 10">
            <a:extLst>
              <a:ext uri="{FF2B5EF4-FFF2-40B4-BE49-F238E27FC236}">
                <a16:creationId xmlns:a16="http://schemas.microsoft.com/office/drawing/2014/main" id="{3C106018-7540-A9B6-44F9-0BB7E3ABE4F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27056" y="2181391"/>
            <a:ext cx="5292120" cy="4175063"/>
          </a:xfrm>
        </p:spPr>
        <p:txBody>
          <a:bodyPr>
            <a:normAutofit/>
          </a:bodyPr>
          <a:lstStyle>
            <a:lvl1pPr>
              <a:spcAft>
                <a:spcPts val="728"/>
              </a:spcAft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spcAft>
                <a:spcPts val="728"/>
              </a:spcAft>
              <a:buFont typeface="Wingdings" panose="05000000000000000000" pitchFamily="2" charset="2"/>
              <a:buChar char="§"/>
              <a:defRPr sz="1213"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A53F928-E177-4C57-941A-A3662041B8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749003" cy="7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507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 contenu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65491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1748A-3779-AE49-13CC-48870AF1EA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276555-9E17-7694-B534-3CA9158FDF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6C42855-6031-A864-85FC-B4DF3EF3450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80705" y="985080"/>
            <a:ext cx="5476662" cy="382604"/>
          </a:xfrm>
          <a:prstGeom prst="rect">
            <a:avLst/>
          </a:prstGeom>
        </p:spPr>
        <p:txBody>
          <a:bodyPr vert="horz" wrap="square" lIns="0" tIns="15240" rIns="0" bIns="0" rtlCol="0">
            <a:normAutofit/>
          </a:bodyPr>
          <a:lstStyle>
            <a:lvl1pPr marL="7701">
              <a:lnSpc>
                <a:spcPct val="100000"/>
              </a:lnSpc>
              <a:spcBef>
                <a:spcPts val="73"/>
              </a:spcBef>
              <a:defRPr sz="2426"/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Titre</a:t>
            </a:r>
            <a:r>
              <a:rPr spc="79" dirty="0"/>
              <a:t> </a:t>
            </a:r>
            <a:r>
              <a:rPr dirty="0"/>
              <a:t>de</a:t>
            </a:r>
            <a:r>
              <a:rPr spc="82" dirty="0"/>
              <a:t> </a:t>
            </a:r>
            <a:r>
              <a:rPr spc="-6" dirty="0"/>
              <a:t>partie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A8B20-8D6C-7042-B07A-094CCB73B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959" cy="654913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7DF664D-8D8A-2717-CF47-0777534711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02" y="1735520"/>
            <a:ext cx="5476662" cy="307949"/>
          </a:xfrm>
        </p:spPr>
        <p:txBody>
          <a:bodyPr>
            <a:norm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sous-partie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1EC32E-5348-BF1B-C297-8F0ACA293B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02" y="2181391"/>
            <a:ext cx="5476965" cy="4504293"/>
          </a:xfrm>
        </p:spPr>
        <p:txBody>
          <a:bodyPr>
            <a:normAutofit/>
          </a:bodyPr>
          <a:lstStyle>
            <a:lvl1pPr>
              <a:spcAft>
                <a:spcPts val="728"/>
              </a:spcAft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spcAft>
                <a:spcPts val="728"/>
              </a:spcAft>
              <a:buFont typeface="Wingdings" panose="05000000000000000000" pitchFamily="2" charset="2"/>
              <a:buChar char="§"/>
              <a:defRPr sz="1213"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23229EB3-2747-8F85-B57B-6BFB7FC741F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7947" y="172317"/>
            <a:ext cx="3235818" cy="373307"/>
          </a:xfrm>
        </p:spPr>
        <p:txBody>
          <a:bodyPr/>
          <a:lstStyle>
            <a:lvl1pPr>
              <a:defRPr sz="2426" b="1"/>
            </a:lvl1pPr>
          </a:lstStyle>
          <a:p>
            <a:pPr lvl="0"/>
            <a:r>
              <a:rPr lang="fr-FR" dirty="0"/>
              <a:t>Titre de slide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8920C83-F9C7-4D5F-A5DB-BA450173F6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749003" cy="7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45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 contenu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1748A-3779-AE49-13CC-48870AF1EA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276555-9E17-7694-B534-3CA9158FDF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A8B20-8D6C-7042-B07A-094CCB73B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959" cy="654913"/>
          </a:xfrm>
          <a:prstGeom prst="rect">
            <a:avLst/>
          </a:prstGeom>
        </p:spPr>
      </p:pic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1EC32E-5348-BF1B-C297-8F0ACA293B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02" y="933781"/>
            <a:ext cx="11391972" cy="5360099"/>
          </a:xfrm>
        </p:spPr>
        <p:txBody>
          <a:bodyPr>
            <a:normAutofit/>
          </a:bodyPr>
          <a:lstStyle>
            <a:lvl1pPr>
              <a:spcAft>
                <a:spcPts val="728"/>
              </a:spcAft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spcAft>
                <a:spcPts val="728"/>
              </a:spcAft>
              <a:buFont typeface="Wingdings" panose="05000000000000000000" pitchFamily="2" charset="2"/>
              <a:buChar char="§"/>
              <a:defRPr sz="1213"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9407C38-29C3-4EE8-962D-DC4C2B142A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749003" cy="7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40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 contenu + img 1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1748A-3779-AE49-13CC-48870AF1EA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276555-9E17-7694-B534-3CA9158FDF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6C42855-6031-A864-85FC-B4DF3EF3450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80705" y="985080"/>
            <a:ext cx="5476662" cy="382604"/>
          </a:xfrm>
          <a:prstGeom prst="rect">
            <a:avLst/>
          </a:prstGeom>
        </p:spPr>
        <p:txBody>
          <a:bodyPr vert="horz" wrap="square" lIns="0" tIns="15240" rIns="0" bIns="0" rtlCol="0">
            <a:normAutofit/>
          </a:bodyPr>
          <a:lstStyle>
            <a:lvl1pPr marL="7701">
              <a:lnSpc>
                <a:spcPct val="100000"/>
              </a:lnSpc>
              <a:spcBef>
                <a:spcPts val="73"/>
              </a:spcBef>
              <a:defRPr sz="2426"/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Titre</a:t>
            </a:r>
            <a:r>
              <a:rPr spc="79" dirty="0"/>
              <a:t> </a:t>
            </a:r>
            <a:r>
              <a:rPr dirty="0"/>
              <a:t>de</a:t>
            </a:r>
            <a:r>
              <a:rPr spc="82" dirty="0"/>
              <a:t> </a:t>
            </a:r>
            <a:r>
              <a:rPr spc="-6" dirty="0"/>
              <a:t>partie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A8B20-8D6C-7042-B07A-094CCB73B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959" cy="654913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7DF664D-8D8A-2717-CF47-0777534711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02" y="1735520"/>
            <a:ext cx="5476662" cy="307949"/>
          </a:xfrm>
        </p:spPr>
        <p:txBody>
          <a:bodyPr>
            <a:norm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sous-partie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1EC32E-5348-BF1B-C297-8F0ACA293B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02" y="2181391"/>
            <a:ext cx="5476965" cy="4112490"/>
          </a:xfrm>
        </p:spPr>
        <p:txBody>
          <a:bodyPr>
            <a:normAutofit/>
          </a:bodyPr>
          <a:lstStyle>
            <a:lvl1pPr>
              <a:spcAft>
                <a:spcPts val="728"/>
              </a:spcAft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spcAft>
                <a:spcPts val="728"/>
              </a:spcAft>
              <a:buFont typeface="Wingdings" panose="05000000000000000000" pitchFamily="2" charset="2"/>
              <a:buChar char="§"/>
              <a:defRPr sz="1213"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C849D04-2E90-F896-EFDE-1CC25662C6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44633"/>
            <a:ext cx="6095038" cy="1015663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A1F72AE-8F1F-4950-9E7F-EDD17AE166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749003" cy="7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2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 contenu + img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1748A-3779-AE49-13CC-48870AF1EA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276555-9E17-7694-B534-3CA9158FDF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6C42855-6031-A864-85FC-B4DF3EF3450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80705" y="985080"/>
            <a:ext cx="7646705" cy="382604"/>
          </a:xfrm>
          <a:prstGeom prst="rect">
            <a:avLst/>
          </a:prstGeom>
        </p:spPr>
        <p:txBody>
          <a:bodyPr vert="horz" wrap="square" lIns="0" tIns="15240" rIns="0" bIns="0" rtlCol="0">
            <a:normAutofit/>
          </a:bodyPr>
          <a:lstStyle>
            <a:lvl1pPr marL="7701">
              <a:lnSpc>
                <a:spcPct val="100000"/>
              </a:lnSpc>
              <a:spcBef>
                <a:spcPts val="73"/>
              </a:spcBef>
              <a:defRPr sz="2426"/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Titre</a:t>
            </a:r>
            <a:r>
              <a:rPr spc="79" dirty="0"/>
              <a:t> </a:t>
            </a:r>
            <a:r>
              <a:rPr dirty="0"/>
              <a:t>de</a:t>
            </a:r>
            <a:r>
              <a:rPr spc="82" dirty="0"/>
              <a:t> </a:t>
            </a:r>
            <a:r>
              <a:rPr spc="-6" dirty="0"/>
              <a:t>partie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A8B20-8D6C-7042-B07A-094CCB73B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959" cy="654913"/>
          </a:xfrm>
          <a:prstGeom prst="rect">
            <a:avLst/>
          </a:prstGeom>
        </p:spPr>
      </p:pic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7DF664D-8D8A-2717-CF47-0777534711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02" y="1735520"/>
            <a:ext cx="7646705" cy="307949"/>
          </a:xfrm>
        </p:spPr>
        <p:txBody>
          <a:bodyPr>
            <a:normAutofit/>
          </a:bodyPr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Titre sous-partie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1EC32E-5348-BF1B-C297-8F0ACA293B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02" y="2181391"/>
            <a:ext cx="7647128" cy="4112490"/>
          </a:xfrm>
        </p:spPr>
        <p:txBody>
          <a:bodyPr>
            <a:normAutofit/>
          </a:bodyPr>
          <a:lstStyle>
            <a:lvl1pPr>
              <a:spcAft>
                <a:spcPts val="728"/>
              </a:spcAft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spcAft>
                <a:spcPts val="728"/>
              </a:spcAft>
              <a:buFont typeface="Wingdings" panose="05000000000000000000" pitchFamily="2" charset="2"/>
              <a:buChar char="§"/>
              <a:defRPr sz="1213"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6C849D04-2E90-F896-EFDE-1CC25662C6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98972" y="344633"/>
            <a:ext cx="3692066" cy="1523494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F861B5D-F5C5-4D3A-B5DE-6D72473C35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749003" cy="7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14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  <p15:guide id="3" pos="882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 retenir 1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6858000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1748A-3779-AE49-13CC-48870AF1EA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276555-9E17-7694-B534-3CA9158FDF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A8B20-8D6C-7042-B07A-094CCB73B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959" cy="654913"/>
          </a:xfrm>
          <a:prstGeom prst="rect">
            <a:avLst/>
          </a:prstGeom>
        </p:spPr>
      </p:pic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1EC32E-5348-BF1B-C297-8F0ACA293B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03" y="1349651"/>
            <a:ext cx="3119606" cy="4944229"/>
          </a:xfrm>
        </p:spPr>
        <p:txBody>
          <a:bodyPr>
            <a:normAutofit/>
          </a:bodyPr>
          <a:lstStyle>
            <a:lvl1pPr marL="277246" indent="-277246">
              <a:spcAft>
                <a:spcPts val="728"/>
              </a:spcAft>
              <a:buClr>
                <a:schemeClr val="accent1"/>
              </a:buClr>
              <a:buFont typeface="Wingdings" panose="05000000000000000000" pitchFamily="2" charset="2"/>
              <a:buChar char="n"/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buFont typeface="Wingdings" panose="05000000000000000000" pitchFamily="2" charset="2"/>
              <a:buChar char="§"/>
              <a:defRPr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3566BD11-A575-95B2-5973-6596E56FE611}"/>
              </a:ext>
            </a:extLst>
          </p:cNvPr>
          <p:cNvSpPr txBox="1">
            <a:spLocks/>
          </p:cNvSpPr>
          <p:nvPr/>
        </p:nvSpPr>
        <p:spPr>
          <a:xfrm>
            <a:off x="4063765" y="564120"/>
            <a:ext cx="4063342" cy="45727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>
            <a:lvl1pPr>
              <a:defRPr sz="4100" b="1" i="0">
                <a:solidFill>
                  <a:srgbClr val="0D1C33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1143640" indent="0">
              <a:spcBef>
                <a:spcPts val="73"/>
              </a:spcBef>
            </a:pPr>
            <a:r>
              <a:rPr lang="fr-FR" sz="2911" spc="-6" dirty="0">
                <a:solidFill>
                  <a:srgbClr val="FFFFFF"/>
                </a:solidFill>
              </a:rPr>
              <a:t>à retenir</a:t>
            </a:r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0573FA05-3A61-7357-2525-EF6144FB34B4}"/>
              </a:ext>
            </a:extLst>
          </p:cNvPr>
          <p:cNvSpPr/>
          <p:nvPr/>
        </p:nvSpPr>
        <p:spPr>
          <a:xfrm>
            <a:off x="6822648" y="436243"/>
            <a:ext cx="676606" cy="702743"/>
          </a:xfrm>
          <a:custGeom>
            <a:avLst/>
            <a:gdLst/>
            <a:ahLst/>
            <a:cxnLst/>
            <a:rect l="l" t="t" r="r" b="b"/>
            <a:pathLst>
              <a:path w="1115694" h="1158875">
                <a:moveTo>
                  <a:pt x="990180" y="348627"/>
                </a:moveTo>
                <a:lnTo>
                  <a:pt x="989215" y="306400"/>
                </a:lnTo>
                <a:lnTo>
                  <a:pt x="979322" y="264718"/>
                </a:lnTo>
                <a:lnTo>
                  <a:pt x="960081" y="225044"/>
                </a:lnTo>
                <a:lnTo>
                  <a:pt x="931075" y="188798"/>
                </a:lnTo>
                <a:lnTo>
                  <a:pt x="894168" y="159550"/>
                </a:lnTo>
                <a:lnTo>
                  <a:pt x="852893" y="140042"/>
                </a:lnTo>
                <a:lnTo>
                  <a:pt x="809002" y="130289"/>
                </a:lnTo>
                <a:lnTo>
                  <a:pt x="764235" y="130289"/>
                </a:lnTo>
                <a:lnTo>
                  <a:pt x="720344" y="140042"/>
                </a:lnTo>
                <a:lnTo>
                  <a:pt x="679081" y="159550"/>
                </a:lnTo>
                <a:lnTo>
                  <a:pt x="642175" y="188810"/>
                </a:lnTo>
                <a:lnTo>
                  <a:pt x="612152" y="226974"/>
                </a:lnTo>
                <a:lnTo>
                  <a:pt x="592518" y="269722"/>
                </a:lnTo>
                <a:lnTo>
                  <a:pt x="583260" y="315137"/>
                </a:lnTo>
                <a:lnTo>
                  <a:pt x="584403" y="361302"/>
                </a:lnTo>
                <a:lnTo>
                  <a:pt x="595909" y="406311"/>
                </a:lnTo>
                <a:lnTo>
                  <a:pt x="617804" y="448233"/>
                </a:lnTo>
                <a:lnTo>
                  <a:pt x="574586" y="440461"/>
                </a:lnTo>
                <a:lnTo>
                  <a:pt x="567855" y="440601"/>
                </a:lnTo>
                <a:lnTo>
                  <a:pt x="561898" y="443230"/>
                </a:lnTo>
                <a:lnTo>
                  <a:pt x="557352" y="447890"/>
                </a:lnTo>
                <a:lnTo>
                  <a:pt x="554863" y="454152"/>
                </a:lnTo>
                <a:lnTo>
                  <a:pt x="555015" y="460895"/>
                </a:lnTo>
                <a:lnTo>
                  <a:pt x="656653" y="489648"/>
                </a:lnTo>
                <a:lnTo>
                  <a:pt x="666534" y="489762"/>
                </a:lnTo>
                <a:lnTo>
                  <a:pt x="673684" y="483997"/>
                </a:lnTo>
                <a:lnTo>
                  <a:pt x="690778" y="389013"/>
                </a:lnTo>
                <a:lnTo>
                  <a:pt x="690626" y="382282"/>
                </a:lnTo>
                <a:lnTo>
                  <a:pt x="688009" y="376326"/>
                </a:lnTo>
                <a:lnTo>
                  <a:pt x="683336" y="371792"/>
                </a:lnTo>
                <a:lnTo>
                  <a:pt x="677075" y="369316"/>
                </a:lnTo>
                <a:lnTo>
                  <a:pt x="670344" y="369455"/>
                </a:lnTo>
                <a:lnTo>
                  <a:pt x="664387" y="372084"/>
                </a:lnTo>
                <a:lnTo>
                  <a:pt x="659841" y="376745"/>
                </a:lnTo>
                <a:lnTo>
                  <a:pt x="657364" y="383019"/>
                </a:lnTo>
                <a:lnTo>
                  <a:pt x="648411" y="432777"/>
                </a:lnTo>
                <a:lnTo>
                  <a:pt x="626097" y="390093"/>
                </a:lnTo>
                <a:lnTo>
                  <a:pt x="616724" y="343839"/>
                </a:lnTo>
                <a:lnTo>
                  <a:pt x="620268" y="296926"/>
                </a:lnTo>
                <a:lnTo>
                  <a:pt x="636765" y="252272"/>
                </a:lnTo>
                <a:lnTo>
                  <a:pt x="666178" y="212813"/>
                </a:lnTo>
                <a:lnTo>
                  <a:pt x="702475" y="185140"/>
                </a:lnTo>
                <a:lnTo>
                  <a:pt x="743394" y="168541"/>
                </a:lnTo>
                <a:lnTo>
                  <a:pt x="786625" y="163004"/>
                </a:lnTo>
                <a:lnTo>
                  <a:pt x="829856" y="168541"/>
                </a:lnTo>
                <a:lnTo>
                  <a:pt x="870775" y="185140"/>
                </a:lnTo>
                <a:lnTo>
                  <a:pt x="907059" y="212813"/>
                </a:lnTo>
                <a:lnTo>
                  <a:pt x="933424" y="246583"/>
                </a:lnTo>
                <a:lnTo>
                  <a:pt x="949782" y="283730"/>
                </a:lnTo>
                <a:lnTo>
                  <a:pt x="956614" y="322605"/>
                </a:lnTo>
                <a:lnTo>
                  <a:pt x="954392" y="361556"/>
                </a:lnTo>
                <a:lnTo>
                  <a:pt x="943597" y="398919"/>
                </a:lnTo>
                <a:lnTo>
                  <a:pt x="924712" y="433031"/>
                </a:lnTo>
                <a:lnTo>
                  <a:pt x="898220" y="462254"/>
                </a:lnTo>
                <a:lnTo>
                  <a:pt x="864590" y="484924"/>
                </a:lnTo>
                <a:lnTo>
                  <a:pt x="824293" y="499389"/>
                </a:lnTo>
                <a:lnTo>
                  <a:pt x="818146" y="502145"/>
                </a:lnTo>
                <a:lnTo>
                  <a:pt x="813689" y="506882"/>
                </a:lnTo>
                <a:lnTo>
                  <a:pt x="811326" y="512953"/>
                </a:lnTo>
                <a:lnTo>
                  <a:pt x="811479" y="519696"/>
                </a:lnTo>
                <a:lnTo>
                  <a:pt x="814222" y="525830"/>
                </a:lnTo>
                <a:lnTo>
                  <a:pt x="818946" y="530288"/>
                </a:lnTo>
                <a:lnTo>
                  <a:pt x="825017" y="532663"/>
                </a:lnTo>
                <a:lnTo>
                  <a:pt x="831773" y="532511"/>
                </a:lnTo>
                <a:lnTo>
                  <a:pt x="875626" y="517372"/>
                </a:lnTo>
                <a:lnTo>
                  <a:pt x="913066" y="494093"/>
                </a:lnTo>
                <a:lnTo>
                  <a:pt x="943648" y="464134"/>
                </a:lnTo>
                <a:lnTo>
                  <a:pt x="966978" y="428942"/>
                </a:lnTo>
                <a:lnTo>
                  <a:pt x="982624" y="389953"/>
                </a:lnTo>
                <a:lnTo>
                  <a:pt x="990180" y="348627"/>
                </a:lnTo>
                <a:close/>
              </a:path>
              <a:path w="1115694" h="1158875">
                <a:moveTo>
                  <a:pt x="1115555" y="372516"/>
                </a:moveTo>
                <a:lnTo>
                  <a:pt x="1114983" y="365785"/>
                </a:lnTo>
                <a:lnTo>
                  <a:pt x="1111973" y="360006"/>
                </a:lnTo>
                <a:lnTo>
                  <a:pt x="1107033" y="355777"/>
                </a:lnTo>
                <a:lnTo>
                  <a:pt x="1100620" y="353695"/>
                </a:lnTo>
                <a:lnTo>
                  <a:pt x="1093914" y="354253"/>
                </a:lnTo>
                <a:lnTo>
                  <a:pt x="1088136" y="357251"/>
                </a:lnTo>
                <a:lnTo>
                  <a:pt x="1083906" y="362204"/>
                </a:lnTo>
                <a:lnTo>
                  <a:pt x="1081811" y="368617"/>
                </a:lnTo>
                <a:lnTo>
                  <a:pt x="1072057" y="417449"/>
                </a:lnTo>
                <a:lnTo>
                  <a:pt x="1054849" y="462965"/>
                </a:lnTo>
                <a:lnTo>
                  <a:pt x="1030859" y="504507"/>
                </a:lnTo>
                <a:lnTo>
                  <a:pt x="1000798" y="541451"/>
                </a:lnTo>
                <a:lnTo>
                  <a:pt x="965365" y="573125"/>
                </a:lnTo>
                <a:lnTo>
                  <a:pt x="925233" y="598881"/>
                </a:lnTo>
                <a:lnTo>
                  <a:pt x="881113" y="618083"/>
                </a:lnTo>
                <a:lnTo>
                  <a:pt x="833691" y="630085"/>
                </a:lnTo>
                <a:lnTo>
                  <a:pt x="782434" y="634212"/>
                </a:lnTo>
                <a:lnTo>
                  <a:pt x="736917" y="630758"/>
                </a:lnTo>
                <a:lnTo>
                  <a:pt x="694423" y="621182"/>
                </a:lnTo>
                <a:lnTo>
                  <a:pt x="655142" y="606018"/>
                </a:lnTo>
                <a:lnTo>
                  <a:pt x="619315" y="585851"/>
                </a:lnTo>
                <a:lnTo>
                  <a:pt x="587159" y="561225"/>
                </a:lnTo>
                <a:lnTo>
                  <a:pt x="558901" y="532701"/>
                </a:lnTo>
                <a:lnTo>
                  <a:pt x="534784" y="500837"/>
                </a:lnTo>
                <a:lnTo>
                  <a:pt x="515035" y="466204"/>
                </a:lnTo>
                <a:lnTo>
                  <a:pt x="499872" y="429348"/>
                </a:lnTo>
                <a:lnTo>
                  <a:pt x="489534" y="390842"/>
                </a:lnTo>
                <a:lnTo>
                  <a:pt x="484238" y="351231"/>
                </a:lnTo>
                <a:lnTo>
                  <a:pt x="484238" y="311086"/>
                </a:lnTo>
                <a:lnTo>
                  <a:pt x="489737" y="270954"/>
                </a:lnTo>
                <a:lnTo>
                  <a:pt x="500976" y="231406"/>
                </a:lnTo>
                <a:lnTo>
                  <a:pt x="518198" y="193014"/>
                </a:lnTo>
                <a:lnTo>
                  <a:pt x="541604" y="156298"/>
                </a:lnTo>
                <a:lnTo>
                  <a:pt x="571436" y="121856"/>
                </a:lnTo>
                <a:lnTo>
                  <a:pt x="605548" y="92329"/>
                </a:lnTo>
                <a:lnTo>
                  <a:pt x="642061" y="69049"/>
                </a:lnTo>
                <a:lnTo>
                  <a:pt x="680402" y="51803"/>
                </a:lnTo>
                <a:lnTo>
                  <a:pt x="719975" y="40436"/>
                </a:lnTo>
                <a:lnTo>
                  <a:pt x="760222" y="34747"/>
                </a:lnTo>
                <a:lnTo>
                  <a:pt x="800557" y="34544"/>
                </a:lnTo>
                <a:lnTo>
                  <a:pt x="840397" y="39649"/>
                </a:lnTo>
                <a:lnTo>
                  <a:pt x="879170" y="49872"/>
                </a:lnTo>
                <a:lnTo>
                  <a:pt x="916279" y="65036"/>
                </a:lnTo>
                <a:lnTo>
                  <a:pt x="951166" y="84937"/>
                </a:lnTo>
                <a:lnTo>
                  <a:pt x="983221" y="109410"/>
                </a:lnTo>
                <a:lnTo>
                  <a:pt x="1011897" y="138252"/>
                </a:lnTo>
                <a:lnTo>
                  <a:pt x="1036599" y="171272"/>
                </a:lnTo>
                <a:lnTo>
                  <a:pt x="1056741" y="208305"/>
                </a:lnTo>
                <a:lnTo>
                  <a:pt x="1071753" y="249148"/>
                </a:lnTo>
                <a:lnTo>
                  <a:pt x="1081062" y="293624"/>
                </a:lnTo>
                <a:lnTo>
                  <a:pt x="1083271" y="299986"/>
                </a:lnTo>
                <a:lnTo>
                  <a:pt x="1087602" y="304850"/>
                </a:lnTo>
                <a:lnTo>
                  <a:pt x="1093431" y="307733"/>
                </a:lnTo>
                <a:lnTo>
                  <a:pt x="1100162" y="308178"/>
                </a:lnTo>
                <a:lnTo>
                  <a:pt x="1106538" y="305968"/>
                </a:lnTo>
                <a:lnTo>
                  <a:pt x="1111389" y="301625"/>
                </a:lnTo>
                <a:lnTo>
                  <a:pt x="1114272" y="295795"/>
                </a:lnTo>
                <a:lnTo>
                  <a:pt x="1114717" y="289064"/>
                </a:lnTo>
                <a:lnTo>
                  <a:pt x="1104595" y="241020"/>
                </a:lnTo>
                <a:lnTo>
                  <a:pt x="1087932" y="195872"/>
                </a:lnTo>
                <a:lnTo>
                  <a:pt x="1065263" y="154127"/>
                </a:lnTo>
                <a:lnTo>
                  <a:pt x="1037145" y="116293"/>
                </a:lnTo>
                <a:lnTo>
                  <a:pt x="1004087" y="82880"/>
                </a:lnTo>
                <a:lnTo>
                  <a:pt x="966635" y="54394"/>
                </a:lnTo>
                <a:lnTo>
                  <a:pt x="925334" y="31369"/>
                </a:lnTo>
                <a:lnTo>
                  <a:pt x="880719" y="14274"/>
                </a:lnTo>
                <a:lnTo>
                  <a:pt x="833323" y="3657"/>
                </a:lnTo>
                <a:lnTo>
                  <a:pt x="783678" y="0"/>
                </a:lnTo>
                <a:lnTo>
                  <a:pt x="732167" y="3937"/>
                </a:lnTo>
                <a:lnTo>
                  <a:pt x="683031" y="15392"/>
                </a:lnTo>
                <a:lnTo>
                  <a:pt x="636854" y="33832"/>
                </a:lnTo>
                <a:lnTo>
                  <a:pt x="594283" y="58724"/>
                </a:lnTo>
                <a:lnTo>
                  <a:pt x="555929" y="89547"/>
                </a:lnTo>
                <a:lnTo>
                  <a:pt x="522401" y="125768"/>
                </a:lnTo>
                <a:lnTo>
                  <a:pt x="494322" y="166852"/>
                </a:lnTo>
                <a:lnTo>
                  <a:pt x="484581" y="165887"/>
                </a:lnTo>
                <a:lnTo>
                  <a:pt x="474814" y="165188"/>
                </a:lnTo>
                <a:lnTo>
                  <a:pt x="465035" y="164769"/>
                </a:lnTo>
                <a:lnTo>
                  <a:pt x="455269" y="164630"/>
                </a:lnTo>
                <a:lnTo>
                  <a:pt x="408647" y="167779"/>
                </a:lnTo>
                <a:lnTo>
                  <a:pt x="363918" y="176936"/>
                </a:lnTo>
                <a:lnTo>
                  <a:pt x="321487" y="191706"/>
                </a:lnTo>
                <a:lnTo>
                  <a:pt x="281762" y="211670"/>
                </a:lnTo>
                <a:lnTo>
                  <a:pt x="245173" y="236410"/>
                </a:lnTo>
                <a:lnTo>
                  <a:pt x="212115" y="265506"/>
                </a:lnTo>
                <a:lnTo>
                  <a:pt x="183019" y="298564"/>
                </a:lnTo>
                <a:lnTo>
                  <a:pt x="158280" y="335153"/>
                </a:lnTo>
                <a:lnTo>
                  <a:pt x="138315" y="374878"/>
                </a:lnTo>
                <a:lnTo>
                  <a:pt x="123545" y="417309"/>
                </a:lnTo>
                <a:lnTo>
                  <a:pt x="114376" y="462038"/>
                </a:lnTo>
                <a:lnTo>
                  <a:pt x="111239" y="508647"/>
                </a:lnTo>
                <a:lnTo>
                  <a:pt x="111239" y="557263"/>
                </a:lnTo>
                <a:lnTo>
                  <a:pt x="107759" y="592797"/>
                </a:lnTo>
                <a:lnTo>
                  <a:pt x="97574" y="626478"/>
                </a:lnTo>
                <a:lnTo>
                  <a:pt x="80975" y="657491"/>
                </a:lnTo>
                <a:lnTo>
                  <a:pt x="58305" y="685076"/>
                </a:lnTo>
                <a:lnTo>
                  <a:pt x="13271" y="730097"/>
                </a:lnTo>
                <a:lnTo>
                  <a:pt x="0" y="755269"/>
                </a:lnTo>
                <a:lnTo>
                  <a:pt x="3009" y="781596"/>
                </a:lnTo>
                <a:lnTo>
                  <a:pt x="19494" y="802347"/>
                </a:lnTo>
                <a:lnTo>
                  <a:pt x="46685" y="810755"/>
                </a:lnTo>
                <a:lnTo>
                  <a:pt x="111239" y="810755"/>
                </a:lnTo>
                <a:lnTo>
                  <a:pt x="111239" y="866114"/>
                </a:lnTo>
                <a:lnTo>
                  <a:pt x="117246" y="910704"/>
                </a:lnTo>
                <a:lnTo>
                  <a:pt x="134188" y="950810"/>
                </a:lnTo>
                <a:lnTo>
                  <a:pt x="160477" y="984796"/>
                </a:lnTo>
                <a:lnTo>
                  <a:pt x="194475" y="1011085"/>
                </a:lnTo>
                <a:lnTo>
                  <a:pt x="234569" y="1028026"/>
                </a:lnTo>
                <a:lnTo>
                  <a:pt x="279158" y="1034034"/>
                </a:lnTo>
                <a:lnTo>
                  <a:pt x="295376" y="1037323"/>
                </a:lnTo>
                <a:lnTo>
                  <a:pt x="308648" y="1046276"/>
                </a:lnTo>
                <a:lnTo>
                  <a:pt x="317601" y="1059535"/>
                </a:lnTo>
                <a:lnTo>
                  <a:pt x="320878" y="1075766"/>
                </a:lnTo>
                <a:lnTo>
                  <a:pt x="320878" y="1124000"/>
                </a:lnTo>
                <a:lnTo>
                  <a:pt x="323621" y="1137526"/>
                </a:lnTo>
                <a:lnTo>
                  <a:pt x="331089" y="1148575"/>
                </a:lnTo>
                <a:lnTo>
                  <a:pt x="342150" y="1156042"/>
                </a:lnTo>
                <a:lnTo>
                  <a:pt x="355676" y="1158773"/>
                </a:lnTo>
                <a:lnTo>
                  <a:pt x="461048" y="1158773"/>
                </a:lnTo>
                <a:lnTo>
                  <a:pt x="468642" y="1151191"/>
                </a:lnTo>
                <a:lnTo>
                  <a:pt x="468642" y="1132420"/>
                </a:lnTo>
                <a:lnTo>
                  <a:pt x="461048" y="1124839"/>
                </a:lnTo>
                <a:lnTo>
                  <a:pt x="355219" y="1124839"/>
                </a:lnTo>
                <a:lnTo>
                  <a:pt x="354838" y="1124445"/>
                </a:lnTo>
                <a:lnTo>
                  <a:pt x="354838" y="1075766"/>
                </a:lnTo>
                <a:lnTo>
                  <a:pt x="348881" y="1046340"/>
                </a:lnTo>
                <a:lnTo>
                  <a:pt x="332651" y="1022273"/>
                </a:lnTo>
                <a:lnTo>
                  <a:pt x="308584" y="1006043"/>
                </a:lnTo>
                <a:lnTo>
                  <a:pt x="279158" y="1000086"/>
                </a:lnTo>
                <a:lnTo>
                  <a:pt x="236855" y="993241"/>
                </a:lnTo>
                <a:lnTo>
                  <a:pt x="200088" y="974204"/>
                </a:lnTo>
                <a:lnTo>
                  <a:pt x="171069" y="945184"/>
                </a:lnTo>
                <a:lnTo>
                  <a:pt x="152031" y="908418"/>
                </a:lnTo>
                <a:lnTo>
                  <a:pt x="145199" y="866114"/>
                </a:lnTo>
                <a:lnTo>
                  <a:pt x="145199" y="810564"/>
                </a:lnTo>
                <a:lnTo>
                  <a:pt x="142532" y="797433"/>
                </a:lnTo>
                <a:lnTo>
                  <a:pt x="135293" y="786701"/>
                </a:lnTo>
                <a:lnTo>
                  <a:pt x="124561" y="779462"/>
                </a:lnTo>
                <a:lnTo>
                  <a:pt x="111442" y="776795"/>
                </a:lnTo>
                <a:lnTo>
                  <a:pt x="46685" y="776795"/>
                </a:lnTo>
                <a:lnTo>
                  <a:pt x="39039" y="774433"/>
                </a:lnTo>
                <a:lnTo>
                  <a:pt x="34404" y="768604"/>
                </a:lnTo>
                <a:lnTo>
                  <a:pt x="33540" y="761187"/>
                </a:lnTo>
                <a:lnTo>
                  <a:pt x="37274" y="754113"/>
                </a:lnTo>
                <a:lnTo>
                  <a:pt x="82321" y="709079"/>
                </a:lnTo>
                <a:lnTo>
                  <a:pt x="109245" y="676313"/>
                </a:lnTo>
                <a:lnTo>
                  <a:pt x="128955" y="639470"/>
                </a:lnTo>
                <a:lnTo>
                  <a:pt x="141071" y="599478"/>
                </a:lnTo>
                <a:lnTo>
                  <a:pt x="145199" y="557263"/>
                </a:lnTo>
                <a:lnTo>
                  <a:pt x="145199" y="508647"/>
                </a:lnTo>
                <a:lnTo>
                  <a:pt x="148564" y="462889"/>
                </a:lnTo>
                <a:lnTo>
                  <a:pt x="158343" y="419201"/>
                </a:lnTo>
                <a:lnTo>
                  <a:pt x="174053" y="378053"/>
                </a:lnTo>
                <a:lnTo>
                  <a:pt x="195211" y="339928"/>
                </a:lnTo>
                <a:lnTo>
                  <a:pt x="221335" y="305333"/>
                </a:lnTo>
                <a:lnTo>
                  <a:pt x="251942" y="274726"/>
                </a:lnTo>
                <a:lnTo>
                  <a:pt x="286550" y="248602"/>
                </a:lnTo>
                <a:lnTo>
                  <a:pt x="324662" y="227444"/>
                </a:lnTo>
                <a:lnTo>
                  <a:pt x="365810" y="211734"/>
                </a:lnTo>
                <a:lnTo>
                  <a:pt x="409511" y="201942"/>
                </a:lnTo>
                <a:lnTo>
                  <a:pt x="455269" y="198577"/>
                </a:lnTo>
                <a:lnTo>
                  <a:pt x="462749" y="198577"/>
                </a:lnTo>
                <a:lnTo>
                  <a:pt x="470255" y="198856"/>
                </a:lnTo>
                <a:lnTo>
                  <a:pt x="477761" y="199390"/>
                </a:lnTo>
                <a:lnTo>
                  <a:pt x="462927" y="240131"/>
                </a:lnTo>
                <a:lnTo>
                  <a:pt x="453618" y="282016"/>
                </a:lnTo>
                <a:lnTo>
                  <a:pt x="449719" y="324472"/>
                </a:lnTo>
                <a:lnTo>
                  <a:pt x="451192" y="367080"/>
                </a:lnTo>
                <a:lnTo>
                  <a:pt x="459282" y="414350"/>
                </a:lnTo>
                <a:lnTo>
                  <a:pt x="473811" y="459168"/>
                </a:lnTo>
                <a:lnTo>
                  <a:pt x="494284" y="501078"/>
                </a:lnTo>
                <a:lnTo>
                  <a:pt x="520242" y="539559"/>
                </a:lnTo>
                <a:lnTo>
                  <a:pt x="551205" y="574052"/>
                </a:lnTo>
                <a:lnTo>
                  <a:pt x="586689" y="604012"/>
                </a:lnTo>
                <a:lnTo>
                  <a:pt x="626224" y="628891"/>
                </a:lnTo>
                <a:lnTo>
                  <a:pt x="669328" y="648144"/>
                </a:lnTo>
                <a:lnTo>
                  <a:pt x="715530" y="661225"/>
                </a:lnTo>
                <a:lnTo>
                  <a:pt x="764921" y="667651"/>
                </a:lnTo>
                <a:lnTo>
                  <a:pt x="757847" y="719124"/>
                </a:lnTo>
                <a:lnTo>
                  <a:pt x="742378" y="768375"/>
                </a:lnTo>
                <a:lnTo>
                  <a:pt x="718921" y="814412"/>
                </a:lnTo>
                <a:lnTo>
                  <a:pt x="687857" y="856246"/>
                </a:lnTo>
                <a:lnTo>
                  <a:pt x="665378" y="887247"/>
                </a:lnTo>
                <a:lnTo>
                  <a:pt x="648919" y="922134"/>
                </a:lnTo>
                <a:lnTo>
                  <a:pt x="638810" y="960031"/>
                </a:lnTo>
                <a:lnTo>
                  <a:pt x="635368" y="1000048"/>
                </a:lnTo>
                <a:lnTo>
                  <a:pt x="635368" y="1124343"/>
                </a:lnTo>
                <a:lnTo>
                  <a:pt x="634873" y="1124839"/>
                </a:lnTo>
                <a:lnTo>
                  <a:pt x="521512" y="1124839"/>
                </a:lnTo>
                <a:lnTo>
                  <a:pt x="513930" y="1132420"/>
                </a:lnTo>
                <a:lnTo>
                  <a:pt x="513930" y="1151191"/>
                </a:lnTo>
                <a:lnTo>
                  <a:pt x="521512" y="1158773"/>
                </a:lnTo>
                <a:lnTo>
                  <a:pt x="634250" y="1158773"/>
                </a:lnTo>
                <a:lnTo>
                  <a:pt x="647890" y="1156017"/>
                </a:lnTo>
                <a:lnTo>
                  <a:pt x="659028" y="1148499"/>
                </a:lnTo>
                <a:lnTo>
                  <a:pt x="666559" y="1137361"/>
                </a:lnTo>
                <a:lnTo>
                  <a:pt x="669315" y="1123721"/>
                </a:lnTo>
                <a:lnTo>
                  <a:pt x="669315" y="1000048"/>
                </a:lnTo>
                <a:lnTo>
                  <a:pt x="672198" y="966165"/>
                </a:lnTo>
                <a:lnTo>
                  <a:pt x="680669" y="934148"/>
                </a:lnTo>
                <a:lnTo>
                  <a:pt x="694461" y="904748"/>
                </a:lnTo>
                <a:lnTo>
                  <a:pt x="713308" y="878713"/>
                </a:lnTo>
                <a:lnTo>
                  <a:pt x="741730" y="841730"/>
                </a:lnTo>
                <a:lnTo>
                  <a:pt x="764717" y="801573"/>
                </a:lnTo>
                <a:lnTo>
                  <a:pt x="782053" y="758812"/>
                </a:lnTo>
                <a:lnTo>
                  <a:pt x="793521" y="714032"/>
                </a:lnTo>
                <a:lnTo>
                  <a:pt x="798893" y="667816"/>
                </a:lnTo>
                <a:lnTo>
                  <a:pt x="846937" y="662190"/>
                </a:lnTo>
                <a:lnTo>
                  <a:pt x="892733" y="649986"/>
                </a:lnTo>
                <a:lnTo>
                  <a:pt x="935761" y="631685"/>
                </a:lnTo>
                <a:lnTo>
                  <a:pt x="975499" y="607745"/>
                </a:lnTo>
                <a:lnTo>
                  <a:pt x="1011428" y="578650"/>
                </a:lnTo>
                <a:lnTo>
                  <a:pt x="1043012" y="544880"/>
                </a:lnTo>
                <a:lnTo>
                  <a:pt x="1069733" y="506907"/>
                </a:lnTo>
                <a:lnTo>
                  <a:pt x="1091082" y="465213"/>
                </a:lnTo>
                <a:lnTo>
                  <a:pt x="1106525" y="420255"/>
                </a:lnTo>
                <a:lnTo>
                  <a:pt x="1115555" y="3725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Espace réservé du contenu 10">
            <a:extLst>
              <a:ext uri="{FF2B5EF4-FFF2-40B4-BE49-F238E27FC236}">
                <a16:creationId xmlns:a16="http://schemas.microsoft.com/office/drawing/2014/main" id="{42A27E6C-1670-C914-B650-01C85D78F08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91393" y="1349651"/>
            <a:ext cx="3119606" cy="4944229"/>
          </a:xfrm>
        </p:spPr>
        <p:txBody>
          <a:bodyPr>
            <a:normAutofit/>
          </a:bodyPr>
          <a:lstStyle>
            <a:lvl1pPr marL="277246" indent="-277246">
              <a:spcAft>
                <a:spcPts val="728"/>
              </a:spcAft>
              <a:buClr>
                <a:schemeClr val="accent1"/>
              </a:buClr>
              <a:buFont typeface="Wingdings" panose="05000000000000000000" pitchFamily="2" charset="2"/>
              <a:buChar char="n"/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buFont typeface="Wingdings" panose="05000000000000000000" pitchFamily="2" charset="2"/>
              <a:buChar char="§"/>
              <a:defRPr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3EC6A93-0590-475D-B8EE-DB025F7EE1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749003" cy="7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51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  <p15:guide id="3" pos="882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 reteni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6858000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1748A-3779-AE49-13CC-48870AF1EA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276555-9E17-7694-B534-3CA9158FDF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A8B20-8D6C-7042-B07A-094CCB73B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959" cy="654913"/>
          </a:xfrm>
          <a:prstGeom prst="rect">
            <a:avLst/>
          </a:prstGeom>
        </p:spPr>
      </p:pic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1EC32E-5348-BF1B-C297-8F0ACA293B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03" y="1349651"/>
            <a:ext cx="3119606" cy="4944229"/>
          </a:xfrm>
        </p:spPr>
        <p:txBody>
          <a:bodyPr>
            <a:normAutofit/>
          </a:bodyPr>
          <a:lstStyle>
            <a:lvl1pPr marL="277246" indent="-277246">
              <a:spcAft>
                <a:spcPts val="728"/>
              </a:spcAft>
              <a:buClr>
                <a:schemeClr val="accent1"/>
              </a:buClr>
              <a:buFont typeface="Wingdings" panose="05000000000000000000" pitchFamily="2" charset="2"/>
              <a:buChar char="n"/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buFont typeface="Wingdings" panose="05000000000000000000" pitchFamily="2" charset="2"/>
              <a:buChar char="§"/>
              <a:defRPr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3566BD11-A575-95B2-5973-6596E56FE611}"/>
              </a:ext>
            </a:extLst>
          </p:cNvPr>
          <p:cNvSpPr txBox="1">
            <a:spLocks/>
          </p:cNvSpPr>
          <p:nvPr/>
        </p:nvSpPr>
        <p:spPr>
          <a:xfrm>
            <a:off x="4063765" y="564120"/>
            <a:ext cx="4063342" cy="457275"/>
          </a:xfrm>
          <a:prstGeom prst="rect">
            <a:avLst/>
          </a:prstGeom>
        </p:spPr>
        <p:txBody>
          <a:bodyPr vert="horz" wrap="square" lIns="0" tIns="9242" rIns="0" bIns="0" rtlCol="0">
            <a:spAutoFit/>
          </a:bodyPr>
          <a:lstStyle>
            <a:lvl1pPr>
              <a:defRPr sz="4100" b="1" i="0">
                <a:solidFill>
                  <a:srgbClr val="0D1C33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1143640" indent="0">
              <a:spcBef>
                <a:spcPts val="73"/>
              </a:spcBef>
            </a:pPr>
            <a:r>
              <a:rPr lang="fr-FR" sz="2911" spc="-6" dirty="0">
                <a:solidFill>
                  <a:srgbClr val="FFFFFF"/>
                </a:solidFill>
              </a:rPr>
              <a:t>à retenir</a:t>
            </a:r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0573FA05-3A61-7357-2525-EF6144FB34B4}"/>
              </a:ext>
            </a:extLst>
          </p:cNvPr>
          <p:cNvSpPr/>
          <p:nvPr/>
        </p:nvSpPr>
        <p:spPr>
          <a:xfrm>
            <a:off x="6822648" y="436243"/>
            <a:ext cx="676606" cy="702743"/>
          </a:xfrm>
          <a:custGeom>
            <a:avLst/>
            <a:gdLst/>
            <a:ahLst/>
            <a:cxnLst/>
            <a:rect l="l" t="t" r="r" b="b"/>
            <a:pathLst>
              <a:path w="1115694" h="1158875">
                <a:moveTo>
                  <a:pt x="990180" y="348627"/>
                </a:moveTo>
                <a:lnTo>
                  <a:pt x="989215" y="306400"/>
                </a:lnTo>
                <a:lnTo>
                  <a:pt x="979322" y="264718"/>
                </a:lnTo>
                <a:lnTo>
                  <a:pt x="960081" y="225044"/>
                </a:lnTo>
                <a:lnTo>
                  <a:pt x="931075" y="188798"/>
                </a:lnTo>
                <a:lnTo>
                  <a:pt x="894168" y="159550"/>
                </a:lnTo>
                <a:lnTo>
                  <a:pt x="852893" y="140042"/>
                </a:lnTo>
                <a:lnTo>
                  <a:pt x="809002" y="130289"/>
                </a:lnTo>
                <a:lnTo>
                  <a:pt x="764235" y="130289"/>
                </a:lnTo>
                <a:lnTo>
                  <a:pt x="720344" y="140042"/>
                </a:lnTo>
                <a:lnTo>
                  <a:pt x="679081" y="159550"/>
                </a:lnTo>
                <a:lnTo>
                  <a:pt x="642175" y="188810"/>
                </a:lnTo>
                <a:lnTo>
                  <a:pt x="612152" y="226974"/>
                </a:lnTo>
                <a:lnTo>
                  <a:pt x="592518" y="269722"/>
                </a:lnTo>
                <a:lnTo>
                  <a:pt x="583260" y="315137"/>
                </a:lnTo>
                <a:lnTo>
                  <a:pt x="584403" y="361302"/>
                </a:lnTo>
                <a:lnTo>
                  <a:pt x="595909" y="406311"/>
                </a:lnTo>
                <a:lnTo>
                  <a:pt x="617804" y="448233"/>
                </a:lnTo>
                <a:lnTo>
                  <a:pt x="574586" y="440461"/>
                </a:lnTo>
                <a:lnTo>
                  <a:pt x="567855" y="440601"/>
                </a:lnTo>
                <a:lnTo>
                  <a:pt x="561898" y="443230"/>
                </a:lnTo>
                <a:lnTo>
                  <a:pt x="557352" y="447890"/>
                </a:lnTo>
                <a:lnTo>
                  <a:pt x="554863" y="454152"/>
                </a:lnTo>
                <a:lnTo>
                  <a:pt x="555015" y="460895"/>
                </a:lnTo>
                <a:lnTo>
                  <a:pt x="656653" y="489648"/>
                </a:lnTo>
                <a:lnTo>
                  <a:pt x="666534" y="489762"/>
                </a:lnTo>
                <a:lnTo>
                  <a:pt x="673684" y="483997"/>
                </a:lnTo>
                <a:lnTo>
                  <a:pt x="690778" y="389013"/>
                </a:lnTo>
                <a:lnTo>
                  <a:pt x="690626" y="382282"/>
                </a:lnTo>
                <a:lnTo>
                  <a:pt x="688009" y="376326"/>
                </a:lnTo>
                <a:lnTo>
                  <a:pt x="683336" y="371792"/>
                </a:lnTo>
                <a:lnTo>
                  <a:pt x="677075" y="369316"/>
                </a:lnTo>
                <a:lnTo>
                  <a:pt x="670344" y="369455"/>
                </a:lnTo>
                <a:lnTo>
                  <a:pt x="664387" y="372084"/>
                </a:lnTo>
                <a:lnTo>
                  <a:pt x="659841" y="376745"/>
                </a:lnTo>
                <a:lnTo>
                  <a:pt x="657364" y="383019"/>
                </a:lnTo>
                <a:lnTo>
                  <a:pt x="648411" y="432777"/>
                </a:lnTo>
                <a:lnTo>
                  <a:pt x="626097" y="390093"/>
                </a:lnTo>
                <a:lnTo>
                  <a:pt x="616724" y="343839"/>
                </a:lnTo>
                <a:lnTo>
                  <a:pt x="620268" y="296926"/>
                </a:lnTo>
                <a:lnTo>
                  <a:pt x="636765" y="252272"/>
                </a:lnTo>
                <a:lnTo>
                  <a:pt x="666178" y="212813"/>
                </a:lnTo>
                <a:lnTo>
                  <a:pt x="702475" y="185140"/>
                </a:lnTo>
                <a:lnTo>
                  <a:pt x="743394" y="168541"/>
                </a:lnTo>
                <a:lnTo>
                  <a:pt x="786625" y="163004"/>
                </a:lnTo>
                <a:lnTo>
                  <a:pt x="829856" y="168541"/>
                </a:lnTo>
                <a:lnTo>
                  <a:pt x="870775" y="185140"/>
                </a:lnTo>
                <a:lnTo>
                  <a:pt x="907059" y="212813"/>
                </a:lnTo>
                <a:lnTo>
                  <a:pt x="933424" y="246583"/>
                </a:lnTo>
                <a:lnTo>
                  <a:pt x="949782" y="283730"/>
                </a:lnTo>
                <a:lnTo>
                  <a:pt x="956614" y="322605"/>
                </a:lnTo>
                <a:lnTo>
                  <a:pt x="954392" y="361556"/>
                </a:lnTo>
                <a:lnTo>
                  <a:pt x="943597" y="398919"/>
                </a:lnTo>
                <a:lnTo>
                  <a:pt x="924712" y="433031"/>
                </a:lnTo>
                <a:lnTo>
                  <a:pt x="898220" y="462254"/>
                </a:lnTo>
                <a:lnTo>
                  <a:pt x="864590" y="484924"/>
                </a:lnTo>
                <a:lnTo>
                  <a:pt x="824293" y="499389"/>
                </a:lnTo>
                <a:lnTo>
                  <a:pt x="818146" y="502145"/>
                </a:lnTo>
                <a:lnTo>
                  <a:pt x="813689" y="506882"/>
                </a:lnTo>
                <a:lnTo>
                  <a:pt x="811326" y="512953"/>
                </a:lnTo>
                <a:lnTo>
                  <a:pt x="811479" y="519696"/>
                </a:lnTo>
                <a:lnTo>
                  <a:pt x="814222" y="525830"/>
                </a:lnTo>
                <a:lnTo>
                  <a:pt x="818946" y="530288"/>
                </a:lnTo>
                <a:lnTo>
                  <a:pt x="825017" y="532663"/>
                </a:lnTo>
                <a:lnTo>
                  <a:pt x="831773" y="532511"/>
                </a:lnTo>
                <a:lnTo>
                  <a:pt x="875626" y="517372"/>
                </a:lnTo>
                <a:lnTo>
                  <a:pt x="913066" y="494093"/>
                </a:lnTo>
                <a:lnTo>
                  <a:pt x="943648" y="464134"/>
                </a:lnTo>
                <a:lnTo>
                  <a:pt x="966978" y="428942"/>
                </a:lnTo>
                <a:lnTo>
                  <a:pt x="982624" y="389953"/>
                </a:lnTo>
                <a:lnTo>
                  <a:pt x="990180" y="348627"/>
                </a:lnTo>
                <a:close/>
              </a:path>
              <a:path w="1115694" h="1158875">
                <a:moveTo>
                  <a:pt x="1115555" y="372516"/>
                </a:moveTo>
                <a:lnTo>
                  <a:pt x="1114983" y="365785"/>
                </a:lnTo>
                <a:lnTo>
                  <a:pt x="1111973" y="360006"/>
                </a:lnTo>
                <a:lnTo>
                  <a:pt x="1107033" y="355777"/>
                </a:lnTo>
                <a:lnTo>
                  <a:pt x="1100620" y="353695"/>
                </a:lnTo>
                <a:lnTo>
                  <a:pt x="1093914" y="354253"/>
                </a:lnTo>
                <a:lnTo>
                  <a:pt x="1088136" y="357251"/>
                </a:lnTo>
                <a:lnTo>
                  <a:pt x="1083906" y="362204"/>
                </a:lnTo>
                <a:lnTo>
                  <a:pt x="1081811" y="368617"/>
                </a:lnTo>
                <a:lnTo>
                  <a:pt x="1072057" y="417449"/>
                </a:lnTo>
                <a:lnTo>
                  <a:pt x="1054849" y="462965"/>
                </a:lnTo>
                <a:lnTo>
                  <a:pt x="1030859" y="504507"/>
                </a:lnTo>
                <a:lnTo>
                  <a:pt x="1000798" y="541451"/>
                </a:lnTo>
                <a:lnTo>
                  <a:pt x="965365" y="573125"/>
                </a:lnTo>
                <a:lnTo>
                  <a:pt x="925233" y="598881"/>
                </a:lnTo>
                <a:lnTo>
                  <a:pt x="881113" y="618083"/>
                </a:lnTo>
                <a:lnTo>
                  <a:pt x="833691" y="630085"/>
                </a:lnTo>
                <a:lnTo>
                  <a:pt x="782434" y="634212"/>
                </a:lnTo>
                <a:lnTo>
                  <a:pt x="736917" y="630758"/>
                </a:lnTo>
                <a:lnTo>
                  <a:pt x="694423" y="621182"/>
                </a:lnTo>
                <a:lnTo>
                  <a:pt x="655142" y="606018"/>
                </a:lnTo>
                <a:lnTo>
                  <a:pt x="619315" y="585851"/>
                </a:lnTo>
                <a:lnTo>
                  <a:pt x="587159" y="561225"/>
                </a:lnTo>
                <a:lnTo>
                  <a:pt x="558901" y="532701"/>
                </a:lnTo>
                <a:lnTo>
                  <a:pt x="534784" y="500837"/>
                </a:lnTo>
                <a:lnTo>
                  <a:pt x="515035" y="466204"/>
                </a:lnTo>
                <a:lnTo>
                  <a:pt x="499872" y="429348"/>
                </a:lnTo>
                <a:lnTo>
                  <a:pt x="489534" y="390842"/>
                </a:lnTo>
                <a:lnTo>
                  <a:pt x="484238" y="351231"/>
                </a:lnTo>
                <a:lnTo>
                  <a:pt x="484238" y="311086"/>
                </a:lnTo>
                <a:lnTo>
                  <a:pt x="489737" y="270954"/>
                </a:lnTo>
                <a:lnTo>
                  <a:pt x="500976" y="231406"/>
                </a:lnTo>
                <a:lnTo>
                  <a:pt x="518198" y="193014"/>
                </a:lnTo>
                <a:lnTo>
                  <a:pt x="541604" y="156298"/>
                </a:lnTo>
                <a:lnTo>
                  <a:pt x="571436" y="121856"/>
                </a:lnTo>
                <a:lnTo>
                  <a:pt x="605548" y="92329"/>
                </a:lnTo>
                <a:lnTo>
                  <a:pt x="642061" y="69049"/>
                </a:lnTo>
                <a:lnTo>
                  <a:pt x="680402" y="51803"/>
                </a:lnTo>
                <a:lnTo>
                  <a:pt x="719975" y="40436"/>
                </a:lnTo>
                <a:lnTo>
                  <a:pt x="760222" y="34747"/>
                </a:lnTo>
                <a:lnTo>
                  <a:pt x="800557" y="34544"/>
                </a:lnTo>
                <a:lnTo>
                  <a:pt x="840397" y="39649"/>
                </a:lnTo>
                <a:lnTo>
                  <a:pt x="879170" y="49872"/>
                </a:lnTo>
                <a:lnTo>
                  <a:pt x="916279" y="65036"/>
                </a:lnTo>
                <a:lnTo>
                  <a:pt x="951166" y="84937"/>
                </a:lnTo>
                <a:lnTo>
                  <a:pt x="983221" y="109410"/>
                </a:lnTo>
                <a:lnTo>
                  <a:pt x="1011897" y="138252"/>
                </a:lnTo>
                <a:lnTo>
                  <a:pt x="1036599" y="171272"/>
                </a:lnTo>
                <a:lnTo>
                  <a:pt x="1056741" y="208305"/>
                </a:lnTo>
                <a:lnTo>
                  <a:pt x="1071753" y="249148"/>
                </a:lnTo>
                <a:lnTo>
                  <a:pt x="1081062" y="293624"/>
                </a:lnTo>
                <a:lnTo>
                  <a:pt x="1083271" y="299986"/>
                </a:lnTo>
                <a:lnTo>
                  <a:pt x="1087602" y="304850"/>
                </a:lnTo>
                <a:lnTo>
                  <a:pt x="1093431" y="307733"/>
                </a:lnTo>
                <a:lnTo>
                  <a:pt x="1100162" y="308178"/>
                </a:lnTo>
                <a:lnTo>
                  <a:pt x="1106538" y="305968"/>
                </a:lnTo>
                <a:lnTo>
                  <a:pt x="1111389" y="301625"/>
                </a:lnTo>
                <a:lnTo>
                  <a:pt x="1114272" y="295795"/>
                </a:lnTo>
                <a:lnTo>
                  <a:pt x="1114717" y="289064"/>
                </a:lnTo>
                <a:lnTo>
                  <a:pt x="1104595" y="241020"/>
                </a:lnTo>
                <a:lnTo>
                  <a:pt x="1087932" y="195872"/>
                </a:lnTo>
                <a:lnTo>
                  <a:pt x="1065263" y="154127"/>
                </a:lnTo>
                <a:lnTo>
                  <a:pt x="1037145" y="116293"/>
                </a:lnTo>
                <a:lnTo>
                  <a:pt x="1004087" y="82880"/>
                </a:lnTo>
                <a:lnTo>
                  <a:pt x="966635" y="54394"/>
                </a:lnTo>
                <a:lnTo>
                  <a:pt x="925334" y="31369"/>
                </a:lnTo>
                <a:lnTo>
                  <a:pt x="880719" y="14274"/>
                </a:lnTo>
                <a:lnTo>
                  <a:pt x="833323" y="3657"/>
                </a:lnTo>
                <a:lnTo>
                  <a:pt x="783678" y="0"/>
                </a:lnTo>
                <a:lnTo>
                  <a:pt x="732167" y="3937"/>
                </a:lnTo>
                <a:lnTo>
                  <a:pt x="683031" y="15392"/>
                </a:lnTo>
                <a:lnTo>
                  <a:pt x="636854" y="33832"/>
                </a:lnTo>
                <a:lnTo>
                  <a:pt x="594283" y="58724"/>
                </a:lnTo>
                <a:lnTo>
                  <a:pt x="555929" y="89547"/>
                </a:lnTo>
                <a:lnTo>
                  <a:pt x="522401" y="125768"/>
                </a:lnTo>
                <a:lnTo>
                  <a:pt x="494322" y="166852"/>
                </a:lnTo>
                <a:lnTo>
                  <a:pt x="484581" y="165887"/>
                </a:lnTo>
                <a:lnTo>
                  <a:pt x="474814" y="165188"/>
                </a:lnTo>
                <a:lnTo>
                  <a:pt x="465035" y="164769"/>
                </a:lnTo>
                <a:lnTo>
                  <a:pt x="455269" y="164630"/>
                </a:lnTo>
                <a:lnTo>
                  <a:pt x="408647" y="167779"/>
                </a:lnTo>
                <a:lnTo>
                  <a:pt x="363918" y="176936"/>
                </a:lnTo>
                <a:lnTo>
                  <a:pt x="321487" y="191706"/>
                </a:lnTo>
                <a:lnTo>
                  <a:pt x="281762" y="211670"/>
                </a:lnTo>
                <a:lnTo>
                  <a:pt x="245173" y="236410"/>
                </a:lnTo>
                <a:lnTo>
                  <a:pt x="212115" y="265506"/>
                </a:lnTo>
                <a:lnTo>
                  <a:pt x="183019" y="298564"/>
                </a:lnTo>
                <a:lnTo>
                  <a:pt x="158280" y="335153"/>
                </a:lnTo>
                <a:lnTo>
                  <a:pt x="138315" y="374878"/>
                </a:lnTo>
                <a:lnTo>
                  <a:pt x="123545" y="417309"/>
                </a:lnTo>
                <a:lnTo>
                  <a:pt x="114376" y="462038"/>
                </a:lnTo>
                <a:lnTo>
                  <a:pt x="111239" y="508647"/>
                </a:lnTo>
                <a:lnTo>
                  <a:pt x="111239" y="557263"/>
                </a:lnTo>
                <a:lnTo>
                  <a:pt x="107759" y="592797"/>
                </a:lnTo>
                <a:lnTo>
                  <a:pt x="97574" y="626478"/>
                </a:lnTo>
                <a:lnTo>
                  <a:pt x="80975" y="657491"/>
                </a:lnTo>
                <a:lnTo>
                  <a:pt x="58305" y="685076"/>
                </a:lnTo>
                <a:lnTo>
                  <a:pt x="13271" y="730097"/>
                </a:lnTo>
                <a:lnTo>
                  <a:pt x="0" y="755269"/>
                </a:lnTo>
                <a:lnTo>
                  <a:pt x="3009" y="781596"/>
                </a:lnTo>
                <a:lnTo>
                  <a:pt x="19494" y="802347"/>
                </a:lnTo>
                <a:lnTo>
                  <a:pt x="46685" y="810755"/>
                </a:lnTo>
                <a:lnTo>
                  <a:pt x="111239" y="810755"/>
                </a:lnTo>
                <a:lnTo>
                  <a:pt x="111239" y="866114"/>
                </a:lnTo>
                <a:lnTo>
                  <a:pt x="117246" y="910704"/>
                </a:lnTo>
                <a:lnTo>
                  <a:pt x="134188" y="950810"/>
                </a:lnTo>
                <a:lnTo>
                  <a:pt x="160477" y="984796"/>
                </a:lnTo>
                <a:lnTo>
                  <a:pt x="194475" y="1011085"/>
                </a:lnTo>
                <a:lnTo>
                  <a:pt x="234569" y="1028026"/>
                </a:lnTo>
                <a:lnTo>
                  <a:pt x="279158" y="1034034"/>
                </a:lnTo>
                <a:lnTo>
                  <a:pt x="295376" y="1037323"/>
                </a:lnTo>
                <a:lnTo>
                  <a:pt x="308648" y="1046276"/>
                </a:lnTo>
                <a:lnTo>
                  <a:pt x="317601" y="1059535"/>
                </a:lnTo>
                <a:lnTo>
                  <a:pt x="320878" y="1075766"/>
                </a:lnTo>
                <a:lnTo>
                  <a:pt x="320878" y="1124000"/>
                </a:lnTo>
                <a:lnTo>
                  <a:pt x="323621" y="1137526"/>
                </a:lnTo>
                <a:lnTo>
                  <a:pt x="331089" y="1148575"/>
                </a:lnTo>
                <a:lnTo>
                  <a:pt x="342150" y="1156042"/>
                </a:lnTo>
                <a:lnTo>
                  <a:pt x="355676" y="1158773"/>
                </a:lnTo>
                <a:lnTo>
                  <a:pt x="461048" y="1158773"/>
                </a:lnTo>
                <a:lnTo>
                  <a:pt x="468642" y="1151191"/>
                </a:lnTo>
                <a:lnTo>
                  <a:pt x="468642" y="1132420"/>
                </a:lnTo>
                <a:lnTo>
                  <a:pt x="461048" y="1124839"/>
                </a:lnTo>
                <a:lnTo>
                  <a:pt x="355219" y="1124839"/>
                </a:lnTo>
                <a:lnTo>
                  <a:pt x="354838" y="1124445"/>
                </a:lnTo>
                <a:lnTo>
                  <a:pt x="354838" y="1075766"/>
                </a:lnTo>
                <a:lnTo>
                  <a:pt x="348881" y="1046340"/>
                </a:lnTo>
                <a:lnTo>
                  <a:pt x="332651" y="1022273"/>
                </a:lnTo>
                <a:lnTo>
                  <a:pt x="308584" y="1006043"/>
                </a:lnTo>
                <a:lnTo>
                  <a:pt x="279158" y="1000086"/>
                </a:lnTo>
                <a:lnTo>
                  <a:pt x="236855" y="993241"/>
                </a:lnTo>
                <a:lnTo>
                  <a:pt x="200088" y="974204"/>
                </a:lnTo>
                <a:lnTo>
                  <a:pt x="171069" y="945184"/>
                </a:lnTo>
                <a:lnTo>
                  <a:pt x="152031" y="908418"/>
                </a:lnTo>
                <a:lnTo>
                  <a:pt x="145199" y="866114"/>
                </a:lnTo>
                <a:lnTo>
                  <a:pt x="145199" y="810564"/>
                </a:lnTo>
                <a:lnTo>
                  <a:pt x="142532" y="797433"/>
                </a:lnTo>
                <a:lnTo>
                  <a:pt x="135293" y="786701"/>
                </a:lnTo>
                <a:lnTo>
                  <a:pt x="124561" y="779462"/>
                </a:lnTo>
                <a:lnTo>
                  <a:pt x="111442" y="776795"/>
                </a:lnTo>
                <a:lnTo>
                  <a:pt x="46685" y="776795"/>
                </a:lnTo>
                <a:lnTo>
                  <a:pt x="39039" y="774433"/>
                </a:lnTo>
                <a:lnTo>
                  <a:pt x="34404" y="768604"/>
                </a:lnTo>
                <a:lnTo>
                  <a:pt x="33540" y="761187"/>
                </a:lnTo>
                <a:lnTo>
                  <a:pt x="37274" y="754113"/>
                </a:lnTo>
                <a:lnTo>
                  <a:pt x="82321" y="709079"/>
                </a:lnTo>
                <a:lnTo>
                  <a:pt x="109245" y="676313"/>
                </a:lnTo>
                <a:lnTo>
                  <a:pt x="128955" y="639470"/>
                </a:lnTo>
                <a:lnTo>
                  <a:pt x="141071" y="599478"/>
                </a:lnTo>
                <a:lnTo>
                  <a:pt x="145199" y="557263"/>
                </a:lnTo>
                <a:lnTo>
                  <a:pt x="145199" y="508647"/>
                </a:lnTo>
                <a:lnTo>
                  <a:pt x="148564" y="462889"/>
                </a:lnTo>
                <a:lnTo>
                  <a:pt x="158343" y="419201"/>
                </a:lnTo>
                <a:lnTo>
                  <a:pt x="174053" y="378053"/>
                </a:lnTo>
                <a:lnTo>
                  <a:pt x="195211" y="339928"/>
                </a:lnTo>
                <a:lnTo>
                  <a:pt x="221335" y="305333"/>
                </a:lnTo>
                <a:lnTo>
                  <a:pt x="251942" y="274726"/>
                </a:lnTo>
                <a:lnTo>
                  <a:pt x="286550" y="248602"/>
                </a:lnTo>
                <a:lnTo>
                  <a:pt x="324662" y="227444"/>
                </a:lnTo>
                <a:lnTo>
                  <a:pt x="365810" y="211734"/>
                </a:lnTo>
                <a:lnTo>
                  <a:pt x="409511" y="201942"/>
                </a:lnTo>
                <a:lnTo>
                  <a:pt x="455269" y="198577"/>
                </a:lnTo>
                <a:lnTo>
                  <a:pt x="462749" y="198577"/>
                </a:lnTo>
                <a:lnTo>
                  <a:pt x="470255" y="198856"/>
                </a:lnTo>
                <a:lnTo>
                  <a:pt x="477761" y="199390"/>
                </a:lnTo>
                <a:lnTo>
                  <a:pt x="462927" y="240131"/>
                </a:lnTo>
                <a:lnTo>
                  <a:pt x="453618" y="282016"/>
                </a:lnTo>
                <a:lnTo>
                  <a:pt x="449719" y="324472"/>
                </a:lnTo>
                <a:lnTo>
                  <a:pt x="451192" y="367080"/>
                </a:lnTo>
                <a:lnTo>
                  <a:pt x="459282" y="414350"/>
                </a:lnTo>
                <a:lnTo>
                  <a:pt x="473811" y="459168"/>
                </a:lnTo>
                <a:lnTo>
                  <a:pt x="494284" y="501078"/>
                </a:lnTo>
                <a:lnTo>
                  <a:pt x="520242" y="539559"/>
                </a:lnTo>
                <a:lnTo>
                  <a:pt x="551205" y="574052"/>
                </a:lnTo>
                <a:lnTo>
                  <a:pt x="586689" y="604012"/>
                </a:lnTo>
                <a:lnTo>
                  <a:pt x="626224" y="628891"/>
                </a:lnTo>
                <a:lnTo>
                  <a:pt x="669328" y="648144"/>
                </a:lnTo>
                <a:lnTo>
                  <a:pt x="715530" y="661225"/>
                </a:lnTo>
                <a:lnTo>
                  <a:pt x="764921" y="667651"/>
                </a:lnTo>
                <a:lnTo>
                  <a:pt x="757847" y="719124"/>
                </a:lnTo>
                <a:lnTo>
                  <a:pt x="742378" y="768375"/>
                </a:lnTo>
                <a:lnTo>
                  <a:pt x="718921" y="814412"/>
                </a:lnTo>
                <a:lnTo>
                  <a:pt x="687857" y="856246"/>
                </a:lnTo>
                <a:lnTo>
                  <a:pt x="665378" y="887247"/>
                </a:lnTo>
                <a:lnTo>
                  <a:pt x="648919" y="922134"/>
                </a:lnTo>
                <a:lnTo>
                  <a:pt x="638810" y="960031"/>
                </a:lnTo>
                <a:lnTo>
                  <a:pt x="635368" y="1000048"/>
                </a:lnTo>
                <a:lnTo>
                  <a:pt x="635368" y="1124343"/>
                </a:lnTo>
                <a:lnTo>
                  <a:pt x="634873" y="1124839"/>
                </a:lnTo>
                <a:lnTo>
                  <a:pt x="521512" y="1124839"/>
                </a:lnTo>
                <a:lnTo>
                  <a:pt x="513930" y="1132420"/>
                </a:lnTo>
                <a:lnTo>
                  <a:pt x="513930" y="1151191"/>
                </a:lnTo>
                <a:lnTo>
                  <a:pt x="521512" y="1158773"/>
                </a:lnTo>
                <a:lnTo>
                  <a:pt x="634250" y="1158773"/>
                </a:lnTo>
                <a:lnTo>
                  <a:pt x="647890" y="1156017"/>
                </a:lnTo>
                <a:lnTo>
                  <a:pt x="659028" y="1148499"/>
                </a:lnTo>
                <a:lnTo>
                  <a:pt x="666559" y="1137361"/>
                </a:lnTo>
                <a:lnTo>
                  <a:pt x="669315" y="1123721"/>
                </a:lnTo>
                <a:lnTo>
                  <a:pt x="669315" y="1000048"/>
                </a:lnTo>
                <a:lnTo>
                  <a:pt x="672198" y="966165"/>
                </a:lnTo>
                <a:lnTo>
                  <a:pt x="680669" y="934148"/>
                </a:lnTo>
                <a:lnTo>
                  <a:pt x="694461" y="904748"/>
                </a:lnTo>
                <a:lnTo>
                  <a:pt x="713308" y="878713"/>
                </a:lnTo>
                <a:lnTo>
                  <a:pt x="741730" y="841730"/>
                </a:lnTo>
                <a:lnTo>
                  <a:pt x="764717" y="801573"/>
                </a:lnTo>
                <a:lnTo>
                  <a:pt x="782053" y="758812"/>
                </a:lnTo>
                <a:lnTo>
                  <a:pt x="793521" y="714032"/>
                </a:lnTo>
                <a:lnTo>
                  <a:pt x="798893" y="667816"/>
                </a:lnTo>
                <a:lnTo>
                  <a:pt x="846937" y="662190"/>
                </a:lnTo>
                <a:lnTo>
                  <a:pt x="892733" y="649986"/>
                </a:lnTo>
                <a:lnTo>
                  <a:pt x="935761" y="631685"/>
                </a:lnTo>
                <a:lnTo>
                  <a:pt x="975499" y="607745"/>
                </a:lnTo>
                <a:lnTo>
                  <a:pt x="1011428" y="578650"/>
                </a:lnTo>
                <a:lnTo>
                  <a:pt x="1043012" y="544880"/>
                </a:lnTo>
                <a:lnTo>
                  <a:pt x="1069733" y="506907"/>
                </a:lnTo>
                <a:lnTo>
                  <a:pt x="1091082" y="465213"/>
                </a:lnTo>
                <a:lnTo>
                  <a:pt x="1106525" y="420255"/>
                </a:lnTo>
                <a:lnTo>
                  <a:pt x="1115555" y="3725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Espace réservé du contenu 10">
            <a:extLst>
              <a:ext uri="{FF2B5EF4-FFF2-40B4-BE49-F238E27FC236}">
                <a16:creationId xmlns:a16="http://schemas.microsoft.com/office/drawing/2014/main" id="{7FD193E8-BEE2-1A5E-D231-773F98A4A84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35633" y="1349652"/>
            <a:ext cx="3119606" cy="4953050"/>
          </a:xfrm>
        </p:spPr>
        <p:txBody>
          <a:bodyPr>
            <a:normAutofit/>
          </a:bodyPr>
          <a:lstStyle>
            <a:lvl1pPr marL="277246" indent="-277246">
              <a:spcAft>
                <a:spcPts val="728"/>
              </a:spcAft>
              <a:buClr>
                <a:schemeClr val="bg1"/>
              </a:buClr>
              <a:buFont typeface="Wingdings" panose="05000000000000000000" pitchFamily="2" charset="2"/>
              <a:buChar char="n"/>
              <a:defRPr>
                <a:solidFill>
                  <a:schemeClr val="bg1"/>
                </a:solidFill>
              </a:defRPr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buFont typeface="Wingdings" panose="05000000000000000000" pitchFamily="2" charset="2"/>
              <a:buChar char="§"/>
              <a:defRPr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u contenu 10">
            <a:extLst>
              <a:ext uri="{FF2B5EF4-FFF2-40B4-BE49-F238E27FC236}">
                <a16:creationId xmlns:a16="http://schemas.microsoft.com/office/drawing/2014/main" id="{3717DB0B-DE47-89BE-5B75-556E7A9BF7FC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590432" y="1349651"/>
            <a:ext cx="3119606" cy="4944229"/>
          </a:xfrm>
        </p:spPr>
        <p:txBody>
          <a:bodyPr>
            <a:normAutofit/>
          </a:bodyPr>
          <a:lstStyle>
            <a:lvl1pPr marL="277246" indent="-277246">
              <a:spcAft>
                <a:spcPts val="728"/>
              </a:spcAft>
              <a:buClr>
                <a:schemeClr val="accent1"/>
              </a:buClr>
              <a:buFont typeface="Wingdings" panose="05000000000000000000" pitchFamily="2" charset="2"/>
              <a:buChar char="n"/>
              <a:defRPr/>
            </a:lvl1pPr>
            <a:lvl2pPr marL="485181" indent="-207935">
              <a:spcAft>
                <a:spcPts val="728"/>
              </a:spcAft>
              <a:buClr>
                <a:srgbClr val="1561BD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727771" indent="-173279">
              <a:buFont typeface="Wingdings" panose="05000000000000000000" pitchFamily="2" charset="2"/>
              <a:buChar char="§"/>
              <a:defRPr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8828E37-02D7-4DCE-B6F2-528D051D38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749003" cy="7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33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  <p15:guide id="3" pos="882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iz - Je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6858000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8F1748A-3779-AE49-13CC-48870AF1EA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276555-9E17-7694-B534-3CA9158FDF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36C42855-6031-A864-85FC-B4DF3EF3450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80705" y="1458709"/>
            <a:ext cx="7463735" cy="382604"/>
          </a:xfrm>
          <a:prstGeom prst="rect">
            <a:avLst/>
          </a:prstGeom>
        </p:spPr>
        <p:txBody>
          <a:bodyPr vert="horz" wrap="square" lIns="0" tIns="15240" rIns="0" bIns="0" rtlCol="0">
            <a:normAutofit/>
          </a:bodyPr>
          <a:lstStyle>
            <a:lvl1pPr marL="7701">
              <a:lnSpc>
                <a:spcPct val="100000"/>
              </a:lnSpc>
              <a:spcBef>
                <a:spcPts val="73"/>
              </a:spcBef>
              <a:defRPr sz="2426"/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Titre</a:t>
            </a:r>
            <a:r>
              <a:rPr spc="79" dirty="0"/>
              <a:t> </a:t>
            </a:r>
            <a:r>
              <a:rPr dirty="0"/>
              <a:t>de</a:t>
            </a:r>
            <a:r>
              <a:rPr spc="82" dirty="0"/>
              <a:t> </a:t>
            </a:r>
            <a:r>
              <a:rPr spc="-6" dirty="0"/>
              <a:t>partie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D7A8B20-8D6C-7042-B07A-094CCB73B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959" cy="654913"/>
          </a:xfrm>
          <a:prstGeom prst="rect">
            <a:avLst/>
          </a:prstGeom>
        </p:spPr>
      </p:pic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0C1EC32E-5348-BF1B-C297-8F0ACA293B7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02" y="2119814"/>
            <a:ext cx="7464038" cy="4174066"/>
          </a:xfrm>
        </p:spPr>
        <p:txBody>
          <a:bodyPr>
            <a:normAutofit/>
          </a:bodyPr>
          <a:lstStyle>
            <a:lvl1pPr>
              <a:spcAft>
                <a:spcPts val="728"/>
              </a:spcAft>
              <a:defRPr/>
            </a:lvl1pPr>
            <a:lvl2pPr marL="485181" indent="-207935">
              <a:spcAft>
                <a:spcPts val="728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554492" indent="0">
              <a:spcAft>
                <a:spcPts val="728"/>
              </a:spcAft>
              <a:buFont typeface="Wingdings" panose="05000000000000000000" pitchFamily="2" charset="2"/>
              <a:buNone/>
              <a:defRPr sz="1213"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grpSp>
        <p:nvGrpSpPr>
          <p:cNvPr id="5" name="object 9">
            <a:extLst>
              <a:ext uri="{FF2B5EF4-FFF2-40B4-BE49-F238E27FC236}">
                <a16:creationId xmlns:a16="http://schemas.microsoft.com/office/drawing/2014/main" id="{64DAF699-B496-9037-5A9E-8D55583A56DE}"/>
              </a:ext>
            </a:extLst>
          </p:cNvPr>
          <p:cNvGrpSpPr/>
          <p:nvPr/>
        </p:nvGrpSpPr>
        <p:grpSpPr>
          <a:xfrm>
            <a:off x="8421717" y="892074"/>
            <a:ext cx="3398048" cy="2521402"/>
            <a:chOff x="13887060" y="1471096"/>
            <a:chExt cx="5603240" cy="4157979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97120669-39F0-E215-F346-98CFDF8E3D97}"/>
                </a:ext>
              </a:extLst>
            </p:cNvPr>
            <p:cNvSpPr/>
            <p:nvPr/>
          </p:nvSpPr>
          <p:spPr>
            <a:xfrm>
              <a:off x="13887056" y="1471097"/>
              <a:ext cx="5603240" cy="4157979"/>
            </a:xfrm>
            <a:custGeom>
              <a:avLst/>
              <a:gdLst/>
              <a:ahLst/>
              <a:cxnLst/>
              <a:rect l="l" t="t" r="r" b="b"/>
              <a:pathLst>
                <a:path w="5603240" h="4157979">
                  <a:moveTo>
                    <a:pt x="5603087" y="1897697"/>
                  </a:moveTo>
                  <a:lnTo>
                    <a:pt x="5595074" y="1848053"/>
                  </a:lnTo>
                  <a:lnTo>
                    <a:pt x="5572785" y="1804936"/>
                  </a:lnTo>
                  <a:lnTo>
                    <a:pt x="5538775" y="1770938"/>
                  </a:lnTo>
                  <a:lnTo>
                    <a:pt x="5495658" y="1748637"/>
                  </a:lnTo>
                  <a:lnTo>
                    <a:pt x="5446026" y="1740636"/>
                  </a:lnTo>
                  <a:lnTo>
                    <a:pt x="4305592" y="1740636"/>
                  </a:lnTo>
                  <a:lnTo>
                    <a:pt x="4305592" y="157073"/>
                  </a:lnTo>
                  <a:lnTo>
                    <a:pt x="4297578" y="107416"/>
                  </a:lnTo>
                  <a:lnTo>
                    <a:pt x="4275290" y="64300"/>
                  </a:lnTo>
                  <a:lnTo>
                    <a:pt x="4241292" y="30302"/>
                  </a:lnTo>
                  <a:lnTo>
                    <a:pt x="4198175" y="8013"/>
                  </a:lnTo>
                  <a:lnTo>
                    <a:pt x="4148531" y="0"/>
                  </a:lnTo>
                  <a:lnTo>
                    <a:pt x="1454556" y="0"/>
                  </a:lnTo>
                  <a:lnTo>
                    <a:pt x="1404912" y="8013"/>
                  </a:lnTo>
                  <a:lnTo>
                    <a:pt x="1361795" y="30302"/>
                  </a:lnTo>
                  <a:lnTo>
                    <a:pt x="1327797" y="64300"/>
                  </a:lnTo>
                  <a:lnTo>
                    <a:pt x="1305496" y="107416"/>
                  </a:lnTo>
                  <a:lnTo>
                    <a:pt x="1297495" y="157073"/>
                  </a:lnTo>
                  <a:lnTo>
                    <a:pt x="1297495" y="1740636"/>
                  </a:lnTo>
                  <a:lnTo>
                    <a:pt x="157060" y="1740636"/>
                  </a:lnTo>
                  <a:lnTo>
                    <a:pt x="107416" y="1748637"/>
                  </a:lnTo>
                  <a:lnTo>
                    <a:pt x="64300" y="1770938"/>
                  </a:lnTo>
                  <a:lnTo>
                    <a:pt x="30302" y="1804936"/>
                  </a:lnTo>
                  <a:lnTo>
                    <a:pt x="8001" y="1848053"/>
                  </a:lnTo>
                  <a:lnTo>
                    <a:pt x="0" y="1897697"/>
                  </a:lnTo>
                  <a:lnTo>
                    <a:pt x="0" y="4000538"/>
                  </a:lnTo>
                  <a:lnTo>
                    <a:pt x="8001" y="4050182"/>
                  </a:lnTo>
                  <a:lnTo>
                    <a:pt x="30302" y="4093299"/>
                  </a:lnTo>
                  <a:lnTo>
                    <a:pt x="64300" y="4127296"/>
                  </a:lnTo>
                  <a:lnTo>
                    <a:pt x="107416" y="4149598"/>
                  </a:lnTo>
                  <a:lnTo>
                    <a:pt x="157060" y="4157599"/>
                  </a:lnTo>
                  <a:lnTo>
                    <a:pt x="5446026" y="4157599"/>
                  </a:lnTo>
                  <a:lnTo>
                    <a:pt x="5495658" y="4149598"/>
                  </a:lnTo>
                  <a:lnTo>
                    <a:pt x="5538775" y="4127296"/>
                  </a:lnTo>
                  <a:lnTo>
                    <a:pt x="5572785" y="4093299"/>
                  </a:lnTo>
                  <a:lnTo>
                    <a:pt x="5595074" y="4050182"/>
                  </a:lnTo>
                  <a:lnTo>
                    <a:pt x="5603087" y="4000538"/>
                  </a:lnTo>
                  <a:lnTo>
                    <a:pt x="5603087" y="18976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C6D7AF89-CD7D-2429-95B2-7C049870EB42}"/>
                </a:ext>
              </a:extLst>
            </p:cNvPr>
            <p:cNvSpPr/>
            <p:nvPr/>
          </p:nvSpPr>
          <p:spPr>
            <a:xfrm>
              <a:off x="15876080" y="1863781"/>
              <a:ext cx="1625600" cy="1631950"/>
            </a:xfrm>
            <a:custGeom>
              <a:avLst/>
              <a:gdLst/>
              <a:ahLst/>
              <a:cxnLst/>
              <a:rect l="l" t="t" r="r" b="b"/>
              <a:pathLst>
                <a:path w="1625600" h="1631950">
                  <a:moveTo>
                    <a:pt x="1623720" y="941793"/>
                  </a:moveTo>
                  <a:lnTo>
                    <a:pt x="1611541" y="874864"/>
                  </a:lnTo>
                  <a:lnTo>
                    <a:pt x="1573936" y="818197"/>
                  </a:lnTo>
                  <a:lnTo>
                    <a:pt x="1523542" y="783386"/>
                  </a:lnTo>
                  <a:lnTo>
                    <a:pt x="1464081" y="768731"/>
                  </a:lnTo>
                  <a:lnTo>
                    <a:pt x="1453896" y="767435"/>
                  </a:lnTo>
                  <a:lnTo>
                    <a:pt x="1443977" y="764844"/>
                  </a:lnTo>
                  <a:lnTo>
                    <a:pt x="1434401" y="760984"/>
                  </a:lnTo>
                  <a:lnTo>
                    <a:pt x="1425295" y="755929"/>
                  </a:lnTo>
                  <a:lnTo>
                    <a:pt x="1458175" y="723049"/>
                  </a:lnTo>
                  <a:lnTo>
                    <a:pt x="1463408" y="715162"/>
                  </a:lnTo>
                  <a:lnTo>
                    <a:pt x="1441297" y="682320"/>
                  </a:lnTo>
                  <a:lnTo>
                    <a:pt x="1432318" y="684072"/>
                  </a:lnTo>
                  <a:lnTo>
                    <a:pt x="1424419" y="689305"/>
                  </a:lnTo>
                  <a:lnTo>
                    <a:pt x="1373225" y="740524"/>
                  </a:lnTo>
                  <a:lnTo>
                    <a:pt x="1367472" y="749604"/>
                  </a:lnTo>
                  <a:lnTo>
                    <a:pt x="1366431" y="759739"/>
                  </a:lnTo>
                  <a:lnTo>
                    <a:pt x="1369644" y="769569"/>
                  </a:lnTo>
                  <a:lnTo>
                    <a:pt x="1415745" y="804951"/>
                  </a:lnTo>
                  <a:lnTo>
                    <a:pt x="1483144" y="819721"/>
                  </a:lnTo>
                  <a:lnTo>
                    <a:pt x="1503946" y="826909"/>
                  </a:lnTo>
                  <a:lnTo>
                    <a:pt x="1540205" y="851954"/>
                  </a:lnTo>
                  <a:lnTo>
                    <a:pt x="1567256" y="892708"/>
                  </a:lnTo>
                  <a:lnTo>
                    <a:pt x="1576006" y="940866"/>
                  </a:lnTo>
                  <a:lnTo>
                    <a:pt x="1573060" y="965492"/>
                  </a:lnTo>
                  <a:lnTo>
                    <a:pt x="1553133" y="1009777"/>
                  </a:lnTo>
                  <a:lnTo>
                    <a:pt x="1498130" y="1052334"/>
                  </a:lnTo>
                  <a:lnTo>
                    <a:pt x="1454594" y="1060551"/>
                  </a:lnTo>
                  <a:lnTo>
                    <a:pt x="1410944" y="1053007"/>
                  </a:lnTo>
                  <a:lnTo>
                    <a:pt x="1372095" y="1029652"/>
                  </a:lnTo>
                  <a:lnTo>
                    <a:pt x="1343444" y="991654"/>
                  </a:lnTo>
                  <a:lnTo>
                    <a:pt x="1328000" y="922604"/>
                  </a:lnTo>
                  <a:lnTo>
                    <a:pt x="1320215" y="900518"/>
                  </a:lnTo>
                  <a:lnTo>
                    <a:pt x="1308442" y="879957"/>
                  </a:lnTo>
                  <a:lnTo>
                    <a:pt x="1292923" y="861441"/>
                  </a:lnTo>
                  <a:lnTo>
                    <a:pt x="1284782" y="854430"/>
                  </a:lnTo>
                  <a:lnTo>
                    <a:pt x="1274953" y="851217"/>
                  </a:lnTo>
                  <a:lnTo>
                    <a:pt x="1264818" y="852258"/>
                  </a:lnTo>
                  <a:lnTo>
                    <a:pt x="1255725" y="857999"/>
                  </a:lnTo>
                  <a:lnTo>
                    <a:pt x="1090333" y="1023404"/>
                  </a:lnTo>
                  <a:lnTo>
                    <a:pt x="1081951" y="1029119"/>
                  </a:lnTo>
                  <a:lnTo>
                    <a:pt x="1072400" y="1031328"/>
                  </a:lnTo>
                  <a:lnTo>
                    <a:pt x="1062723" y="1030046"/>
                  </a:lnTo>
                  <a:lnTo>
                    <a:pt x="1053934" y="1025271"/>
                  </a:lnTo>
                  <a:lnTo>
                    <a:pt x="1051991" y="1023137"/>
                  </a:lnTo>
                  <a:lnTo>
                    <a:pt x="890092" y="861237"/>
                  </a:lnTo>
                  <a:lnTo>
                    <a:pt x="880592" y="855179"/>
                  </a:lnTo>
                  <a:lnTo>
                    <a:pt x="869721" y="853084"/>
                  </a:lnTo>
                  <a:lnTo>
                    <a:pt x="858824" y="855103"/>
                  </a:lnTo>
                  <a:lnTo>
                    <a:pt x="822007" y="900531"/>
                  </a:lnTo>
                  <a:lnTo>
                    <a:pt x="807250" y="967917"/>
                  </a:lnTo>
                  <a:lnTo>
                    <a:pt x="800049" y="988733"/>
                  </a:lnTo>
                  <a:lnTo>
                    <a:pt x="775017" y="1024966"/>
                  </a:lnTo>
                  <a:lnTo>
                    <a:pt x="734263" y="1052042"/>
                  </a:lnTo>
                  <a:lnTo>
                    <a:pt x="686104" y="1060792"/>
                  </a:lnTo>
                  <a:lnTo>
                    <a:pt x="661479" y="1057846"/>
                  </a:lnTo>
                  <a:lnTo>
                    <a:pt x="617181" y="1037932"/>
                  </a:lnTo>
                  <a:lnTo>
                    <a:pt x="580986" y="996886"/>
                  </a:lnTo>
                  <a:lnTo>
                    <a:pt x="566280" y="939469"/>
                  </a:lnTo>
                  <a:lnTo>
                    <a:pt x="569810" y="909167"/>
                  </a:lnTo>
                  <a:lnTo>
                    <a:pt x="570179" y="899693"/>
                  </a:lnTo>
                  <a:lnTo>
                    <a:pt x="567004" y="891120"/>
                  </a:lnTo>
                  <a:lnTo>
                    <a:pt x="560832" y="884364"/>
                  </a:lnTo>
                  <a:lnTo>
                    <a:pt x="552246" y="880351"/>
                  </a:lnTo>
                  <a:lnTo>
                    <a:pt x="542772" y="879970"/>
                  </a:lnTo>
                  <a:lnTo>
                    <a:pt x="534200" y="883158"/>
                  </a:lnTo>
                  <a:lnTo>
                    <a:pt x="527443" y="889317"/>
                  </a:lnTo>
                  <a:lnTo>
                    <a:pt x="523430" y="897902"/>
                  </a:lnTo>
                  <a:lnTo>
                    <a:pt x="518541" y="939952"/>
                  </a:lnTo>
                  <a:lnTo>
                    <a:pt x="523900" y="981138"/>
                  </a:lnTo>
                  <a:lnTo>
                    <a:pt x="539051" y="1019695"/>
                  </a:lnTo>
                  <a:lnTo>
                    <a:pt x="563549" y="1053846"/>
                  </a:lnTo>
                  <a:lnTo>
                    <a:pt x="618769" y="1093711"/>
                  </a:lnTo>
                  <a:lnTo>
                    <a:pt x="685165" y="1108506"/>
                  </a:lnTo>
                  <a:lnTo>
                    <a:pt x="688594" y="1108544"/>
                  </a:lnTo>
                  <a:lnTo>
                    <a:pt x="721995" y="1105281"/>
                  </a:lnTo>
                  <a:lnTo>
                    <a:pt x="782777" y="1080096"/>
                  </a:lnTo>
                  <a:lnTo>
                    <a:pt x="828535" y="1034999"/>
                  </a:lnTo>
                  <a:lnTo>
                    <a:pt x="853579" y="979385"/>
                  </a:lnTo>
                  <a:lnTo>
                    <a:pt x="859523" y="938682"/>
                  </a:lnTo>
                  <a:lnTo>
                    <a:pt x="862114" y="928763"/>
                  </a:lnTo>
                  <a:lnTo>
                    <a:pt x="865962" y="919187"/>
                  </a:lnTo>
                  <a:lnTo>
                    <a:pt x="871029" y="910069"/>
                  </a:lnTo>
                  <a:lnTo>
                    <a:pt x="1020368" y="1059319"/>
                  </a:lnTo>
                  <a:lnTo>
                    <a:pt x="1024966" y="1068070"/>
                  </a:lnTo>
                  <a:lnTo>
                    <a:pt x="1026134" y="1077658"/>
                  </a:lnTo>
                  <a:lnTo>
                    <a:pt x="1023899" y="1087081"/>
                  </a:lnTo>
                  <a:lnTo>
                    <a:pt x="1018235" y="1095362"/>
                  </a:lnTo>
                  <a:lnTo>
                    <a:pt x="852830" y="1260767"/>
                  </a:lnTo>
                  <a:lnTo>
                    <a:pt x="846632" y="1271041"/>
                  </a:lnTo>
                  <a:lnTo>
                    <a:pt x="878014" y="1316685"/>
                  </a:lnTo>
                  <a:lnTo>
                    <a:pt x="920800" y="1336243"/>
                  </a:lnTo>
                  <a:lnTo>
                    <a:pt x="966000" y="1343202"/>
                  </a:lnTo>
                  <a:lnTo>
                    <a:pt x="986802" y="1350403"/>
                  </a:lnTo>
                  <a:lnTo>
                    <a:pt x="1023048" y="1375448"/>
                  </a:lnTo>
                  <a:lnTo>
                    <a:pt x="1050112" y="1416202"/>
                  </a:lnTo>
                  <a:lnTo>
                    <a:pt x="1058862" y="1464348"/>
                  </a:lnTo>
                  <a:lnTo>
                    <a:pt x="1055916" y="1488973"/>
                  </a:lnTo>
                  <a:lnTo>
                    <a:pt x="1036002" y="1533258"/>
                  </a:lnTo>
                  <a:lnTo>
                    <a:pt x="980998" y="1575816"/>
                  </a:lnTo>
                  <a:lnTo>
                    <a:pt x="937463" y="1584045"/>
                  </a:lnTo>
                  <a:lnTo>
                    <a:pt x="893826" y="1576501"/>
                  </a:lnTo>
                  <a:lnTo>
                    <a:pt x="854964" y="1553159"/>
                  </a:lnTo>
                  <a:lnTo>
                    <a:pt x="826312" y="1515148"/>
                  </a:lnTo>
                  <a:lnTo>
                    <a:pt x="810869" y="1446085"/>
                  </a:lnTo>
                  <a:lnTo>
                    <a:pt x="803071" y="1424000"/>
                  </a:lnTo>
                  <a:lnTo>
                    <a:pt x="791298" y="1403438"/>
                  </a:lnTo>
                  <a:lnTo>
                    <a:pt x="775779" y="1384935"/>
                  </a:lnTo>
                  <a:lnTo>
                    <a:pt x="767245" y="1376692"/>
                  </a:lnTo>
                  <a:lnTo>
                    <a:pt x="756666" y="1371981"/>
                  </a:lnTo>
                  <a:lnTo>
                    <a:pt x="745540" y="1372069"/>
                  </a:lnTo>
                  <a:lnTo>
                    <a:pt x="735342" y="1378242"/>
                  </a:lnTo>
                  <a:lnTo>
                    <a:pt x="569950" y="1543646"/>
                  </a:lnTo>
                  <a:lnTo>
                    <a:pt x="560946" y="1549615"/>
                  </a:lnTo>
                  <a:lnTo>
                    <a:pt x="550710" y="1551609"/>
                  </a:lnTo>
                  <a:lnTo>
                    <a:pt x="540461" y="1549615"/>
                  </a:lnTo>
                  <a:lnTo>
                    <a:pt x="531469" y="1543646"/>
                  </a:lnTo>
                  <a:lnTo>
                    <a:pt x="366064" y="1378242"/>
                  </a:lnTo>
                  <a:lnTo>
                    <a:pt x="357073" y="1372539"/>
                  </a:lnTo>
                  <a:lnTo>
                    <a:pt x="313385" y="1400175"/>
                  </a:lnTo>
                  <a:lnTo>
                    <a:pt x="293827" y="1442961"/>
                  </a:lnTo>
                  <a:lnTo>
                    <a:pt x="286867" y="1488160"/>
                  </a:lnTo>
                  <a:lnTo>
                    <a:pt x="279666" y="1508975"/>
                  </a:lnTo>
                  <a:lnTo>
                    <a:pt x="254622" y="1545221"/>
                  </a:lnTo>
                  <a:lnTo>
                    <a:pt x="213893" y="1572260"/>
                  </a:lnTo>
                  <a:lnTo>
                    <a:pt x="165722" y="1581035"/>
                  </a:lnTo>
                  <a:lnTo>
                    <a:pt x="141097" y="1578089"/>
                  </a:lnTo>
                  <a:lnTo>
                    <a:pt x="96799" y="1558163"/>
                  </a:lnTo>
                  <a:lnTo>
                    <a:pt x="54241" y="1503159"/>
                  </a:lnTo>
                  <a:lnTo>
                    <a:pt x="46024" y="1459623"/>
                  </a:lnTo>
                  <a:lnTo>
                    <a:pt x="53568" y="1415973"/>
                  </a:lnTo>
                  <a:lnTo>
                    <a:pt x="76923" y="1377124"/>
                  </a:lnTo>
                  <a:lnTo>
                    <a:pt x="114922" y="1348473"/>
                  </a:lnTo>
                  <a:lnTo>
                    <a:pt x="183984" y="1333030"/>
                  </a:lnTo>
                  <a:lnTo>
                    <a:pt x="206070" y="1325245"/>
                  </a:lnTo>
                  <a:lnTo>
                    <a:pt x="226618" y="1313472"/>
                  </a:lnTo>
                  <a:lnTo>
                    <a:pt x="245135" y="1297952"/>
                  </a:lnTo>
                  <a:lnTo>
                    <a:pt x="252145" y="1289799"/>
                  </a:lnTo>
                  <a:lnTo>
                    <a:pt x="255358" y="1279982"/>
                  </a:lnTo>
                  <a:lnTo>
                    <a:pt x="254317" y="1269847"/>
                  </a:lnTo>
                  <a:lnTo>
                    <a:pt x="248577" y="1260767"/>
                  </a:lnTo>
                  <a:lnTo>
                    <a:pt x="83172" y="1095362"/>
                  </a:lnTo>
                  <a:lnTo>
                    <a:pt x="77203" y="1086358"/>
                  </a:lnTo>
                  <a:lnTo>
                    <a:pt x="75222" y="1076121"/>
                  </a:lnTo>
                  <a:lnTo>
                    <a:pt x="77203" y="1065872"/>
                  </a:lnTo>
                  <a:lnTo>
                    <a:pt x="83172" y="1056881"/>
                  </a:lnTo>
                  <a:lnTo>
                    <a:pt x="250571" y="889482"/>
                  </a:lnTo>
                  <a:lnTo>
                    <a:pt x="253555" y="882269"/>
                  </a:lnTo>
                  <a:lnTo>
                    <a:pt x="253555" y="866927"/>
                  </a:lnTo>
                  <a:lnTo>
                    <a:pt x="250571" y="859713"/>
                  </a:lnTo>
                  <a:lnTo>
                    <a:pt x="206044" y="827049"/>
                  </a:lnTo>
                  <a:lnTo>
                    <a:pt x="138658" y="812279"/>
                  </a:lnTo>
                  <a:lnTo>
                    <a:pt x="117856" y="805078"/>
                  </a:lnTo>
                  <a:lnTo>
                    <a:pt x="81610" y="780046"/>
                  </a:lnTo>
                  <a:lnTo>
                    <a:pt x="54343" y="738606"/>
                  </a:lnTo>
                  <a:lnTo>
                    <a:pt x="49276" y="722744"/>
                  </a:lnTo>
                  <a:lnTo>
                    <a:pt x="45250" y="714184"/>
                  </a:lnTo>
                  <a:lnTo>
                    <a:pt x="38481" y="708037"/>
                  </a:lnTo>
                  <a:lnTo>
                    <a:pt x="29895" y="704875"/>
                  </a:lnTo>
                  <a:lnTo>
                    <a:pt x="20434" y="705256"/>
                  </a:lnTo>
                  <a:lnTo>
                    <a:pt x="11861" y="709282"/>
                  </a:lnTo>
                  <a:lnTo>
                    <a:pt x="5702" y="716051"/>
                  </a:lnTo>
                  <a:lnTo>
                    <a:pt x="2540" y="724636"/>
                  </a:lnTo>
                  <a:lnTo>
                    <a:pt x="2921" y="734098"/>
                  </a:lnTo>
                  <a:lnTo>
                    <a:pt x="19900" y="776986"/>
                  </a:lnTo>
                  <a:lnTo>
                    <a:pt x="47853" y="813803"/>
                  </a:lnTo>
                  <a:lnTo>
                    <a:pt x="98259" y="848614"/>
                  </a:lnTo>
                  <a:lnTo>
                    <a:pt x="157721" y="863269"/>
                  </a:lnTo>
                  <a:lnTo>
                    <a:pt x="167894" y="864552"/>
                  </a:lnTo>
                  <a:lnTo>
                    <a:pt x="177825" y="867156"/>
                  </a:lnTo>
                  <a:lnTo>
                    <a:pt x="187388" y="871004"/>
                  </a:lnTo>
                  <a:lnTo>
                    <a:pt x="196507" y="876058"/>
                  </a:lnTo>
                  <a:lnTo>
                    <a:pt x="49428" y="1023137"/>
                  </a:lnTo>
                  <a:lnTo>
                    <a:pt x="32994" y="1047915"/>
                  </a:lnTo>
                  <a:lnTo>
                    <a:pt x="27520" y="1076134"/>
                  </a:lnTo>
                  <a:lnTo>
                    <a:pt x="32994" y="1104341"/>
                  </a:lnTo>
                  <a:lnTo>
                    <a:pt x="49428" y="1129118"/>
                  </a:lnTo>
                  <a:lnTo>
                    <a:pt x="196519" y="1276210"/>
                  </a:lnTo>
                  <a:lnTo>
                    <a:pt x="187464" y="1281264"/>
                  </a:lnTo>
                  <a:lnTo>
                    <a:pt x="177965" y="1285113"/>
                  </a:lnTo>
                  <a:lnTo>
                    <a:pt x="168135" y="1287691"/>
                  </a:lnTo>
                  <a:lnTo>
                    <a:pt x="158089" y="1288948"/>
                  </a:lnTo>
                  <a:lnTo>
                    <a:pt x="125120" y="1294130"/>
                  </a:lnTo>
                  <a:lnTo>
                    <a:pt x="66065" y="1322616"/>
                  </a:lnTo>
                  <a:lnTo>
                    <a:pt x="13665" y="1387729"/>
                  </a:lnTo>
                  <a:lnTo>
                    <a:pt x="0" y="1435341"/>
                  </a:lnTo>
                  <a:lnTo>
                    <a:pt x="368" y="1484604"/>
                  </a:lnTo>
                  <a:lnTo>
                    <a:pt x="14770" y="1532013"/>
                  </a:lnTo>
                  <a:lnTo>
                    <a:pt x="43154" y="1574088"/>
                  </a:lnTo>
                  <a:lnTo>
                    <a:pt x="98386" y="1613954"/>
                  </a:lnTo>
                  <a:lnTo>
                    <a:pt x="164782" y="1628749"/>
                  </a:lnTo>
                  <a:lnTo>
                    <a:pt x="199161" y="1626006"/>
                  </a:lnTo>
                  <a:lnTo>
                    <a:pt x="261708" y="1600809"/>
                  </a:lnTo>
                  <a:lnTo>
                    <a:pt x="308152" y="1555242"/>
                  </a:lnTo>
                  <a:lnTo>
                    <a:pt x="333197" y="1499641"/>
                  </a:lnTo>
                  <a:lnTo>
                    <a:pt x="339140" y="1458937"/>
                  </a:lnTo>
                  <a:lnTo>
                    <a:pt x="341731" y="1449006"/>
                  </a:lnTo>
                  <a:lnTo>
                    <a:pt x="345592" y="1439430"/>
                  </a:lnTo>
                  <a:lnTo>
                    <a:pt x="350647" y="1430324"/>
                  </a:lnTo>
                  <a:lnTo>
                    <a:pt x="497713" y="1577390"/>
                  </a:lnTo>
                  <a:lnTo>
                    <a:pt x="522490" y="1593824"/>
                  </a:lnTo>
                  <a:lnTo>
                    <a:pt x="550710" y="1599298"/>
                  </a:lnTo>
                  <a:lnTo>
                    <a:pt x="578916" y="1593824"/>
                  </a:lnTo>
                  <a:lnTo>
                    <a:pt x="603694" y="1577390"/>
                  </a:lnTo>
                  <a:lnTo>
                    <a:pt x="751408" y="1429677"/>
                  </a:lnTo>
                  <a:lnTo>
                    <a:pt x="757542" y="1439532"/>
                  </a:lnTo>
                  <a:lnTo>
                    <a:pt x="762190" y="1449959"/>
                  </a:lnTo>
                  <a:lnTo>
                    <a:pt x="765289" y="1460830"/>
                  </a:lnTo>
                  <a:lnTo>
                    <a:pt x="766775" y="1471968"/>
                  </a:lnTo>
                  <a:lnTo>
                    <a:pt x="771956" y="1504937"/>
                  </a:lnTo>
                  <a:lnTo>
                    <a:pt x="800442" y="1564005"/>
                  </a:lnTo>
                  <a:lnTo>
                    <a:pt x="848550" y="1607477"/>
                  </a:lnTo>
                  <a:lnTo>
                    <a:pt x="906068" y="1628965"/>
                  </a:lnTo>
                  <a:lnTo>
                    <a:pt x="936485" y="1631645"/>
                  </a:lnTo>
                  <a:lnTo>
                    <a:pt x="967549" y="1628838"/>
                  </a:lnTo>
                  <a:lnTo>
                    <a:pt x="1026147" y="1606461"/>
                  </a:lnTo>
                  <a:lnTo>
                    <a:pt x="1074826" y="1561058"/>
                  </a:lnTo>
                  <a:lnTo>
                    <a:pt x="1102499" y="1499501"/>
                  </a:lnTo>
                  <a:lnTo>
                    <a:pt x="1106589" y="1465275"/>
                  </a:lnTo>
                  <a:lnTo>
                    <a:pt x="1103833" y="1430909"/>
                  </a:lnTo>
                  <a:lnTo>
                    <a:pt x="1078636" y="1368361"/>
                  </a:lnTo>
                  <a:lnTo>
                    <a:pt x="1033068" y="1321917"/>
                  </a:lnTo>
                  <a:lnTo>
                    <a:pt x="977455" y="1296873"/>
                  </a:lnTo>
                  <a:lnTo>
                    <a:pt x="935647" y="1290701"/>
                  </a:lnTo>
                  <a:lnTo>
                    <a:pt x="924674" y="1287589"/>
                  </a:lnTo>
                  <a:lnTo>
                    <a:pt x="914171" y="1282928"/>
                  </a:lnTo>
                  <a:lnTo>
                    <a:pt x="904278" y="1276807"/>
                  </a:lnTo>
                  <a:lnTo>
                    <a:pt x="1051979" y="1129118"/>
                  </a:lnTo>
                  <a:lnTo>
                    <a:pt x="1061135" y="1117993"/>
                  </a:lnTo>
                  <a:lnTo>
                    <a:pt x="1067803" y="1105700"/>
                  </a:lnTo>
                  <a:lnTo>
                    <a:pt x="1072007" y="1092593"/>
                  </a:lnTo>
                  <a:lnTo>
                    <a:pt x="1073746" y="1079030"/>
                  </a:lnTo>
                  <a:lnTo>
                    <a:pt x="1087729" y="1077239"/>
                  </a:lnTo>
                  <a:lnTo>
                    <a:pt x="1100975" y="1072921"/>
                  </a:lnTo>
                  <a:lnTo>
                    <a:pt x="1113180" y="1066190"/>
                  </a:lnTo>
                  <a:lnTo>
                    <a:pt x="1124064" y="1057160"/>
                  </a:lnTo>
                  <a:lnTo>
                    <a:pt x="1271155" y="910056"/>
                  </a:lnTo>
                  <a:lnTo>
                    <a:pt x="1276223" y="919111"/>
                  </a:lnTo>
                  <a:lnTo>
                    <a:pt x="1280071" y="928611"/>
                  </a:lnTo>
                  <a:lnTo>
                    <a:pt x="1282649" y="938441"/>
                  </a:lnTo>
                  <a:lnTo>
                    <a:pt x="1283919" y="948486"/>
                  </a:lnTo>
                  <a:lnTo>
                    <a:pt x="1289088" y="981456"/>
                  </a:lnTo>
                  <a:lnTo>
                    <a:pt x="1317574" y="1040498"/>
                  </a:lnTo>
                  <a:lnTo>
                    <a:pt x="1382687" y="1092911"/>
                  </a:lnTo>
                  <a:lnTo>
                    <a:pt x="1430299" y="1106576"/>
                  </a:lnTo>
                  <a:lnTo>
                    <a:pt x="1479562" y="1106208"/>
                  </a:lnTo>
                  <a:lnTo>
                    <a:pt x="1526971" y="1091806"/>
                  </a:lnTo>
                  <a:lnTo>
                    <a:pt x="1569046" y="1063421"/>
                  </a:lnTo>
                  <a:lnTo>
                    <a:pt x="1608924" y="1008189"/>
                  </a:lnTo>
                  <a:lnTo>
                    <a:pt x="1619618" y="976020"/>
                  </a:lnTo>
                  <a:lnTo>
                    <a:pt x="1623720" y="941793"/>
                  </a:lnTo>
                  <a:close/>
                </a:path>
                <a:path w="1625600" h="1631950">
                  <a:moveTo>
                    <a:pt x="1625041" y="193408"/>
                  </a:moveTo>
                  <a:lnTo>
                    <a:pt x="1624660" y="144145"/>
                  </a:lnTo>
                  <a:lnTo>
                    <a:pt x="1610258" y="96735"/>
                  </a:lnTo>
                  <a:lnTo>
                    <a:pt x="1581861" y="54660"/>
                  </a:lnTo>
                  <a:lnTo>
                    <a:pt x="1526641" y="14795"/>
                  </a:lnTo>
                  <a:lnTo>
                    <a:pt x="1460233" y="0"/>
                  </a:lnTo>
                  <a:lnTo>
                    <a:pt x="1425867" y="2743"/>
                  </a:lnTo>
                  <a:lnTo>
                    <a:pt x="1363319" y="27940"/>
                  </a:lnTo>
                  <a:lnTo>
                    <a:pt x="1316875" y="73507"/>
                  </a:lnTo>
                  <a:lnTo>
                    <a:pt x="1291844" y="129120"/>
                  </a:lnTo>
                  <a:lnTo>
                    <a:pt x="1285659" y="170929"/>
                  </a:lnTo>
                  <a:lnTo>
                    <a:pt x="1282547" y="181902"/>
                  </a:lnTo>
                  <a:lnTo>
                    <a:pt x="1277886" y="192417"/>
                  </a:lnTo>
                  <a:lnTo>
                    <a:pt x="1271765" y="202311"/>
                  </a:lnTo>
                  <a:lnTo>
                    <a:pt x="1124064" y="54597"/>
                  </a:lnTo>
                  <a:lnTo>
                    <a:pt x="1099286" y="38163"/>
                  </a:lnTo>
                  <a:lnTo>
                    <a:pt x="1071079" y="32677"/>
                  </a:lnTo>
                  <a:lnTo>
                    <a:pt x="1042873" y="38163"/>
                  </a:lnTo>
                  <a:lnTo>
                    <a:pt x="1018095" y="54597"/>
                  </a:lnTo>
                  <a:lnTo>
                    <a:pt x="850074" y="222618"/>
                  </a:lnTo>
                  <a:lnTo>
                    <a:pt x="847204" y="229527"/>
                  </a:lnTo>
                  <a:lnTo>
                    <a:pt x="847204" y="244208"/>
                  </a:lnTo>
                  <a:lnTo>
                    <a:pt x="873760" y="271805"/>
                  </a:lnTo>
                  <a:lnTo>
                    <a:pt x="916546" y="291376"/>
                  </a:lnTo>
                  <a:lnTo>
                    <a:pt x="961745" y="298335"/>
                  </a:lnTo>
                  <a:lnTo>
                    <a:pt x="982560" y="305523"/>
                  </a:lnTo>
                  <a:lnTo>
                    <a:pt x="1018806" y="330568"/>
                  </a:lnTo>
                  <a:lnTo>
                    <a:pt x="1045857" y="371322"/>
                  </a:lnTo>
                  <a:lnTo>
                    <a:pt x="1054608" y="419468"/>
                  </a:lnTo>
                  <a:lnTo>
                    <a:pt x="1051661" y="444093"/>
                  </a:lnTo>
                  <a:lnTo>
                    <a:pt x="1031748" y="488391"/>
                  </a:lnTo>
                  <a:lnTo>
                    <a:pt x="976731" y="530948"/>
                  </a:lnTo>
                  <a:lnTo>
                    <a:pt x="933208" y="539165"/>
                  </a:lnTo>
                  <a:lnTo>
                    <a:pt x="889558" y="531622"/>
                  </a:lnTo>
                  <a:lnTo>
                    <a:pt x="850696" y="508279"/>
                  </a:lnTo>
                  <a:lnTo>
                    <a:pt x="822058" y="470268"/>
                  </a:lnTo>
                  <a:lnTo>
                    <a:pt x="806615" y="401218"/>
                  </a:lnTo>
                  <a:lnTo>
                    <a:pt x="798830" y="379133"/>
                  </a:lnTo>
                  <a:lnTo>
                    <a:pt x="787044" y="358571"/>
                  </a:lnTo>
                  <a:lnTo>
                    <a:pt x="771525" y="340055"/>
                  </a:lnTo>
                  <a:lnTo>
                    <a:pt x="762431" y="334035"/>
                  </a:lnTo>
                  <a:lnTo>
                    <a:pt x="752081" y="332016"/>
                  </a:lnTo>
                  <a:lnTo>
                    <a:pt x="741730" y="334035"/>
                  </a:lnTo>
                  <a:lnTo>
                    <a:pt x="569798" y="502881"/>
                  </a:lnTo>
                  <a:lnTo>
                    <a:pt x="549757" y="539483"/>
                  </a:lnTo>
                  <a:lnTo>
                    <a:pt x="548030" y="553059"/>
                  </a:lnTo>
                  <a:lnTo>
                    <a:pt x="534416" y="554774"/>
                  </a:lnTo>
                  <a:lnTo>
                    <a:pt x="521233" y="558965"/>
                  </a:lnTo>
                  <a:lnTo>
                    <a:pt x="508876" y="565658"/>
                  </a:lnTo>
                  <a:lnTo>
                    <a:pt x="497713" y="574840"/>
                  </a:lnTo>
                  <a:lnTo>
                    <a:pt x="350621" y="721931"/>
                  </a:lnTo>
                  <a:lnTo>
                    <a:pt x="345554" y="712863"/>
                  </a:lnTo>
                  <a:lnTo>
                    <a:pt x="341718" y="703376"/>
                  </a:lnTo>
                  <a:lnTo>
                    <a:pt x="339128" y="693547"/>
                  </a:lnTo>
                  <a:lnTo>
                    <a:pt x="337870" y="683501"/>
                  </a:lnTo>
                  <a:lnTo>
                    <a:pt x="332701" y="650544"/>
                  </a:lnTo>
                  <a:lnTo>
                    <a:pt x="304203" y="591489"/>
                  </a:lnTo>
                  <a:lnTo>
                    <a:pt x="239102" y="539076"/>
                  </a:lnTo>
                  <a:lnTo>
                    <a:pt x="191477" y="525411"/>
                  </a:lnTo>
                  <a:lnTo>
                    <a:pt x="142214" y="525792"/>
                  </a:lnTo>
                  <a:lnTo>
                    <a:pt x="94805" y="540181"/>
                  </a:lnTo>
                  <a:lnTo>
                    <a:pt x="52730" y="568579"/>
                  </a:lnTo>
                  <a:lnTo>
                    <a:pt x="25946" y="600151"/>
                  </a:lnTo>
                  <a:lnTo>
                    <a:pt x="22402" y="608926"/>
                  </a:lnTo>
                  <a:lnTo>
                    <a:pt x="22504" y="618070"/>
                  </a:lnTo>
                  <a:lnTo>
                    <a:pt x="59131" y="633107"/>
                  </a:lnTo>
                  <a:lnTo>
                    <a:pt x="70091" y="620280"/>
                  </a:lnTo>
                  <a:lnTo>
                    <a:pt x="74752" y="614451"/>
                  </a:lnTo>
                  <a:lnTo>
                    <a:pt x="79768" y="608888"/>
                  </a:lnTo>
                  <a:lnTo>
                    <a:pt x="85128" y="603618"/>
                  </a:lnTo>
                  <a:lnTo>
                    <a:pt x="123659" y="579653"/>
                  </a:lnTo>
                  <a:lnTo>
                    <a:pt x="167195" y="571436"/>
                  </a:lnTo>
                  <a:lnTo>
                    <a:pt x="210832" y="578980"/>
                  </a:lnTo>
                  <a:lnTo>
                    <a:pt x="249694" y="602335"/>
                  </a:lnTo>
                  <a:lnTo>
                    <a:pt x="278345" y="640334"/>
                  </a:lnTo>
                  <a:lnTo>
                    <a:pt x="293789" y="709383"/>
                  </a:lnTo>
                  <a:lnTo>
                    <a:pt x="301574" y="731469"/>
                  </a:lnTo>
                  <a:lnTo>
                    <a:pt x="313347" y="752030"/>
                  </a:lnTo>
                  <a:lnTo>
                    <a:pt x="328879" y="770559"/>
                  </a:lnTo>
                  <a:lnTo>
                    <a:pt x="334479" y="776147"/>
                  </a:lnTo>
                  <a:lnTo>
                    <a:pt x="341833" y="778954"/>
                  </a:lnTo>
                  <a:lnTo>
                    <a:pt x="356552" y="778954"/>
                  </a:lnTo>
                  <a:lnTo>
                    <a:pt x="363905" y="776147"/>
                  </a:lnTo>
                  <a:lnTo>
                    <a:pt x="531469" y="608584"/>
                  </a:lnTo>
                  <a:lnTo>
                    <a:pt x="539838" y="602869"/>
                  </a:lnTo>
                  <a:lnTo>
                    <a:pt x="549389" y="600659"/>
                  </a:lnTo>
                  <a:lnTo>
                    <a:pt x="559066" y="601941"/>
                  </a:lnTo>
                  <a:lnTo>
                    <a:pt x="567867" y="606717"/>
                  </a:lnTo>
                  <a:lnTo>
                    <a:pt x="569810" y="608863"/>
                  </a:lnTo>
                  <a:lnTo>
                    <a:pt x="716902" y="755954"/>
                  </a:lnTo>
                  <a:lnTo>
                    <a:pt x="707834" y="761022"/>
                  </a:lnTo>
                  <a:lnTo>
                    <a:pt x="698334" y="764857"/>
                  </a:lnTo>
                  <a:lnTo>
                    <a:pt x="688517" y="767448"/>
                  </a:lnTo>
                  <a:lnTo>
                    <a:pt x="658545" y="771067"/>
                  </a:lnTo>
                  <a:lnTo>
                    <a:pt x="639051" y="775741"/>
                  </a:lnTo>
                  <a:lnTo>
                    <a:pt x="602449" y="791718"/>
                  </a:lnTo>
                  <a:lnTo>
                    <a:pt x="590867" y="815416"/>
                  </a:lnTo>
                  <a:lnTo>
                    <a:pt x="593940" y="824382"/>
                  </a:lnTo>
                  <a:lnTo>
                    <a:pt x="598398" y="831951"/>
                  </a:lnTo>
                  <a:lnTo>
                    <a:pt x="606361" y="836168"/>
                  </a:lnTo>
                  <a:lnTo>
                    <a:pt x="618655" y="836168"/>
                  </a:lnTo>
                  <a:lnTo>
                    <a:pt x="622808" y="835113"/>
                  </a:lnTo>
                  <a:lnTo>
                    <a:pt x="626605" y="832878"/>
                  </a:lnTo>
                  <a:lnTo>
                    <a:pt x="639406" y="826363"/>
                  </a:lnTo>
                  <a:lnTo>
                    <a:pt x="652907" y="821397"/>
                  </a:lnTo>
                  <a:lnTo>
                    <a:pt x="666927" y="818045"/>
                  </a:lnTo>
                  <a:lnTo>
                    <a:pt x="681266" y="816356"/>
                  </a:lnTo>
                  <a:lnTo>
                    <a:pt x="704354" y="812787"/>
                  </a:lnTo>
                  <a:lnTo>
                    <a:pt x="747001" y="793229"/>
                  </a:lnTo>
                  <a:lnTo>
                    <a:pt x="773290" y="752983"/>
                  </a:lnTo>
                  <a:lnTo>
                    <a:pt x="768299" y="740562"/>
                  </a:lnTo>
                  <a:lnTo>
                    <a:pt x="759129" y="730275"/>
                  </a:lnTo>
                  <a:lnTo>
                    <a:pt x="603694" y="574840"/>
                  </a:lnTo>
                  <a:lnTo>
                    <a:pt x="597573" y="566191"/>
                  </a:lnTo>
                  <a:lnTo>
                    <a:pt x="595591" y="555942"/>
                  </a:lnTo>
                  <a:lnTo>
                    <a:pt x="597623" y="545592"/>
                  </a:lnTo>
                  <a:lnTo>
                    <a:pt x="603554" y="536625"/>
                  </a:lnTo>
                  <a:lnTo>
                    <a:pt x="750455" y="389737"/>
                  </a:lnTo>
                  <a:lnTo>
                    <a:pt x="755230" y="398576"/>
                  </a:lnTo>
                  <a:lnTo>
                    <a:pt x="758875" y="407822"/>
                  </a:lnTo>
                  <a:lnTo>
                    <a:pt x="761314" y="417360"/>
                  </a:lnTo>
                  <a:lnTo>
                    <a:pt x="762520" y="427101"/>
                  </a:lnTo>
                  <a:lnTo>
                    <a:pt x="767702" y="460070"/>
                  </a:lnTo>
                  <a:lnTo>
                    <a:pt x="796188" y="519112"/>
                  </a:lnTo>
                  <a:lnTo>
                    <a:pt x="861301" y="571525"/>
                  </a:lnTo>
                  <a:lnTo>
                    <a:pt x="908913" y="585190"/>
                  </a:lnTo>
                  <a:lnTo>
                    <a:pt x="958176" y="584822"/>
                  </a:lnTo>
                  <a:lnTo>
                    <a:pt x="1005586" y="570420"/>
                  </a:lnTo>
                  <a:lnTo>
                    <a:pt x="1047673" y="542036"/>
                  </a:lnTo>
                  <a:lnTo>
                    <a:pt x="1087539" y="486803"/>
                  </a:lnTo>
                  <a:lnTo>
                    <a:pt x="1102321" y="420408"/>
                  </a:lnTo>
                  <a:lnTo>
                    <a:pt x="1099578" y="386041"/>
                  </a:lnTo>
                  <a:lnTo>
                    <a:pt x="1074381" y="323494"/>
                  </a:lnTo>
                  <a:lnTo>
                    <a:pt x="1028814" y="277037"/>
                  </a:lnTo>
                  <a:lnTo>
                    <a:pt x="973213" y="252006"/>
                  </a:lnTo>
                  <a:lnTo>
                    <a:pt x="932815" y="246113"/>
                  </a:lnTo>
                  <a:lnTo>
                    <a:pt x="923175" y="243649"/>
                  </a:lnTo>
                  <a:lnTo>
                    <a:pt x="913853" y="240004"/>
                  </a:lnTo>
                  <a:lnTo>
                    <a:pt x="904963" y="235216"/>
                  </a:lnTo>
                  <a:lnTo>
                    <a:pt x="1056982" y="83210"/>
                  </a:lnTo>
                  <a:lnTo>
                    <a:pt x="1063815" y="80378"/>
                  </a:lnTo>
                  <a:lnTo>
                    <a:pt x="1078344" y="80378"/>
                  </a:lnTo>
                  <a:lnTo>
                    <a:pt x="1085176" y="83210"/>
                  </a:lnTo>
                  <a:lnTo>
                    <a:pt x="1255725" y="253746"/>
                  </a:lnTo>
                  <a:lnTo>
                    <a:pt x="1263624" y="258991"/>
                  </a:lnTo>
                  <a:lnTo>
                    <a:pt x="1272603" y="260743"/>
                  </a:lnTo>
                  <a:lnTo>
                    <a:pt x="1281582" y="258991"/>
                  </a:lnTo>
                  <a:lnTo>
                    <a:pt x="1289469" y="253746"/>
                  </a:lnTo>
                  <a:lnTo>
                    <a:pt x="1323403" y="207975"/>
                  </a:lnTo>
                  <a:lnTo>
                    <a:pt x="1338173" y="140576"/>
                  </a:lnTo>
                  <a:lnTo>
                    <a:pt x="1345361" y="119773"/>
                  </a:lnTo>
                  <a:lnTo>
                    <a:pt x="1370406" y="83527"/>
                  </a:lnTo>
                  <a:lnTo>
                    <a:pt x="1411147" y="56476"/>
                  </a:lnTo>
                  <a:lnTo>
                    <a:pt x="1459306" y="47713"/>
                  </a:lnTo>
                  <a:lnTo>
                    <a:pt x="1483931" y="50660"/>
                  </a:lnTo>
                  <a:lnTo>
                    <a:pt x="1528229" y="70573"/>
                  </a:lnTo>
                  <a:lnTo>
                    <a:pt x="1570786" y="125590"/>
                  </a:lnTo>
                  <a:lnTo>
                    <a:pt x="1579016" y="169125"/>
                  </a:lnTo>
                  <a:lnTo>
                    <a:pt x="1571459" y="212763"/>
                  </a:lnTo>
                  <a:lnTo>
                    <a:pt x="1548117" y="251625"/>
                  </a:lnTo>
                  <a:lnTo>
                    <a:pt x="1510106" y="280276"/>
                  </a:lnTo>
                  <a:lnTo>
                    <a:pt x="1441056" y="295719"/>
                  </a:lnTo>
                  <a:lnTo>
                    <a:pt x="1418971" y="303504"/>
                  </a:lnTo>
                  <a:lnTo>
                    <a:pt x="1379893" y="330809"/>
                  </a:lnTo>
                  <a:lnTo>
                    <a:pt x="1366215" y="354355"/>
                  </a:lnTo>
                  <a:lnTo>
                    <a:pt x="1367967" y="363334"/>
                  </a:lnTo>
                  <a:lnTo>
                    <a:pt x="1373212" y="371233"/>
                  </a:lnTo>
                  <a:lnTo>
                    <a:pt x="1538605" y="536638"/>
                  </a:lnTo>
                  <a:lnTo>
                    <a:pt x="1544574" y="545630"/>
                  </a:lnTo>
                  <a:lnTo>
                    <a:pt x="1546567" y="555879"/>
                  </a:lnTo>
                  <a:lnTo>
                    <a:pt x="1544574" y="566115"/>
                  </a:lnTo>
                  <a:lnTo>
                    <a:pt x="1538605" y="575106"/>
                  </a:lnTo>
                  <a:lnTo>
                    <a:pt x="1502321" y="611403"/>
                  </a:lnTo>
                  <a:lnTo>
                    <a:pt x="1497088" y="619302"/>
                  </a:lnTo>
                  <a:lnTo>
                    <a:pt x="1519186" y="652145"/>
                  </a:lnTo>
                  <a:lnTo>
                    <a:pt x="1528178" y="650392"/>
                  </a:lnTo>
                  <a:lnTo>
                    <a:pt x="1536077" y="645147"/>
                  </a:lnTo>
                  <a:lnTo>
                    <a:pt x="1572361" y="608863"/>
                  </a:lnTo>
                  <a:lnTo>
                    <a:pt x="1588795" y="584085"/>
                  </a:lnTo>
                  <a:lnTo>
                    <a:pt x="1594269" y="555879"/>
                  </a:lnTo>
                  <a:lnTo>
                    <a:pt x="1588795" y="527659"/>
                  </a:lnTo>
                  <a:lnTo>
                    <a:pt x="1572361" y="502881"/>
                  </a:lnTo>
                  <a:lnTo>
                    <a:pt x="1424647" y="355168"/>
                  </a:lnTo>
                  <a:lnTo>
                    <a:pt x="1434503" y="349046"/>
                  </a:lnTo>
                  <a:lnTo>
                    <a:pt x="1444929" y="344398"/>
                  </a:lnTo>
                  <a:lnTo>
                    <a:pt x="1455788" y="341287"/>
                  </a:lnTo>
                  <a:lnTo>
                    <a:pt x="1466938" y="339801"/>
                  </a:lnTo>
                  <a:lnTo>
                    <a:pt x="1499908" y="334632"/>
                  </a:lnTo>
                  <a:lnTo>
                    <a:pt x="1530819" y="323291"/>
                  </a:lnTo>
                  <a:lnTo>
                    <a:pt x="1558963" y="306133"/>
                  </a:lnTo>
                  <a:lnTo>
                    <a:pt x="1583626" y="283502"/>
                  </a:lnTo>
                  <a:lnTo>
                    <a:pt x="1611363" y="241020"/>
                  </a:lnTo>
                  <a:lnTo>
                    <a:pt x="1625041" y="193408"/>
                  </a:lnTo>
                  <a:close/>
                </a:path>
              </a:pathLst>
            </a:custGeom>
            <a:solidFill>
              <a:srgbClr val="F37021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1ECD2CD-EDDC-08D1-D100-CE2672DF01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76237" y="2504845"/>
            <a:ext cx="2758219" cy="559908"/>
          </a:xfrm>
        </p:spPr>
        <p:txBody>
          <a:bodyPr/>
          <a:lstStyle>
            <a:lvl1pPr algn="ctr">
              <a:defRPr sz="3638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Quiz - Jeu</a:t>
            </a:r>
          </a:p>
        </p:txBody>
      </p:sp>
      <p:sp>
        <p:nvSpPr>
          <p:cNvPr id="14" name="Espace réservé du contenu 10">
            <a:extLst>
              <a:ext uri="{FF2B5EF4-FFF2-40B4-BE49-F238E27FC236}">
                <a16:creationId xmlns:a16="http://schemas.microsoft.com/office/drawing/2014/main" id="{329F5F67-3B50-FCBF-70CF-89B020658A9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68206" y="3556038"/>
            <a:ext cx="3351557" cy="2521402"/>
          </a:xfrm>
        </p:spPr>
        <p:txBody>
          <a:bodyPr>
            <a:normAutofit/>
          </a:bodyPr>
          <a:lstStyle>
            <a:lvl1pPr algn="ctr">
              <a:spcAft>
                <a:spcPts val="728"/>
              </a:spcAft>
              <a:defRPr sz="1940">
                <a:solidFill>
                  <a:schemeClr val="bg1"/>
                </a:solidFill>
              </a:defRPr>
            </a:lvl1pPr>
            <a:lvl2pPr marL="485181" indent="-207935">
              <a:spcAft>
                <a:spcPts val="728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1455">
                <a:latin typeface="+mj-lt"/>
              </a:defRPr>
            </a:lvl2pPr>
            <a:lvl3pPr marL="554492" indent="0">
              <a:spcAft>
                <a:spcPts val="728"/>
              </a:spcAft>
              <a:buFont typeface="Wingdings" panose="05000000000000000000" pitchFamily="2" charset="2"/>
              <a:buNone/>
              <a:defRPr sz="1213">
                <a:solidFill>
                  <a:srgbClr val="638495"/>
                </a:solidFill>
                <a:latin typeface="+mj-lt"/>
              </a:defRPr>
            </a:lvl3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5D1EF70-AFC4-4F8F-BED0-9DEF137691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" y="0"/>
            <a:ext cx="749003" cy="74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70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  <p15:guide id="3" pos="882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44286"/>
            <a:ext cx="12192000" cy="6513367"/>
          </a:xfrm>
          <a:custGeom>
            <a:avLst/>
            <a:gdLst/>
            <a:ahLst/>
            <a:cxnLst/>
            <a:rect l="l" t="t" r="r" b="b"/>
            <a:pathLst>
              <a:path w="20104100" h="10741025">
                <a:moveTo>
                  <a:pt x="0" y="10740803"/>
                </a:moveTo>
                <a:lnTo>
                  <a:pt x="20104099" y="10740803"/>
                </a:lnTo>
                <a:lnTo>
                  <a:pt x="20104099" y="0"/>
                </a:lnTo>
                <a:lnTo>
                  <a:pt x="0" y="0"/>
                </a:lnTo>
                <a:lnTo>
                  <a:pt x="0" y="10740803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bg object 20"/>
          <p:cNvSpPr/>
          <p:nvPr/>
        </p:nvSpPr>
        <p:spPr>
          <a:xfrm>
            <a:off x="2216088" y="2425908"/>
            <a:ext cx="7759981" cy="2783632"/>
          </a:xfrm>
          <a:custGeom>
            <a:avLst/>
            <a:gdLst/>
            <a:ahLst/>
            <a:cxnLst/>
            <a:rect l="l" t="t" r="r" b="b"/>
            <a:pathLst>
              <a:path w="12795885" h="4590415">
                <a:moveTo>
                  <a:pt x="12638557" y="0"/>
                </a:moveTo>
                <a:lnTo>
                  <a:pt x="157063" y="0"/>
                </a:lnTo>
                <a:lnTo>
                  <a:pt x="107420" y="8007"/>
                </a:lnTo>
                <a:lnTo>
                  <a:pt x="64304" y="30304"/>
                </a:lnTo>
                <a:lnTo>
                  <a:pt x="30304" y="64304"/>
                </a:lnTo>
                <a:lnTo>
                  <a:pt x="8007" y="107420"/>
                </a:lnTo>
                <a:lnTo>
                  <a:pt x="0" y="157063"/>
                </a:lnTo>
                <a:lnTo>
                  <a:pt x="0" y="4433215"/>
                </a:lnTo>
                <a:lnTo>
                  <a:pt x="8007" y="4482858"/>
                </a:lnTo>
                <a:lnTo>
                  <a:pt x="30304" y="4525974"/>
                </a:lnTo>
                <a:lnTo>
                  <a:pt x="64304" y="4559974"/>
                </a:lnTo>
                <a:lnTo>
                  <a:pt x="107420" y="4582271"/>
                </a:lnTo>
                <a:lnTo>
                  <a:pt x="157063" y="4590279"/>
                </a:lnTo>
                <a:lnTo>
                  <a:pt x="12638557" y="4590279"/>
                </a:lnTo>
                <a:lnTo>
                  <a:pt x="12688200" y="4582271"/>
                </a:lnTo>
                <a:lnTo>
                  <a:pt x="12731315" y="4559974"/>
                </a:lnTo>
                <a:lnTo>
                  <a:pt x="12765315" y="4525974"/>
                </a:lnTo>
                <a:lnTo>
                  <a:pt x="12787613" y="4482858"/>
                </a:lnTo>
                <a:lnTo>
                  <a:pt x="12795620" y="4433215"/>
                </a:lnTo>
                <a:lnTo>
                  <a:pt x="12795620" y="157063"/>
                </a:lnTo>
                <a:lnTo>
                  <a:pt x="12787613" y="107420"/>
                </a:lnTo>
                <a:lnTo>
                  <a:pt x="12765315" y="64304"/>
                </a:lnTo>
                <a:lnTo>
                  <a:pt x="12731315" y="30304"/>
                </a:lnTo>
                <a:lnTo>
                  <a:pt x="12688200" y="8007"/>
                </a:lnTo>
                <a:lnTo>
                  <a:pt x="126385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B06C1981-0F21-32D0-8321-5DBCBD2065A1}"/>
              </a:ext>
            </a:extLst>
          </p:cNvPr>
          <p:cNvSpPr/>
          <p:nvPr/>
        </p:nvSpPr>
        <p:spPr>
          <a:xfrm>
            <a:off x="5503728" y="1950352"/>
            <a:ext cx="1184542" cy="1296897"/>
          </a:xfrm>
          <a:custGeom>
            <a:avLst/>
            <a:gdLst/>
            <a:ahLst/>
            <a:cxnLst/>
            <a:rect l="l" t="t" r="r" b="b"/>
            <a:pathLst>
              <a:path w="1953259" h="2138679">
                <a:moveTo>
                  <a:pt x="1837682" y="0"/>
                </a:moveTo>
                <a:lnTo>
                  <a:pt x="115221" y="0"/>
                </a:lnTo>
                <a:lnTo>
                  <a:pt x="70373" y="9055"/>
                </a:lnTo>
                <a:lnTo>
                  <a:pt x="33748" y="33750"/>
                </a:lnTo>
                <a:lnTo>
                  <a:pt x="9055" y="70378"/>
                </a:lnTo>
                <a:lnTo>
                  <a:pt x="0" y="115232"/>
                </a:lnTo>
                <a:lnTo>
                  <a:pt x="0" y="2023383"/>
                </a:lnTo>
                <a:lnTo>
                  <a:pt x="9055" y="2068237"/>
                </a:lnTo>
                <a:lnTo>
                  <a:pt x="33748" y="2104865"/>
                </a:lnTo>
                <a:lnTo>
                  <a:pt x="70373" y="2129560"/>
                </a:lnTo>
                <a:lnTo>
                  <a:pt x="115221" y="2138615"/>
                </a:lnTo>
                <a:lnTo>
                  <a:pt x="1837682" y="2138615"/>
                </a:lnTo>
                <a:lnTo>
                  <a:pt x="1882536" y="2129560"/>
                </a:lnTo>
                <a:lnTo>
                  <a:pt x="1919164" y="2104865"/>
                </a:lnTo>
                <a:lnTo>
                  <a:pt x="1943859" y="2068237"/>
                </a:lnTo>
                <a:lnTo>
                  <a:pt x="1952914" y="2023383"/>
                </a:lnTo>
                <a:lnTo>
                  <a:pt x="1952914" y="115232"/>
                </a:lnTo>
                <a:lnTo>
                  <a:pt x="1943859" y="70378"/>
                </a:lnTo>
                <a:lnTo>
                  <a:pt x="1919164" y="33750"/>
                </a:lnTo>
                <a:lnTo>
                  <a:pt x="1882536" y="9055"/>
                </a:lnTo>
                <a:lnTo>
                  <a:pt x="18376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0D3A70-5F52-53A2-2AE6-498A1C34C745}"/>
              </a:ext>
            </a:extLst>
          </p:cNvPr>
          <p:cNvSpPr txBox="1"/>
          <p:nvPr/>
        </p:nvSpPr>
        <p:spPr>
          <a:xfrm>
            <a:off x="4571116" y="3668523"/>
            <a:ext cx="3049925" cy="55983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lvl="0" algn="ctr">
              <a:defRPr sz="6000" b="1" i="0">
                <a:solidFill>
                  <a:srgbClr val="0D1C33"/>
                </a:solidFill>
                <a:latin typeface="Roboto"/>
                <a:ea typeface="+mn-ea"/>
                <a:cs typeface="Robo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3638" dirty="0"/>
              <a:t>Conclusion</a:t>
            </a:r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C4629647-E787-0C3C-9A78-303304FAB1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2ED324B4-6B5A-8A37-CD7E-81068D3785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D1278C7-2A44-4E68-9EA8-406754666F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766" y="1998673"/>
            <a:ext cx="1091598" cy="109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002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bliograph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44286"/>
            <a:ext cx="12192000" cy="6513367"/>
          </a:xfrm>
          <a:custGeom>
            <a:avLst/>
            <a:gdLst/>
            <a:ahLst/>
            <a:cxnLst/>
            <a:rect l="l" t="t" r="r" b="b"/>
            <a:pathLst>
              <a:path w="20104100" h="10741025">
                <a:moveTo>
                  <a:pt x="0" y="10740803"/>
                </a:moveTo>
                <a:lnTo>
                  <a:pt x="20104099" y="10740803"/>
                </a:lnTo>
                <a:lnTo>
                  <a:pt x="20104099" y="0"/>
                </a:lnTo>
                <a:lnTo>
                  <a:pt x="0" y="0"/>
                </a:lnTo>
                <a:lnTo>
                  <a:pt x="0" y="10740803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bg object 19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bg object 20"/>
          <p:cNvSpPr/>
          <p:nvPr/>
        </p:nvSpPr>
        <p:spPr>
          <a:xfrm>
            <a:off x="2216088" y="2425908"/>
            <a:ext cx="7759981" cy="2783632"/>
          </a:xfrm>
          <a:custGeom>
            <a:avLst/>
            <a:gdLst/>
            <a:ahLst/>
            <a:cxnLst/>
            <a:rect l="l" t="t" r="r" b="b"/>
            <a:pathLst>
              <a:path w="12795885" h="4590415">
                <a:moveTo>
                  <a:pt x="12638557" y="0"/>
                </a:moveTo>
                <a:lnTo>
                  <a:pt x="157063" y="0"/>
                </a:lnTo>
                <a:lnTo>
                  <a:pt x="107420" y="8007"/>
                </a:lnTo>
                <a:lnTo>
                  <a:pt x="64304" y="30304"/>
                </a:lnTo>
                <a:lnTo>
                  <a:pt x="30304" y="64304"/>
                </a:lnTo>
                <a:lnTo>
                  <a:pt x="8007" y="107420"/>
                </a:lnTo>
                <a:lnTo>
                  <a:pt x="0" y="157063"/>
                </a:lnTo>
                <a:lnTo>
                  <a:pt x="0" y="4433215"/>
                </a:lnTo>
                <a:lnTo>
                  <a:pt x="8007" y="4482858"/>
                </a:lnTo>
                <a:lnTo>
                  <a:pt x="30304" y="4525974"/>
                </a:lnTo>
                <a:lnTo>
                  <a:pt x="64304" y="4559974"/>
                </a:lnTo>
                <a:lnTo>
                  <a:pt x="107420" y="4582271"/>
                </a:lnTo>
                <a:lnTo>
                  <a:pt x="157063" y="4590279"/>
                </a:lnTo>
                <a:lnTo>
                  <a:pt x="12638557" y="4590279"/>
                </a:lnTo>
                <a:lnTo>
                  <a:pt x="12688200" y="4582271"/>
                </a:lnTo>
                <a:lnTo>
                  <a:pt x="12731315" y="4559974"/>
                </a:lnTo>
                <a:lnTo>
                  <a:pt x="12765315" y="4525974"/>
                </a:lnTo>
                <a:lnTo>
                  <a:pt x="12787613" y="4482858"/>
                </a:lnTo>
                <a:lnTo>
                  <a:pt x="12795620" y="4433215"/>
                </a:lnTo>
                <a:lnTo>
                  <a:pt x="12795620" y="157063"/>
                </a:lnTo>
                <a:lnTo>
                  <a:pt x="12787613" y="107420"/>
                </a:lnTo>
                <a:lnTo>
                  <a:pt x="12765315" y="64304"/>
                </a:lnTo>
                <a:lnTo>
                  <a:pt x="12731315" y="30304"/>
                </a:lnTo>
                <a:lnTo>
                  <a:pt x="12688200" y="8007"/>
                </a:lnTo>
                <a:lnTo>
                  <a:pt x="126385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30D3A70-5F52-53A2-2AE6-498A1C34C745}"/>
              </a:ext>
            </a:extLst>
          </p:cNvPr>
          <p:cNvSpPr txBox="1"/>
          <p:nvPr/>
        </p:nvSpPr>
        <p:spPr>
          <a:xfrm>
            <a:off x="4571116" y="3668523"/>
            <a:ext cx="3049925" cy="55983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lvl="0" algn="ctr">
              <a:defRPr sz="6000" b="1" i="0">
                <a:solidFill>
                  <a:srgbClr val="0D1C33"/>
                </a:solidFill>
                <a:latin typeface="Roboto"/>
                <a:ea typeface="+mn-ea"/>
                <a:cs typeface="Robo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3638" dirty="0"/>
              <a:t>Bibliographie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3B71B1A3-CFB5-689E-19A9-336623F461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442AB0F-394F-8993-40B1-CE1B6ECECD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C5278F0-3AAA-4A0A-92CA-ED48F63ECE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766" y="1998673"/>
            <a:ext cx="1091598" cy="109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375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C7A546-1673-0C4D-93DE-BFBC04586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61189C4-C297-2572-1D67-DD52E4955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D0D799-18DB-C690-4DAE-9FF3BB3E8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3AB98-B75C-8F4D-B2C1-E81C2A8F6C51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AD412D-96BE-4345-B402-3A147BEA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73E92-740C-3F9D-2561-4F51A04BD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78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0" y="567752"/>
                </a:moveTo>
                <a:lnTo>
                  <a:pt x="6700979" y="567752"/>
                </a:lnTo>
                <a:lnTo>
                  <a:pt x="6700979" y="0"/>
                </a:lnTo>
                <a:lnTo>
                  <a:pt x="0" y="0"/>
                </a:lnTo>
                <a:lnTo>
                  <a:pt x="0" y="567752"/>
                </a:lnTo>
                <a:close/>
              </a:path>
            </a:pathLst>
          </a:custGeom>
          <a:solidFill>
            <a:srgbClr val="F3BA5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g object 17"/>
          <p:cNvSpPr/>
          <p:nvPr/>
        </p:nvSpPr>
        <p:spPr>
          <a:xfrm>
            <a:off x="8127530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F370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bg object 18"/>
          <p:cNvSpPr/>
          <p:nvPr/>
        </p:nvSpPr>
        <p:spPr>
          <a:xfrm>
            <a:off x="4063765" y="0"/>
            <a:ext cx="4063872" cy="344633"/>
          </a:xfrm>
          <a:custGeom>
            <a:avLst/>
            <a:gdLst/>
            <a:ahLst/>
            <a:cxnLst/>
            <a:rect l="l" t="t" r="r" b="b"/>
            <a:pathLst>
              <a:path w="6701155" h="568325">
                <a:moveTo>
                  <a:pt x="6700979" y="0"/>
                </a:moveTo>
                <a:lnTo>
                  <a:pt x="0" y="0"/>
                </a:lnTo>
                <a:lnTo>
                  <a:pt x="0" y="567752"/>
                </a:lnTo>
                <a:lnTo>
                  <a:pt x="6700979" y="567752"/>
                </a:lnTo>
                <a:lnTo>
                  <a:pt x="6700979" y="0"/>
                </a:lnTo>
                <a:close/>
              </a:path>
            </a:pathLst>
          </a:custGeom>
          <a:solidFill>
            <a:srgbClr val="1561B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04538" y="139926"/>
            <a:ext cx="9582924" cy="630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0D1C33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0688" y="2645708"/>
            <a:ext cx="5059333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0D1C33"/>
                </a:solidFill>
                <a:latin typeface="Roboto"/>
                <a:cs typeface="Roboto"/>
              </a:defRPr>
            </a:lvl1pPr>
          </a:lstStyle>
          <a:p>
            <a:endParaRPr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895AEB-401B-D293-9618-743C90138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91393" y="6356454"/>
            <a:ext cx="2819834" cy="364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92">
                <a:solidFill>
                  <a:schemeClr val="tx1">
                    <a:tint val="82000"/>
                  </a:schemeClr>
                </a:solidFill>
                <a:latin typeface="+mj-lt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F1CB89-09A6-0708-5D12-4406110647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4416" y="6356454"/>
            <a:ext cx="466001" cy="364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r-FR" sz="1092" smtClean="0">
                <a:solidFill>
                  <a:schemeClr val="tx1">
                    <a:tint val="82000"/>
                  </a:schemeClr>
                </a:solidFill>
                <a:latin typeface="+mj-lt"/>
              </a:defRPr>
            </a:lvl1pPr>
          </a:lstStyle>
          <a:p>
            <a:fld id="{E9BED99E-5493-0749-8EE7-67F811168CD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172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A7C0B441-3F30-48B9-8611-435B42A73F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7669" y="4168324"/>
            <a:ext cx="6192273" cy="503917"/>
          </a:xfrm>
        </p:spPr>
        <p:txBody>
          <a:bodyPr/>
          <a:lstStyle/>
          <a:p>
            <a:r>
              <a:rPr lang="en-US" dirty="0"/>
              <a:t>9/09/2026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F81A4EF-E5D8-B71A-4EC4-DEACA53354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669" y="6340088"/>
            <a:ext cx="3430203" cy="345277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1F4F8A34-FB01-E693-E159-197C1FB73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0" y="3377377"/>
            <a:ext cx="6192273" cy="559908"/>
          </a:xfrm>
        </p:spPr>
        <p:txBody>
          <a:bodyPr/>
          <a:lstStyle/>
          <a:p>
            <a:r>
              <a:rPr lang="en-US" dirty="0"/>
              <a:t>Réunion de promo </a:t>
            </a:r>
          </a:p>
        </p:txBody>
      </p:sp>
    </p:spTree>
    <p:extLst>
      <p:ext uri="{BB962C8B-B14F-4D97-AF65-F5344CB8AC3E}">
        <p14:creationId xmlns:p14="http://schemas.microsoft.com/office/powerpoint/2010/main" val="674728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4FC0EC2-90D3-A784-87D2-1D9E1FD16F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5520" y="570716"/>
            <a:ext cx="5785065" cy="373272"/>
          </a:xfrm>
        </p:spPr>
        <p:txBody>
          <a:bodyPr/>
          <a:lstStyle/>
          <a:p>
            <a:r>
              <a:rPr lang="fr-FR" dirty="0"/>
              <a:t>Vie étudiante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717119-BC1B-21A1-959A-C2E66AAC73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5520" y="992596"/>
            <a:ext cx="5785065" cy="1064040"/>
          </a:xfrm>
        </p:spPr>
        <p:txBody>
          <a:bodyPr numCol="2">
            <a:normAutofit fontScale="25000" lnSpcReduction="20000"/>
          </a:bodyPr>
          <a:lstStyle/>
          <a:p>
            <a:r>
              <a:rPr lang="fr-FR" sz="4851" dirty="0"/>
              <a:t>Wifi</a:t>
            </a:r>
          </a:p>
          <a:p>
            <a:r>
              <a:rPr lang="fr-FR" sz="4851" dirty="0"/>
              <a:t>Cartes étudiantes</a:t>
            </a:r>
          </a:p>
          <a:p>
            <a:r>
              <a:rPr lang="fr-FR" sz="4851" dirty="0"/>
              <a:t>Trombinoscopes</a:t>
            </a:r>
          </a:p>
          <a:p>
            <a:r>
              <a:rPr lang="fr-FR" sz="4851" dirty="0"/>
              <a:t>Emploi du temps</a:t>
            </a:r>
          </a:p>
          <a:p>
            <a:endParaRPr lang="fr-FR" sz="4851" dirty="0"/>
          </a:p>
          <a:p>
            <a:r>
              <a:rPr lang="fr-FR" sz="4851" dirty="0"/>
              <a:t>TD</a:t>
            </a:r>
          </a:p>
          <a:p>
            <a:r>
              <a:rPr lang="fr-FR" sz="4851" dirty="0"/>
              <a:t>Moodle l’application</a:t>
            </a:r>
          </a:p>
          <a:p>
            <a:r>
              <a:rPr lang="fr-FR" sz="4851" dirty="0"/>
              <a:t>Agenda</a:t>
            </a:r>
          </a:p>
          <a:p>
            <a:r>
              <a:rPr lang="fr-FR" sz="4851" dirty="0"/>
              <a:t>Élection délégués</a:t>
            </a:r>
          </a:p>
          <a:p>
            <a:pPr marL="427421" indent="0">
              <a:buNone/>
            </a:pP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D87EE4-B75E-9A01-2BA4-7B044EF04F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Emprunt ossuaire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5FCCBDC-9078-A6CA-048A-929E8A6EA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Théâtre forum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626EBC8-A2F3-81B3-3892-373F3E7410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Journée mise en situation de handicap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7E784B1-84C0-456D-E88F-5C4B66C802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Ossuaire</a:t>
            </a:r>
          </a:p>
          <a:p>
            <a:r>
              <a:rPr lang="fr-FR" dirty="0"/>
              <a:t>Réservation</a:t>
            </a:r>
          </a:p>
          <a:p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31EC3AA-FEF4-1147-0ACB-6174E9BAFB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Origine</a:t>
            </a:r>
          </a:p>
          <a:p>
            <a:r>
              <a:rPr lang="fr-FR" dirty="0"/>
              <a:t>Fonctionnement</a:t>
            </a:r>
          </a:p>
          <a:p>
            <a:pPr marL="443787" indent="0">
              <a:buNone/>
            </a:pP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9E14D0-9EAA-6A0C-E883-90E4085D511C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Si moins de 4 titres :</a:t>
            </a:r>
          </a:p>
          <a:p>
            <a:pPr algn="l"/>
            <a:endParaRPr lang="fr-FR" b="1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Cacher les titres en trop en mettant un cadre blanc dessus (exemple sur diapo suivante)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4974D6D4-DD84-362B-4871-20E756F4F23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2</a:t>
            </a:fld>
            <a:endParaRPr lang="fr-FR" dirty="0"/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A4C38E0F-C296-EFA4-8C7C-21C6E334ABB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3F43F8F8-C888-46D3-832D-D33339EEC6EC}"/>
              </a:ext>
            </a:extLst>
          </p:cNvPr>
          <p:cNvSpPr txBox="1">
            <a:spLocks/>
          </p:cNvSpPr>
          <p:nvPr/>
        </p:nvSpPr>
        <p:spPr>
          <a:xfrm>
            <a:off x="5025445" y="5763029"/>
            <a:ext cx="5785471" cy="1048509"/>
          </a:xfrm>
          <a:prstGeom prst="rect">
            <a:avLst/>
          </a:prstGeom>
        </p:spPr>
        <p:txBody>
          <a:bodyPr wrap="square" lIns="0" tIns="0" rIns="0" bIns="0">
            <a:normAutofit lnSpcReduction="10000"/>
          </a:bodyPr>
          <a:lstStyle>
            <a:lvl1pPr marL="651721" indent="-207935" eaLnBrk="1" hangingPunct="1">
              <a:lnSpc>
                <a:spcPct val="150000"/>
              </a:lnSpc>
              <a:buFont typeface="Wingdings" panose="05000000000000000000" pitchFamily="2" charset="2"/>
              <a:buChar char="§"/>
              <a:defRPr sz="1213" b="1" i="0">
                <a:solidFill>
                  <a:srgbClr val="638495"/>
                </a:solidFill>
                <a:latin typeface="Roboto"/>
                <a:ea typeface="+mn-ea"/>
                <a:cs typeface="Roboto"/>
              </a:defRPr>
            </a:lvl1pPr>
            <a:lvl2pPr marL="277246" eaLnBrk="1" hangingPunct="1">
              <a:defRPr>
                <a:latin typeface="+mn-lt"/>
                <a:ea typeface="+mn-ea"/>
                <a:cs typeface="+mn-cs"/>
              </a:defRPr>
            </a:lvl2pPr>
            <a:lvl3pPr marL="554492" eaLnBrk="1" hangingPunct="1">
              <a:defRPr>
                <a:latin typeface="+mn-lt"/>
                <a:ea typeface="+mn-ea"/>
                <a:cs typeface="+mn-cs"/>
              </a:defRPr>
            </a:lvl3pPr>
            <a:lvl4pPr marL="831738" eaLnBrk="1" hangingPunct="1">
              <a:defRPr>
                <a:latin typeface="+mn-lt"/>
                <a:ea typeface="+mn-ea"/>
                <a:cs typeface="+mn-cs"/>
              </a:defRPr>
            </a:lvl4pPr>
            <a:lvl5pPr marL="1108984" eaLnBrk="1" hangingPunct="1">
              <a:defRPr>
                <a:latin typeface="+mn-lt"/>
                <a:ea typeface="+mn-ea"/>
                <a:cs typeface="+mn-cs"/>
              </a:defRPr>
            </a:lvl5pPr>
            <a:lvl6pPr marL="1386230" eaLnBrk="1" hangingPunct="1">
              <a:defRPr>
                <a:latin typeface="+mn-lt"/>
                <a:ea typeface="+mn-ea"/>
                <a:cs typeface="+mn-cs"/>
              </a:defRPr>
            </a:lvl6pPr>
            <a:lvl7pPr marL="1663476" eaLnBrk="1" hangingPunct="1">
              <a:defRPr>
                <a:latin typeface="+mn-lt"/>
                <a:ea typeface="+mn-ea"/>
                <a:cs typeface="+mn-cs"/>
              </a:defRPr>
            </a:lvl7pPr>
            <a:lvl8pPr marL="1940723" eaLnBrk="1" hangingPunct="1">
              <a:defRPr>
                <a:latin typeface="+mn-lt"/>
                <a:ea typeface="+mn-ea"/>
                <a:cs typeface="+mn-cs"/>
              </a:defRPr>
            </a:lvl8pPr>
            <a:lvl9pPr marL="221796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Modalités</a:t>
            </a:r>
          </a:p>
          <a:p>
            <a:r>
              <a:rPr lang="fr-FR" dirty="0"/>
              <a:t>Groupe</a:t>
            </a:r>
          </a:p>
          <a:p>
            <a:r>
              <a:rPr lang="fr-FR" dirty="0"/>
              <a:t>Planning</a:t>
            </a:r>
          </a:p>
          <a:p>
            <a:r>
              <a:rPr lang="fr-FR" dirty="0"/>
              <a:t>Débriefing</a:t>
            </a:r>
          </a:p>
          <a:p>
            <a:endParaRPr lang="fr-FR" dirty="0"/>
          </a:p>
          <a:p>
            <a:pPr marL="443787" indent="0">
              <a:buFont typeface="Wingdings" panose="05000000000000000000" pitchFamily="2" charset="2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32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BE80C71-788A-448E-A689-4916F483A4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6978" y="570715"/>
            <a:ext cx="3890820" cy="746615"/>
          </a:xfrm>
        </p:spPr>
        <p:txBody>
          <a:bodyPr/>
          <a:lstStyle/>
          <a:p>
            <a:r>
              <a:rPr lang="fr-FR" dirty="0"/>
              <a:t>Vie étudiante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558EC8-BC0A-4E39-A9D7-20EB83CFDE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numCol="2">
            <a:normAutofit fontScale="25000" lnSpcReduction="20000"/>
          </a:bodyPr>
          <a:lstStyle/>
          <a:p>
            <a:r>
              <a:rPr lang="fr-FR" sz="4000" dirty="0"/>
              <a:t>Wifi</a:t>
            </a:r>
          </a:p>
          <a:p>
            <a:r>
              <a:rPr lang="fr-FR" sz="4000" dirty="0"/>
              <a:t>Cartes étudiantes</a:t>
            </a:r>
          </a:p>
          <a:p>
            <a:r>
              <a:rPr lang="fr-FR" sz="4000" dirty="0"/>
              <a:t>Trombinoscopes</a:t>
            </a:r>
          </a:p>
          <a:p>
            <a:r>
              <a:rPr lang="fr-FR" sz="4000" dirty="0"/>
              <a:t>Emploi du temps</a:t>
            </a:r>
          </a:p>
          <a:p>
            <a:endParaRPr lang="fr-FR" sz="4000" dirty="0"/>
          </a:p>
          <a:p>
            <a:r>
              <a:rPr lang="fr-FR" sz="4000" dirty="0"/>
              <a:t>TD</a:t>
            </a:r>
          </a:p>
          <a:p>
            <a:r>
              <a:rPr lang="fr-FR" sz="4000" dirty="0"/>
              <a:t>Moodle l’application</a:t>
            </a:r>
          </a:p>
          <a:p>
            <a:r>
              <a:rPr lang="fr-FR" sz="4000" dirty="0"/>
              <a:t>Agenda</a:t>
            </a:r>
          </a:p>
          <a:p>
            <a:r>
              <a:rPr lang="fr-FR" sz="4000" dirty="0"/>
              <a:t>Élection délégués</a:t>
            </a:r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5E7DA8-4190-439D-874F-EF6BAA2A2B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36978" y="2152463"/>
            <a:ext cx="3890820" cy="746615"/>
          </a:xfrm>
        </p:spPr>
        <p:txBody>
          <a:bodyPr/>
          <a:lstStyle/>
          <a:p>
            <a:r>
              <a:rPr lang="fr-FR" dirty="0"/>
              <a:t>Emprunt ossuaire</a:t>
            </a:r>
          </a:p>
          <a:p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24FDAE7-0AC7-4671-B082-B7D2D8215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36978" y="3734211"/>
            <a:ext cx="3890820" cy="746615"/>
          </a:xfrm>
        </p:spPr>
        <p:txBody>
          <a:bodyPr/>
          <a:lstStyle/>
          <a:p>
            <a:r>
              <a:rPr lang="fr-FR" dirty="0"/>
              <a:t>Théâtre forum</a:t>
            </a:r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05CEE07-072F-4922-921F-6D90E514FC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36978" y="5315959"/>
            <a:ext cx="3890820" cy="1119922"/>
          </a:xfrm>
        </p:spPr>
        <p:txBody>
          <a:bodyPr/>
          <a:lstStyle/>
          <a:p>
            <a:r>
              <a:rPr lang="fr-FR" dirty="0"/>
              <a:t>Journée mise en situation de handicap</a:t>
            </a:r>
          </a:p>
          <a:p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20A1007-A688-43EE-BEBD-2F0E03BEDC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Ossuaire</a:t>
            </a:r>
          </a:p>
          <a:p>
            <a:r>
              <a:rPr lang="fr-FR" dirty="0"/>
              <a:t>Réservation</a:t>
            </a:r>
          </a:p>
          <a:p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53F7AA3-0F09-4E56-AE70-316159B3FC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Origine</a:t>
            </a:r>
          </a:p>
          <a:p>
            <a:r>
              <a:rPr lang="fr-FR" dirty="0"/>
              <a:t>Fonctionnement</a:t>
            </a:r>
          </a:p>
          <a:p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10B80CB-E1BB-4B3E-9EAF-D128F1D2CA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886666" y="6017491"/>
            <a:ext cx="3764655" cy="840509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Modalités</a:t>
            </a:r>
          </a:p>
          <a:p>
            <a:r>
              <a:rPr lang="fr-FR" dirty="0"/>
              <a:t>Groupe</a:t>
            </a:r>
          </a:p>
          <a:p>
            <a:r>
              <a:rPr lang="fr-FR" dirty="0"/>
              <a:t>Planning</a:t>
            </a:r>
          </a:p>
          <a:p>
            <a:r>
              <a:rPr lang="fr-FR" dirty="0"/>
              <a:t>Débriefing</a:t>
            </a:r>
          </a:p>
          <a:p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85A3E72-E908-42CF-B056-9DA2D82E8D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dirty="0"/>
              <a:t>Questions diverses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0371BA1-4988-42B5-93C7-454335A71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908" y="2032740"/>
            <a:ext cx="609807" cy="3854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43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F282FA-5C2C-0E83-63D1-A27E17A687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7A3B8E-D2CC-1DB4-5E15-2F0BADF9F2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6965" y="3721748"/>
            <a:ext cx="7531863" cy="559908"/>
          </a:xfrm>
        </p:spPr>
        <p:txBody>
          <a:bodyPr/>
          <a:lstStyle/>
          <a:p>
            <a:r>
              <a:rPr lang="fr-FR" dirty="0"/>
              <a:t>Vie étudiante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4EB379-21EA-F9EA-E718-EE0FE6FF3B01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Cadre orange</a:t>
            </a:r>
          </a:p>
          <a:p>
            <a:pPr algn="l"/>
            <a:endParaRPr lang="fr-FR" b="1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Indiquer le numéro de la parte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8D4402-DB0A-6F3C-799C-496DF7D65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4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3F20F63-2E3A-34AF-BBE3-3462385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4517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86E01B-384D-4343-AA06-CF8B09ACA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Vie étudiante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5640786-453D-D23E-E4B3-A25B24EF6A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wifi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EAD10F-E20D-94EB-85D6-3F5602BA320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797" y="2247253"/>
            <a:ext cx="11391172" cy="996916"/>
          </a:xfrm>
        </p:spPr>
        <p:txBody>
          <a:bodyPr>
            <a:normAutofit fontScale="70000" lnSpcReduction="20000"/>
          </a:bodyPr>
          <a:lstStyle/>
          <a:p>
            <a:r>
              <a:rPr lang="fr-FR" dirty="0"/>
              <a:t>Pour le wifi : </a:t>
            </a:r>
            <a:r>
              <a:rPr lang="fr-FR" dirty="0" err="1"/>
              <a:t>eduroam</a:t>
            </a:r>
            <a:r>
              <a:rPr lang="fr-FR" dirty="0"/>
              <a:t> ou UCBL-Portail </a:t>
            </a:r>
          </a:p>
          <a:p>
            <a:r>
              <a:rPr lang="fr-FR" dirty="0"/>
              <a:t>Identifiant et mot de passe identiques à ceux de </a:t>
            </a:r>
            <a:r>
              <a:rPr lang="fr-FR" dirty="0" err="1"/>
              <a:t>moodle</a:t>
            </a:r>
            <a:r>
              <a:rPr lang="fr-FR" dirty="0"/>
              <a:t> ou de votre mail universitaire</a:t>
            </a:r>
          </a:p>
          <a:p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7E8245-B510-1037-5FD3-77C92C322C74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6B97DF-7A10-3563-2CFF-D23C44DBC8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5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DB286CE4-8DB2-D6D0-5B14-728AC49727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F6C84E8B-7B0A-28B5-66FB-9D4740794410}"/>
              </a:ext>
            </a:extLst>
          </p:cNvPr>
          <p:cNvSpPr txBox="1">
            <a:spLocks/>
          </p:cNvSpPr>
          <p:nvPr/>
        </p:nvSpPr>
        <p:spPr>
          <a:xfrm>
            <a:off x="480796" y="3783474"/>
            <a:ext cx="11390870" cy="30794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3300" b="1" i="0">
                <a:solidFill>
                  <a:schemeClr val="accent1"/>
                </a:solidFill>
                <a:latin typeface="Roboto"/>
                <a:ea typeface="+mn-ea"/>
                <a:cs typeface="Robo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1" dirty="0"/>
              <a:t>Carte étudiante</a:t>
            </a:r>
          </a:p>
        </p:txBody>
      </p:sp>
    </p:spTree>
    <p:extLst>
      <p:ext uri="{BB962C8B-B14F-4D97-AF65-F5344CB8AC3E}">
        <p14:creationId xmlns:p14="http://schemas.microsoft.com/office/powerpoint/2010/main" val="3221375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440C8-8E94-3158-88FF-4011E86AD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5DD271-5B71-C937-8333-A42F6B8D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Vie étudiante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2207AED-C92A-6B73-1104-5B032084F3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trombinoscope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B86A39-81A9-9FC9-941A-FDEE30C0329B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35D10C-F56E-6FBB-CFDB-A86BF555FD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6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EC5D8F8-D9E4-C442-186B-434B8E211F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812A59-29BC-44E9-9FCB-AC442C0C8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693" y="1014899"/>
            <a:ext cx="3862037" cy="552397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2332934-2478-4A7B-BFAE-97888EFAC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8218" y="985080"/>
            <a:ext cx="3715365" cy="549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2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F82C1-A99D-80E8-7997-636D57810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8A7DBB-F796-C21F-3B0D-0275BF1B5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Vie étudiante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19DFC9-A959-FB24-D5DB-FDE5DF0315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trombinoscope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5A7DD4-841B-F2BD-9963-C72C4471ABBB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2781F8-A6C1-7D33-97EF-F2DD8DE034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7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50E82D8-F63F-32D7-988E-8647BC556D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0B6D97-E696-46E0-8BC3-307CA6D3E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140" y="1176382"/>
            <a:ext cx="3669105" cy="53602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0C4CEBC-FD75-4AEE-B251-D45F6C30E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564" y="1176382"/>
            <a:ext cx="3832533" cy="527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4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37285-0C5F-A31B-5D29-6F834FEDB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B2F989-F9BC-7BF3-C004-677D7536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Vie étudiante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E66CA1-168A-DE82-C6FC-332C314E5E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Emploi du temps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A30691-8BB2-B576-FB87-CF9C202E26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94" y="4354006"/>
            <a:ext cx="11390870" cy="2170913"/>
          </a:xfrm>
        </p:spPr>
        <p:txBody>
          <a:bodyPr>
            <a:normAutofit fontScale="40000" lnSpcReduction="20000"/>
          </a:bodyPr>
          <a:lstStyle/>
          <a:p>
            <a:r>
              <a:rPr lang="fr-FR" dirty="0"/>
              <a:t>En cas d‘absence:</a:t>
            </a:r>
          </a:p>
          <a:p>
            <a:r>
              <a:rPr lang="fr-FR" dirty="0"/>
              <a:t>	pensez à prévenir l’enseignant, le faire savoir à votre groupe, à justifier cette absence</a:t>
            </a:r>
          </a:p>
          <a:p>
            <a:r>
              <a:rPr lang="fr-FR" dirty="0"/>
              <a:t>	TD pratiques psychomotrices : pas de possibilité de changer de groupes</a:t>
            </a:r>
          </a:p>
          <a:p>
            <a:r>
              <a:rPr lang="fr-FR" dirty="0"/>
              <a:t>	TD informatique, anglais, anatomie : possibilité de changer de groupe exceptionnellement, après avoir vu avec moi</a:t>
            </a:r>
          </a:p>
          <a:p>
            <a:endParaRPr lang="fr-FR" dirty="0"/>
          </a:p>
          <a:p>
            <a:r>
              <a:rPr lang="fr-FR" dirty="0"/>
              <a:t>En cas de retard : </a:t>
            </a:r>
          </a:p>
          <a:p>
            <a:r>
              <a:rPr lang="fr-FR" dirty="0"/>
              <a:t>	si retard court (moins de 10 min), faire prévenir l’enseignant</a:t>
            </a:r>
          </a:p>
          <a:p>
            <a:r>
              <a:rPr lang="fr-FR" dirty="0"/>
              <a:t>	si retard long (plus de 10 min), possibilité de ne pas être accepté sur le TD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14D4B-1BBA-5993-E302-164474C1BF6B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755700-C296-614B-E028-0E9288C629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8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64F04B88-5536-CB5E-D1D3-85ED8E417C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5278931-EFF2-B687-C9F3-1F6D58108500}"/>
              </a:ext>
            </a:extLst>
          </p:cNvPr>
          <p:cNvSpPr txBox="1">
            <a:spLocks/>
          </p:cNvSpPr>
          <p:nvPr/>
        </p:nvSpPr>
        <p:spPr>
          <a:xfrm>
            <a:off x="480796" y="3783474"/>
            <a:ext cx="11390870" cy="30794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3300" b="1" i="0">
                <a:solidFill>
                  <a:schemeClr val="accent1"/>
                </a:solidFill>
                <a:latin typeface="Roboto"/>
                <a:ea typeface="+mn-ea"/>
                <a:cs typeface="Robo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1" dirty="0"/>
              <a:t>TD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904177E6-B667-C8C2-532E-330F3AC00931}"/>
              </a:ext>
            </a:extLst>
          </p:cNvPr>
          <p:cNvSpPr txBox="1">
            <a:spLocks/>
          </p:cNvSpPr>
          <p:nvPr/>
        </p:nvSpPr>
        <p:spPr>
          <a:xfrm>
            <a:off x="573212" y="2339669"/>
            <a:ext cx="11391172" cy="99691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spcAft>
                <a:spcPts val="1200"/>
              </a:spcAft>
              <a:defRPr sz="3300" b="0" i="0">
                <a:solidFill>
                  <a:srgbClr val="0D1C33"/>
                </a:solidFill>
                <a:latin typeface="Roboto"/>
                <a:ea typeface="+mn-ea"/>
                <a:cs typeface="Roboto"/>
              </a:defRPr>
            </a:lvl1pPr>
            <a:lvl2pPr marL="457200">
              <a:spcAft>
                <a:spcPts val="1200"/>
              </a:spcAft>
              <a:defRPr sz="2400">
                <a:latin typeface="+mj-lt"/>
                <a:ea typeface="+mn-ea"/>
                <a:cs typeface="+mn-cs"/>
              </a:defRPr>
            </a:lvl2pPr>
            <a:lvl3pPr marL="12001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2000">
                <a:solidFill>
                  <a:srgbClr val="638495"/>
                </a:solidFill>
                <a:latin typeface="+mj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1" dirty="0"/>
              <a:t>Densité</a:t>
            </a:r>
          </a:p>
          <a:p>
            <a:r>
              <a:rPr lang="fr-FR" sz="2001" dirty="0"/>
              <a:t>Modification</a:t>
            </a:r>
          </a:p>
          <a:p>
            <a:endParaRPr lang="fr-FR" sz="2001" dirty="0"/>
          </a:p>
        </p:txBody>
      </p:sp>
    </p:spTree>
    <p:extLst>
      <p:ext uri="{BB962C8B-B14F-4D97-AF65-F5344CB8AC3E}">
        <p14:creationId xmlns:p14="http://schemas.microsoft.com/office/powerpoint/2010/main" val="162070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02A73-7889-D60B-29FC-8970CD56A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118C12-5D7A-3E5D-C828-8817C22F8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Vie étudiante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4E8D9F-5332-0BC7-C79F-7461F6309B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Moodle l’application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445315-7A92-79C1-A799-942375D1AB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94" y="4354006"/>
            <a:ext cx="11390870" cy="2170913"/>
          </a:xfrm>
        </p:spPr>
        <p:txBody>
          <a:bodyPr>
            <a:normAutofit fontScale="40000" lnSpcReduction="20000"/>
          </a:bodyPr>
          <a:lstStyle/>
          <a:p>
            <a:r>
              <a:rPr lang="fr-FR" dirty="0"/>
              <a:t>Identifiez vous sur univ-lyon1.fr</a:t>
            </a:r>
          </a:p>
          <a:p>
            <a:r>
              <a:rPr lang="fr-FR" dirty="0"/>
              <a:t>Aller sur emploi du temps</a:t>
            </a:r>
          </a:p>
          <a:p>
            <a:r>
              <a:rPr lang="fr-FR" dirty="0"/>
              <a:t>Dans ressources, choisissez </a:t>
            </a:r>
          </a:p>
          <a:p>
            <a:r>
              <a:rPr lang="fr-FR" dirty="0"/>
              <a:t>	Groupes étudiant</a:t>
            </a:r>
          </a:p>
          <a:p>
            <a:r>
              <a:rPr lang="fr-FR" dirty="0"/>
              <a:t>	SANTE</a:t>
            </a:r>
          </a:p>
          <a:p>
            <a:r>
              <a:rPr lang="fr-FR" dirty="0"/>
              <a:t>	ISTR</a:t>
            </a:r>
          </a:p>
          <a:p>
            <a:r>
              <a:rPr lang="fr-FR" dirty="0"/>
              <a:t>	P1</a:t>
            </a:r>
          </a:p>
          <a:p>
            <a:r>
              <a:rPr lang="fr-FR" dirty="0"/>
              <a:t>Cliquer sur Partager puis agenda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32B846-64A2-0CA2-5B4A-B2FB66644919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FC3056-6610-FC08-102A-5E587CEACC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9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DE60F869-5953-FE73-1AFA-86025507B1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D48F4341-9699-7B05-B0A4-27CF4DF103EC}"/>
              </a:ext>
            </a:extLst>
          </p:cNvPr>
          <p:cNvSpPr txBox="1">
            <a:spLocks/>
          </p:cNvSpPr>
          <p:nvPr/>
        </p:nvSpPr>
        <p:spPr>
          <a:xfrm>
            <a:off x="480796" y="3783474"/>
            <a:ext cx="11390870" cy="30794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3300" b="1" i="0">
                <a:solidFill>
                  <a:schemeClr val="accent1"/>
                </a:solidFill>
                <a:latin typeface="Roboto"/>
                <a:ea typeface="+mn-ea"/>
                <a:cs typeface="Robo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1" dirty="0"/>
              <a:t>Agenda</a:t>
            </a:r>
          </a:p>
          <a:p>
            <a:endParaRPr lang="fr-FR" sz="2001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4E6B84E5-2BBA-0929-FEB3-D3C208E6E871}"/>
              </a:ext>
            </a:extLst>
          </p:cNvPr>
          <p:cNvSpPr txBox="1">
            <a:spLocks/>
          </p:cNvSpPr>
          <p:nvPr/>
        </p:nvSpPr>
        <p:spPr>
          <a:xfrm>
            <a:off x="573212" y="2339669"/>
            <a:ext cx="11391172" cy="996916"/>
          </a:xfrm>
          <a:prstGeom prst="rect">
            <a:avLst/>
          </a:prstGeom>
        </p:spPr>
        <p:txBody>
          <a:bodyPr wrap="square" lIns="0" tIns="0" rIns="0" bIns="0">
            <a:normAutofit fontScale="85000" lnSpcReduction="20000"/>
          </a:bodyPr>
          <a:lstStyle>
            <a:lvl1pPr marL="0">
              <a:spcAft>
                <a:spcPts val="1200"/>
              </a:spcAft>
              <a:defRPr sz="3300" b="0" i="0">
                <a:solidFill>
                  <a:srgbClr val="0D1C33"/>
                </a:solidFill>
                <a:latin typeface="Roboto"/>
                <a:ea typeface="+mn-ea"/>
                <a:cs typeface="Roboto"/>
              </a:defRPr>
            </a:lvl1pPr>
            <a:lvl2pPr marL="457200">
              <a:spcAft>
                <a:spcPts val="1200"/>
              </a:spcAft>
              <a:defRPr sz="2400">
                <a:latin typeface="+mj-lt"/>
                <a:ea typeface="+mn-ea"/>
                <a:cs typeface="+mn-cs"/>
              </a:defRPr>
            </a:lvl2pPr>
            <a:lvl3pPr marL="12001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2000">
                <a:solidFill>
                  <a:srgbClr val="638495"/>
                </a:solidFill>
                <a:latin typeface="+mj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1" dirty="0"/>
              <a:t>Une application existe pour avoir </a:t>
            </a:r>
            <a:r>
              <a:rPr lang="fr-FR" sz="2001" dirty="0" err="1"/>
              <a:t>moodle</a:t>
            </a:r>
            <a:r>
              <a:rPr lang="fr-FR" sz="2001" dirty="0"/>
              <a:t> sur votre smartphone.</a:t>
            </a:r>
          </a:p>
          <a:p>
            <a:r>
              <a:rPr lang="fr-FR" sz="2001" dirty="0"/>
              <a:t>Téléchargez l’application</a:t>
            </a:r>
          </a:p>
          <a:p>
            <a:r>
              <a:rPr lang="fr-FR" sz="2001" dirty="0"/>
              <a:t>Allez sur votre </a:t>
            </a:r>
            <a:r>
              <a:rPr lang="fr-FR" sz="2001" dirty="0" err="1"/>
              <a:t>moddle</a:t>
            </a:r>
            <a:r>
              <a:rPr lang="fr-FR" sz="2001" dirty="0"/>
              <a:t> sur un ordinateur, sur votre profil vous pouvez générer un QR code  </a:t>
            </a:r>
          </a:p>
        </p:txBody>
      </p:sp>
      <p:pic>
        <p:nvPicPr>
          <p:cNvPr id="11" name="Image 10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50DE32D3-F4E4-F6CD-7D97-D5F1117FB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923" y="3963899"/>
            <a:ext cx="4713190" cy="2574979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ABBFA0C-FAF4-CA89-9922-7146AE007FC8}"/>
              </a:ext>
            </a:extLst>
          </p:cNvPr>
          <p:cNvCxnSpPr>
            <a:cxnSpLocks/>
          </p:cNvCxnSpPr>
          <p:nvPr/>
        </p:nvCxnSpPr>
        <p:spPr>
          <a:xfrm flipV="1">
            <a:off x="3184912" y="4091423"/>
            <a:ext cx="6607708" cy="2082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66E7992-00E9-8728-A7AA-89830056D37B}"/>
              </a:ext>
            </a:extLst>
          </p:cNvPr>
          <p:cNvCxnSpPr>
            <a:cxnSpLocks/>
          </p:cNvCxnSpPr>
          <p:nvPr/>
        </p:nvCxnSpPr>
        <p:spPr>
          <a:xfrm flipV="1">
            <a:off x="2814948" y="4308570"/>
            <a:ext cx="3142429" cy="626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59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B660C-6213-B3EB-A1F1-59202BE67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BD229-E4E1-8AA1-886C-7D109FEBF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Vie étudiante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77F325-AEBE-1BEA-FEE6-4444C6AB95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Élection délégués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4E9FEC-065B-A4B7-0285-04A9558D4560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EF36F3-1C56-7743-CE15-496DA17B85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10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E766BD14-2386-6C87-46A8-496C4851B7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C1A0B45-2774-7803-A892-E1C66F8DE07F}"/>
              </a:ext>
            </a:extLst>
          </p:cNvPr>
          <p:cNvSpPr txBox="1"/>
          <p:nvPr/>
        </p:nvSpPr>
        <p:spPr>
          <a:xfrm>
            <a:off x="2892783" y="31321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5FE57AA6-9199-B86D-CCC7-B1B2C60811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94" y="2273806"/>
            <a:ext cx="11390870" cy="4251113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Élections des délégués </a:t>
            </a:r>
          </a:p>
          <a:p>
            <a:r>
              <a:rPr lang="fr-FR" dirty="0"/>
              <a:t>	- </a:t>
            </a:r>
            <a:r>
              <a:rPr lang="fr-FR" b="1" dirty="0"/>
              <a:t>du CT : </a:t>
            </a:r>
          </a:p>
          <a:p>
            <a:r>
              <a:rPr lang="fr-FR" dirty="0"/>
              <a:t>		1 à 2 délégué(e)s. Élection pour 3 ans. Représentants de la promotion lors des 1 à 2 conseils techniques par an. </a:t>
            </a:r>
          </a:p>
          <a:p>
            <a:r>
              <a:rPr lang="fr-FR" dirty="0"/>
              <a:t>		Questions pédagogiques, organisation des études, conseil de discipline… </a:t>
            </a:r>
          </a:p>
          <a:p>
            <a:r>
              <a:rPr lang="fr-FR" dirty="0"/>
              <a:t>	- </a:t>
            </a:r>
            <a:r>
              <a:rPr lang="fr-FR" b="1" dirty="0"/>
              <a:t>de promo : </a:t>
            </a:r>
          </a:p>
          <a:p>
            <a:r>
              <a:rPr lang="fr-FR" dirty="0"/>
              <a:t>		 1 à 2 délégué(e)s. Élection pour 1 an. Représentants de la promo pour faire remonter les questionnements. </a:t>
            </a:r>
          </a:p>
          <a:p>
            <a:r>
              <a:rPr lang="fr-F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69605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35B3C-3EA5-C0D7-51B6-83EA0631B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BD77F2-796B-419C-4639-A528A2CC5F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30B9C5-D58C-6238-13C8-7C111CB7DB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6965" y="3721748"/>
            <a:ext cx="7531863" cy="559908"/>
          </a:xfrm>
        </p:spPr>
        <p:txBody>
          <a:bodyPr/>
          <a:lstStyle/>
          <a:p>
            <a:r>
              <a:rPr lang="fr-FR" dirty="0"/>
              <a:t>Emprunt squelette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26216D-AE90-0F17-5C3B-9D51988BD9AA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Cadre orange</a:t>
            </a:r>
          </a:p>
          <a:p>
            <a:pPr algn="l"/>
            <a:endParaRPr lang="fr-FR" b="1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Indiquer le numéro de la parte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58F624E-F5EF-14A8-1F37-3557AC351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11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54D3B26-7089-5B8F-99F8-BCD9EEF5E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6375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94CD2-611F-1EA9-4F49-967CD7E5A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EE278D-8C66-8455-831D-FB12FE89E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Emprunt ossuaire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0E28DF-D1FF-83A5-7AF5-586C41D410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Ossuaire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58E237-8DB7-05C8-819E-EE174F0C3FE7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D524B3-12DA-85F9-D2E8-66C18A81AB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12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9EEFB295-70DE-3A23-0F8B-8D164B6BC5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24A0C152-BAE9-CA80-AE4A-DC2A695EF8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797" y="2330693"/>
            <a:ext cx="6262112" cy="1514177"/>
          </a:xfrm>
        </p:spPr>
        <p:txBody>
          <a:bodyPr>
            <a:normAutofit fontScale="92500"/>
          </a:bodyPr>
          <a:lstStyle/>
          <a:p>
            <a:r>
              <a:rPr lang="fr-FR" sz="1698" dirty="0"/>
              <a:t>Vous avez la possibilité de réserver des pièces de squelettes</a:t>
            </a:r>
          </a:p>
          <a:p>
            <a:r>
              <a:rPr lang="fr-FR" sz="1698" dirty="0"/>
              <a:t>	membre supérieur complet ou partie du membre supérieur</a:t>
            </a:r>
          </a:p>
          <a:p>
            <a:r>
              <a:rPr lang="fr-FR" sz="1698" dirty="0"/>
              <a:t>	membre inférieur complet ou partie du membre inférieur</a:t>
            </a:r>
          </a:p>
          <a:p>
            <a:r>
              <a:rPr lang="fr-FR" sz="1698" dirty="0"/>
              <a:t>	rachis</a:t>
            </a:r>
          </a:p>
          <a:p>
            <a:endParaRPr lang="fr-FR" sz="1698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AE2B5461-83E2-3609-26C7-D5A0056D32AF}"/>
              </a:ext>
            </a:extLst>
          </p:cNvPr>
          <p:cNvSpPr txBox="1">
            <a:spLocks/>
          </p:cNvSpPr>
          <p:nvPr/>
        </p:nvSpPr>
        <p:spPr>
          <a:xfrm>
            <a:off x="496927" y="3998755"/>
            <a:ext cx="11390870" cy="30794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3300" b="1" i="0">
                <a:solidFill>
                  <a:schemeClr val="accent1"/>
                </a:solidFill>
                <a:latin typeface="Roboto"/>
                <a:ea typeface="+mn-ea"/>
                <a:cs typeface="Robo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1" dirty="0"/>
              <a:t>Réservation</a:t>
            </a:r>
          </a:p>
        </p:txBody>
      </p:sp>
      <p:sp>
        <p:nvSpPr>
          <p:cNvPr id="13" name="Espace réservé du contenu 10">
            <a:extLst>
              <a:ext uri="{FF2B5EF4-FFF2-40B4-BE49-F238E27FC236}">
                <a16:creationId xmlns:a16="http://schemas.microsoft.com/office/drawing/2014/main" id="{DA30FC04-6EBD-CAEA-1918-55D9BF73E260}"/>
              </a:ext>
            </a:extLst>
          </p:cNvPr>
          <p:cNvSpPr txBox="1">
            <a:spLocks/>
          </p:cNvSpPr>
          <p:nvPr/>
        </p:nvSpPr>
        <p:spPr>
          <a:xfrm>
            <a:off x="480494" y="4590361"/>
            <a:ext cx="6195560" cy="1766093"/>
          </a:xfrm>
          <a:prstGeom prst="rect">
            <a:avLst/>
          </a:prstGeom>
        </p:spPr>
        <p:txBody>
          <a:bodyPr wrap="square" lIns="0" tIns="0" rIns="0" bIns="0">
            <a:normAutofit fontScale="55000" lnSpcReduction="20000"/>
          </a:bodyPr>
          <a:lstStyle>
            <a:lvl1pPr marL="0">
              <a:spcAft>
                <a:spcPts val="1200"/>
              </a:spcAft>
              <a:defRPr sz="3300" b="0" i="0">
                <a:solidFill>
                  <a:srgbClr val="0D1C33"/>
                </a:solidFill>
                <a:latin typeface="Roboto"/>
                <a:ea typeface="+mn-ea"/>
                <a:cs typeface="Roboto"/>
              </a:defRPr>
            </a:lvl1pPr>
            <a:lvl2pPr marL="457200">
              <a:spcAft>
                <a:spcPts val="1200"/>
              </a:spcAft>
              <a:defRPr sz="2400">
                <a:latin typeface="+mj-lt"/>
                <a:ea typeface="+mn-ea"/>
                <a:cs typeface="+mn-cs"/>
              </a:defRPr>
            </a:lvl2pPr>
            <a:lvl3pPr marL="12001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2000">
                <a:solidFill>
                  <a:srgbClr val="638495"/>
                </a:solidFill>
                <a:latin typeface="+mj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1" dirty="0"/>
              <a:t>La réservation se fait auprès de moi. </a:t>
            </a:r>
          </a:p>
          <a:p>
            <a:r>
              <a:rPr lang="fr-FR" sz="2001" dirty="0"/>
              <a:t>	envoyer un mail dans la semaine qui précède (WE non compris)</a:t>
            </a:r>
          </a:p>
          <a:p>
            <a:r>
              <a:rPr lang="fr-FR" sz="2001" dirty="0"/>
              <a:t>	venir avec un sac ayant une contenance suffisante</a:t>
            </a:r>
          </a:p>
          <a:p>
            <a:r>
              <a:rPr lang="fr-FR" sz="2001" dirty="0"/>
              <a:t>	remplir le document pour une réservation </a:t>
            </a:r>
          </a:p>
          <a:p>
            <a:r>
              <a:rPr lang="fr-FR" sz="2001" dirty="0"/>
              <a:t>	prêt pour 3 semaines</a:t>
            </a:r>
          </a:p>
          <a:p>
            <a:r>
              <a:rPr lang="fr-FR" sz="2001" dirty="0"/>
              <a:t>	prêt le lundi à 10h 12h ou en début d’après midi. </a:t>
            </a:r>
          </a:p>
          <a:p>
            <a:endParaRPr lang="fr-FR" sz="2001" dirty="0"/>
          </a:p>
        </p:txBody>
      </p:sp>
      <p:pic>
        <p:nvPicPr>
          <p:cNvPr id="15" name="Image 14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F85D02C3-61CC-1942-F508-2002862E4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310" y="985080"/>
            <a:ext cx="2586536" cy="3094486"/>
          </a:xfrm>
          <a:prstGeom prst="rect">
            <a:avLst/>
          </a:prstGeom>
        </p:spPr>
      </p:pic>
      <p:pic>
        <p:nvPicPr>
          <p:cNvPr id="17" name="Image 1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E3D5C81-32B5-D900-2B56-258D7B1A9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049" y="3998755"/>
            <a:ext cx="1869991" cy="258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21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7F6F8-5D6A-3218-E0AA-5E462DB3C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59E62F-DF7E-48A3-6470-77544BC360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7082D9C-3139-E40B-DA68-F58068DC31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6965" y="3721748"/>
            <a:ext cx="7531863" cy="559908"/>
          </a:xfrm>
        </p:spPr>
        <p:txBody>
          <a:bodyPr/>
          <a:lstStyle/>
          <a:p>
            <a:r>
              <a:rPr lang="fr-FR" dirty="0"/>
              <a:t>Théâtre forum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6410AA-DBC4-715F-465A-8592926B843C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Cadre orange</a:t>
            </a:r>
          </a:p>
          <a:p>
            <a:pPr algn="l"/>
            <a:endParaRPr lang="fr-FR" b="1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Indiquer le numéro de la parte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AB06DA-D2E3-B29F-625E-1AAB7779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13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A5785B-3329-90E1-826E-4C1F9F99E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009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59F5B-C110-B122-27F5-C724ADCF5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76DC7B-D2B7-EA22-0073-36551F127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Théâtre forum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7F2D1C-745A-15B5-22F3-90FDB6E22A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Origine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05637D-CB97-E5C9-8F02-6C30617597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494" y="3667725"/>
            <a:ext cx="11390870" cy="2857194"/>
          </a:xfrm>
        </p:spPr>
        <p:txBody>
          <a:bodyPr>
            <a:normAutofit fontScale="55000" lnSpcReduction="20000"/>
          </a:bodyPr>
          <a:lstStyle/>
          <a:p>
            <a:r>
              <a:rPr lang="fr-FR" dirty="0"/>
              <a:t>Une troupe de théâtre joue et peut inviter à jouer des saynètes pour sensibiliser aux VSS</a:t>
            </a:r>
          </a:p>
          <a:p>
            <a:r>
              <a:rPr lang="fr-FR" dirty="0"/>
              <a:t>Les étudiants y assistent </a:t>
            </a:r>
          </a:p>
          <a:p>
            <a:r>
              <a:rPr lang="fr-FR" dirty="0"/>
              <a:t>	par sous groupes</a:t>
            </a:r>
          </a:p>
          <a:p>
            <a:r>
              <a:rPr lang="fr-FR" dirty="0"/>
              <a:t>	mélangés aux étudiants des autres composantes de l’ISTR</a:t>
            </a:r>
          </a:p>
          <a:p>
            <a:r>
              <a:rPr lang="fr-FR" dirty="0"/>
              <a:t>	De 17h à 19h </a:t>
            </a:r>
          </a:p>
          <a:p>
            <a:r>
              <a:rPr lang="fr-FR" dirty="0"/>
              <a:t>	Groupe 1 lundi</a:t>
            </a:r>
          </a:p>
          <a:p>
            <a:r>
              <a:rPr lang="fr-FR" dirty="0"/>
              <a:t>	Groupe 2 mardi</a:t>
            </a:r>
          </a:p>
          <a:p>
            <a:r>
              <a:rPr lang="fr-FR" dirty="0"/>
              <a:t>	Groupe 3 mercredi</a:t>
            </a:r>
          </a:p>
          <a:p>
            <a:r>
              <a:rPr lang="fr-FR" dirty="0"/>
              <a:t>	Groupe 4 jeudi</a:t>
            </a:r>
          </a:p>
          <a:p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30FB05-BB0A-7865-3855-F1A600AEA704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63B1F9-9BBA-289D-C977-A585134965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14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A17D61E9-7DA3-59B4-5D00-743DA793F5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C6F5471D-CF41-61A5-412A-54AC2A374376}"/>
              </a:ext>
            </a:extLst>
          </p:cNvPr>
          <p:cNvSpPr txBox="1">
            <a:spLocks/>
          </p:cNvSpPr>
          <p:nvPr/>
        </p:nvSpPr>
        <p:spPr>
          <a:xfrm>
            <a:off x="480494" y="3359777"/>
            <a:ext cx="11390870" cy="30794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0">
              <a:defRPr sz="3300" b="1" i="0">
                <a:solidFill>
                  <a:schemeClr val="accent1"/>
                </a:solidFill>
                <a:latin typeface="Roboto"/>
                <a:ea typeface="+mn-ea"/>
                <a:cs typeface="Robo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1" dirty="0"/>
              <a:t>fonctionnement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8C339F4-BB32-3BD5-07FF-5B33B1612EEE}"/>
              </a:ext>
            </a:extLst>
          </p:cNvPr>
          <p:cNvSpPr txBox="1">
            <a:spLocks/>
          </p:cNvSpPr>
          <p:nvPr/>
        </p:nvSpPr>
        <p:spPr>
          <a:xfrm>
            <a:off x="573212" y="2339669"/>
            <a:ext cx="11391172" cy="996916"/>
          </a:xfrm>
          <a:prstGeom prst="rect">
            <a:avLst/>
          </a:prstGeom>
        </p:spPr>
        <p:txBody>
          <a:bodyPr wrap="square" lIns="0" tIns="0" rIns="0" bIns="0">
            <a:normAutofit fontScale="70000" lnSpcReduction="20000"/>
          </a:bodyPr>
          <a:lstStyle>
            <a:lvl1pPr marL="0">
              <a:spcAft>
                <a:spcPts val="1200"/>
              </a:spcAft>
              <a:defRPr sz="3300" b="0" i="0">
                <a:solidFill>
                  <a:srgbClr val="0D1C33"/>
                </a:solidFill>
                <a:latin typeface="Roboto"/>
                <a:ea typeface="+mn-ea"/>
                <a:cs typeface="Roboto"/>
              </a:defRPr>
            </a:lvl1pPr>
            <a:lvl2pPr marL="457200">
              <a:spcAft>
                <a:spcPts val="1200"/>
              </a:spcAft>
              <a:defRPr sz="2400">
                <a:latin typeface="+mj-lt"/>
                <a:ea typeface="+mn-ea"/>
                <a:cs typeface="+mn-cs"/>
              </a:defRPr>
            </a:lvl2pPr>
            <a:lvl3pPr marL="1200150" indent="-285750">
              <a:spcAft>
                <a:spcPts val="1200"/>
              </a:spcAft>
              <a:buFont typeface="Wingdings" panose="05000000000000000000" pitchFamily="2" charset="2"/>
              <a:buChar char="§"/>
              <a:defRPr sz="2000">
                <a:solidFill>
                  <a:srgbClr val="638495"/>
                </a:solidFill>
                <a:latin typeface="+mj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1" dirty="0"/>
              <a:t>Mis en place depuis l’année dernière</a:t>
            </a:r>
          </a:p>
          <a:p>
            <a:r>
              <a:rPr lang="fr-FR" sz="2001" dirty="0"/>
              <a:t>Permet de sensibiliser aux VSS (violences sexistes et sexuelles) : acte de PRÉVENTION</a:t>
            </a:r>
          </a:p>
          <a:p>
            <a:r>
              <a:rPr lang="fr-FR" sz="2001" dirty="0"/>
              <a:t>Adressé à l’ensemble des étudiants de l’ISTR</a:t>
            </a:r>
          </a:p>
          <a:p>
            <a:endParaRPr lang="fr-FR" sz="2001" dirty="0"/>
          </a:p>
        </p:txBody>
      </p:sp>
    </p:spTree>
    <p:extLst>
      <p:ext uri="{BB962C8B-B14F-4D97-AF65-F5344CB8AC3E}">
        <p14:creationId xmlns:p14="http://schemas.microsoft.com/office/powerpoint/2010/main" val="1758069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F45CC-D930-4D33-5CBF-E2E22DD5A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2177FB-4B2B-113B-A71F-4C898F971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B7FD0C-CC3F-B526-A80A-C092891BA8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6965" y="3441870"/>
            <a:ext cx="7531863" cy="1119665"/>
          </a:xfrm>
        </p:spPr>
        <p:txBody>
          <a:bodyPr/>
          <a:lstStyle/>
          <a:p>
            <a:r>
              <a:rPr lang="fr-FR" dirty="0"/>
              <a:t>Journée mise en situation de handicap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FEBCB5-7EF2-9CBB-90F3-813385CFF9A5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Cadre orange</a:t>
            </a:r>
          </a:p>
          <a:p>
            <a:pPr algn="l"/>
            <a:endParaRPr lang="fr-FR" b="1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Indiquer le numéro de la parte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9F49E1F-4343-1353-D228-F2DBB4C4C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15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4CBF316-9CE3-3665-73FA-936B60E7C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1750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CE7D88-CF54-5870-0FFD-3A02F502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Journée mise en situation de handicap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FC39D6-FE71-AAFB-8761-66ED02D1D2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modalités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916A4D88-4DDE-72C3-D455-2A7D3220BEE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fr-FR" dirty="0"/>
              <a:t>Bien venir à l’endroit indiqué</a:t>
            </a:r>
          </a:p>
          <a:p>
            <a:pPr marL="457200" indent="-457200">
              <a:buFontTx/>
              <a:buChar char="-"/>
            </a:pPr>
            <a:r>
              <a:rPr lang="fr-FR" dirty="0"/>
              <a:t>Tenue permettant aisance</a:t>
            </a:r>
          </a:p>
          <a:p>
            <a:pPr marL="457200" indent="-457200">
              <a:buFontTx/>
              <a:buChar char="-"/>
            </a:pPr>
            <a:r>
              <a:rPr lang="fr-FR" dirty="0"/>
              <a:t>Sac avec gourde, de quoi écrire</a:t>
            </a:r>
          </a:p>
          <a:p>
            <a:pPr marL="457200" indent="-457200">
              <a:buFontTx/>
              <a:buChar char="-"/>
            </a:pPr>
            <a:r>
              <a:rPr lang="fr-FR" dirty="0"/>
              <a:t>Respecter les sous-groupes rouge et bleu pour l’organisation de la boccia ou du torball</a:t>
            </a:r>
          </a:p>
        </p:txBody>
      </p:sp>
    </p:spTree>
    <p:extLst>
      <p:ext uri="{BB962C8B-B14F-4D97-AF65-F5344CB8AC3E}">
        <p14:creationId xmlns:p14="http://schemas.microsoft.com/office/powerpoint/2010/main" val="3276597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92E15-28A8-DD01-71BF-7858EFA04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4FC5A-5B75-9C6D-258C-57201609F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Journée mise en situation de handicap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7A75AF-019E-6AE8-BBC8-01F66587F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Groupes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13AEEB44-681F-30A4-7585-BDC0B99FB0C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23223" y="2247900"/>
            <a:ext cx="8507480" cy="404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79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99D61-7590-6922-5BB2-F3C51FEC7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ABBFA7-D963-1BDB-8281-C61061F47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Journée mise en situation de handicap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1BF6A5-D68F-97B0-E5C7-78BF51E2AD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planning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E3AB4B14-8E1B-6390-4A8D-ADB1DE6B7EE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06100" y="1367684"/>
            <a:ext cx="8740271" cy="53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1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DE7BF8-6F7E-62FC-02EB-5A439ABEF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Journée mise en situation de handicap 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73EADF-83D3-057A-22A2-4F0471915B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Débriefing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47D461-8728-57AA-632C-FECD7B1559B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En fin de journée, débriefing en lien avec la CIF</a:t>
            </a:r>
          </a:p>
          <a:p>
            <a:r>
              <a:rPr lang="fr-FR" dirty="0" err="1"/>
              <a:t>Cif</a:t>
            </a:r>
            <a:r>
              <a:rPr lang="fr-FR" dirty="0"/>
              <a:t> : classement international du fonctionnement</a:t>
            </a:r>
          </a:p>
          <a:p>
            <a:endParaRPr lang="fr-FR" dirty="0"/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467B574-836D-5A99-2842-C15B839DCC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990" y="3429000"/>
            <a:ext cx="4214437" cy="31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42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9AF75-051D-EE3F-69D4-31F5E69F5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B2579E-6B5E-EDB6-F3C1-1CC87D6AC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1450" y="2174044"/>
            <a:ext cx="489287" cy="503917"/>
          </a:xfrm>
        </p:spPr>
        <p:txBody>
          <a:bodyPr/>
          <a:lstStyle/>
          <a:p>
            <a:r>
              <a:rPr lang="fr-FR" dirty="0"/>
              <a:t>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AD778F-BA49-50B6-018F-CF9B80D83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06965" y="3721748"/>
            <a:ext cx="7531863" cy="559908"/>
          </a:xfrm>
        </p:spPr>
        <p:txBody>
          <a:bodyPr/>
          <a:lstStyle/>
          <a:p>
            <a:r>
              <a:rPr lang="fr-FR" dirty="0"/>
              <a:t>Questions diverses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5E65AD-2C90-57B5-7FCD-11FEAB14B4AD}"/>
              </a:ext>
            </a:extLst>
          </p:cNvPr>
          <p:cNvSpPr/>
          <p:nvPr/>
        </p:nvSpPr>
        <p:spPr>
          <a:xfrm>
            <a:off x="-3238393" y="0"/>
            <a:ext cx="2911088" cy="68580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sz="1455" b="1" dirty="0">
                <a:solidFill>
                  <a:schemeClr val="tx1"/>
                </a:solidFill>
              </a:rPr>
              <a:t>Utilisation du </a:t>
            </a:r>
            <a:r>
              <a:rPr lang="fr-FR" sz="1455" b="1" dirty="0" err="1">
                <a:solidFill>
                  <a:schemeClr val="tx1"/>
                </a:solidFill>
              </a:rPr>
              <a:t>template</a:t>
            </a:r>
            <a:endParaRPr lang="fr-FR" sz="1455" b="1" dirty="0">
              <a:solidFill>
                <a:schemeClr val="tx1"/>
              </a:solidFill>
            </a:endParaRPr>
          </a:p>
          <a:p>
            <a:pPr algn="ctr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chemeClr val="tx1"/>
                </a:solidFill>
              </a:rPr>
              <a:t>Ajout des numéros de diapo </a:t>
            </a:r>
            <a:r>
              <a:rPr lang="fr-FR" dirty="0">
                <a:solidFill>
                  <a:schemeClr val="tx1"/>
                </a:solidFill>
              </a:rPr>
              <a:t>: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Numéro de diapositive »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marL="173279" indent="-173279" algn="l">
              <a:buFont typeface="Wingdings" panose="05000000000000000000" pitchFamily="2" charset="2"/>
              <a:buChar char="n"/>
            </a:pPr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Ajout du nom de l’enseignant :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Insertion &gt; En-tête/Pied &gt; Sélectionner « Pied de page » et taper le nom 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 &gt; Cliquer sur </a:t>
            </a:r>
            <a:r>
              <a:rPr lang="fr-FR" i="1" dirty="0">
                <a:solidFill>
                  <a:schemeClr val="tx1"/>
                </a:solidFill>
              </a:rPr>
              <a:t>Appliquer</a:t>
            </a:r>
            <a:r>
              <a:rPr lang="fr-FR" dirty="0">
                <a:solidFill>
                  <a:schemeClr val="tx1"/>
                </a:solidFill>
              </a:rPr>
              <a:t> pour l’Insertion sur la diapo sélectionnée</a:t>
            </a:r>
          </a:p>
          <a:p>
            <a:pPr algn="l"/>
            <a:r>
              <a:rPr lang="fr-FR" dirty="0">
                <a:solidFill>
                  <a:schemeClr val="tx1"/>
                </a:solidFill>
              </a:rPr>
              <a:t>--&gt; Cliquer sur </a:t>
            </a:r>
            <a:r>
              <a:rPr lang="fr-FR" i="1" dirty="0">
                <a:solidFill>
                  <a:schemeClr val="tx1"/>
                </a:solidFill>
              </a:rPr>
              <a:t>Appliquer partout </a:t>
            </a:r>
            <a:r>
              <a:rPr lang="fr-FR" dirty="0">
                <a:solidFill>
                  <a:schemeClr val="tx1"/>
                </a:solidFill>
              </a:rPr>
              <a:t>pour l’Insertion sur toutes des diapos</a:t>
            </a:r>
          </a:p>
          <a:p>
            <a:pPr algn="l"/>
            <a:endParaRPr lang="fr-FR" dirty="0">
              <a:solidFill>
                <a:schemeClr val="tx1"/>
              </a:solidFill>
            </a:endParaRPr>
          </a:p>
          <a:p>
            <a:pPr marL="173279" indent="-173279" algn="l">
              <a:buFont typeface="Wingdings" panose="05000000000000000000" pitchFamily="2" charset="2"/>
              <a:buChar char="n"/>
            </a:pPr>
            <a:r>
              <a:rPr lang="fr-FR" b="1" dirty="0">
                <a:solidFill>
                  <a:schemeClr val="tx1"/>
                </a:solidFill>
              </a:rPr>
              <a:t>Cadre orange</a:t>
            </a:r>
          </a:p>
          <a:p>
            <a:pPr algn="l"/>
            <a:endParaRPr lang="fr-FR" b="1" dirty="0">
              <a:solidFill>
                <a:schemeClr val="tx1"/>
              </a:solidFill>
            </a:endParaRPr>
          </a:p>
          <a:p>
            <a:pPr algn="l"/>
            <a:r>
              <a:rPr lang="fr-FR" dirty="0">
                <a:solidFill>
                  <a:schemeClr val="tx1"/>
                </a:solidFill>
              </a:rPr>
              <a:t>Indiquer le numéro de la parte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719FA5-6CFC-F676-B11E-524D5B145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C6AAAA1-B134-464A-87C7-857F46724A51}" type="slidenum">
              <a:rPr lang="fr-FR" smtClean="0"/>
              <a:pPr algn="r"/>
              <a:t>20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356EC6-AA6E-E9A3-02B6-12C4FF4C0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NOM Enseignant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811788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sychomot 26-27">
  <a:themeElements>
    <a:clrScheme name="ISTR">
      <a:dk1>
        <a:sysClr val="windowText" lastClr="000000"/>
      </a:dk1>
      <a:lt1>
        <a:sysClr val="window" lastClr="FFFFFF"/>
      </a:lt1>
      <a:dk2>
        <a:srgbClr val="58585A"/>
      </a:dk2>
      <a:lt2>
        <a:srgbClr val="FFFFFF"/>
      </a:lt2>
      <a:accent1>
        <a:srgbClr val="1561BD"/>
      </a:accent1>
      <a:accent2>
        <a:srgbClr val="F37021"/>
      </a:accent2>
      <a:accent3>
        <a:srgbClr val="638495"/>
      </a:accent3>
      <a:accent4>
        <a:srgbClr val="F3BA59"/>
      </a:accent4>
      <a:accent5>
        <a:srgbClr val="B34012"/>
      </a:accent5>
      <a:accent6>
        <a:srgbClr val="F4557D"/>
      </a:accent6>
      <a:hlink>
        <a:srgbClr val="0563C1"/>
      </a:hlink>
      <a:folHlink>
        <a:srgbClr val="954F72"/>
      </a:folHlink>
    </a:clrScheme>
    <a:fontScheme name="Personnalisé 1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psychomot 26-27</Template>
  <TotalTime>131</TotalTime>
  <Words>1974</Words>
  <Application>Microsoft Office PowerPoint</Application>
  <PresentationFormat>Grand écran</PresentationFormat>
  <Paragraphs>391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Roboto</vt:lpstr>
      <vt:lpstr>Roboto Black</vt:lpstr>
      <vt:lpstr>Roboto Light</vt:lpstr>
      <vt:lpstr>Wingdings</vt:lpstr>
      <vt:lpstr>Wingdings 3</vt:lpstr>
      <vt:lpstr>template psychomot 26-27</vt:lpstr>
      <vt:lpstr>Réunion de promo </vt:lpstr>
      <vt:lpstr>Présentation PowerPoint</vt:lpstr>
      <vt:lpstr>Présentation PowerPoint</vt:lpstr>
      <vt:lpstr>1</vt:lpstr>
      <vt:lpstr>Vie étudiante</vt:lpstr>
      <vt:lpstr>Vie étudiante</vt:lpstr>
      <vt:lpstr>Vie étudiante</vt:lpstr>
      <vt:lpstr>Vie étudiante</vt:lpstr>
      <vt:lpstr>Vie étudiante</vt:lpstr>
      <vt:lpstr>Vie étudiante</vt:lpstr>
      <vt:lpstr>2</vt:lpstr>
      <vt:lpstr>Emprunt ossuaire</vt:lpstr>
      <vt:lpstr>3</vt:lpstr>
      <vt:lpstr>Théâtre forum</vt:lpstr>
      <vt:lpstr>4</vt:lpstr>
      <vt:lpstr>Journée mise en situation de handicap  </vt:lpstr>
      <vt:lpstr>Journée mise en situation de handicap  </vt:lpstr>
      <vt:lpstr>Journée mise en situation de handicap  </vt:lpstr>
      <vt:lpstr>Journée mise en situation de handicap  </vt:lpstr>
      <vt:lpstr>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promo </dc:title>
  <dc:creator>Bastien Morin</dc:creator>
  <cp:lastModifiedBy>MORIN BASTIEN</cp:lastModifiedBy>
  <cp:revision>4</cp:revision>
  <dcterms:created xsi:type="dcterms:W3CDTF">2026-09-09T08:49:49Z</dcterms:created>
  <dcterms:modified xsi:type="dcterms:W3CDTF">2026-09-14T15:27:40Z</dcterms:modified>
</cp:coreProperties>
</file>