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  <p:sldId id="261" r:id="rId5"/>
    <p:sldId id="260" r:id="rId6"/>
    <p:sldId id="262" r:id="rId7"/>
    <p:sldId id="263" r:id="rId8"/>
    <p:sldId id="266" r:id="rId9"/>
    <p:sldId id="264" r:id="rId10"/>
    <p:sldId id="265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9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84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5920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05267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1886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72215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2348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343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3334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33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565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3089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428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CCD83C-6052-4249-9937-C282964A2143}" type="datetimeFigureOut">
              <a:rPr lang="fr-FR" smtClean="0"/>
              <a:t>06/09/2026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1ED94E-D1EB-4B3A-886F-DE7D7FAA3C2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5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3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10" Type="http://schemas.openxmlformats.org/officeDocument/2006/relationships/image" Target="../media/image5.png"/><Relationship Id="rId4" Type="http://schemas.openxmlformats.org/officeDocument/2006/relationships/image" Target="../media/image11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6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2612808" y="2227830"/>
            <a:ext cx="765965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latin typeface="Arial"/>
                <a:cs typeface="Arial"/>
              </a:rPr>
              <a:t>Anatomie des voies aériennes inférieures</a:t>
            </a:r>
            <a:endParaRPr lang="fr-FR" sz="3600" kern="1000" spc="-100" dirty="0">
              <a:latin typeface="Arial"/>
              <a:cs typeface="Arial"/>
            </a:endParaRPr>
          </a:p>
          <a:p>
            <a:pPr algn="ctr"/>
            <a:endParaRPr lang="fr-FR" sz="3600" kern="1000" spc="-1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022255" y="3878077"/>
            <a:ext cx="684076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kern="1000" spc="-100" dirty="0">
                <a:latin typeface="Arial"/>
                <a:cs typeface="Arial"/>
              </a:rPr>
              <a:t>Pr Claire HAEGELEN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PU-PH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Université de Lyon 1</a:t>
            </a:r>
          </a:p>
          <a:p>
            <a:pPr algn="ctr"/>
            <a:r>
              <a:rPr lang="fr-FR" kern="1000" spc="-100" dirty="0">
                <a:latin typeface="Arial"/>
                <a:cs typeface="Arial"/>
              </a:rPr>
              <a:t>Service de neurochirurgie fonctionnelle </a:t>
            </a:r>
            <a:r>
              <a:rPr lang="mr-IN" kern="1000" spc="-100" dirty="0">
                <a:latin typeface="Arial"/>
                <a:cs typeface="Arial"/>
              </a:rPr>
              <a:t>–</a:t>
            </a:r>
            <a:r>
              <a:rPr lang="fr-FR" kern="1000" spc="-100" dirty="0">
                <a:latin typeface="Arial"/>
                <a:cs typeface="Arial"/>
              </a:rPr>
              <a:t> HCL</a:t>
            </a:r>
          </a:p>
          <a:p>
            <a:pPr algn="ctr"/>
            <a:endParaRPr lang="fr-FR" sz="2400" kern="1000" spc="-100" dirty="0">
              <a:latin typeface="Arial"/>
              <a:cs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684" y="7148"/>
            <a:ext cx="4693332" cy="15418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00" y="5439398"/>
            <a:ext cx="3504706" cy="1266182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9281" y="5297879"/>
            <a:ext cx="3556819" cy="1427797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47915" y="132324"/>
            <a:ext cx="3829584" cy="638264"/>
          </a:xfrm>
          <a:prstGeom prst="rect">
            <a:avLst/>
          </a:prstGeom>
        </p:spPr>
      </p:pic>
      <p:pic>
        <p:nvPicPr>
          <p:cNvPr id="8" name="Audio 7">
            <a:extLst>
              <a:ext uri="{FF2B5EF4-FFF2-40B4-BE49-F238E27FC236}">
                <a16:creationId xmlns:a16="http://schemas.microsoft.com/office/drawing/2014/main" id="{795D820B-F840-6F09-B101-AB743CF0A9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609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557"/>
    </mc:Choice>
    <mc:Fallback xmlns="">
      <p:transition spd="slow" advTm="17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6" x="6807200" y="3302000"/>
          <p14:tracePt t="15" x="6807200" y="3395663"/>
          <p14:tracePt t="31" x="6840538" y="3556000"/>
          <p14:tracePt t="50" x="6934200" y="3690938"/>
          <p14:tracePt t="65" x="7053263" y="3802063"/>
          <p14:tracePt t="81" x="7196138" y="3894138"/>
          <p14:tracePt t="98" x="7358063" y="3962400"/>
          <p14:tracePt t="114" x="7535863" y="3995738"/>
          <p14:tracePt t="131" x="7729538" y="4013200"/>
          <p14:tracePt t="148" x="7856538" y="4030663"/>
          <p14:tracePt t="165" x="7983538" y="4030663"/>
          <p14:tracePt t="181" x="8034338" y="4030663"/>
          <p14:tracePt t="198" x="8069263" y="4030663"/>
          <p14:tracePt t="231" x="8085138" y="4030663"/>
          <p14:tracePt t="265" x="8069263" y="4030663"/>
          <p14:tracePt t="281" x="8018463" y="4071938"/>
          <p14:tracePt t="298" x="7924800" y="4106863"/>
          <p14:tracePt t="315" x="7805738" y="4106863"/>
          <p14:tracePt t="331" x="7713663" y="4122738"/>
          <p14:tracePt t="348" x="7586663" y="4122738"/>
          <p14:tracePt t="365" x="7450138" y="4122738"/>
          <p14:tracePt t="381" x="7340600" y="4122738"/>
          <p14:tracePt t="398" x="7231063" y="4089400"/>
          <p14:tracePt t="415" x="7129463" y="4046538"/>
          <p14:tracePt t="431" x="7035800" y="4030663"/>
          <p14:tracePt t="448" x="6967538" y="3995738"/>
          <p14:tracePt t="464" x="6891338" y="3962400"/>
          <p14:tracePt t="481" x="6840538" y="3944938"/>
          <p14:tracePt t="498" x="6756400" y="3894138"/>
          <p14:tracePt t="881" x="6756400" y="3835400"/>
          <p14:tracePt t="898" x="6773863" y="3716338"/>
          <p14:tracePt t="915" x="6840538" y="3479800"/>
          <p14:tracePt t="931" x="6934200" y="3233738"/>
          <p14:tracePt t="948" x="7053263" y="2946400"/>
          <p14:tracePt t="965" x="7145338" y="2768600"/>
          <p14:tracePt t="981" x="7231063" y="2633663"/>
          <p14:tracePt t="998" x="7289800" y="2540000"/>
          <p14:tracePt t="1015" x="7307263" y="2506663"/>
          <p14:tracePt t="7178" x="7231063" y="2506663"/>
          <p14:tracePt t="7188" x="7094538" y="2506663"/>
          <p14:tracePt t="7200" x="7002463" y="2522538"/>
          <p14:tracePt t="7216" x="6807200" y="2573338"/>
          <p14:tracePt t="7232" x="6561138" y="2649538"/>
          <p14:tracePt t="7249" x="6434138" y="2700338"/>
          <p14:tracePt t="7265" x="6273800" y="2751138"/>
          <p14:tracePt t="7281" x="6164263" y="2786063"/>
          <p14:tracePt t="7298" x="6129338" y="2811463"/>
          <p14:tracePt t="7315" x="6113463" y="2827338"/>
          <p14:tracePt t="7347" x="6205538" y="2827338"/>
          <p14:tracePt t="7365" x="6469063" y="2827338"/>
          <p14:tracePt t="7381" x="6891338" y="2827338"/>
          <p14:tracePt t="7398" x="7289800" y="2827338"/>
          <p14:tracePt t="7415" x="7958138" y="2878138"/>
          <p14:tracePt t="7432" x="8280400" y="2946400"/>
          <p14:tracePt t="7448" x="8602663" y="3022600"/>
          <p14:tracePt t="7465" x="8864600" y="3124200"/>
          <p14:tracePt t="7481" x="9067800" y="3217863"/>
          <p14:tracePt t="7498" x="9169400" y="3302000"/>
          <p14:tracePt t="7515" x="9278938" y="3429000"/>
          <p14:tracePt t="7531" x="9313863" y="3556000"/>
          <p14:tracePt t="7548" x="9313863" y="3589338"/>
          <p14:tracePt t="7713" x="9329738" y="3589338"/>
          <p14:tracePt t="7732" x="9423400" y="3589338"/>
          <p14:tracePt t="7748" x="9575800" y="3624263"/>
          <p14:tracePt t="7765" x="9863138" y="3716338"/>
          <p14:tracePt t="7782" x="10134600" y="3784600"/>
          <p14:tracePt t="7798" x="10287000" y="3852863"/>
          <p14:tracePt t="7815" x="10431463" y="3911600"/>
          <p14:tracePt t="8763" x="10414000" y="3911600"/>
          <p14:tracePt t="8781" x="10287000" y="3784600"/>
          <p14:tracePt t="8798" x="10134600" y="3640138"/>
          <p14:tracePt t="8815" x="9863138" y="3446463"/>
          <p14:tracePt t="8832" x="9491663" y="3182938"/>
          <p14:tracePt t="8848" x="9101138" y="2913063"/>
          <p14:tracePt t="8865" x="8712200" y="2700338"/>
          <p14:tracePt t="8882" x="8475663" y="2573338"/>
          <p14:tracePt t="8898" x="8196263" y="2430463"/>
          <p14:tracePt t="8915" x="8102600" y="2362200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603695" y="1569433"/>
            <a:ext cx="4728301" cy="4189232"/>
          </a:xfrm>
        </p:spPr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fr-FR" sz="2400" dirty="0"/>
              <a:t>Introduction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r>
              <a:rPr lang="fr-FR" sz="2400" dirty="0"/>
              <a:t>Trachée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r>
              <a:rPr lang="fr-FR" sz="2400" dirty="0"/>
              <a:t>Les bronches</a:t>
            </a:r>
          </a:p>
          <a:p>
            <a:pPr marL="457200" indent="-457200">
              <a:buAutoNum type="arabicPeriod"/>
            </a:pPr>
            <a:endParaRPr lang="fr-FR" sz="2400" dirty="0"/>
          </a:p>
          <a:p>
            <a:pPr marL="457200" indent="-457200">
              <a:buAutoNum type="arabicPeriod"/>
            </a:pPr>
            <a:r>
              <a:rPr lang="fr-FR" sz="2400" dirty="0"/>
              <a:t>Test de compréhension clinique</a:t>
            </a:r>
          </a:p>
          <a:p>
            <a:pPr marL="0" indent="0">
              <a:buNone/>
            </a:pPr>
            <a:endParaRPr lang="fr-FR" sz="2400" dirty="0"/>
          </a:p>
          <a:p>
            <a:pPr marL="0" indent="0">
              <a:buNone/>
            </a:pPr>
            <a:r>
              <a:rPr lang="fr-FR" sz="2400" dirty="0" err="1"/>
              <a:t>Take</a:t>
            </a:r>
            <a:r>
              <a:rPr lang="fr-FR" sz="2400" dirty="0"/>
              <a:t> home message</a:t>
            </a:r>
          </a:p>
          <a:p>
            <a:pPr marL="457200" lvl="1" indent="0">
              <a:buNone/>
            </a:pPr>
            <a:endParaRPr lang="fr-FR" dirty="0"/>
          </a:p>
          <a:p>
            <a:pPr marL="457200" lvl="1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1545166" y="389276"/>
            <a:ext cx="8871314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Plan du cours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569757" y="1582353"/>
            <a:ext cx="4845360" cy="417631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fr-FR"/>
          </a:p>
        </p:txBody>
      </p:sp>
      <p:pic>
        <p:nvPicPr>
          <p:cNvPr id="8" name="Audio 7">
            <a:extLst>
              <a:ext uri="{FF2B5EF4-FFF2-40B4-BE49-F238E27FC236}">
                <a16:creationId xmlns:a16="http://schemas.microsoft.com/office/drawing/2014/main" id="{69453853-2379-3C90-969A-64C8DD7707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260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10"/>
    </mc:Choice>
    <mc:Fallback xmlns="">
      <p:transition spd="slow" advTm="128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32" x="8085138" y="2362200"/>
          <p14:tracePt t="1447" x="8051800" y="2362200"/>
          <p14:tracePt t="1463" x="7942263" y="2362200"/>
          <p14:tracePt t="1479" x="7729538" y="2344738"/>
          <p14:tracePt t="1496" x="7340600" y="2293938"/>
          <p14:tracePt t="1512" x="6451600" y="2116138"/>
          <p14:tracePt t="1528" x="5453063" y="1862138"/>
          <p14:tracePt t="1545" x="4833938" y="1744663"/>
          <p14:tracePt t="1562" x="3929063" y="1549400"/>
          <p14:tracePt t="1578" x="3217863" y="1439863"/>
          <p14:tracePt t="1595" x="2768600" y="1404938"/>
          <p14:tracePt t="1611" x="2328863" y="1371600"/>
          <p14:tracePt t="1628" x="2116138" y="1371600"/>
          <p14:tracePt t="1645" x="1955800" y="1371600"/>
          <p14:tracePt t="1662" x="1862138" y="1371600"/>
          <p14:tracePt t="1678" x="1828800" y="1371600"/>
          <p14:tracePt t="1727" x="1828800" y="1389063"/>
          <p14:tracePt t="1777" x="1846263" y="1389063"/>
          <p14:tracePt t="1795" x="1938338" y="1389063"/>
          <p14:tracePt t="1812" x="2100263" y="1389063"/>
          <p14:tracePt t="1828" x="2328863" y="1389063"/>
          <p14:tracePt t="1845" x="2557463" y="1422400"/>
          <p14:tracePt t="1862" x="2811463" y="1455738"/>
          <p14:tracePt t="1878" x="3022600" y="1549400"/>
          <p14:tracePt t="1895" x="3182938" y="1633538"/>
          <p14:tracePt t="1912" x="3251200" y="1701800"/>
          <p14:tracePt t="1929" x="3344863" y="1778000"/>
          <p14:tracePt t="1945" x="3378200" y="1846263"/>
          <p14:tracePt t="1962" x="3395663" y="1879600"/>
          <p14:tracePt t="1978" x="3395663" y="1955800"/>
          <p14:tracePt t="1995" x="3395663" y="1989138"/>
          <p14:tracePt t="2012" x="3268663" y="2082800"/>
          <p14:tracePt t="2029" x="3200400" y="2116138"/>
          <p14:tracePt t="2045" x="3124200" y="2133600"/>
          <p14:tracePt t="2062" x="3073400" y="2166938"/>
          <p14:tracePt t="2078" x="3040063" y="2184400"/>
          <p14:tracePt t="2095" x="3040063" y="2201863"/>
          <p14:tracePt t="2112" x="3040063" y="2235200"/>
          <p14:tracePt t="2128" x="3124200" y="2278063"/>
          <p14:tracePt t="2145" x="3268663" y="2328863"/>
          <p14:tracePt t="2162" x="3446463" y="2395538"/>
          <p14:tracePt t="2179" x="3657600" y="2471738"/>
          <p14:tracePt t="2195" x="3860800" y="2540000"/>
          <p14:tracePt t="2212" x="4013200" y="2608263"/>
          <p14:tracePt t="2228" x="4122738" y="2649538"/>
          <p14:tracePt t="2245" x="4208463" y="2684463"/>
          <p14:tracePt t="2262" x="4249738" y="2700338"/>
          <p14:tracePt t="2772" x="4233863" y="2700338"/>
          <p14:tracePt t="2780" x="4208463" y="2700338"/>
          <p14:tracePt t="2796" x="4157663" y="2684463"/>
          <p14:tracePt t="2812" x="4056063" y="2684463"/>
          <p14:tracePt t="2828" x="3911600" y="2667000"/>
          <p14:tracePt t="2845" x="3767138" y="2649538"/>
          <p14:tracePt t="2862" x="3624263" y="2633663"/>
          <p14:tracePt t="2878" x="3446463" y="2633663"/>
          <p14:tracePt t="2895" x="3268663" y="2608263"/>
          <p14:tracePt t="2912" x="3149600" y="2608263"/>
          <p14:tracePt t="2929" x="3040063" y="2608263"/>
          <p14:tracePt t="2946" x="2895600" y="2608263"/>
          <p14:tracePt t="2962" x="2794000" y="2608263"/>
          <p14:tracePt t="2979" x="2735263" y="2608263"/>
          <p14:tracePt t="2995" x="2590800" y="2608263"/>
          <p14:tracePt t="3012" x="2506663" y="2633663"/>
          <p14:tracePt t="3028" x="2379663" y="2667000"/>
          <p14:tracePt t="3045" x="2293938" y="2700338"/>
          <p14:tracePt t="3062" x="2235200" y="2735263"/>
          <p14:tracePt t="3079" x="2166938" y="2786063"/>
          <p14:tracePt t="3095" x="2133600" y="2827338"/>
          <p14:tracePt t="3112" x="2116138" y="2862263"/>
          <p14:tracePt t="3128" x="2116138" y="2895600"/>
          <p14:tracePt t="3145" x="2116138" y="2946400"/>
          <p14:tracePt t="3162" x="2166938" y="2989263"/>
          <p14:tracePt t="3178" x="2311400" y="3005138"/>
          <p14:tracePt t="3195" x="2633663" y="3040063"/>
          <p14:tracePt t="3212" x="2878138" y="3040063"/>
          <p14:tracePt t="3229" x="3251200" y="3040063"/>
          <p14:tracePt t="3245" x="3640138" y="3022600"/>
          <p14:tracePt t="3262" x="3962400" y="2963863"/>
          <p14:tracePt t="3278" x="4284663" y="2963863"/>
          <p14:tracePt t="3295" x="4513263" y="2946400"/>
          <p14:tracePt t="3312" x="4656138" y="2946400"/>
          <p14:tracePt t="3329" x="4767263" y="2946400"/>
          <p14:tracePt t="6217" x="4724400" y="2946400"/>
          <p14:tracePt t="6230" x="4691063" y="2946400"/>
          <p14:tracePt t="6247" x="4589463" y="2913063"/>
          <p14:tracePt t="6263" x="4462463" y="2878138"/>
          <p14:tracePt t="6279" x="4284663" y="2827338"/>
          <p14:tracePt t="6295" x="4056063" y="2751138"/>
          <p14:tracePt t="6312" x="3802063" y="2700338"/>
          <p14:tracePt t="6328" x="3411538" y="2633663"/>
          <p14:tracePt t="6345" x="3182938" y="2590800"/>
          <p14:tracePt t="6362" x="2928938" y="2573338"/>
          <p14:tracePt t="6379" x="2768600" y="2557463"/>
          <p14:tracePt t="6395" x="2633663" y="2557463"/>
          <p14:tracePt t="6412" x="2522538" y="2540000"/>
          <p14:tracePt t="6429" x="2471738" y="2540000"/>
          <p14:tracePt t="6445" x="2438400" y="2540000"/>
          <p14:tracePt t="6462" x="2413000" y="2540000"/>
          <p14:tracePt t="6512" x="2455863" y="2540000"/>
          <p14:tracePt t="6529" x="2522538" y="2573338"/>
          <p14:tracePt t="6545" x="2633663" y="2608263"/>
          <p14:tracePt t="6562" x="2751138" y="2684463"/>
          <p14:tracePt t="6578" x="2895600" y="2735263"/>
          <p14:tracePt t="6595" x="3040063" y="2786063"/>
          <p14:tracePt t="6612" x="3167063" y="2844800"/>
          <p14:tracePt t="6629" x="3302000" y="2895600"/>
          <p14:tracePt t="6645" x="3429000" y="2963863"/>
          <p14:tracePt t="6662" x="3522663" y="3005138"/>
          <p14:tracePt t="6679" x="3606800" y="3040063"/>
          <p14:tracePt t="6695" x="3700463" y="3090863"/>
          <p14:tracePt t="6712" x="3751263" y="3141663"/>
          <p14:tracePt t="6729" x="3802063" y="3200400"/>
          <p14:tracePt t="6745" x="3860800" y="3251200"/>
          <p14:tracePt t="6762" x="3878263" y="3284538"/>
          <p14:tracePt t="6779" x="3878263" y="3302000"/>
          <p14:tracePt t="6795" x="3894138" y="3319463"/>
          <p14:tracePt t="6812" x="3894138" y="3360738"/>
          <p14:tracePt t="6828" x="3878263" y="3378200"/>
          <p14:tracePt t="6845" x="3860800" y="3411538"/>
          <p14:tracePt t="6862" x="3802063" y="3429000"/>
          <p14:tracePt t="6878" x="3751263" y="3479800"/>
          <p14:tracePt t="6895" x="3700463" y="3513138"/>
          <p14:tracePt t="6912" x="3640138" y="3556000"/>
          <p14:tracePt t="6929" x="3589338" y="3573463"/>
          <p14:tracePt t="6945" x="3538538" y="3606800"/>
          <p14:tracePt t="6962" x="3479800" y="3624263"/>
          <p14:tracePt t="6979" x="3429000" y="3657600"/>
          <p14:tracePt t="6995" x="3378200" y="3675063"/>
          <p14:tracePt t="7012" x="3344863" y="3690938"/>
          <p14:tracePt t="7029" x="3284538" y="3716338"/>
          <p14:tracePt t="7045" x="3251200" y="3733800"/>
          <p14:tracePt t="7062" x="3233738" y="3733800"/>
          <p14:tracePt t="7079" x="3217863" y="3751263"/>
          <p14:tracePt t="7129" x="3233738" y="3751263"/>
          <p14:tracePt t="7145" x="3268663" y="3751263"/>
          <p14:tracePt t="7162" x="3360738" y="3751263"/>
          <p14:tracePt t="7179" x="3479800" y="3751263"/>
          <p14:tracePt t="7196" x="3657600" y="3767138"/>
          <p14:tracePt t="7212" x="3835400" y="3802063"/>
          <p14:tracePt t="7229" x="4089400" y="3835400"/>
          <p14:tracePt t="7246" x="4208463" y="3868738"/>
          <p14:tracePt t="7262" x="4335463" y="3894138"/>
          <p14:tracePt t="7279" x="4386263" y="3894138"/>
          <p14:tracePt t="8112" x="4335463" y="3894138"/>
          <p14:tracePt t="8129" x="4318000" y="3894138"/>
          <p14:tracePt t="8146" x="4233863" y="3894138"/>
          <p14:tracePt t="8162" x="4106863" y="3911600"/>
          <p14:tracePt t="8179" x="3929063" y="3911600"/>
          <p14:tracePt t="8196" x="3802063" y="3911600"/>
          <p14:tracePt t="8212" x="3624263" y="3911600"/>
          <p14:tracePt t="8229" x="3446463" y="3911600"/>
          <p14:tracePt t="8245" x="3251200" y="3911600"/>
          <p14:tracePt t="8262" x="3040063" y="3929063"/>
          <p14:tracePt t="8279" x="2844800" y="3979863"/>
          <p14:tracePt t="8295" x="2684463" y="4030663"/>
          <p14:tracePt t="8312" x="2557463" y="4089400"/>
          <p14:tracePt t="8329" x="2438400" y="4173538"/>
          <p14:tracePt t="8345" x="2344738" y="4249738"/>
          <p14:tracePt t="8362" x="2293938" y="4318000"/>
          <p14:tracePt t="8379" x="2235200" y="4386263"/>
          <p14:tracePt t="8395" x="2201863" y="4462463"/>
          <p14:tracePt t="8412" x="2184400" y="4529138"/>
          <p14:tracePt t="8429" x="2166938" y="4640263"/>
          <p14:tracePt t="8445" x="2166938" y="4741863"/>
          <p14:tracePt t="8462" x="2166938" y="4818063"/>
          <p14:tracePt t="8479" x="2217738" y="4935538"/>
          <p14:tracePt t="8495" x="2278063" y="5029200"/>
          <p14:tracePt t="8512" x="2344738" y="5097463"/>
          <p14:tracePt t="8529" x="2438400" y="5189538"/>
          <p14:tracePt t="8545" x="2540000" y="5275263"/>
          <p14:tracePt t="8562" x="2649538" y="5334000"/>
          <p14:tracePt t="8578" x="2794000" y="5384800"/>
          <p14:tracePt t="8595" x="2928938" y="5418138"/>
          <p14:tracePt t="8612" x="3200400" y="5486400"/>
          <p14:tracePt t="8629" x="3302000" y="5486400"/>
          <p14:tracePt t="8646" x="3624263" y="5529263"/>
          <p14:tracePt t="8662" x="3733800" y="5529263"/>
          <p14:tracePt t="8679" x="3962400" y="5529263"/>
          <p14:tracePt t="8695" x="4267200" y="5529263"/>
          <p14:tracePt t="8712" x="4445000" y="5529263"/>
          <p14:tracePt t="8729" x="4605338" y="5529263"/>
          <p14:tracePt t="8745" x="4767263" y="5486400"/>
          <p14:tracePt t="8762" x="4884738" y="5435600"/>
          <p14:tracePt t="8779" x="5011738" y="5367338"/>
          <p14:tracePt t="8795" x="5080000" y="5308600"/>
          <p14:tracePt t="8812" x="5156200" y="5257800"/>
          <p14:tracePt t="8829" x="5224463" y="5207000"/>
          <p14:tracePt t="8845" x="5257800" y="5156200"/>
          <p14:tracePt t="8862" x="5300663" y="5097463"/>
          <p14:tracePt t="8879" x="5334000" y="5062538"/>
          <p14:tracePt t="8895" x="5334000" y="5029200"/>
          <p14:tracePt t="8912" x="5351463" y="4995863"/>
          <p14:tracePt t="8929" x="5351463" y="4978400"/>
          <p14:tracePt t="8945" x="5351463" y="4935538"/>
          <p14:tracePt t="8962" x="5316538" y="4902200"/>
          <p14:tracePt t="8979" x="5257800" y="4868863"/>
          <p14:tracePt t="8995" x="5173663" y="4851400"/>
          <p14:tracePt t="9012" x="5097463" y="4833938"/>
          <p14:tracePt t="9028" x="5011738" y="4833938"/>
          <p14:tracePt t="9045" x="4919663" y="4833938"/>
          <p14:tracePt t="9062" x="4884738" y="4868863"/>
          <p14:tracePt t="9079" x="4851400" y="4884738"/>
          <p14:tracePt t="9096" x="4833938" y="4902200"/>
          <p14:tracePt t="9112" x="4818063" y="4935538"/>
          <p14:tracePt t="9129" x="4818063" y="4995863"/>
          <p14:tracePt t="9145" x="4851400" y="5029200"/>
          <p14:tracePt t="9162" x="4945063" y="5097463"/>
          <p14:tracePt t="9179" x="5080000" y="5189538"/>
          <p14:tracePt t="9195" x="5173663" y="5240338"/>
          <p14:tracePt t="9212" x="5257800" y="5291138"/>
          <p14:tracePt t="9229" x="5334000" y="5308600"/>
          <p14:tracePt t="9245" x="5367338" y="5351463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91019" y="1665163"/>
            <a:ext cx="4617379" cy="4351338"/>
          </a:xfrm>
        </p:spPr>
        <p:txBody>
          <a:bodyPr/>
          <a:lstStyle/>
          <a:p>
            <a:r>
              <a:rPr lang="fr-FR" sz="2000" dirty="0"/>
              <a:t>Les voies aériennes inférieures sont composées de :</a:t>
            </a:r>
          </a:p>
          <a:p>
            <a:pPr marL="0" indent="0">
              <a:buNone/>
            </a:pPr>
            <a:endParaRPr lang="fr-FR" sz="1800" dirty="0"/>
          </a:p>
          <a:p>
            <a:pPr lvl="1">
              <a:buFontTx/>
              <a:buChar char="-"/>
            </a:pPr>
            <a:r>
              <a:rPr lang="fr-FR" sz="1800" dirty="0"/>
              <a:t>Trachée</a:t>
            </a:r>
          </a:p>
          <a:p>
            <a:pPr marL="457200" lvl="1" indent="0">
              <a:buNone/>
            </a:pPr>
            <a:endParaRPr lang="fr-FR" sz="1800" dirty="0"/>
          </a:p>
          <a:p>
            <a:pPr lvl="1">
              <a:buFontTx/>
              <a:buChar char="-"/>
            </a:pPr>
            <a:r>
              <a:rPr lang="fr-FR" sz="1800" dirty="0"/>
              <a:t>Bronches</a:t>
            </a:r>
          </a:p>
          <a:p>
            <a:pPr marL="457200" lvl="1" indent="0">
              <a:buNone/>
            </a:pPr>
            <a:endParaRPr lang="fr-FR" sz="1800" dirty="0"/>
          </a:p>
          <a:p>
            <a:pPr lvl="1">
              <a:buFontTx/>
              <a:buChar char="-"/>
            </a:pPr>
            <a:r>
              <a:rPr lang="fr-FR" sz="1800" dirty="0"/>
              <a:t>Puis lobules pulmonaires avec les alvéoles</a:t>
            </a:r>
          </a:p>
          <a:p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991019" y="253174"/>
            <a:ext cx="10362781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1. Introduction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8398" y="1569703"/>
            <a:ext cx="6356461" cy="4924825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7994809" y="1295831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3895" y="1253701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46C72823-13B5-CE0E-A45C-440C1D48CE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52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776"/>
    </mc:Choice>
    <mc:Fallback xmlns="">
      <p:transition spd="slow" advTm="31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695" x="5367338" y="5351463"/>
          <p14:tracePt t="2710" x="5300663" y="5308600"/>
          <p14:tracePt t="2726" x="5138738" y="5207000"/>
          <p14:tracePt t="2742" x="4945063" y="5097463"/>
          <p14:tracePt t="2759" x="4741863" y="4978400"/>
          <p14:tracePt t="2775" x="4106863" y="4579938"/>
          <p14:tracePt t="2791" x="3835400" y="4386263"/>
          <p14:tracePt t="2808" x="3538538" y="4173538"/>
          <p14:tracePt t="2825" x="3378200" y="4071938"/>
          <p14:tracePt t="2841" x="3233738" y="3962400"/>
          <p14:tracePt t="2858" x="3182938" y="3894138"/>
          <p14:tracePt t="2874" x="3149600" y="3784600"/>
          <p14:tracePt t="3109" x="3167063" y="3784600"/>
          <p14:tracePt t="3126" x="3233738" y="3784600"/>
          <p14:tracePt t="3142" x="3395663" y="3784600"/>
          <p14:tracePt t="3158" x="3640138" y="3767138"/>
          <p14:tracePt t="3175" x="4800600" y="3767138"/>
          <p14:tracePt t="3191" x="5207000" y="3767138"/>
          <p14:tracePt t="3208" x="6045200" y="3767138"/>
          <p14:tracePt t="3225" x="6985000" y="3944938"/>
          <p14:tracePt t="3241" x="7246938" y="4013200"/>
          <p14:tracePt t="3258" x="7645400" y="4140200"/>
          <p14:tracePt t="3275" x="7907338" y="4249738"/>
          <p14:tracePt t="3527" x="7907338" y="4191000"/>
          <p14:tracePt t="3541" x="7924800" y="4106863"/>
          <p14:tracePt t="3558" x="8001000" y="3944938"/>
          <p14:tracePt t="3575" x="8085138" y="3784600"/>
          <p14:tracePt t="3591" x="8313738" y="3344863"/>
          <p14:tracePt t="3608" x="8458200" y="3124200"/>
          <p14:tracePt t="3625" x="8636000" y="2862263"/>
          <p14:tracePt t="3642" x="8745538" y="2735263"/>
          <p14:tracePt t="3658" x="8831263" y="2608263"/>
          <p14:tracePt t="3675" x="8907463" y="2489200"/>
          <p14:tracePt t="3692" x="8907463" y="2455863"/>
          <p14:tracePt t="3708" x="8907463" y="2430463"/>
          <p14:tracePt t="3912" x="8907463" y="2413000"/>
          <p14:tracePt t="3925" x="8923338" y="2379663"/>
          <p14:tracePt t="3941" x="8991600" y="2260600"/>
          <p14:tracePt t="3958" x="9067800" y="2100263"/>
          <p14:tracePt t="3975" x="9118600" y="1973263"/>
          <p14:tracePt t="3991" x="9151938" y="1846263"/>
          <p14:tracePt t="4008" x="9186863" y="1744663"/>
          <p14:tracePt t="4025" x="9186863" y="1617663"/>
          <p14:tracePt t="4041" x="9186863" y="1524000"/>
          <p14:tracePt t="4058" x="9169400" y="1455738"/>
          <p14:tracePt t="4075" x="9118600" y="1389063"/>
          <p14:tracePt t="4091" x="9067800" y="1328738"/>
          <p14:tracePt t="4108" x="9024938" y="1295400"/>
          <p14:tracePt t="4125" x="8991600" y="1295400"/>
          <p14:tracePt t="4142" x="8958263" y="1295400"/>
          <p14:tracePt t="4158" x="8940800" y="1295400"/>
          <p14:tracePt t="4175" x="8923338" y="1295400"/>
          <p14:tracePt t="4191" x="8907463" y="1312863"/>
          <p14:tracePt t="4208" x="8864600" y="1389063"/>
          <p14:tracePt t="4225" x="8847138" y="1473200"/>
          <p14:tracePt t="4242" x="8831263" y="1668463"/>
          <p14:tracePt t="4258" x="8813800" y="1846263"/>
          <p14:tracePt t="4275" x="8813800" y="2039938"/>
          <p14:tracePt t="4291" x="8813800" y="2217738"/>
          <p14:tracePt t="4308" x="8813800" y="2379663"/>
          <p14:tracePt t="4325" x="8813800" y="2540000"/>
          <p14:tracePt t="4341" x="8813800" y="2684463"/>
          <p14:tracePt t="4358" x="8813800" y="2811463"/>
          <p14:tracePt t="4375" x="8813800" y="2913063"/>
          <p14:tracePt t="4391" x="8813800" y="3005138"/>
          <p14:tracePt t="4408" x="8813800" y="3073400"/>
          <p14:tracePt t="4425" x="8813800" y="3106738"/>
          <p14:tracePt t="4442" x="8813800" y="3124200"/>
          <p14:tracePt t="4507" x="8813800" y="3040063"/>
          <p14:tracePt t="4525" x="8813800" y="2878138"/>
          <p14:tracePt t="4541" x="8813800" y="2540000"/>
          <p14:tracePt t="4558" x="8813800" y="2166938"/>
          <p14:tracePt t="4575" x="8813800" y="1905000"/>
          <p14:tracePt t="4591" x="8813800" y="1701800"/>
          <p14:tracePt t="4608" x="8813800" y="1524000"/>
          <p14:tracePt t="4625" x="8813800" y="1455738"/>
          <p14:tracePt t="4642" x="8813800" y="1422400"/>
          <p14:tracePt t="4658" x="8813800" y="1404938"/>
          <p14:tracePt t="4692" x="8813800" y="1422400"/>
          <p14:tracePt t="4708" x="8813800" y="1455738"/>
          <p14:tracePt t="4725" x="8813800" y="1651000"/>
          <p14:tracePt t="4741" x="8813800" y="2057400"/>
          <p14:tracePt t="4758" x="8813800" y="2395538"/>
          <p14:tracePt t="4775" x="8813800" y="2700338"/>
          <p14:tracePt t="4791" x="8813800" y="2844800"/>
          <p14:tracePt t="4808" x="8813800" y="2946400"/>
          <p14:tracePt t="4825" x="8831263" y="2989263"/>
          <p14:tracePt t="4841" x="8831263" y="3005138"/>
          <p14:tracePt t="4858" x="8831263" y="3022600"/>
          <p14:tracePt t="4887" x="8831263" y="2989263"/>
          <p14:tracePt t="4896" x="8831263" y="2946400"/>
          <p14:tracePt t="4908" x="8831263" y="2878138"/>
          <p14:tracePt t="4925" x="8847138" y="2684463"/>
          <p14:tracePt t="4941" x="8864600" y="2328863"/>
          <p14:tracePt t="4958" x="8890000" y="2057400"/>
          <p14:tracePt t="4975" x="8890000" y="1811338"/>
          <p14:tracePt t="4991" x="8890000" y="1617663"/>
          <p14:tracePt t="5008" x="8890000" y="1506538"/>
          <p14:tracePt t="5025" x="8890000" y="1455738"/>
          <p14:tracePt t="5041" x="8890000" y="1439863"/>
          <p14:tracePt t="5092" x="8890000" y="1455738"/>
          <p14:tracePt t="5108" x="8890000" y="1473200"/>
          <p14:tracePt t="5125" x="8864600" y="1617663"/>
          <p14:tracePt t="5142" x="8831263" y="1828800"/>
          <p14:tracePt t="5158" x="8813800" y="2278063"/>
          <p14:tracePt t="5175" x="8813800" y="2573338"/>
          <p14:tracePt t="5192" x="8813800" y="2717800"/>
          <p14:tracePt t="5208" x="8813800" y="2895600"/>
          <p14:tracePt t="5225" x="8813800" y="3090863"/>
          <p14:tracePt t="5241" x="8813800" y="3167063"/>
          <p14:tracePt t="5258" x="8813800" y="3182938"/>
          <p14:tracePt t="5275" x="8813800" y="3200400"/>
          <p14:tracePt t="5314" x="8813800" y="3182938"/>
          <p14:tracePt t="5325" x="8813800" y="3167063"/>
          <p14:tracePt t="5341" x="8813800" y="3055938"/>
          <p14:tracePt t="5358" x="8813800" y="2862263"/>
          <p14:tracePt t="5375" x="8813800" y="2489200"/>
          <p14:tracePt t="5392" x="8813800" y="2201863"/>
          <p14:tracePt t="5408" x="8796338" y="1862138"/>
          <p14:tracePt t="5425" x="8780463" y="1684338"/>
          <p14:tracePt t="5442" x="8763000" y="1549400"/>
          <p14:tracePt t="5458" x="8763000" y="1455738"/>
          <p14:tracePt t="5475" x="8763000" y="1439863"/>
          <p14:tracePt t="5492" x="8745538" y="1422400"/>
          <p14:tracePt t="5540" x="8745538" y="1473200"/>
          <p14:tracePt t="5558" x="8745538" y="1684338"/>
          <p14:tracePt t="5575" x="8780463" y="1905000"/>
          <p14:tracePt t="5592" x="8796338" y="2217738"/>
          <p14:tracePt t="5608" x="8831263" y="2522538"/>
          <p14:tracePt t="5625" x="8831263" y="2768600"/>
          <p14:tracePt t="5641" x="8831263" y="2844800"/>
          <p14:tracePt t="5658" x="8831263" y="2895600"/>
          <p14:tracePt t="5675" x="8831263" y="2928938"/>
          <p14:tracePt t="5692" x="8831263" y="2946400"/>
          <p14:tracePt t="5732" x="8831263" y="2928938"/>
          <p14:tracePt t="5741" x="8831263" y="2895600"/>
          <p14:tracePt t="5758" x="8831263" y="2786063"/>
          <p14:tracePt t="5775" x="8831263" y="2633663"/>
          <p14:tracePt t="5792" x="8831263" y="2379663"/>
          <p14:tracePt t="5808" x="8831263" y="2116138"/>
          <p14:tracePt t="5825" x="8831263" y="1938338"/>
          <p14:tracePt t="5841" x="8831263" y="1778000"/>
          <p14:tracePt t="5858" x="8831263" y="1684338"/>
          <p14:tracePt t="5875" x="8831263" y="1651000"/>
          <p14:tracePt t="5891" x="8831263" y="1633538"/>
          <p14:tracePt t="5957" x="8831263" y="1701800"/>
          <p14:tracePt t="5975" x="8831263" y="1879600"/>
          <p14:tracePt t="5992" x="8847138" y="2133600"/>
          <p14:tracePt t="6008" x="8847138" y="2430463"/>
          <p14:tracePt t="6025" x="8847138" y="2608263"/>
          <p14:tracePt t="6041" x="8847138" y="2786063"/>
          <p14:tracePt t="6058" x="8847138" y="2895600"/>
          <p14:tracePt t="6075" x="8847138" y="2928938"/>
          <p14:tracePt t="6092" x="8847138" y="2963863"/>
          <p14:tracePt t="6608" x="8847138" y="2946400"/>
          <p14:tracePt t="6626" x="8847138" y="2878138"/>
          <p14:tracePt t="6641" x="8864600" y="2844800"/>
          <p14:tracePt t="6659" x="8864600" y="2768600"/>
          <p14:tracePt t="6675" x="8907463" y="2573338"/>
          <p14:tracePt t="6691" x="8923338" y="2489200"/>
          <p14:tracePt t="6708" x="8940800" y="2395538"/>
          <p14:tracePt t="6725" x="8940800" y="2328863"/>
          <p14:tracePt t="6741" x="8940800" y="2293938"/>
          <p14:tracePt t="6758" x="8940800" y="2260600"/>
          <p14:tracePt t="6775" x="8940800" y="2235200"/>
          <p14:tracePt t="6792" x="8940800" y="2217738"/>
          <p14:tracePt t="6824" x="8940800" y="2201863"/>
          <p14:tracePt t="6842" x="8940800" y="2184400"/>
          <p14:tracePt t="6874" x="8940800" y="2166938"/>
          <p14:tracePt t="6892" x="8940800" y="2151063"/>
          <p14:tracePt t="6924" x="8940800" y="2133600"/>
          <p14:tracePt t="6957" x="8940800" y="2116138"/>
          <p14:tracePt t="6991" x="8923338" y="2082800"/>
          <p14:tracePt t="7008" x="8923338" y="2057400"/>
          <p14:tracePt t="7025" x="8907463" y="2039938"/>
          <p14:tracePt t="7042" x="8890000" y="2006600"/>
          <p14:tracePt t="7058" x="8890000" y="1955800"/>
          <p14:tracePt t="7075" x="8864600" y="1905000"/>
          <p14:tracePt t="7092" x="8847138" y="1828800"/>
          <p14:tracePt t="7109" x="8831263" y="1760538"/>
          <p14:tracePt t="7141" x="8831263" y="1727200"/>
          <p14:tracePt t="7158" x="8813800" y="1727200"/>
          <p14:tracePt t="7275" x="8813800" y="1760538"/>
          <p14:tracePt t="7292" x="8813800" y="1846263"/>
          <p14:tracePt t="7308" x="8813800" y="1955800"/>
          <p14:tracePt t="7325" x="8813800" y="2082800"/>
          <p14:tracePt t="7341" x="8813800" y="2217738"/>
          <p14:tracePt t="7358" x="8813800" y="2362200"/>
          <p14:tracePt t="7375" x="8813800" y="2471738"/>
          <p14:tracePt t="7392" x="8813800" y="2608263"/>
          <p14:tracePt t="7408" x="8813800" y="2700338"/>
          <p14:tracePt t="7425" x="8813800" y="2768600"/>
          <p14:tracePt t="7441" x="8813800" y="2844800"/>
          <p14:tracePt t="7458" x="8813800" y="2895600"/>
          <p14:tracePt t="7475" x="8813800" y="2928938"/>
          <p14:tracePt t="7491" x="8813800" y="2963863"/>
          <p14:tracePt t="7524" x="8813800" y="2989263"/>
          <p14:tracePt t="7557" x="8813800" y="3005138"/>
          <p14:tracePt t="7575" x="8813800" y="3022600"/>
          <p14:tracePt t="7592" x="8813800" y="3055938"/>
          <p14:tracePt t="7608" x="8813800" y="3141663"/>
          <p14:tracePt t="7625" x="8813800" y="3167063"/>
          <p14:tracePt t="7642" x="8813800" y="3233738"/>
          <p14:tracePt t="7658" x="8813800" y="3251200"/>
          <p14:tracePt t="8599" x="8796338" y="3251200"/>
          <p14:tracePt t="8609" x="8763000" y="3251200"/>
          <p14:tracePt t="8626" x="8567738" y="3251200"/>
          <p14:tracePt t="8642" x="8212138" y="3251200"/>
          <p14:tracePt t="8658" x="7696200" y="3200400"/>
          <p14:tracePt t="8675" x="7112000" y="3106738"/>
          <p14:tracePt t="8692" x="6519863" y="3005138"/>
          <p14:tracePt t="8708" x="6164263" y="2946400"/>
          <p14:tracePt t="8725" x="5773738" y="2913063"/>
          <p14:tracePt t="8742" x="5511800" y="2895600"/>
          <p14:tracePt t="8758" x="5316538" y="2895600"/>
          <p14:tracePt t="9074" x="5367338" y="2913063"/>
          <p14:tracePt t="9092" x="5529263" y="2946400"/>
          <p14:tracePt t="9109" x="5834063" y="3040063"/>
          <p14:tracePt t="9125" x="6561138" y="3200400"/>
          <p14:tracePt t="9141" x="7069138" y="3302000"/>
          <p14:tracePt t="9158" x="7662863" y="3429000"/>
          <p14:tracePt t="9175" x="8018463" y="3497263"/>
          <p14:tracePt t="9191" x="8331200" y="3556000"/>
          <p14:tracePt t="9208" x="8475663" y="3589338"/>
          <p14:tracePt t="9225" x="8618538" y="3624263"/>
          <p14:tracePt t="9242" x="8653463" y="3640138"/>
          <p14:tracePt t="9509" x="8686800" y="3640138"/>
          <p14:tracePt t="9525" x="8712200" y="3624263"/>
          <p14:tracePt t="9542" x="8763000" y="3589338"/>
          <p14:tracePt t="9558" x="8813800" y="3573463"/>
          <p14:tracePt t="9575" x="8923338" y="3513138"/>
          <p14:tracePt t="9592" x="8940800" y="3497263"/>
          <p14:tracePt t="9608" x="8974138" y="3479800"/>
          <p14:tracePt t="9625" x="8991600" y="3479800"/>
          <p14:tracePt t="9951" x="8974138" y="3479800"/>
          <p14:tracePt t="9959" x="8940800" y="3479800"/>
          <p14:tracePt t="9975" x="8923338" y="3479800"/>
          <p14:tracePt t="9992" x="8864600" y="3479800"/>
          <p14:tracePt t="10009" x="8831263" y="3479800"/>
          <p14:tracePt t="10025" x="8796338" y="3479800"/>
          <p14:tracePt t="10042" x="8780463" y="3479800"/>
          <p14:tracePt t="10090" x="8763000" y="3479800"/>
          <p14:tracePt t="10124" x="8745538" y="3497263"/>
          <p14:tracePt t="10157" x="8729663" y="3513138"/>
          <p14:tracePt t="10246" x="8729663" y="3538538"/>
          <p14:tracePt t="10274" x="8712200" y="3573463"/>
          <p14:tracePt t="10292" x="8712200" y="3624263"/>
          <p14:tracePt t="10308" x="8669338" y="3716338"/>
          <p14:tracePt t="10325" x="8653463" y="3817938"/>
          <p14:tracePt t="10342" x="8602663" y="3962400"/>
          <p14:tracePt t="10359" x="8567738" y="4071938"/>
          <p14:tracePt t="10375" x="8534400" y="4173538"/>
          <p14:tracePt t="10392" x="8491538" y="4249738"/>
          <p14:tracePt t="10408" x="8475663" y="4300538"/>
          <p14:tracePt t="10425" x="8458200" y="4318000"/>
          <p14:tracePt t="10442" x="8458200" y="4335463"/>
          <p14:tracePt t="10474" x="8440738" y="4335463"/>
          <p14:tracePt t="10541" x="8440738" y="4318000"/>
          <p14:tracePt t="10559" x="8440738" y="4284663"/>
          <p14:tracePt t="10574" x="8475663" y="4208463"/>
          <p14:tracePt t="10592" x="8534400" y="4106863"/>
          <p14:tracePt t="10608" x="8585200" y="4013200"/>
          <p14:tracePt t="10625" x="8618538" y="3944938"/>
          <p14:tracePt t="10642" x="8653463" y="3894138"/>
          <p14:tracePt t="10658" x="8669338" y="3835400"/>
          <p14:tracePt t="10675" x="8686800" y="3802063"/>
          <p14:tracePt t="10692" x="8686800" y="3784600"/>
          <p14:tracePt t="10709" x="8712200" y="3767138"/>
          <p14:tracePt t="10740" x="8712200" y="3751263"/>
          <p14:tracePt t="10759" x="8712200" y="3733800"/>
          <p14:tracePt t="10790" x="8712200" y="3716338"/>
          <p14:tracePt t="10808" x="8729663" y="3716338"/>
          <p14:tracePt t="10825" x="8729663" y="3690938"/>
          <p14:tracePt t="10857" x="8729663" y="3675063"/>
          <p14:tracePt t="10875" x="8729663" y="3657600"/>
          <p14:tracePt t="10924" x="8745538" y="3640138"/>
          <p14:tracePt t="10957" x="8745538" y="3624263"/>
          <p14:tracePt t="11074" x="8763000" y="3624263"/>
          <p14:tracePt t="11093" x="8780463" y="3624263"/>
          <p14:tracePt t="11107" x="8796338" y="3624263"/>
          <p14:tracePt t="11126" x="8847138" y="3624263"/>
          <p14:tracePt t="11142" x="8890000" y="3640138"/>
          <p14:tracePt t="11158" x="8958263" y="3675063"/>
          <p14:tracePt t="11175" x="9024938" y="3690938"/>
          <p14:tracePt t="11192" x="9085263" y="3733800"/>
          <p14:tracePt t="11208" x="9136063" y="3751263"/>
          <p14:tracePt t="11225" x="9186863" y="3784600"/>
          <p14:tracePt t="11242" x="9202738" y="3784600"/>
          <p14:tracePt t="11258" x="9220200" y="3802063"/>
          <p14:tracePt t="11291" x="9245600" y="3802063"/>
          <p14:tracePt t="11360" x="9220200" y="3802063"/>
          <p14:tracePt t="11376" x="9202738" y="3784600"/>
          <p14:tracePt t="11390" x="9151938" y="3733800"/>
          <p14:tracePt t="11409" x="9085263" y="3657600"/>
          <p14:tracePt t="11425" x="9024938" y="3606800"/>
          <p14:tracePt t="11442" x="8974138" y="3573463"/>
          <p14:tracePt t="11458" x="8940800" y="3538538"/>
          <p14:tracePt t="11475" x="8923338" y="3513138"/>
          <p14:tracePt t="11492" x="8907463" y="3513138"/>
          <p14:tracePt t="11549" x="8923338" y="3513138"/>
          <p14:tracePt t="11559" x="8958263" y="3513138"/>
          <p14:tracePt t="11575" x="9009063" y="3556000"/>
          <p14:tracePt t="11592" x="9085263" y="3589338"/>
          <p14:tracePt t="11609" x="9136063" y="3640138"/>
          <p14:tracePt t="11625" x="9202738" y="3675063"/>
          <p14:tracePt t="11642" x="9245600" y="3716338"/>
          <p14:tracePt t="11659" x="9263063" y="3733800"/>
          <p14:tracePt t="11675" x="9278938" y="3733800"/>
          <p14:tracePt t="11692" x="9278938" y="3751263"/>
          <p14:tracePt t="11746" x="9245600" y="3751263"/>
          <p14:tracePt t="11759" x="9202738" y="3751263"/>
          <p14:tracePt t="11775" x="9136063" y="3716338"/>
          <p14:tracePt t="11792" x="8991600" y="3657600"/>
          <p14:tracePt t="11808" x="8907463" y="3606800"/>
          <p14:tracePt t="11825" x="8796338" y="3556000"/>
          <p14:tracePt t="11842" x="8729663" y="3513138"/>
          <p14:tracePt t="11858" x="8686800" y="3497263"/>
          <p14:tracePt t="11875" x="8669338" y="3497263"/>
          <p14:tracePt t="11892" x="8653463" y="3497263"/>
          <p14:tracePt t="11924" x="8636000" y="3497263"/>
          <p14:tracePt t="11942" x="8618538" y="3497263"/>
          <p14:tracePt t="11958" x="8602663" y="3538538"/>
          <p14:tracePt t="11975" x="8567738" y="3589338"/>
          <p14:tracePt t="11992" x="8534400" y="3657600"/>
          <p14:tracePt t="12009" x="8440738" y="3751263"/>
          <p14:tracePt t="12025" x="8424863" y="3784600"/>
          <p14:tracePt t="12042" x="8356600" y="3868738"/>
          <p14:tracePt t="12058" x="8331200" y="3911600"/>
          <p14:tracePt t="12075" x="8313738" y="3929063"/>
          <p14:tracePt t="12092" x="8297863" y="3929063"/>
          <p14:tracePt t="12109" x="8297863" y="3944938"/>
          <p14:tracePt t="12208" x="8297863" y="3929063"/>
          <p14:tracePt t="12225" x="8313738" y="3911600"/>
          <p14:tracePt t="12242" x="8356600" y="3868738"/>
          <p14:tracePt t="12259" x="8407400" y="3817938"/>
          <p14:tracePt t="12275" x="8458200" y="3767138"/>
          <p14:tracePt t="12292" x="8509000" y="3716338"/>
          <p14:tracePt t="12308" x="8551863" y="3657600"/>
          <p14:tracePt t="12326" x="8585200" y="3640138"/>
          <p14:tracePt t="12342" x="8602663" y="3606800"/>
          <p14:tracePt t="12359" x="8636000" y="3606800"/>
          <p14:tracePt t="12375" x="8653463" y="3589338"/>
          <p14:tracePt t="12392" x="8686800" y="3589338"/>
          <p14:tracePt t="12408" x="8745538" y="3589338"/>
          <p14:tracePt t="12425" x="8796338" y="3589338"/>
          <p14:tracePt t="12442" x="8847138" y="3589338"/>
          <p14:tracePt t="12458" x="8907463" y="3606800"/>
          <p14:tracePt t="12475" x="8991600" y="3640138"/>
          <p14:tracePt t="12492" x="9042400" y="3675063"/>
          <p14:tracePt t="12509" x="9118600" y="3716338"/>
          <p14:tracePt t="12525" x="9136063" y="3733800"/>
          <p14:tracePt t="12542" x="9202738" y="3767138"/>
          <p14:tracePt t="12559" x="9245600" y="3784600"/>
          <p14:tracePt t="12575" x="9263063" y="3784600"/>
          <p14:tracePt t="12592" x="9278938" y="3802063"/>
          <p14:tracePt t="12728" x="9278938" y="3784600"/>
          <p14:tracePt t="12743" x="9263063" y="3767138"/>
          <p14:tracePt t="12757" x="9263063" y="3733800"/>
          <p14:tracePt t="12775" x="9245600" y="3690938"/>
          <p14:tracePt t="12792" x="9202738" y="3675063"/>
          <p14:tracePt t="12809" x="9202738" y="3657600"/>
          <p14:tracePt t="12825" x="9186863" y="3640138"/>
          <p14:tracePt t="12842" x="9169400" y="3640138"/>
          <p14:tracePt t="12859" x="9151938" y="3624263"/>
          <p14:tracePt t="12942" x="9186863" y="3624263"/>
          <p14:tracePt t="12959" x="9202738" y="3624263"/>
          <p14:tracePt t="12975" x="9263063" y="3657600"/>
          <p14:tracePt t="12992" x="9313863" y="3675063"/>
          <p14:tracePt t="13009" x="9347200" y="3690938"/>
          <p14:tracePt t="13025" x="9364663" y="3716338"/>
          <p14:tracePt t="13107" x="9347200" y="3690938"/>
          <p14:tracePt t="13125" x="9263063" y="3657600"/>
          <p14:tracePt t="13142" x="9202738" y="3624263"/>
          <p14:tracePt t="13159" x="9118600" y="3606800"/>
          <p14:tracePt t="13175" x="9067800" y="3573463"/>
          <p14:tracePt t="13192" x="9024938" y="3556000"/>
          <p14:tracePt t="13209" x="9009063" y="3556000"/>
          <p14:tracePt t="13286" x="9024938" y="3573463"/>
          <p14:tracePt t="13294" x="9042400" y="3589338"/>
          <p14:tracePt t="13308" x="9067800" y="3624263"/>
          <p14:tracePt t="13325" x="9118600" y="3657600"/>
          <p14:tracePt t="13342" x="9151938" y="3675063"/>
          <p14:tracePt t="13358" x="9169400" y="3716338"/>
          <p14:tracePt t="13375" x="9186863" y="3716338"/>
          <p14:tracePt t="13392" x="9202738" y="3716338"/>
          <p14:tracePt t="14590" x="9220200" y="3733800"/>
          <p14:tracePt t="14609" x="9245600" y="3733800"/>
          <p14:tracePt t="14626" x="9263063" y="3733800"/>
          <p14:tracePt t="14658" x="9278938" y="3733800"/>
          <p14:tracePt t="14744" x="9278938" y="3716338"/>
          <p14:tracePt t="14774" x="9263063" y="3657600"/>
          <p14:tracePt t="14792" x="9186863" y="3606800"/>
          <p14:tracePt t="14809" x="9151938" y="3556000"/>
          <p14:tracePt t="14825" x="9085263" y="3497263"/>
          <p14:tracePt t="14842" x="9024938" y="3446463"/>
          <p14:tracePt t="14858" x="8991600" y="3429000"/>
          <p14:tracePt t="14875" x="8974138" y="3411538"/>
          <p14:tracePt t="14892" x="8958263" y="3411538"/>
          <p14:tracePt t="15008" x="8974138" y="3411538"/>
          <p14:tracePt t="15025" x="9024938" y="3462338"/>
          <p14:tracePt t="15042" x="9085263" y="3497263"/>
          <p14:tracePt t="15059" x="9151938" y="3556000"/>
          <p14:tracePt t="15075" x="9186863" y="3589338"/>
          <p14:tracePt t="15092" x="9220200" y="3606800"/>
          <p14:tracePt t="15109" x="9245600" y="3624263"/>
          <p14:tracePt t="15141" x="9263063" y="3624263"/>
          <p14:tracePt t="15191" x="9220200" y="3624263"/>
          <p14:tracePt t="15209" x="9151938" y="3624263"/>
          <p14:tracePt t="15225" x="9101138" y="3624263"/>
          <p14:tracePt t="15242" x="9009063" y="3589338"/>
          <p14:tracePt t="15258" x="8940800" y="3573463"/>
          <p14:tracePt t="15275" x="8890000" y="3556000"/>
          <p14:tracePt t="15292" x="8847138" y="3538538"/>
          <p14:tracePt t="15308" x="8831263" y="3538538"/>
          <p14:tracePt t="15325" x="8831263" y="3513138"/>
          <p14:tracePt t="15374" x="8907463" y="3538538"/>
          <p14:tracePt t="15392" x="8991600" y="3589338"/>
          <p14:tracePt t="15409" x="9067800" y="3624263"/>
          <p14:tracePt t="15425" x="9151938" y="3675063"/>
          <p14:tracePt t="15442" x="9202738" y="3690938"/>
          <p14:tracePt t="15459" x="9245600" y="3716338"/>
          <p14:tracePt t="15475" x="9263063" y="3716338"/>
          <p14:tracePt t="15524" x="9220200" y="3716338"/>
          <p14:tracePt t="15542" x="9151938" y="3690938"/>
          <p14:tracePt t="15559" x="9085263" y="3657600"/>
          <p14:tracePt t="15575" x="9009063" y="3640138"/>
          <p14:tracePt t="15592" x="8940800" y="3606800"/>
          <p14:tracePt t="15608" x="8890000" y="3589338"/>
          <p14:tracePt t="15625" x="8847138" y="3589338"/>
          <p14:tracePt t="15658" x="8831263" y="3589338"/>
          <p14:tracePt t="15703" x="8847138" y="3589338"/>
          <p14:tracePt t="15712" x="8864600" y="3589338"/>
          <p14:tracePt t="15725" x="8890000" y="3606800"/>
          <p14:tracePt t="15742" x="8940800" y="3657600"/>
          <p14:tracePt t="15759" x="8974138" y="3690938"/>
          <p14:tracePt t="15775" x="9009063" y="3716338"/>
          <p14:tracePt t="15792" x="9042400" y="3733800"/>
          <p14:tracePt t="15824" x="9067800" y="3751263"/>
          <p14:tracePt t="15900" x="9042400" y="3733800"/>
          <p14:tracePt t="15909" x="9024938" y="3716338"/>
          <p14:tracePt t="15925" x="8991600" y="3675063"/>
          <p14:tracePt t="15942" x="8940800" y="3606800"/>
          <p14:tracePt t="15958" x="8907463" y="3556000"/>
          <p14:tracePt t="15975" x="8907463" y="3538538"/>
          <p14:tracePt t="15992" x="8890000" y="3513138"/>
          <p14:tracePt t="16031" x="8907463" y="3513138"/>
          <p14:tracePt t="16042" x="8923338" y="3538538"/>
          <p14:tracePt t="16058" x="8991600" y="3606800"/>
          <p14:tracePt t="16075" x="9085263" y="3657600"/>
          <p14:tracePt t="16092" x="9169400" y="3733800"/>
          <p14:tracePt t="16109" x="9220200" y="3767138"/>
          <p14:tracePt t="16125" x="9245600" y="3784600"/>
          <p14:tracePt t="16142" x="9263063" y="3784600"/>
          <p14:tracePt t="16158" x="9263063" y="3802063"/>
          <p14:tracePt t="16176" x="9278938" y="3802063"/>
          <p14:tracePt t="16208" x="9263063" y="3802063"/>
          <p14:tracePt t="16225" x="9220200" y="3767138"/>
          <p14:tracePt t="16242" x="9169400" y="3733800"/>
          <p14:tracePt t="16259" x="9101138" y="3675063"/>
          <p14:tracePt t="16275" x="9042400" y="3640138"/>
          <p14:tracePt t="16292" x="8974138" y="3606800"/>
          <p14:tracePt t="16309" x="8940800" y="3589338"/>
          <p14:tracePt t="16326" x="8923338" y="3573463"/>
          <p14:tracePt t="16358" x="8907463" y="3573463"/>
          <p14:tracePt t="16391" x="8907463" y="3556000"/>
          <p14:tracePt t="16416" x="8923338" y="3556000"/>
          <p14:tracePt t="16426" x="8940800" y="3556000"/>
          <p14:tracePt t="16442" x="9009063" y="3556000"/>
          <p14:tracePt t="16459" x="9085263" y="3589338"/>
          <p14:tracePt t="16475" x="9136063" y="3624263"/>
          <p14:tracePt t="16492" x="9202738" y="3657600"/>
          <p14:tracePt t="16509" x="9220200" y="3690938"/>
          <p14:tracePt t="16525" x="9245600" y="3690938"/>
          <p14:tracePt t="16542" x="9263063" y="3716338"/>
          <p14:tracePt t="16605" x="9245600" y="3716338"/>
          <p14:tracePt t="16613" x="9202738" y="3716338"/>
          <p14:tracePt t="16625" x="9186863" y="3675063"/>
          <p14:tracePt t="16642" x="9101138" y="3624263"/>
          <p14:tracePt t="16658" x="9024938" y="3589338"/>
          <p14:tracePt t="16675" x="8974138" y="3556000"/>
          <p14:tracePt t="16692" x="8940800" y="3513138"/>
          <p14:tracePt t="16709" x="8923338" y="3513138"/>
          <p14:tracePt t="16725" x="8923338" y="3497263"/>
          <p14:tracePt t="16791" x="8958263" y="3538538"/>
          <p14:tracePt t="16810" x="9024938" y="3573463"/>
          <p14:tracePt t="16824" x="9085263" y="3606800"/>
          <p14:tracePt t="16842" x="9136063" y="3657600"/>
          <p14:tracePt t="16859" x="9186863" y="3690938"/>
          <p14:tracePt t="16891" x="9202738" y="3690938"/>
          <p14:tracePt t="16957" x="9186863" y="3690938"/>
          <p14:tracePt t="16975" x="9151938" y="3657600"/>
          <p14:tracePt t="16992" x="9085263" y="3624263"/>
          <p14:tracePt t="17009" x="9024938" y="3589338"/>
          <p14:tracePt t="17025" x="8991600" y="3573463"/>
          <p14:tracePt t="17042" x="8991600" y="3556000"/>
          <p14:tracePt t="17059" x="8974138" y="3556000"/>
          <p14:tracePt t="17107" x="9009063" y="3589338"/>
          <p14:tracePt t="17125" x="9067800" y="3657600"/>
          <p14:tracePt t="17142" x="9136063" y="3733800"/>
          <p14:tracePt t="17159" x="9186863" y="3784600"/>
          <p14:tracePt t="17176" x="9220200" y="3817938"/>
          <p14:tracePt t="17192" x="9245600" y="3835400"/>
          <p14:tracePt t="17209" x="9245600" y="3852863"/>
          <p14:tracePt t="17293" x="9220200" y="3835400"/>
          <p14:tracePt t="17309" x="9202738" y="3817938"/>
          <p14:tracePt t="17325" x="9186863" y="3784600"/>
          <p14:tracePt t="17342" x="9151938" y="3733800"/>
          <p14:tracePt t="17359" x="9151938" y="3716338"/>
          <p14:tracePt t="17375" x="9136063" y="3690938"/>
          <p14:tracePt t="17449" x="9151938" y="3690938"/>
          <p14:tracePt t="17474" x="9186863" y="3716338"/>
          <p14:tracePt t="17492" x="9202738" y="3716338"/>
          <p14:tracePt t="17509" x="9220200" y="3733800"/>
          <p14:tracePt t="17525" x="9245600" y="3733800"/>
          <p14:tracePt t="18041" x="9202738" y="3733800"/>
          <p14:tracePt t="18059" x="9136063" y="3733800"/>
          <p14:tracePt t="18076" x="9085263" y="3716338"/>
          <p14:tracePt t="18092" x="9009063" y="3675063"/>
          <p14:tracePt t="18109" x="8940800" y="3657600"/>
          <p14:tracePt t="18125" x="8890000" y="3640138"/>
          <p14:tracePt t="18142" x="8847138" y="3624263"/>
          <p14:tracePt t="18159" x="8813800" y="3606800"/>
          <p14:tracePt t="18176" x="8796338" y="3606800"/>
          <p14:tracePt t="18274" x="8780463" y="3606800"/>
          <p14:tracePt t="18441" x="8763000" y="3624263"/>
          <p14:tracePt t="18459" x="8729663" y="3640138"/>
          <p14:tracePt t="18476" x="8686800" y="3675063"/>
          <p14:tracePt t="18492" x="8653463" y="3733800"/>
          <p14:tracePt t="18509" x="8618538" y="3784600"/>
          <p14:tracePt t="18525" x="8585200" y="3835400"/>
          <p14:tracePt t="18542" x="8551863" y="3894138"/>
          <p14:tracePt t="18559" x="8534400" y="3929063"/>
          <p14:tracePt t="18575" x="8534400" y="3944938"/>
          <p14:tracePt t="18592" x="8509000" y="3962400"/>
          <p14:tracePt t="18609" x="8509000" y="3979863"/>
          <p14:tracePt t="18676" x="8509000" y="3944938"/>
          <p14:tracePt t="18692" x="8509000" y="3894138"/>
          <p14:tracePt t="18709" x="8534400" y="3802063"/>
          <p14:tracePt t="18726" x="8551863" y="3733800"/>
          <p14:tracePt t="18742" x="8585200" y="3640138"/>
          <p14:tracePt t="18759" x="8618538" y="3573463"/>
          <p14:tracePt t="18776" x="8636000" y="3538538"/>
          <p14:tracePt t="18792" x="8653463" y="3497263"/>
          <p14:tracePt t="18809" x="8653463" y="3479800"/>
          <p14:tracePt t="18826" x="8669338" y="3479800"/>
          <p14:tracePt t="18882" x="8669338" y="3497263"/>
          <p14:tracePt t="18892" x="8669338" y="3513138"/>
          <p14:tracePt t="18909" x="8653463" y="3573463"/>
          <p14:tracePt t="18926" x="8618538" y="3640138"/>
          <p14:tracePt t="18942" x="8585200" y="3690938"/>
          <p14:tracePt t="18959" x="8551863" y="3767138"/>
          <p14:tracePt t="18976" x="8534400" y="3802063"/>
          <p14:tracePt t="18992" x="8491538" y="3835400"/>
          <p14:tracePt t="19024" x="8491538" y="3852863"/>
          <p14:tracePt t="19079" x="8491538" y="3817938"/>
          <p14:tracePt t="19092" x="8491538" y="3802063"/>
          <p14:tracePt t="19109" x="8509000" y="3733800"/>
          <p14:tracePt t="19126" x="8551863" y="3675063"/>
          <p14:tracePt t="19142" x="8585200" y="3606800"/>
          <p14:tracePt t="19159" x="8602663" y="3589338"/>
          <p14:tracePt t="19176" x="8618538" y="3556000"/>
          <p14:tracePt t="19192" x="8636000" y="3556000"/>
          <p14:tracePt t="19241" x="8636000" y="3573463"/>
          <p14:tracePt t="19259" x="8636000" y="3606800"/>
          <p14:tracePt t="19276" x="8618538" y="3657600"/>
          <p14:tracePt t="19292" x="8585200" y="3716338"/>
          <p14:tracePt t="19309" x="8551863" y="3784600"/>
          <p14:tracePt t="19325" x="8534400" y="3802063"/>
          <p14:tracePt t="19342" x="8509000" y="3835400"/>
          <p14:tracePt t="19424" x="8509000" y="3817938"/>
          <p14:tracePt t="19442" x="8534400" y="3767138"/>
          <p14:tracePt t="19459" x="8551863" y="3733800"/>
          <p14:tracePt t="19476" x="8585200" y="3690938"/>
          <p14:tracePt t="19492" x="8602663" y="3657600"/>
          <p14:tracePt t="19509" x="8618538" y="3640138"/>
          <p14:tracePt t="19525" x="8636000" y="3624263"/>
          <p14:tracePt t="19608" x="8636000" y="3640138"/>
          <p14:tracePt t="19626" x="8618538" y="3690938"/>
          <p14:tracePt t="19642" x="8585200" y="3767138"/>
          <p14:tracePt t="19659" x="8551863" y="3817938"/>
          <p14:tracePt t="19676" x="8509000" y="3852863"/>
          <p14:tracePt t="19692" x="8491538" y="3894138"/>
          <p14:tracePt t="19725" x="8475663" y="3911600"/>
          <p14:tracePt t="19791" x="8475663" y="3868738"/>
          <p14:tracePt t="19809" x="8551863" y="3784600"/>
          <p14:tracePt t="19826" x="8567738" y="3751263"/>
          <p14:tracePt t="19842" x="8602663" y="3690938"/>
          <p14:tracePt t="19859" x="8636000" y="3657600"/>
          <p14:tracePt t="19876" x="8653463" y="3624263"/>
          <p14:tracePt t="19892" x="8669338" y="3624263"/>
          <p14:tracePt t="19909" x="8669338" y="3606800"/>
          <p14:tracePt t="20169" x="8669338" y="3624263"/>
          <p14:tracePt t="20208" x="8669338" y="3640138"/>
          <p14:tracePt t="20225" x="8653463" y="3657600"/>
          <p14:tracePt t="20243" x="8636000" y="3657600"/>
          <p14:tracePt t="20259" x="8636000" y="3675063"/>
          <p14:tracePt t="20341" x="8653463" y="3675063"/>
          <p14:tracePt t="20359" x="8729663" y="3675063"/>
          <p14:tracePt t="20376" x="8796338" y="3675063"/>
          <p14:tracePt t="20392" x="8864600" y="3675063"/>
          <p14:tracePt t="20409" x="8940800" y="3675063"/>
          <p14:tracePt t="20426" x="8991600" y="3675063"/>
          <p14:tracePt t="20442" x="9042400" y="3675063"/>
          <p14:tracePt t="20459" x="9067800" y="3675063"/>
          <p14:tracePt t="20491" x="9085263" y="3675063"/>
          <p14:tracePt t="20595" x="9067800" y="3675063"/>
          <p14:tracePt t="20624" x="9042400" y="3657600"/>
          <p14:tracePt t="20642" x="9042400" y="3640138"/>
          <p14:tracePt t="20710" x="9085263" y="3640138"/>
          <p14:tracePt t="20726" x="9118600" y="3640138"/>
          <p14:tracePt t="20742" x="9220200" y="3690938"/>
          <p14:tracePt t="20759" x="9263063" y="3716338"/>
          <p14:tracePt t="20775" x="9329738" y="3733800"/>
          <p14:tracePt t="20792" x="9380538" y="3751263"/>
          <p14:tracePt t="20809" x="9398000" y="3767138"/>
          <p14:tracePt t="20826" x="9423400" y="3767138"/>
          <p14:tracePt t="20908" x="9364663" y="3767138"/>
          <p14:tracePt t="20926" x="9278938" y="3751263"/>
          <p14:tracePt t="20942" x="9202738" y="3733800"/>
          <p14:tracePt t="20959" x="9085263" y="3690938"/>
          <p14:tracePt t="20976" x="8974138" y="3675063"/>
          <p14:tracePt t="20992" x="8847138" y="3675063"/>
          <p14:tracePt t="21009" x="8745538" y="3675063"/>
          <p14:tracePt t="21026" x="8636000" y="3675063"/>
          <p14:tracePt t="21042" x="8534400" y="3675063"/>
          <p14:tracePt t="21059" x="8440738" y="3675063"/>
          <p14:tracePt t="21075" x="8374063" y="3675063"/>
          <p14:tracePt t="21092" x="8331200" y="3675063"/>
          <p14:tracePt t="21109" x="8313738" y="3690938"/>
          <p14:tracePt t="21126" x="8297863" y="3690938"/>
          <p14:tracePt t="22529" x="8313738" y="3690938"/>
          <p14:tracePt t="22543" x="8331200" y="3690938"/>
          <p14:tracePt t="22560" x="8389938" y="3640138"/>
          <p14:tracePt t="22576" x="8424863" y="3606800"/>
          <p14:tracePt t="22592" x="8440738" y="3556000"/>
          <p14:tracePt t="22609" x="8458200" y="3513138"/>
          <p14:tracePt t="22626" x="8475663" y="3497263"/>
          <p14:tracePt t="22643" x="8491538" y="3462338"/>
          <p14:tracePt t="22659" x="8491538" y="3429000"/>
          <p14:tracePt t="22676" x="8458200" y="3395663"/>
          <p14:tracePt t="22692" x="8389938" y="3344863"/>
          <p14:tracePt t="22709" x="8331200" y="3284538"/>
          <p14:tracePt t="22726" x="8212138" y="3217863"/>
          <p14:tracePt t="22742" x="8102600" y="3167063"/>
          <p14:tracePt t="22759" x="8001000" y="3141663"/>
          <p14:tracePt t="22776" x="7891463" y="3124200"/>
          <p14:tracePt t="22792" x="7780338" y="3124200"/>
          <p14:tracePt t="22809" x="7729538" y="3124200"/>
          <p14:tracePt t="22825" x="7696200" y="3141663"/>
          <p14:tracePt t="22842" x="7662863" y="3182938"/>
          <p14:tracePt t="22859" x="7645400" y="3233738"/>
          <p14:tracePt t="22875" x="7602538" y="3319463"/>
          <p14:tracePt t="22892" x="7569200" y="3411538"/>
          <p14:tracePt t="22909" x="7535863" y="3538538"/>
          <p14:tracePt t="22925" x="7518400" y="3606800"/>
          <p14:tracePt t="22942" x="7485063" y="3716338"/>
          <p14:tracePt t="22959" x="7467600" y="3802063"/>
          <p14:tracePt t="22976" x="7450138" y="3868738"/>
          <p14:tracePt t="22992" x="7450138" y="3962400"/>
          <p14:tracePt t="23009" x="7450138" y="4030663"/>
          <p14:tracePt t="23026" x="7450138" y="4122738"/>
          <p14:tracePt t="23042" x="7450138" y="4267200"/>
          <p14:tracePt t="23059" x="7500938" y="4351338"/>
          <p14:tracePt t="23076" x="7586663" y="4462463"/>
          <p14:tracePt t="23092" x="7696200" y="4529138"/>
          <p14:tracePt t="23109" x="7805738" y="4597400"/>
          <p14:tracePt t="23126" x="7891463" y="4640263"/>
          <p14:tracePt t="23142" x="8034338" y="4656138"/>
          <p14:tracePt t="23159" x="8153400" y="4656138"/>
          <p14:tracePt t="23176" x="8262938" y="4640263"/>
          <p14:tracePt t="23193" x="8475663" y="4478338"/>
          <p14:tracePt t="23209" x="8602663" y="4335463"/>
          <p14:tracePt t="23226" x="8669338" y="4224338"/>
          <p14:tracePt t="23242" x="8729663" y="4157663"/>
          <p14:tracePt t="23259" x="8780463" y="4030663"/>
          <p14:tracePt t="23275" x="8796338" y="3911600"/>
          <p14:tracePt t="23292" x="8813800" y="3817938"/>
          <p14:tracePt t="23309" x="8813800" y="3767138"/>
          <p14:tracePt t="23326" x="8796338" y="3690938"/>
          <p14:tracePt t="23342" x="8745538" y="3624263"/>
          <p14:tracePt t="23359" x="8669338" y="3556000"/>
          <p14:tracePt t="23376" x="8602663" y="3497263"/>
          <p14:tracePt t="23392" x="8491538" y="3411538"/>
          <p14:tracePt t="23409" x="8424863" y="3378200"/>
          <p14:tracePt t="23426" x="8356600" y="3319463"/>
          <p14:tracePt t="23442" x="8247063" y="3284538"/>
          <p14:tracePt t="23459" x="8153400" y="3268663"/>
          <p14:tracePt t="23476" x="8051800" y="3251200"/>
          <p14:tracePt t="23492" x="7958138" y="3233738"/>
          <p14:tracePt t="23509" x="7874000" y="3233738"/>
          <p14:tracePt t="23526" x="7780338" y="3233738"/>
          <p14:tracePt t="23543" x="7696200" y="3233738"/>
          <p14:tracePt t="23559" x="7627938" y="3251200"/>
          <p14:tracePt t="23576" x="7586663" y="3268663"/>
          <p14:tracePt t="23592" x="7551738" y="3302000"/>
          <p14:tracePt t="23609" x="7518400" y="3344863"/>
          <p14:tracePt t="23626" x="7500938" y="3411538"/>
          <p14:tracePt t="23642" x="7500938" y="3497263"/>
          <p14:tracePt t="23659" x="7500938" y="3640138"/>
          <p14:tracePt t="23676" x="7500938" y="3784600"/>
          <p14:tracePt t="23693" x="7551738" y="3962400"/>
          <p14:tracePt t="23709" x="7627938" y="4157663"/>
          <p14:tracePt t="23726" x="7764463" y="4513263"/>
          <p14:tracePt t="23742" x="7856538" y="4706938"/>
          <p14:tracePt t="23759" x="7891463" y="4800600"/>
          <p14:tracePt t="23776" x="8018463" y="5029200"/>
          <p14:tracePt t="23792" x="8051800" y="5113338"/>
          <p14:tracePt t="23809" x="8085138" y="5189538"/>
          <p14:tracePt t="23826" x="8120063" y="5224463"/>
          <p14:tracePt t="23843" x="8153400" y="5240338"/>
          <p14:tracePt t="23859" x="8212138" y="5240338"/>
          <p14:tracePt t="23876" x="8229600" y="5240338"/>
          <p14:tracePt t="23892" x="8280400" y="5240338"/>
          <p14:tracePt t="23909" x="8313738" y="5207000"/>
          <p14:tracePt t="23926" x="8374063" y="5156200"/>
          <p14:tracePt t="23942" x="8424863" y="5097463"/>
          <p14:tracePt t="23959" x="8458200" y="5011738"/>
          <p14:tracePt t="23976" x="8491538" y="4935538"/>
          <p14:tracePt t="23992" x="8551863" y="4833938"/>
          <p14:tracePt t="24009" x="8567738" y="4706938"/>
          <p14:tracePt t="24026" x="8585200" y="4546600"/>
          <p14:tracePt t="24042" x="8585200" y="4351338"/>
          <p14:tracePt t="24059" x="8585200" y="4122738"/>
          <p14:tracePt t="24076" x="8551863" y="3911600"/>
          <p14:tracePt t="24093" x="8491538" y="3733800"/>
          <p14:tracePt t="24109" x="8440738" y="3573463"/>
          <p14:tracePt t="24126" x="8389938" y="3446463"/>
          <p14:tracePt t="24142" x="8331200" y="3344863"/>
          <p14:tracePt t="24159" x="8229600" y="3233738"/>
          <p14:tracePt t="24176" x="8153400" y="3200400"/>
          <p14:tracePt t="24192" x="8085138" y="3141663"/>
          <p14:tracePt t="24209" x="8001000" y="3124200"/>
          <p14:tracePt t="24226" x="7874000" y="3106738"/>
          <p14:tracePt t="24242" x="7823200" y="3106738"/>
          <p14:tracePt t="24259" x="7696200" y="3106738"/>
          <p14:tracePt t="24276" x="7645400" y="3141663"/>
          <p14:tracePt t="24293" x="7586663" y="3200400"/>
          <p14:tracePt t="24309" x="7535863" y="3268663"/>
          <p14:tracePt t="24326" x="7500938" y="3378200"/>
          <p14:tracePt t="24342" x="7500938" y="3497263"/>
          <p14:tracePt t="24359" x="7500938" y="3675063"/>
          <p14:tracePt t="24376" x="7518400" y="3852863"/>
          <p14:tracePt t="24392" x="7569200" y="4046538"/>
          <p14:tracePt t="24409" x="7662863" y="4224338"/>
          <p14:tracePt t="24426" x="7747000" y="4386263"/>
          <p14:tracePt t="24442" x="7823200" y="4513263"/>
          <p14:tracePt t="24459" x="7891463" y="4622800"/>
          <p14:tracePt t="24476" x="7958138" y="4706938"/>
          <p14:tracePt t="24492" x="8051800" y="4775200"/>
          <p14:tracePt t="24509" x="8120063" y="4818063"/>
          <p14:tracePt t="24526" x="8196263" y="4833938"/>
          <p14:tracePt t="24542" x="8262938" y="4833938"/>
          <p14:tracePt t="24560" x="8313738" y="4833938"/>
          <p14:tracePt t="24576" x="8389938" y="4800600"/>
          <p14:tracePt t="24592" x="8440738" y="4724400"/>
          <p14:tracePt t="24609" x="8491538" y="4656138"/>
          <p14:tracePt t="24626" x="8551863" y="4564063"/>
          <p14:tracePt t="24642" x="8567738" y="4495800"/>
          <p14:tracePt t="24659" x="8602663" y="4368800"/>
          <p14:tracePt t="24676" x="8618538" y="4249738"/>
          <p14:tracePt t="24693" x="8618538" y="4106863"/>
          <p14:tracePt t="24709" x="8585200" y="3894138"/>
          <p14:tracePt t="24726" x="8567738" y="3817938"/>
          <p14:tracePt t="24743" x="8491538" y="3657600"/>
          <p14:tracePt t="24759" x="8458200" y="3556000"/>
          <p14:tracePt t="24776" x="8424863" y="3479800"/>
          <p14:tracePt t="24792" x="8389938" y="3411538"/>
          <p14:tracePt t="24809" x="8331200" y="3378200"/>
          <p14:tracePt t="24826" x="8297863" y="3344863"/>
          <p14:tracePt t="24842" x="8247063" y="3319463"/>
          <p14:tracePt t="24859" x="8212138" y="3302000"/>
          <p14:tracePt t="24876" x="8135938" y="3302000"/>
          <p14:tracePt t="24892" x="8102600" y="3302000"/>
          <p14:tracePt t="24909" x="8051800" y="3302000"/>
          <p14:tracePt t="24926" x="8018463" y="3344863"/>
          <p14:tracePt t="24942" x="7983538" y="3395663"/>
          <p14:tracePt t="24959" x="7942263" y="3462338"/>
          <p14:tracePt t="24976" x="7907338" y="3573463"/>
          <p14:tracePt t="24992" x="7907338" y="3716338"/>
          <p14:tracePt t="25009" x="7891463" y="3894138"/>
          <p14:tracePt t="25026" x="7891463" y="4071938"/>
          <p14:tracePt t="25043" x="7891463" y="4267200"/>
          <p14:tracePt t="25059" x="7942263" y="4427538"/>
          <p14:tracePt t="25076" x="8018463" y="4597400"/>
          <p14:tracePt t="25092" x="8069263" y="4691063"/>
          <p14:tracePt t="25109" x="8135938" y="4833938"/>
          <p14:tracePt t="25126" x="8212138" y="4919663"/>
          <p14:tracePt t="25143" x="8262938" y="4995863"/>
          <p14:tracePt t="25159" x="8313738" y="5011738"/>
          <p14:tracePt t="25176" x="8389938" y="5046663"/>
          <p14:tracePt t="25193" x="8424863" y="5046663"/>
          <p14:tracePt t="25209" x="8475663" y="5046663"/>
          <p14:tracePt t="25226" x="8585200" y="4935538"/>
          <p14:tracePt t="25242" x="8653463" y="4851400"/>
          <p14:tracePt t="25259" x="8712200" y="4757738"/>
          <p14:tracePt t="25276" x="8745538" y="4673600"/>
          <p14:tracePt t="25293" x="8796338" y="4546600"/>
          <p14:tracePt t="25309" x="8796338" y="4427538"/>
          <p14:tracePt t="25326" x="8796338" y="4300538"/>
          <p14:tracePt t="25343" x="8796338" y="4191000"/>
          <p14:tracePt t="25359" x="8763000" y="4046538"/>
          <p14:tracePt t="25376" x="8729663" y="3979863"/>
          <p14:tracePt t="25393" x="8669338" y="3894138"/>
          <p14:tracePt t="25409" x="8618538" y="3817938"/>
          <p14:tracePt t="25426" x="8534400" y="3751263"/>
          <p14:tracePt t="25442" x="8458200" y="3690938"/>
          <p14:tracePt t="25459" x="8374063" y="3640138"/>
          <p14:tracePt t="25476" x="8280400" y="3606800"/>
          <p14:tracePt t="25493" x="8178800" y="3589338"/>
          <p14:tracePt t="25509" x="8102600" y="3573463"/>
          <p14:tracePt t="25526" x="8018463" y="3573463"/>
          <p14:tracePt t="25542" x="7924800" y="3573463"/>
          <p14:tracePt t="25559" x="7907338" y="3573463"/>
          <p14:tracePt t="26265" x="7891463" y="3573463"/>
          <p14:tracePt t="26276" x="7856538" y="3573463"/>
          <p14:tracePt t="26293" x="7780338" y="3573463"/>
          <p14:tracePt t="26309" x="7713663" y="3573463"/>
          <p14:tracePt t="26326" x="7627938" y="3573463"/>
          <p14:tracePt t="26342" x="7551738" y="3573463"/>
          <p14:tracePt t="26359" x="7518400" y="3573463"/>
          <p14:tracePt t="26376" x="7467600" y="3606800"/>
          <p14:tracePt t="26392" x="7424738" y="3657600"/>
          <p14:tracePt t="26409" x="7391400" y="3751263"/>
          <p14:tracePt t="26426" x="7373938" y="3894138"/>
          <p14:tracePt t="26443" x="7358063" y="4030663"/>
          <p14:tracePt t="26459" x="7358063" y="4191000"/>
          <p14:tracePt t="26476" x="7358063" y="4300538"/>
          <p14:tracePt t="26492" x="7358063" y="4427538"/>
          <p14:tracePt t="26509" x="7358063" y="4529138"/>
          <p14:tracePt t="26526" x="7358063" y="4622800"/>
          <p14:tracePt t="26542" x="7358063" y="4691063"/>
          <p14:tracePt t="26559" x="7373938" y="4741863"/>
          <p14:tracePt t="26576" x="7408863" y="4800600"/>
          <p14:tracePt t="26592" x="7424738" y="4818063"/>
          <p14:tracePt t="26609" x="7467600" y="4851400"/>
          <p14:tracePt t="26626" x="7535863" y="4868863"/>
          <p14:tracePt t="26643" x="7569200" y="4884738"/>
          <p14:tracePt t="26659" x="7602538" y="4884738"/>
          <p14:tracePt t="26676" x="7678738" y="4884738"/>
          <p14:tracePt t="26692" x="7805738" y="4833938"/>
          <p14:tracePt t="26709" x="7874000" y="4757738"/>
          <p14:tracePt t="26726" x="7958138" y="4673600"/>
          <p14:tracePt t="26743" x="8051800" y="4564063"/>
          <p14:tracePt t="26759" x="8120063" y="4445000"/>
          <p14:tracePt t="26776" x="8178800" y="4318000"/>
          <p14:tracePt t="26793" x="8212138" y="4191000"/>
          <p14:tracePt t="26809" x="8229600" y="4089400"/>
          <p14:tracePt t="26826" x="8247063" y="3944938"/>
          <p14:tracePt t="26843" x="8247063" y="3784600"/>
          <p14:tracePt t="26859" x="8247063" y="3640138"/>
          <p14:tracePt t="26876" x="8212138" y="3497263"/>
          <p14:tracePt t="26892" x="8153400" y="3395663"/>
          <p14:tracePt t="26909" x="8120063" y="3302000"/>
          <p14:tracePt t="26926" x="8051800" y="3217863"/>
          <p14:tracePt t="26942" x="8018463" y="3167063"/>
          <p14:tracePt t="26959" x="7958138" y="3106738"/>
          <p14:tracePt t="26976" x="7891463" y="3073400"/>
          <p14:tracePt t="26993" x="7823200" y="3040063"/>
          <p14:tracePt t="27009" x="7713663" y="3040063"/>
          <p14:tracePt t="27026" x="7602538" y="3040063"/>
          <p14:tracePt t="27043" x="7518400" y="3040063"/>
          <p14:tracePt t="27059" x="7408863" y="3040063"/>
          <p14:tracePt t="27076" x="7340600" y="3106738"/>
          <p14:tracePt t="27093" x="7246938" y="3200400"/>
          <p14:tracePt t="27109" x="7213600" y="3251200"/>
          <p14:tracePt t="27126" x="7162800" y="3378200"/>
          <p14:tracePt t="27142" x="7162800" y="3479800"/>
          <p14:tracePt t="27159" x="7162800" y="3751263"/>
          <p14:tracePt t="27176" x="7162800" y="3962400"/>
          <p14:tracePt t="27192" x="7196138" y="4191000"/>
          <p14:tracePt t="27209" x="7246938" y="4462463"/>
          <p14:tracePt t="27226" x="7323138" y="4691063"/>
          <p14:tracePt t="27242" x="7408863" y="4902200"/>
          <p14:tracePt t="27259" x="7485063" y="5080000"/>
          <p14:tracePt t="27276" x="7551738" y="5173663"/>
          <p14:tracePt t="27293" x="7645400" y="5257800"/>
          <p14:tracePt t="27309" x="7764463" y="5334000"/>
          <p14:tracePt t="27326" x="7874000" y="5351463"/>
          <p14:tracePt t="27343" x="8001000" y="5351463"/>
          <p14:tracePt t="27359" x="8102600" y="5308600"/>
          <p14:tracePt t="27376" x="8212138" y="5224463"/>
          <p14:tracePt t="27392" x="8313738" y="5113338"/>
          <p14:tracePt t="27409" x="8407400" y="5011738"/>
          <p14:tracePt t="27426" x="8475663" y="4902200"/>
          <p14:tracePt t="27443" x="8509000" y="4818063"/>
          <p14:tracePt t="27459" x="8567738" y="4656138"/>
          <p14:tracePt t="27476" x="8585200" y="4564063"/>
          <p14:tracePt t="27493" x="8585200" y="4427538"/>
          <p14:tracePt t="27509" x="8585200" y="4300538"/>
          <p14:tracePt t="27526" x="8551863" y="4173538"/>
          <p14:tracePt t="27543" x="8491538" y="4071938"/>
          <p14:tracePt t="27559" x="8424863" y="3944938"/>
          <p14:tracePt t="27576" x="8356600" y="3852863"/>
          <p14:tracePt t="27593" x="8262938" y="3767138"/>
          <p14:tracePt t="27609" x="8178800" y="3690938"/>
          <p14:tracePt t="27626" x="8069263" y="3640138"/>
          <p14:tracePt t="27643" x="7958138" y="3606800"/>
          <p14:tracePt t="27659" x="7747000" y="3573463"/>
          <p14:tracePt t="27676" x="7627938" y="3556000"/>
          <p14:tracePt t="27693" x="7500938" y="3556000"/>
          <p14:tracePt t="27709" x="7408863" y="3556000"/>
          <p14:tracePt t="27726" x="7307263" y="3606800"/>
          <p14:tracePt t="27743" x="7231063" y="3657600"/>
          <p14:tracePt t="27759" x="7162800" y="3767138"/>
          <p14:tracePt t="27776" x="7145338" y="3868738"/>
          <p14:tracePt t="27793" x="7129463" y="4013200"/>
          <p14:tracePt t="27809" x="7129463" y="4173538"/>
          <p14:tracePt t="27826" x="7129463" y="4318000"/>
          <p14:tracePt t="27843" x="7129463" y="4495800"/>
          <p14:tracePt t="27859" x="7145338" y="4640263"/>
          <p14:tracePt t="27876" x="7180263" y="4800600"/>
          <p14:tracePt t="27893" x="7196138" y="4902200"/>
          <p14:tracePt t="27909" x="7231063" y="5011738"/>
          <p14:tracePt t="27926" x="7246938" y="5080000"/>
          <p14:tracePt t="27943" x="7246938" y="5113338"/>
          <p14:tracePt t="27959" x="7272338" y="5130800"/>
          <p14:tracePt t="27976" x="7272338" y="5156200"/>
          <p14:tracePt t="30682" x="7289800" y="5130800"/>
          <p14:tracePt t="30694" x="7323138" y="5113338"/>
          <p14:tracePt t="30710" x="7408863" y="5029200"/>
          <p14:tracePt t="30727" x="7551738" y="4935538"/>
          <p14:tracePt t="30743" x="7729538" y="4851400"/>
          <p14:tracePt t="30759" x="7983538" y="4724400"/>
          <p14:tracePt t="30776" x="8313738" y="4579938"/>
          <p14:tracePt t="30793" x="8551863" y="4495800"/>
          <p14:tracePt t="30809" x="8847138" y="4368800"/>
          <p14:tracePt t="30826" x="9136063" y="4267200"/>
          <p14:tracePt t="30843" x="9364663" y="4191000"/>
          <p14:tracePt t="30859" x="9558338" y="4157663"/>
          <p14:tracePt t="30876" x="9685338" y="4157663"/>
          <p14:tracePt t="30893" x="9829800" y="4140200"/>
          <p14:tracePt t="30909" x="9956800" y="4140200"/>
          <p14:tracePt t="30926" x="10040938" y="4173538"/>
          <p14:tracePt t="30943" x="10109200" y="4224338"/>
          <p14:tracePt t="30959" x="10167938" y="4284663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4435" y="1577023"/>
            <a:ext cx="3384479" cy="4351338"/>
          </a:xfrm>
        </p:spPr>
        <p:txBody>
          <a:bodyPr/>
          <a:lstStyle/>
          <a:p>
            <a:r>
              <a:rPr lang="fr-FR" sz="2000" dirty="0"/>
              <a:t>2 parties</a:t>
            </a:r>
          </a:p>
          <a:p>
            <a:pPr>
              <a:buFontTx/>
              <a:buChar char="-"/>
            </a:pPr>
            <a:r>
              <a:rPr lang="fr-FR" sz="2000" dirty="0"/>
              <a:t>une cervicale</a:t>
            </a:r>
          </a:p>
          <a:p>
            <a:pPr>
              <a:buFontTx/>
              <a:buChar char="-"/>
            </a:pPr>
            <a:r>
              <a:rPr lang="fr-FR" sz="2000" dirty="0"/>
              <a:t>une thoracique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Trachée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5686" y="1577023"/>
            <a:ext cx="7575142" cy="4525826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4512362" y="1392357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0811" y="1129686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8047523" y="1253857"/>
            <a:ext cx="25884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Coupe horizontale du cou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5937F74F-921F-382A-11B8-6E8CA5CA13F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4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789"/>
    </mc:Choice>
    <mc:Fallback xmlns="">
      <p:transition spd="slow" advTm="567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59" x="10167938" y="4267200"/>
          <p14:tracePt t="1168" x="10167938" y="4224338"/>
          <p14:tracePt t="1186" x="10185400" y="4071938"/>
          <p14:tracePt t="1202" x="10253663" y="3868738"/>
          <p14:tracePt t="1218" x="10431463" y="3446463"/>
          <p14:tracePt t="1235" x="10660063" y="3005138"/>
          <p14:tracePt t="1251" x="10820400" y="2700338"/>
          <p14:tracePt t="1268" x="11041063" y="2344738"/>
          <p14:tracePt t="1285" x="11193463" y="2082800"/>
          <p14:tracePt t="1301" x="11269663" y="1973263"/>
          <p14:tracePt t="1318" x="11336338" y="1846263"/>
          <p14:tracePt t="1335" x="11353800" y="1811338"/>
          <p14:tracePt t="1351" x="11353800" y="1778000"/>
          <p14:tracePt t="1368" x="11320463" y="1760538"/>
          <p14:tracePt t="1384" x="11193463" y="1744663"/>
          <p14:tracePt t="1401" x="10998200" y="1744663"/>
          <p14:tracePt t="1418" x="10752138" y="1744663"/>
          <p14:tracePt t="1435" x="10396538" y="1846263"/>
          <p14:tracePt t="1451" x="10091738" y="2024063"/>
          <p14:tracePt t="1468" x="9720263" y="2235200"/>
          <p14:tracePt t="1485" x="9398000" y="2540000"/>
          <p14:tracePt t="1501" x="9085263" y="2895600"/>
          <p14:tracePt t="1518" x="8831263" y="3251200"/>
          <p14:tracePt t="1535" x="8686800" y="3538538"/>
          <p14:tracePt t="1551" x="8567738" y="3868738"/>
          <p14:tracePt t="1568" x="8491538" y="4208463"/>
          <p14:tracePt t="1585" x="8475663" y="4495800"/>
          <p14:tracePt t="1601" x="8491538" y="4706938"/>
          <p14:tracePt t="1902" x="8440738" y="4706938"/>
          <p14:tracePt t="1918" x="8212138" y="4546600"/>
          <p14:tracePt t="1935" x="7645400" y="4208463"/>
          <p14:tracePt t="1951" x="6916738" y="3817938"/>
          <p14:tracePt t="1968" x="6045200" y="3378200"/>
          <p14:tracePt t="1985" x="5453063" y="3124200"/>
          <p14:tracePt t="2001" x="4783138" y="2844800"/>
          <p14:tracePt t="2018" x="4411663" y="2684463"/>
          <p14:tracePt t="2034" x="4071938" y="2506663"/>
          <p14:tracePt t="2051" x="3860800" y="2379663"/>
          <p14:tracePt t="2650" x="3767138" y="2379663"/>
          <p14:tracePt t="2668" x="3640138" y="2379663"/>
          <p14:tracePt t="2685" x="3505200" y="2362200"/>
          <p14:tracePt t="2701" x="3360738" y="2362200"/>
          <p14:tracePt t="2718" x="3182938" y="2344738"/>
          <p14:tracePt t="2735" x="3040063" y="2328863"/>
          <p14:tracePt t="2751" x="2928938" y="2328863"/>
          <p14:tracePt t="2768" x="2827338" y="2311400"/>
          <p14:tracePt t="2784" x="2751138" y="2293938"/>
          <p14:tracePt t="2801" x="2684463" y="2293938"/>
          <p14:tracePt t="3093" x="2700338" y="2293938"/>
          <p14:tracePt t="3102" x="2717800" y="2293938"/>
          <p14:tracePt t="3118" x="2735263" y="2293938"/>
          <p14:tracePt t="3135" x="2811463" y="2293938"/>
          <p14:tracePt t="3151" x="2913063" y="2293938"/>
          <p14:tracePt t="3168" x="2989263" y="2293938"/>
          <p14:tracePt t="3185" x="3022600" y="2293938"/>
          <p14:tracePt t="3201" x="3040063" y="2293938"/>
          <p14:tracePt t="3218" x="3055938" y="2293938"/>
          <p14:tracePt t="3568" x="3040063" y="2293938"/>
          <p14:tracePt t="3585" x="3005138" y="2278063"/>
          <p14:tracePt t="3602" x="2946400" y="2260600"/>
          <p14:tracePt t="3618" x="2862263" y="2217738"/>
          <p14:tracePt t="3635" x="2794000" y="2184400"/>
          <p14:tracePt t="3651" x="2684463" y="2166938"/>
          <p14:tracePt t="3668" x="2616200" y="2166938"/>
          <p14:tracePt t="3685" x="2557463" y="2166938"/>
          <p14:tracePt t="3701" x="2522538" y="2166938"/>
          <p14:tracePt t="3718" x="2506663" y="2166938"/>
          <p14:tracePt t="3734" x="2489200" y="2166938"/>
          <p14:tracePt t="3822" x="2506663" y="2166938"/>
          <p14:tracePt t="3836" x="2522538" y="2166938"/>
          <p14:tracePt t="3850" x="2590800" y="2184400"/>
          <p14:tracePt t="3868" x="2667000" y="2201863"/>
          <p14:tracePt t="3885" x="2751138" y="2217738"/>
          <p14:tracePt t="3902" x="2811463" y="2235200"/>
          <p14:tracePt t="3918" x="2844800" y="2260600"/>
          <p14:tracePt t="3935" x="2862263" y="2260600"/>
          <p14:tracePt t="3994" x="2862263" y="2278063"/>
          <p14:tracePt t="4034" x="2844800" y="2278063"/>
          <p14:tracePt t="4052" x="2794000" y="2278063"/>
          <p14:tracePt t="8441" x="2794000" y="2293938"/>
          <p14:tracePt t="8454" x="2811463" y="2328863"/>
          <p14:tracePt t="8470" x="2844800" y="2395538"/>
          <p14:tracePt t="8486" x="3073400" y="2735263"/>
          <p14:tracePt t="8502" x="3182938" y="2862263"/>
          <p14:tracePt t="8519" x="3411538" y="3141663"/>
          <p14:tracePt t="8535" x="3860800" y="3624263"/>
          <p14:tracePt t="8552" x="4173538" y="3995738"/>
          <p14:tracePt t="8568" x="4411663" y="4249738"/>
          <p14:tracePt t="8585" x="4656138" y="4529138"/>
          <p14:tracePt t="8602" x="4833938" y="4741863"/>
          <p14:tracePt t="8618" x="4868863" y="4775200"/>
          <p14:tracePt t="8869" x="4884738" y="4741863"/>
          <p14:tracePt t="8885" x="4919663" y="4691063"/>
          <p14:tracePt t="8901" x="5011738" y="4579938"/>
          <p14:tracePt t="8919" x="5300663" y="4284663"/>
          <p14:tracePt t="8935" x="5418138" y="4140200"/>
          <p14:tracePt t="8952" x="5722938" y="3868738"/>
          <p14:tracePt t="8968" x="5935663" y="3657600"/>
          <p14:tracePt t="8985" x="6164263" y="3446463"/>
          <p14:tracePt t="9002" x="6307138" y="3268663"/>
          <p14:tracePt t="9019" x="6418263" y="3124200"/>
          <p14:tracePt t="9035" x="6469063" y="3040063"/>
          <p14:tracePt t="9052" x="6484938" y="2946400"/>
          <p14:tracePt t="9069" x="6484938" y="2862263"/>
          <p14:tracePt t="9085" x="6434138" y="2751138"/>
          <p14:tracePt t="9102" x="6324600" y="2649538"/>
          <p14:tracePt t="9119" x="6180138" y="2540000"/>
          <p14:tracePt t="9135" x="6011863" y="2413000"/>
          <p14:tracePt t="9152" x="5791200" y="2328863"/>
          <p14:tracePt t="9168" x="5613400" y="2260600"/>
          <p14:tracePt t="9185" x="5453063" y="2201863"/>
          <p14:tracePt t="9202" x="5275263" y="2184400"/>
          <p14:tracePt t="9218" x="5122863" y="2184400"/>
          <p14:tracePt t="9235" x="4978400" y="2184400"/>
          <p14:tracePt t="9252" x="4833938" y="2235200"/>
          <p14:tracePt t="9268" x="4724400" y="2344738"/>
          <p14:tracePt t="9285" x="4622800" y="2471738"/>
          <p14:tracePt t="9302" x="4546600" y="2608263"/>
          <p14:tracePt t="9318" x="4495800" y="2811463"/>
          <p14:tracePt t="9335" x="4462463" y="3073400"/>
          <p14:tracePt t="9352" x="4462463" y="3497263"/>
          <p14:tracePt t="9368" x="4462463" y="3894138"/>
          <p14:tracePt t="9385" x="4589463" y="4318000"/>
          <p14:tracePt t="9402" x="4673600" y="4640263"/>
          <p14:tracePt t="9418" x="4833938" y="5011738"/>
          <p14:tracePt t="9435" x="4995863" y="5334000"/>
          <p14:tracePt t="9452" x="5173663" y="5595938"/>
          <p14:tracePt t="9469" x="5435600" y="5884863"/>
          <p14:tracePt t="9485" x="5613400" y="5986463"/>
          <p14:tracePt t="9502" x="5707063" y="6019800"/>
          <p14:tracePt t="9518" x="5969000" y="6037263"/>
          <p14:tracePt t="9535" x="6164263" y="6037263"/>
          <p14:tracePt t="9552" x="6324600" y="5951538"/>
          <p14:tracePt t="9568" x="6502400" y="5824538"/>
          <p14:tracePt t="9585" x="6662738" y="5630863"/>
          <p14:tracePt t="9602" x="6824663" y="5418138"/>
          <p14:tracePt t="9619" x="6967538" y="5189538"/>
          <p14:tracePt t="9635" x="7069138" y="4935538"/>
          <p14:tracePt t="9652" x="7129463" y="4691063"/>
          <p14:tracePt t="9668" x="7162800" y="4445000"/>
          <p14:tracePt t="9685" x="7162800" y="4208463"/>
          <p14:tracePt t="9702" x="7162800" y="3979863"/>
          <p14:tracePt t="9718" x="7112000" y="3733800"/>
          <p14:tracePt t="9735" x="7018338" y="3538538"/>
          <p14:tracePt t="9752" x="6934200" y="3344863"/>
          <p14:tracePt t="9768" x="6807200" y="3167063"/>
          <p14:tracePt t="9785" x="6680200" y="2963863"/>
          <p14:tracePt t="9802" x="6535738" y="2786063"/>
          <p14:tracePt t="9818" x="6383338" y="2608263"/>
          <p14:tracePt t="9835" x="6223000" y="2506663"/>
          <p14:tracePt t="9852" x="6045200" y="2413000"/>
          <p14:tracePt t="9869" x="5867400" y="2362200"/>
          <p14:tracePt t="9885" x="5656263" y="2362200"/>
          <p14:tracePt t="9902" x="5453063" y="2362200"/>
          <p14:tracePt t="9918" x="5300663" y="2362200"/>
          <p14:tracePt t="9935" x="5062538" y="2430463"/>
          <p14:tracePt t="9952" x="4960938" y="2506663"/>
          <p14:tracePt t="9969" x="4902200" y="2557463"/>
          <p14:tracePt t="9985" x="4818063" y="2684463"/>
          <p14:tracePt t="10002" x="4691063" y="2928938"/>
          <p14:tracePt t="10018" x="4640263" y="3141663"/>
          <p14:tracePt t="10035" x="4640263" y="3378200"/>
          <p14:tracePt t="10052" x="4640263" y="3624263"/>
          <p14:tracePt t="10068" x="4640263" y="3868738"/>
          <p14:tracePt t="10085" x="4724400" y="4173538"/>
          <p14:tracePt t="10102" x="4851400" y="4462463"/>
          <p14:tracePt t="10118" x="4995863" y="4724400"/>
          <p14:tracePt t="10135" x="5138738" y="4995863"/>
          <p14:tracePt t="10152" x="5300663" y="5240338"/>
          <p14:tracePt t="10168" x="5453063" y="5418138"/>
          <p14:tracePt t="10185" x="5595938" y="5545138"/>
          <p14:tracePt t="10202" x="5722938" y="5613400"/>
          <p14:tracePt t="10218" x="5849938" y="5646738"/>
          <p14:tracePt t="10235" x="6011863" y="5664200"/>
          <p14:tracePt t="10252" x="6146800" y="5664200"/>
          <p14:tracePt t="10268" x="6291263" y="5630863"/>
          <p14:tracePt t="10285" x="6434138" y="5545138"/>
          <p14:tracePt t="10301" x="6535738" y="5435600"/>
          <p14:tracePt t="10318" x="6680200" y="5275263"/>
          <p14:tracePt t="10335" x="6789738" y="5113338"/>
          <p14:tracePt t="10352" x="6891338" y="4935538"/>
          <p14:tracePt t="10368" x="6985000" y="4757738"/>
          <p14:tracePt t="10385" x="7035800" y="4579938"/>
          <p14:tracePt t="10402" x="7112000" y="4318000"/>
          <p14:tracePt t="10419" x="7112000" y="4249738"/>
          <p14:tracePt t="10435" x="7129463" y="4106863"/>
          <p14:tracePt t="10452" x="7129463" y="3995738"/>
          <p14:tracePt t="10469" x="7129463" y="3911600"/>
          <p14:tracePt t="10485" x="7112000" y="3784600"/>
          <p14:tracePt t="10502" x="7094538" y="3716338"/>
          <p14:tracePt t="10518" x="7035800" y="3640138"/>
          <p14:tracePt t="10535" x="6967538" y="3556000"/>
          <p14:tracePt t="10552" x="6891338" y="3479800"/>
          <p14:tracePt t="10568" x="6807200" y="3395663"/>
          <p14:tracePt t="10585" x="6713538" y="3302000"/>
          <p14:tracePt t="10602" x="6629400" y="3217863"/>
          <p14:tracePt t="10618" x="6519863" y="3141663"/>
          <p14:tracePt t="10635" x="6418263" y="3090863"/>
          <p14:tracePt t="10652" x="6291263" y="3040063"/>
          <p14:tracePt t="10668" x="6180138" y="3005138"/>
          <p14:tracePt t="10685" x="6078538" y="2989263"/>
          <p14:tracePt t="10702" x="5969000" y="2989263"/>
          <p14:tracePt t="10718" x="5867400" y="2989263"/>
          <p14:tracePt t="10735" x="5808663" y="2989263"/>
          <p14:tracePt t="10752" x="5757863" y="2989263"/>
          <p14:tracePt t="10768" x="5722938" y="3005138"/>
          <p14:tracePt t="11107" x="5722938" y="3022600"/>
          <p14:tracePt t="11118" x="5757863" y="3073400"/>
          <p14:tracePt t="11136" x="5834063" y="3200400"/>
          <p14:tracePt t="11152" x="5900738" y="3360738"/>
          <p14:tracePt t="11168" x="6027738" y="3606800"/>
          <p14:tracePt t="11185" x="6129338" y="3835400"/>
          <p14:tracePt t="11202" x="6223000" y="3995738"/>
          <p14:tracePt t="11218" x="6273800" y="4122738"/>
          <p14:tracePt t="11235" x="6307138" y="4224338"/>
          <p14:tracePt t="11688" x="6307138" y="4208463"/>
          <p14:tracePt t="11702" x="6307138" y="4157663"/>
          <p14:tracePt t="11718" x="6324600" y="4013200"/>
          <p14:tracePt t="11735" x="6383338" y="3835400"/>
          <p14:tracePt t="11752" x="6418263" y="3624263"/>
          <p14:tracePt t="11769" x="6451600" y="3411538"/>
          <p14:tracePt t="11785" x="6469063" y="3233738"/>
          <p14:tracePt t="11802" x="6484938" y="3106738"/>
          <p14:tracePt t="11818" x="6502400" y="3005138"/>
          <p14:tracePt t="11835" x="6502400" y="2913063"/>
          <p14:tracePt t="11852" x="6502400" y="2862263"/>
          <p14:tracePt t="11869" x="6502400" y="2811463"/>
          <p14:tracePt t="11885" x="6502400" y="2751138"/>
          <p14:tracePt t="11902" x="6502400" y="2717800"/>
          <p14:tracePt t="11919" x="6502400" y="2667000"/>
          <p14:tracePt t="11935" x="6502400" y="2649538"/>
          <p14:tracePt t="11952" x="6502400" y="2633663"/>
          <p14:tracePt t="11968" x="6484938" y="2608263"/>
          <p14:tracePt t="11985" x="6484938" y="2590800"/>
          <p14:tracePt t="12002" x="6469063" y="2573338"/>
          <p14:tracePt t="12034" x="6469063" y="2557463"/>
          <p14:tracePt t="12081" x="6451600" y="2557463"/>
          <p14:tracePt t="12134" x="6451600" y="2573338"/>
          <p14:tracePt t="12153" x="6434138" y="2667000"/>
          <p14:tracePt t="12167" x="6400800" y="2786063"/>
          <p14:tracePt t="12185" x="6383338" y="2928938"/>
          <p14:tracePt t="12202" x="6342063" y="3106738"/>
          <p14:tracePt t="12219" x="6307138" y="3251200"/>
          <p14:tracePt t="12235" x="6291263" y="3411538"/>
          <p14:tracePt t="12252" x="6273800" y="3556000"/>
          <p14:tracePt t="12269" x="6256338" y="3675063"/>
          <p14:tracePt t="12285" x="6256338" y="3802063"/>
          <p14:tracePt t="12302" x="6256338" y="3868738"/>
          <p14:tracePt t="12318" x="6256338" y="3979863"/>
          <p14:tracePt t="12335" x="6256338" y="4030663"/>
          <p14:tracePt t="12352" x="6256338" y="4089400"/>
          <p14:tracePt t="12384" x="6256338" y="4106863"/>
          <p14:tracePt t="12418" x="6256338" y="4089400"/>
          <p14:tracePt t="12435" x="6256338" y="4046538"/>
          <p14:tracePt t="12452" x="6273800" y="3979863"/>
          <p14:tracePt t="12468" x="6307138" y="3911600"/>
          <p14:tracePt t="12485" x="6342063" y="3817938"/>
          <p14:tracePt t="12502" x="6357938" y="3767138"/>
          <p14:tracePt t="12519" x="6383338" y="3716338"/>
          <p14:tracePt t="12535" x="6400800" y="3675063"/>
          <p14:tracePt t="12552" x="6400800" y="3657600"/>
          <p14:tracePt t="12606" x="6400800" y="3675063"/>
          <p14:tracePt t="12618" x="6400800" y="3690938"/>
          <p14:tracePt t="12635" x="6383338" y="3767138"/>
          <p14:tracePt t="12652" x="6342063" y="3852863"/>
          <p14:tracePt t="12669" x="6324600" y="3929063"/>
          <p14:tracePt t="12685" x="6273800" y="4030663"/>
          <p14:tracePt t="12702" x="6240463" y="4122738"/>
          <p14:tracePt t="12719" x="6205538" y="4173538"/>
          <p14:tracePt t="12735" x="6180138" y="4208463"/>
          <p14:tracePt t="12752" x="6164263" y="4224338"/>
          <p14:tracePt t="12769" x="6164263" y="4249738"/>
          <p14:tracePt t="12785" x="6164263" y="4267200"/>
          <p14:tracePt t="13220" x="6164263" y="4249738"/>
          <p14:tracePt t="13235" x="6164263" y="4224338"/>
          <p14:tracePt t="13252" x="6180138" y="4140200"/>
          <p14:tracePt t="13269" x="6205538" y="4071938"/>
          <p14:tracePt t="13285" x="6223000" y="4013200"/>
          <p14:tracePt t="13302" x="6240463" y="3962400"/>
          <p14:tracePt t="13318" x="6240463" y="3929063"/>
          <p14:tracePt t="13335" x="6256338" y="3911600"/>
          <p14:tracePt t="13352" x="6256338" y="3894138"/>
          <p14:tracePt t="13369" x="6256338" y="3868738"/>
          <p14:tracePt t="13401" x="6256338" y="3852863"/>
          <p14:tracePt t="13474" x="6256338" y="3835400"/>
          <p14:tracePt t="13517" x="6256338" y="3802063"/>
          <p14:tracePt t="13535" x="6256338" y="3767138"/>
          <p14:tracePt t="13552" x="6240463" y="3733800"/>
          <p14:tracePt t="13569" x="6240463" y="3657600"/>
          <p14:tracePt t="13585" x="6223000" y="3556000"/>
          <p14:tracePt t="13602" x="6223000" y="3479800"/>
          <p14:tracePt t="13619" x="6223000" y="3395663"/>
          <p14:tracePt t="13635" x="6223000" y="3284538"/>
          <p14:tracePt t="13652" x="6223000" y="3200400"/>
          <p14:tracePt t="13669" x="6223000" y="3141663"/>
          <p14:tracePt t="13685" x="6223000" y="3090863"/>
          <p14:tracePt t="13702" x="6223000" y="3040063"/>
          <p14:tracePt t="13719" x="6223000" y="3005138"/>
          <p14:tracePt t="13735" x="6205538" y="2963863"/>
          <p14:tracePt t="13752" x="6205538" y="2928938"/>
          <p14:tracePt t="13768" x="6180138" y="2895600"/>
          <p14:tracePt t="13785" x="6180138" y="2878138"/>
          <p14:tracePt t="13802" x="6164263" y="2844800"/>
          <p14:tracePt t="13819" x="6164263" y="2827338"/>
          <p14:tracePt t="13835" x="6146800" y="2811463"/>
          <p14:tracePt t="13852" x="6146800" y="2786063"/>
          <p14:tracePt t="13884" x="6129338" y="2786063"/>
          <p14:tracePt t="13918" x="6129338" y="2811463"/>
          <p14:tracePt t="13935" x="6129338" y="2913063"/>
          <p14:tracePt t="13952" x="6129338" y="3090863"/>
          <p14:tracePt t="13969" x="6129338" y="3268663"/>
          <p14:tracePt t="13985" x="6129338" y="3446463"/>
          <p14:tracePt t="14002" x="6129338" y="3573463"/>
          <p14:tracePt t="14019" x="6129338" y="3675063"/>
          <p14:tracePt t="14035" x="6129338" y="3784600"/>
          <p14:tracePt t="14052" x="6129338" y="3852863"/>
          <p14:tracePt t="14068" x="6129338" y="3911600"/>
          <p14:tracePt t="14085" x="6129338" y="3944938"/>
          <p14:tracePt t="14102" x="6129338" y="3962400"/>
          <p14:tracePt t="14204" x="6129338" y="3944938"/>
          <p14:tracePt t="14234" x="6129338" y="3911600"/>
          <p14:tracePt t="14252" x="6129338" y="3817938"/>
          <p14:tracePt t="14268" x="6129338" y="3690938"/>
          <p14:tracePt t="14285" x="6129338" y="3538538"/>
          <p14:tracePt t="14302" x="6129338" y="3360738"/>
          <p14:tracePt t="14319" x="6129338" y="3217863"/>
          <p14:tracePt t="14335" x="6113463" y="3073400"/>
          <p14:tracePt t="14352" x="6096000" y="2963863"/>
          <p14:tracePt t="14369" x="6078538" y="2913063"/>
          <p14:tracePt t="14385" x="6078538" y="2878138"/>
          <p14:tracePt t="14402" x="6062663" y="2862263"/>
          <p14:tracePt t="14467" x="6062663" y="2878138"/>
          <p14:tracePt t="14485" x="6062663" y="2946400"/>
          <p14:tracePt t="14502" x="6062663" y="3073400"/>
          <p14:tracePt t="14518" x="6078538" y="3217863"/>
          <p14:tracePt t="14535" x="6096000" y="3378200"/>
          <p14:tracePt t="14552" x="6096000" y="3462338"/>
          <p14:tracePt t="14569" x="6113463" y="3556000"/>
          <p14:tracePt t="14585" x="6129338" y="3589338"/>
          <p14:tracePt t="14602" x="6129338" y="3606800"/>
          <p14:tracePt t="14619" x="6129338" y="3624263"/>
          <p14:tracePt t="14701" x="6129338" y="3589338"/>
          <p14:tracePt t="14719" x="6129338" y="3538538"/>
          <p14:tracePt t="14734" x="6129338" y="3429000"/>
          <p14:tracePt t="14752" x="6129338" y="3302000"/>
          <p14:tracePt t="14769" x="6129338" y="3182938"/>
          <p14:tracePt t="14785" x="6129338" y="3055938"/>
          <p14:tracePt t="14802" x="6129338" y="2963863"/>
          <p14:tracePt t="14819" x="6129338" y="2946400"/>
          <p14:tracePt t="14835" x="6129338" y="2928938"/>
          <p14:tracePt t="14852" x="6129338" y="2913063"/>
          <p14:tracePt t="14917" x="6129338" y="2928938"/>
          <p14:tracePt t="14935" x="6129338" y="2989263"/>
          <p14:tracePt t="14952" x="6129338" y="3073400"/>
          <p14:tracePt t="14969" x="6129338" y="3233738"/>
          <p14:tracePt t="14985" x="6129338" y="3344863"/>
          <p14:tracePt t="15002" x="6129338" y="3462338"/>
          <p14:tracePt t="15019" x="6129338" y="3538538"/>
          <p14:tracePt t="15035" x="6129338" y="3573463"/>
          <p14:tracePt t="15052" x="6129338" y="3589338"/>
          <p14:tracePt t="15069" x="6129338" y="3606800"/>
          <p14:tracePt t="15154" x="6129338" y="3589338"/>
          <p14:tracePt t="15169" x="6129338" y="3556000"/>
          <p14:tracePt t="15184" x="6129338" y="3479800"/>
          <p14:tracePt t="15202" x="6146800" y="3360738"/>
          <p14:tracePt t="15218" x="6146800" y="3251200"/>
          <p14:tracePt t="15235" x="6146800" y="3141663"/>
          <p14:tracePt t="15252" x="6164263" y="3073400"/>
          <p14:tracePt t="15269" x="6164263" y="3040063"/>
          <p14:tracePt t="15285" x="6164263" y="3005138"/>
          <p14:tracePt t="15417" x="6164263" y="3022600"/>
          <p14:tracePt t="15435" x="6164263" y="3055938"/>
          <p14:tracePt t="15452" x="6164263" y="3141663"/>
          <p14:tracePt t="15469" x="6164263" y="3251200"/>
          <p14:tracePt t="15485" x="6164263" y="3411538"/>
          <p14:tracePt t="15502" x="6164263" y="3513138"/>
          <p14:tracePt t="15519" x="6146800" y="3657600"/>
          <p14:tracePt t="15535" x="6146800" y="3751263"/>
          <p14:tracePt t="15552" x="6129338" y="3784600"/>
          <p14:tracePt t="15569" x="6129338" y="3817938"/>
          <p14:tracePt t="15601" x="6129338" y="3835400"/>
          <p14:tracePt t="16055" x="6129338" y="3817938"/>
          <p14:tracePt t="16069" x="6129338" y="3802063"/>
          <p14:tracePt t="16086" x="6129338" y="3690938"/>
          <p14:tracePt t="16102" x="6129338" y="3513138"/>
          <p14:tracePt t="16119" x="6129338" y="3319463"/>
          <p14:tracePt t="16135" x="6146800" y="3106738"/>
          <p14:tracePt t="16152" x="6146800" y="2989263"/>
          <p14:tracePt t="16168" x="6146800" y="2862263"/>
          <p14:tracePt t="16185" x="6146800" y="2786063"/>
          <p14:tracePt t="16202" x="6146800" y="2768600"/>
          <p14:tracePt t="16218" x="6146800" y="2751138"/>
          <p14:tracePt t="16334" x="6146800" y="2768600"/>
          <p14:tracePt t="16352" x="6146800" y="2827338"/>
          <p14:tracePt t="16369" x="6146800" y="2928938"/>
          <p14:tracePt t="16385" x="6146800" y="3005138"/>
          <p14:tracePt t="16402" x="6146800" y="3106738"/>
          <p14:tracePt t="16419" x="6146800" y="3217863"/>
          <p14:tracePt t="16435" x="6146800" y="3268663"/>
          <p14:tracePt t="16452" x="6146800" y="3302000"/>
          <p14:tracePt t="16469" x="6146800" y="3344863"/>
          <p14:tracePt t="16485" x="6146800" y="3360738"/>
          <p14:tracePt t="16518" x="6146800" y="3378200"/>
          <p14:tracePt t="16568" x="6146800" y="3395663"/>
          <p14:tracePt t="17161" x="6146800" y="3411538"/>
          <p14:tracePt t="17170" x="6146800" y="3429000"/>
          <p14:tracePt t="17186" x="6146800" y="3446463"/>
          <p14:tracePt t="17202" x="6146800" y="3513138"/>
          <p14:tracePt t="17219" x="6146800" y="3624263"/>
          <p14:tracePt t="17235" x="6146800" y="3657600"/>
          <p14:tracePt t="17252" x="6164263" y="3716338"/>
          <p14:tracePt t="17269" x="6164263" y="3751263"/>
          <p14:tracePt t="17285" x="6164263" y="3784600"/>
          <p14:tracePt t="17302" x="6164263" y="3817938"/>
          <p14:tracePt t="17334" x="6164263" y="3835400"/>
          <p14:tracePt t="17884" x="6164263" y="3852863"/>
          <p14:tracePt t="17902" x="6164263" y="3868738"/>
          <p14:tracePt t="17919" x="6164263" y="3894138"/>
          <p14:tracePt t="17935" x="6164263" y="3911600"/>
          <p14:tracePt t="17952" x="6164263" y="3929063"/>
          <p14:tracePt t="17969" x="6164263" y="3944938"/>
          <p14:tracePt t="17985" x="6164263" y="3962400"/>
          <p14:tracePt t="18002" x="6164263" y="3979863"/>
          <p14:tracePt t="18019" x="6164263" y="3995738"/>
          <p14:tracePt t="18035" x="6164263" y="4013200"/>
          <p14:tracePt t="18052" x="6164263" y="4030663"/>
          <p14:tracePt t="18084" x="6164263" y="4046538"/>
          <p14:tracePt t="18102" x="6164263" y="4071938"/>
          <p14:tracePt t="18134" x="6164263" y="4089400"/>
          <p14:tracePt t="18152" x="6164263" y="4106863"/>
          <p14:tracePt t="18184" x="6164263" y="4140200"/>
          <p14:tracePt t="18202" x="6164263" y="4157663"/>
          <p14:tracePt t="18234" x="6164263" y="4173538"/>
          <p14:tracePt t="18252" x="6164263" y="4191000"/>
          <p14:tracePt t="18269" x="6164263" y="4208463"/>
          <p14:tracePt t="18285" x="6164263" y="4224338"/>
          <p14:tracePt t="18318" x="6164263" y="4249738"/>
          <p14:tracePt t="18336" x="6164263" y="4267200"/>
          <p14:tracePt t="18352" x="6164263" y="4284663"/>
          <p14:tracePt t="18369" x="6164263" y="4300538"/>
          <p14:tracePt t="18385" x="6164263" y="4318000"/>
          <p14:tracePt t="18402" x="6164263" y="4335463"/>
          <p14:tracePt t="18434" x="6164263" y="4351338"/>
          <p14:tracePt t="18467" x="6164263" y="4368800"/>
          <p14:tracePt t="18518" x="6164263" y="4386263"/>
          <p14:tracePt t="18568" x="6164263" y="4402138"/>
          <p14:tracePt t="18601" x="6164263" y="4427538"/>
          <p14:tracePt t="18619" x="6164263" y="4445000"/>
          <p14:tracePt t="18635" x="6164263" y="4462463"/>
          <p14:tracePt t="18652" x="6180138" y="4478338"/>
          <p14:tracePt t="18669" x="6180138" y="4495800"/>
          <p14:tracePt t="18685" x="6180138" y="4513263"/>
          <p14:tracePt t="18702" x="6180138" y="4546600"/>
          <p14:tracePt t="18735" x="6205538" y="4579938"/>
          <p14:tracePt t="18752" x="6205538" y="4597400"/>
          <p14:tracePt t="18784" x="6205538" y="4622800"/>
          <p14:tracePt t="18802" x="6205538" y="4640263"/>
          <p14:tracePt t="18819" x="6205538" y="4656138"/>
          <p14:tracePt t="18851" x="6205538" y="4673600"/>
          <p14:tracePt t="18884" x="6205538" y="4691063"/>
          <p14:tracePt t="19169" x="6205538" y="4673600"/>
          <p14:tracePt t="20521" x="6205538" y="4691063"/>
          <p14:tracePt t="20536" x="6205538" y="4706938"/>
          <p14:tracePt t="20552" x="6205538" y="4724400"/>
          <p14:tracePt t="20569" x="6205538" y="4757738"/>
          <p14:tracePt t="20585" x="6205538" y="4800600"/>
          <p14:tracePt t="20602" x="6205538" y="4833938"/>
          <p14:tracePt t="20619" x="6205538" y="4851400"/>
          <p14:tracePt t="20635" x="6205538" y="4868863"/>
          <p14:tracePt t="20652" x="6205538" y="4884738"/>
          <p14:tracePt t="20669" x="6205538" y="4902200"/>
          <p14:tracePt t="20686" x="6205538" y="4919663"/>
          <p14:tracePt t="20702" x="6205538" y="4953000"/>
          <p14:tracePt t="20719" x="6205538" y="4995863"/>
          <p14:tracePt t="20736" x="6205538" y="5011738"/>
          <p14:tracePt t="20752" x="6205538" y="5029200"/>
          <p14:tracePt t="20769" x="6205538" y="5046663"/>
          <p14:tracePt t="20786" x="6205538" y="5062538"/>
          <p14:tracePt t="20802" x="6205538" y="5097463"/>
          <p14:tracePt t="20819" x="6205538" y="5113338"/>
          <p14:tracePt t="20835" x="6180138" y="5156200"/>
          <p14:tracePt t="20852" x="6180138" y="5189538"/>
          <p14:tracePt t="20869" x="6164263" y="5224463"/>
          <p14:tracePt t="20886" x="6146800" y="5257800"/>
          <p14:tracePt t="20902" x="6146800" y="5291138"/>
          <p14:tracePt t="20919" x="6129338" y="5334000"/>
          <p14:tracePt t="20936" x="6129338" y="5367338"/>
          <p14:tracePt t="20952" x="6113463" y="5402263"/>
          <p14:tracePt t="20969" x="6096000" y="5435600"/>
          <p14:tracePt t="20986" x="6078538" y="5468938"/>
          <p14:tracePt t="21002" x="6078538" y="5529263"/>
          <p14:tracePt t="21019" x="6062663" y="5562600"/>
          <p14:tracePt t="21036" x="6045200" y="5613400"/>
          <p14:tracePt t="21052" x="6027738" y="5646738"/>
          <p14:tracePt t="21069" x="6011863" y="5689600"/>
          <p14:tracePt t="21086" x="6011863" y="5722938"/>
          <p14:tracePt t="21102" x="5986463" y="5740400"/>
          <p14:tracePt t="21134" x="5986463" y="5757863"/>
          <p14:tracePt t="22153" x="5986463" y="5740400"/>
          <p14:tracePt t="22169" x="5986463" y="5722938"/>
          <p14:tracePt t="22186" x="5986463" y="5646738"/>
          <p14:tracePt t="22202" x="6011863" y="5529263"/>
          <p14:tracePt t="22219" x="6078538" y="5257800"/>
          <p14:tracePt t="22236" x="6180138" y="4935538"/>
          <p14:tracePt t="22252" x="6273800" y="4673600"/>
          <p14:tracePt t="22269" x="6357938" y="4318000"/>
          <p14:tracePt t="22286" x="6434138" y="4122738"/>
          <p14:tracePt t="22302" x="6484938" y="3911600"/>
          <p14:tracePt t="22319" x="6502400" y="3817938"/>
          <p14:tracePt t="22336" x="6519863" y="3767138"/>
          <p14:tracePt t="22352" x="6519863" y="3751263"/>
          <p14:tracePt t="22701" x="6502400" y="3733800"/>
          <p14:tracePt t="22719" x="6484938" y="3733800"/>
          <p14:tracePt t="22736" x="6469063" y="3716338"/>
          <p14:tracePt t="22752" x="6434138" y="3716338"/>
          <p14:tracePt t="22769" x="6400800" y="3690938"/>
          <p14:tracePt t="22786" x="6357938" y="3675063"/>
          <p14:tracePt t="22802" x="6324600" y="3657600"/>
          <p14:tracePt t="22819" x="6273800" y="3657600"/>
          <p14:tracePt t="22836" x="6240463" y="3640138"/>
          <p14:tracePt t="22852" x="6205538" y="3624263"/>
          <p14:tracePt t="22869" x="6164263" y="3624263"/>
          <p14:tracePt t="22886" x="6146800" y="3624263"/>
          <p14:tracePt t="22902" x="6113463" y="3624263"/>
          <p14:tracePt t="22919" x="6096000" y="3624263"/>
          <p14:tracePt t="22936" x="6062663" y="3624263"/>
          <p14:tracePt t="22952" x="6045200" y="3624263"/>
          <p14:tracePt t="22969" x="6011863" y="3640138"/>
          <p14:tracePt t="22986" x="5986463" y="3657600"/>
          <p14:tracePt t="23002" x="5951538" y="3690938"/>
          <p14:tracePt t="23019" x="5935663" y="3733800"/>
          <p14:tracePt t="23035" x="5900738" y="3784600"/>
          <p14:tracePt t="23052" x="5884863" y="3835400"/>
          <p14:tracePt t="23069" x="5867400" y="3911600"/>
          <p14:tracePt t="23086" x="5849938" y="3995738"/>
          <p14:tracePt t="23102" x="5849938" y="4089400"/>
          <p14:tracePt t="23119" x="5849938" y="4208463"/>
          <p14:tracePt t="23136" x="5849938" y="4335463"/>
          <p14:tracePt t="23152" x="5884863" y="4445000"/>
          <p14:tracePt t="23169" x="5969000" y="4564063"/>
          <p14:tracePt t="23185" x="6027738" y="4622800"/>
          <p14:tracePt t="23202" x="6096000" y="4656138"/>
          <p14:tracePt t="23219" x="6146800" y="4673600"/>
          <p14:tracePt t="23236" x="6205538" y="4691063"/>
          <p14:tracePt t="23252" x="6240463" y="4691063"/>
          <p14:tracePt t="23269" x="6273800" y="4691063"/>
          <p14:tracePt t="23286" x="6291263" y="4673600"/>
          <p14:tracePt t="23302" x="6324600" y="4640263"/>
          <p14:tracePt t="23319" x="6357938" y="4597400"/>
          <p14:tracePt t="23336" x="6400800" y="4546600"/>
          <p14:tracePt t="23352" x="6418263" y="4495800"/>
          <p14:tracePt t="23369" x="6434138" y="4427538"/>
          <p14:tracePt t="23386" x="6451600" y="4335463"/>
          <p14:tracePt t="23402" x="6469063" y="4224338"/>
          <p14:tracePt t="23419" x="6469063" y="4106863"/>
          <p14:tracePt t="23436" x="6469063" y="3979863"/>
          <p14:tracePt t="23452" x="6469063" y="3894138"/>
          <p14:tracePt t="23469" x="6434138" y="3784600"/>
          <p14:tracePt t="23486" x="6400800" y="3690938"/>
          <p14:tracePt t="23502" x="6324600" y="3624263"/>
          <p14:tracePt t="23519" x="6273800" y="3573463"/>
          <p14:tracePt t="23536" x="6180138" y="3556000"/>
          <p14:tracePt t="23553" x="6096000" y="3513138"/>
          <p14:tracePt t="23569" x="6062663" y="3513138"/>
          <p14:tracePt t="23586" x="5986463" y="3513138"/>
          <p14:tracePt t="23603" x="5969000" y="3538538"/>
          <p14:tracePt t="23619" x="5935663" y="3573463"/>
          <p14:tracePt t="23636" x="5884863" y="3640138"/>
          <p14:tracePt t="23652" x="5867400" y="3690938"/>
          <p14:tracePt t="23669" x="5849938" y="3784600"/>
          <p14:tracePt t="23686" x="5834063" y="3894138"/>
          <p14:tracePt t="23702" x="5834063" y="3995738"/>
          <p14:tracePt t="23719" x="5834063" y="4140200"/>
          <p14:tracePt t="23736" x="5867400" y="4267200"/>
          <p14:tracePt t="23752" x="5918200" y="4368800"/>
          <p14:tracePt t="23769" x="5969000" y="4445000"/>
          <p14:tracePt t="23786" x="6045200" y="4513263"/>
          <p14:tracePt t="23802" x="6113463" y="4546600"/>
          <p14:tracePt t="23819" x="6164263" y="4564063"/>
          <p14:tracePt t="23835" x="6240463" y="4579938"/>
          <p14:tracePt t="23852" x="6291263" y="4579938"/>
          <p14:tracePt t="23869" x="6324600" y="4546600"/>
          <p14:tracePt t="23886" x="6357938" y="4513263"/>
          <p14:tracePt t="23902" x="6400800" y="4462463"/>
          <p14:tracePt t="23919" x="6418263" y="4402138"/>
          <p14:tracePt t="23936" x="6434138" y="4368800"/>
          <p14:tracePt t="23952" x="6434138" y="4335463"/>
          <p14:tracePt t="23969" x="6434138" y="4300538"/>
          <p14:tracePt t="23985" x="6434138" y="4267200"/>
          <p14:tracePt t="24002" x="6400800" y="4249738"/>
          <p14:tracePt t="24019" x="6383338" y="4224338"/>
          <p14:tracePt t="24036" x="6342063" y="4208463"/>
          <p14:tracePt t="24053" x="6324600" y="4191000"/>
          <p14:tracePt t="24069" x="6307138" y="4191000"/>
          <p14:tracePt t="24110" x="6291263" y="4191000"/>
          <p14:tracePt t="24168" x="6291263" y="4208463"/>
          <p14:tracePt t="24218" x="6273800" y="4208463"/>
          <p14:tracePt t="24251" x="6240463" y="4224338"/>
          <p14:tracePt t="24269" x="6205538" y="4224338"/>
          <p14:tracePt t="24286" x="6164263" y="4224338"/>
          <p14:tracePt t="24303" x="6129338" y="4224338"/>
          <p14:tracePt t="24319" x="6078538" y="4224338"/>
          <p14:tracePt t="24336" x="6045200" y="4224338"/>
          <p14:tracePt t="24353" x="6011863" y="4191000"/>
          <p14:tracePt t="24369" x="5969000" y="4173538"/>
          <p14:tracePt t="24385" x="5918200" y="4122738"/>
          <p14:tracePt t="24402" x="5884863" y="4071938"/>
          <p14:tracePt t="24419" x="5849938" y="4030663"/>
          <p14:tracePt t="24436" x="5808663" y="3995738"/>
          <p14:tracePt t="24452" x="5773738" y="3944938"/>
          <p14:tracePt t="24469" x="5757863" y="3894138"/>
          <p14:tracePt t="24486" x="5740400" y="3852863"/>
          <p14:tracePt t="24502" x="5707063" y="3802063"/>
          <p14:tracePt t="24519" x="5689600" y="3767138"/>
          <p14:tracePt t="24536" x="5672138" y="3716338"/>
          <p14:tracePt t="24552" x="5656263" y="3657600"/>
          <p14:tracePt t="24585" x="5630863" y="3640138"/>
          <p14:tracePt t="24685" x="5630863" y="3675063"/>
          <p14:tracePt t="24703" x="5656263" y="3751263"/>
          <p14:tracePt t="24718" x="5689600" y="3802063"/>
          <p14:tracePt t="24736" x="5773738" y="3929063"/>
          <p14:tracePt t="24753" x="5849938" y="4030663"/>
          <p14:tracePt t="24769" x="5900738" y="4106863"/>
          <p14:tracePt t="24786" x="5951538" y="4173538"/>
          <p14:tracePt t="24802" x="6027738" y="4224338"/>
          <p14:tracePt t="24819" x="6078538" y="4267200"/>
          <p14:tracePt t="24836" x="6129338" y="4284663"/>
          <p14:tracePt t="24852" x="6180138" y="4300538"/>
          <p14:tracePt t="24869" x="6240463" y="4300538"/>
          <p14:tracePt t="24885" x="6291263" y="4300538"/>
          <p14:tracePt t="24902" x="6342063" y="4284663"/>
          <p14:tracePt t="24919" x="6383338" y="4249738"/>
          <p14:tracePt t="24936" x="6434138" y="4208463"/>
          <p14:tracePt t="24952" x="6469063" y="4173538"/>
          <p14:tracePt t="24969" x="6484938" y="4140200"/>
          <p14:tracePt t="24986" x="6519863" y="4106863"/>
          <p14:tracePt t="25003" x="6561138" y="4071938"/>
          <p14:tracePt t="25019" x="6578600" y="4013200"/>
          <p14:tracePt t="25036" x="6596063" y="3979863"/>
          <p14:tracePt t="25053" x="6611938" y="3944938"/>
          <p14:tracePt t="25069" x="6611938" y="3929063"/>
          <p14:tracePt t="25086" x="6629400" y="3868738"/>
          <p14:tracePt t="25103" x="6646863" y="3751263"/>
          <p14:tracePt t="25119" x="6646863" y="3657600"/>
          <p14:tracePt t="25136" x="6646863" y="3589338"/>
          <p14:tracePt t="25152" x="6646863" y="3538538"/>
          <p14:tracePt t="25169" x="6646863" y="3513138"/>
          <p14:tracePt t="25186" x="6646863" y="3497263"/>
          <p14:tracePt t="25285" x="6646863" y="3513138"/>
          <p14:tracePt t="25302" x="6646863" y="3573463"/>
          <p14:tracePt t="25319" x="6646863" y="3624263"/>
          <p14:tracePt t="25336" x="6646863" y="3690938"/>
          <p14:tracePt t="25352" x="6629400" y="3751263"/>
          <p14:tracePt t="25369" x="6611938" y="3817938"/>
          <p14:tracePt t="25386" x="6596063" y="3852863"/>
          <p14:tracePt t="25402" x="6578600" y="3911600"/>
          <p14:tracePt t="25419" x="6561138" y="3929063"/>
          <p14:tracePt t="25436" x="6519863" y="3962400"/>
          <p14:tracePt t="25452" x="6484938" y="3979863"/>
          <p14:tracePt t="25469" x="6451600" y="3979863"/>
          <p14:tracePt t="25486" x="6418263" y="3995738"/>
          <p14:tracePt t="25502" x="6357938" y="4013200"/>
          <p14:tracePt t="25519" x="6307138" y="4013200"/>
          <p14:tracePt t="25536" x="6223000" y="4013200"/>
          <p14:tracePt t="25552" x="6180138" y="4013200"/>
          <p14:tracePt t="25569" x="6129338" y="3995738"/>
          <p14:tracePt t="25586" x="6045200" y="3944938"/>
          <p14:tracePt t="25602" x="5986463" y="3911600"/>
          <p14:tracePt t="25619" x="5951538" y="3868738"/>
          <p14:tracePt t="25636" x="5900738" y="3817938"/>
          <p14:tracePt t="25652" x="5867400" y="3767138"/>
          <p14:tracePt t="25669" x="5834063" y="3716338"/>
          <p14:tracePt t="25686" x="5773738" y="3657600"/>
          <p14:tracePt t="25702" x="5757863" y="3606800"/>
          <p14:tracePt t="25719" x="5722938" y="3556000"/>
          <p14:tracePt t="25736" x="5689600" y="3513138"/>
          <p14:tracePt t="25752" x="5689600" y="3497263"/>
          <p14:tracePt t="25769" x="5672138" y="3479800"/>
          <p14:tracePt t="25801" x="5656263" y="3479800"/>
          <p14:tracePt t="25868" x="5656263" y="3513138"/>
          <p14:tracePt t="25886" x="5656263" y="3589338"/>
          <p14:tracePt t="25903" x="5672138" y="3690938"/>
          <p14:tracePt t="25919" x="5722938" y="3817938"/>
          <p14:tracePt t="25936" x="5773738" y="3911600"/>
          <p14:tracePt t="25952" x="5849938" y="4013200"/>
          <p14:tracePt t="25969" x="5918200" y="4106863"/>
          <p14:tracePt t="25986" x="5986463" y="4173538"/>
          <p14:tracePt t="26003" x="6096000" y="4249738"/>
          <p14:tracePt t="26019" x="6146800" y="4300538"/>
          <p14:tracePt t="26036" x="6180138" y="4318000"/>
          <p14:tracePt t="26053" x="6273800" y="4351338"/>
          <p14:tracePt t="26069" x="6307138" y="4351338"/>
          <p14:tracePt t="26086" x="6383338" y="4368800"/>
          <p14:tracePt t="26102" x="6418263" y="4368800"/>
          <p14:tracePt t="26119" x="6451600" y="4368800"/>
          <p14:tracePt t="26136" x="6484938" y="4351338"/>
          <p14:tracePt t="26152" x="6519863" y="4318000"/>
          <p14:tracePt t="26169" x="6535738" y="4284663"/>
          <p14:tracePt t="26186" x="6561138" y="4267200"/>
          <p14:tracePt t="26202" x="6578600" y="4208463"/>
          <p14:tracePt t="26219" x="6596063" y="4191000"/>
          <p14:tracePt t="26236" x="6611938" y="4157663"/>
          <p14:tracePt t="26252" x="6629400" y="4122738"/>
          <p14:tracePt t="26269" x="6629400" y="4089400"/>
          <p14:tracePt t="26286" x="6646863" y="4046538"/>
          <p14:tracePt t="26302" x="6646863" y="4030663"/>
          <p14:tracePt t="26319" x="6662738" y="4013200"/>
          <p14:tracePt t="26351" x="6662738" y="3995738"/>
          <p14:tracePt t="26369" x="6662738" y="3979863"/>
          <p14:tracePt t="26401" x="6662738" y="3962400"/>
          <p14:tracePt t="26551" x="6662738" y="3979863"/>
          <p14:tracePt t="26570" x="6662738" y="3995738"/>
          <p14:tracePt t="26586" x="6646863" y="4030663"/>
          <p14:tracePt t="26603" x="6629400" y="4046538"/>
          <p14:tracePt t="26619" x="6596063" y="4089400"/>
          <p14:tracePt t="26636" x="6578600" y="4122738"/>
          <p14:tracePt t="26652" x="6519863" y="4140200"/>
          <p14:tracePt t="26669" x="6484938" y="4173538"/>
          <p14:tracePt t="26686" x="6434138" y="4173538"/>
          <p14:tracePt t="26703" x="6383338" y="4191000"/>
          <p14:tracePt t="26719" x="6324600" y="4191000"/>
          <p14:tracePt t="26736" x="6273800" y="4191000"/>
          <p14:tracePt t="26753" x="6205538" y="4173538"/>
          <p14:tracePt t="26769" x="6146800" y="4157663"/>
          <p14:tracePt t="26786" x="6078538" y="4122738"/>
          <p14:tracePt t="26802" x="6027738" y="4071938"/>
          <p14:tracePt t="26819" x="5969000" y="4030663"/>
          <p14:tracePt t="26836" x="5918200" y="3995738"/>
          <p14:tracePt t="26853" x="5884863" y="3962400"/>
          <p14:tracePt t="26869" x="5849938" y="3929063"/>
          <p14:tracePt t="26886" x="5834063" y="3894138"/>
          <p14:tracePt t="26902" x="5808663" y="3868738"/>
          <p14:tracePt t="26919" x="5791200" y="3852863"/>
          <p14:tracePt t="26952" x="5791200" y="3835400"/>
          <p14:tracePt t="26969" x="5773738" y="3835400"/>
          <p14:tracePt t="27068" x="5773738" y="3852863"/>
          <p14:tracePt t="27101" x="5773738" y="3868738"/>
          <p14:tracePt t="27119" x="5773738" y="3911600"/>
          <p14:tracePt t="27136" x="5791200" y="3944938"/>
          <p14:tracePt t="27153" x="5849938" y="4013200"/>
          <p14:tracePt t="27169" x="5918200" y="4071938"/>
          <p14:tracePt t="27186" x="5969000" y="4122738"/>
          <p14:tracePt t="27203" x="6045200" y="4191000"/>
          <p14:tracePt t="27219" x="6113463" y="4224338"/>
          <p14:tracePt t="27236" x="6164263" y="4267200"/>
          <p14:tracePt t="27252" x="6240463" y="4284663"/>
          <p14:tracePt t="27269" x="6273800" y="4284663"/>
          <p14:tracePt t="27286" x="6307138" y="4284663"/>
          <p14:tracePt t="27303" x="6324600" y="4284663"/>
          <p14:tracePt t="27319" x="6357938" y="4284663"/>
          <p14:tracePt t="27336" x="6383338" y="4284663"/>
          <p14:tracePt t="27353" x="6418263" y="4249738"/>
          <p14:tracePt t="27369" x="6451600" y="4224338"/>
          <p14:tracePt t="27386" x="6469063" y="4191000"/>
          <p14:tracePt t="27403" x="6502400" y="4157663"/>
          <p14:tracePt t="27419" x="6519863" y="4106863"/>
          <p14:tracePt t="27436" x="6535738" y="4071938"/>
          <p14:tracePt t="27453" x="6561138" y="4030663"/>
          <p14:tracePt t="27469" x="6578600" y="3979863"/>
          <p14:tracePt t="27486" x="6578600" y="3962400"/>
          <p14:tracePt t="27503" x="6596063" y="3911600"/>
          <p14:tracePt t="27519" x="6596063" y="3868738"/>
          <p14:tracePt t="27536" x="6611938" y="3802063"/>
          <p14:tracePt t="27553" x="6611938" y="3767138"/>
          <p14:tracePt t="27569" x="6611938" y="3751263"/>
          <p14:tracePt t="27601" x="6611938" y="3733800"/>
          <p14:tracePt t="27651" x="6611938" y="3716338"/>
          <p14:tracePt t="27718" x="6611938" y="3690938"/>
          <p14:tracePt t="27846" x="6611938" y="3716338"/>
          <p14:tracePt t="27868" x="6611938" y="3733800"/>
          <p14:tracePt t="27886" x="6611938" y="3767138"/>
          <p14:tracePt t="27903" x="6611938" y="3817938"/>
          <p14:tracePt t="27919" x="6578600" y="3894138"/>
          <p14:tracePt t="27936" x="6561138" y="3944938"/>
          <p14:tracePt t="27952" x="6519863" y="3995738"/>
          <p14:tracePt t="27969" x="6484938" y="4030663"/>
          <p14:tracePt t="27986" x="6434138" y="4071938"/>
          <p14:tracePt t="28003" x="6383338" y="4089400"/>
          <p14:tracePt t="28019" x="6342063" y="4089400"/>
          <p14:tracePt t="28036" x="6291263" y="4089400"/>
          <p14:tracePt t="28053" x="6164263" y="4089400"/>
          <p14:tracePt t="28069" x="6078538" y="4089400"/>
          <p14:tracePt t="28086" x="6011863" y="4071938"/>
          <p14:tracePt t="28103" x="5935663" y="4030663"/>
          <p14:tracePt t="28119" x="5867400" y="3979863"/>
          <p14:tracePt t="28136" x="5808663" y="3929063"/>
          <p14:tracePt t="28153" x="5757863" y="3868738"/>
          <p14:tracePt t="28169" x="5722938" y="3817938"/>
          <p14:tracePt t="28186" x="5707063" y="3767138"/>
          <p14:tracePt t="28203" x="5689600" y="3733800"/>
          <p14:tracePt t="28219" x="5689600" y="3690938"/>
          <p14:tracePt t="28236" x="5672138" y="3657600"/>
          <p14:tracePt t="28253" x="5672138" y="3640138"/>
          <p14:tracePt t="28269" x="5672138" y="3624263"/>
          <p14:tracePt t="28286" x="5672138" y="3589338"/>
          <p14:tracePt t="28303" x="5656263" y="3573463"/>
          <p14:tracePt t="28319" x="5656263" y="3556000"/>
          <p14:tracePt t="28418" x="5630863" y="3556000"/>
          <p14:tracePt t="28437" x="5630863" y="3573463"/>
          <p14:tracePt t="28451" x="5630863" y="3606800"/>
          <p14:tracePt t="28469" x="5672138" y="3733800"/>
          <p14:tracePt t="28486" x="5689600" y="3784600"/>
          <p14:tracePt t="28503" x="5757863" y="3911600"/>
          <p14:tracePt t="28519" x="5834063" y="4030663"/>
          <p14:tracePt t="28536" x="5884863" y="4106863"/>
          <p14:tracePt t="28553" x="5935663" y="4173538"/>
          <p14:tracePt t="28569" x="5986463" y="4208463"/>
          <p14:tracePt t="28586" x="6011863" y="4224338"/>
          <p14:tracePt t="28603" x="6045200" y="4249738"/>
          <p14:tracePt t="28619" x="6078538" y="4267200"/>
          <p14:tracePt t="28636" x="6113463" y="4284663"/>
          <p14:tracePt t="28653" x="6146800" y="4284663"/>
          <p14:tracePt t="28669" x="6164263" y="4284663"/>
          <p14:tracePt t="28686" x="6205538" y="4284663"/>
          <p14:tracePt t="28703" x="6223000" y="4284663"/>
          <p14:tracePt t="28719" x="6256338" y="4267200"/>
          <p14:tracePt t="28736" x="6291263" y="4224338"/>
          <p14:tracePt t="28753" x="6307138" y="4208463"/>
          <p14:tracePt t="28769" x="6342063" y="4173538"/>
          <p14:tracePt t="28786" x="6357938" y="4122738"/>
          <p14:tracePt t="28802" x="6400800" y="4089400"/>
          <p14:tracePt t="28819" x="6418263" y="4030663"/>
          <p14:tracePt t="28836" x="6434138" y="3979863"/>
          <p14:tracePt t="28853" x="6451600" y="3962400"/>
          <p14:tracePt t="28869" x="6451600" y="3929063"/>
          <p14:tracePt t="28902" x="6451600" y="3911600"/>
          <p14:tracePt t="28935" x="6451600" y="3894138"/>
          <p14:tracePt t="29854" x="6469063" y="3894138"/>
          <p14:tracePt t="29870" x="6484938" y="3868738"/>
          <p14:tracePt t="29886" x="6578600" y="3835400"/>
          <p14:tracePt t="29903" x="6840538" y="3751263"/>
          <p14:tracePt t="29920" x="7053263" y="3675063"/>
          <p14:tracePt t="29936" x="7196138" y="3640138"/>
          <p14:tracePt t="29953" x="7467600" y="3573463"/>
          <p14:tracePt t="29970" x="7840663" y="3479800"/>
          <p14:tracePt t="29986" x="7983538" y="3446463"/>
          <p14:tracePt t="30003" x="8135938" y="3411538"/>
          <p14:tracePt t="30019" x="8247063" y="3378200"/>
          <p14:tracePt t="30036" x="8313738" y="3360738"/>
          <p14:tracePt t="30053" x="8374063" y="3344863"/>
          <p14:tracePt t="30069" x="8407400" y="3319463"/>
          <p14:tracePt t="30086" x="8424863" y="3319463"/>
          <p14:tracePt t="30518" x="8356600" y="3319463"/>
          <p14:tracePt t="30536" x="8247063" y="3360738"/>
          <p14:tracePt t="30553" x="8085138" y="3395663"/>
          <p14:tracePt t="30569" x="7924800" y="3446463"/>
          <p14:tracePt t="30586" x="7780338" y="3462338"/>
          <p14:tracePt t="30603" x="7678738" y="3479800"/>
          <p14:tracePt t="30620" x="7586663" y="3497263"/>
          <p14:tracePt t="30636" x="7518400" y="3538538"/>
          <p14:tracePt t="30652" x="7485063" y="3538538"/>
          <p14:tracePt t="30669" x="7467600" y="3538538"/>
          <p14:tracePt t="30718" x="7485063" y="3538538"/>
          <p14:tracePt t="30736" x="7586663" y="3538538"/>
          <p14:tracePt t="30753" x="7764463" y="3538538"/>
          <p14:tracePt t="30769" x="8018463" y="3513138"/>
          <p14:tracePt t="30786" x="8262938" y="3497263"/>
          <p14:tracePt t="30803" x="8407400" y="3479800"/>
          <p14:tracePt t="30819" x="8534400" y="3462338"/>
          <p14:tracePt t="30836" x="8602663" y="3462338"/>
          <p14:tracePt t="30852" x="8636000" y="3462338"/>
          <p14:tracePt t="30903" x="8440738" y="3513138"/>
          <p14:tracePt t="30920" x="8212138" y="3573463"/>
          <p14:tracePt t="30936" x="8069263" y="3606800"/>
          <p14:tracePt t="30953" x="7645400" y="3657600"/>
          <p14:tracePt t="30969" x="7231063" y="3690938"/>
          <p14:tracePt t="30986" x="6773863" y="3733800"/>
          <p14:tracePt t="31003" x="6451600" y="3751263"/>
          <p14:tracePt t="31019" x="6273800" y="3767138"/>
          <p14:tracePt t="31036" x="6113463" y="3784600"/>
          <p14:tracePt t="31053" x="6011863" y="3802063"/>
          <p14:tracePt t="31069" x="5935663" y="3802063"/>
          <p14:tracePt t="31086" x="5900738" y="3817938"/>
          <p14:tracePt t="31103" x="5884863" y="3817938"/>
          <p14:tracePt t="31120" x="5867400" y="3835400"/>
          <p14:tracePt t="31136" x="5849938" y="3835400"/>
          <p14:tracePt t="31252" x="5900738" y="3835400"/>
          <p14:tracePt t="31269" x="6011863" y="3835400"/>
          <p14:tracePt t="31286" x="6240463" y="3835400"/>
          <p14:tracePt t="31303" x="6484938" y="3868738"/>
          <p14:tracePt t="31319" x="6756400" y="3944938"/>
          <p14:tracePt t="31336" x="7018338" y="3995738"/>
          <p14:tracePt t="31353" x="7162800" y="4013200"/>
          <p14:tracePt t="31369" x="7307263" y="4046538"/>
          <p14:tracePt t="31386" x="7424738" y="4089400"/>
          <p14:tracePt t="31403" x="7450138" y="4089400"/>
          <p14:tracePt t="31419" x="7485063" y="4106863"/>
          <p14:tracePt t="31521" x="7391400" y="4106863"/>
          <p14:tracePt t="31536" x="7272338" y="4106863"/>
          <p14:tracePt t="31553" x="7094538" y="4089400"/>
          <p14:tracePt t="31569" x="6875463" y="4071938"/>
          <p14:tracePt t="31586" x="6578600" y="4030663"/>
          <p14:tracePt t="31603" x="6273800" y="4013200"/>
          <p14:tracePt t="31620" x="6011863" y="3995738"/>
          <p14:tracePt t="31636" x="5773738" y="3962400"/>
          <p14:tracePt t="31652" x="5613400" y="3962400"/>
          <p14:tracePt t="31669" x="5529263" y="3944938"/>
          <p14:tracePt t="31686" x="5418138" y="3944938"/>
          <p14:tracePt t="31703" x="5334000" y="3944938"/>
          <p14:tracePt t="31719" x="5240338" y="3944938"/>
          <p14:tracePt t="31736" x="5156200" y="3944938"/>
          <p14:tracePt t="31753" x="5080000" y="3944938"/>
          <p14:tracePt t="31769" x="5046663" y="3944938"/>
          <p14:tracePt t="31786" x="5011738" y="3962400"/>
          <p14:tracePt t="31803" x="4995863" y="3962400"/>
          <p14:tracePt t="31868" x="5011738" y="3944938"/>
          <p14:tracePt t="31886" x="5097463" y="3929063"/>
          <p14:tracePt t="31903" x="5384800" y="3894138"/>
          <p14:tracePt t="31919" x="5478463" y="3894138"/>
          <p14:tracePt t="31936" x="5757863" y="3868738"/>
          <p14:tracePt t="31953" x="6205538" y="3868738"/>
          <p14:tracePt t="31970" x="6502400" y="3868738"/>
          <p14:tracePt t="31986" x="6756400" y="3868738"/>
          <p14:tracePt t="32003" x="6967538" y="3868738"/>
          <p14:tracePt t="32019" x="7094538" y="3868738"/>
          <p14:tracePt t="32036" x="7213600" y="3868738"/>
          <p14:tracePt t="32053" x="7307263" y="3868738"/>
          <p14:tracePt t="32069" x="7340600" y="3894138"/>
          <p14:tracePt t="32086" x="7358063" y="3894138"/>
          <p14:tracePt t="32103" x="7373938" y="3894138"/>
          <p14:tracePt t="32185" x="7323138" y="3894138"/>
          <p14:tracePt t="32203" x="7213600" y="3894138"/>
          <p14:tracePt t="32219" x="7053263" y="3894138"/>
          <p14:tracePt t="32236" x="6807200" y="3894138"/>
          <p14:tracePt t="32253" x="6561138" y="3894138"/>
          <p14:tracePt t="32269" x="6324600" y="3894138"/>
          <p14:tracePt t="32286" x="6113463" y="3894138"/>
          <p14:tracePt t="32303" x="5935663" y="3894138"/>
          <p14:tracePt t="32319" x="5808663" y="3894138"/>
          <p14:tracePt t="32336" x="5707063" y="3894138"/>
          <p14:tracePt t="32353" x="5630863" y="3894138"/>
          <p14:tracePt t="32370" x="5595938" y="3894138"/>
          <p14:tracePt t="32386" x="5545138" y="3894138"/>
          <p14:tracePt t="32435" x="5545138" y="3868738"/>
          <p14:tracePt t="32502" x="5595938" y="3868738"/>
          <p14:tracePt t="32519" x="5740400" y="3868738"/>
          <p14:tracePt t="32536" x="5918200" y="3868738"/>
          <p14:tracePt t="32553" x="6180138" y="3868738"/>
          <p14:tracePt t="32570" x="6451600" y="3868738"/>
          <p14:tracePt t="32586" x="6713538" y="3868738"/>
          <p14:tracePt t="32603" x="6934200" y="3911600"/>
          <p14:tracePt t="32619" x="7129463" y="3944938"/>
          <p14:tracePt t="32636" x="7231063" y="3962400"/>
          <p14:tracePt t="32653" x="7340600" y="3979863"/>
          <p14:tracePt t="32669" x="7391400" y="3979863"/>
          <p14:tracePt t="32686" x="7424738" y="3995738"/>
          <p14:tracePt t="32718" x="7450138" y="3995738"/>
          <p14:tracePt t="32768" x="7424738" y="3995738"/>
          <p14:tracePt t="32786" x="7323138" y="3995738"/>
          <p14:tracePt t="32803" x="7196138" y="3995738"/>
          <p14:tracePt t="32819" x="7018338" y="3995738"/>
          <p14:tracePt t="32836" x="6756400" y="3995738"/>
          <p14:tracePt t="32853" x="6502400" y="3995738"/>
          <p14:tracePt t="32869" x="6291263" y="3995738"/>
          <p14:tracePt t="32887" x="6062663" y="3995738"/>
          <p14:tracePt t="32903" x="5986463" y="3995738"/>
          <p14:tracePt t="32919" x="5900738" y="3995738"/>
          <p14:tracePt t="32936" x="5808663" y="3995738"/>
          <p14:tracePt t="32953" x="5791200" y="3995738"/>
          <p14:tracePt t="33035" x="5791200" y="3979863"/>
          <p14:tracePt t="33068" x="5834063" y="3979863"/>
          <p14:tracePt t="33086" x="5935663" y="3962400"/>
          <p14:tracePt t="33103" x="6113463" y="3944938"/>
          <p14:tracePt t="33120" x="6434138" y="3944938"/>
          <p14:tracePt t="33136" x="6646863" y="3944938"/>
          <p14:tracePt t="33153" x="6891338" y="3944938"/>
          <p14:tracePt t="33169" x="7129463" y="3944938"/>
          <p14:tracePt t="33186" x="7246938" y="3944938"/>
          <p14:tracePt t="33203" x="7391400" y="3944938"/>
          <p14:tracePt t="33220" x="7467600" y="3944938"/>
          <p14:tracePt t="33236" x="7500938" y="3944938"/>
          <p14:tracePt t="33253" x="7518400" y="3944938"/>
          <p14:tracePt t="33270" x="7535863" y="3944938"/>
          <p14:tracePt t="33418" x="7518400" y="3944938"/>
          <p14:tracePt t="33437" x="7467600" y="3944938"/>
          <p14:tracePt t="33453" x="7373938" y="3944938"/>
          <p14:tracePt t="33469" x="7231063" y="3944938"/>
          <p14:tracePt t="33486" x="7053263" y="3944938"/>
          <p14:tracePt t="33503" x="6807200" y="3944938"/>
          <p14:tracePt t="33519" x="6535738" y="3962400"/>
          <p14:tracePt t="33536" x="6324600" y="3979863"/>
          <p14:tracePt t="33553" x="6164263" y="3979863"/>
          <p14:tracePt t="33569" x="6045200" y="3979863"/>
          <p14:tracePt t="33586" x="5935663" y="3979863"/>
          <p14:tracePt t="33603" x="5884863" y="3979863"/>
          <p14:tracePt t="33619" x="5867400" y="3979863"/>
          <p14:tracePt t="33636" x="5849938" y="3979863"/>
          <p14:tracePt t="33751" x="5900738" y="3979863"/>
          <p14:tracePt t="33770" x="5986463" y="3962400"/>
          <p14:tracePt t="33786" x="6146800" y="3962400"/>
          <p14:tracePt t="33803" x="6469063" y="3962400"/>
          <p14:tracePt t="33820" x="6738938" y="3962400"/>
          <p14:tracePt t="33836" x="7213600" y="3962400"/>
          <p14:tracePt t="33853" x="7627938" y="3962400"/>
          <p14:tracePt t="33870" x="7907338" y="3962400"/>
          <p14:tracePt t="33886" x="8001000" y="3962400"/>
          <p14:tracePt t="33903" x="8229600" y="3944938"/>
          <p14:tracePt t="33920" x="8356600" y="3911600"/>
          <p14:tracePt t="33936" x="8407400" y="3894138"/>
          <p14:tracePt t="33953" x="8440738" y="3868738"/>
          <p14:tracePt t="33970" x="8440738" y="3852863"/>
          <p14:tracePt t="33986" x="8458200" y="3852863"/>
          <p14:tracePt t="34041" x="8458200" y="3835400"/>
          <p14:tracePt t="34053" x="8475663" y="3817938"/>
          <p14:tracePt t="34070" x="8534400" y="3767138"/>
          <p14:tracePt t="34086" x="8618538" y="3675063"/>
          <p14:tracePt t="34103" x="8745538" y="3573463"/>
          <p14:tracePt t="34119" x="8847138" y="3497263"/>
          <p14:tracePt t="34136" x="8940800" y="3429000"/>
          <p14:tracePt t="34153" x="9024938" y="3378200"/>
          <p14:tracePt t="34170" x="9118600" y="3319463"/>
          <p14:tracePt t="34186" x="9169400" y="3284538"/>
          <p14:tracePt t="34203" x="9220200" y="3233738"/>
          <p14:tracePt t="34220" x="9245600" y="3217863"/>
          <p14:tracePt t="34236" x="9278938" y="3200400"/>
          <p14:tracePt t="34253" x="9278938" y="3182938"/>
          <p14:tracePt t="34269" x="9296400" y="3167063"/>
          <p14:tracePt t="34286" x="9296400" y="3141663"/>
          <p14:tracePt t="34303" x="9296400" y="3106738"/>
          <p14:tracePt t="34319" x="9296400" y="3055938"/>
          <p14:tracePt t="34336" x="9278938" y="2946400"/>
          <p14:tracePt t="34353" x="9202738" y="2827338"/>
          <p14:tracePt t="34370" x="9085263" y="2684463"/>
          <p14:tracePt t="34386" x="8907463" y="2522538"/>
          <p14:tracePt t="34403" x="8669338" y="2328863"/>
          <p14:tracePt t="34420" x="8534400" y="2260600"/>
          <p14:tracePt t="34436" x="8440738" y="2217738"/>
          <p14:tracePt t="34453" x="8313738" y="2201863"/>
          <p14:tracePt t="34470" x="8229600" y="2201863"/>
          <p14:tracePt t="34486" x="8178800" y="2201863"/>
          <p14:tracePt t="34503" x="8120063" y="2201863"/>
          <p14:tracePt t="34519" x="8085138" y="2235200"/>
          <p14:tracePt t="34536" x="8069263" y="2293938"/>
          <p14:tracePt t="34553" x="8034338" y="2379663"/>
          <p14:tracePt t="34570" x="8001000" y="2506663"/>
          <p14:tracePt t="34586" x="7958138" y="2684463"/>
          <p14:tracePt t="34603" x="7958138" y="2878138"/>
          <p14:tracePt t="34620" x="7958138" y="3055938"/>
          <p14:tracePt t="34636" x="8018463" y="3233738"/>
          <p14:tracePt t="34653" x="8178800" y="3446463"/>
          <p14:tracePt t="34669" x="8407400" y="3606800"/>
          <p14:tracePt t="34686" x="8669338" y="3751263"/>
          <p14:tracePt t="34703" x="8958263" y="3852863"/>
          <p14:tracePt t="34720" x="9263063" y="3894138"/>
          <p14:tracePt t="34736" x="9507538" y="3894138"/>
          <p14:tracePt t="34753" x="9753600" y="3894138"/>
          <p14:tracePt t="34770" x="9931400" y="3817938"/>
          <p14:tracePt t="34786" x="10075863" y="3733800"/>
          <p14:tracePt t="34803" x="10202863" y="3624263"/>
          <p14:tracePt t="34820" x="10329863" y="3462338"/>
          <p14:tracePt t="34837" x="10363200" y="3360738"/>
          <p14:tracePt t="34853" x="10380663" y="3302000"/>
          <p14:tracePt t="34870" x="10396538" y="3167063"/>
          <p14:tracePt t="34886" x="10396538" y="3073400"/>
          <p14:tracePt t="34903" x="10380663" y="2963863"/>
          <p14:tracePt t="34920" x="10345738" y="2878138"/>
          <p14:tracePt t="34936" x="10253663" y="2786063"/>
          <p14:tracePt t="34953" x="10152063" y="2717800"/>
          <p14:tracePt t="34969" x="10007600" y="2633663"/>
          <p14:tracePt t="34986" x="9880600" y="2557463"/>
          <p14:tracePt t="35003" x="9736138" y="2506663"/>
          <p14:tracePt t="35020" x="9618663" y="2471738"/>
          <p14:tracePt t="35036" x="9491663" y="2455863"/>
          <p14:tracePt t="35053" x="9364663" y="2455863"/>
          <p14:tracePt t="35069" x="9278938" y="2455863"/>
          <p14:tracePt t="35086" x="9186863" y="2506663"/>
          <p14:tracePt t="35103" x="9118600" y="2573338"/>
          <p14:tracePt t="35119" x="9042400" y="2667000"/>
          <p14:tracePt t="35136" x="9009063" y="2751138"/>
          <p14:tracePt t="35153" x="9009063" y="2878138"/>
          <p14:tracePt t="35170" x="9009063" y="2946400"/>
          <p14:tracePt t="35186" x="9009063" y="3055938"/>
          <p14:tracePt t="35203" x="9024938" y="3124200"/>
          <p14:tracePt t="35220" x="9101138" y="3182938"/>
          <p14:tracePt t="35236" x="9169400" y="3217863"/>
          <p14:tracePt t="35253" x="9263063" y="3233738"/>
          <p14:tracePt t="35269" x="9347200" y="3233738"/>
          <p14:tracePt t="35286" x="9423400" y="3233738"/>
          <p14:tracePt t="35303" x="9491663" y="3233738"/>
          <p14:tracePt t="35320" x="9507538" y="3217863"/>
          <p14:tracePt t="35336" x="9525000" y="3217863"/>
          <p14:tracePt t="35769" x="9525000" y="3182938"/>
          <p14:tracePt t="35787" x="9525000" y="3141663"/>
          <p14:tracePt t="35803" x="9525000" y="3005138"/>
          <p14:tracePt t="35820" x="9542463" y="2811463"/>
          <p14:tracePt t="35837" x="9542463" y="2735263"/>
          <p14:tracePt t="35853" x="9542463" y="2633663"/>
          <p14:tracePt t="35870" x="9542463" y="2522538"/>
          <p14:tracePt t="35886" x="9542463" y="2489200"/>
          <p14:tracePt t="35903" x="9542463" y="2455863"/>
          <p14:tracePt t="35920" x="9542463" y="2430463"/>
          <p14:tracePt t="35936" x="9525000" y="2395538"/>
          <p14:tracePt t="35953" x="9507538" y="2362200"/>
          <p14:tracePt t="35970" x="9491663" y="2344738"/>
          <p14:tracePt t="35986" x="9474200" y="2328863"/>
          <p14:tracePt t="36003" x="9456738" y="2328863"/>
          <p14:tracePt t="36119" x="9456738" y="2344738"/>
          <p14:tracePt t="36188" x="9456738" y="2328863"/>
          <p14:tracePt t="36204" x="9440863" y="2293938"/>
          <p14:tracePt t="36220" x="9423400" y="2235200"/>
          <p14:tracePt t="36236" x="9364663" y="2151063"/>
          <p14:tracePt t="36253" x="9313863" y="2057400"/>
          <p14:tracePt t="36270" x="9278938" y="1989138"/>
          <p14:tracePt t="36286" x="9245600" y="1905000"/>
          <p14:tracePt t="36303" x="9202738" y="1862138"/>
          <p14:tracePt t="36335" x="9186863" y="1862138"/>
          <p14:tracePt t="36402" x="9186863" y="1879600"/>
          <p14:tracePt t="36435" x="9186863" y="1905000"/>
          <p14:tracePt t="36468" x="9186863" y="1922463"/>
          <p14:tracePt t="36679" x="9202738" y="1922463"/>
          <p14:tracePt t="36688" x="9220200" y="1922463"/>
          <p14:tracePt t="36703" x="9263063" y="1922463"/>
          <p14:tracePt t="36719" x="9347200" y="1955800"/>
          <p14:tracePt t="36736" x="9507538" y="1989138"/>
          <p14:tracePt t="36753" x="9702800" y="2039938"/>
          <p14:tracePt t="36770" x="9898063" y="2082800"/>
          <p14:tracePt t="36786" x="10058400" y="2133600"/>
          <p14:tracePt t="36803" x="10218738" y="2184400"/>
          <p14:tracePt t="36820" x="10380663" y="2278063"/>
          <p14:tracePt t="36836" x="10447338" y="2328863"/>
          <p14:tracePt t="36853" x="10507663" y="2379663"/>
          <p14:tracePt t="36870" x="10558463" y="2413000"/>
          <p14:tracePt t="36886" x="10591800" y="2471738"/>
          <p14:tracePt t="36903" x="10625138" y="2522538"/>
          <p14:tracePt t="36919" x="10642600" y="2573338"/>
          <p14:tracePt t="36936" x="10660063" y="2608263"/>
          <p14:tracePt t="36953" x="10685463" y="2667000"/>
          <p14:tracePt t="36969" x="10701338" y="2684463"/>
          <p14:tracePt t="36986" x="10701338" y="2700338"/>
          <p14:tracePt t="37261" x="10701338" y="2717800"/>
          <p14:tracePt t="37270" x="10701338" y="2751138"/>
          <p14:tracePt t="37286" x="10701338" y="2786063"/>
          <p14:tracePt t="37303" x="10718800" y="2913063"/>
          <p14:tracePt t="37320" x="10752138" y="3090863"/>
          <p14:tracePt t="37336" x="10752138" y="3167063"/>
          <p14:tracePt t="37353" x="10752138" y="3217863"/>
          <p14:tracePt t="37370" x="10769600" y="3233738"/>
          <p14:tracePt t="37386" x="10769600" y="3251200"/>
          <p14:tracePt t="37435" x="10769600" y="3233738"/>
          <p14:tracePt t="37453" x="10769600" y="3141663"/>
          <p14:tracePt t="37470" x="10787063" y="3040063"/>
          <p14:tracePt t="37486" x="10787063" y="2928938"/>
          <p14:tracePt t="37503" x="10802938" y="2844800"/>
          <p14:tracePt t="37519" x="10820400" y="2811463"/>
          <p14:tracePt t="37536" x="10820400" y="2786063"/>
          <p14:tracePt t="37581" x="10820400" y="2811463"/>
          <p14:tracePt t="37589" x="10820400" y="2844800"/>
          <p14:tracePt t="37603" x="10820400" y="2895600"/>
          <p14:tracePt t="37620" x="10820400" y="2989263"/>
          <p14:tracePt t="37636" x="10837863" y="3090863"/>
          <p14:tracePt t="37653" x="10837863" y="3167063"/>
          <p14:tracePt t="37670" x="10863263" y="3200400"/>
          <p14:tracePt t="37686" x="10863263" y="3217863"/>
          <p14:tracePt t="37719" x="10879138" y="3217863"/>
          <p14:tracePt t="37737" x="10896600" y="3167063"/>
          <p14:tracePt t="37753" x="10914063" y="3141663"/>
          <p14:tracePt t="37770" x="10929938" y="3005138"/>
          <p14:tracePt t="37786" x="10947400" y="2963863"/>
          <p14:tracePt t="37803" x="10947400" y="2895600"/>
          <p14:tracePt t="37820" x="10964863" y="2878138"/>
          <p14:tracePt t="37836" x="10964863" y="2862263"/>
          <p14:tracePt t="37885" x="10964863" y="2878138"/>
          <p14:tracePt t="37903" x="10964863" y="2913063"/>
          <p14:tracePt t="37920" x="10964863" y="2946400"/>
          <p14:tracePt t="37936" x="10964863" y="2989263"/>
          <p14:tracePt t="37953" x="10964863" y="3005138"/>
          <p14:tracePt t="38137" x="10947400" y="3005138"/>
          <p14:tracePt t="38153" x="10929938" y="3005138"/>
          <p14:tracePt t="38169" x="10879138" y="3005138"/>
          <p14:tracePt t="38187" x="10769600" y="3005138"/>
          <p14:tracePt t="38203" x="10660063" y="2989263"/>
          <p14:tracePt t="38220" x="10574338" y="2946400"/>
          <p14:tracePt t="38236" x="10464800" y="2928938"/>
          <p14:tracePt t="38253" x="10396538" y="2913063"/>
          <p14:tracePt t="38270" x="10329863" y="2895600"/>
          <p14:tracePt t="38287" x="10253663" y="2878138"/>
          <p14:tracePt t="38303" x="10218738" y="2878138"/>
          <p14:tracePt t="38320" x="10185400" y="2878138"/>
          <p14:tracePt t="38336" x="10167938" y="2878138"/>
          <p14:tracePt t="38353" x="10134600" y="2862263"/>
          <p14:tracePt t="38370" x="10075863" y="2862263"/>
          <p14:tracePt t="38386" x="10040938" y="2862263"/>
          <p14:tracePt t="38403" x="10025063" y="2862263"/>
          <p14:tracePt t="38420" x="9990138" y="2862263"/>
          <p14:tracePt t="38436" x="9956800" y="2862263"/>
          <p14:tracePt t="38453" x="9913938" y="2862263"/>
          <p14:tracePt t="38470" x="9898063" y="2862263"/>
          <p14:tracePt t="38486" x="9863138" y="2862263"/>
          <p14:tracePt t="38503" x="9829800" y="2862263"/>
          <p14:tracePt t="38520" x="9753600" y="2862263"/>
          <p14:tracePt t="38536" x="9702800" y="2862263"/>
          <p14:tracePt t="38553" x="9618663" y="2862263"/>
          <p14:tracePt t="38570" x="9542463" y="2862263"/>
          <p14:tracePt t="38586" x="9456738" y="2878138"/>
          <p14:tracePt t="38603" x="9380538" y="2895600"/>
          <p14:tracePt t="38620" x="9329738" y="2913063"/>
          <p14:tracePt t="38636" x="9278938" y="2928938"/>
          <p14:tracePt t="38653" x="9245600" y="2946400"/>
          <p14:tracePt t="38670" x="9220200" y="2946400"/>
          <p14:tracePt t="38686" x="9202738" y="2963863"/>
          <p14:tracePt t="38719" x="9186863" y="2963863"/>
          <p14:tracePt t="38736" x="9186863" y="2989263"/>
          <p14:tracePt t="38753" x="9169400" y="2989263"/>
          <p14:tracePt t="38835" x="9151938" y="3005138"/>
          <p14:tracePt t="38918" x="9136063" y="3005138"/>
          <p14:tracePt t="38957" x="9136063" y="3022600"/>
          <p14:tracePt t="39052" x="9136063" y="3040063"/>
          <p14:tracePt t="39085" x="9136063" y="3055938"/>
          <p14:tracePt t="39103" x="9136063" y="3090863"/>
          <p14:tracePt t="39120" x="9151938" y="3124200"/>
          <p14:tracePt t="39136" x="9169400" y="3167063"/>
          <p14:tracePt t="39153" x="9186863" y="3200400"/>
          <p14:tracePt t="39170" x="9220200" y="3217863"/>
          <p14:tracePt t="39187" x="9263063" y="3233738"/>
          <p14:tracePt t="39203" x="9296400" y="3251200"/>
          <p14:tracePt t="39220" x="9313863" y="3268663"/>
          <p14:tracePt t="39236" x="9347200" y="3268663"/>
          <p14:tracePt t="39253" x="9364663" y="3268663"/>
          <p14:tracePt t="39270" x="9380538" y="3268663"/>
          <p14:tracePt t="39286" x="9398000" y="3268663"/>
          <p14:tracePt t="39303" x="9423400" y="3268663"/>
          <p14:tracePt t="39320" x="9423400" y="3251200"/>
          <p14:tracePt t="39336" x="9440863" y="3251200"/>
          <p14:tracePt t="39353" x="9440863" y="3233738"/>
          <p14:tracePt t="39369" x="9456738" y="3233738"/>
          <p14:tracePt t="39402" x="9456738" y="3217863"/>
          <p14:tracePt t="39452" x="9474200" y="3200400"/>
          <p14:tracePt t="39485" x="9474200" y="3182938"/>
          <p14:tracePt t="39519" x="9474200" y="3167063"/>
          <p14:tracePt t="39536" x="9491663" y="3141663"/>
          <p14:tracePt t="39585" x="9491663" y="3124200"/>
          <p14:tracePt t="39618" x="9474200" y="3124200"/>
          <p14:tracePt t="39636" x="9440863" y="3106738"/>
          <p14:tracePt t="39653" x="9398000" y="3106738"/>
          <p14:tracePt t="39670" x="9364663" y="3106738"/>
          <p14:tracePt t="39686" x="9347200" y="3106738"/>
          <p14:tracePt t="39703" x="9329738" y="3106738"/>
          <p14:tracePt t="39720" x="9313863" y="3106738"/>
          <p14:tracePt t="39737" x="9296400" y="3106738"/>
          <p14:tracePt t="39753" x="9278938" y="3106738"/>
          <p14:tracePt t="39770" x="9278938" y="3124200"/>
          <p14:tracePt t="39802" x="9278938" y="3141663"/>
          <p14:tracePt t="39968" x="9296400" y="3141663"/>
          <p14:tracePt t="39987" x="9329738" y="3141663"/>
          <p14:tracePt t="40003" x="9364663" y="3141663"/>
          <p14:tracePt t="40020" x="9474200" y="3141663"/>
          <p14:tracePt t="40036" x="9575800" y="3141663"/>
          <p14:tracePt t="40053" x="9669463" y="3141663"/>
          <p14:tracePt t="40070" x="9753600" y="3141663"/>
          <p14:tracePt t="40086" x="9847263" y="3141663"/>
          <p14:tracePt t="40103" x="9880600" y="3141663"/>
          <p14:tracePt t="40119" x="9913938" y="3141663"/>
          <p14:tracePt t="40137" x="9931400" y="3141663"/>
          <p14:tracePt t="40153" x="9956800" y="3141663"/>
          <p14:tracePt t="40185" x="9974263" y="3141663"/>
          <p14:tracePt t="40235" x="9990138" y="3167063"/>
          <p14:tracePt t="40285" x="10007600" y="3182938"/>
          <p14:tracePt t="40319" x="10025063" y="3200400"/>
          <p14:tracePt t="40337" x="10040938" y="3200400"/>
          <p14:tracePt t="40353" x="10058400" y="3217863"/>
          <p14:tracePt t="40370" x="10075863" y="3217863"/>
          <p14:tracePt t="40387" x="10091738" y="3217863"/>
          <p14:tracePt t="40403" x="10109200" y="3217863"/>
          <p14:tracePt t="40435" x="10134600" y="3217863"/>
          <p14:tracePt t="40453" x="10152063" y="3217863"/>
          <p14:tracePt t="40485" x="10167938" y="3217863"/>
          <p14:tracePt t="40503" x="10185400" y="3200400"/>
          <p14:tracePt t="40520" x="10202863" y="3200400"/>
          <p14:tracePt t="40536" x="10202863" y="3182938"/>
          <p14:tracePt t="40554" x="10218738" y="3167063"/>
          <p14:tracePt t="40570" x="10236200" y="3167063"/>
          <p14:tracePt t="40586" x="10236200" y="3141663"/>
          <p14:tracePt t="40686" x="10236200" y="3124200"/>
          <p14:tracePt t="40735" x="10218738" y="3124200"/>
          <p14:tracePt t="40753" x="10202863" y="3106738"/>
          <p14:tracePt t="40770" x="10185400" y="3106738"/>
          <p14:tracePt t="40787" x="10152063" y="3106738"/>
          <p14:tracePt t="40803" x="10134600" y="3106738"/>
          <p14:tracePt t="40820" x="10091738" y="3090863"/>
          <p14:tracePt t="40836" x="10075863" y="3090863"/>
          <p14:tracePt t="40853" x="10058400" y="3090863"/>
          <p14:tracePt t="40870" x="10040938" y="3073400"/>
          <p14:tracePt t="40886" x="10025063" y="3073400"/>
          <p14:tracePt t="40903" x="10007600" y="3073400"/>
          <p14:tracePt t="40920" x="9974263" y="3055938"/>
          <p14:tracePt t="40936" x="9956800" y="3040063"/>
          <p14:tracePt t="40953" x="9931400" y="3040063"/>
          <p14:tracePt t="40970" x="9913938" y="3022600"/>
          <p14:tracePt t="40986" x="9880600" y="3005138"/>
          <p14:tracePt t="41003" x="9863138" y="3005138"/>
          <p14:tracePt t="41020" x="9847263" y="3005138"/>
          <p14:tracePt t="41037" x="9829800" y="2989263"/>
          <p14:tracePt t="41053" x="9812338" y="2989263"/>
          <p14:tracePt t="41070" x="9796463" y="2963863"/>
          <p14:tracePt t="41086" x="9779000" y="2963863"/>
          <p14:tracePt t="41103" x="9736138" y="2946400"/>
          <p14:tracePt t="41120" x="9720263" y="2928938"/>
          <p14:tracePt t="41137" x="9702800" y="2928938"/>
          <p14:tracePt t="41153" x="9685338" y="2913063"/>
          <p14:tracePt t="41170" x="9669463" y="2895600"/>
          <p14:tracePt t="41187" x="9634538" y="2878138"/>
          <p14:tracePt t="41203" x="9618663" y="2878138"/>
          <p14:tracePt t="41220" x="9601200" y="2862263"/>
          <p14:tracePt t="41237" x="9575800" y="2844800"/>
          <p14:tracePt t="41253" x="9558338" y="2844800"/>
          <p14:tracePt t="41270" x="9542463" y="2827338"/>
          <p14:tracePt t="41286" x="9525000" y="2827338"/>
          <p14:tracePt t="41303" x="9525000" y="2811463"/>
          <p14:tracePt t="41320" x="9507538" y="2811463"/>
          <p14:tracePt t="41336" x="9491663" y="2811463"/>
          <p14:tracePt t="41353" x="9456738" y="2811463"/>
          <p14:tracePt t="41370" x="9440863" y="2811463"/>
          <p14:tracePt t="41387" x="9423400" y="2811463"/>
          <p14:tracePt t="41403" x="9398000" y="2811463"/>
          <p14:tracePt t="41420" x="9380538" y="2811463"/>
          <p14:tracePt t="41436" x="9347200" y="2811463"/>
          <p14:tracePt t="41453" x="9329738" y="2811463"/>
          <p14:tracePt t="41469" x="9313863" y="2811463"/>
          <p14:tracePt t="41486" x="9296400" y="2811463"/>
          <p14:tracePt t="41503" x="9278938" y="2811463"/>
          <p14:tracePt t="41520" x="9263063" y="2811463"/>
          <p14:tracePt t="41537" x="9245600" y="2811463"/>
          <p14:tracePt t="41553" x="9220200" y="2811463"/>
          <p14:tracePt t="41570" x="9186863" y="2811463"/>
          <p14:tracePt t="41586" x="9169400" y="2827338"/>
          <p14:tracePt t="41603" x="9136063" y="2827338"/>
          <p14:tracePt t="41620" x="9118600" y="2844800"/>
          <p14:tracePt t="41637" x="9085263" y="2844800"/>
          <p14:tracePt t="41653" x="9042400" y="2862263"/>
          <p14:tracePt t="41670" x="9009063" y="2878138"/>
          <p14:tracePt t="41686" x="8974138" y="2895600"/>
          <p14:tracePt t="41703" x="8940800" y="2895600"/>
          <p14:tracePt t="41720" x="8907463" y="2928938"/>
          <p14:tracePt t="41737" x="8890000" y="2946400"/>
          <p14:tracePt t="41753" x="8864600" y="2963863"/>
          <p14:tracePt t="41770" x="8831263" y="2989263"/>
          <p14:tracePt t="41787" x="8813800" y="3022600"/>
          <p14:tracePt t="41803" x="8796338" y="3040063"/>
          <p14:tracePt t="41820" x="8780463" y="3073400"/>
          <p14:tracePt t="41837" x="8763000" y="3090863"/>
          <p14:tracePt t="41853" x="8763000" y="3106738"/>
          <p14:tracePt t="41870" x="8745538" y="3141663"/>
          <p14:tracePt t="41887" x="8745538" y="3167063"/>
          <p14:tracePt t="41903" x="8745538" y="3200400"/>
          <p14:tracePt t="41920" x="8729663" y="3233738"/>
          <p14:tracePt t="41936" x="8729663" y="3268663"/>
          <p14:tracePt t="41953" x="8729663" y="3302000"/>
          <p14:tracePt t="41970" x="8729663" y="3319463"/>
          <p14:tracePt t="41987" x="8729663" y="3360738"/>
          <p14:tracePt t="42003" x="8729663" y="3395663"/>
          <p14:tracePt t="42020" x="8729663" y="3429000"/>
          <p14:tracePt t="42037" x="8729663" y="3446463"/>
          <p14:tracePt t="42053" x="8729663" y="3462338"/>
          <p14:tracePt t="42070" x="8745538" y="3462338"/>
          <p14:tracePt t="42087" x="8745538" y="3479800"/>
          <p14:tracePt t="42218" x="8745538" y="3462338"/>
          <p14:tracePt t="42237" x="8763000" y="3446463"/>
          <p14:tracePt t="42269" x="8763000" y="3429000"/>
          <p14:tracePt t="42287" x="8763000" y="3411538"/>
          <p14:tracePt t="42303" x="8763000" y="3395663"/>
          <p14:tracePt t="42320" x="8763000" y="3378200"/>
          <p14:tracePt t="42337" x="8763000" y="3360738"/>
          <p14:tracePt t="42353" x="8780463" y="3344863"/>
          <p14:tracePt t="42370" x="8780463" y="3319463"/>
          <p14:tracePt t="42387" x="8796338" y="3302000"/>
          <p14:tracePt t="42403" x="8796338" y="3284538"/>
          <p14:tracePt t="42420" x="8813800" y="3268663"/>
          <p14:tracePt t="42437" x="8831263" y="3233738"/>
          <p14:tracePt t="42453" x="8847138" y="3217863"/>
          <p14:tracePt t="42470" x="8847138" y="3200400"/>
          <p14:tracePt t="42487" x="8864600" y="3200400"/>
          <p14:tracePt t="42503" x="8890000" y="3182938"/>
          <p14:tracePt t="42535" x="8907463" y="3167063"/>
          <p14:tracePt t="42553" x="8923338" y="3167063"/>
          <p14:tracePt t="42570" x="8923338" y="3141663"/>
          <p14:tracePt t="42587" x="8958263" y="3124200"/>
          <p14:tracePt t="42603" x="8991600" y="3106738"/>
          <p14:tracePt t="42620" x="9009063" y="3090863"/>
          <p14:tracePt t="42637" x="9024938" y="3073400"/>
          <p14:tracePt t="42669" x="9042400" y="3055938"/>
          <p14:tracePt t="42687" x="9067800" y="3040063"/>
          <p14:tracePt t="42719" x="9085263" y="3040063"/>
          <p14:tracePt t="42737" x="9101138" y="3022600"/>
          <p14:tracePt t="42753" x="9118600" y="3005138"/>
          <p14:tracePt t="42770" x="9151938" y="2989263"/>
          <p14:tracePt t="42787" x="9186863" y="2963863"/>
          <p14:tracePt t="42803" x="9202738" y="2963863"/>
          <p14:tracePt t="42820" x="9220200" y="2946400"/>
          <p14:tracePt t="42837" x="9263063" y="2946400"/>
          <p14:tracePt t="42853" x="9278938" y="2928938"/>
          <p14:tracePt t="42870" x="9296400" y="2928938"/>
          <p14:tracePt t="42886" x="9313863" y="2913063"/>
          <p14:tracePt t="42903" x="9347200" y="2913063"/>
          <p14:tracePt t="42920" x="9380538" y="2895600"/>
          <p14:tracePt t="42937" x="9423400" y="2895600"/>
          <p14:tracePt t="42953" x="9456738" y="2895600"/>
          <p14:tracePt t="42970" x="9491663" y="2895600"/>
          <p14:tracePt t="42987" x="9507538" y="2895600"/>
          <p14:tracePt t="43003" x="9542463" y="2895600"/>
          <p14:tracePt t="43020" x="9601200" y="2895600"/>
          <p14:tracePt t="43037" x="9618663" y="2895600"/>
          <p14:tracePt t="43053" x="9669463" y="2895600"/>
          <p14:tracePt t="43070" x="9702800" y="2895600"/>
          <p14:tracePt t="43087" x="9753600" y="2913063"/>
          <p14:tracePt t="43119" x="9796463" y="2928938"/>
          <p14:tracePt t="43136" x="9812338" y="2946400"/>
          <p14:tracePt t="43153" x="9829800" y="2946400"/>
          <p14:tracePt t="43170" x="9847263" y="2989263"/>
          <p14:tracePt t="43186" x="9863138" y="2989263"/>
          <p14:tracePt t="43203" x="9880600" y="3005138"/>
          <p14:tracePt t="43220" x="9880600" y="3022600"/>
          <p14:tracePt t="43236" x="9898063" y="3040063"/>
          <p14:tracePt t="43253" x="9898063" y="3055938"/>
          <p14:tracePt t="43270" x="9913938" y="3055938"/>
          <p14:tracePt t="43287" x="9913938" y="3073400"/>
          <p14:tracePt t="43303" x="9931400" y="3090863"/>
          <p14:tracePt t="43336" x="9931400" y="3106738"/>
          <p14:tracePt t="43353" x="9931400" y="3124200"/>
          <p14:tracePt t="43370" x="9931400" y="3141663"/>
          <p14:tracePt t="43387" x="9931400" y="3167063"/>
          <p14:tracePt t="43403" x="9931400" y="3182938"/>
          <p14:tracePt t="43420" x="9931400" y="3217863"/>
          <p14:tracePt t="43436" x="9931400" y="3233738"/>
          <p14:tracePt t="43453" x="9931400" y="3251200"/>
          <p14:tracePt t="43470" x="9913938" y="3284538"/>
          <p14:tracePt t="43487" x="9898063" y="3302000"/>
          <p14:tracePt t="43503" x="9898063" y="3344863"/>
          <p14:tracePt t="43520" x="9880600" y="3360738"/>
          <p14:tracePt t="43537" x="9880600" y="3378200"/>
          <p14:tracePt t="43553" x="9863138" y="3395663"/>
          <p14:tracePt t="43585" x="9863138" y="3411538"/>
          <p14:tracePt t="43702" x="9863138" y="3395663"/>
          <p14:tracePt t="43736" x="9863138" y="3360738"/>
          <p14:tracePt t="43753" x="9863138" y="3344863"/>
          <p14:tracePt t="43770" x="9863138" y="3319463"/>
          <p14:tracePt t="43787" x="9863138" y="3284538"/>
          <p14:tracePt t="43803" x="9880600" y="3251200"/>
          <p14:tracePt t="43820" x="9880600" y="3217863"/>
          <p14:tracePt t="43837" x="9880600" y="3167063"/>
          <p14:tracePt t="43853" x="9880600" y="3106738"/>
          <p14:tracePt t="43870" x="9863138" y="3055938"/>
          <p14:tracePt t="43887" x="9847263" y="3005138"/>
          <p14:tracePt t="43903" x="9812338" y="2963863"/>
          <p14:tracePt t="43920" x="9779000" y="2928938"/>
          <p14:tracePt t="43936" x="9736138" y="2895600"/>
          <p14:tracePt t="43953" x="9685338" y="2862263"/>
          <p14:tracePt t="43970" x="9634538" y="2844800"/>
          <p14:tracePt t="43986" x="9601200" y="2827338"/>
          <p14:tracePt t="44003" x="9525000" y="2786063"/>
          <p14:tracePt t="44020" x="9491663" y="2768600"/>
          <p14:tracePt t="44037" x="9423400" y="2751138"/>
          <p14:tracePt t="44053" x="9380538" y="2735263"/>
          <p14:tracePt t="44070" x="9329738" y="2735263"/>
          <p14:tracePt t="44086" x="9278938" y="2735263"/>
          <p14:tracePt t="44103" x="9220200" y="2735263"/>
          <p14:tracePt t="44120" x="9169400" y="2735263"/>
          <p14:tracePt t="44137" x="9101138" y="2735263"/>
          <p14:tracePt t="44153" x="9024938" y="2735263"/>
          <p14:tracePt t="44170" x="8991600" y="2751138"/>
          <p14:tracePt t="44186" x="8958263" y="2786063"/>
          <p14:tracePt t="44203" x="8923338" y="2827338"/>
          <p14:tracePt t="44220" x="8890000" y="2862263"/>
          <p14:tracePt t="44237" x="8864600" y="2895600"/>
          <p14:tracePt t="44253" x="8847138" y="2928938"/>
          <p14:tracePt t="44270" x="8813800" y="2989263"/>
          <p14:tracePt t="44287" x="8796338" y="3040063"/>
          <p14:tracePt t="44303" x="8780463" y="3090863"/>
          <p14:tracePt t="44320" x="8763000" y="3141663"/>
          <p14:tracePt t="44337" x="8745538" y="3182938"/>
          <p14:tracePt t="44353" x="8745538" y="3200400"/>
          <p14:tracePt t="44370" x="8745538" y="3233738"/>
          <p14:tracePt t="44387" x="8745538" y="3251200"/>
          <p14:tracePt t="44403" x="8745538" y="3284538"/>
          <p14:tracePt t="44420" x="8745538" y="3302000"/>
          <p14:tracePt t="44436" x="8763000" y="3344863"/>
          <p14:tracePt t="44453" x="8780463" y="3344863"/>
          <p14:tracePt t="44470" x="8780463" y="3360738"/>
          <p14:tracePt t="44487" x="8796338" y="3360738"/>
          <p14:tracePt t="44503" x="8796338" y="3378200"/>
          <p14:tracePt t="44553" x="8813800" y="3378200"/>
          <p14:tracePt t="44585" x="8813800" y="3360738"/>
          <p14:tracePt t="44619" x="8813800" y="3344863"/>
          <p14:tracePt t="44637" x="8813800" y="3319463"/>
          <p14:tracePt t="44653" x="8813800" y="3302000"/>
          <p14:tracePt t="44670" x="8831263" y="3284538"/>
          <p14:tracePt t="44687" x="8831263" y="3251200"/>
          <p14:tracePt t="44703" x="8847138" y="3233738"/>
          <p14:tracePt t="44720" x="8864600" y="3200400"/>
          <p14:tracePt t="44736" x="8907463" y="3182938"/>
          <p14:tracePt t="44753" x="8923338" y="3167063"/>
          <p14:tracePt t="44770" x="8940800" y="3141663"/>
          <p14:tracePt t="44787" x="8958263" y="3141663"/>
          <p14:tracePt t="44803" x="8974138" y="3141663"/>
          <p14:tracePt t="44820" x="9009063" y="3141663"/>
          <p14:tracePt t="44836" x="9024938" y="3141663"/>
          <p14:tracePt t="44853" x="9067800" y="3141663"/>
          <p14:tracePt t="44870" x="9101138" y="3182938"/>
          <p14:tracePt t="44887" x="9151938" y="3200400"/>
          <p14:tracePt t="44903" x="9186863" y="3217863"/>
          <p14:tracePt t="44920" x="9202738" y="3233738"/>
          <p14:tracePt t="44936" x="9245600" y="3251200"/>
          <p14:tracePt t="44953" x="9245600" y="3268663"/>
          <p14:tracePt t="44970" x="9263063" y="3268663"/>
          <p14:tracePt t="45053" x="9263063" y="3251200"/>
          <p14:tracePt t="45071" x="9220200" y="3217863"/>
          <p14:tracePt t="45085" x="9202738" y="3200400"/>
          <p14:tracePt t="45103" x="9151938" y="3141663"/>
          <p14:tracePt t="45121" x="9118600" y="3106738"/>
          <p14:tracePt t="45137" x="9101138" y="3073400"/>
          <p14:tracePt t="45153" x="9085263" y="3073400"/>
          <p14:tracePt t="45170" x="9085263" y="3055938"/>
          <p14:tracePt t="45249" x="9085263" y="3073400"/>
          <p14:tracePt t="45286" x="9101138" y="3090863"/>
          <p14:tracePt t="45303" x="9118600" y="3106738"/>
          <p14:tracePt t="45320" x="9136063" y="3124200"/>
          <p14:tracePt t="45352" x="9151938" y="3124200"/>
          <p14:tracePt t="45386" x="9169400" y="3124200"/>
          <p14:tracePt t="45452" x="9169400" y="3090863"/>
          <p14:tracePt t="45471" x="9186863" y="3073400"/>
          <p14:tracePt t="45485" x="9186863" y="3055938"/>
          <p14:tracePt t="45503" x="9186863" y="3040063"/>
          <p14:tracePt t="45520" x="9202738" y="3005138"/>
          <p14:tracePt t="45537" x="9220200" y="3005138"/>
          <p14:tracePt t="45553" x="9220200" y="2989263"/>
          <p14:tracePt t="45570" x="9245600" y="2989263"/>
          <p14:tracePt t="45602" x="9263063" y="2989263"/>
          <p14:tracePt t="45636" x="9278938" y="3005138"/>
          <p14:tracePt t="45669" x="9296400" y="3005138"/>
          <p14:tracePt t="45736" x="9313863" y="2989263"/>
          <p14:tracePt t="45753" x="9329738" y="2946400"/>
          <p14:tracePt t="45770" x="9347200" y="2928938"/>
          <p14:tracePt t="45787" x="9364663" y="2913063"/>
          <p14:tracePt t="45803" x="9380538" y="2913063"/>
          <p14:tracePt t="45836" x="9398000" y="2913063"/>
          <p14:tracePt t="45886" x="9423400" y="2928938"/>
          <p14:tracePt t="45903" x="9423400" y="2963863"/>
          <p14:tracePt t="45920" x="9423400" y="3005138"/>
          <p14:tracePt t="45936" x="9423400" y="3040063"/>
          <p14:tracePt t="45953" x="9423400" y="3073400"/>
          <p14:tracePt t="45970" x="9423400" y="3090863"/>
          <p14:tracePt t="45987" x="9423400" y="3106738"/>
          <p14:tracePt t="46019" x="9440863" y="3106738"/>
          <p14:tracePt t="46037" x="9507538" y="3106738"/>
          <p14:tracePt t="46054" x="9525000" y="3106738"/>
          <p14:tracePt t="46070" x="9634538" y="3055938"/>
          <p14:tracePt t="46087" x="9702800" y="3040063"/>
          <p14:tracePt t="46103" x="9720263" y="3022600"/>
          <p14:tracePt t="46120" x="9753600" y="3022600"/>
          <p14:tracePt t="46152" x="9779000" y="3022600"/>
          <p14:tracePt t="46202" x="9779000" y="3055938"/>
          <p14:tracePt t="46220" x="9753600" y="3073400"/>
          <p14:tracePt t="46237" x="9720263" y="3106738"/>
          <p14:tracePt t="46254" x="9685338" y="3141663"/>
          <p14:tracePt t="46270" x="9652000" y="3167063"/>
          <p14:tracePt t="46287" x="9634538" y="3182938"/>
          <p14:tracePt t="46319" x="9618663" y="3200400"/>
          <p14:tracePt t="46402" x="9618663" y="3182938"/>
          <p14:tracePt t="46421" x="9634538" y="3167063"/>
          <p14:tracePt t="46435" x="9652000" y="3141663"/>
          <p14:tracePt t="46453" x="9669463" y="3124200"/>
          <p14:tracePt t="46470" x="9685338" y="3124200"/>
          <p14:tracePt t="46487" x="9702800" y="3106738"/>
          <p14:tracePt t="46504" x="9720263" y="3106738"/>
          <p14:tracePt t="47691" x="9685338" y="3141663"/>
          <p14:tracePt t="47704" x="9652000" y="3182938"/>
          <p14:tracePt t="47720" x="9601200" y="3251200"/>
          <p14:tracePt t="47738" x="9525000" y="3319463"/>
          <p14:tracePt t="47754" x="9474200" y="3395663"/>
          <p14:tracePt t="47770" x="9440863" y="3446463"/>
          <p14:tracePt t="47787" x="9398000" y="3497263"/>
          <p14:tracePt t="47803" x="9380538" y="3538538"/>
          <p14:tracePt t="47820" x="9364663" y="3589338"/>
          <p14:tracePt t="47837" x="9347200" y="3640138"/>
          <p14:tracePt t="47854" x="9347200" y="3690938"/>
          <p14:tracePt t="47870" x="9347200" y="3733800"/>
          <p14:tracePt t="47887" x="9347200" y="3767138"/>
          <p14:tracePt t="47903" x="9347200" y="3784600"/>
          <p14:tracePt t="47920" x="9347200" y="3802063"/>
          <p14:tracePt t="47937" x="9347200" y="3817938"/>
          <p14:tracePt t="47954" x="9347200" y="3835400"/>
          <p14:tracePt t="48019" x="9364663" y="3835400"/>
          <p14:tracePt t="48052" x="9398000" y="3835400"/>
          <p14:tracePt t="48070" x="9440863" y="3835400"/>
          <p14:tracePt t="48087" x="9474200" y="3817938"/>
          <p14:tracePt t="48103" x="9491663" y="3817938"/>
          <p14:tracePt t="48120" x="9525000" y="3802063"/>
          <p14:tracePt t="48137" x="9525000" y="3784600"/>
          <p14:tracePt t="48154" x="9542463" y="3767138"/>
          <p14:tracePt t="48202" x="9542463" y="3751263"/>
          <p14:tracePt t="48220" x="9507538" y="3733800"/>
          <p14:tracePt t="48237" x="9456738" y="3716338"/>
          <p14:tracePt t="48254" x="9398000" y="3675063"/>
          <p14:tracePt t="48270" x="9329738" y="3657600"/>
          <p14:tracePt t="48287" x="9278938" y="3640138"/>
          <p14:tracePt t="48303" x="9245600" y="3624263"/>
          <p14:tracePt t="48320" x="9220200" y="3624263"/>
          <p14:tracePt t="48337" x="9220200" y="3606800"/>
          <p14:tracePt t="48436" x="9245600" y="3606800"/>
          <p14:tracePt t="48453" x="9313863" y="3606800"/>
          <p14:tracePt t="48470" x="9423400" y="3606800"/>
          <p14:tracePt t="48487" x="9456738" y="3606800"/>
          <p14:tracePt t="48504" x="9507538" y="3606800"/>
          <p14:tracePt t="48520" x="9542463" y="3589338"/>
          <p14:tracePt t="48537" x="9558338" y="3589338"/>
          <p14:tracePt t="48553" x="9558338" y="3573463"/>
          <p14:tracePt t="48602" x="9525000" y="3573463"/>
          <p14:tracePt t="48620" x="9474200" y="3556000"/>
          <p14:tracePt t="48637" x="9423400" y="3556000"/>
          <p14:tracePt t="48653" x="9364663" y="3538538"/>
          <p14:tracePt t="48670" x="9313863" y="3538538"/>
          <p14:tracePt t="48687" x="9296400" y="3538538"/>
          <p14:tracePt t="48703" x="9278938" y="3538538"/>
          <p14:tracePt t="48789" x="9296400" y="3538538"/>
          <p14:tracePt t="48819" x="9313863" y="3538538"/>
          <p14:tracePt t="48837" x="9347200" y="3538538"/>
          <p14:tracePt t="48853" x="9347200" y="3513138"/>
          <p14:tracePt t="48870" x="9364663" y="3513138"/>
          <p14:tracePt t="49085" x="9380538" y="3513138"/>
          <p14:tracePt t="49104" x="9423400" y="3513138"/>
          <p14:tracePt t="49120" x="9440863" y="3513138"/>
          <p14:tracePt t="49137" x="9456738" y="3513138"/>
          <p14:tracePt t="49169" x="9474200" y="3513138"/>
          <p14:tracePt t="49215" x="9456738" y="3513138"/>
          <p14:tracePt t="49236" x="9440863" y="3513138"/>
          <p14:tracePt t="49254" x="9380538" y="3513138"/>
          <p14:tracePt t="49270" x="9364663" y="3538538"/>
          <p14:tracePt t="49287" x="9329738" y="3538538"/>
          <p14:tracePt t="49303" x="9313863" y="3538538"/>
          <p14:tracePt t="49320" x="9296400" y="3538538"/>
          <p14:tracePt t="49387" x="9313863" y="3538538"/>
          <p14:tracePt t="49404" x="9347200" y="3538538"/>
          <p14:tracePt t="49420" x="9398000" y="3538538"/>
          <p14:tracePt t="49437" x="9440863" y="3538538"/>
          <p14:tracePt t="49454" x="9456738" y="3538538"/>
          <p14:tracePt t="49470" x="9474200" y="3538538"/>
          <p14:tracePt t="49552" x="9456738" y="3538538"/>
          <p14:tracePt t="49570" x="9398000" y="3538538"/>
          <p14:tracePt t="49587" x="9364663" y="3538538"/>
          <p14:tracePt t="49603" x="9313863" y="3556000"/>
          <p14:tracePt t="49620" x="9278938" y="3556000"/>
          <p14:tracePt t="49652" x="9263063" y="3556000"/>
          <p14:tracePt t="49786" x="9278938" y="3556000"/>
          <p14:tracePt t="49803" x="9313863" y="3556000"/>
          <p14:tracePt t="49820" x="9329738" y="3556000"/>
          <p14:tracePt t="49837" x="9347200" y="3573463"/>
          <p14:tracePt t="49920" x="9329738" y="3573463"/>
          <p14:tracePt t="49937" x="9296400" y="3573463"/>
          <p14:tracePt t="49953" x="9202738" y="3573463"/>
          <p14:tracePt t="49970" x="9118600" y="3573463"/>
          <p14:tracePt t="49987" x="8991600" y="3573463"/>
          <p14:tracePt t="50004" x="8940800" y="3573463"/>
          <p14:tracePt t="50020" x="8907463" y="3573463"/>
          <p14:tracePt t="50037" x="8890000" y="3573463"/>
          <p14:tracePt t="50136" x="8923338" y="3573463"/>
          <p14:tracePt t="50153" x="9009063" y="3573463"/>
          <p14:tracePt t="50170" x="9085263" y="3573463"/>
          <p14:tracePt t="50187" x="9202738" y="3573463"/>
          <p14:tracePt t="50203" x="9296400" y="3573463"/>
          <p14:tracePt t="50220" x="9364663" y="3573463"/>
          <p14:tracePt t="50237" x="9398000" y="3573463"/>
          <p14:tracePt t="50254" x="9423400" y="3573463"/>
          <p14:tracePt t="50270" x="9440863" y="3573463"/>
          <p14:tracePt t="50369" x="9398000" y="3573463"/>
          <p14:tracePt t="50388" x="9380538" y="3573463"/>
          <p14:tracePt t="50402" x="9347200" y="3573463"/>
          <p14:tracePt t="50420" x="9313863" y="3573463"/>
          <p14:tracePt t="50519" x="9329738" y="3573463"/>
          <p14:tracePt t="50537" x="9347200" y="3573463"/>
          <p14:tracePt t="50554" x="9380538" y="3573463"/>
          <p14:tracePt t="50570" x="9398000" y="3573463"/>
          <p14:tracePt t="50603" x="9423400" y="3573463"/>
          <p14:tracePt t="50649" x="9398000" y="3573463"/>
          <p14:tracePt t="50658" x="9380538" y="3573463"/>
          <p14:tracePt t="50670" x="9364663" y="3573463"/>
          <p14:tracePt t="50687" x="9313863" y="3573463"/>
          <p14:tracePt t="50703" x="9263063" y="3573463"/>
          <p14:tracePt t="50720" x="9245600" y="3573463"/>
          <p14:tracePt t="50737" x="9202738" y="3573463"/>
          <p14:tracePt t="50853" x="9220200" y="3573463"/>
          <p14:tracePt t="50870" x="9263063" y="3573463"/>
          <p14:tracePt t="50887" x="9313863" y="3573463"/>
          <p14:tracePt t="50904" x="9347200" y="3573463"/>
          <p14:tracePt t="50920" x="9364663" y="3573463"/>
          <p14:tracePt t="50937" x="9380538" y="3573463"/>
          <p14:tracePt t="50954" x="9398000" y="3573463"/>
          <p14:tracePt t="51444" x="9423400" y="3573463"/>
          <p14:tracePt t="51454" x="9474200" y="3573463"/>
          <p14:tracePt t="51470" x="9558338" y="3589338"/>
          <p14:tracePt t="51487" x="9685338" y="3606800"/>
          <p14:tracePt t="51504" x="9796463" y="3624263"/>
          <p14:tracePt t="51520" x="9913938" y="3624263"/>
          <p14:tracePt t="51537" x="10007600" y="3624263"/>
          <p14:tracePt t="51554" x="10091738" y="3624263"/>
          <p14:tracePt t="51570" x="10152063" y="3624263"/>
          <p14:tracePt t="51587" x="10185400" y="3624263"/>
          <p14:tracePt t="51604" x="10218738" y="3624263"/>
          <p14:tracePt t="51620" x="10236200" y="3624263"/>
          <p14:tracePt t="51637" x="10269538" y="3606800"/>
          <p14:tracePt t="51653" x="10304463" y="3589338"/>
          <p14:tracePt t="51670" x="10345738" y="3556000"/>
          <p14:tracePt t="51687" x="10380663" y="3513138"/>
          <p14:tracePt t="51704" x="10414000" y="3479800"/>
          <p14:tracePt t="51720" x="10431463" y="3446463"/>
          <p14:tracePt t="51737" x="10447338" y="3411538"/>
          <p14:tracePt t="51754" x="10464800" y="3395663"/>
          <p14:tracePt t="51770" x="10482263" y="3378200"/>
          <p14:tracePt t="52075" x="10507663" y="3360738"/>
          <p14:tracePt t="52102" x="10541000" y="3360738"/>
          <p14:tracePt t="52120" x="10541000" y="3344863"/>
          <p14:tracePt t="52137" x="10558463" y="3344863"/>
          <p14:tracePt t="52206" x="10523538" y="3344863"/>
          <p14:tracePt t="52220" x="10507663" y="3344863"/>
          <p14:tracePt t="52237" x="10431463" y="3344863"/>
          <p14:tracePt t="52254" x="10380663" y="3360738"/>
          <p14:tracePt t="52270" x="10304463" y="3395663"/>
          <p14:tracePt t="52287" x="10253663" y="3429000"/>
          <p14:tracePt t="52304" x="10236200" y="3446463"/>
          <p14:tracePt t="52320" x="10218738" y="3446463"/>
          <p14:tracePt t="52337" x="10202863" y="3462338"/>
          <p14:tracePt t="52378" x="10218738" y="3462338"/>
          <p14:tracePt t="52387" x="10236200" y="3462338"/>
          <p14:tracePt t="52404" x="10269538" y="3462338"/>
          <p14:tracePt t="52420" x="10345738" y="3462338"/>
          <p14:tracePt t="52437" x="10431463" y="3411538"/>
          <p14:tracePt t="52453" x="10482263" y="3378200"/>
          <p14:tracePt t="52470" x="10523538" y="3344863"/>
          <p14:tracePt t="52487" x="10541000" y="3319463"/>
          <p14:tracePt t="52503" x="10558463" y="3302000"/>
          <p14:tracePt t="52552" x="10541000" y="3284538"/>
          <p14:tracePt t="52570" x="10482263" y="3284538"/>
          <p14:tracePt t="52587" x="10414000" y="3284538"/>
          <p14:tracePt t="52604" x="10345738" y="3284538"/>
          <p14:tracePt t="52620" x="10269538" y="3319463"/>
          <p14:tracePt t="52637" x="10218738" y="3360738"/>
          <p14:tracePt t="52654" x="10185400" y="3395663"/>
          <p14:tracePt t="52670" x="10167938" y="3429000"/>
          <p14:tracePt t="52687" x="10152063" y="3462338"/>
          <p14:tracePt t="52704" x="10152063" y="3497263"/>
          <p14:tracePt t="52720" x="10152063" y="3513138"/>
          <p14:tracePt t="52737" x="10152063" y="3556000"/>
          <p14:tracePt t="52769" x="10218738" y="3573463"/>
          <p14:tracePt t="52787" x="10287000" y="3573463"/>
          <p14:tracePt t="52804" x="10345738" y="3556000"/>
          <p14:tracePt t="52820" x="10464800" y="3479800"/>
          <p14:tracePt t="52837" x="10523538" y="3429000"/>
          <p14:tracePt t="52854" x="10574338" y="3378200"/>
          <p14:tracePt t="52870" x="10609263" y="3319463"/>
          <p14:tracePt t="52887" x="10625138" y="3302000"/>
          <p14:tracePt t="52904" x="10625138" y="3284538"/>
          <p14:tracePt t="52920" x="10625138" y="3268663"/>
          <p14:tracePt t="52937" x="10609263" y="3251200"/>
          <p14:tracePt t="52953" x="10574338" y="3251200"/>
          <p14:tracePt t="52970" x="10523538" y="3233738"/>
          <p14:tracePt t="52987" x="10447338" y="3233738"/>
          <p14:tracePt t="53004" x="10363200" y="3233738"/>
          <p14:tracePt t="53020" x="10304463" y="3284538"/>
          <p14:tracePt t="53037" x="10253663" y="3344863"/>
          <p14:tracePt t="53054" x="10218738" y="3395663"/>
          <p14:tracePt t="53070" x="10202863" y="3429000"/>
          <p14:tracePt t="53087" x="10185400" y="3462338"/>
          <p14:tracePt t="53104" x="10185400" y="3497263"/>
          <p14:tracePt t="53120" x="10185400" y="3556000"/>
          <p14:tracePt t="53137" x="10236200" y="3606800"/>
          <p14:tracePt t="53154" x="10287000" y="3640138"/>
          <p14:tracePt t="53170" x="10380663" y="3657600"/>
          <p14:tracePt t="53187" x="10447338" y="3657600"/>
          <p14:tracePt t="53204" x="10523538" y="3657600"/>
          <p14:tracePt t="53220" x="10574338" y="3640138"/>
          <p14:tracePt t="53237" x="10625138" y="3589338"/>
          <p14:tracePt t="53254" x="10642600" y="3556000"/>
          <p14:tracePt t="53270" x="10660063" y="3538538"/>
          <p14:tracePt t="53287" x="10660063" y="3479800"/>
          <p14:tracePt t="53304" x="10660063" y="3446463"/>
          <p14:tracePt t="53320" x="10625138" y="3395663"/>
          <p14:tracePt t="53337" x="10591800" y="3360738"/>
          <p14:tracePt t="53354" x="10541000" y="3344863"/>
          <p14:tracePt t="53371" x="10482263" y="3319463"/>
          <p14:tracePt t="53403" x="10447338" y="3319463"/>
          <p14:tracePt t="53420" x="10431463" y="3344863"/>
          <p14:tracePt t="53437" x="10380663" y="3395663"/>
          <p14:tracePt t="53454" x="10345738" y="3446463"/>
          <p14:tracePt t="53470" x="10304463" y="3479800"/>
          <p14:tracePt t="53487" x="10304463" y="3513138"/>
          <p14:tracePt t="53504" x="10287000" y="3556000"/>
          <p14:tracePt t="53536" x="10287000" y="3573463"/>
          <p14:tracePt t="53569" x="10329863" y="3573463"/>
          <p14:tracePt t="53587" x="10396538" y="3513138"/>
          <p14:tracePt t="53604" x="10447338" y="3462338"/>
          <p14:tracePt t="53620" x="10523538" y="3395663"/>
          <p14:tracePt t="53637" x="10574338" y="3344863"/>
          <p14:tracePt t="53654" x="10591800" y="3302000"/>
          <p14:tracePt t="53670" x="10609263" y="3268663"/>
          <p14:tracePt t="53687" x="10609263" y="3251200"/>
          <p14:tracePt t="53704" x="10609263" y="3233738"/>
          <p14:tracePt t="53720" x="10574338" y="3233738"/>
          <p14:tracePt t="53737" x="10523538" y="3217863"/>
          <p14:tracePt t="53754" x="10447338" y="3217863"/>
          <p14:tracePt t="53770" x="10414000" y="3233738"/>
          <p14:tracePt t="53787" x="10363200" y="3268663"/>
          <p14:tracePt t="53804" x="10329863" y="3319463"/>
          <p14:tracePt t="53821" x="10304463" y="3360738"/>
          <p14:tracePt t="53837" x="10304463" y="3446463"/>
          <p14:tracePt t="53854" x="10304463" y="3462338"/>
          <p14:tracePt t="53870" x="10304463" y="3513138"/>
          <p14:tracePt t="53887" x="10329863" y="3556000"/>
          <p14:tracePt t="53904" x="10396538" y="3573463"/>
          <p14:tracePt t="53920" x="10431463" y="3573463"/>
          <p14:tracePt t="53937" x="10447338" y="3573463"/>
          <p14:tracePt t="53954" x="10464800" y="3573463"/>
          <p14:tracePt t="53986" x="10464800" y="3538538"/>
          <p14:tracePt t="54004" x="10414000" y="3497263"/>
          <p14:tracePt t="54021" x="10269538" y="3429000"/>
          <p14:tracePt t="54037" x="9990138" y="3319463"/>
          <p14:tracePt t="54053" x="9634538" y="3233738"/>
          <p14:tracePt t="54070" x="9245600" y="3167063"/>
          <p14:tracePt t="54087" x="8796338" y="3106738"/>
          <p14:tracePt t="54103" x="8491538" y="3090863"/>
          <p14:tracePt t="54120" x="8212138" y="3090863"/>
          <p14:tracePt t="54137" x="8051800" y="3090863"/>
          <p14:tracePt t="54153" x="7942263" y="3090863"/>
          <p14:tracePt t="54170" x="7891463" y="3106738"/>
          <p14:tracePt t="54187" x="7856538" y="3106738"/>
          <p14:tracePt t="54255" x="7856538" y="3124200"/>
          <p14:tracePt t="54286" x="7891463" y="3124200"/>
          <p14:tracePt t="54304" x="7924800" y="3167063"/>
          <p14:tracePt t="54321" x="8018463" y="3217863"/>
          <p14:tracePt t="54337" x="8153400" y="3268663"/>
          <p14:tracePt t="54354" x="8262938" y="3319463"/>
          <p14:tracePt t="54370" x="8313738" y="3319463"/>
          <p14:tracePt t="54387" x="8374063" y="3344863"/>
          <p14:tracePt t="54404" x="8407400" y="3360738"/>
          <p14:tracePt t="54420" x="8424863" y="3378200"/>
          <p14:tracePt t="54552" x="8440738" y="3395663"/>
          <p14:tracePt t="54571" x="8458200" y="3429000"/>
          <p14:tracePt t="54587" x="8509000" y="3462338"/>
          <p14:tracePt t="54604" x="8567738" y="3513138"/>
          <p14:tracePt t="54620" x="8636000" y="3556000"/>
          <p14:tracePt t="54637" x="8686800" y="3589338"/>
          <p14:tracePt t="54654" x="8712200" y="3589338"/>
          <p14:tracePt t="54670" x="8729663" y="3589338"/>
          <p14:tracePt t="54687" x="8745538" y="3589338"/>
          <p14:tracePt t="54738" x="8729663" y="3589338"/>
          <p14:tracePt t="54754" x="8712200" y="3589338"/>
          <p14:tracePt t="54770" x="8669338" y="3589338"/>
          <p14:tracePt t="54787" x="8602663" y="3573463"/>
          <p14:tracePt t="54804" x="8551863" y="3556000"/>
          <p14:tracePt t="54820" x="8475663" y="3538538"/>
          <p14:tracePt t="54837" x="8440738" y="3538538"/>
          <p14:tracePt t="54854" x="8407400" y="3538538"/>
          <p14:tracePt t="54903" x="8407400" y="3513138"/>
          <p14:tracePt t="54926" x="8424863" y="3513138"/>
          <p14:tracePt t="54937" x="8440738" y="3513138"/>
          <p14:tracePt t="54954" x="8491538" y="3513138"/>
          <p14:tracePt t="54971" x="8567738" y="3556000"/>
          <p14:tracePt t="54987" x="8636000" y="3589338"/>
          <p14:tracePt t="55004" x="8669338" y="3606800"/>
          <p14:tracePt t="55021" x="8686800" y="3624263"/>
          <p14:tracePt t="55037" x="8712200" y="3624263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5913" y="1602708"/>
            <a:ext cx="5755255" cy="5255292"/>
          </a:xfrm>
          <a:prstGeom prst="rect">
            <a:avLst/>
          </a:prstGeom>
        </p:spPr>
      </p:pic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969110" y="1197707"/>
            <a:ext cx="2189969" cy="2129926"/>
          </a:xfrm>
        </p:spPr>
        <p:txBody>
          <a:bodyPr>
            <a:normAutofit/>
          </a:bodyPr>
          <a:lstStyle/>
          <a:p>
            <a:r>
              <a:rPr lang="fr-FR" sz="2000" dirty="0"/>
              <a:t>2 parties</a:t>
            </a:r>
          </a:p>
          <a:p>
            <a:pPr>
              <a:buFontTx/>
              <a:buChar char="-"/>
            </a:pPr>
            <a:r>
              <a:rPr lang="fr-FR" sz="2000" dirty="0"/>
              <a:t>une cervicale</a:t>
            </a:r>
          </a:p>
          <a:p>
            <a:pPr>
              <a:buFontTx/>
              <a:buChar char="-"/>
            </a:pPr>
            <a:r>
              <a:rPr lang="fr-FR" sz="2000" dirty="0"/>
              <a:t>une thoracique</a:t>
            </a:r>
          </a:p>
          <a:p>
            <a:endParaRPr lang="fr-FR" sz="2000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Trachée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8239608" y="1154907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042" y="1154907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309" y="2150897"/>
            <a:ext cx="3286415" cy="4158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9724" y="4431345"/>
            <a:ext cx="2557849" cy="2152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1154587" y="1524239"/>
            <a:ext cx="19768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Schéma de trachée</a:t>
            </a:r>
          </a:p>
          <a:p>
            <a:pPr algn="ctr"/>
            <a:r>
              <a:rPr lang="fr-FR" dirty="0"/>
              <a:t>Vue antérieure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4785779" y="4156014"/>
            <a:ext cx="1899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Coupe horizontale</a:t>
            </a:r>
          </a:p>
          <a:p>
            <a:pPr algn="ctr"/>
            <a:r>
              <a:rPr lang="fr-FR" dirty="0"/>
              <a:t>de trachée</a:t>
            </a:r>
          </a:p>
        </p:txBody>
      </p:sp>
      <p:pic>
        <p:nvPicPr>
          <p:cNvPr id="14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557" y="1811626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CBA0CD90-1E75-127E-1F4A-586A91F8AE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822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872"/>
    </mc:Choice>
    <mc:Fallback xmlns="">
      <p:transition spd="slow" advTm="718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73" x="8712200" y="3624263"/>
          <p14:tracePt t="781" x="8636000" y="3606800"/>
          <p14:tracePt t="794" x="8585200" y="3573463"/>
          <p14:tracePt t="810" x="8440738" y="3479800"/>
          <p14:tracePt t="827" x="8331200" y="3411538"/>
          <p14:tracePt t="844" x="8247063" y="3344863"/>
          <p14:tracePt t="860" x="8120063" y="3217863"/>
          <p14:tracePt t="877" x="8001000" y="3040063"/>
          <p14:tracePt t="894" x="7874000" y="2844800"/>
          <p14:tracePt t="910" x="7729538" y="2489200"/>
          <p14:tracePt t="927" x="7645400" y="2235200"/>
          <p14:tracePt t="944" x="7500938" y="1955800"/>
          <p14:tracePt t="960" x="7358063" y="1727200"/>
          <p14:tracePt t="977" x="7162800" y="1524000"/>
          <p14:tracePt t="994" x="7002463" y="1439863"/>
          <p14:tracePt t="1011" x="6840538" y="1422400"/>
          <p14:tracePt t="1027" x="6680200" y="1422400"/>
          <p14:tracePt t="1043" x="6561138" y="1422400"/>
          <p14:tracePt t="1060" x="6434138" y="1473200"/>
          <p14:tracePt t="1077" x="6342063" y="1549400"/>
          <p14:tracePt t="1094" x="6273800" y="1651000"/>
          <p14:tracePt t="1110" x="6240463" y="1795463"/>
          <p14:tracePt t="1127" x="6240463" y="1973263"/>
          <p14:tracePt t="1144" x="6240463" y="2184400"/>
          <p14:tracePt t="1160" x="6324600" y="2379663"/>
          <p14:tracePt t="1177" x="6434138" y="2573338"/>
          <p14:tracePt t="1194" x="6578600" y="2751138"/>
          <p14:tracePt t="1210" x="6738938" y="2895600"/>
          <p14:tracePt t="1227" x="6934200" y="3040063"/>
          <p14:tracePt t="1244" x="7053263" y="3073400"/>
          <p14:tracePt t="1509" x="7129463" y="3073400"/>
          <p14:tracePt t="1527" x="7289800" y="3073400"/>
          <p14:tracePt t="1544" x="7485063" y="3073400"/>
          <p14:tracePt t="1560" x="7840663" y="3073400"/>
          <p14:tracePt t="1577" x="8069263" y="3073400"/>
          <p14:tracePt t="1594" x="8331200" y="3073400"/>
          <p14:tracePt t="1610" x="8458200" y="3073400"/>
          <p14:tracePt t="1627" x="8585200" y="3073400"/>
          <p14:tracePt t="1643" x="8636000" y="3073400"/>
          <p14:tracePt t="1934" x="8653463" y="3073400"/>
          <p14:tracePt t="1944" x="8712200" y="3073400"/>
          <p14:tracePt t="1961" x="8813800" y="3106738"/>
          <p14:tracePt t="1977" x="9009063" y="3141663"/>
          <p14:tracePt t="1993" x="9245600" y="3182938"/>
          <p14:tracePt t="2010" x="9456738" y="3200400"/>
          <p14:tracePt t="2027" x="9575800" y="3217863"/>
          <p14:tracePt t="2044" x="9702800" y="3217863"/>
          <p14:tracePt t="2060" x="9753600" y="3200400"/>
          <p14:tracePt t="2286" x="9753600" y="3182938"/>
          <p14:tracePt t="2295" x="9753600" y="3167063"/>
          <p14:tracePt t="2310" x="9753600" y="3141663"/>
          <p14:tracePt t="2327" x="9753600" y="3090863"/>
          <p14:tracePt t="2344" x="9753600" y="2963863"/>
          <p14:tracePt t="2361" x="9753600" y="2928938"/>
          <p14:tracePt t="2377" x="9753600" y="2827338"/>
          <p14:tracePt t="2394" x="9720263" y="2751138"/>
          <p14:tracePt t="2411" x="9685338" y="2684463"/>
          <p14:tracePt t="2427" x="9575800" y="2573338"/>
          <p14:tracePt t="2443" x="9525000" y="2522538"/>
          <p14:tracePt t="2461" x="9456738" y="2489200"/>
          <p14:tracePt t="2477" x="9364663" y="2455863"/>
          <p14:tracePt t="2494" x="9278938" y="2413000"/>
          <p14:tracePt t="2511" x="9169400" y="2395538"/>
          <p14:tracePt t="2527" x="9085263" y="2379663"/>
          <p14:tracePt t="2544" x="8991600" y="2379663"/>
          <p14:tracePt t="2560" x="8864600" y="2379663"/>
          <p14:tracePt t="2577" x="8813800" y="2395538"/>
          <p14:tracePt t="2594" x="8745538" y="2455863"/>
          <p14:tracePt t="2610" x="8669338" y="2540000"/>
          <p14:tracePt t="2627" x="8618538" y="2633663"/>
          <p14:tracePt t="2643" x="8585200" y="2751138"/>
          <p14:tracePt t="2660" x="8567738" y="2928938"/>
          <p14:tracePt t="2677" x="8567738" y="3124200"/>
          <p14:tracePt t="2693" x="8567738" y="3302000"/>
          <p14:tracePt t="2711" x="8567738" y="3497263"/>
          <p14:tracePt t="2727" x="8618538" y="3675063"/>
          <p14:tracePt t="2744" x="8686800" y="3817938"/>
          <p14:tracePt t="2760" x="8745538" y="3944938"/>
          <p14:tracePt t="2777" x="8813800" y="4013200"/>
          <p14:tracePt t="2794" x="8864600" y="4089400"/>
          <p14:tracePt t="2810" x="8974138" y="4157663"/>
          <p14:tracePt t="2827" x="9118600" y="4173538"/>
          <p14:tracePt t="2844" x="9169400" y="4173538"/>
          <p14:tracePt t="2860" x="9263063" y="4173538"/>
          <p14:tracePt t="2877" x="9364663" y="4140200"/>
          <p14:tracePt t="2894" x="9507538" y="4013200"/>
          <p14:tracePt t="2910" x="9618663" y="3868738"/>
          <p14:tracePt t="2927" x="9685338" y="3733800"/>
          <p14:tracePt t="2944" x="9753600" y="3573463"/>
          <p14:tracePt t="2960" x="9812338" y="3395663"/>
          <p14:tracePt t="2977" x="9829800" y="3217863"/>
          <p14:tracePt t="2994" x="9847263" y="3040063"/>
          <p14:tracePt t="3010" x="9847263" y="2913063"/>
          <p14:tracePt t="3027" x="9829800" y="2751138"/>
          <p14:tracePt t="3044" x="9796463" y="2649538"/>
          <p14:tracePt t="3061" x="9720263" y="2522538"/>
          <p14:tracePt t="3077" x="9685338" y="2471738"/>
          <p14:tracePt t="3094" x="9618663" y="2379663"/>
          <p14:tracePt t="3110" x="9525000" y="2278063"/>
          <p14:tracePt t="3127" x="9474200" y="2235200"/>
          <p14:tracePt t="3144" x="9380538" y="2166938"/>
          <p14:tracePt t="3160" x="9313863" y="2133600"/>
          <p14:tracePt t="3177" x="9245600" y="2100263"/>
          <p14:tracePt t="3194" x="9151938" y="2082800"/>
          <p14:tracePt t="3210" x="9085263" y="2057400"/>
          <p14:tracePt t="3227" x="9024938" y="2057400"/>
          <p14:tracePt t="3244" x="8958263" y="2057400"/>
          <p14:tracePt t="3260" x="8923338" y="2057400"/>
          <p14:tracePt t="3277" x="8890000" y="2057400"/>
          <p14:tracePt t="3294" x="8864600" y="2057400"/>
          <p14:tracePt t="3343" x="8864600" y="2082800"/>
          <p14:tracePt t="3361" x="8864600" y="2116138"/>
          <p14:tracePt t="3377" x="8864600" y="2201863"/>
          <p14:tracePt t="3394" x="8864600" y="2278063"/>
          <p14:tracePt t="3410" x="8864600" y="2344738"/>
          <p14:tracePt t="3427" x="8864600" y="2395538"/>
          <p14:tracePt t="3444" x="8864600" y="2413000"/>
          <p14:tracePt t="3461" x="8864600" y="2430463"/>
          <p14:tracePt t="3492" x="8890000" y="2430463"/>
          <p14:tracePt t="3511" x="8923338" y="2413000"/>
          <p14:tracePt t="3527" x="8958263" y="2379663"/>
          <p14:tracePt t="3544" x="8991600" y="2328863"/>
          <p14:tracePt t="3561" x="9024938" y="2293938"/>
          <p14:tracePt t="3577" x="9042400" y="2235200"/>
          <p14:tracePt t="3594" x="9067800" y="2201863"/>
          <p14:tracePt t="3610" x="9085263" y="2184400"/>
          <p14:tracePt t="3726" x="9085263" y="2201863"/>
          <p14:tracePt t="3745" x="9085263" y="2278063"/>
          <p14:tracePt t="3759" x="9085263" y="2344738"/>
          <p14:tracePt t="3777" x="9085263" y="2430463"/>
          <p14:tracePt t="3794" x="9085263" y="2522538"/>
          <p14:tracePt t="3811" x="9085263" y="2590800"/>
          <p14:tracePt t="3827" x="9085263" y="2633663"/>
          <p14:tracePt t="3844" x="9085263" y="2649538"/>
          <p14:tracePt t="3861" x="9085263" y="2667000"/>
          <p14:tracePt t="3943" x="9085263" y="2608263"/>
          <p14:tracePt t="3961" x="9085263" y="2557463"/>
          <p14:tracePt t="3976" x="9085263" y="2455863"/>
          <p14:tracePt t="3994" x="9085263" y="2379663"/>
          <p14:tracePt t="4011" x="9085263" y="2293938"/>
          <p14:tracePt t="4027" x="9085263" y="2260600"/>
          <p14:tracePt t="4044" x="9085263" y="2235200"/>
          <p14:tracePt t="4061" x="9085263" y="2217738"/>
          <p14:tracePt t="4126" x="9085263" y="2235200"/>
          <p14:tracePt t="4144" x="9085263" y="2311400"/>
          <p14:tracePt t="4161" x="9085263" y="2395538"/>
          <p14:tracePt t="4177" x="9085263" y="2540000"/>
          <p14:tracePt t="4194" x="9067800" y="2633663"/>
          <p14:tracePt t="4211" x="9067800" y="2717800"/>
          <p14:tracePt t="4227" x="9042400" y="2811463"/>
          <p14:tracePt t="4244" x="9024938" y="2878138"/>
          <p14:tracePt t="4260" x="9024938" y="2928938"/>
          <p14:tracePt t="4277" x="9009063" y="2963863"/>
          <p14:tracePt t="4294" x="9009063" y="3005138"/>
          <p14:tracePt t="4392" x="9009063" y="2963863"/>
          <p14:tracePt t="4411" x="9009063" y="2913063"/>
          <p14:tracePt t="4426" x="9009063" y="2844800"/>
          <p14:tracePt t="4444" x="9009063" y="2786063"/>
          <p14:tracePt t="4461" x="9009063" y="2751138"/>
          <p14:tracePt t="4477" x="9009063" y="2735263"/>
          <p14:tracePt t="4540" x="9009063" y="2751138"/>
          <p14:tracePt t="4548" x="9009063" y="2768600"/>
          <p14:tracePt t="4561" x="9009063" y="2786063"/>
          <p14:tracePt t="4577" x="9009063" y="2844800"/>
          <p14:tracePt t="4594" x="8991600" y="2895600"/>
          <p14:tracePt t="4611" x="8974138" y="2946400"/>
          <p14:tracePt t="4627" x="8958263" y="2989263"/>
          <p14:tracePt t="4644" x="8958263" y="3005138"/>
          <p14:tracePt t="4661" x="8958263" y="3022600"/>
          <p14:tracePt t="4677" x="8958263" y="3040063"/>
          <p14:tracePt t="4759" x="8958263" y="3022600"/>
          <p14:tracePt t="4792" x="8958263" y="3005138"/>
          <p14:tracePt t="4811" x="8958263" y="2963863"/>
          <p14:tracePt t="4827" x="8958263" y="2928938"/>
          <p14:tracePt t="4844" x="8958263" y="2913063"/>
          <p14:tracePt t="4860" x="8958263" y="2895600"/>
          <p14:tracePt t="4877" x="8958263" y="2878138"/>
          <p14:tracePt t="4926" x="8958263" y="2895600"/>
          <p14:tracePt t="4944" x="8958263" y="2928938"/>
          <p14:tracePt t="4960" x="8958263" y="3005138"/>
          <p14:tracePt t="4977" x="8958263" y="3055938"/>
          <p14:tracePt t="4994" x="8974138" y="3090863"/>
          <p14:tracePt t="5010" x="8974138" y="3124200"/>
          <p14:tracePt t="5064" x="8991600" y="3124200"/>
          <p14:tracePt t="5110" x="8991600" y="3106738"/>
          <p14:tracePt t="5127" x="9009063" y="3090863"/>
          <p14:tracePt t="5144" x="9024938" y="3073400"/>
          <p14:tracePt t="5160" x="9024938" y="3055938"/>
          <p14:tracePt t="5193" x="9024938" y="3040063"/>
          <p14:tracePt t="5244" x="9009063" y="3040063"/>
          <p14:tracePt t="5261" x="8991600" y="3040063"/>
          <p14:tracePt t="5277" x="8958263" y="3040063"/>
          <p14:tracePt t="5294" x="8923338" y="3040063"/>
          <p14:tracePt t="5311" x="8864600" y="3040063"/>
          <p14:tracePt t="5327" x="8813800" y="3040063"/>
          <p14:tracePt t="5344" x="8780463" y="3040063"/>
          <p14:tracePt t="5361" x="8745538" y="3040063"/>
          <p14:tracePt t="5443" x="8780463" y="3040063"/>
          <p14:tracePt t="5461" x="8847138" y="3040063"/>
          <p14:tracePt t="5477" x="8991600" y="3055938"/>
          <p14:tracePt t="5494" x="9118600" y="3055938"/>
          <p14:tracePt t="5511" x="9202738" y="3055938"/>
          <p14:tracePt t="5527" x="9313863" y="3055938"/>
          <p14:tracePt t="5544" x="9347200" y="3055938"/>
          <p14:tracePt t="5561" x="9380538" y="3055938"/>
          <p14:tracePt t="5593" x="9398000" y="3055938"/>
          <p14:tracePt t="5626" x="9364663" y="3055938"/>
          <p14:tracePt t="5644" x="9278938" y="3055938"/>
          <p14:tracePt t="5660" x="9151938" y="3055938"/>
          <p14:tracePt t="5677" x="9024938" y="3055938"/>
          <p14:tracePt t="5694" x="8864600" y="3055938"/>
          <p14:tracePt t="5711" x="8780463" y="3055938"/>
          <p14:tracePt t="5727" x="8686800" y="3055938"/>
          <p14:tracePt t="5744" x="8636000" y="3055938"/>
          <p14:tracePt t="5761" x="8618538" y="3055938"/>
          <p14:tracePt t="5843" x="8712200" y="3055938"/>
          <p14:tracePt t="5861" x="8847138" y="3055938"/>
          <p14:tracePt t="5876" x="9009063" y="3055938"/>
          <p14:tracePt t="5894" x="9118600" y="3055938"/>
          <p14:tracePt t="5910" x="9202738" y="3055938"/>
          <p14:tracePt t="5927" x="9245600" y="3055938"/>
          <p14:tracePt t="5944" x="9263063" y="3055938"/>
          <p14:tracePt t="5960" x="9278938" y="3055938"/>
          <p14:tracePt t="6015" x="9245600" y="3055938"/>
          <p14:tracePt t="6027" x="9220200" y="3055938"/>
          <p14:tracePt t="6044" x="9151938" y="3055938"/>
          <p14:tracePt t="6060" x="9042400" y="3055938"/>
          <p14:tracePt t="6077" x="8991600" y="3055938"/>
          <p14:tracePt t="6094" x="8923338" y="3055938"/>
          <p14:tracePt t="6111" x="8890000" y="3055938"/>
          <p14:tracePt t="6127" x="8847138" y="3055938"/>
          <p14:tracePt t="6195" x="8864600" y="3055938"/>
          <p14:tracePt t="6211" x="8890000" y="3055938"/>
          <p14:tracePt t="6227" x="8958263" y="3055938"/>
          <p14:tracePt t="6244" x="9024938" y="3055938"/>
          <p14:tracePt t="6260" x="9101138" y="3055938"/>
          <p14:tracePt t="6277" x="9136063" y="3055938"/>
          <p14:tracePt t="6294" x="9151938" y="3055938"/>
          <p14:tracePt t="6310" x="9169400" y="3055938"/>
          <p14:tracePt t="6359" x="9151938" y="3055938"/>
          <p14:tracePt t="6377" x="9118600" y="3055938"/>
          <p14:tracePt t="6394" x="9085263" y="3055938"/>
          <p14:tracePt t="6410" x="9009063" y="3055938"/>
          <p14:tracePt t="6427" x="8958263" y="3055938"/>
          <p14:tracePt t="8481" x="8940800" y="3055938"/>
          <p14:tracePt t="8555" x="8923338" y="3055938"/>
          <p14:tracePt t="8670" x="8940800" y="3055938"/>
          <p14:tracePt t="8678" x="8974138" y="3055938"/>
          <p14:tracePt t="8694" x="8991600" y="3055938"/>
          <p14:tracePt t="8711" x="9085263" y="3055938"/>
          <p14:tracePt t="8728" x="9151938" y="3055938"/>
          <p14:tracePt t="8744" x="9245600" y="3055938"/>
          <p14:tracePt t="8761" x="9278938" y="3055938"/>
          <p14:tracePt t="8777" x="9296400" y="3055938"/>
          <p14:tracePt t="8794" x="9313863" y="3055938"/>
          <p14:tracePt t="8826" x="9245600" y="3055938"/>
          <p14:tracePt t="8844" x="9085263" y="3055938"/>
          <p14:tracePt t="8861" x="8907463" y="3055938"/>
          <p14:tracePt t="8877" x="8686800" y="3055938"/>
          <p14:tracePt t="8894" x="8551863" y="3055938"/>
          <p14:tracePt t="8911" x="8424863" y="3055938"/>
          <p14:tracePt t="8927" x="8356600" y="3055938"/>
          <p14:tracePt t="8944" x="8313738" y="3055938"/>
          <p14:tracePt t="8960" x="8297863" y="3055938"/>
          <p14:tracePt t="8989" x="8313738" y="3055938"/>
          <p14:tracePt t="8997" x="8356600" y="3055938"/>
          <p14:tracePt t="9011" x="8389938" y="3055938"/>
          <p14:tracePt t="9027" x="8534400" y="3073400"/>
          <p14:tracePt t="9044" x="8712200" y="3090863"/>
          <p14:tracePt t="9060" x="8907463" y="3106738"/>
          <p14:tracePt t="9077" x="9009063" y="3106738"/>
          <p14:tracePt t="9094" x="9136063" y="3124200"/>
          <p14:tracePt t="9111" x="9202738" y="3124200"/>
          <p14:tracePt t="9127" x="9245600" y="3124200"/>
          <p14:tracePt t="9144" x="9263063" y="3124200"/>
          <p14:tracePt t="9177" x="9263063" y="3141663"/>
          <p14:tracePt t="9194" x="9245600" y="3141663"/>
          <p14:tracePt t="9211" x="9169400" y="3141663"/>
          <p14:tracePt t="9227" x="9024938" y="3141663"/>
          <p14:tracePt t="9244" x="8940800" y="3141663"/>
          <p14:tracePt t="9261" x="8864600" y="3141663"/>
          <p14:tracePt t="9277" x="8831263" y="3141663"/>
          <p14:tracePt t="9294" x="8813800" y="3141663"/>
          <p14:tracePt t="9359" x="8923338" y="3141663"/>
          <p14:tracePt t="9377" x="9024938" y="3141663"/>
          <p14:tracePt t="9394" x="9136063" y="3141663"/>
          <p14:tracePt t="9411" x="9202738" y="3124200"/>
          <p14:tracePt t="9427" x="9263063" y="3124200"/>
          <p14:tracePt t="9444" x="9278938" y="3124200"/>
          <p14:tracePt t="9460" x="9296400" y="3124200"/>
          <p14:tracePt t="9493" x="9263063" y="3106738"/>
          <p14:tracePt t="9511" x="9169400" y="3090863"/>
          <p14:tracePt t="9527" x="9042400" y="3073400"/>
          <p14:tracePt t="9544" x="8940800" y="3055938"/>
          <p14:tracePt t="9561" x="8831263" y="3040063"/>
          <p14:tracePt t="9577" x="8763000" y="3022600"/>
          <p14:tracePt t="9594" x="8729663" y="3022600"/>
          <p14:tracePt t="9669" x="8745538" y="3022600"/>
          <p14:tracePt t="9678" x="8780463" y="3022600"/>
          <p14:tracePt t="9694" x="8847138" y="3022600"/>
          <p14:tracePt t="9711" x="8890000" y="3022600"/>
          <p14:tracePt t="9727" x="8974138" y="3022600"/>
          <p14:tracePt t="9744" x="9085263" y="3022600"/>
          <p14:tracePt t="9761" x="9118600" y="3022600"/>
          <p14:tracePt t="9793" x="9136063" y="3022600"/>
          <p14:tracePt t="9843" x="9118600" y="3022600"/>
          <p14:tracePt t="9861" x="9067800" y="3022600"/>
          <p14:tracePt t="9877" x="8974138" y="3022600"/>
          <p14:tracePt t="9894" x="8890000" y="3022600"/>
          <p14:tracePt t="9910" x="8813800" y="3022600"/>
          <p14:tracePt t="9927" x="8745538" y="3005138"/>
          <p14:tracePt t="9944" x="8686800" y="3005138"/>
          <p14:tracePt t="9961" x="8669338" y="3005138"/>
          <p14:tracePt t="10060" x="8686800" y="3005138"/>
          <p14:tracePt t="10077" x="8745538" y="3005138"/>
          <p14:tracePt t="10094" x="8796338" y="3005138"/>
          <p14:tracePt t="10111" x="8847138" y="3005138"/>
          <p14:tracePt t="10127" x="8890000" y="3005138"/>
          <p14:tracePt t="10144" x="8923338" y="3005138"/>
          <p14:tracePt t="10161" x="8940800" y="3005138"/>
          <p14:tracePt t="10210" x="8940800" y="3022600"/>
          <p14:tracePt t="11076" x="8940800" y="3005138"/>
          <p14:tracePt t="11095" x="8958263" y="2963863"/>
          <p14:tracePt t="11111" x="8974138" y="2963863"/>
          <p14:tracePt t="11127" x="8974138" y="2946400"/>
          <p14:tracePt t="11144" x="8991600" y="2946400"/>
          <p14:tracePt t="11332" x="8991600" y="2963863"/>
          <p14:tracePt t="11793" x="8991600" y="2989263"/>
          <p14:tracePt t="11811" x="8991600" y="3005138"/>
          <p14:tracePt t="11828" x="8991600" y="3040063"/>
          <p14:tracePt t="11844" x="8991600" y="3055938"/>
          <p14:tracePt t="11861" x="8974138" y="3073400"/>
          <p14:tracePt t="11878" x="8974138" y="3090863"/>
          <p14:tracePt t="11894" x="8974138" y="3106738"/>
          <p14:tracePt t="11911" x="8974138" y="3124200"/>
          <p14:tracePt t="11927" x="8974138" y="3141663"/>
          <p14:tracePt t="11944" x="8958263" y="3182938"/>
          <p14:tracePt t="11961" x="8958263" y="3200400"/>
          <p14:tracePt t="11977" x="8958263" y="3217863"/>
          <p14:tracePt t="11994" x="8958263" y="3233738"/>
          <p14:tracePt t="12011" x="8940800" y="3268663"/>
          <p14:tracePt t="12043" x="8923338" y="3284538"/>
          <p14:tracePt t="12061" x="8923338" y="3319463"/>
          <p14:tracePt t="12077" x="8907463" y="3360738"/>
          <p14:tracePt t="12094" x="8890000" y="3395663"/>
          <p14:tracePt t="12111" x="8864600" y="3429000"/>
          <p14:tracePt t="12128" x="8847138" y="3462338"/>
          <p14:tracePt t="12144" x="8813800" y="3497263"/>
          <p14:tracePt t="12161" x="8813800" y="3513138"/>
          <p14:tracePt t="12177" x="8813800" y="3538538"/>
          <p14:tracePt t="12210" x="8796338" y="3538538"/>
          <p14:tracePt t="12299" x="8796338" y="3513138"/>
          <p14:tracePt t="12326" x="8796338" y="3497263"/>
          <p14:tracePt t="12344" x="8796338" y="3462338"/>
          <p14:tracePt t="12361" x="8831263" y="3395663"/>
          <p14:tracePt t="12378" x="8864600" y="3302000"/>
          <p14:tracePt t="12394" x="8907463" y="3182938"/>
          <p14:tracePt t="12411" x="8958263" y="3090863"/>
          <p14:tracePt t="12428" x="9009063" y="2989263"/>
          <p14:tracePt t="12444" x="9024938" y="2913063"/>
          <p14:tracePt t="12461" x="9067800" y="2878138"/>
          <p14:tracePt t="12478" x="9067800" y="2862263"/>
          <p14:tracePt t="12494" x="9085263" y="2844800"/>
          <p14:tracePt t="12677" x="9085263" y="2862263"/>
          <p14:tracePt t="12694" x="9101138" y="2878138"/>
          <p14:tracePt t="12711" x="9136063" y="2895600"/>
          <p14:tracePt t="12728" x="9186863" y="2928938"/>
          <p14:tracePt t="12744" x="9220200" y="2989263"/>
          <p14:tracePt t="12761" x="9278938" y="3022600"/>
          <p14:tracePt t="12778" x="9329738" y="3073400"/>
          <p14:tracePt t="12794" x="9380538" y="3124200"/>
          <p14:tracePt t="12811" x="9423400" y="3182938"/>
          <p14:tracePt t="12828" x="9474200" y="3217863"/>
          <p14:tracePt t="12844" x="9507538" y="3251200"/>
          <p14:tracePt t="12861" x="9525000" y="3268663"/>
          <p14:tracePt t="12878" x="9542463" y="3284538"/>
          <p14:tracePt t="12894" x="9542463" y="3302000"/>
          <p14:tracePt t="13011" x="9474200" y="3284538"/>
          <p14:tracePt t="13028" x="9398000" y="3233738"/>
          <p14:tracePt t="13044" x="9296400" y="3167063"/>
          <p14:tracePt t="13061" x="9202738" y="3073400"/>
          <p14:tracePt t="13078" x="9136063" y="3022600"/>
          <p14:tracePt t="13094" x="9085263" y="2989263"/>
          <p14:tracePt t="13111" x="9042400" y="2963863"/>
          <p14:tracePt t="13128" x="9009063" y="2946400"/>
          <p14:tracePt t="13160" x="8991600" y="2946400"/>
          <p14:tracePt t="13261" x="9024938" y="2963863"/>
          <p14:tracePt t="13278" x="9101138" y="3040063"/>
          <p14:tracePt t="13294" x="9202738" y="3106738"/>
          <p14:tracePt t="13311" x="9278938" y="3167063"/>
          <p14:tracePt t="13328" x="9347200" y="3217863"/>
          <p14:tracePt t="13344" x="9398000" y="3251200"/>
          <p14:tracePt t="13361" x="9423400" y="3284538"/>
          <p14:tracePt t="13378" x="9456738" y="3302000"/>
          <p14:tracePt t="13394" x="9456738" y="3319463"/>
          <p14:tracePt t="13411" x="9474200" y="3319463"/>
          <p14:tracePt t="13428" x="9474200" y="3344863"/>
          <p14:tracePt t="14144" x="9456738" y="3344863"/>
          <p14:tracePt t="14161" x="9364663" y="3302000"/>
          <p14:tracePt t="14178" x="9313863" y="3268663"/>
          <p14:tracePt t="14194" x="9263063" y="3251200"/>
          <p14:tracePt t="14211" x="9245600" y="3233738"/>
          <p14:tracePt t="14227" x="9220200" y="3233738"/>
          <p14:tracePt t="14244" x="9220200" y="3217863"/>
          <p14:tracePt t="14315" x="9263063" y="3233738"/>
          <p14:tracePt t="14328" x="9278938" y="3251200"/>
          <p14:tracePt t="14343" x="9347200" y="3302000"/>
          <p14:tracePt t="14361" x="9423400" y="3360738"/>
          <p14:tracePt t="14378" x="9474200" y="3395663"/>
          <p14:tracePt t="14394" x="9525000" y="3429000"/>
          <p14:tracePt t="14411" x="9558338" y="3446463"/>
          <p14:tracePt t="14428" x="9558338" y="3462338"/>
          <p14:tracePt t="14444" x="9575800" y="3462338"/>
          <p14:tracePt t="14528" x="9542463" y="3446463"/>
          <p14:tracePt t="14545" x="9491663" y="3411538"/>
          <p14:tracePt t="14559" x="9474200" y="3378200"/>
          <p14:tracePt t="14578" x="9380538" y="3302000"/>
          <p14:tracePt t="14595" x="9364663" y="3284538"/>
          <p14:tracePt t="14611" x="9313863" y="3268663"/>
          <p14:tracePt t="14628" x="9296400" y="3251200"/>
          <p14:tracePt t="14743" x="9278938" y="3251200"/>
          <p14:tracePt t="14793" x="9263063" y="3233738"/>
          <p14:tracePt t="14827" x="9220200" y="3233738"/>
          <p14:tracePt t="14844" x="9202738" y="3217863"/>
          <p14:tracePt t="14861" x="9186863" y="3217863"/>
          <p14:tracePt t="14878" x="9169400" y="3200400"/>
          <p14:tracePt t="14894" x="9151938" y="3200400"/>
          <p14:tracePt t="14927" x="9136063" y="3200400"/>
          <p14:tracePt t="14993" x="9118600" y="3200400"/>
          <p14:tracePt t="15061" x="9101138" y="3200400"/>
          <p14:tracePt t="15093" x="9101138" y="3217863"/>
          <p14:tracePt t="15111" x="9085263" y="3217863"/>
          <p14:tracePt t="15128" x="9042400" y="3217863"/>
          <p14:tracePt t="15144" x="9024938" y="3217863"/>
          <p14:tracePt t="15161" x="9009063" y="3217863"/>
          <p14:tracePt t="15178" x="8991600" y="3217863"/>
          <p14:tracePt t="15194" x="8974138" y="3217863"/>
          <p14:tracePt t="15211" x="8958263" y="3217863"/>
          <p14:tracePt t="15228" x="8940800" y="3200400"/>
          <p14:tracePt t="15244" x="8923338" y="3200400"/>
          <p14:tracePt t="15261" x="8907463" y="3182938"/>
          <p14:tracePt t="15660" x="8958263" y="3182938"/>
          <p14:tracePt t="15678" x="9042400" y="3182938"/>
          <p14:tracePt t="15694" x="9151938" y="3217863"/>
          <p14:tracePt t="15711" x="9220200" y="3251200"/>
          <p14:tracePt t="15728" x="9329738" y="3268663"/>
          <p14:tracePt t="15744" x="9380538" y="3284538"/>
          <p14:tracePt t="15761" x="9423400" y="3302000"/>
          <p14:tracePt t="15793" x="9440863" y="3302000"/>
          <p14:tracePt t="15831" x="9423400" y="3302000"/>
          <p14:tracePt t="15844" x="9398000" y="3302000"/>
          <p14:tracePt t="15861" x="9347200" y="3302000"/>
          <p14:tracePt t="15878" x="9263063" y="3268663"/>
          <p14:tracePt t="15894" x="9186863" y="3251200"/>
          <p14:tracePt t="15911" x="9085263" y="3233738"/>
          <p14:tracePt t="15927" x="9009063" y="3200400"/>
          <p14:tracePt t="15944" x="8958263" y="3182938"/>
          <p14:tracePt t="15961" x="8907463" y="3182938"/>
          <p14:tracePt t="15977" x="8890000" y="3167063"/>
          <p14:tracePt t="16027" x="8864600" y="3167063"/>
          <p14:tracePt t="16112" x="8847138" y="3217863"/>
          <p14:tracePt t="16126" x="8831263" y="3251200"/>
          <p14:tracePt t="16144" x="8796338" y="3319463"/>
          <p14:tracePt t="16161" x="8763000" y="3395663"/>
          <p14:tracePt t="16178" x="8729663" y="3446463"/>
          <p14:tracePt t="16194" x="8712200" y="3497263"/>
          <p14:tracePt t="16211" x="8686800" y="3513138"/>
          <p14:tracePt t="16228" x="8686800" y="3538538"/>
          <p14:tracePt t="16244" x="8686800" y="3556000"/>
          <p14:tracePt t="16339" x="8686800" y="3538538"/>
          <p14:tracePt t="16634" x="8686800" y="3513138"/>
          <p14:tracePt t="16644" x="8712200" y="3462338"/>
          <p14:tracePt t="16661" x="8780463" y="3378200"/>
          <p14:tracePt t="16678" x="8864600" y="3268663"/>
          <p14:tracePt t="16694" x="8940800" y="3182938"/>
          <p14:tracePt t="16711" x="9009063" y="3090863"/>
          <p14:tracePt t="16728" x="9067800" y="3022600"/>
          <p14:tracePt t="16744" x="9101138" y="2946400"/>
          <p14:tracePt t="16761" x="9136063" y="2895600"/>
          <p14:tracePt t="16778" x="9151938" y="2862263"/>
          <p14:tracePt t="16794" x="9169400" y="2844800"/>
          <p14:tracePt t="16811" x="9186863" y="2811463"/>
          <p14:tracePt t="16843" x="9202738" y="2786063"/>
          <p14:tracePt t="16929" x="9202738" y="2768600"/>
          <p14:tracePt t="16945" x="9186863" y="2768600"/>
          <p14:tracePt t="16961" x="9169400" y="2768600"/>
          <p14:tracePt t="16978" x="9118600" y="2768600"/>
          <p14:tracePt t="16994" x="9101138" y="2768600"/>
          <p14:tracePt t="17011" x="9067800" y="2768600"/>
          <p14:tracePt t="17076" x="9042400" y="2786063"/>
          <p14:tracePt t="17095" x="9042400" y="2827338"/>
          <p14:tracePt t="17111" x="9024938" y="2913063"/>
          <p14:tracePt t="17128" x="9009063" y="2963863"/>
          <p14:tracePt t="17144" x="8991600" y="3040063"/>
          <p14:tracePt t="17161" x="8974138" y="3055938"/>
          <p14:tracePt t="17178" x="8974138" y="3073400"/>
          <p14:tracePt t="17194" x="8974138" y="3090863"/>
          <p14:tracePt t="17248" x="8974138" y="3055938"/>
          <p14:tracePt t="17261" x="8991600" y="3040063"/>
          <p14:tracePt t="17278" x="9085263" y="2946400"/>
          <p14:tracePt t="17294" x="9136063" y="2878138"/>
          <p14:tracePt t="17311" x="9186863" y="2811463"/>
          <p14:tracePt t="17328" x="9245600" y="2768600"/>
          <p14:tracePt t="17344" x="9278938" y="2735263"/>
          <p14:tracePt t="17361" x="9278938" y="2717800"/>
          <p14:tracePt t="17404" x="9278938" y="2735263"/>
          <p14:tracePt t="17412" x="9263063" y="2751138"/>
          <p14:tracePt t="17428" x="9202738" y="2786063"/>
          <p14:tracePt t="17444" x="9136063" y="2862263"/>
          <p14:tracePt t="17461" x="9024938" y="2963863"/>
          <p14:tracePt t="17478" x="8940800" y="3055938"/>
          <p14:tracePt t="17494" x="8864600" y="3124200"/>
          <p14:tracePt t="17511" x="8813800" y="3182938"/>
          <p14:tracePt t="17528" x="8780463" y="3217863"/>
          <p14:tracePt t="17544" x="8763000" y="3233738"/>
          <p14:tracePt t="17561" x="8745538" y="3233738"/>
          <p14:tracePt t="17593" x="8745538" y="3217863"/>
          <p14:tracePt t="17611" x="8780463" y="3141663"/>
          <p14:tracePt t="17628" x="8847138" y="3055938"/>
          <p14:tracePt t="17644" x="8923338" y="2989263"/>
          <p14:tracePt t="17661" x="8974138" y="2913063"/>
          <p14:tracePt t="17678" x="9024938" y="2862263"/>
          <p14:tracePt t="17695" x="9042400" y="2844800"/>
          <p14:tracePt t="17711" x="9042400" y="2827338"/>
          <p14:tracePt t="17728" x="9067800" y="2827338"/>
          <p14:tracePt t="17797" x="9067800" y="2844800"/>
          <p14:tracePt t="17811" x="9067800" y="2862263"/>
          <p14:tracePt t="17828" x="9042400" y="2895600"/>
          <p14:tracePt t="17844" x="9009063" y="2928938"/>
          <p14:tracePt t="17861" x="8974138" y="3005138"/>
          <p14:tracePt t="17878" x="8958263" y="3055938"/>
          <p14:tracePt t="17894" x="8923338" y="3124200"/>
          <p14:tracePt t="17911" x="8907463" y="3167063"/>
          <p14:tracePt t="17928" x="8890000" y="3182938"/>
          <p14:tracePt t="17945" x="8890000" y="3200400"/>
          <p14:tracePt t="17994" x="8907463" y="3182938"/>
          <p14:tracePt t="18011" x="8923338" y="3167063"/>
          <p14:tracePt t="18028" x="8974138" y="3124200"/>
          <p14:tracePt t="18044" x="9009063" y="3073400"/>
          <p14:tracePt t="18061" x="9067800" y="3022600"/>
          <p14:tracePt t="18078" x="9085263" y="2989263"/>
          <p14:tracePt t="18094" x="9085263" y="2963863"/>
          <p14:tracePt t="18111" x="9101138" y="2963863"/>
          <p14:tracePt t="18502" x="9101138" y="2989263"/>
          <p14:tracePt t="18577" x="9085263" y="3005138"/>
          <p14:tracePt t="18595" x="9067800" y="3022600"/>
          <p14:tracePt t="18612" x="9024938" y="3073400"/>
          <p14:tracePt t="18628" x="8991600" y="3106738"/>
          <p14:tracePt t="18645" x="8940800" y="3167063"/>
          <p14:tracePt t="18661" x="8907463" y="3200400"/>
          <p14:tracePt t="18678" x="8890000" y="3200400"/>
          <p14:tracePt t="18694" x="8890000" y="3217863"/>
          <p14:tracePt t="18711" x="8864600" y="3233738"/>
          <p14:tracePt t="19682" x="8864600" y="3217863"/>
          <p14:tracePt t="19694" x="8864600" y="3200400"/>
          <p14:tracePt t="19711" x="8890000" y="3182938"/>
          <p14:tracePt t="19728" x="8907463" y="3167063"/>
          <p14:tracePt t="20083" x="8907463" y="3141663"/>
          <p14:tracePt t="20111" x="8923338" y="3124200"/>
          <p14:tracePt t="20128" x="8923338" y="3106738"/>
          <p14:tracePt t="20145" x="8940800" y="3090863"/>
          <p14:tracePt t="20161" x="8958263" y="3055938"/>
          <p14:tracePt t="20178" x="8958263" y="3040063"/>
          <p14:tracePt t="20195" x="8974138" y="3040063"/>
          <p14:tracePt t="20211" x="8991600" y="3022600"/>
          <p14:tracePt t="20243" x="8991600" y="3005138"/>
          <p14:tracePt t="20443" x="8991600" y="3022600"/>
          <p14:tracePt t="20477" x="8991600" y="3040063"/>
          <p14:tracePt t="20510" x="8991600" y="3055938"/>
          <p14:tracePt t="20528" x="8991600" y="3073400"/>
          <p14:tracePt t="20544" x="8991600" y="3090863"/>
          <p14:tracePt t="20561" x="8991600" y="3124200"/>
          <p14:tracePt t="20578" x="8991600" y="3141663"/>
          <p14:tracePt t="20594" x="8991600" y="3182938"/>
          <p14:tracePt t="20627" x="8991600" y="3200400"/>
          <p14:tracePt t="20660" x="8991600" y="3217863"/>
          <p14:tracePt t="20710" x="8991600" y="3233738"/>
          <p14:tracePt t="20853" x="8991600" y="3217863"/>
          <p14:tracePt t="20893" x="8991600" y="3200400"/>
          <p14:tracePt t="20912" x="8991600" y="3182938"/>
          <p14:tracePt t="20928" x="8991600" y="3167063"/>
          <p14:tracePt t="20945" x="8991600" y="3124200"/>
          <p14:tracePt t="20977" x="8991600" y="3106738"/>
          <p14:tracePt t="20995" x="8991600" y="3090863"/>
          <p14:tracePt t="21011" x="8991600" y="3073400"/>
          <p14:tracePt t="21028" x="8991600" y="3055938"/>
          <p14:tracePt t="21045" x="9009063" y="3040063"/>
          <p14:tracePt t="21061" x="9009063" y="3005138"/>
          <p14:tracePt t="21078" x="9009063" y="2989263"/>
          <p14:tracePt t="21095" x="9024938" y="2963863"/>
          <p14:tracePt t="21111" x="9024938" y="2946400"/>
          <p14:tracePt t="21128" x="9042400" y="2946400"/>
          <p14:tracePt t="21145" x="9042400" y="2928938"/>
          <p14:tracePt t="21161" x="9067800" y="2913063"/>
          <p14:tracePt t="21178" x="9067800" y="2895600"/>
          <p14:tracePt t="21194" x="9085263" y="2878138"/>
          <p14:tracePt t="21227" x="9101138" y="2862263"/>
          <p14:tracePt t="21277" x="9118600" y="2862263"/>
          <p14:tracePt t="21343" x="9136063" y="2862263"/>
          <p14:tracePt t="21377" x="9151938" y="2862263"/>
          <p14:tracePt t="21410" x="9169400" y="2878138"/>
          <p14:tracePt t="21444" x="9186863" y="2895600"/>
          <p14:tracePt t="21461" x="9202738" y="2913063"/>
          <p14:tracePt t="21478" x="9220200" y="2913063"/>
          <p14:tracePt t="21494" x="9220200" y="2928938"/>
          <p14:tracePt t="21511" x="9245600" y="2928938"/>
          <p14:tracePt t="21528" x="9245600" y="2946400"/>
          <p14:tracePt t="21545" x="9263063" y="2946400"/>
          <p14:tracePt t="21610" x="9263063" y="2963863"/>
          <p14:tracePt t="21694" x="9278938" y="2989263"/>
          <p14:tracePt t="21760" x="9278938" y="3005138"/>
          <p14:tracePt t="21861" x="9278938" y="3022600"/>
          <p14:tracePt t="21902" x="9296400" y="3022600"/>
          <p14:tracePt t="21927" x="9296400" y="3040063"/>
          <p14:tracePt t="21960" x="9296400" y="3055938"/>
          <p14:tracePt t="21978" x="9313863" y="3073400"/>
          <p14:tracePt t="22010" x="9313863" y="3090863"/>
          <p14:tracePt t="22028" x="9313863" y="3106738"/>
          <p14:tracePt t="22045" x="9313863" y="3124200"/>
          <p14:tracePt t="22077" x="9329738" y="3141663"/>
          <p14:tracePt t="22111" x="9329738" y="3167063"/>
          <p14:tracePt t="22128" x="9329738" y="3182938"/>
          <p14:tracePt t="22145" x="9329738" y="3200400"/>
          <p14:tracePt t="22161" x="9329738" y="3217863"/>
          <p14:tracePt t="22178" x="9329738" y="3233738"/>
          <p14:tracePt t="22195" x="9329738" y="3251200"/>
          <p14:tracePt t="22227" x="9329738" y="3268663"/>
          <p14:tracePt t="23336" x="9329738" y="3251200"/>
          <p14:tracePt t="23345" x="9329738" y="3233738"/>
          <p14:tracePt t="23362" x="9313863" y="3200400"/>
          <p14:tracePt t="23378" x="9245600" y="3055938"/>
          <p14:tracePt t="23395" x="9202738" y="2989263"/>
          <p14:tracePt t="23411" x="9169400" y="2895600"/>
          <p14:tracePt t="23428" x="9136063" y="2862263"/>
          <p14:tracePt t="23444" x="9118600" y="2827338"/>
          <p14:tracePt t="23461" x="9101138" y="2811463"/>
          <p14:tracePt t="23494" x="9085263" y="2811463"/>
          <p14:tracePt t="23543" x="9067800" y="2811463"/>
          <p14:tracePt t="23561" x="9067800" y="2827338"/>
          <p14:tracePt t="23578" x="9067800" y="2844800"/>
          <p14:tracePt t="23594" x="9067800" y="2862263"/>
          <p14:tracePt t="23611" x="9042400" y="2878138"/>
          <p14:tracePt t="23628" x="9042400" y="2895600"/>
          <p14:tracePt t="23644" x="9024938" y="2928938"/>
          <p14:tracePt t="23661" x="9024938" y="2963863"/>
          <p14:tracePt t="23678" x="9024938" y="3005138"/>
          <p14:tracePt t="23695" x="9024938" y="3055938"/>
          <p14:tracePt t="23711" x="9024938" y="3106738"/>
          <p14:tracePt t="23728" x="9024938" y="3167063"/>
          <p14:tracePt t="23745" x="9024938" y="3200400"/>
          <p14:tracePt t="23761" x="9024938" y="3233738"/>
          <p14:tracePt t="23778" x="9024938" y="3268663"/>
          <p14:tracePt t="23795" x="9024938" y="3302000"/>
          <p14:tracePt t="23811" x="9024938" y="3319463"/>
          <p14:tracePt t="23828" x="9024938" y="3344863"/>
          <p14:tracePt t="23845" x="9024938" y="3360738"/>
          <p14:tracePt t="23861" x="9024938" y="3378200"/>
          <p14:tracePt t="23893" x="9024938" y="3395663"/>
          <p14:tracePt t="24065" x="9024938" y="3378200"/>
          <p14:tracePt t="24111" x="9024938" y="3360738"/>
          <p14:tracePt t="24128" x="9024938" y="3344863"/>
          <p14:tracePt t="24144" x="9024938" y="3319463"/>
          <p14:tracePt t="24161" x="9024938" y="3284538"/>
          <p14:tracePt t="24178" x="9009063" y="3284538"/>
          <p14:tracePt t="24194" x="9009063" y="3268663"/>
          <p14:tracePt t="24211" x="9009063" y="3251200"/>
          <p14:tracePt t="24228" x="9009063" y="3233738"/>
          <p14:tracePt t="24260" x="9009063" y="3217863"/>
          <p14:tracePt t="24278" x="9009063" y="3200400"/>
          <p14:tracePt t="24295" x="9009063" y="3182938"/>
          <p14:tracePt t="24343" x="9009063" y="3167063"/>
          <p14:tracePt t="24418" x="9009063" y="3182938"/>
          <p14:tracePt t="24443" x="9009063" y="3200400"/>
          <p14:tracePt t="24477" x="9009063" y="3217863"/>
          <p14:tracePt t="24495" x="9009063" y="3233738"/>
          <p14:tracePt t="24527" x="9009063" y="3251200"/>
          <p14:tracePt t="24560" x="9009063" y="3268663"/>
          <p14:tracePt t="24578" x="8991600" y="3284538"/>
          <p14:tracePt t="24595" x="8991600" y="3302000"/>
          <p14:tracePt t="24627" x="8991600" y="3319463"/>
          <p14:tracePt t="24794" x="8991600" y="3302000"/>
          <p14:tracePt t="24827" x="8991600" y="3284538"/>
          <p14:tracePt t="24845" x="8991600" y="3251200"/>
          <p14:tracePt t="24862" x="8991600" y="3217863"/>
          <p14:tracePt t="24878" x="8991600" y="3182938"/>
          <p14:tracePt t="24895" x="9009063" y="3167063"/>
          <p14:tracePt t="24911" x="9009063" y="3141663"/>
          <p14:tracePt t="24944" x="9009063" y="3124200"/>
          <p14:tracePt t="24994" x="9009063" y="3106738"/>
          <p14:tracePt t="25043" x="9009063" y="3090863"/>
          <p14:tracePt t="25077" x="9024938" y="3090863"/>
          <p14:tracePt t="25094" x="9024938" y="3073400"/>
          <p14:tracePt t="25127" x="9024938" y="3055938"/>
          <p14:tracePt t="25210" x="9024938" y="3040063"/>
          <p14:tracePt t="25368" x="9042400" y="3040063"/>
          <p14:tracePt t="25378" x="9042400" y="3022600"/>
          <p14:tracePt t="25477" x="9042400" y="3005138"/>
          <p14:tracePt t="25527" x="9067800" y="3005138"/>
          <p14:tracePt t="25627" x="9067800" y="2989263"/>
          <p14:tracePt t="25660" x="9085263" y="2989263"/>
          <p14:tracePt t="25694" x="9101138" y="2963863"/>
          <p14:tracePt t="25727" x="9118600" y="2946400"/>
          <p14:tracePt t="25760" x="9136063" y="2928938"/>
          <p14:tracePt t="25794" x="9151938" y="2928938"/>
          <p14:tracePt t="25877" x="9151938" y="2913063"/>
          <p14:tracePt t="25896" x="9169400" y="2913063"/>
          <p14:tracePt t="25960" x="9186863" y="2913063"/>
          <p14:tracePt t="26032" x="9202738" y="2913063"/>
          <p14:tracePt t="26144" x="9220200" y="2913063"/>
          <p14:tracePt t="26210" x="9245600" y="2928938"/>
          <p14:tracePt t="26277" x="9263063" y="2946400"/>
          <p14:tracePt t="26311" x="9278938" y="2946400"/>
          <p14:tracePt t="26328" x="9278938" y="2963863"/>
          <p14:tracePt t="26360" x="9296400" y="2989263"/>
          <p14:tracePt t="26394" x="9296400" y="3005138"/>
          <p14:tracePt t="26411" x="9313863" y="3005138"/>
          <p14:tracePt t="26428" x="9313863" y="3022600"/>
          <p14:tracePt t="26460" x="9313863" y="3040063"/>
          <p14:tracePt t="26493" x="9329738" y="3040063"/>
          <p14:tracePt t="26679" x="9313863" y="3040063"/>
          <p14:tracePt t="26695" x="9296400" y="3040063"/>
          <p14:tracePt t="26711" x="9245600" y="3022600"/>
          <p14:tracePt t="26729" x="9151938" y="3005138"/>
          <p14:tracePt t="26745" x="9136063" y="3005138"/>
          <p14:tracePt t="26762" x="9085263" y="3005138"/>
          <p14:tracePt t="26778" x="9042400" y="3005138"/>
          <p14:tracePt t="26795" x="9009063" y="3005138"/>
          <p14:tracePt t="26811" x="8991600" y="3005138"/>
          <p14:tracePt t="26843" x="8974138" y="3005138"/>
          <p14:tracePt t="26894" x="8974138" y="3022600"/>
          <p14:tracePt t="26912" x="8958263" y="3040063"/>
          <p14:tracePt t="26928" x="8958263" y="3055938"/>
          <p14:tracePt t="26945" x="8958263" y="3073400"/>
          <p14:tracePt t="26961" x="8958263" y="3106738"/>
          <p14:tracePt t="26978" x="8958263" y="3141663"/>
          <p14:tracePt t="26995" x="8958263" y="3182938"/>
          <p14:tracePt t="27011" x="8958263" y="3217863"/>
          <p14:tracePt t="27028" x="8958263" y="3251200"/>
          <p14:tracePt t="27045" x="8958263" y="3268663"/>
          <p14:tracePt t="27061" x="8958263" y="3284538"/>
          <p14:tracePt t="27078" x="8958263" y="3302000"/>
          <p14:tracePt t="27095" x="8974138" y="3319463"/>
          <p14:tracePt t="27111" x="8974138" y="3344863"/>
          <p14:tracePt t="27177" x="8974138" y="3360738"/>
          <p14:tracePt t="27227" x="8974138" y="3378200"/>
          <p14:tracePt t="27367" x="8974138" y="3395663"/>
          <p14:tracePt t="27515" x="8974138" y="3411538"/>
          <p14:tracePt t="27528" x="8991600" y="3411538"/>
          <p14:tracePt t="27560" x="8991600" y="3429000"/>
          <p14:tracePt t="27594" x="8991600" y="3446463"/>
          <p14:tracePt t="27612" x="8991600" y="3462338"/>
          <p14:tracePt t="27628" x="9009063" y="3479800"/>
          <p14:tracePt t="27661" x="9009063" y="3497263"/>
          <p14:tracePt t="27884" x="9009063" y="3479800"/>
          <p14:tracePt t="27944" x="9009063" y="3462338"/>
          <p14:tracePt t="27961" x="9009063" y="3446463"/>
          <p14:tracePt t="28010" x="9009063" y="3429000"/>
          <p14:tracePt t="28044" x="9009063" y="3411538"/>
          <p14:tracePt t="28077" x="9009063" y="3395663"/>
          <p14:tracePt t="28112" x="9009063" y="3378200"/>
          <p14:tracePt t="28128" x="9009063" y="3360738"/>
          <p14:tracePt t="28160" x="9009063" y="3344863"/>
          <p14:tracePt t="28227" x="9009063" y="3319463"/>
          <p14:tracePt t="28277" x="9009063" y="3302000"/>
          <p14:tracePt t="28310" x="9009063" y="3284538"/>
          <p14:tracePt t="28344" x="9009063" y="3268663"/>
          <p14:tracePt t="28362" x="9009063" y="3251200"/>
          <p14:tracePt t="28394" x="9009063" y="3233738"/>
          <p14:tracePt t="28444" x="9009063" y="3217863"/>
          <p14:tracePt t="28477" x="9009063" y="3200400"/>
          <p14:tracePt t="28511" x="9009063" y="3182938"/>
          <p14:tracePt t="28544" x="9009063" y="3167063"/>
          <p14:tracePt t="28562" x="9009063" y="3141663"/>
          <p14:tracePt t="28594" x="9009063" y="3124200"/>
          <p14:tracePt t="28612" x="9009063" y="3106738"/>
          <p14:tracePt t="28644" x="9009063" y="3090863"/>
          <p14:tracePt t="28677" x="9009063" y="3073400"/>
          <p14:tracePt t="28727" x="9009063" y="3055938"/>
          <p14:tracePt t="28760" x="9009063" y="3040063"/>
          <p14:tracePt t="28794" x="9009063" y="3022600"/>
          <p14:tracePt t="28827" x="9024938" y="3022600"/>
          <p14:tracePt t="28845" x="9024938" y="3005138"/>
          <p14:tracePt t="30096" x="9024938" y="2989263"/>
          <p14:tracePt t="30129" x="9042400" y="2989263"/>
          <p14:tracePt t="30194" x="9067800" y="2963863"/>
          <p14:tracePt t="30244" x="9085263" y="2963863"/>
          <p14:tracePt t="30261" x="9085263" y="2946400"/>
          <p14:tracePt t="30294" x="9101138" y="2946400"/>
          <p14:tracePt t="30327" x="9118600" y="2928938"/>
          <p14:tracePt t="30361" x="9136063" y="2913063"/>
          <p14:tracePt t="30394" x="9151938" y="2913063"/>
          <p14:tracePt t="30427" x="9151938" y="2895600"/>
          <p14:tracePt t="30445" x="9169400" y="2895600"/>
          <p14:tracePt t="30510" x="9186863" y="2878138"/>
          <p14:tracePt t="30610" x="9202738" y="2878138"/>
          <p14:tracePt t="30661" x="9220200" y="2878138"/>
          <p14:tracePt t="30711" x="9245600" y="2878138"/>
          <p14:tracePt t="30800" x="9263063" y="2878138"/>
          <p14:tracePt t="30964" x="9278938" y="2878138"/>
          <p14:tracePt t="31055" x="9278938" y="2895600"/>
          <p14:tracePt t="31277" x="9278938" y="2913063"/>
          <p14:tracePt t="31407" x="9296400" y="2928938"/>
          <p14:tracePt t="31527" x="9296400" y="2946400"/>
          <p14:tracePt t="31577" x="9296400" y="2963863"/>
          <p14:tracePt t="31627" x="9296400" y="2989263"/>
          <p14:tracePt t="31661" x="9313863" y="3005138"/>
          <p14:tracePt t="31694" x="9313863" y="3022600"/>
          <p14:tracePt t="31744" x="9313863" y="3040063"/>
          <p14:tracePt t="31794" x="9313863" y="3055938"/>
          <p14:tracePt t="31844" x="9313863" y="3073400"/>
          <p14:tracePt t="31861" x="9329738" y="3073400"/>
          <p14:tracePt t="31894" x="9329738" y="3090863"/>
          <p14:tracePt t="31948" x="9329738" y="3106738"/>
          <p14:tracePt t="32890" x="9329738" y="3124200"/>
          <p14:tracePt t="32944" x="9329738" y="3141663"/>
          <p14:tracePt t="32962" x="9347200" y="3141663"/>
          <p14:tracePt t="32979" x="9347200" y="3167063"/>
          <p14:tracePt t="33027" x="9347200" y="3182938"/>
          <p14:tracePt t="33127" x="9347200" y="3200400"/>
          <p14:tracePt t="33177" x="9347200" y="3217863"/>
          <p14:tracePt t="33227" x="9347200" y="3233738"/>
          <p14:tracePt t="33277" x="9347200" y="3251200"/>
          <p14:tracePt t="33310" x="9347200" y="3268663"/>
          <p14:tracePt t="33361" x="9347200" y="3284538"/>
          <p14:tracePt t="33378" x="9347200" y="3302000"/>
          <p14:tracePt t="33411" x="9347200" y="3319463"/>
          <p14:tracePt t="33444" x="9347200" y="3344863"/>
          <p14:tracePt t="33462" x="9347200" y="3360738"/>
          <p14:tracePt t="33478" x="9347200" y="3378200"/>
          <p14:tracePt t="33511" x="9347200" y="3395663"/>
          <p14:tracePt t="33528" x="9347200" y="3411538"/>
          <p14:tracePt t="33545" x="9329738" y="3429000"/>
          <p14:tracePt t="33562" x="9329738" y="3446463"/>
          <p14:tracePt t="33578" x="9329738" y="3462338"/>
          <p14:tracePt t="33595" x="9313863" y="3497263"/>
          <p14:tracePt t="33612" x="9313863" y="3513138"/>
          <p14:tracePt t="33628" x="9313863" y="3538538"/>
          <p14:tracePt t="33645" x="9296400" y="3573463"/>
          <p14:tracePt t="33662" x="9278938" y="3624263"/>
          <p14:tracePt t="33678" x="9263063" y="3657600"/>
          <p14:tracePt t="33695" x="9245600" y="3690938"/>
          <p14:tracePt t="33712" x="9245600" y="3733800"/>
          <p14:tracePt t="33728" x="9245600" y="3767138"/>
          <p14:tracePt t="33745" x="9220200" y="3784600"/>
          <p14:tracePt t="33762" x="9220200" y="3817938"/>
          <p14:tracePt t="33778" x="9202738" y="3835400"/>
          <p14:tracePt t="33795" x="9202738" y="3868738"/>
          <p14:tracePt t="33812" x="9202738" y="3894138"/>
          <p14:tracePt t="33829" x="9202738" y="3929063"/>
          <p14:tracePt t="33845" x="9186863" y="3944938"/>
          <p14:tracePt t="33862" x="9186863" y="3962400"/>
          <p14:tracePt t="33878" x="9186863" y="3979863"/>
          <p14:tracePt t="33895" x="9186863" y="3995738"/>
          <p14:tracePt t="35595" x="9151938" y="3995738"/>
          <p14:tracePt t="35612" x="8907463" y="3979863"/>
          <p14:tracePt t="35629" x="8567738" y="3911600"/>
          <p14:tracePt t="35645" x="8120063" y="3784600"/>
          <p14:tracePt t="35662" x="7391400" y="3573463"/>
          <p14:tracePt t="35678" x="6629400" y="3360738"/>
          <p14:tracePt t="35695" x="5630863" y="3141663"/>
          <p14:tracePt t="35712" x="4495800" y="3040063"/>
          <p14:tracePt t="35729" x="3360738" y="3022600"/>
          <p14:tracePt t="35745" x="2684463" y="3040063"/>
          <p14:tracePt t="35762" x="2184400" y="3124200"/>
          <p14:tracePt t="35779" x="1684338" y="3233738"/>
          <p14:tracePt t="35795" x="1506538" y="3302000"/>
          <p14:tracePt t="35812" x="1354138" y="3344863"/>
          <p14:tracePt t="35828" x="1277938" y="3378200"/>
          <p14:tracePt t="36061" x="1295400" y="3378200"/>
          <p14:tracePt t="36079" x="1371600" y="3429000"/>
          <p14:tracePt t="36095" x="1490663" y="3497263"/>
          <p14:tracePt t="36112" x="1709738" y="3624263"/>
          <p14:tracePt t="36129" x="1989138" y="3733800"/>
          <p14:tracePt t="36145" x="2260600" y="3802063"/>
          <p14:tracePt t="36162" x="2489200" y="3835400"/>
          <p14:tracePt t="36179" x="2684463" y="3852863"/>
          <p14:tracePt t="36195" x="2844800" y="3852863"/>
          <p14:tracePt t="36212" x="2946400" y="3784600"/>
          <p14:tracePt t="36228" x="3040063" y="3675063"/>
          <p14:tracePt t="36245" x="3090863" y="3589338"/>
          <p14:tracePt t="36262" x="3124200" y="3497263"/>
          <p14:tracePt t="36279" x="3149600" y="3411538"/>
          <p14:tracePt t="36295" x="3167063" y="3319463"/>
          <p14:tracePt t="36312" x="3167063" y="3233738"/>
          <p14:tracePt t="36329" x="3106738" y="3124200"/>
          <p14:tracePt t="36345" x="3005138" y="3005138"/>
          <p14:tracePt t="36362" x="2862263" y="2895600"/>
          <p14:tracePt t="36379" x="2684463" y="2768600"/>
          <p14:tracePt t="36395" x="2413000" y="2667000"/>
          <p14:tracePt t="36412" x="2116138" y="2649538"/>
          <p14:tracePt t="36428" x="1887538" y="2649538"/>
          <p14:tracePt t="36445" x="1668463" y="2735263"/>
          <p14:tracePt t="36462" x="1549400" y="2844800"/>
          <p14:tracePt t="36478" x="1439863" y="2989263"/>
          <p14:tracePt t="36495" x="1371600" y="3141663"/>
          <p14:tracePt t="36512" x="1328738" y="3360738"/>
          <p14:tracePt t="36529" x="1328738" y="3751263"/>
          <p14:tracePt t="36545" x="1328738" y="3911600"/>
          <p14:tracePt t="36562" x="1328738" y="4249738"/>
          <p14:tracePt t="36578" x="1404938" y="4546600"/>
          <p14:tracePt t="36595" x="1549400" y="4978400"/>
          <p14:tracePt t="36612" x="1633538" y="5189538"/>
          <p14:tracePt t="36628" x="1709738" y="5334000"/>
          <p14:tracePt t="36645" x="1811338" y="5486400"/>
          <p14:tracePt t="36662" x="1922463" y="5562600"/>
          <p14:tracePt t="36679" x="2006600" y="5613400"/>
          <p14:tracePt t="36695" x="2133600" y="5613400"/>
          <p14:tracePt t="36712" x="2260600" y="5613400"/>
          <p14:tracePt t="36729" x="2413000" y="5545138"/>
          <p14:tracePt t="36745" x="2573338" y="5384800"/>
          <p14:tracePt t="36762" x="2751138" y="5173663"/>
          <p14:tracePt t="36779" x="2895600" y="4935538"/>
          <p14:tracePt t="36795" x="3022600" y="4691063"/>
          <p14:tracePt t="36812" x="3090863" y="4445000"/>
          <p14:tracePt t="36829" x="3149600" y="4224338"/>
          <p14:tracePt t="36845" x="3167063" y="4071938"/>
          <p14:tracePt t="36862" x="3167063" y="3911600"/>
          <p14:tracePt t="36879" x="3167063" y="3802063"/>
          <p14:tracePt t="36895" x="3124200" y="3675063"/>
          <p14:tracePt t="36912" x="3055938" y="3573463"/>
          <p14:tracePt t="36929" x="2971800" y="3446463"/>
          <p14:tracePt t="36945" x="2862263" y="3319463"/>
          <p14:tracePt t="36962" x="2735263" y="3233738"/>
          <p14:tracePt t="36979" x="2616200" y="3124200"/>
          <p14:tracePt t="36995" x="2471738" y="3040063"/>
          <p14:tracePt t="37012" x="2344738" y="2963863"/>
          <p14:tracePt t="37029" x="2311400" y="2946400"/>
          <p14:tracePt t="37046" x="2151063" y="2928938"/>
          <p14:tracePt t="37062" x="2100263" y="2928938"/>
          <p14:tracePt t="37079" x="1955800" y="2928938"/>
          <p14:tracePt t="37095" x="1828800" y="2928938"/>
          <p14:tracePt t="37112" x="1744663" y="2989263"/>
          <p14:tracePt t="37129" x="1668463" y="3073400"/>
          <p14:tracePt t="37145" x="1600200" y="3200400"/>
          <p14:tracePt t="37162" x="1549400" y="3344863"/>
          <p14:tracePt t="37179" x="1506538" y="3497263"/>
          <p14:tracePt t="37195" x="1506538" y="3716338"/>
          <p14:tracePt t="37212" x="1506538" y="3962400"/>
          <p14:tracePt t="37229" x="1549400" y="4224338"/>
          <p14:tracePt t="37245" x="1633538" y="4546600"/>
          <p14:tracePt t="37262" x="1760538" y="4833938"/>
          <p14:tracePt t="37278" x="1922463" y="5257800"/>
          <p14:tracePt t="37295" x="2039938" y="5468938"/>
          <p14:tracePt t="37312" x="2166938" y="5722938"/>
          <p14:tracePt t="37329" x="2260600" y="5884863"/>
          <p14:tracePt t="37345" x="2344738" y="6002338"/>
          <p14:tracePt t="37362" x="2395538" y="6062663"/>
          <p14:tracePt t="37378" x="2455863" y="6096000"/>
          <p14:tracePt t="37395" x="2506663" y="6096000"/>
          <p14:tracePt t="37412" x="2557463" y="6096000"/>
          <p14:tracePt t="37429" x="2649538" y="6002338"/>
          <p14:tracePt t="37445" x="2768600" y="5773738"/>
          <p14:tracePt t="37462" x="2878138" y="5580063"/>
          <p14:tracePt t="37479" x="3005138" y="5275263"/>
          <p14:tracePt t="37495" x="3149600" y="4833938"/>
          <p14:tracePt t="37512" x="3167063" y="4691063"/>
          <p14:tracePt t="37529" x="3182938" y="4462463"/>
          <p14:tracePt t="37545" x="3200400" y="4140200"/>
          <p14:tracePt t="37562" x="3200400" y="3962400"/>
          <p14:tracePt t="37579" x="3167063" y="3802063"/>
          <p14:tracePt t="37595" x="3090863" y="3675063"/>
          <p14:tracePt t="37612" x="3040063" y="3556000"/>
          <p14:tracePt t="37629" x="2989263" y="3479800"/>
          <p14:tracePt t="37645" x="2928938" y="3395663"/>
          <p14:tracePt t="37662" x="2844800" y="3284538"/>
          <p14:tracePt t="37679" x="2751138" y="3217863"/>
          <p14:tracePt t="37695" x="2649538" y="3141663"/>
          <p14:tracePt t="37712" x="2540000" y="3090863"/>
          <p14:tracePt t="37729" x="2438400" y="3055938"/>
          <p14:tracePt t="37745" x="2344738" y="3040063"/>
          <p14:tracePt t="37762" x="2235200" y="3022600"/>
          <p14:tracePt t="37779" x="2151063" y="3022600"/>
          <p14:tracePt t="37795" x="2082800" y="3022600"/>
          <p14:tracePt t="37812" x="1989138" y="3106738"/>
          <p14:tracePt t="37829" x="1955800" y="3182938"/>
          <p14:tracePt t="37845" x="1922463" y="3302000"/>
          <p14:tracePt t="37862" x="1922463" y="3462338"/>
          <p14:tracePt t="37879" x="1922463" y="3640138"/>
          <p14:tracePt t="37895" x="1922463" y="3852863"/>
          <p14:tracePt t="37912" x="1938338" y="4071938"/>
          <p14:tracePt t="37928" x="1989138" y="4284663"/>
          <p14:tracePt t="37945" x="2039938" y="4495800"/>
          <p14:tracePt t="37962" x="2133600" y="4818063"/>
          <p14:tracePt t="37979" x="2166938" y="4919663"/>
          <p14:tracePt t="37995" x="2217738" y="5046663"/>
          <p14:tracePt t="38012" x="2278063" y="5173663"/>
          <p14:tracePt t="38029" x="2311400" y="5257800"/>
          <p14:tracePt t="38314" x="2311400" y="5224463"/>
          <p14:tracePt t="38329" x="2311400" y="5189538"/>
          <p14:tracePt t="38345" x="2311400" y="5113338"/>
          <p14:tracePt t="38362" x="2311400" y="4978400"/>
          <p14:tracePt t="38379" x="2311400" y="4833938"/>
          <p14:tracePt t="38395" x="2293938" y="4691063"/>
          <p14:tracePt t="38412" x="2293938" y="4529138"/>
          <p14:tracePt t="38429" x="2278063" y="4427538"/>
          <p14:tracePt t="38445" x="2235200" y="4318000"/>
          <p14:tracePt t="38462" x="2184400" y="4173538"/>
          <p14:tracePt t="38479" x="2166938" y="4140200"/>
          <p14:tracePt t="38495" x="2151063" y="4046538"/>
          <p14:tracePt t="38512" x="2133600" y="4030663"/>
          <p14:tracePt t="38529" x="2100263" y="3944938"/>
          <p14:tracePt t="38545" x="2082800" y="3911600"/>
          <p14:tracePt t="38562" x="2082800" y="3868738"/>
          <p14:tracePt t="38578" x="2057400" y="3852863"/>
          <p14:tracePt t="38595" x="2039938" y="3835400"/>
          <p14:tracePt t="38612" x="2039938" y="3802063"/>
          <p14:tracePt t="38629" x="2039938" y="3784600"/>
          <p14:tracePt t="38645" x="2024063" y="3767138"/>
          <p14:tracePt t="38662" x="2024063" y="3751263"/>
          <p14:tracePt t="38679" x="2024063" y="3733800"/>
          <p14:tracePt t="38695" x="2024063" y="3716338"/>
          <p14:tracePt t="38712" x="2024063" y="3690938"/>
          <p14:tracePt t="38728" x="2024063" y="3657600"/>
          <p14:tracePt t="38745" x="2024063" y="3624263"/>
          <p14:tracePt t="38762" x="2024063" y="3589338"/>
          <p14:tracePt t="38779" x="2024063" y="3556000"/>
          <p14:tracePt t="38795" x="2006600" y="3513138"/>
          <p14:tracePt t="38812" x="2006600" y="3479800"/>
          <p14:tracePt t="38844" x="2006600" y="3462338"/>
          <p14:tracePt t="38862" x="2006600" y="3446463"/>
          <p14:tracePt t="38879" x="1989138" y="3446463"/>
          <p14:tracePt t="38895" x="1989138" y="3429000"/>
          <p14:tracePt t="38944" x="1989138" y="3411538"/>
          <p14:tracePt t="39044" x="1989138" y="3429000"/>
          <p14:tracePt t="39078" x="1989138" y="3446463"/>
          <p14:tracePt t="39128" x="1989138" y="3462338"/>
          <p14:tracePt t="39145" x="1989138" y="3479800"/>
          <p14:tracePt t="39162" x="1989138" y="3513138"/>
          <p14:tracePt t="39179" x="1989138" y="3538538"/>
          <p14:tracePt t="39195" x="1989138" y="3573463"/>
          <p14:tracePt t="39212" x="1989138" y="3589338"/>
          <p14:tracePt t="39229" x="1989138" y="3606800"/>
          <p14:tracePt t="39245" x="1989138" y="3624263"/>
          <p14:tracePt t="39278" x="1989138" y="3640138"/>
          <p14:tracePt t="39311" x="1989138" y="3657600"/>
          <p14:tracePt t="39329" x="1989138" y="3675063"/>
          <p14:tracePt t="39361" x="2006600" y="3690938"/>
          <p14:tracePt t="39379" x="2006600" y="3716338"/>
          <p14:tracePt t="39411" x="2006600" y="3733800"/>
          <p14:tracePt t="39429" x="2006600" y="3751263"/>
          <p14:tracePt t="39445" x="2006600" y="3784600"/>
          <p14:tracePt t="39462" x="2006600" y="3802063"/>
          <p14:tracePt t="39479" x="2006600" y="3817938"/>
          <p14:tracePt t="39495" x="2006600" y="3852863"/>
          <p14:tracePt t="39512" x="2006600" y="3894138"/>
          <p14:tracePt t="39529" x="2006600" y="3911600"/>
          <p14:tracePt t="39545" x="2006600" y="3929063"/>
          <p14:tracePt t="39562" x="2006600" y="3944938"/>
          <p14:tracePt t="39578" x="2006600" y="3962400"/>
          <p14:tracePt t="39595" x="2006600" y="3979863"/>
          <p14:tracePt t="39627" x="2006600" y="3995738"/>
          <p14:tracePt t="39645" x="2006600" y="4013200"/>
          <p14:tracePt t="40002" x="2006600" y="3995738"/>
          <p14:tracePt t="40028" x="2006600" y="3944938"/>
          <p14:tracePt t="40045" x="2006600" y="3911600"/>
          <p14:tracePt t="40062" x="2006600" y="3852863"/>
          <p14:tracePt t="40078" x="2006600" y="3817938"/>
          <p14:tracePt t="40095" x="2006600" y="3767138"/>
          <p14:tracePt t="40112" x="2006600" y="3733800"/>
          <p14:tracePt t="40129" x="2006600" y="3690938"/>
          <p14:tracePt t="40145" x="2006600" y="3657600"/>
          <p14:tracePt t="40162" x="2006600" y="3640138"/>
          <p14:tracePt t="40179" x="2006600" y="3624263"/>
          <p14:tracePt t="40211" x="1989138" y="3624263"/>
          <p14:tracePt t="42997" x="1989138" y="3657600"/>
          <p14:tracePt t="43013" x="1989138" y="3690938"/>
          <p14:tracePt t="43029" x="1989138" y="3733800"/>
          <p14:tracePt t="43046" x="1989138" y="3767138"/>
          <p14:tracePt t="43062" x="1989138" y="3802063"/>
          <p14:tracePt t="43079" x="1989138" y="3817938"/>
          <p14:tracePt t="43096" x="1989138" y="3835400"/>
          <p14:tracePt t="43255" x="1989138" y="3852863"/>
          <p14:tracePt t="43263" x="1989138" y="3868738"/>
          <p14:tracePt t="43279" x="2006600" y="3911600"/>
          <p14:tracePt t="43296" x="2039938" y="3962400"/>
          <p14:tracePt t="43312" x="2100263" y="4071938"/>
          <p14:tracePt t="43329" x="2184400" y="4191000"/>
          <p14:tracePt t="43345" x="2217738" y="4249738"/>
          <p14:tracePt t="43362" x="2311400" y="4318000"/>
          <p14:tracePt t="43379" x="2395538" y="4427538"/>
          <p14:tracePt t="43396" x="2557463" y="4597400"/>
          <p14:tracePt t="43412" x="2667000" y="4741863"/>
          <p14:tracePt t="43429" x="2717800" y="4833938"/>
          <p14:tracePt t="43445" x="2768600" y="4935538"/>
          <p14:tracePt t="43462" x="2811463" y="5062538"/>
          <p14:tracePt t="43479" x="2811463" y="5156200"/>
          <p14:tracePt t="43853" x="2794000" y="5156200"/>
          <p14:tracePt t="43863" x="2768600" y="5156200"/>
          <p14:tracePt t="43879" x="2735263" y="5156200"/>
          <p14:tracePt t="43896" x="2590800" y="5062538"/>
          <p14:tracePt t="43912" x="2506663" y="5011738"/>
          <p14:tracePt t="43929" x="2413000" y="4902200"/>
          <p14:tracePt t="43945" x="2311400" y="4775200"/>
          <p14:tracePt t="43962" x="2217738" y="4640263"/>
          <p14:tracePt t="43979" x="2151063" y="4478338"/>
          <p14:tracePt t="43996" x="2082800" y="4318000"/>
          <p14:tracePt t="44012" x="2024063" y="4140200"/>
          <p14:tracePt t="44029" x="1989138" y="3944938"/>
          <p14:tracePt t="44045" x="1955800" y="3733800"/>
          <p14:tracePt t="44062" x="1938338" y="3556000"/>
          <p14:tracePt t="44079" x="1922463" y="3446463"/>
          <p14:tracePt t="44095" x="1905000" y="3344863"/>
          <p14:tracePt t="44112" x="1887538" y="3284538"/>
          <p14:tracePt t="44129" x="1862138" y="3251200"/>
          <p14:tracePt t="44214" x="1846263" y="3251200"/>
          <p14:tracePt t="44229" x="1846263" y="3268663"/>
          <p14:tracePt t="44245" x="1846263" y="3319463"/>
          <p14:tracePt t="44262" x="1846263" y="3378200"/>
          <p14:tracePt t="44279" x="1846263" y="3462338"/>
          <p14:tracePt t="44296" x="1846263" y="3606800"/>
          <p14:tracePt t="44312" x="1846263" y="3640138"/>
          <p14:tracePt t="44329" x="1846263" y="3716338"/>
          <p14:tracePt t="44346" x="1846263" y="3802063"/>
          <p14:tracePt t="44362" x="1862138" y="3817938"/>
          <p14:tracePt t="44379" x="1862138" y="3835400"/>
          <p14:tracePt t="44705" x="1887538" y="3835400"/>
          <p14:tracePt t="44744" x="1887538" y="3852863"/>
          <p14:tracePt t="44778" x="1905000" y="3894138"/>
          <p14:tracePt t="44796" x="1905000" y="3911600"/>
          <p14:tracePt t="44812" x="1905000" y="3944938"/>
          <p14:tracePt t="44829" x="1922463" y="3995738"/>
          <p14:tracePt t="44846" x="1922463" y="4030663"/>
          <p14:tracePt t="44862" x="1922463" y="4071938"/>
          <p14:tracePt t="44879" x="1938338" y="4106863"/>
          <p14:tracePt t="44896" x="1938338" y="4140200"/>
          <p14:tracePt t="44912" x="1938338" y="4173538"/>
          <p14:tracePt t="44929" x="1955800" y="4208463"/>
          <p14:tracePt t="44946" x="1955800" y="4224338"/>
          <p14:tracePt t="44962" x="1955800" y="4249738"/>
          <p14:tracePt t="44979" x="1955800" y="4284663"/>
          <p14:tracePt t="44996" x="1973263" y="4335463"/>
          <p14:tracePt t="45012" x="1973263" y="4368800"/>
          <p14:tracePt t="45029" x="1973263" y="4427538"/>
          <p14:tracePt t="45045" x="1973263" y="4462463"/>
          <p14:tracePt t="45062" x="1989138" y="4495800"/>
          <p14:tracePt t="45079" x="1989138" y="4513263"/>
          <p14:tracePt t="45096" x="1989138" y="4546600"/>
          <p14:tracePt t="45112" x="2006600" y="4564063"/>
          <p14:tracePt t="45129" x="2006600" y="4597400"/>
          <p14:tracePt t="45161" x="2024063" y="4622800"/>
          <p14:tracePt t="45179" x="2024063" y="4640263"/>
          <p14:tracePt t="45195" x="2024063" y="4656138"/>
          <p14:tracePt t="45228" x="2024063" y="4691063"/>
          <p14:tracePt t="45246" x="2024063" y="4706938"/>
          <p14:tracePt t="45262" x="2024063" y="4724400"/>
          <p14:tracePt t="45279" x="2024063" y="4741863"/>
          <p14:tracePt t="45296" x="2006600" y="4775200"/>
          <p14:tracePt t="45312" x="2006600" y="4800600"/>
          <p14:tracePt t="45329" x="2006600" y="4833938"/>
          <p14:tracePt t="45345" x="2006600" y="4851400"/>
          <p14:tracePt t="45362" x="2006600" y="4884738"/>
          <p14:tracePt t="45379" x="2006600" y="4919663"/>
          <p14:tracePt t="45395" x="2006600" y="4953000"/>
          <p14:tracePt t="45412" x="2006600" y="4995863"/>
          <p14:tracePt t="45429" x="2006600" y="5029200"/>
          <p14:tracePt t="45446" x="2006600" y="5046663"/>
          <p14:tracePt t="45462" x="2006600" y="5080000"/>
          <p14:tracePt t="45479" x="2006600" y="5097463"/>
          <p14:tracePt t="45495" x="2006600" y="5130800"/>
          <p14:tracePt t="45512" x="2006600" y="5156200"/>
          <p14:tracePt t="45529" x="2006600" y="5173663"/>
          <p14:tracePt t="45546" x="2006600" y="5189538"/>
          <p14:tracePt t="45562" x="2006600" y="5207000"/>
          <p14:tracePt t="45595" x="2006600" y="5224463"/>
          <p14:tracePt t="45645" x="2006600" y="5240338"/>
          <p14:tracePt t="45694" x="2006600" y="5257800"/>
          <p14:tracePt t="45728" x="2006600" y="5275263"/>
          <p14:tracePt t="45778" x="2006600" y="5291138"/>
          <p14:tracePt t="46111" x="2006600" y="5308600"/>
          <p14:tracePt t="46345" x="2082800" y="5308600"/>
          <p14:tracePt t="46362" x="2201863" y="5308600"/>
          <p14:tracePt t="46379" x="2522538" y="5291138"/>
          <p14:tracePt t="46396" x="2895600" y="5224463"/>
          <p14:tracePt t="46412" x="3395663" y="5130800"/>
          <p14:tracePt t="46429" x="3944938" y="5029200"/>
          <p14:tracePt t="46446" x="4513263" y="4935538"/>
          <p14:tracePt t="46462" x="4868863" y="4884738"/>
          <p14:tracePt t="46479" x="5224463" y="4868863"/>
          <p14:tracePt t="46496" x="5478463" y="4868863"/>
          <p14:tracePt t="46512" x="5595938" y="4868863"/>
          <p14:tracePt t="46529" x="5689600" y="4868863"/>
          <p14:tracePt t="46545" x="5740400" y="4868863"/>
          <p14:tracePt t="46562" x="5757863" y="4884738"/>
          <p14:tracePt t="46819" x="5740400" y="4884738"/>
          <p14:tracePt t="46829" x="5722938" y="4884738"/>
          <p14:tracePt t="46846" x="5672138" y="4902200"/>
          <p14:tracePt t="46862" x="5630863" y="4919663"/>
          <p14:tracePt t="46879" x="5562600" y="4953000"/>
          <p14:tracePt t="46896" x="5511800" y="5011738"/>
          <p14:tracePt t="46912" x="5478463" y="5029200"/>
          <p14:tracePt t="46929" x="5435600" y="5080000"/>
          <p14:tracePt t="46946" x="5418138" y="5113338"/>
          <p14:tracePt t="46962" x="5402263" y="5173663"/>
          <p14:tracePt t="46979" x="5384800" y="5224463"/>
          <p14:tracePt t="46995" x="5384800" y="5308600"/>
          <p14:tracePt t="47012" x="5367338" y="5384800"/>
          <p14:tracePt t="47029" x="5367338" y="5453063"/>
          <p14:tracePt t="47046" x="5367338" y="5486400"/>
          <p14:tracePt t="47062" x="5367338" y="5545138"/>
          <p14:tracePt t="47079" x="5367338" y="5562600"/>
          <p14:tracePt t="47096" x="5367338" y="5580063"/>
          <p14:tracePt t="47112" x="5367338" y="5595938"/>
          <p14:tracePt t="47129" x="5367338" y="5613400"/>
          <p14:tracePt t="47161" x="5367338" y="5630863"/>
          <p14:tracePt t="47195" x="5367338" y="5664200"/>
          <p14:tracePt t="47212" x="5367338" y="5689600"/>
          <p14:tracePt t="47229" x="5351463" y="5722938"/>
          <p14:tracePt t="47261" x="5351463" y="5740400"/>
          <p14:tracePt t="47279" x="5351463" y="5757863"/>
          <p14:tracePt t="47296" x="5351463" y="5773738"/>
          <p14:tracePt t="47532" x="5334000" y="5757863"/>
          <p14:tracePt t="47545" x="5316538" y="5757863"/>
          <p14:tracePt t="47562" x="5257800" y="5722938"/>
          <p14:tracePt t="47579" x="5173663" y="5664200"/>
          <p14:tracePt t="47596" x="5046663" y="5613400"/>
          <p14:tracePt t="47612" x="4902200" y="5562600"/>
          <p14:tracePt t="47629" x="4640263" y="5468938"/>
          <p14:tracePt t="47646" x="4318000" y="5402263"/>
          <p14:tracePt t="47662" x="3929063" y="5334000"/>
          <p14:tracePt t="47679" x="3429000" y="5257800"/>
          <p14:tracePt t="47695" x="2946400" y="5173663"/>
          <p14:tracePt t="47712" x="2438400" y="5097463"/>
          <p14:tracePt t="47729" x="2260600" y="5080000"/>
          <p14:tracePt t="47746" x="1989138" y="5046663"/>
          <p14:tracePt t="47762" x="1828800" y="5011738"/>
          <p14:tracePt t="47779" x="1709738" y="4995863"/>
          <p14:tracePt t="47796" x="1600200" y="4953000"/>
          <p14:tracePt t="47812" x="1566863" y="4935538"/>
          <p14:tracePt t="47829" x="1549400" y="4919663"/>
          <p14:tracePt t="47861" x="1549400" y="4902200"/>
          <p14:tracePt t="47894" x="1600200" y="4884738"/>
          <p14:tracePt t="47912" x="1744663" y="4868863"/>
          <p14:tracePt t="47929" x="2057400" y="4868863"/>
          <p14:tracePt t="47945" x="2455863" y="4868863"/>
          <p14:tracePt t="47962" x="2878138" y="4868863"/>
          <p14:tracePt t="47979" x="3217863" y="4868863"/>
          <p14:tracePt t="47996" x="3589338" y="4868863"/>
          <p14:tracePt t="48012" x="3894138" y="4868863"/>
          <p14:tracePt t="48029" x="4038600" y="4868863"/>
          <p14:tracePt t="48046" x="4173538" y="4868863"/>
          <p14:tracePt t="48062" x="4233863" y="4868863"/>
          <p14:tracePt t="48079" x="4249738" y="4868863"/>
          <p14:tracePt t="48112" x="4122738" y="4868863"/>
          <p14:tracePt t="48129" x="3835400" y="4868863"/>
          <p14:tracePt t="48146" x="3573463" y="4868863"/>
          <p14:tracePt t="48162" x="3233738" y="4868863"/>
          <p14:tracePt t="48179" x="2751138" y="4851400"/>
          <p14:tracePt t="48195" x="2506663" y="4833938"/>
          <p14:tracePt t="48212" x="2184400" y="4818063"/>
          <p14:tracePt t="48229" x="1938338" y="4818063"/>
          <p14:tracePt t="48246" x="1795463" y="4800600"/>
          <p14:tracePt t="48262" x="1668463" y="4800600"/>
          <p14:tracePt t="48279" x="1600200" y="4775200"/>
          <p14:tracePt t="48296" x="1566863" y="4775200"/>
          <p14:tracePt t="48328" x="1566863" y="4757738"/>
          <p14:tracePt t="48361" x="1668463" y="4741863"/>
          <p14:tracePt t="48379" x="1846263" y="4724400"/>
          <p14:tracePt t="48395" x="2201863" y="4724400"/>
          <p14:tracePt t="48412" x="2471738" y="4706938"/>
          <p14:tracePt t="48429" x="2768600" y="4706938"/>
          <p14:tracePt t="48446" x="3040063" y="4706938"/>
          <p14:tracePt t="48462" x="3200400" y="4706938"/>
          <p14:tracePt t="48479" x="3344863" y="4706938"/>
          <p14:tracePt t="48496" x="3429000" y="4706938"/>
          <p14:tracePt t="48512" x="3446463" y="4706938"/>
          <p14:tracePt t="48529" x="3479800" y="4706938"/>
          <p14:tracePt t="48561" x="3522663" y="4724400"/>
          <p14:tracePt t="48579" x="3556000" y="4757738"/>
          <p14:tracePt t="48595" x="3640138" y="4833938"/>
          <p14:tracePt t="48612" x="3767138" y="4902200"/>
          <p14:tracePt t="48629" x="3929063" y="4995863"/>
          <p14:tracePt t="48646" x="4122738" y="5080000"/>
          <p14:tracePt t="48662" x="4300538" y="5173663"/>
          <p14:tracePt t="48679" x="4462463" y="5240338"/>
          <p14:tracePt t="48696" x="4605338" y="5308600"/>
          <p14:tracePt t="48712" x="4673600" y="5351463"/>
          <p14:tracePt t="48729" x="4724400" y="5384800"/>
          <p14:tracePt t="48746" x="4724400" y="5402263"/>
          <p14:tracePt t="48762" x="4741863" y="5402263"/>
          <p14:tracePt t="48779" x="4767263" y="5418138"/>
          <p14:tracePt t="48811" x="4783138" y="5435600"/>
          <p14:tracePt t="48829" x="4818063" y="5453063"/>
          <p14:tracePt t="48846" x="4884738" y="5486400"/>
          <p14:tracePt t="48862" x="4960938" y="5529263"/>
          <p14:tracePt t="48879" x="5029200" y="5529263"/>
          <p14:tracePt t="48896" x="5122863" y="5545138"/>
          <p14:tracePt t="48912" x="5189538" y="5545138"/>
          <p14:tracePt t="48929" x="5224463" y="5545138"/>
          <p14:tracePt t="48946" x="5257800" y="5545138"/>
          <p14:tracePt t="48978" x="5275263" y="5545138"/>
          <p14:tracePt t="49129" x="5275263" y="5562600"/>
          <p14:tracePt t="49146" x="5257800" y="5562600"/>
          <p14:tracePt t="49163" x="5240338" y="5580063"/>
          <p14:tracePt t="49179" x="5224463" y="5613400"/>
          <p14:tracePt t="49196" x="5189538" y="5646738"/>
          <p14:tracePt t="49213" x="5173663" y="5664200"/>
          <p14:tracePt t="49229" x="5156200" y="5707063"/>
          <p14:tracePt t="49246" x="5156200" y="5722938"/>
          <p14:tracePt t="49262" x="5138738" y="5722938"/>
          <p14:tracePt t="49279" x="5138738" y="5740400"/>
          <p14:tracePt t="49328" x="5138738" y="5757863"/>
          <p14:tracePt t="49361" x="5138738" y="5773738"/>
          <p14:tracePt t="49395" x="5138738" y="5791200"/>
          <p14:tracePt t="49594" x="5138738" y="5773738"/>
          <p14:tracePt t="49613" x="5156200" y="5757863"/>
          <p14:tracePt t="49644" x="5173663" y="5740400"/>
          <p14:tracePt t="49663" x="5173663" y="5722938"/>
          <p14:tracePt t="49711" x="5173663" y="5707063"/>
          <p14:tracePt t="49796" x="5189538" y="5707063"/>
          <p14:tracePt t="49813" x="5189538" y="5689600"/>
          <p14:tracePt t="49845" x="5189538" y="5664200"/>
          <p14:tracePt t="49862" x="5207000" y="5664200"/>
          <p14:tracePt t="49879" x="5207000" y="5646738"/>
          <p14:tracePt t="49928" x="5207000" y="5630863"/>
          <p14:tracePt t="49961" x="5207000" y="5613400"/>
          <p14:tracePt t="49979" x="5207000" y="5595938"/>
          <p14:tracePt t="49996" x="5207000" y="5580063"/>
          <p14:tracePt t="50012" x="5224463" y="5562600"/>
          <p14:tracePt t="50029" x="5224463" y="5545138"/>
          <p14:tracePt t="50046" x="5224463" y="5529263"/>
          <p14:tracePt t="50062" x="5224463" y="5511800"/>
          <p14:tracePt t="50079" x="5240338" y="5486400"/>
          <p14:tracePt t="50096" x="5240338" y="5453063"/>
          <p14:tracePt t="50113" x="5240338" y="5435600"/>
          <p14:tracePt t="50129" x="5240338" y="5418138"/>
          <p14:tracePt t="50146" x="5240338" y="5402263"/>
          <p14:tracePt t="50162" x="5257800" y="5367338"/>
          <p14:tracePt t="50195" x="5257800" y="5351463"/>
          <p14:tracePt t="50213" x="5275263" y="5308600"/>
          <p14:tracePt t="50229" x="5275263" y="5291138"/>
          <p14:tracePt t="50246" x="5300663" y="5291138"/>
          <p14:tracePt t="50262" x="5300663" y="5275263"/>
          <p14:tracePt t="50279" x="5300663" y="5257800"/>
          <p14:tracePt t="50296" x="5316538" y="5240338"/>
          <p14:tracePt t="50313" x="5334000" y="5224463"/>
          <p14:tracePt t="50329" x="5334000" y="5207000"/>
          <p14:tracePt t="50346" x="5334000" y="5189538"/>
          <p14:tracePt t="50362" x="5351463" y="5189538"/>
          <p14:tracePt t="50379" x="5351463" y="5173663"/>
          <p14:tracePt t="50396" x="5351463" y="5156200"/>
          <p14:tracePt t="50412" x="5367338" y="5156200"/>
          <p14:tracePt t="50429" x="5367338" y="5130800"/>
          <p14:tracePt t="50446" x="5384800" y="5113338"/>
          <p14:tracePt t="50462" x="5402263" y="5097463"/>
          <p14:tracePt t="50495" x="5418138" y="5080000"/>
          <p14:tracePt t="50513" x="5418138" y="5062538"/>
          <p14:tracePt t="50529" x="5435600" y="5046663"/>
          <p14:tracePt t="50546" x="5453063" y="5029200"/>
          <p14:tracePt t="50562" x="5478463" y="5029200"/>
          <p14:tracePt t="50579" x="5494338" y="5011738"/>
          <p14:tracePt t="50596" x="5511800" y="4995863"/>
          <p14:tracePt t="50628" x="5529263" y="4978400"/>
          <p14:tracePt t="50646" x="5562600" y="4978400"/>
          <p14:tracePt t="50663" x="5562600" y="4953000"/>
          <p14:tracePt t="50679" x="5580063" y="4953000"/>
          <p14:tracePt t="50696" x="5595938" y="4953000"/>
          <p14:tracePt t="50713" x="5630863" y="4935538"/>
          <p14:tracePt t="50729" x="5656263" y="4935538"/>
          <p14:tracePt t="50746" x="5672138" y="4935538"/>
          <p14:tracePt t="50762" x="5689600" y="4935538"/>
          <p14:tracePt t="50779" x="5707063" y="4935538"/>
          <p14:tracePt t="50796" x="5722938" y="4935538"/>
          <p14:tracePt t="50812" x="5740400" y="4935538"/>
          <p14:tracePt t="50829" x="5773738" y="4935538"/>
          <p14:tracePt t="50846" x="5791200" y="4953000"/>
          <p14:tracePt t="50862" x="5834063" y="4978400"/>
          <p14:tracePt t="50879" x="5849938" y="4978400"/>
          <p14:tracePt t="50896" x="5867400" y="4995863"/>
          <p14:tracePt t="50912" x="5884863" y="4995863"/>
          <p14:tracePt t="50929" x="5900738" y="5011738"/>
          <p14:tracePt t="50946" x="5918200" y="5011738"/>
          <p14:tracePt t="50962" x="5935663" y="5029200"/>
          <p14:tracePt t="50979" x="5935663" y="5046663"/>
          <p14:tracePt t="50996" x="5951538" y="5046663"/>
          <p14:tracePt t="51012" x="5969000" y="5062538"/>
          <p14:tracePt t="51045" x="5986463" y="5080000"/>
          <p14:tracePt t="51062" x="5986463" y="5097463"/>
          <p14:tracePt t="51079" x="6011863" y="5097463"/>
          <p14:tracePt t="51096" x="6011863" y="5113338"/>
          <p14:tracePt t="51112" x="6027738" y="5130800"/>
          <p14:tracePt t="51129" x="6027738" y="5156200"/>
          <p14:tracePt t="51146" x="6045200" y="5173663"/>
          <p14:tracePt t="51163" x="6045200" y="5189538"/>
          <p14:tracePt t="51179" x="6062663" y="5207000"/>
          <p14:tracePt t="51196" x="6062663" y="5224463"/>
          <p14:tracePt t="51228" x="6078538" y="5240338"/>
          <p14:tracePt t="51246" x="6078538" y="5257800"/>
          <p14:tracePt t="51262" x="6078538" y="5275263"/>
          <p14:tracePt t="51279" x="6078538" y="5291138"/>
          <p14:tracePt t="51296" x="6078538" y="5334000"/>
          <p14:tracePt t="51313" x="6096000" y="5351463"/>
          <p14:tracePt t="51329" x="6096000" y="5367338"/>
          <p14:tracePt t="51346" x="6096000" y="5384800"/>
          <p14:tracePt t="51362" x="6096000" y="5402263"/>
          <p14:tracePt t="51379" x="6096000" y="5435600"/>
          <p14:tracePt t="51396" x="6096000" y="5453063"/>
          <p14:tracePt t="51413" x="6096000" y="5486400"/>
          <p14:tracePt t="51429" x="6096000" y="5511800"/>
          <p14:tracePt t="51446" x="6096000" y="5529263"/>
          <p14:tracePt t="51463" x="6096000" y="5545138"/>
          <p14:tracePt t="51479" x="6096000" y="5562600"/>
          <p14:tracePt t="51511" x="6096000" y="5580063"/>
          <p14:tracePt t="51529" x="6096000" y="5595938"/>
          <p14:tracePt t="51546" x="6096000" y="5613400"/>
          <p14:tracePt t="51562" x="6096000" y="5630863"/>
          <p14:tracePt t="51579" x="6096000" y="5689600"/>
          <p14:tracePt t="51611" x="6096000" y="5707063"/>
          <p14:tracePt t="51630" x="6096000" y="5722938"/>
          <p14:tracePt t="51646" x="6096000" y="5740400"/>
          <p14:tracePt t="51663" x="6096000" y="5757863"/>
          <p14:tracePt t="51679" x="6096000" y="5773738"/>
          <p14:tracePt t="51711" x="6096000" y="5791200"/>
          <p14:tracePt t="52278" x="6096000" y="5773738"/>
          <p14:tracePt t="52296" x="6096000" y="5740400"/>
          <p14:tracePt t="52313" x="6096000" y="5689600"/>
          <p14:tracePt t="52329" x="6096000" y="5613400"/>
          <p14:tracePt t="52346" x="6078538" y="5545138"/>
          <p14:tracePt t="52363" x="6062663" y="5486400"/>
          <p14:tracePt t="52379" x="6045200" y="5435600"/>
          <p14:tracePt t="52396" x="6027738" y="5402263"/>
          <p14:tracePt t="52413" x="6011863" y="5367338"/>
          <p14:tracePt t="52429" x="5986463" y="5351463"/>
          <p14:tracePt t="52446" x="5986463" y="5334000"/>
          <p14:tracePt t="52463" x="5969000" y="5308600"/>
          <p14:tracePt t="52479" x="5935663" y="5275263"/>
          <p14:tracePt t="52496" x="5918200" y="5257800"/>
          <p14:tracePt t="52513" x="5900738" y="5240338"/>
          <p14:tracePt t="52529" x="5867400" y="5207000"/>
          <p14:tracePt t="52546" x="5834063" y="5189538"/>
          <p14:tracePt t="52562" x="5791200" y="5156200"/>
          <p14:tracePt t="52579" x="5757863" y="5130800"/>
          <p14:tracePt t="52596" x="5722938" y="5113338"/>
          <p14:tracePt t="52612" x="5707063" y="5080000"/>
          <p14:tracePt t="52629" x="5672138" y="5080000"/>
          <p14:tracePt t="52646" x="5656263" y="5062538"/>
          <p14:tracePt t="52663" x="5613400" y="5046663"/>
          <p14:tracePt t="52679" x="5595938" y="5029200"/>
          <p14:tracePt t="52696" x="5580063" y="5029200"/>
          <p14:tracePt t="52713" x="5545138" y="5029200"/>
          <p14:tracePt t="52729" x="5529263" y="5029200"/>
          <p14:tracePt t="52746" x="5494338" y="5029200"/>
          <p14:tracePt t="52763" x="5478463" y="5029200"/>
          <p14:tracePt t="52779" x="5435600" y="5029200"/>
          <p14:tracePt t="52796" x="5402263" y="5029200"/>
          <p14:tracePt t="52812" x="5384800" y="5046663"/>
          <p14:tracePt t="52829" x="5351463" y="5062538"/>
          <p14:tracePt t="52846" x="5334000" y="5080000"/>
          <p14:tracePt t="52863" x="5334000" y="5113338"/>
          <p14:tracePt t="52879" x="5316538" y="5156200"/>
          <p14:tracePt t="52896" x="5300663" y="5207000"/>
          <p14:tracePt t="52913" x="5275263" y="5291138"/>
          <p14:tracePt t="52929" x="5257800" y="5367338"/>
          <p14:tracePt t="52946" x="5257800" y="5453063"/>
          <p14:tracePt t="52963" x="5240338" y="5545138"/>
          <p14:tracePt t="52979" x="5224463" y="5613400"/>
          <p14:tracePt t="52996" x="5224463" y="5689600"/>
          <p14:tracePt t="53013" x="5224463" y="5722938"/>
          <p14:tracePt t="53029" x="5224463" y="5740400"/>
          <p14:tracePt t="53046" x="5224463" y="5757863"/>
          <p14:tracePt t="53063" x="5207000" y="5757863"/>
          <p14:tracePt t="53712" x="5224463" y="5757863"/>
          <p14:tracePt t="53730" x="5240338" y="5757863"/>
          <p14:tracePt t="53746" x="5300663" y="5757863"/>
          <p14:tracePt t="53763" x="5351463" y="5757863"/>
          <p14:tracePt t="53779" x="5402263" y="5757863"/>
          <p14:tracePt t="53796" x="5478463" y="5757863"/>
          <p14:tracePt t="53812" x="5545138" y="5757863"/>
          <p14:tracePt t="53829" x="5595938" y="5757863"/>
          <p14:tracePt t="53846" x="5656263" y="5757863"/>
          <p14:tracePt t="53863" x="5707063" y="5757863"/>
          <p14:tracePt t="53879" x="5740400" y="5757863"/>
          <p14:tracePt t="53896" x="5773738" y="5757863"/>
          <p14:tracePt t="53913" x="5834063" y="5757863"/>
          <p14:tracePt t="53929" x="5867400" y="5757863"/>
          <p14:tracePt t="53946" x="5918200" y="5757863"/>
          <p14:tracePt t="53963" x="5969000" y="5757863"/>
          <p14:tracePt t="53979" x="6011863" y="5757863"/>
          <p14:tracePt t="53996" x="6027738" y="5757863"/>
          <p14:tracePt t="54013" x="6045200" y="5757863"/>
          <p14:tracePt t="54029" x="6062663" y="5757863"/>
          <p14:tracePt t="54046" x="6078538" y="5757863"/>
          <p14:tracePt t="54078" x="6096000" y="5757863"/>
          <p14:tracePt t="54096" x="6113463" y="5757863"/>
          <p14:tracePt t="54218" x="6096000" y="5757863"/>
          <p14:tracePt t="54229" x="6078538" y="5757863"/>
          <p14:tracePt t="54246" x="5986463" y="5757863"/>
          <p14:tracePt t="54263" x="5935663" y="5740400"/>
          <p14:tracePt t="54279" x="5849938" y="5722938"/>
          <p14:tracePt t="54296" x="5773738" y="5722938"/>
          <p14:tracePt t="54313" x="5707063" y="5722938"/>
          <p14:tracePt t="54329" x="5656263" y="5722938"/>
          <p14:tracePt t="54346" x="5580063" y="5722938"/>
          <p14:tracePt t="54363" x="5529263" y="5722938"/>
          <p14:tracePt t="54379" x="5494338" y="5722938"/>
          <p14:tracePt t="54396" x="5418138" y="5722938"/>
          <p14:tracePt t="54413" x="5384800" y="5722938"/>
          <p14:tracePt t="54429" x="5334000" y="5740400"/>
          <p14:tracePt t="54446" x="5300663" y="5757863"/>
          <p14:tracePt t="54463" x="5257800" y="5757863"/>
          <p14:tracePt t="54479" x="5240338" y="5757863"/>
          <p14:tracePt t="54496" x="5224463" y="5757863"/>
          <p14:tracePt t="54528" x="5224463" y="5773738"/>
          <p14:tracePt t="54645" x="5240338" y="5773738"/>
          <p14:tracePt t="54663" x="5334000" y="5773738"/>
          <p14:tracePt t="54680" x="5402263" y="5773738"/>
          <p14:tracePt t="54696" x="5511800" y="5757863"/>
          <p14:tracePt t="54713" x="5595938" y="5757863"/>
          <p14:tracePt t="54729" x="5672138" y="5757863"/>
          <p14:tracePt t="54746" x="5722938" y="5757863"/>
          <p14:tracePt t="54762" x="5773738" y="5757863"/>
          <p14:tracePt t="54779" x="5834063" y="5757863"/>
          <p14:tracePt t="54796" x="5884863" y="5757863"/>
          <p14:tracePt t="54812" x="5935663" y="5757863"/>
          <p14:tracePt t="54829" x="5969000" y="5773738"/>
          <p14:tracePt t="54846" x="5986463" y="5773738"/>
          <p14:tracePt t="54863" x="6011863" y="5773738"/>
          <p14:tracePt t="54879" x="6027738" y="5773738"/>
          <p14:tracePt t="54947" x="6011863" y="5773738"/>
          <p14:tracePt t="54962" x="5986463" y="5773738"/>
          <p14:tracePt t="54979" x="5935663" y="5773738"/>
          <p14:tracePt t="54996" x="5834063" y="5773738"/>
          <p14:tracePt t="55013" x="5740400" y="5773738"/>
          <p14:tracePt t="55029" x="5656263" y="5773738"/>
          <p14:tracePt t="55046" x="5562600" y="5773738"/>
          <p14:tracePt t="55063" x="5478463" y="5773738"/>
          <p14:tracePt t="55079" x="5402263" y="5757863"/>
          <p14:tracePt t="55096" x="5384800" y="5757863"/>
          <p14:tracePt t="55113" x="5351463" y="5757863"/>
          <p14:tracePt t="55129" x="5334000" y="5757863"/>
          <p14:tracePt t="55146" x="5316538" y="5757863"/>
          <p14:tracePt t="55234" x="5334000" y="5757863"/>
          <p14:tracePt t="55247" x="5367338" y="5757863"/>
          <p14:tracePt t="55261" x="5453063" y="5757863"/>
          <p14:tracePt t="55279" x="5562600" y="5757863"/>
          <p14:tracePt t="55296" x="5656263" y="5757863"/>
          <p14:tracePt t="55313" x="5757863" y="5757863"/>
          <p14:tracePt t="55329" x="5849938" y="5757863"/>
          <p14:tracePt t="55346" x="5900738" y="5757863"/>
          <p14:tracePt t="55363" x="5935663" y="5757863"/>
          <p14:tracePt t="55379" x="5951538" y="5757863"/>
          <p14:tracePt t="55396" x="5969000" y="5757863"/>
          <p14:tracePt t="56348" x="5951538" y="5757863"/>
          <p14:tracePt t="56363" x="5900738" y="5757863"/>
          <p14:tracePt t="56379" x="5757863" y="5740400"/>
          <p14:tracePt t="56397" x="5562600" y="5707063"/>
          <p14:tracePt t="56413" x="5097463" y="5580063"/>
          <p14:tracePt t="56430" x="4529138" y="5402263"/>
          <p14:tracePt t="56446" x="3929063" y="5189538"/>
          <p14:tracePt t="56463" x="3378200" y="4978400"/>
          <p14:tracePt t="56479" x="2827338" y="4757738"/>
          <p14:tracePt t="56496" x="2649538" y="4691063"/>
          <p14:tracePt t="56513" x="2379663" y="4579938"/>
          <p14:tracePt t="56529" x="2235200" y="4529138"/>
          <p14:tracePt t="56546" x="2057400" y="4427538"/>
          <p14:tracePt t="56563" x="2006600" y="4368800"/>
          <p14:tracePt t="56995" x="2006600" y="4351338"/>
          <p14:tracePt t="57045" x="1989138" y="4351338"/>
          <p14:tracePt t="57063" x="1973263" y="4351338"/>
          <p14:tracePt t="57080" x="1938338" y="4351338"/>
          <p14:tracePt t="57096" x="1905000" y="4351338"/>
          <p14:tracePt t="57113" x="1862138" y="4351338"/>
          <p14:tracePt t="57130" x="1846263" y="4351338"/>
          <p14:tracePt t="57146" x="1828800" y="4351338"/>
          <p14:tracePt t="57228" x="1846263" y="4318000"/>
          <p14:tracePt t="57246" x="1862138" y="4300538"/>
          <p14:tracePt t="57263" x="1887538" y="4284663"/>
          <p14:tracePt t="57279" x="1905000" y="4284663"/>
          <p14:tracePt t="57296" x="1905000" y="4267200"/>
          <p14:tracePt t="57328" x="1905000" y="4249738"/>
          <p14:tracePt t="57378" x="1887538" y="4249738"/>
          <p14:tracePt t="57396" x="1862138" y="4249738"/>
          <p14:tracePt t="57528" x="1887538" y="4249738"/>
          <p14:tracePt t="57546" x="1938338" y="4249738"/>
          <p14:tracePt t="57562" x="1955800" y="4249738"/>
          <p14:tracePt t="57580" x="1973263" y="4249738"/>
          <p14:tracePt t="57596" x="1989138" y="4249738"/>
          <p14:tracePt t="57678" x="1973263" y="4249738"/>
          <p14:tracePt t="57696" x="1955800" y="4249738"/>
          <p14:tracePt t="57711" x="1938338" y="4249738"/>
          <p14:tracePt t="57730" x="1922463" y="4249738"/>
          <p14:tracePt t="57798" x="1938338" y="4249738"/>
          <p14:tracePt t="57812" x="1955800" y="4249738"/>
          <p14:tracePt t="57829" x="1973263" y="4249738"/>
          <p14:tracePt t="57846" x="2006600" y="4249738"/>
          <p14:tracePt t="57862" x="2024063" y="4249738"/>
          <p14:tracePt t="57879" x="2024063" y="4224338"/>
          <p14:tracePt t="57946" x="2006600" y="4224338"/>
          <p14:tracePt t="57963" x="1989138" y="4224338"/>
          <p14:tracePt t="57979" x="1955800" y="4224338"/>
          <p14:tracePt t="57996" x="1938338" y="4208463"/>
          <p14:tracePt t="58013" x="1922463" y="4208463"/>
          <p14:tracePt t="58029" x="1922463" y="4191000"/>
          <p14:tracePt t="58078" x="1922463" y="4173538"/>
          <p14:tracePt t="58096" x="1955800" y="4157663"/>
          <p14:tracePt t="58113" x="1989138" y="4140200"/>
          <p14:tracePt t="58129" x="2024063" y="4122738"/>
          <p14:tracePt t="58146" x="2057400" y="4122738"/>
          <p14:tracePt t="58163" x="2057400" y="4106863"/>
          <p14:tracePt t="58179" x="2082800" y="4106863"/>
          <p14:tracePt t="58245" x="2057400" y="4106863"/>
          <p14:tracePt t="58263" x="2024063" y="4106863"/>
          <p14:tracePt t="58279" x="2006600" y="4089400"/>
          <p14:tracePt t="58296" x="1989138" y="4089400"/>
          <p14:tracePt t="58313" x="1973263" y="4089400"/>
          <p14:tracePt t="58413" x="1989138" y="4089400"/>
          <p14:tracePt t="58445" x="2024063" y="4089400"/>
          <p14:tracePt t="58463" x="2039938" y="4089400"/>
          <p14:tracePt t="58545" x="2006600" y="4089400"/>
          <p14:tracePt t="58562" x="1989138" y="4089400"/>
          <p14:tracePt t="58580" x="1955800" y="4089400"/>
          <p14:tracePt t="58596" x="1938338" y="4089400"/>
          <p14:tracePt t="58613" x="1922463" y="4089400"/>
          <p14:tracePt t="59778" x="1955800" y="4089400"/>
          <p14:tracePt t="59796" x="2039938" y="4030663"/>
          <p14:tracePt t="59813" x="2166938" y="3979863"/>
          <p14:tracePt t="59831" x="2455863" y="3868738"/>
          <p14:tracePt t="59846" x="2557463" y="3835400"/>
          <p14:tracePt t="59863" x="2717800" y="3784600"/>
          <p14:tracePt t="59879" x="2827338" y="3751263"/>
          <p14:tracePt t="59896" x="2928938" y="3716338"/>
          <p14:tracePt t="59913" x="3040063" y="3690938"/>
          <p14:tracePt t="59930" x="3073400" y="3675063"/>
          <p14:tracePt t="59946" x="3106738" y="3675063"/>
          <p14:tracePt t="59963" x="3167063" y="3675063"/>
          <p14:tracePt t="59980" x="3182938" y="3657600"/>
          <p14:tracePt t="59996" x="3200400" y="3657600"/>
          <p14:tracePt t="60013" x="3217863" y="3657600"/>
          <p14:tracePt t="60045" x="3233738" y="3640138"/>
          <p14:tracePt t="60145" x="3233738" y="3606800"/>
          <p14:tracePt t="60163" x="3200400" y="3573463"/>
          <p14:tracePt t="60179" x="3124200" y="3513138"/>
          <p14:tracePt t="60196" x="3073400" y="3479800"/>
          <p14:tracePt t="60213" x="2989263" y="3446463"/>
          <p14:tracePt t="60230" x="2928938" y="3411538"/>
          <p14:tracePt t="60246" x="2895600" y="3395663"/>
          <p14:tracePt t="60263" x="2878138" y="3395663"/>
          <p14:tracePt t="60280" x="2862263" y="3395663"/>
          <p14:tracePt t="60330" x="2878138" y="3395663"/>
          <p14:tracePt t="60346" x="2913063" y="3378200"/>
          <p14:tracePt t="60363" x="3040063" y="3378200"/>
          <p14:tracePt t="60380" x="3233738" y="3360738"/>
          <p14:tracePt t="60396" x="3302000" y="3344863"/>
          <p14:tracePt t="60413" x="3395663" y="3344863"/>
          <p14:tracePt t="60430" x="3446463" y="3344863"/>
          <p14:tracePt t="60446" x="3479800" y="3319463"/>
          <p14:tracePt t="60512" x="3395663" y="3319463"/>
          <p14:tracePt t="60529" x="3284538" y="3344863"/>
          <p14:tracePt t="60546" x="3182938" y="3360738"/>
          <p14:tracePt t="60563" x="3055938" y="3378200"/>
          <p14:tracePt t="60579" x="3005138" y="3395663"/>
          <p14:tracePt t="60596" x="2971800" y="3411538"/>
          <p14:tracePt t="60645" x="3073400" y="3411538"/>
          <p14:tracePt t="60663" x="3217863" y="3429000"/>
          <p14:tracePt t="60679" x="3344863" y="3429000"/>
          <p14:tracePt t="60696" x="3479800" y="3429000"/>
          <p14:tracePt t="60713" x="3573463" y="3429000"/>
          <p14:tracePt t="60730" x="3606800" y="3429000"/>
          <p14:tracePt t="60746" x="3624263" y="3429000"/>
          <p14:tracePt t="60795" x="3573463" y="3429000"/>
          <p14:tracePt t="60813" x="3462338" y="3446463"/>
          <p14:tracePt t="60830" x="3344863" y="3479800"/>
          <p14:tracePt t="60846" x="3182938" y="3497263"/>
          <p14:tracePt t="60863" x="3055938" y="3513138"/>
          <p14:tracePt t="60879" x="3022600" y="3513138"/>
          <p14:tracePt t="60896" x="2989263" y="3538538"/>
          <p14:tracePt t="60913" x="2971800" y="3538538"/>
          <p14:tracePt t="60962" x="3055938" y="3538538"/>
          <p14:tracePt t="60980" x="3182938" y="3556000"/>
          <p14:tracePt t="60996" x="3284538" y="3573463"/>
          <p14:tracePt t="61013" x="3395663" y="3573463"/>
          <p14:tracePt t="61030" x="3462338" y="3589338"/>
          <p14:tracePt t="61046" x="3505200" y="3589338"/>
          <p14:tracePt t="61113" x="3429000" y="3589338"/>
          <p14:tracePt t="61130" x="3302000" y="3589338"/>
          <p14:tracePt t="61146" x="3149600" y="3573463"/>
          <p14:tracePt t="61163" x="3022600" y="3538538"/>
          <p14:tracePt t="61180" x="2895600" y="3538538"/>
          <p14:tracePt t="61196" x="2827338" y="3513138"/>
          <p14:tracePt t="61213" x="2811463" y="3497263"/>
          <p14:tracePt t="61230" x="2794000" y="3497263"/>
          <p14:tracePt t="61278" x="2895600" y="3497263"/>
          <p14:tracePt t="61296" x="3040063" y="3479800"/>
          <p14:tracePt t="61313" x="3182938" y="3479800"/>
          <p14:tracePt t="61330" x="3284538" y="3479800"/>
          <p14:tracePt t="61347" x="3395663" y="3479800"/>
          <p14:tracePt t="61363" x="3411538" y="3479800"/>
          <p14:tracePt t="61380" x="3429000" y="3479800"/>
          <p14:tracePt t="61428" x="3344863" y="3479800"/>
          <p14:tracePt t="61446" x="3217863" y="3479800"/>
          <p14:tracePt t="61463" x="3106738" y="3479800"/>
          <p14:tracePt t="61479" x="3005138" y="3479800"/>
          <p14:tracePt t="61496" x="2928938" y="3479800"/>
          <p14:tracePt t="61513" x="2895600" y="3479800"/>
          <p14:tracePt t="61578" x="2928938" y="3479800"/>
          <p14:tracePt t="61596" x="3055938" y="3479800"/>
          <p14:tracePt t="61613" x="3217863" y="3479800"/>
          <p14:tracePt t="61630" x="3344863" y="3479800"/>
          <p14:tracePt t="61646" x="3462338" y="3479800"/>
          <p14:tracePt t="61663" x="3556000" y="3479800"/>
          <p14:tracePt t="61680" x="3589338" y="3479800"/>
          <p14:tracePt t="61696" x="3606800" y="3479800"/>
          <p14:tracePt t="61713" x="3624263" y="3479800"/>
          <p14:tracePt t="61748" x="3589338" y="3479800"/>
          <p14:tracePt t="61763" x="3538538" y="3479800"/>
          <p14:tracePt t="61780" x="3429000" y="3479800"/>
          <p14:tracePt t="61796" x="3284538" y="3479800"/>
          <p14:tracePt t="61813" x="3167063" y="3479800"/>
          <p14:tracePt t="61830" x="3022600" y="3479800"/>
          <p14:tracePt t="61846" x="2989263" y="3479800"/>
          <p14:tracePt t="61863" x="2971800" y="3479800"/>
          <p14:tracePt t="61880" x="2946400" y="3479800"/>
          <p14:tracePt t="61912" x="2989263" y="3479800"/>
          <p14:tracePt t="61929" x="3090863" y="3462338"/>
          <p14:tracePt t="61946" x="3268663" y="3462338"/>
          <p14:tracePt t="61963" x="3395663" y="3462338"/>
          <p14:tracePt t="61980" x="3538538" y="3462338"/>
          <p14:tracePt t="61996" x="3624263" y="3462338"/>
          <p14:tracePt t="62013" x="3657600" y="3462338"/>
          <p14:tracePt t="62030" x="3683000" y="3462338"/>
          <p14:tracePt t="62075" x="3640138" y="3462338"/>
          <p14:tracePt t="62084" x="3606800" y="3462338"/>
          <p14:tracePt t="62096" x="3556000" y="3462338"/>
          <p14:tracePt t="62113" x="3446463" y="3479800"/>
          <p14:tracePt t="62130" x="3327400" y="3479800"/>
          <p14:tracePt t="62146" x="3217863" y="3479800"/>
          <p14:tracePt t="62163" x="3149600" y="3479800"/>
          <p14:tracePt t="62180" x="3106738" y="3479800"/>
          <p14:tracePt t="62196" x="3106738" y="3497263"/>
          <p14:tracePt t="62245" x="3167063" y="3497263"/>
          <p14:tracePt t="62263" x="3284538" y="3497263"/>
          <p14:tracePt t="62280" x="3378200" y="3497263"/>
          <p14:tracePt t="62296" x="3505200" y="3513138"/>
          <p14:tracePt t="62313" x="3573463" y="3538538"/>
          <p14:tracePt t="62330" x="3606800" y="3538538"/>
          <p14:tracePt t="62346" x="3624263" y="3538538"/>
          <p14:tracePt t="62379" x="3606800" y="3538538"/>
          <p14:tracePt t="62396" x="3573463" y="3538538"/>
          <p14:tracePt t="62413" x="3411538" y="3538538"/>
          <p14:tracePt t="62429" x="3302000" y="3538538"/>
          <p14:tracePt t="62446" x="3200400" y="3538538"/>
          <p14:tracePt t="62463" x="3124200" y="3538538"/>
          <p14:tracePt t="62480" x="3090863" y="3538538"/>
          <p14:tracePt t="62545" x="3200400" y="3538538"/>
          <p14:tracePt t="62563" x="3378200" y="3538538"/>
          <p14:tracePt t="62580" x="3522663" y="3538538"/>
          <p14:tracePt t="62596" x="3624263" y="3538538"/>
          <p14:tracePt t="62613" x="3716338" y="3538538"/>
          <p14:tracePt t="62629" x="3767138" y="3538538"/>
          <p14:tracePt t="62646" x="3784600" y="3538538"/>
          <p14:tracePt t="62663" x="3802063" y="3538538"/>
          <p14:tracePt t="63231" x="3802063" y="3556000"/>
          <p14:tracePt t="63246" x="3802063" y="3624263"/>
          <p14:tracePt t="63264" x="3733800" y="3929063"/>
          <p14:tracePt t="63280" x="3657600" y="4140200"/>
          <p14:tracePt t="63296" x="3640138" y="4249738"/>
          <p14:tracePt t="63313" x="3573463" y="4462463"/>
          <p14:tracePt t="63330" x="3538538" y="4564063"/>
          <p14:tracePt t="63346" x="3522663" y="4724400"/>
          <p14:tracePt t="63363" x="3505200" y="4833938"/>
          <p14:tracePt t="63380" x="3505200" y="4935538"/>
          <p14:tracePt t="63396" x="3505200" y="5046663"/>
          <p14:tracePt t="63413" x="3505200" y="5130800"/>
          <p14:tracePt t="63430" x="3505200" y="5224463"/>
          <p14:tracePt t="63446" x="3505200" y="5275263"/>
          <p14:tracePt t="63463" x="3505200" y="5334000"/>
          <p14:tracePt t="63480" x="3522663" y="5351463"/>
          <p14:tracePt t="63496" x="3556000" y="5367338"/>
          <p14:tracePt t="63513" x="3589338" y="5367338"/>
          <p14:tracePt t="63530" x="3640138" y="5367338"/>
          <p14:tracePt t="63546" x="3700463" y="5367338"/>
          <p14:tracePt t="63563" x="3733800" y="5367338"/>
          <p14:tracePt t="63579" x="3767138" y="5367338"/>
          <p14:tracePt t="63596" x="3784600" y="5367338"/>
          <p14:tracePt t="63613" x="3802063" y="5367338"/>
          <p14:tracePt t="63678" x="3784600" y="5384800"/>
          <p14:tracePt t="63696" x="3683000" y="5402263"/>
          <p14:tracePt t="63713" x="3479800" y="5418138"/>
          <p14:tracePt t="63730" x="3200400" y="5418138"/>
          <p14:tracePt t="63746" x="2971800" y="5418138"/>
          <p14:tracePt t="63763" x="2700338" y="5418138"/>
          <p14:tracePt t="63779" x="2540000" y="5418138"/>
          <p14:tracePt t="63797" x="2344738" y="5435600"/>
          <p14:tracePt t="63813" x="2293938" y="5435600"/>
          <p14:tracePt t="63830" x="2217738" y="5453063"/>
          <p14:tracePt t="63847" x="2184400" y="5453063"/>
          <p14:tracePt t="63863" x="2166938" y="5468938"/>
          <p14:tracePt t="63912" x="2201863" y="5486400"/>
          <p14:tracePt t="63929" x="2344738" y="5511800"/>
          <p14:tracePt t="63946" x="2557463" y="5562600"/>
          <p14:tracePt t="63963" x="2794000" y="5613400"/>
          <p14:tracePt t="63980" x="3022600" y="5646738"/>
          <p14:tracePt t="63996" x="3124200" y="5689600"/>
          <p14:tracePt t="64013" x="3217863" y="5707063"/>
          <p14:tracePt t="64030" x="3251200" y="5722938"/>
          <p14:tracePt t="64046" x="3268663" y="5740400"/>
          <p14:tracePt t="64083" x="3251200" y="5740400"/>
          <p14:tracePt t="64096" x="3217863" y="5740400"/>
          <p14:tracePt t="64113" x="3090863" y="5740400"/>
          <p14:tracePt t="64130" x="2895600" y="5740400"/>
          <p14:tracePt t="64146" x="2700338" y="5740400"/>
          <p14:tracePt t="64163" x="2557463" y="5740400"/>
          <p14:tracePt t="64180" x="2438400" y="5740400"/>
          <p14:tracePt t="64196" x="2362200" y="5740400"/>
          <p14:tracePt t="64213" x="2328863" y="5740400"/>
          <p14:tracePt t="64262" x="2344738" y="5722938"/>
          <p14:tracePt t="64280" x="2506663" y="5707063"/>
          <p14:tracePt t="64297" x="2844800" y="5689600"/>
          <p14:tracePt t="64313" x="2989263" y="5689600"/>
          <p14:tracePt t="64330" x="3327400" y="5689600"/>
          <p14:tracePt t="64346" x="3411538" y="5689600"/>
          <p14:tracePt t="64363" x="3573463" y="5689600"/>
          <p14:tracePt t="64380" x="3606800" y="5689600"/>
          <p14:tracePt t="64396" x="3624263" y="5689600"/>
          <p14:tracePt t="64413" x="3606800" y="5689600"/>
          <p14:tracePt t="64430" x="3538538" y="5689600"/>
          <p14:tracePt t="64446" x="3411538" y="5689600"/>
          <p14:tracePt t="64463" x="3233738" y="5689600"/>
          <p14:tracePt t="64480" x="3040063" y="5689600"/>
          <p14:tracePt t="64497" x="2878138" y="5689600"/>
          <p14:tracePt t="64513" x="2751138" y="5689600"/>
          <p14:tracePt t="64530" x="2667000" y="5689600"/>
          <p14:tracePt t="64546" x="2633663" y="5689600"/>
          <p14:tracePt t="64612" x="2751138" y="5689600"/>
          <p14:tracePt t="64630" x="2946400" y="5689600"/>
          <p14:tracePt t="64646" x="3200400" y="5689600"/>
          <p14:tracePt t="64663" x="3411538" y="5689600"/>
          <p14:tracePt t="64680" x="3556000" y="5689600"/>
          <p14:tracePt t="64696" x="3683000" y="5689600"/>
          <p14:tracePt t="64713" x="3733800" y="5689600"/>
          <p14:tracePt t="64730" x="3751263" y="5689600"/>
          <p14:tracePt t="64746" x="3767138" y="5689600"/>
          <p14:tracePt t="64771" x="3733800" y="5689600"/>
          <p14:tracePt t="64780" x="3700463" y="5689600"/>
          <p14:tracePt t="64797" x="3657600" y="5689600"/>
          <p14:tracePt t="64813" x="3538538" y="5689600"/>
          <p14:tracePt t="64830" x="3395663" y="5689600"/>
          <p14:tracePt t="64847" x="3200400" y="5646738"/>
          <p14:tracePt t="64863" x="3090863" y="5630863"/>
          <p14:tracePt t="64880" x="3040063" y="5630863"/>
          <p14:tracePt t="64896" x="3022600" y="5630863"/>
          <p14:tracePt t="64945" x="3073400" y="5630863"/>
          <p14:tracePt t="64963" x="3200400" y="5613400"/>
          <p14:tracePt t="64979" x="3395663" y="5613400"/>
          <p14:tracePt t="64996" x="3589338" y="5613400"/>
          <p14:tracePt t="65013" x="3700463" y="5613400"/>
          <p14:tracePt t="65030" x="3784600" y="5613400"/>
          <p14:tracePt t="65046" x="3817938" y="5613400"/>
          <p14:tracePt t="65063" x="3835400" y="5613400"/>
          <p14:tracePt t="65080" x="3860800" y="5613400"/>
          <p14:tracePt t="65115" x="3817938" y="5613400"/>
          <p14:tracePt t="65130" x="3802063" y="5613400"/>
          <p14:tracePt t="65146" x="3683000" y="5630863"/>
          <p14:tracePt t="65163" x="3538538" y="5646738"/>
          <p14:tracePt t="65180" x="3378200" y="5646738"/>
          <p14:tracePt t="65196" x="3268663" y="5646738"/>
          <p14:tracePt t="65213" x="3167063" y="5646738"/>
          <p14:tracePt t="65230" x="3073400" y="5646738"/>
          <p14:tracePt t="65247" x="3022600" y="5646738"/>
          <p14:tracePt t="65263" x="3005138" y="5646738"/>
          <p14:tracePt t="65280" x="2989263" y="5646738"/>
          <p14:tracePt t="65296" x="2989263" y="5664200"/>
          <p14:tracePt t="65429" x="2971800" y="5664200"/>
          <p14:tracePt t="65447" x="2946400" y="5664200"/>
          <p14:tracePt t="65479" x="2913063" y="5664200"/>
          <p14:tracePt t="65496" x="2895600" y="5664200"/>
          <p14:tracePt t="65513" x="2878138" y="5664200"/>
          <p14:tracePt t="65530" x="2862263" y="5664200"/>
          <p14:tracePt t="65546" x="2844800" y="5664200"/>
          <p14:tracePt t="65612" x="2862263" y="5664200"/>
          <p14:tracePt t="65630" x="2971800" y="5664200"/>
          <p14:tracePt t="65646" x="3149600" y="5664200"/>
          <p14:tracePt t="65663" x="3344863" y="5664200"/>
          <p14:tracePt t="65680" x="3446463" y="5664200"/>
          <p14:tracePt t="65696" x="3556000" y="5689600"/>
          <p14:tracePt t="65713" x="3606800" y="5689600"/>
          <p14:tracePt t="65730" x="3640138" y="5689600"/>
          <p14:tracePt t="65787" x="3640138" y="5707063"/>
          <p14:tracePt t="65797" x="3606800" y="5707063"/>
          <p14:tracePt t="65813" x="3573463" y="5707063"/>
          <p14:tracePt t="65830" x="3395663" y="5707063"/>
          <p14:tracePt t="65846" x="3251200" y="5722938"/>
          <p14:tracePt t="65863" x="3149600" y="5722938"/>
          <p14:tracePt t="65880" x="3022600" y="5722938"/>
          <p14:tracePt t="65896" x="2946400" y="5722938"/>
          <p14:tracePt t="65913" x="2895600" y="5722938"/>
          <p14:tracePt t="65930" x="2878138" y="5722938"/>
          <p14:tracePt t="65984" x="2895600" y="5722938"/>
          <p14:tracePt t="65997" x="2946400" y="5722938"/>
          <p14:tracePt t="66013" x="3090863" y="5722938"/>
          <p14:tracePt t="66030" x="3284538" y="5740400"/>
          <p14:tracePt t="66046" x="3411538" y="5757863"/>
          <p14:tracePt t="66063" x="3522663" y="5757863"/>
          <p14:tracePt t="66080" x="3589338" y="5773738"/>
          <p14:tracePt t="66097" x="3606800" y="5773738"/>
          <p14:tracePt t="66113" x="3624263" y="5773738"/>
          <p14:tracePt t="66148" x="3606800" y="5773738"/>
          <p14:tracePt t="66163" x="3589338" y="5773738"/>
          <p14:tracePt t="66180" x="3522663" y="5773738"/>
          <p14:tracePt t="66196" x="3411538" y="5773738"/>
          <p14:tracePt t="66213" x="3327400" y="5757863"/>
          <p14:tracePt t="66230" x="3233738" y="5740400"/>
          <p14:tracePt t="66247" x="3167063" y="5722938"/>
          <p14:tracePt t="66279" x="3149600" y="5722938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1" y="2178120"/>
            <a:ext cx="4627652" cy="3762537"/>
          </a:xfrm>
        </p:spPr>
        <p:txBody>
          <a:bodyPr>
            <a:normAutofit/>
          </a:bodyPr>
          <a:lstStyle/>
          <a:p>
            <a:r>
              <a:rPr lang="fr-FR" sz="2000" dirty="0"/>
              <a:t>Rapports antérieurs: muscles infra-hyoïdiens (</a:t>
            </a:r>
            <a:r>
              <a:rPr lang="fr-FR" sz="2000" dirty="0" err="1"/>
              <a:t>omo-hyoïdien</a:t>
            </a:r>
            <a:r>
              <a:rPr lang="fr-FR" sz="2000" dirty="0"/>
              <a:t>, </a:t>
            </a:r>
            <a:r>
              <a:rPr lang="fr-FR" sz="2000" dirty="0" err="1"/>
              <a:t>sterno-thyroïdien</a:t>
            </a:r>
            <a:r>
              <a:rPr lang="fr-FR" sz="2000" dirty="0"/>
              <a:t>, </a:t>
            </a:r>
            <a:r>
              <a:rPr lang="fr-FR" sz="2000" dirty="0" err="1"/>
              <a:t>thyro</a:t>
            </a:r>
            <a:r>
              <a:rPr lang="fr-FR" sz="2000" dirty="0"/>
              <a:t>-hyoïdien et </a:t>
            </a:r>
            <a:r>
              <a:rPr lang="fr-FR" sz="2000" dirty="0" err="1"/>
              <a:t>sterno-hyoïdien</a:t>
            </a:r>
            <a:r>
              <a:rPr lang="fr-FR" sz="2000" dirty="0"/>
              <a:t>)</a:t>
            </a:r>
          </a:p>
          <a:p>
            <a:endParaRPr lang="fr-FR" sz="2000" dirty="0"/>
          </a:p>
          <a:p>
            <a:r>
              <a:rPr lang="fr-FR" sz="2000" dirty="0"/>
              <a:t>Losange de la trachéotomie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2. Trachée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3844" y="1356189"/>
            <a:ext cx="6160198" cy="5306838"/>
          </a:xfrm>
          <a:prstGeom prst="rect">
            <a:avLst/>
          </a:prstGeom>
        </p:spPr>
      </p:pic>
      <p:sp>
        <p:nvSpPr>
          <p:cNvPr id="8" name="Losange 7"/>
          <p:cNvSpPr/>
          <p:nvPr/>
        </p:nvSpPr>
        <p:spPr>
          <a:xfrm>
            <a:off x="8548098" y="4232953"/>
            <a:ext cx="737907" cy="1451342"/>
          </a:xfrm>
          <a:prstGeom prst="diamond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7252450" y="986857"/>
            <a:ext cx="30620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antérieure, menton relevé</a:t>
            </a:r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4507" y="1063443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236C6263-AB62-005B-A322-852760E9F77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826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60"/>
    </mc:Choice>
    <mc:Fallback xmlns="">
      <p:transition spd="slow" advTm="52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78" x="3149600" y="5707063"/>
          <p14:tracePt t="792" x="3149600" y="5613400"/>
          <p14:tracePt t="808" x="3149600" y="5402263"/>
          <p14:tracePt t="825" x="3149600" y="5130800"/>
          <p14:tracePt t="841" x="3149600" y="4445000"/>
          <p14:tracePt t="857" x="3200400" y="3944938"/>
          <p14:tracePt t="874" x="3251200" y="3606800"/>
          <p14:tracePt t="891" x="3302000" y="3446463"/>
          <p14:tracePt t="907" x="3378200" y="3302000"/>
          <p14:tracePt t="924" x="3411538" y="3233738"/>
          <p14:tracePt t="940" x="3446463" y="3200400"/>
          <p14:tracePt t="1249" x="3462338" y="3200400"/>
          <p14:tracePt t="1258" x="3538538" y="3217863"/>
          <p14:tracePt t="1274" x="3802063" y="3344863"/>
          <p14:tracePt t="1291" x="4529138" y="3640138"/>
          <p14:tracePt t="1307" x="5316538" y="4030663"/>
          <p14:tracePt t="1324" x="5935663" y="4335463"/>
          <p14:tracePt t="1341" x="6646863" y="4706938"/>
          <p14:tracePt t="1357" x="7053263" y="4919663"/>
          <p14:tracePt t="1374" x="7424738" y="5130800"/>
          <p14:tracePt t="1390" x="7586663" y="5240338"/>
          <p14:tracePt t="1407" x="7713663" y="5334000"/>
          <p14:tracePt t="1642" x="7729538" y="5334000"/>
          <p14:tracePt t="1657" x="7764463" y="5291138"/>
          <p14:tracePt t="1674" x="7856538" y="5240338"/>
          <p14:tracePt t="1690" x="7983538" y="5156200"/>
          <p14:tracePt t="1707" x="8297863" y="4935538"/>
          <p14:tracePt t="1724" x="8636000" y="4724400"/>
          <p14:tracePt t="1741" x="8991600" y="4495800"/>
          <p14:tracePt t="1757" x="9220200" y="4351338"/>
          <p14:tracePt t="1774" x="9329738" y="4300538"/>
          <p14:tracePt t="1791" x="9491663" y="4224338"/>
          <p14:tracePt t="1807" x="9525000" y="4208463"/>
          <p14:tracePt t="2052" x="9542463" y="4208463"/>
          <p14:tracePt t="2060" x="9601200" y="4208463"/>
          <p14:tracePt t="2074" x="9618663" y="4208463"/>
          <p14:tracePt t="2091" x="9685338" y="4173538"/>
          <p14:tracePt t="2107" x="9753600" y="4157663"/>
          <p14:tracePt t="2124" x="9796463" y="4140200"/>
          <p14:tracePt t="2141" x="9812338" y="4140200"/>
          <p14:tracePt t="2157" x="9812338" y="4122738"/>
          <p14:tracePt t="2174" x="9812338" y="4089400"/>
          <p14:tracePt t="2191" x="9779000" y="4030663"/>
          <p14:tracePt t="2207" x="9652000" y="3944938"/>
          <p14:tracePt t="2224" x="9507538" y="3835400"/>
          <p14:tracePt t="2241" x="9220200" y="3657600"/>
          <p14:tracePt t="2257" x="9009063" y="3573463"/>
          <p14:tracePt t="2274" x="8907463" y="3538538"/>
          <p14:tracePt t="2291" x="8653463" y="3513138"/>
          <p14:tracePt t="2307" x="8551863" y="3513138"/>
          <p14:tracePt t="2324" x="8458200" y="3538538"/>
          <p14:tracePt t="2340" x="8389938" y="3589338"/>
          <p14:tracePt t="2357" x="8331200" y="3640138"/>
          <p14:tracePt t="2374" x="8280400" y="3716338"/>
          <p14:tracePt t="2391" x="8229600" y="3802063"/>
          <p14:tracePt t="2407" x="8212138" y="3911600"/>
          <p14:tracePt t="2424" x="8178800" y="4046538"/>
          <p14:tracePt t="2440" x="8153400" y="4224338"/>
          <p14:tracePt t="2457" x="8135938" y="4427538"/>
          <p14:tracePt t="2474" x="8135938" y="4640263"/>
          <p14:tracePt t="2490" x="8135938" y="4851400"/>
          <p14:tracePt t="2507" x="8135938" y="5029200"/>
          <p14:tracePt t="2524" x="8153400" y="5156200"/>
          <p14:tracePt t="2540" x="8212138" y="5334000"/>
          <p14:tracePt t="2557" x="8262938" y="5435600"/>
          <p14:tracePt t="2574" x="8356600" y="5545138"/>
          <p14:tracePt t="2591" x="8475663" y="5630863"/>
          <p14:tracePt t="2607" x="8618538" y="5707063"/>
          <p14:tracePt t="2624" x="8780463" y="5757863"/>
          <p14:tracePt t="2641" x="8974138" y="5757863"/>
          <p14:tracePt t="2657" x="9151938" y="5757863"/>
          <p14:tracePt t="2674" x="9329738" y="5707063"/>
          <p14:tracePt t="2690" x="9491663" y="5613400"/>
          <p14:tracePt t="2708" x="9702800" y="5402263"/>
          <p14:tracePt t="2724" x="9779000" y="5334000"/>
          <p14:tracePt t="2741" x="9931400" y="5080000"/>
          <p14:tracePt t="2757" x="9974263" y="5011738"/>
          <p14:tracePt t="2774" x="10025063" y="4775200"/>
          <p14:tracePt t="2791" x="10040938" y="4622800"/>
          <p14:tracePt t="2807" x="10040938" y="4478338"/>
          <p14:tracePt t="2824" x="10040938" y="4386263"/>
          <p14:tracePt t="2841" x="10025063" y="4267200"/>
          <p14:tracePt t="2857" x="9990138" y="4191000"/>
          <p14:tracePt t="2874" x="9913938" y="4106863"/>
          <p14:tracePt t="2891" x="9829800" y="4013200"/>
          <p14:tracePt t="2907" x="9720263" y="3962400"/>
          <p14:tracePt t="2924" x="9618663" y="3894138"/>
          <p14:tracePt t="2941" x="9491663" y="3835400"/>
          <p14:tracePt t="2957" x="9329738" y="3784600"/>
          <p14:tracePt t="2974" x="9136063" y="3767138"/>
          <p14:tracePt t="2991" x="8940800" y="3751263"/>
          <p14:tracePt t="3007" x="8763000" y="3751263"/>
          <p14:tracePt t="3024" x="8585200" y="3751263"/>
          <p14:tracePt t="3041" x="8440738" y="3817938"/>
          <p14:tracePt t="3057" x="8356600" y="3868738"/>
          <p14:tracePt t="3074" x="8262938" y="3944938"/>
          <p14:tracePt t="3091" x="8229600" y="4030663"/>
          <p14:tracePt t="3107" x="8178800" y="4140200"/>
          <p14:tracePt t="3124" x="8153400" y="4267200"/>
          <p14:tracePt t="3141" x="8153400" y="4427538"/>
          <p14:tracePt t="3157" x="8153400" y="4622800"/>
          <p14:tracePt t="3174" x="8196263" y="4800600"/>
          <p14:tracePt t="3191" x="8389938" y="5130800"/>
          <p14:tracePt t="3207" x="8458200" y="5240338"/>
          <p14:tracePt t="3224" x="8602663" y="5418138"/>
          <p14:tracePt t="3241" x="8745538" y="5545138"/>
          <p14:tracePt t="3257" x="8958263" y="5646738"/>
          <p14:tracePt t="3274" x="9101138" y="5664200"/>
          <p14:tracePt t="3291" x="9263063" y="5689600"/>
          <p14:tracePt t="3307" x="9423400" y="5646738"/>
          <p14:tracePt t="3324" x="9575800" y="5562600"/>
          <p14:tracePt t="3340" x="9736138" y="5418138"/>
          <p14:tracePt t="3357" x="9880600" y="5224463"/>
          <p14:tracePt t="3374" x="10007600" y="5029200"/>
          <p14:tracePt t="3391" x="10091738" y="4833938"/>
          <p14:tracePt t="3407" x="10152063" y="4656138"/>
          <p14:tracePt t="3424" x="10185400" y="4546600"/>
          <p14:tracePt t="3441" x="10202863" y="4427538"/>
          <p14:tracePt t="3457" x="10202863" y="4318000"/>
          <p14:tracePt t="3474" x="10202863" y="4224338"/>
          <p14:tracePt t="3491" x="10167938" y="4157663"/>
          <p14:tracePt t="3507" x="10091738" y="4046538"/>
          <p14:tracePt t="3524" x="10025063" y="3979863"/>
          <p14:tracePt t="3541" x="9913938" y="3894138"/>
          <p14:tracePt t="3557" x="9796463" y="3784600"/>
          <p14:tracePt t="3574" x="9669463" y="3690938"/>
          <p14:tracePt t="3591" x="9491663" y="3606800"/>
          <p14:tracePt t="3607" x="9329738" y="3538538"/>
          <p14:tracePt t="3624" x="9136063" y="3497263"/>
          <p14:tracePt t="3641" x="8974138" y="3497263"/>
          <p14:tracePt t="3657" x="8864600" y="3497263"/>
          <p14:tracePt t="3674" x="8745538" y="3497263"/>
          <p14:tracePt t="3691" x="8636000" y="3589338"/>
          <p14:tracePt t="3708" x="8551863" y="3675063"/>
          <p14:tracePt t="3724" x="8475663" y="3835400"/>
          <p14:tracePt t="3741" x="8389938" y="4173538"/>
          <p14:tracePt t="3757" x="8356600" y="4462463"/>
          <p14:tracePt t="3774" x="8331200" y="4724400"/>
          <p14:tracePt t="3791" x="8331200" y="4953000"/>
          <p14:tracePt t="3807" x="8331200" y="5173663"/>
          <p14:tracePt t="3824" x="8374063" y="5351463"/>
          <p14:tracePt t="3841" x="8440738" y="5511800"/>
          <p14:tracePt t="3857" x="8491538" y="5595938"/>
          <p14:tracePt t="3874" x="8602663" y="5740400"/>
          <p14:tracePt t="3890" x="8669338" y="5791200"/>
          <p14:tracePt t="3907" x="8780463" y="5859463"/>
          <p14:tracePt t="3924" x="8907463" y="5918200"/>
          <p14:tracePt t="3941" x="9009063" y="5935663"/>
          <p14:tracePt t="3957" x="9136063" y="5935663"/>
          <p14:tracePt t="3974" x="9202738" y="5935663"/>
          <p14:tracePt t="3991" x="9296400" y="5935663"/>
          <p14:tracePt t="4007" x="9329738" y="5918200"/>
          <p14:tracePt t="4024" x="9364663" y="5884863"/>
          <p14:tracePt t="4041" x="9398000" y="5842000"/>
          <p14:tracePt t="4057" x="9423400" y="5824538"/>
          <p14:tracePt t="4074" x="9423400" y="5791200"/>
          <p14:tracePt t="4091" x="9440863" y="5757863"/>
          <p14:tracePt t="4107" x="9440863" y="5740400"/>
          <p14:tracePt t="4124" x="9440863" y="5722938"/>
          <p14:tracePt t="4156" x="9456738" y="5707063"/>
          <p14:tracePt t="4190" x="9456738" y="5689600"/>
          <p14:tracePt t="4207" x="9456738" y="5664200"/>
          <p14:tracePt t="4224" x="9456738" y="5646738"/>
          <p14:tracePt t="4241" x="9456738" y="5630863"/>
          <p14:tracePt t="4257" x="9456738" y="5613400"/>
          <p14:tracePt t="4274" x="9456738" y="5580063"/>
          <p14:tracePt t="4291" x="9456738" y="5562600"/>
          <p14:tracePt t="4308" x="9456738" y="5511800"/>
          <p14:tracePt t="4324" x="9423400" y="5453063"/>
          <p14:tracePt t="4341" x="9398000" y="5402263"/>
          <p14:tracePt t="4357" x="9380538" y="5334000"/>
          <p14:tracePt t="4374" x="9347200" y="5257800"/>
          <p14:tracePt t="4390" x="9329738" y="5189538"/>
          <p14:tracePt t="4407" x="9296400" y="5113338"/>
          <p14:tracePt t="4424" x="9263063" y="5046663"/>
          <p14:tracePt t="4441" x="9245600" y="4995863"/>
          <p14:tracePt t="4457" x="9220200" y="4935538"/>
          <p14:tracePt t="4474" x="9202738" y="4884738"/>
          <p14:tracePt t="4491" x="9169400" y="4851400"/>
          <p14:tracePt t="4507" x="9151938" y="4833938"/>
          <p14:tracePt t="4524" x="9136063" y="4800600"/>
          <p14:tracePt t="4540" x="9101138" y="4741863"/>
          <p14:tracePt t="4845" x="9101138" y="4724400"/>
          <p14:tracePt t="4858" x="9101138" y="4691063"/>
          <p14:tracePt t="4875" x="9151938" y="4597400"/>
          <p14:tracePt t="4891" x="9202738" y="4445000"/>
          <p14:tracePt t="4907" x="9263063" y="4284663"/>
          <p14:tracePt t="4924" x="9278938" y="4173538"/>
          <p14:tracePt t="4941" x="9313863" y="4071938"/>
          <p14:tracePt t="4957" x="9313863" y="3979863"/>
          <p14:tracePt t="4974" x="9313863" y="3911600"/>
          <p14:tracePt t="4991" x="9313863" y="3835400"/>
          <p14:tracePt t="5007" x="9313863" y="3767138"/>
          <p14:tracePt t="5024" x="9263063" y="3675063"/>
          <p14:tracePt t="5041" x="9202738" y="3624263"/>
          <p14:tracePt t="5057" x="9118600" y="3538538"/>
          <p14:tracePt t="5074" x="9009063" y="3497263"/>
          <p14:tracePt t="5091" x="8923338" y="3462338"/>
          <p14:tracePt t="5107" x="8831263" y="3446463"/>
          <p14:tracePt t="5124" x="8745538" y="3446463"/>
          <p14:tracePt t="5141" x="8669338" y="3446463"/>
          <p14:tracePt t="5157" x="8618538" y="3446463"/>
          <p14:tracePt t="5174" x="8551863" y="3513138"/>
          <p14:tracePt t="5191" x="8509000" y="3589338"/>
          <p14:tracePt t="5207" x="8458200" y="3784600"/>
          <p14:tracePt t="5224" x="8440738" y="3944938"/>
          <p14:tracePt t="5240" x="8424863" y="4122738"/>
          <p14:tracePt t="5257" x="8424863" y="4300538"/>
          <p14:tracePt t="5274" x="8424863" y="4495800"/>
          <p14:tracePt t="5291" x="8458200" y="4673600"/>
          <p14:tracePt t="5308" x="8509000" y="4800600"/>
          <p14:tracePt t="5324" x="8551863" y="4884738"/>
          <p14:tracePt t="5340" x="8618538" y="4978400"/>
          <p14:tracePt t="5357" x="8669338" y="5029200"/>
          <p14:tracePt t="5374" x="8745538" y="5062538"/>
          <p14:tracePt t="5390" x="8847138" y="5080000"/>
          <p14:tracePt t="5408" x="8958263" y="5080000"/>
          <p14:tracePt t="5424" x="9085263" y="5080000"/>
          <p14:tracePt t="5441" x="9202738" y="5011738"/>
          <p14:tracePt t="5457" x="9329738" y="4919663"/>
          <p14:tracePt t="5474" x="9423400" y="4833938"/>
          <p14:tracePt t="5491" x="9474200" y="4741863"/>
          <p14:tracePt t="5507" x="9558338" y="4640263"/>
          <p14:tracePt t="5524" x="9601200" y="4529138"/>
          <p14:tracePt t="5541" x="9634538" y="4427538"/>
          <p14:tracePt t="5557" x="9669463" y="4300538"/>
          <p14:tracePt t="5574" x="9669463" y="4157663"/>
          <p14:tracePt t="5591" x="9669463" y="4030663"/>
          <p14:tracePt t="5608" x="9669463" y="3911600"/>
          <p14:tracePt t="5624" x="9634538" y="3767138"/>
          <p14:tracePt t="5641" x="9542463" y="3606800"/>
          <p14:tracePt t="5658" x="9507538" y="3538538"/>
          <p14:tracePt t="5674" x="9423400" y="3446463"/>
          <p14:tracePt t="5691" x="9245600" y="3302000"/>
          <p14:tracePt t="5707" x="9101138" y="3233738"/>
          <p14:tracePt t="5724" x="8958263" y="3200400"/>
          <p14:tracePt t="5741" x="8813800" y="3167063"/>
          <p14:tracePt t="5757" x="8669338" y="3167063"/>
          <p14:tracePt t="5774" x="8551863" y="3167063"/>
          <p14:tracePt t="5791" x="8440738" y="3233738"/>
          <p14:tracePt t="5807" x="8331200" y="3344863"/>
          <p14:tracePt t="5824" x="8262938" y="3446463"/>
          <p14:tracePt t="5841" x="8212138" y="3606800"/>
          <p14:tracePt t="5858" x="8196263" y="3784600"/>
          <p14:tracePt t="5874" x="8178800" y="4013200"/>
          <p14:tracePt t="5891" x="8178800" y="4249738"/>
          <p14:tracePt t="5908" x="8212138" y="4478338"/>
          <p14:tracePt t="5924" x="8297863" y="4706938"/>
          <p14:tracePt t="5941" x="8424863" y="4953000"/>
          <p14:tracePt t="5957" x="8585200" y="5207000"/>
          <p14:tracePt t="5974" x="8729663" y="5384800"/>
          <p14:tracePt t="5991" x="8890000" y="5562600"/>
          <p14:tracePt t="6008" x="9024938" y="5646738"/>
          <p14:tracePt t="6024" x="9169400" y="5707063"/>
          <p14:tracePt t="6040" x="9329738" y="5722938"/>
          <p14:tracePt t="6058" x="9474200" y="5722938"/>
          <p14:tracePt t="6074" x="9601200" y="5722938"/>
          <p14:tracePt t="6091" x="9720263" y="5630863"/>
          <p14:tracePt t="6107" x="9829800" y="5529263"/>
          <p14:tracePt t="6124" x="9913938" y="5384800"/>
          <p14:tracePt t="6141" x="10007600" y="5224463"/>
          <p14:tracePt t="6158" x="10075863" y="4995863"/>
          <p14:tracePt t="6174" x="10109200" y="4833938"/>
          <p14:tracePt t="6191" x="10109200" y="4691063"/>
          <p14:tracePt t="6207" x="10109200" y="4546600"/>
          <p14:tracePt t="6224" x="10058400" y="4445000"/>
          <p14:tracePt t="6241" x="10007600" y="4318000"/>
          <p14:tracePt t="6257" x="9956800" y="4224338"/>
          <p14:tracePt t="6274" x="9898063" y="4140200"/>
          <p14:tracePt t="6291" x="9829800" y="4071938"/>
          <p14:tracePt t="6307" x="9779000" y="3995738"/>
          <p14:tracePt t="6324" x="9720263" y="3944938"/>
          <p14:tracePt t="6341" x="9652000" y="3894138"/>
          <p14:tracePt t="6357" x="9575800" y="3852863"/>
          <p14:tracePt t="6374" x="9491663" y="3817938"/>
          <p14:tracePt t="6391" x="9423400" y="3802063"/>
          <p14:tracePt t="6407" x="9329738" y="3784600"/>
          <p14:tracePt t="6424" x="9263063" y="3784600"/>
          <p14:tracePt t="6441" x="9202738" y="3784600"/>
          <p14:tracePt t="6457" x="9136063" y="3784600"/>
          <p14:tracePt t="6474" x="9085263" y="3784600"/>
          <p14:tracePt t="6491" x="9024938" y="3784600"/>
          <p14:tracePt t="6508" x="8974138" y="3817938"/>
          <p14:tracePt t="6524" x="8890000" y="3894138"/>
          <p14:tracePt t="6541" x="8813800" y="3995738"/>
          <p14:tracePt t="6557" x="8763000" y="4071938"/>
          <p14:tracePt t="6574" x="8686800" y="4191000"/>
          <p14:tracePt t="6591" x="8618538" y="4284663"/>
          <p14:tracePt t="6608" x="8585200" y="4386263"/>
          <p14:tracePt t="6624" x="8551863" y="4478338"/>
          <p14:tracePt t="6641" x="8509000" y="4622800"/>
          <p14:tracePt t="6658" x="8491538" y="4724400"/>
          <p14:tracePt t="6674" x="8491538" y="4800600"/>
          <p14:tracePt t="6691" x="8491538" y="4884738"/>
          <p14:tracePt t="6708" x="8491538" y="4935538"/>
          <p14:tracePt t="6724" x="8534400" y="4995863"/>
          <p14:tracePt t="6741" x="8551863" y="5029200"/>
          <p14:tracePt t="6757" x="8602663" y="5080000"/>
          <p14:tracePt t="6774" x="8618538" y="5080000"/>
          <p14:tracePt t="7131" x="8636000" y="5080000"/>
          <p14:tracePt t="7141" x="8669338" y="5062538"/>
          <p14:tracePt t="7158" x="8745538" y="4995863"/>
          <p14:tracePt t="7174" x="8831263" y="4919663"/>
          <p14:tracePt t="7191" x="8907463" y="4868863"/>
          <p14:tracePt t="7208" x="8974138" y="4775200"/>
          <p14:tracePt t="7224" x="9042400" y="4724400"/>
          <p14:tracePt t="7241" x="9085263" y="4656138"/>
          <p14:tracePt t="7258" x="9118600" y="4597400"/>
          <p14:tracePt t="7274" x="9136063" y="4564063"/>
          <p14:tracePt t="7291" x="9136063" y="4529138"/>
          <p14:tracePt t="7308" x="9136063" y="4513263"/>
          <p14:tracePt t="7324" x="9136063" y="4478338"/>
          <p14:tracePt t="7341" x="9136063" y="4445000"/>
          <p14:tracePt t="7357" x="9136063" y="4402138"/>
          <p14:tracePt t="7374" x="9101138" y="4351338"/>
          <p14:tracePt t="7391" x="9085263" y="4318000"/>
          <p14:tracePt t="7408" x="9024938" y="4267200"/>
          <p14:tracePt t="7424" x="8991600" y="4224338"/>
          <p14:tracePt t="7441" x="8958263" y="4191000"/>
          <p14:tracePt t="7458" x="8940800" y="4173538"/>
          <p14:tracePt t="7474" x="8923338" y="4157663"/>
          <p14:tracePt t="7491" x="8907463" y="4140200"/>
          <p14:tracePt t="7507" x="8890000" y="4122738"/>
          <p14:tracePt t="7524" x="8890000" y="4106863"/>
          <p14:tracePt t="7541" x="8864600" y="4106863"/>
          <p14:tracePt t="7558" x="8864600" y="4071938"/>
          <p14:tracePt t="7590" x="8864600" y="4046538"/>
          <p14:tracePt t="7608" x="8864600" y="4013200"/>
          <p14:tracePt t="7624" x="8864600" y="3979863"/>
          <p14:tracePt t="7641" x="8864600" y="3962400"/>
          <p14:tracePt t="7658" x="8864600" y="3944938"/>
          <p14:tracePt t="7674" x="8864600" y="3929063"/>
          <p14:tracePt t="8474" x="8907463" y="3929063"/>
          <p14:tracePt t="8491" x="9009063" y="3929063"/>
          <p14:tracePt t="8508" x="9101138" y="3929063"/>
          <p14:tracePt t="8524" x="9186863" y="3944938"/>
          <p14:tracePt t="8541" x="9263063" y="3944938"/>
          <p14:tracePt t="8558" x="9296400" y="3944938"/>
          <p14:tracePt t="8574" x="9313863" y="3944938"/>
          <p14:tracePt t="8591" x="9329738" y="3944938"/>
          <p14:tracePt t="8608" x="9347200" y="3929063"/>
          <p14:tracePt t="8640" x="9347200" y="3911600"/>
          <p14:tracePt t="8658" x="9347200" y="3894138"/>
          <p14:tracePt t="8674" x="9347200" y="3852863"/>
          <p14:tracePt t="8691" x="9329738" y="3802063"/>
          <p14:tracePt t="8708" x="9278938" y="3733800"/>
          <p14:tracePt t="8724" x="9202738" y="3640138"/>
          <p14:tracePt t="8741" x="9136063" y="3573463"/>
          <p14:tracePt t="8758" x="9067800" y="3497263"/>
          <p14:tracePt t="8774" x="8991600" y="3429000"/>
          <p14:tracePt t="8791" x="8923338" y="3395663"/>
          <p14:tracePt t="8807" x="8890000" y="3360738"/>
          <p14:tracePt t="8824" x="8847138" y="3344863"/>
          <p14:tracePt t="8856" x="8831263" y="3319463"/>
          <p14:tracePt t="8874" x="8813800" y="3319463"/>
          <p14:tracePt t="8956" x="8813800" y="3302000"/>
          <p14:tracePt t="8975" x="8813800" y="3268663"/>
          <p14:tracePt t="8990" x="8813800" y="3233738"/>
          <p14:tracePt t="9008" x="8813800" y="3182938"/>
          <p14:tracePt t="9024" x="8831263" y="3090863"/>
          <p14:tracePt t="9041" x="8864600" y="3022600"/>
          <p14:tracePt t="9058" x="8907463" y="2913063"/>
          <p14:tracePt t="9074" x="8923338" y="2844800"/>
          <p14:tracePt t="9091" x="8923338" y="2811463"/>
          <p14:tracePt t="9107" x="8940800" y="2768600"/>
          <p14:tracePt t="9124" x="8940800" y="2751138"/>
          <p14:tracePt t="9141" x="8940800" y="2735263"/>
          <p14:tracePt t="9158" x="8940800" y="2700338"/>
          <p14:tracePt t="9174" x="8907463" y="2667000"/>
          <p14:tracePt t="9191" x="8847138" y="2633663"/>
          <p14:tracePt t="9207" x="8780463" y="2573338"/>
          <p14:tracePt t="9224" x="8686800" y="2573338"/>
          <p14:tracePt t="9241" x="8585200" y="2573338"/>
          <p14:tracePt t="9257" x="8491538" y="2573338"/>
          <p14:tracePt t="9274" x="8389938" y="2667000"/>
          <p14:tracePt t="9291" x="8313738" y="2751138"/>
          <p14:tracePt t="9308" x="8262938" y="2895600"/>
          <p14:tracePt t="9324" x="8262938" y="3167063"/>
          <p14:tracePt t="9341" x="8297863" y="3344863"/>
          <p14:tracePt t="9358" x="8475663" y="3589338"/>
          <p14:tracePt t="9374" x="8712200" y="3817938"/>
          <p14:tracePt t="9391" x="8940800" y="3979863"/>
          <p14:tracePt t="9408" x="9169400" y="4071938"/>
          <p14:tracePt t="9424" x="9364663" y="4089400"/>
          <p14:tracePt t="9441" x="9456738" y="4089400"/>
          <p14:tracePt t="9458" x="9542463" y="4089400"/>
          <p14:tracePt t="9474" x="9618663" y="4030663"/>
          <p14:tracePt t="9491" x="9685338" y="3929063"/>
          <p14:tracePt t="9508" x="9702800" y="3802063"/>
          <p14:tracePt t="9524" x="9720263" y="3640138"/>
          <p14:tracePt t="9541" x="9720263" y="3462338"/>
          <p14:tracePt t="9557" x="9685338" y="3200400"/>
          <p14:tracePt t="9574" x="9618663" y="3055938"/>
          <p14:tracePt t="9591" x="9525000" y="2928938"/>
          <p14:tracePt t="9608" x="9423400" y="2862263"/>
          <p14:tracePt t="9624" x="9329738" y="2844800"/>
          <p14:tracePt t="9641" x="9245600" y="2827338"/>
          <p14:tracePt t="9658" x="9136063" y="2827338"/>
          <p14:tracePt t="9674" x="9042400" y="2844800"/>
          <p14:tracePt t="9691" x="8958263" y="2913063"/>
          <p14:tracePt t="9708" x="8890000" y="2989263"/>
          <p14:tracePt t="9724" x="8831263" y="3055938"/>
          <p14:tracePt t="9741" x="8796338" y="3106738"/>
          <p14:tracePt t="9758" x="8780463" y="3167063"/>
          <p14:tracePt t="9774" x="8780463" y="3233738"/>
          <p14:tracePt t="9791" x="8813800" y="3268663"/>
          <p14:tracePt t="9808" x="8923338" y="3284538"/>
          <p14:tracePt t="9824" x="9009063" y="3284538"/>
          <p14:tracePt t="9841" x="9136063" y="3284538"/>
          <p14:tracePt t="9857" x="9220200" y="3251200"/>
          <p14:tracePt t="9874" x="9296400" y="3182938"/>
          <p14:tracePt t="9891" x="9329738" y="3124200"/>
          <p14:tracePt t="9908" x="9364663" y="3090863"/>
          <p14:tracePt t="9924" x="9364663" y="3055938"/>
          <p14:tracePt t="9941" x="9364663" y="3022600"/>
          <p14:tracePt t="9958" x="9364663" y="2963863"/>
          <p14:tracePt t="9974" x="9347200" y="2895600"/>
          <p14:tracePt t="9991" x="9296400" y="2811463"/>
          <p14:tracePt t="10008" x="9263063" y="2751138"/>
          <p14:tracePt t="10024" x="9151938" y="2667000"/>
          <p14:tracePt t="10041" x="9101138" y="2608263"/>
          <p14:tracePt t="10058" x="9042400" y="2590800"/>
          <p14:tracePt t="10074" x="9009063" y="2573338"/>
          <p14:tracePt t="10091" x="8974138" y="2573338"/>
          <p14:tracePt t="10108" x="8958263" y="2573338"/>
          <p14:tracePt t="10140" x="8940800" y="2573338"/>
          <p14:tracePt t="10158" x="8923338" y="2573338"/>
          <p14:tracePt t="10207" x="8907463" y="2590800"/>
          <p14:tracePt t="10241" x="8907463" y="2608263"/>
          <p14:tracePt t="10310" x="8907463" y="2590800"/>
          <p14:tracePt t="10340" x="8907463" y="2557463"/>
          <p14:tracePt t="10358" x="8907463" y="2522538"/>
          <p14:tracePt t="10374" x="8923338" y="2455863"/>
          <p14:tracePt t="10391" x="8958263" y="2362200"/>
          <p14:tracePt t="10408" x="8991600" y="2217738"/>
          <p14:tracePt t="10424" x="9009063" y="2082800"/>
          <p14:tracePt t="10441" x="9067800" y="1905000"/>
          <p14:tracePt t="10458" x="9085263" y="1760538"/>
          <p14:tracePt t="10474" x="9101138" y="1633538"/>
          <p14:tracePt t="10491" x="9118600" y="1473200"/>
          <p14:tracePt t="10508" x="9118600" y="1455738"/>
          <p14:tracePt t="10524" x="9118600" y="1422400"/>
          <p14:tracePt t="10541" x="9118600" y="1404938"/>
          <p14:tracePt t="10573" x="9101138" y="1404938"/>
          <p14:tracePt t="10607" x="9085263" y="1439863"/>
          <p14:tracePt t="10624" x="9042400" y="1506538"/>
          <p14:tracePt t="10641" x="8991600" y="1633538"/>
          <p14:tracePt t="10658" x="8923338" y="1905000"/>
          <p14:tracePt t="10674" x="8847138" y="2217738"/>
          <p14:tracePt t="10691" x="8813800" y="2489200"/>
          <p14:tracePt t="10708" x="8763000" y="2811463"/>
          <p14:tracePt t="10724" x="8745538" y="3106738"/>
          <p14:tracePt t="10741" x="8729663" y="3251200"/>
          <p14:tracePt t="10758" x="8729663" y="3360738"/>
          <p14:tracePt t="10774" x="8729663" y="3411538"/>
          <p14:tracePt t="10791" x="8729663" y="3446463"/>
          <p14:tracePt t="10859" x="8729663" y="3429000"/>
          <p14:tracePt t="10874" x="8729663" y="3411538"/>
          <p14:tracePt t="10891" x="8729663" y="3360738"/>
          <p14:tracePt t="10908" x="8729663" y="3268663"/>
          <p14:tracePt t="10924" x="8729663" y="3124200"/>
          <p14:tracePt t="10941" x="8729663" y="2913063"/>
          <p14:tracePt t="10957" x="8729663" y="2649538"/>
          <p14:tracePt t="10975" x="8745538" y="2217738"/>
          <p14:tracePt t="10991" x="8763000" y="2116138"/>
          <p14:tracePt t="11008" x="8780463" y="1989138"/>
          <p14:tracePt t="11024" x="8796338" y="1862138"/>
          <p14:tracePt t="11041" x="8796338" y="1846263"/>
          <p14:tracePt t="11106" x="8796338" y="1879600"/>
          <p14:tracePt t="11124" x="8796338" y="1989138"/>
          <p14:tracePt t="11141" x="8796338" y="2201863"/>
          <p14:tracePt t="11158" x="8796338" y="2455863"/>
          <p14:tracePt t="11174" x="8796338" y="2700338"/>
          <p14:tracePt t="11191" x="8796338" y="2844800"/>
          <p14:tracePt t="11208" x="8796338" y="2989263"/>
          <p14:tracePt t="11224" x="8796338" y="3040063"/>
          <p14:tracePt t="11241" x="8796338" y="3055938"/>
          <p14:tracePt t="11258" x="8796338" y="3073400"/>
          <p14:tracePt t="11285" x="8796338" y="3055938"/>
          <p14:tracePt t="11307" x="8796338" y="3022600"/>
          <p14:tracePt t="11324" x="8796338" y="2928938"/>
          <p14:tracePt t="11341" x="8796338" y="2811463"/>
          <p14:tracePt t="11358" x="8796338" y="2608263"/>
          <p14:tracePt t="11374" x="8796338" y="2379663"/>
          <p14:tracePt t="11391" x="8831263" y="2133600"/>
          <p14:tracePt t="11408" x="8847138" y="1989138"/>
          <p14:tracePt t="11424" x="8864600" y="1862138"/>
          <p14:tracePt t="11441" x="8890000" y="1811338"/>
          <p14:tracePt t="11458" x="8890000" y="1795463"/>
          <p14:tracePt t="11498" x="8890000" y="1811338"/>
          <p14:tracePt t="11508" x="8890000" y="1862138"/>
          <p14:tracePt t="11524" x="8890000" y="2133600"/>
          <p14:tracePt t="11541" x="8890000" y="2379663"/>
          <p14:tracePt t="11558" x="8907463" y="2667000"/>
          <p14:tracePt t="11574" x="8923338" y="2827338"/>
          <p14:tracePt t="11591" x="8958263" y="2946400"/>
          <p14:tracePt t="11608" x="8974138" y="3005138"/>
          <p14:tracePt t="11624" x="8974138" y="3040063"/>
          <p14:tracePt t="11641" x="8991600" y="3040063"/>
          <p14:tracePt t="11690" x="8991600" y="3005138"/>
          <p14:tracePt t="11708" x="8991600" y="2963863"/>
          <p14:tracePt t="11724" x="9009063" y="2895600"/>
          <p14:tracePt t="11741" x="9009063" y="2786063"/>
          <p14:tracePt t="11758" x="9024938" y="2633663"/>
          <p14:tracePt t="11774" x="9042400" y="2489200"/>
          <p14:tracePt t="11791" x="9042400" y="2379663"/>
          <p14:tracePt t="11808" x="9042400" y="2293938"/>
          <p14:tracePt t="11824" x="9042400" y="2235200"/>
          <p14:tracePt t="11841" x="9042400" y="2217738"/>
          <p14:tracePt t="11891" x="9042400" y="2235200"/>
          <p14:tracePt t="11908" x="9042400" y="2260600"/>
          <p14:tracePt t="11925" x="9042400" y="2430463"/>
          <p14:tracePt t="11941" x="9042400" y="2608263"/>
          <p14:tracePt t="11958" x="9042400" y="2700338"/>
          <p14:tracePt t="11974" x="9042400" y="2827338"/>
          <p14:tracePt t="11991" x="9042400" y="3022600"/>
          <p14:tracePt t="12007" x="9042400" y="3090863"/>
          <p14:tracePt t="12024" x="9042400" y="3124200"/>
          <p14:tracePt t="12041" x="9042400" y="3141663"/>
          <p14:tracePt t="12058" x="9042400" y="3167063"/>
          <p14:tracePt t="12157" x="9042400" y="3141663"/>
          <p14:tracePt t="12175" x="9042400" y="3124200"/>
          <p14:tracePt t="12191" x="9042400" y="3106738"/>
          <p14:tracePt t="12208" x="9042400" y="3073400"/>
          <p14:tracePt t="12224" x="9042400" y="3005138"/>
          <p14:tracePt t="12241" x="9042400" y="2928938"/>
          <p14:tracePt t="12258" x="9042400" y="2844800"/>
          <p14:tracePt t="12274" x="9024938" y="2700338"/>
          <p14:tracePt t="12291" x="9009063" y="2608263"/>
          <p14:tracePt t="12307" x="8991600" y="2540000"/>
          <p14:tracePt t="12324" x="8974138" y="2489200"/>
          <p14:tracePt t="12373" x="8958263" y="2489200"/>
          <p14:tracePt t="12391" x="8958263" y="2540000"/>
          <p14:tracePt t="12408" x="8958263" y="2590800"/>
          <p14:tracePt t="12424" x="8940800" y="2768600"/>
          <p14:tracePt t="12441" x="8940800" y="2989263"/>
          <p14:tracePt t="12458" x="8940800" y="3284538"/>
          <p14:tracePt t="12474" x="8940800" y="3446463"/>
          <p14:tracePt t="12491" x="8958263" y="3538538"/>
          <p14:tracePt t="12508" x="8958263" y="3573463"/>
          <p14:tracePt t="12524" x="8958263" y="3589338"/>
          <p14:tracePt t="12541" x="8974138" y="3589338"/>
          <p14:tracePt t="12590" x="8974138" y="3556000"/>
          <p14:tracePt t="12607" x="8974138" y="3462338"/>
          <p14:tracePt t="12624" x="8974138" y="3344863"/>
          <p14:tracePt t="12641" x="8974138" y="3141663"/>
          <p14:tracePt t="12657" x="8974138" y="2895600"/>
          <p14:tracePt t="12674" x="8974138" y="2649538"/>
          <p14:tracePt t="12691" x="8974138" y="2522538"/>
          <p14:tracePt t="12708" x="8974138" y="2430463"/>
          <p14:tracePt t="12724" x="8974138" y="2395538"/>
          <p14:tracePt t="12741" x="8958263" y="2395538"/>
          <p14:tracePt t="12790" x="8940800" y="2455863"/>
          <p14:tracePt t="12808" x="8940800" y="2590800"/>
          <p14:tracePt t="12824" x="8940800" y="2811463"/>
          <p14:tracePt t="12841" x="8940800" y="3040063"/>
          <p14:tracePt t="12858" x="8940800" y="3182938"/>
          <p14:tracePt t="12874" x="8940800" y="3319463"/>
          <p14:tracePt t="12891" x="8958263" y="3395663"/>
          <p14:tracePt t="12908" x="8958263" y="3411538"/>
          <p14:tracePt t="12957" x="8958263" y="3378200"/>
          <p14:tracePt t="12974" x="8958263" y="3284538"/>
          <p14:tracePt t="12991" x="8958263" y="3167063"/>
          <p14:tracePt t="13008" x="8958263" y="2963863"/>
          <p14:tracePt t="13024" x="8940800" y="2735263"/>
          <p14:tracePt t="13041" x="8940800" y="2506663"/>
          <p14:tracePt t="13058" x="8940800" y="2379663"/>
          <p14:tracePt t="13074" x="8940800" y="2311400"/>
          <p14:tracePt t="13091" x="8940800" y="2278063"/>
          <p14:tracePt t="13123" x="8923338" y="2278063"/>
          <p14:tracePt t="13141" x="8923338" y="2328863"/>
          <p14:tracePt t="13158" x="8923338" y="2471738"/>
          <p14:tracePt t="13174" x="8923338" y="2684463"/>
          <p14:tracePt t="13191" x="8923338" y="2895600"/>
          <p14:tracePt t="13208" x="8923338" y="3040063"/>
          <p14:tracePt t="13224" x="8923338" y="3167063"/>
          <p14:tracePt t="13241" x="8923338" y="3233738"/>
          <p14:tracePt t="13258" x="8940800" y="3268663"/>
          <p14:tracePt t="13325" x="8940800" y="3251200"/>
          <p14:tracePt t="13341" x="8940800" y="3200400"/>
          <p14:tracePt t="13358" x="8940800" y="3124200"/>
          <p14:tracePt t="13375" x="8940800" y="2913063"/>
          <p14:tracePt t="13391" x="8940800" y="2844800"/>
          <p14:tracePt t="13408" x="8940800" y="2684463"/>
          <p14:tracePt t="13425" x="8940800" y="2608263"/>
          <p14:tracePt t="13441" x="8923338" y="2573338"/>
          <p14:tracePt t="13490" x="8907463" y="2573338"/>
          <p14:tracePt t="13508" x="8907463" y="2684463"/>
          <p14:tracePt t="13524" x="8907463" y="2862263"/>
          <p14:tracePt t="13541" x="8907463" y="3090863"/>
          <p14:tracePt t="13558" x="8923338" y="3302000"/>
          <p14:tracePt t="13574" x="8940800" y="3429000"/>
          <p14:tracePt t="13591" x="8958263" y="3538538"/>
          <p14:tracePt t="13608" x="8958263" y="3573463"/>
          <p14:tracePt t="13624" x="8974138" y="3589338"/>
          <p14:tracePt t="13673" x="8974138" y="3573463"/>
          <p14:tracePt t="13691" x="8974138" y="3538538"/>
          <p14:tracePt t="13708" x="8974138" y="3462338"/>
          <p14:tracePt t="13725" x="8958263" y="3344863"/>
          <p14:tracePt t="13741" x="8940800" y="3200400"/>
          <p14:tracePt t="13758" x="8940800" y="3040063"/>
          <p14:tracePt t="13774" x="8940800" y="2913063"/>
          <p14:tracePt t="13791" x="8940800" y="2768600"/>
          <p14:tracePt t="13808" x="8940800" y="2684463"/>
          <p14:tracePt t="13824" x="8940800" y="2633663"/>
          <p14:tracePt t="13841" x="8940800" y="2608263"/>
          <p14:tracePt t="13858" x="8923338" y="2608263"/>
          <p14:tracePt t="13907" x="8923338" y="2735263"/>
          <p14:tracePt t="13924" x="8923338" y="2811463"/>
          <p14:tracePt t="13941" x="8923338" y="2946400"/>
          <p14:tracePt t="13958" x="8923338" y="3040063"/>
          <p14:tracePt t="13974" x="8923338" y="3090863"/>
          <p14:tracePt t="13991" x="8923338" y="3106738"/>
          <p14:tracePt t="14008" x="8923338" y="3124200"/>
          <p14:tracePt t="14056" x="8940800" y="3106738"/>
          <p14:tracePt t="14074" x="8940800" y="3090863"/>
          <p14:tracePt t="14091" x="8940800" y="3040063"/>
          <p14:tracePt t="14108" x="8940800" y="2946400"/>
          <p14:tracePt t="14125" x="8940800" y="2862263"/>
          <p14:tracePt t="14141" x="8940800" y="2751138"/>
          <p14:tracePt t="14158" x="8940800" y="2667000"/>
          <p14:tracePt t="14174" x="8940800" y="2590800"/>
          <p14:tracePt t="14191" x="8940800" y="2557463"/>
          <p14:tracePt t="14223" x="8923338" y="2557463"/>
          <p14:tracePt t="14257" x="8923338" y="2608263"/>
          <p14:tracePt t="14274" x="8923338" y="2717800"/>
          <p14:tracePt t="14291" x="8923338" y="2878138"/>
          <p14:tracePt t="14308" x="8923338" y="3055938"/>
          <p14:tracePt t="14325" x="8923338" y="3167063"/>
          <p14:tracePt t="14341" x="8923338" y="3319463"/>
          <p14:tracePt t="14358" x="8923338" y="3360738"/>
          <p14:tracePt t="14375" x="8923338" y="3411538"/>
          <p14:tracePt t="14391" x="8923338" y="3429000"/>
          <p14:tracePt t="14408" x="8923338" y="3446463"/>
          <p14:tracePt t="14425" x="8923338" y="3462338"/>
          <p14:tracePt t="14441" x="8940800" y="3462338"/>
          <p14:tracePt t="14458" x="8940800" y="3479800"/>
          <p14:tracePt t="14490" x="8958263" y="3479800"/>
          <p14:tracePt t="14539" x="8958263" y="3497263"/>
          <p14:tracePt t="14590" x="8864600" y="3513138"/>
          <p14:tracePt t="14608" x="8745538" y="3513138"/>
          <p14:tracePt t="14624" x="8636000" y="3513138"/>
          <p14:tracePt t="14641" x="8509000" y="3538538"/>
          <p14:tracePt t="14658" x="8424863" y="3538538"/>
          <p14:tracePt t="14675" x="8389938" y="3538538"/>
          <p14:tracePt t="14691" x="8356600" y="3538538"/>
          <p14:tracePt t="14756" x="8407400" y="3538538"/>
          <p14:tracePt t="14774" x="8509000" y="3538538"/>
          <p14:tracePt t="14791" x="8686800" y="3589338"/>
          <p14:tracePt t="14808" x="8864600" y="3657600"/>
          <p14:tracePt t="14825" x="8991600" y="3690938"/>
          <p14:tracePt t="14841" x="9085263" y="3716338"/>
          <p14:tracePt t="14858" x="9151938" y="3733800"/>
          <p14:tracePt t="14875" x="9151938" y="3751263"/>
          <p14:tracePt t="14891" x="9169400" y="3751263"/>
          <p14:tracePt t="14931" x="9169400" y="3733800"/>
          <p14:tracePt t="14957" x="9118600" y="3690938"/>
          <p14:tracePt t="14975" x="9009063" y="3640138"/>
          <p14:tracePt t="14991" x="8923338" y="3589338"/>
          <p14:tracePt t="15008" x="8813800" y="3556000"/>
          <p14:tracePt t="15024" x="8745538" y="3513138"/>
          <p14:tracePt t="15041" x="8712200" y="3513138"/>
          <p14:tracePt t="15058" x="8686800" y="3497263"/>
          <p14:tracePt t="15111" x="8712200" y="3497263"/>
          <p14:tracePt t="15124" x="8745538" y="3497263"/>
          <p14:tracePt t="15141" x="8847138" y="3497263"/>
          <p14:tracePt t="15158" x="8958263" y="3513138"/>
          <p14:tracePt t="15174" x="9024938" y="3513138"/>
          <p14:tracePt t="15191" x="9067800" y="3538538"/>
          <p14:tracePt t="15208" x="9085263" y="3538538"/>
          <p14:tracePt t="15225" x="9101138" y="3538538"/>
          <p14:tracePt t="15259" x="9067800" y="3538538"/>
          <p14:tracePt t="15275" x="9009063" y="3538538"/>
          <p14:tracePt t="15291" x="8907463" y="3513138"/>
          <p14:tracePt t="15308" x="8813800" y="3513138"/>
          <p14:tracePt t="15325" x="8729663" y="3497263"/>
          <p14:tracePt t="15341" x="8653463" y="3497263"/>
          <p14:tracePt t="15358" x="8636000" y="3497263"/>
          <p14:tracePt t="15390" x="8636000" y="3479800"/>
          <p14:tracePt t="15423" x="8686800" y="3479800"/>
          <p14:tracePt t="15441" x="8796338" y="3479800"/>
          <p14:tracePt t="15458" x="8890000" y="3479800"/>
          <p14:tracePt t="15475" x="8991600" y="3479800"/>
          <p14:tracePt t="15491" x="9024938" y="3479800"/>
          <p14:tracePt t="15508" x="9085263" y="3479800"/>
          <p14:tracePt t="15524" x="9101138" y="3479800"/>
          <p14:tracePt t="15541" x="9101138" y="3497263"/>
          <p14:tracePt t="15578" x="9067800" y="3497263"/>
          <p14:tracePt t="15591" x="9024938" y="3497263"/>
          <p14:tracePt t="15608" x="8907463" y="3497263"/>
          <p14:tracePt t="15625" x="8831263" y="3497263"/>
          <p14:tracePt t="15641" x="8729663" y="3497263"/>
          <p14:tracePt t="15658" x="8669338" y="3497263"/>
          <p14:tracePt t="15675" x="8636000" y="3497263"/>
          <p14:tracePt t="15756" x="8712200" y="3497263"/>
          <p14:tracePt t="15774" x="8847138" y="3538538"/>
          <p14:tracePt t="15791" x="8958263" y="3556000"/>
          <p14:tracePt t="15808" x="9085263" y="3606800"/>
          <p14:tracePt t="15825" x="9169400" y="3624263"/>
          <p14:tracePt t="15841" x="9245600" y="3640138"/>
          <p14:tracePt t="15873" x="9263063" y="3640138"/>
          <p14:tracePt t="15907" x="9245600" y="3640138"/>
          <p14:tracePt t="15925" x="9169400" y="3640138"/>
          <p14:tracePt t="15941" x="9042400" y="3640138"/>
          <p14:tracePt t="15958" x="8890000" y="3640138"/>
          <p14:tracePt t="15974" x="8796338" y="3640138"/>
          <p14:tracePt t="15991" x="8712200" y="3640138"/>
          <p14:tracePt t="16008" x="8653463" y="3640138"/>
          <p14:tracePt t="16025" x="8636000" y="3640138"/>
          <p14:tracePt t="16111" x="8653463" y="3640138"/>
          <p14:tracePt t="16127" x="8686800" y="3640138"/>
          <p14:tracePt t="16140" x="8729663" y="3640138"/>
          <p14:tracePt t="16158" x="8796338" y="3657600"/>
          <p14:tracePt t="16175" x="8831263" y="3657600"/>
          <p14:tracePt t="16191" x="8864600" y="3657600"/>
          <p14:tracePt t="16208" x="8890000" y="3657600"/>
          <p14:tracePt t="16225" x="8907463" y="3657600"/>
          <p14:tracePt t="16242" x="8923338" y="3657600"/>
          <p14:tracePt t="16275" x="8940800" y="3657600"/>
          <p14:tracePt t="16995" x="8958263" y="3657600"/>
          <p14:tracePt t="17023" x="8991600" y="3640138"/>
          <p14:tracePt t="17041" x="9024938" y="3640138"/>
          <p14:tracePt t="17058" x="9042400" y="3624263"/>
          <p14:tracePt t="17074" x="9067800" y="3606800"/>
          <p14:tracePt t="17091" x="9085263" y="3606800"/>
          <p14:tracePt t="17108" x="9101138" y="3589338"/>
          <p14:tracePt t="17124" x="9118600" y="3589338"/>
          <p14:tracePt t="17141" x="9118600" y="3573463"/>
          <p14:tracePt t="17223" x="9136063" y="3573463"/>
          <p14:tracePt t="17307" x="9151938" y="3573463"/>
          <p14:tracePt t="17325" x="9151938" y="3589338"/>
          <p14:tracePt t="17341" x="9169400" y="3624263"/>
          <p14:tracePt t="17358" x="9186863" y="3640138"/>
          <p14:tracePt t="17375" x="9202738" y="3675063"/>
          <p14:tracePt t="17391" x="9245600" y="3733800"/>
          <p14:tracePt t="17408" x="9263063" y="3767138"/>
          <p14:tracePt t="17424" x="9296400" y="3817938"/>
          <p14:tracePt t="17441" x="9313863" y="3852863"/>
          <p14:tracePt t="17458" x="9347200" y="3911600"/>
          <p14:tracePt t="17475" x="9364663" y="3962400"/>
          <p14:tracePt t="17491" x="9380538" y="4013200"/>
          <p14:tracePt t="17508" x="9423400" y="4071938"/>
          <p14:tracePt t="17525" x="9440863" y="4122738"/>
          <p14:tracePt t="17541" x="9456738" y="4173538"/>
          <p14:tracePt t="17558" x="9474200" y="4224338"/>
          <p14:tracePt t="17574" x="9491663" y="4300538"/>
          <p14:tracePt t="17591" x="9507538" y="4351338"/>
          <p14:tracePt t="17608" x="9507538" y="4402138"/>
          <p14:tracePt t="17625" x="9525000" y="4462463"/>
          <p14:tracePt t="17641" x="9525000" y="4513263"/>
          <p14:tracePt t="17658" x="9525000" y="4546600"/>
          <p14:tracePt t="17675" x="9525000" y="4597400"/>
          <p14:tracePt t="17691" x="9525000" y="4673600"/>
          <p14:tracePt t="17708" x="9525000" y="4724400"/>
          <p14:tracePt t="17725" x="9525000" y="4800600"/>
          <p14:tracePt t="17741" x="9525000" y="4884738"/>
          <p14:tracePt t="17758" x="9525000" y="4919663"/>
          <p14:tracePt t="17775" x="9525000" y="4978400"/>
          <p14:tracePt t="17792" x="9525000" y="4995863"/>
          <p14:tracePt t="17808" x="9525000" y="5046663"/>
          <p14:tracePt t="17825" x="9525000" y="5097463"/>
          <p14:tracePt t="17841" x="9525000" y="5130800"/>
          <p14:tracePt t="17858" x="9525000" y="5189538"/>
          <p14:tracePt t="17874" x="9525000" y="5207000"/>
          <p14:tracePt t="17891" x="9507538" y="5240338"/>
          <p14:tracePt t="17908" x="9507538" y="5275263"/>
          <p14:tracePt t="17924" x="9491663" y="5291138"/>
          <p14:tracePt t="17941" x="9474200" y="5308600"/>
          <p14:tracePt t="17958" x="9456738" y="5351463"/>
          <p14:tracePt t="17975" x="9440863" y="5367338"/>
          <p14:tracePt t="17991" x="9398000" y="5384800"/>
          <p14:tracePt t="18008" x="9364663" y="5402263"/>
          <p14:tracePt t="18025" x="9329738" y="5418138"/>
          <p14:tracePt t="18041" x="9296400" y="5435600"/>
          <p14:tracePt t="18058" x="9245600" y="5453063"/>
          <p14:tracePt t="18075" x="9186863" y="5468938"/>
          <p14:tracePt t="18091" x="9136063" y="5468938"/>
          <p14:tracePt t="18108" x="9101138" y="5486400"/>
          <p14:tracePt t="18125" x="9067800" y="5486400"/>
          <p14:tracePt t="18141" x="9024938" y="5486400"/>
          <p14:tracePt t="18158" x="8991600" y="5486400"/>
          <p14:tracePt t="18175" x="8974138" y="5486400"/>
          <p14:tracePt t="18191" x="8958263" y="5486400"/>
          <p14:tracePt t="18208" x="8923338" y="5486400"/>
          <p14:tracePt t="18242" x="8864600" y="5453063"/>
          <p14:tracePt t="18258" x="8831263" y="5435600"/>
          <p14:tracePt t="18275" x="8796338" y="5384800"/>
          <p14:tracePt t="18291" x="8712200" y="5308600"/>
          <p14:tracePt t="18308" x="8636000" y="5257800"/>
          <p14:tracePt t="18325" x="8602663" y="5207000"/>
          <p14:tracePt t="18341" x="8551863" y="5156200"/>
          <p14:tracePt t="18358" x="8509000" y="5097463"/>
          <p14:tracePt t="18375" x="8475663" y="5046663"/>
          <p14:tracePt t="18391" x="8440738" y="4953000"/>
          <p14:tracePt t="18408" x="8407400" y="4884738"/>
          <p14:tracePt t="18425" x="8389938" y="4800600"/>
          <p14:tracePt t="18441" x="8374063" y="4706938"/>
          <p14:tracePt t="18458" x="8331200" y="4597400"/>
          <p14:tracePt t="18475" x="8331200" y="4513263"/>
          <p14:tracePt t="18491" x="8331200" y="4427538"/>
          <p14:tracePt t="18508" x="8331200" y="4351338"/>
          <p14:tracePt t="18525" x="8331200" y="4284663"/>
          <p14:tracePt t="18541" x="8331200" y="4224338"/>
          <p14:tracePt t="18558" x="8331200" y="4157663"/>
          <p14:tracePt t="18574" x="8356600" y="4106863"/>
          <p14:tracePt t="18591" x="8374063" y="4030663"/>
          <p14:tracePt t="18608" x="8374063" y="3979863"/>
          <p14:tracePt t="18625" x="8389938" y="3929063"/>
          <p14:tracePt t="18641" x="8407400" y="3868738"/>
          <p14:tracePt t="18658" x="8424863" y="3817938"/>
          <p14:tracePt t="18675" x="8458200" y="3767138"/>
          <p14:tracePt t="18691" x="8491538" y="3690938"/>
          <p14:tracePt t="18708" x="8551863" y="3624263"/>
          <p14:tracePt t="18725" x="8618538" y="3497263"/>
          <p14:tracePt t="18742" x="8712200" y="3378200"/>
          <p14:tracePt t="18758" x="8780463" y="3268663"/>
          <p14:tracePt t="18775" x="8831263" y="3217863"/>
          <p14:tracePt t="18791" x="8864600" y="3182938"/>
          <p14:tracePt t="18808" x="8890000" y="3167063"/>
          <p14:tracePt t="18824" x="8907463" y="3167063"/>
          <p14:tracePt t="18841" x="8923338" y="3167063"/>
          <p14:tracePt t="18858" x="8958263" y="3167063"/>
          <p14:tracePt t="18875" x="8991600" y="3167063"/>
          <p14:tracePt t="18891" x="9042400" y="3167063"/>
          <p14:tracePt t="18908" x="9101138" y="3200400"/>
          <p14:tracePt t="18924" x="9151938" y="3251200"/>
          <p14:tracePt t="18941" x="9202738" y="3302000"/>
          <p14:tracePt t="18958" x="9296400" y="3395663"/>
          <p14:tracePt t="18975" x="9347200" y="3497263"/>
          <p14:tracePt t="18991" x="9440863" y="3589338"/>
          <p14:tracePt t="19008" x="9491663" y="3675063"/>
          <p14:tracePt t="19025" x="9558338" y="3802063"/>
          <p14:tracePt t="19041" x="9618663" y="3929063"/>
          <p14:tracePt t="19058" x="9634538" y="4013200"/>
          <p14:tracePt t="19074" x="9652000" y="4106863"/>
          <p14:tracePt t="19091" x="9652000" y="4224338"/>
          <p14:tracePt t="19108" x="9652000" y="4318000"/>
          <p14:tracePt t="19125" x="9575800" y="4427538"/>
          <p14:tracePt t="19141" x="9456738" y="4495800"/>
          <p14:tracePt t="19158" x="9186863" y="4597400"/>
          <p14:tracePt t="19175" x="8796338" y="4656138"/>
          <p14:tracePt t="19191" x="8051800" y="4673600"/>
          <p14:tracePt t="19208" x="7485063" y="4656138"/>
          <p14:tracePt t="19225" x="6561138" y="4495800"/>
          <p14:tracePt t="19241" x="5757863" y="4284663"/>
          <p14:tracePt t="19258" x="4783138" y="3944938"/>
          <p14:tracePt t="19275" x="4445000" y="3751263"/>
          <p14:tracePt t="19291" x="4122738" y="3513138"/>
          <p14:tracePt t="19308" x="3944938" y="3284538"/>
          <p14:tracePt t="19325" x="3894138" y="3182938"/>
          <p14:tracePt t="19593" x="3911600" y="3182938"/>
          <p14:tracePt t="19609" x="3929063" y="3182938"/>
          <p14:tracePt t="19625" x="3979863" y="3141663"/>
          <p14:tracePt t="19642" x="4013200" y="3106738"/>
          <p14:tracePt t="19658" x="4071938" y="3055938"/>
          <p14:tracePt t="19675" x="4140200" y="2989263"/>
          <p14:tracePt t="19691" x="4140200" y="2963863"/>
          <p14:tracePt t="19708" x="4157663" y="2928938"/>
          <p14:tracePt t="19725" x="4157663" y="2862263"/>
          <p14:tracePt t="19741" x="4071938" y="2717800"/>
          <p14:tracePt t="19758" x="3878263" y="2489200"/>
          <p14:tracePt t="19775" x="3700463" y="2293938"/>
          <p14:tracePt t="19791" x="3505200" y="2133600"/>
          <p14:tracePt t="19808" x="3302000" y="2039938"/>
          <p14:tracePt t="19825" x="3149600" y="2006600"/>
          <p14:tracePt t="19841" x="2989263" y="2006600"/>
          <p14:tracePt t="19858" x="2794000" y="2006600"/>
          <p14:tracePt t="19875" x="2633663" y="2039938"/>
          <p14:tracePt t="19891" x="2471738" y="2133600"/>
          <p14:tracePt t="19908" x="2328863" y="2235200"/>
          <p14:tracePt t="19925" x="2260600" y="2311400"/>
          <p14:tracePt t="19941" x="2166938" y="2413000"/>
          <p14:tracePt t="19958" x="2116138" y="2489200"/>
          <p14:tracePt t="19974" x="2082800" y="2557463"/>
          <p14:tracePt t="19991" x="2057400" y="2608263"/>
          <p14:tracePt t="20008" x="2057400" y="2684463"/>
          <p14:tracePt t="20025" x="2057400" y="2735263"/>
          <p14:tracePt t="20041" x="2057400" y="2786063"/>
          <p14:tracePt t="20058" x="2100263" y="2895600"/>
          <p14:tracePt t="20074" x="2184400" y="2989263"/>
          <p14:tracePt t="20091" x="2293938" y="3090863"/>
          <p14:tracePt t="20108" x="2455863" y="3217863"/>
          <p14:tracePt t="20125" x="2633663" y="3302000"/>
          <p14:tracePt t="20141" x="2844800" y="3395663"/>
          <p14:tracePt t="20158" x="3149600" y="3497263"/>
          <p14:tracePt t="20175" x="3251200" y="3513138"/>
          <p14:tracePt t="20192" x="3505200" y="3556000"/>
          <p14:tracePt t="20208" x="3624263" y="3556000"/>
          <p14:tracePt t="20225" x="3716338" y="3556000"/>
          <p14:tracePt t="20242" x="3878263" y="3538538"/>
          <p14:tracePt t="20258" x="3962400" y="3497263"/>
          <p14:tracePt t="20275" x="4013200" y="3446463"/>
          <p14:tracePt t="20291" x="4056063" y="3411538"/>
          <p14:tracePt t="20308" x="4089400" y="3378200"/>
          <p14:tracePt t="20325" x="4106863" y="3360738"/>
          <p14:tracePt t="20341" x="4106863" y="3319463"/>
          <p14:tracePt t="20358" x="4106863" y="3251200"/>
          <p14:tracePt t="20375" x="4106863" y="3182938"/>
          <p14:tracePt t="20391" x="4089400" y="3124200"/>
          <p14:tracePt t="20408" x="4038600" y="3022600"/>
          <p14:tracePt t="20424" x="3944938" y="2913063"/>
          <p14:tracePt t="20441" x="3860800" y="2844800"/>
          <p14:tracePt t="20458" x="3733800" y="2751138"/>
          <p14:tracePt t="20474" x="3606800" y="2684463"/>
          <p14:tracePt t="20491" x="3446463" y="2590800"/>
          <p14:tracePt t="20508" x="3268663" y="2522538"/>
          <p14:tracePt t="20525" x="3055938" y="2489200"/>
          <p14:tracePt t="20541" x="2844800" y="2471738"/>
          <p14:tracePt t="20558" x="2633663" y="2471738"/>
          <p14:tracePt t="20574" x="2506663" y="2471738"/>
          <p14:tracePt t="20591" x="2362200" y="2506663"/>
          <p14:tracePt t="20608" x="2260600" y="2557463"/>
          <p14:tracePt t="20625" x="2184400" y="2608263"/>
          <p14:tracePt t="20641" x="2133600" y="2684463"/>
          <p14:tracePt t="20658" x="2082800" y="2768600"/>
          <p14:tracePt t="20675" x="2039938" y="2913063"/>
          <p14:tracePt t="20692" x="2039938" y="2946400"/>
          <p14:tracePt t="20708" x="2024063" y="3090863"/>
          <p14:tracePt t="20725" x="2024063" y="3200400"/>
          <p14:tracePt t="20741" x="2082800" y="3302000"/>
          <p14:tracePt t="20758" x="2151063" y="3378200"/>
          <p14:tracePt t="20775" x="2260600" y="3446463"/>
          <p14:tracePt t="20791" x="2395538" y="3497263"/>
          <p14:tracePt t="20808" x="2573338" y="3556000"/>
          <p14:tracePt t="20825" x="2751138" y="3573463"/>
          <p14:tracePt t="20841" x="2913063" y="3589338"/>
          <p14:tracePt t="20858" x="3073400" y="3589338"/>
          <p14:tracePt t="20875" x="3233738" y="3573463"/>
          <p14:tracePt t="20892" x="3327400" y="3556000"/>
          <p14:tracePt t="20908" x="3429000" y="3497263"/>
          <p14:tracePt t="20925" x="3522663" y="3446463"/>
          <p14:tracePt t="20942" x="3573463" y="3395663"/>
          <p14:tracePt t="20958" x="3606800" y="3360738"/>
          <p14:tracePt t="20975" x="3624263" y="3302000"/>
          <p14:tracePt t="20991" x="3640138" y="3268663"/>
          <p14:tracePt t="21008" x="3657600" y="3217863"/>
          <p14:tracePt t="21025" x="3657600" y="3167063"/>
          <p14:tracePt t="21041" x="3657600" y="3090863"/>
          <p14:tracePt t="21058" x="3657600" y="3022600"/>
          <p14:tracePt t="21075" x="3640138" y="2928938"/>
          <p14:tracePt t="21091" x="3589338" y="2827338"/>
          <p14:tracePt t="21108" x="3538538" y="2735263"/>
          <p14:tracePt t="21125" x="3505200" y="2667000"/>
          <p14:tracePt t="21142" x="3429000" y="2557463"/>
          <p14:tracePt t="21158" x="3360738" y="2489200"/>
          <p14:tracePt t="21175" x="3302000" y="2430463"/>
          <p14:tracePt t="21191" x="3233738" y="2379663"/>
          <p14:tracePt t="21208" x="3124200" y="2344738"/>
          <p14:tracePt t="21225" x="2989263" y="2344738"/>
          <p14:tracePt t="21241" x="2844800" y="2344738"/>
          <p14:tracePt t="21258" x="2717800" y="2344738"/>
          <p14:tracePt t="21275" x="2590800" y="2379663"/>
          <p14:tracePt t="21292" x="2455863" y="2455863"/>
          <p14:tracePt t="21308" x="2328863" y="2540000"/>
          <p14:tracePt t="21325" x="2260600" y="2590800"/>
          <p14:tracePt t="21341" x="2184400" y="2667000"/>
          <p14:tracePt t="21358" x="2151063" y="2735263"/>
          <p14:tracePt t="21375" x="2116138" y="2786063"/>
          <p14:tracePt t="21391" x="2100263" y="2862263"/>
          <p14:tracePt t="21408" x="2100263" y="2913063"/>
          <p14:tracePt t="21425" x="2100263" y="2989263"/>
          <p14:tracePt t="21441" x="2116138" y="3040063"/>
          <p14:tracePt t="21458" x="2184400" y="3124200"/>
          <p14:tracePt t="21475" x="2293938" y="3182938"/>
          <p14:tracePt t="21491" x="2438400" y="3251200"/>
          <p14:tracePt t="21508" x="2616200" y="3284538"/>
          <p14:tracePt t="21524" x="2811463" y="3319463"/>
          <p14:tracePt t="21541" x="3005138" y="3344863"/>
          <p14:tracePt t="21558" x="3182938" y="3344863"/>
          <p14:tracePt t="21575" x="3360738" y="3344863"/>
          <p14:tracePt t="21591" x="3446463" y="3319463"/>
          <p14:tracePt t="21608" x="3556000" y="3268663"/>
          <p14:tracePt t="21625" x="3683000" y="3217863"/>
          <p14:tracePt t="21641" x="3700463" y="3182938"/>
          <p14:tracePt t="21658" x="3767138" y="3106738"/>
          <p14:tracePt t="21675" x="3817938" y="3073400"/>
          <p14:tracePt t="21691" x="3835400" y="3040063"/>
          <p14:tracePt t="21708" x="3835400" y="3005138"/>
          <p14:tracePt t="21725" x="3860800" y="2946400"/>
          <p14:tracePt t="21741" x="3860800" y="2913063"/>
          <p14:tracePt t="21758" x="3860800" y="2862263"/>
          <p14:tracePt t="21775" x="3860800" y="2768600"/>
          <p14:tracePt t="21791" x="3817938" y="2700338"/>
          <p14:tracePt t="21808" x="3767138" y="2608263"/>
          <p14:tracePt t="21825" x="3700463" y="2522538"/>
          <p14:tracePt t="21841" x="3606800" y="2455863"/>
          <p14:tracePt t="21858" x="3479800" y="2379663"/>
          <p14:tracePt t="21875" x="3378200" y="2344738"/>
          <p14:tracePt t="21892" x="3233738" y="2328863"/>
          <p14:tracePt t="21908" x="3124200" y="2328863"/>
          <p14:tracePt t="21925" x="3022600" y="2328863"/>
          <p14:tracePt t="21941" x="2913063" y="2328863"/>
          <p14:tracePt t="21958" x="2794000" y="2344738"/>
          <p14:tracePt t="21975" x="2735263" y="2379663"/>
          <p14:tracePt t="21991" x="2667000" y="2455863"/>
          <p14:tracePt t="22008" x="2590800" y="2506663"/>
          <p14:tracePt t="22025" x="2557463" y="2557463"/>
          <p14:tracePt t="22041" x="2506663" y="2633663"/>
          <p14:tracePt t="22058" x="2489200" y="2684463"/>
          <p14:tracePt t="22075" x="2489200" y="2751138"/>
          <p14:tracePt t="22092" x="2471738" y="2811463"/>
          <p14:tracePt t="22108" x="2471738" y="2862263"/>
          <p14:tracePt t="22125" x="2489200" y="2963863"/>
          <p14:tracePt t="22142" x="2616200" y="3106738"/>
          <p14:tracePt t="22158" x="2667000" y="3141663"/>
          <p14:tracePt t="22175" x="2878138" y="3268663"/>
          <p14:tracePt t="22191" x="3022600" y="3319463"/>
          <p14:tracePt t="22208" x="3167063" y="3360738"/>
          <p14:tracePt t="22225" x="3284538" y="3378200"/>
          <p14:tracePt t="22241" x="3411538" y="3378200"/>
          <p14:tracePt t="22258" x="3538538" y="3378200"/>
          <p14:tracePt t="22275" x="3683000" y="3378200"/>
          <p14:tracePt t="22291" x="3802063" y="3378200"/>
          <p14:tracePt t="22308" x="3878263" y="3344863"/>
          <p14:tracePt t="22325" x="3979863" y="3302000"/>
          <p14:tracePt t="22342" x="4038600" y="3268663"/>
          <p14:tracePt t="22358" x="4089400" y="3233738"/>
          <p14:tracePt t="22375" x="4106863" y="3200400"/>
          <p14:tracePt t="22391" x="4122738" y="3182938"/>
          <p14:tracePt t="22790" x="4122738" y="3167063"/>
          <p14:tracePt t="22808" x="4122738" y="3090863"/>
          <p14:tracePt t="22825" x="4122738" y="2963863"/>
          <p14:tracePt t="22842" x="4122738" y="2878138"/>
          <p14:tracePt t="22858" x="4122738" y="2786063"/>
          <p14:tracePt t="22875" x="4140200" y="2735263"/>
          <p14:tracePt t="22892" x="4140200" y="2717800"/>
          <p14:tracePt t="22908" x="4140200" y="2700338"/>
          <p14:tracePt t="22943" x="4140200" y="2684463"/>
          <p14:tracePt t="23007" x="4140200" y="2667000"/>
          <p14:tracePt t="23026" x="4122738" y="2649538"/>
          <p14:tracePt t="23040" x="4122738" y="2633663"/>
          <p14:tracePt t="23058" x="4106863" y="2590800"/>
          <p14:tracePt t="23075" x="4106863" y="2573338"/>
          <p14:tracePt t="23107" x="4106863" y="2557463"/>
          <p14:tracePt t="23140" x="4106863" y="2522538"/>
          <p14:tracePt t="23174" x="4106863" y="2506663"/>
          <p14:tracePt t="23435" x="4089400" y="2506663"/>
          <p14:tracePt t="23490" x="4071938" y="2506663"/>
          <p14:tracePt t="23673" x="4089400" y="2506663"/>
          <p14:tracePt t="23691" x="4122738" y="2506663"/>
          <p14:tracePt t="23708" x="4173538" y="2522538"/>
          <p14:tracePt t="23725" x="4267200" y="2540000"/>
          <p14:tracePt t="23742" x="4335463" y="2540000"/>
          <p14:tracePt t="23758" x="4427538" y="2557463"/>
          <p14:tracePt t="23775" x="4478338" y="2573338"/>
          <p14:tracePt t="23792" x="4546600" y="2590800"/>
          <p14:tracePt t="23808" x="4589463" y="2590800"/>
          <p14:tracePt t="23825" x="4605338" y="2608263"/>
          <p14:tracePt t="23842" x="4622800" y="2608263"/>
          <p14:tracePt t="23858" x="4622800" y="2633663"/>
          <p14:tracePt t="23875" x="4640263" y="2633663"/>
          <p14:tracePt t="23907" x="4656138" y="2649538"/>
          <p14:tracePt t="24165" x="4673600" y="2649538"/>
          <p14:tracePt t="24175" x="4800600" y="2649538"/>
          <p14:tracePt t="24192" x="5080000" y="2649538"/>
          <p14:tracePt t="24208" x="5672138" y="2649538"/>
          <p14:tracePt t="24225" x="6561138" y="2735263"/>
          <p14:tracePt t="24242" x="7231063" y="2895600"/>
          <p14:tracePt t="24258" x="8034338" y="3141663"/>
          <p14:tracePt t="24275" x="8475663" y="3302000"/>
          <p14:tracePt t="24292" x="8907463" y="3479800"/>
          <p14:tracePt t="24308" x="9085263" y="3589338"/>
          <p14:tracePt t="24325" x="9220200" y="3657600"/>
          <p14:tracePt t="24342" x="9296400" y="3716338"/>
          <p14:tracePt t="24358" x="9313863" y="3733800"/>
          <p14:tracePt t="24375" x="9329738" y="3733800"/>
          <p14:tracePt t="24407" x="9313863" y="3733800"/>
          <p14:tracePt t="24425" x="9278938" y="3733800"/>
          <p14:tracePt t="24442" x="9245600" y="3733800"/>
          <p14:tracePt t="24458" x="9220200" y="3733800"/>
          <p14:tracePt t="24475" x="9202738" y="3733800"/>
          <p14:tracePt t="24491" x="9186863" y="3733800"/>
          <p14:tracePt t="24508" x="9169400" y="3733800"/>
          <p14:tracePt t="24525" x="9151938" y="3733800"/>
          <p14:tracePt t="24542" x="9101138" y="3733800"/>
          <p14:tracePt t="24558" x="9067800" y="3733800"/>
          <p14:tracePt t="24575" x="8974138" y="3733800"/>
          <p14:tracePt t="24592" x="8890000" y="3751263"/>
          <p14:tracePt t="24608" x="8813800" y="3751263"/>
          <p14:tracePt t="24625" x="8745538" y="3767138"/>
          <p14:tracePt t="24642" x="8712200" y="3784600"/>
          <p14:tracePt t="24658" x="8669338" y="3784600"/>
          <p14:tracePt t="24675" x="8653463" y="3802063"/>
          <p14:tracePt t="24691" x="8653463" y="3817938"/>
          <p14:tracePt t="24740" x="8653463" y="3835400"/>
          <p14:tracePt t="24758" x="8653463" y="3852863"/>
          <p14:tracePt t="24775" x="8669338" y="3868738"/>
          <p14:tracePt t="24792" x="8669338" y="3894138"/>
          <p14:tracePt t="25262" x="8669338" y="3929063"/>
          <p14:tracePt t="25275" x="8669338" y="3944938"/>
          <p14:tracePt t="25292" x="8669338" y="3995738"/>
          <p14:tracePt t="25308" x="8669338" y="4071938"/>
          <p14:tracePt t="25325" x="8669338" y="4140200"/>
          <p14:tracePt t="25341" x="8669338" y="4208463"/>
          <p14:tracePt t="25358" x="8669338" y="4300538"/>
          <p14:tracePt t="25375" x="8669338" y="4386263"/>
          <p14:tracePt t="25391" x="8669338" y="4478338"/>
          <p14:tracePt t="25408" x="8669338" y="4564063"/>
          <p14:tracePt t="25425" x="8669338" y="4640263"/>
          <p14:tracePt t="25442" x="8669338" y="4706938"/>
          <p14:tracePt t="25458" x="8669338" y="4775200"/>
          <p14:tracePt t="25475" x="8669338" y="4851400"/>
          <p14:tracePt t="25491" x="8669338" y="4902200"/>
          <p14:tracePt t="25508" x="8669338" y="4995863"/>
          <p14:tracePt t="25525" x="8669338" y="5011738"/>
          <p14:tracePt t="25542" x="8669338" y="5080000"/>
          <p14:tracePt t="25558" x="8669338" y="5130800"/>
          <p14:tracePt t="25575" x="8669338" y="5224463"/>
          <p14:tracePt t="25591" x="8653463" y="5291138"/>
          <p14:tracePt t="25608" x="8636000" y="5351463"/>
          <p14:tracePt t="25625" x="8618538" y="5402263"/>
          <p14:tracePt t="25641" x="8618538" y="5418138"/>
          <p14:tracePt t="25658" x="8602663" y="5453063"/>
          <p14:tracePt t="25691" x="8602663" y="5468938"/>
          <p14:tracePt t="25770" x="8602663" y="5453063"/>
          <p14:tracePt t="25778" x="8602663" y="5435600"/>
          <p14:tracePt t="25792" x="8602663" y="5418138"/>
          <p14:tracePt t="25808" x="8618538" y="5334000"/>
          <p14:tracePt t="25825" x="8669338" y="5173663"/>
          <p14:tracePt t="25842" x="8729663" y="4995863"/>
          <p14:tracePt t="25858" x="8763000" y="4775200"/>
          <p14:tracePt t="25875" x="8813800" y="4546600"/>
          <p14:tracePt t="25892" x="8831263" y="4351338"/>
          <p14:tracePt t="25908" x="8847138" y="4224338"/>
          <p14:tracePt t="25925" x="8847138" y="4106863"/>
          <p14:tracePt t="25941" x="8847138" y="4013200"/>
          <p14:tracePt t="25958" x="8847138" y="3944938"/>
          <p14:tracePt t="25975" x="8847138" y="3868738"/>
          <p14:tracePt t="25992" x="8847138" y="3817938"/>
          <p14:tracePt t="26008" x="8847138" y="3802063"/>
          <p14:tracePt t="26025" x="8847138" y="3767138"/>
          <p14:tracePt t="26042" x="8847138" y="3751263"/>
          <p14:tracePt t="26058" x="8831263" y="3716338"/>
          <p14:tracePt t="26075" x="8831263" y="3690938"/>
          <p14:tracePt t="26174" x="8831263" y="3751263"/>
          <p14:tracePt t="26192" x="8831263" y="3835400"/>
          <p14:tracePt t="26207" x="8831263" y="3962400"/>
          <p14:tracePt t="26225" x="8847138" y="4122738"/>
          <p14:tracePt t="26242" x="8864600" y="4318000"/>
          <p14:tracePt t="26258" x="8864600" y="4478338"/>
          <p14:tracePt t="26275" x="8864600" y="4597400"/>
          <p14:tracePt t="26291" x="8890000" y="4724400"/>
          <p14:tracePt t="26308" x="8890000" y="4833938"/>
          <p14:tracePt t="26325" x="8890000" y="4902200"/>
          <p14:tracePt t="26342" x="8890000" y="4978400"/>
          <p14:tracePt t="26358" x="8890000" y="5062538"/>
          <p14:tracePt t="26375" x="8890000" y="5097463"/>
          <p14:tracePt t="26392" x="8890000" y="5156200"/>
          <p14:tracePt t="26408" x="8890000" y="5173663"/>
          <p14:tracePt t="26441" x="8890000" y="5189538"/>
          <p14:tracePt t="26507" x="8890000" y="5173663"/>
          <p14:tracePt t="26525" x="8907463" y="5113338"/>
          <p14:tracePt t="26542" x="8974138" y="4935538"/>
          <p14:tracePt t="26558" x="9024938" y="4741863"/>
          <p14:tracePt t="26575" x="9085263" y="4513263"/>
          <p14:tracePt t="26592" x="9118600" y="4267200"/>
          <p14:tracePt t="26608" x="9151938" y="4071938"/>
          <p14:tracePt t="26625" x="9169400" y="3962400"/>
          <p14:tracePt t="26641" x="9169400" y="3817938"/>
          <p14:tracePt t="26658" x="9169400" y="3751263"/>
          <p14:tracePt t="26675" x="9169400" y="3657600"/>
          <p14:tracePt t="26691" x="9169400" y="3606800"/>
          <p14:tracePt t="26708" x="9169400" y="3556000"/>
          <p14:tracePt t="26725" x="9169400" y="3513138"/>
          <p14:tracePt t="26741" x="9169400" y="3497263"/>
          <p14:tracePt t="26758" x="9169400" y="3462338"/>
          <p14:tracePt t="26875" x="9169400" y="3497263"/>
          <p14:tracePt t="26892" x="9186863" y="3589338"/>
          <p14:tracePt t="26909" x="9186863" y="3751263"/>
          <p14:tracePt t="26925" x="9186863" y="3944938"/>
          <p14:tracePt t="26941" x="9186863" y="4173538"/>
          <p14:tracePt t="26958" x="9186863" y="4386263"/>
          <p14:tracePt t="26975" x="9186863" y="4673600"/>
          <p14:tracePt t="26992" x="9186863" y="4775200"/>
          <p14:tracePt t="27009" x="9186863" y="4995863"/>
          <p14:tracePt t="27025" x="9186863" y="5130800"/>
          <p14:tracePt t="27041" x="9202738" y="5367338"/>
          <p14:tracePt t="27058" x="9220200" y="5453063"/>
          <p14:tracePt t="27075" x="9220200" y="5529263"/>
          <p14:tracePt t="27092" x="9245600" y="5562600"/>
          <p14:tracePt t="27124" x="9245600" y="5580063"/>
          <p14:tracePt t="27190" x="9245600" y="5562600"/>
          <p14:tracePt t="27208" x="9245600" y="5486400"/>
          <p14:tracePt t="27225" x="9245600" y="5351463"/>
          <p14:tracePt t="27242" x="9263063" y="5113338"/>
          <p14:tracePt t="27258" x="9278938" y="4851400"/>
          <p14:tracePt t="27275" x="9278938" y="4579938"/>
          <p14:tracePt t="27292" x="9296400" y="4368800"/>
          <p14:tracePt t="27308" x="9296400" y="4267200"/>
          <p14:tracePt t="27325" x="9296400" y="4140200"/>
          <p14:tracePt t="27342" x="9296400" y="4071938"/>
          <p14:tracePt t="27358" x="9296400" y="4013200"/>
          <p14:tracePt t="27375" x="9278938" y="3979863"/>
          <p14:tracePt t="27391" x="9263063" y="3962400"/>
          <p14:tracePt t="27408" x="9263063" y="3944938"/>
          <p14:tracePt t="27425" x="9263063" y="3929063"/>
          <p14:tracePt t="27507" x="9263063" y="3962400"/>
          <p14:tracePt t="27525" x="9263063" y="4046538"/>
          <p14:tracePt t="27542" x="9263063" y="4224338"/>
          <p14:tracePt t="27558" x="9263063" y="4427538"/>
          <p14:tracePt t="27575" x="9245600" y="4622800"/>
          <p14:tracePt t="27592" x="9220200" y="4724400"/>
          <p14:tracePt t="27608" x="9186863" y="4851400"/>
          <p14:tracePt t="27625" x="9169400" y="4902200"/>
          <p14:tracePt t="27641" x="9151938" y="4935538"/>
          <p14:tracePt t="27658" x="9151938" y="4953000"/>
          <p14:tracePt t="27675" x="9136063" y="4978400"/>
          <p14:tracePt t="27707" x="9118600" y="4978400"/>
          <p14:tracePt t="27740" x="9085263" y="4919663"/>
          <p14:tracePt t="27758" x="9042400" y="4851400"/>
          <p14:tracePt t="27775" x="8991600" y="4757738"/>
          <p14:tracePt t="27791" x="8940800" y="4656138"/>
          <p14:tracePt t="27808" x="8923338" y="4564063"/>
          <p14:tracePt t="27825" x="8890000" y="4478338"/>
          <p14:tracePt t="27842" x="8864600" y="4402138"/>
          <p14:tracePt t="27858" x="8847138" y="4351338"/>
          <p14:tracePt t="27875" x="8831263" y="4318000"/>
          <p14:tracePt t="27892" x="8813800" y="4267200"/>
          <p14:tracePt t="27908" x="8813800" y="4249738"/>
          <p14:tracePt t="27925" x="8796338" y="4208463"/>
          <p14:tracePt t="27942" x="8780463" y="4191000"/>
          <p14:tracePt t="27959" x="8763000" y="4173538"/>
          <p14:tracePt t="27991" x="8745538" y="4173538"/>
          <p14:tracePt t="28041" x="8729663" y="4191000"/>
          <p14:tracePt t="28059" x="8729663" y="4267200"/>
          <p14:tracePt t="28075" x="8686800" y="4386263"/>
          <p14:tracePt t="28092" x="8669338" y="4579938"/>
          <p14:tracePt t="28108" x="8653463" y="4775200"/>
          <p14:tracePt t="28125" x="8636000" y="4935538"/>
          <p14:tracePt t="28142" x="8636000" y="5046663"/>
          <p14:tracePt t="28158" x="8636000" y="5130800"/>
          <p14:tracePt t="28175" x="8636000" y="5189538"/>
          <p14:tracePt t="28191" x="8636000" y="5224463"/>
          <p14:tracePt t="28224" x="8636000" y="5240338"/>
          <p14:tracePt t="28290" x="8636000" y="5224463"/>
          <p14:tracePt t="28309" x="8636000" y="5207000"/>
          <p14:tracePt t="28325" x="8636000" y="5156200"/>
          <p14:tracePt t="28342" x="8636000" y="5029200"/>
          <p14:tracePt t="28358" x="8669338" y="4884738"/>
          <p14:tracePt t="28375" x="8729663" y="4691063"/>
          <p14:tracePt t="28392" x="8763000" y="4513263"/>
          <p14:tracePt t="28408" x="8796338" y="4351338"/>
          <p14:tracePt t="28425" x="8813800" y="4300538"/>
          <p14:tracePt t="28442" x="8831263" y="4249738"/>
          <p14:tracePt t="28459" x="8847138" y="4208463"/>
          <p14:tracePt t="28558" x="8864600" y="4267200"/>
          <p14:tracePt t="28575" x="8864600" y="4335463"/>
          <p14:tracePt t="28592" x="8864600" y="4478338"/>
          <p14:tracePt t="28608" x="8890000" y="4656138"/>
          <p14:tracePt t="28625" x="8890000" y="4757738"/>
          <p14:tracePt t="28642" x="8890000" y="4884738"/>
          <p14:tracePt t="28658" x="8890000" y="4978400"/>
          <p14:tracePt t="28675" x="8890000" y="5029200"/>
          <p14:tracePt t="28692" x="8890000" y="5046663"/>
          <p14:tracePt t="28708" x="8890000" y="5080000"/>
          <p14:tracePt t="28807" x="8890000" y="5046663"/>
          <p14:tracePt t="28826" x="8907463" y="4995863"/>
          <p14:tracePt t="28840" x="8907463" y="4868863"/>
          <p14:tracePt t="28858" x="8940800" y="4706938"/>
          <p14:tracePt t="28875" x="8958263" y="4564063"/>
          <p14:tracePt t="28892" x="8974138" y="4462463"/>
          <p14:tracePt t="28909" x="8991600" y="4351338"/>
          <p14:tracePt t="28925" x="8991600" y="4284663"/>
          <p14:tracePt t="28942" x="8991600" y="4249738"/>
          <p14:tracePt t="28959" x="8991600" y="4224338"/>
          <p14:tracePt t="29047" x="8991600" y="4249738"/>
          <p14:tracePt t="29058" x="8991600" y="4284663"/>
          <p14:tracePt t="29075" x="8991600" y="4402138"/>
          <p14:tracePt t="29092" x="8991600" y="4546600"/>
          <p14:tracePt t="29108" x="8991600" y="4656138"/>
          <p14:tracePt t="29125" x="8991600" y="4757738"/>
          <p14:tracePt t="29142" x="8991600" y="4833938"/>
          <p14:tracePt t="29158" x="8991600" y="4868863"/>
          <p14:tracePt t="29175" x="8991600" y="4884738"/>
          <p14:tracePt t="29192" x="8991600" y="4902200"/>
          <p14:tracePt t="29290" x="8991600" y="4884738"/>
          <p14:tracePt t="29309" x="8991600" y="4833938"/>
          <p14:tracePt t="29324" x="9009063" y="4757738"/>
          <p14:tracePt t="29342" x="9009063" y="4673600"/>
          <p14:tracePt t="29359" x="9024938" y="4622800"/>
          <p14:tracePt t="29375" x="9042400" y="4579938"/>
          <p14:tracePt t="29392" x="9042400" y="4564063"/>
          <p14:tracePt t="29409" x="9067800" y="4564063"/>
          <p14:tracePt t="29491" x="9085263" y="4579938"/>
          <p14:tracePt t="29509" x="9085263" y="4622800"/>
          <p14:tracePt t="29525" x="9101138" y="4706938"/>
          <p14:tracePt t="29542" x="9136063" y="4757738"/>
          <p14:tracePt t="29558" x="9136063" y="4851400"/>
          <p14:tracePt t="29575" x="9151938" y="4919663"/>
          <p14:tracePt t="29591" x="9151938" y="4978400"/>
          <p14:tracePt t="29608" x="9151938" y="4995863"/>
          <p14:tracePt t="29625" x="9151938" y="5011738"/>
          <p14:tracePt t="29642" x="9151938" y="5029200"/>
          <p14:tracePt t="30592" x="9118600" y="5029200"/>
          <p14:tracePt t="30609" x="9067800" y="5029200"/>
          <p14:tracePt t="30625" x="9024938" y="5029200"/>
          <p14:tracePt t="30642" x="8958263" y="5029200"/>
          <p14:tracePt t="30658" x="8864600" y="5029200"/>
          <p14:tracePt t="30675" x="8780463" y="5029200"/>
          <p14:tracePt t="30692" x="8729663" y="5029200"/>
          <p14:tracePt t="30708" x="8653463" y="5046663"/>
          <p14:tracePt t="30725" x="8618538" y="5046663"/>
          <p14:tracePt t="30742" x="8585200" y="5062538"/>
          <p14:tracePt t="30758" x="8567738" y="5080000"/>
          <p14:tracePt t="30775" x="8551863" y="5097463"/>
          <p14:tracePt t="30792" x="8534400" y="5113338"/>
          <p14:tracePt t="30809" x="8509000" y="5130800"/>
          <p14:tracePt t="30825" x="8509000" y="5156200"/>
          <p14:tracePt t="30842" x="8491538" y="5173663"/>
          <p14:tracePt t="30874" x="8491538" y="5189538"/>
          <p14:tracePt t="30893" x="8475663" y="5207000"/>
          <p14:tracePt t="30924" x="8475663" y="5224463"/>
          <p14:tracePt t="31301" x="8475663" y="5207000"/>
          <p14:tracePt t="31358" x="8491538" y="5189538"/>
          <p14:tracePt t="31376" x="8491538" y="5173663"/>
          <p14:tracePt t="31390" x="8509000" y="5156200"/>
          <p14:tracePt t="31409" x="8534400" y="5097463"/>
          <p14:tracePt t="31425" x="8567738" y="5062538"/>
          <p14:tracePt t="31442" x="8585200" y="5029200"/>
          <p14:tracePt t="31458" x="8602663" y="4995863"/>
          <p14:tracePt t="31475" x="8618538" y="4953000"/>
          <p14:tracePt t="31492" x="8653463" y="4902200"/>
          <p14:tracePt t="31509" x="8669338" y="4884738"/>
          <p14:tracePt t="31525" x="8712200" y="4833938"/>
          <p14:tracePt t="31542" x="8729663" y="4800600"/>
          <p14:tracePt t="31559" x="8763000" y="4741863"/>
          <p14:tracePt t="31575" x="8780463" y="4691063"/>
          <p14:tracePt t="31592" x="8813800" y="4656138"/>
          <p14:tracePt t="31609" x="8831263" y="4597400"/>
          <p14:tracePt t="31625" x="8831263" y="4546600"/>
          <p14:tracePt t="31642" x="8847138" y="4529138"/>
          <p14:tracePt t="31659" x="8864600" y="4495800"/>
          <p14:tracePt t="31675" x="8864600" y="4462463"/>
          <p14:tracePt t="31692" x="8890000" y="4445000"/>
          <p14:tracePt t="31709" x="8890000" y="4427538"/>
          <p14:tracePt t="31725" x="8890000" y="4386263"/>
          <p14:tracePt t="31742" x="8907463" y="4368800"/>
          <p14:tracePt t="31758" x="8907463" y="4335463"/>
          <p14:tracePt t="31775" x="8907463" y="4318000"/>
          <p14:tracePt t="31792" x="8907463" y="4300538"/>
          <p14:tracePt t="31809" x="8907463" y="4267200"/>
          <p14:tracePt t="31825" x="8923338" y="4249738"/>
          <p14:tracePt t="31842" x="8923338" y="4208463"/>
          <p14:tracePt t="31874" x="8923338" y="4191000"/>
          <p14:tracePt t="31908" x="8923338" y="4173538"/>
          <p14:tracePt t="31997" x="8940800" y="4173538"/>
          <p14:tracePt t="32046" x="8940800" y="4191000"/>
          <p14:tracePt t="32091" x="8940800" y="4208463"/>
          <p14:tracePt t="32141" x="8958263" y="4249738"/>
          <p14:tracePt t="32159" x="8974138" y="4267200"/>
          <p14:tracePt t="32175" x="8974138" y="4300538"/>
          <p14:tracePt t="32192" x="8991600" y="4351338"/>
          <p14:tracePt t="32208" x="9009063" y="4386263"/>
          <p14:tracePt t="32225" x="9024938" y="4427538"/>
          <p14:tracePt t="32242" x="9042400" y="4462463"/>
          <p14:tracePt t="32259" x="9067800" y="4495800"/>
          <p14:tracePt t="32275" x="9085263" y="4513263"/>
          <p14:tracePt t="32292" x="9085263" y="4546600"/>
          <p14:tracePt t="32309" x="9118600" y="4597400"/>
          <p14:tracePt t="32325" x="9118600" y="4622800"/>
          <p14:tracePt t="32342" x="9136063" y="4656138"/>
          <p14:tracePt t="32359" x="9169400" y="4706938"/>
          <p14:tracePt t="32375" x="9169400" y="4724400"/>
          <p14:tracePt t="32392" x="9186863" y="4757738"/>
          <p14:tracePt t="32409" x="9202738" y="4775200"/>
          <p14:tracePt t="32425" x="9202738" y="4800600"/>
          <p14:tracePt t="32442" x="9220200" y="4818063"/>
          <p14:tracePt t="32459" x="9220200" y="4833938"/>
          <p14:tracePt t="32475" x="9245600" y="4851400"/>
          <p14:tracePt t="32492" x="9245600" y="4868863"/>
          <p14:tracePt t="32508" x="9263063" y="4902200"/>
          <p14:tracePt t="32525" x="9278938" y="4902200"/>
          <p14:tracePt t="32542" x="9278938" y="4919663"/>
          <p14:tracePt t="33234" x="9278938" y="4935538"/>
          <p14:tracePt t="33259" x="9278938" y="4953000"/>
          <p14:tracePt t="33276" x="9263063" y="4978400"/>
          <p14:tracePt t="33292" x="9245600" y="5011738"/>
          <p14:tracePt t="33309" x="9245600" y="5029200"/>
          <p14:tracePt t="33325" x="9220200" y="5046663"/>
          <p14:tracePt t="33342" x="9202738" y="5062538"/>
          <p14:tracePt t="33358" x="9186863" y="5097463"/>
          <p14:tracePt t="33375" x="9186863" y="5130800"/>
          <p14:tracePt t="33392" x="9169400" y="5156200"/>
          <p14:tracePt t="33409" x="9151938" y="5173663"/>
          <p14:tracePt t="33425" x="9151938" y="5207000"/>
          <p14:tracePt t="33442" x="9151938" y="5224463"/>
          <p14:tracePt t="33459" x="9136063" y="5257800"/>
          <p14:tracePt t="33475" x="9118600" y="5275263"/>
          <p14:tracePt t="33492" x="9118600" y="5291138"/>
          <p14:tracePt t="33508" x="9101138" y="5308600"/>
          <p14:tracePt t="33525" x="9101138" y="5351463"/>
          <p14:tracePt t="33542" x="9085263" y="5367338"/>
          <p14:tracePt t="33559" x="9067800" y="5402263"/>
          <p14:tracePt t="33575" x="9042400" y="5435600"/>
          <p14:tracePt t="33592" x="9024938" y="5453063"/>
          <p14:tracePt t="33609" x="9009063" y="5468938"/>
          <p14:tracePt t="33625" x="9009063" y="5486400"/>
          <p14:tracePt t="33642" x="8991600" y="5511800"/>
          <p14:tracePt t="33659" x="8991600" y="5529263"/>
          <p14:tracePt t="33675" x="8974138" y="5545138"/>
          <p14:tracePt t="33692" x="8974138" y="5562600"/>
          <p14:tracePt t="33709" x="8974138" y="5580063"/>
          <p14:tracePt t="33725" x="8958263" y="5595938"/>
          <p14:tracePt t="33757" x="8940800" y="5613400"/>
          <p14:tracePt t="33775" x="8940800" y="5630863"/>
          <p14:tracePt t="33824" x="8940800" y="5646738"/>
          <p14:tracePt t="33988" x="8940800" y="5630863"/>
          <p14:tracePt t="33996" x="8923338" y="5630863"/>
          <p14:tracePt t="34024" x="8923338" y="5613400"/>
          <p14:tracePt t="34042" x="8923338" y="5595938"/>
          <p14:tracePt t="34059" x="8890000" y="5580063"/>
          <p14:tracePt t="34075" x="8864600" y="5545138"/>
          <p14:tracePt t="34092" x="8831263" y="5511800"/>
          <p14:tracePt t="34109" x="8796338" y="5453063"/>
          <p14:tracePt t="34125" x="8745538" y="5418138"/>
          <p14:tracePt t="34142" x="8712200" y="5367338"/>
          <p14:tracePt t="34159" x="8669338" y="5334000"/>
          <p14:tracePt t="34175" x="8636000" y="5291138"/>
          <p14:tracePt t="34192" x="8618538" y="5275263"/>
          <p14:tracePt t="34208" x="8602663" y="5240338"/>
          <p14:tracePt t="34225" x="8585200" y="5224463"/>
          <p14:tracePt t="34242" x="8567738" y="5207000"/>
          <p14:tracePt t="34259" x="8551863" y="5189538"/>
          <p14:tracePt t="34275" x="8534400" y="5156200"/>
          <p14:tracePt t="34292" x="8534400" y="5130800"/>
          <p14:tracePt t="34308" x="8509000" y="5130800"/>
          <p14:tracePt t="34325" x="8491538" y="5097463"/>
          <p14:tracePt t="34342" x="8475663" y="5080000"/>
          <p14:tracePt t="34359" x="8458200" y="5062538"/>
          <p14:tracePt t="34375" x="8440738" y="5046663"/>
          <p14:tracePt t="34392" x="8424863" y="5029200"/>
          <p14:tracePt t="34409" x="8407400" y="5011738"/>
          <p14:tracePt t="34457" x="8407400" y="4995863"/>
          <p14:tracePt t="34475" x="8389938" y="4995863"/>
          <p14:tracePt t="34709" x="8407400" y="4995863"/>
          <p14:tracePt t="34741" x="8407400" y="4978400"/>
          <p14:tracePt t="34759" x="8424863" y="4953000"/>
          <p14:tracePt t="34776" x="8458200" y="4902200"/>
          <p14:tracePt t="34792" x="8491538" y="4851400"/>
          <p14:tracePt t="34809" x="8509000" y="4800600"/>
          <p14:tracePt t="34825" x="8551863" y="4741863"/>
          <p14:tracePt t="34842" x="8567738" y="4673600"/>
          <p14:tracePt t="34858" x="8602663" y="4597400"/>
          <p14:tracePt t="34875" x="8636000" y="4546600"/>
          <p14:tracePt t="34892" x="8653463" y="4495800"/>
          <p14:tracePt t="34909" x="8669338" y="4445000"/>
          <p14:tracePt t="34925" x="8712200" y="4402138"/>
          <p14:tracePt t="34942" x="8729663" y="4351338"/>
          <p14:tracePt t="34959" x="8745538" y="4318000"/>
          <p14:tracePt t="34975" x="8763000" y="4284663"/>
          <p14:tracePt t="34992" x="8780463" y="4249738"/>
          <p14:tracePt t="35009" x="8780463" y="4208463"/>
          <p14:tracePt t="35025" x="8796338" y="4191000"/>
          <p14:tracePt t="35042" x="8796338" y="4173538"/>
          <p14:tracePt t="35059" x="8813800" y="4157663"/>
          <p14:tracePt t="35091" x="8813800" y="4140200"/>
          <p14:tracePt t="35257" x="8813800" y="4157663"/>
          <p14:tracePt t="35276" x="8831263" y="4157663"/>
          <p14:tracePt t="35292" x="8831263" y="4173538"/>
          <p14:tracePt t="35324" x="8831263" y="4191000"/>
          <p14:tracePt t="35342" x="8847138" y="4208463"/>
          <p14:tracePt t="35359" x="8864600" y="4224338"/>
          <p14:tracePt t="35375" x="8907463" y="4267200"/>
          <p14:tracePt t="35392" x="8923338" y="4300538"/>
          <p14:tracePt t="35409" x="8958263" y="4335463"/>
          <p14:tracePt t="35426" x="8974138" y="4368800"/>
          <p14:tracePt t="35442" x="8991600" y="4402138"/>
          <p14:tracePt t="35459" x="9024938" y="4445000"/>
          <p14:tracePt t="35475" x="9042400" y="4495800"/>
          <p14:tracePt t="35492" x="9067800" y="4529138"/>
          <p14:tracePt t="35508" x="9101138" y="4564063"/>
          <p14:tracePt t="35525" x="9118600" y="4597400"/>
          <p14:tracePt t="35542" x="9136063" y="4656138"/>
          <p14:tracePt t="35559" x="9169400" y="4706938"/>
          <p14:tracePt t="35575" x="9202738" y="4757738"/>
          <p14:tracePt t="35592" x="9245600" y="4800600"/>
          <p14:tracePt t="35609" x="9278938" y="4851400"/>
          <p14:tracePt t="35625" x="9313863" y="4902200"/>
          <p14:tracePt t="35642" x="9347200" y="4953000"/>
          <p14:tracePt t="35659" x="9364663" y="4995863"/>
          <p14:tracePt t="35675" x="9380538" y="5029200"/>
          <p14:tracePt t="35692" x="9398000" y="5046663"/>
          <p14:tracePt t="35724" x="9423400" y="5062538"/>
          <p14:tracePt t="36250" x="9398000" y="5062538"/>
          <p14:tracePt t="36275" x="9380538" y="5080000"/>
          <p14:tracePt t="36292" x="9347200" y="5097463"/>
          <p14:tracePt t="36309" x="9329738" y="5130800"/>
          <p14:tracePt t="36325" x="9313863" y="5156200"/>
          <p14:tracePt t="36342" x="9296400" y="5189538"/>
          <p14:tracePt t="36359" x="9278938" y="5224463"/>
          <p14:tracePt t="36375" x="9245600" y="5257800"/>
          <p14:tracePt t="36392" x="9245600" y="5275263"/>
          <p14:tracePt t="36408" x="9220200" y="5308600"/>
          <p14:tracePt t="36425" x="9186863" y="5334000"/>
          <p14:tracePt t="36442" x="9169400" y="5367338"/>
          <p14:tracePt t="36459" x="9169400" y="5384800"/>
          <p14:tracePt t="36475" x="9151938" y="5402263"/>
          <p14:tracePt t="36492" x="9136063" y="5418138"/>
          <p14:tracePt t="36508" x="9136063" y="5435600"/>
          <p14:tracePt t="36526" x="9118600" y="5435600"/>
          <p14:tracePt t="36542" x="9118600" y="5453063"/>
          <p14:tracePt t="36559" x="9101138" y="5453063"/>
          <p14:tracePt t="36575" x="9101138" y="5468938"/>
          <p14:tracePt t="36592" x="9085263" y="5468938"/>
          <p14:tracePt t="36624" x="9067800" y="5486400"/>
          <p14:tracePt t="36674" x="9042400" y="5511800"/>
          <p14:tracePt t="37276" x="9042400" y="5486400"/>
          <p14:tracePt t="37292" x="9024938" y="5402263"/>
          <p14:tracePt t="37309" x="8991600" y="5291138"/>
          <p14:tracePt t="37325" x="8974138" y="5156200"/>
          <p14:tracePt t="37342" x="8940800" y="4995863"/>
          <p14:tracePt t="37359" x="8907463" y="4833938"/>
          <p14:tracePt t="37375" x="8864600" y="4691063"/>
          <p14:tracePt t="37392" x="8847138" y="4579938"/>
          <p14:tracePt t="37409" x="8847138" y="4495800"/>
          <p14:tracePt t="37425" x="8831263" y="4445000"/>
          <p14:tracePt t="37442" x="8831263" y="4427538"/>
          <p14:tracePt t="37459" x="8831263" y="4402138"/>
          <p14:tracePt t="37491" x="8813800" y="4402138"/>
          <p14:tracePt t="37509" x="8813800" y="4386263"/>
          <p14:tracePt t="37724" x="8831263" y="4386263"/>
          <p14:tracePt t="37758" x="8847138" y="4368800"/>
          <p14:tracePt t="37776" x="8847138" y="4351338"/>
          <p14:tracePt t="37807" x="8864600" y="4335463"/>
          <p14:tracePt t="37929" x="8864600" y="4351338"/>
          <p14:tracePt t="37957" x="8864600" y="4368800"/>
          <p14:tracePt t="37976" x="8847138" y="4402138"/>
          <p14:tracePt t="37992" x="8831263" y="4478338"/>
          <p14:tracePt t="38009" x="8813800" y="4546600"/>
          <p14:tracePt t="38026" x="8780463" y="4640263"/>
          <p14:tracePt t="38042" x="8745538" y="4706938"/>
          <p14:tracePt t="38058" x="8712200" y="4775200"/>
          <p14:tracePt t="38075" x="8686800" y="4833938"/>
          <p14:tracePt t="38092" x="8669338" y="4868863"/>
          <p14:tracePt t="38108" x="8669338" y="4884738"/>
          <p14:tracePt t="38125" x="8653463" y="4902200"/>
          <p14:tracePt t="38142" x="8653463" y="4935538"/>
          <p14:tracePt t="38159" x="8636000" y="4935538"/>
          <p14:tracePt t="38176" x="8636000" y="4978400"/>
          <p14:tracePt t="38208" x="8636000" y="4995863"/>
          <p14:tracePt t="38265" x="8636000" y="4978400"/>
          <p14:tracePt t="38275" x="8636000" y="4953000"/>
          <p14:tracePt t="38292" x="8636000" y="4902200"/>
          <p14:tracePt t="38309" x="8686800" y="4800600"/>
          <p14:tracePt t="38326" x="8763000" y="4673600"/>
          <p14:tracePt t="38342" x="8831263" y="4546600"/>
          <p14:tracePt t="38359" x="8890000" y="4445000"/>
          <p14:tracePt t="38375" x="8940800" y="4318000"/>
          <p14:tracePt t="38392" x="8974138" y="4249738"/>
          <p14:tracePt t="38408" x="8991600" y="4208463"/>
          <p14:tracePt t="38425" x="8991600" y="4191000"/>
          <p14:tracePt t="38442" x="9009063" y="4173538"/>
          <p14:tracePt t="38609" x="9009063" y="4191000"/>
          <p14:tracePt t="38658" x="9024938" y="4224338"/>
          <p14:tracePt t="38676" x="9024938" y="4284663"/>
          <p14:tracePt t="38692" x="9042400" y="4335463"/>
          <p14:tracePt t="38709" x="9085263" y="4402138"/>
          <p14:tracePt t="38726" x="9101138" y="4495800"/>
          <p14:tracePt t="38742" x="9118600" y="4529138"/>
          <p14:tracePt t="38759" x="9136063" y="4564063"/>
          <p14:tracePt t="38775" x="9136063" y="4579938"/>
          <p14:tracePt t="38792" x="9136063" y="4622800"/>
          <p14:tracePt t="38809" x="9136063" y="4640263"/>
          <p14:tracePt t="38825" x="9136063" y="4656138"/>
          <p14:tracePt t="38842" x="9151938" y="4673600"/>
          <p14:tracePt t="38874" x="9151938" y="4691063"/>
          <p14:tracePt t="38892" x="9151938" y="4706938"/>
          <p14:tracePt t="39076" x="9151938" y="4724400"/>
          <p14:tracePt t="39108" x="9151938" y="4800600"/>
          <p14:tracePt t="39126" x="9136063" y="4902200"/>
          <p14:tracePt t="39142" x="9136063" y="4935538"/>
          <p14:tracePt t="39159" x="9118600" y="5011738"/>
          <p14:tracePt t="39175" x="9101138" y="5062538"/>
          <p14:tracePt t="39192" x="9101138" y="5156200"/>
          <p14:tracePt t="39209" x="9101138" y="5189538"/>
          <p14:tracePt t="39225" x="9085263" y="5240338"/>
          <p14:tracePt t="39242" x="9085263" y="5275263"/>
          <p14:tracePt t="39259" x="9085263" y="5291138"/>
          <p14:tracePt t="39276" x="9067800" y="5308600"/>
          <p14:tracePt t="39292" x="9067800" y="5334000"/>
          <p14:tracePt t="39309" x="9067800" y="5351463"/>
          <p14:tracePt t="39341" x="9042400" y="5351463"/>
          <p14:tracePt t="39412" x="9024938" y="5351463"/>
          <p14:tracePt t="39441" x="9009063" y="5367338"/>
          <p14:tracePt t="39459" x="8991600" y="5367338"/>
          <p14:tracePt t="39491" x="8958263" y="5367338"/>
          <p14:tracePt t="39509" x="8940800" y="5367338"/>
          <p14:tracePt t="39525" x="8923338" y="5367338"/>
          <p14:tracePt t="39542" x="8890000" y="5367338"/>
          <p14:tracePt t="39559" x="8864600" y="5367338"/>
          <p14:tracePt t="39576" x="8831263" y="5367338"/>
          <p14:tracePt t="39592" x="8813800" y="5367338"/>
          <p14:tracePt t="39609" x="8796338" y="5367338"/>
          <p14:tracePt t="39626" x="8763000" y="5367338"/>
          <p14:tracePt t="39658" x="8745538" y="5367338"/>
          <p14:tracePt t="39676" x="8712200" y="5334000"/>
          <p14:tracePt t="39692" x="8712200" y="5308600"/>
          <p14:tracePt t="39709" x="8686800" y="5275263"/>
          <p14:tracePt t="39725" x="8653463" y="5257800"/>
          <p14:tracePt t="39742" x="8636000" y="5224463"/>
          <p14:tracePt t="39759" x="8636000" y="5207000"/>
          <p14:tracePt t="39776" x="8618538" y="5173663"/>
          <p14:tracePt t="39792" x="8602663" y="5156200"/>
          <p14:tracePt t="39809" x="8602663" y="5130800"/>
          <p14:tracePt t="39825" x="8585200" y="5113338"/>
          <p14:tracePt t="39858" x="8567738" y="5097463"/>
          <p14:tracePt t="39928" x="8567738" y="5113338"/>
          <p14:tracePt t="39958" x="8585200" y="5173663"/>
          <p14:tracePt t="39975" x="8636000" y="5240338"/>
          <p14:tracePt t="39992" x="8686800" y="5308600"/>
          <p14:tracePt t="40009" x="8745538" y="5384800"/>
          <p14:tracePt t="40026" x="8796338" y="5453063"/>
          <p14:tracePt t="40042" x="8847138" y="5529263"/>
          <p14:tracePt t="40059" x="8890000" y="5562600"/>
          <p14:tracePt t="40075" x="8907463" y="5580063"/>
          <p14:tracePt t="40092" x="8923338" y="5595938"/>
          <p14:tracePt t="40124" x="8923338" y="5613400"/>
          <p14:tracePt t="40142" x="8940800" y="5613400"/>
          <p14:tracePt t="40600" x="8923338" y="5613400"/>
          <p14:tracePt t="40610" x="8923338" y="5595938"/>
          <p14:tracePt t="40641" x="8923338" y="5580063"/>
          <p14:tracePt t="40659" x="8923338" y="5545138"/>
          <p14:tracePt t="40675" x="8923338" y="5468938"/>
          <p14:tracePt t="40692" x="8923338" y="5402263"/>
          <p14:tracePt t="40709" x="8923338" y="5334000"/>
          <p14:tracePt t="40726" x="8923338" y="5240338"/>
          <p14:tracePt t="40742" x="8923338" y="5189538"/>
          <p14:tracePt t="40759" x="8923338" y="5130800"/>
          <p14:tracePt t="40776" x="8923338" y="5113338"/>
          <p14:tracePt t="40792" x="8923338" y="5097463"/>
          <p14:tracePt t="40809" x="8923338" y="5080000"/>
          <p14:tracePt t="40895" x="8923338" y="5113338"/>
          <p14:tracePt t="40909" x="8923338" y="5156200"/>
          <p14:tracePt t="40924" x="8923338" y="5240338"/>
          <p14:tracePt t="40942" x="8940800" y="5351463"/>
          <p14:tracePt t="40959" x="8958263" y="5468938"/>
          <p14:tracePt t="40975" x="8974138" y="5562600"/>
          <p14:tracePt t="40992" x="8974138" y="5613400"/>
          <p14:tracePt t="41009" x="8974138" y="5646738"/>
          <p14:tracePt t="41108" x="8974138" y="5613400"/>
          <p14:tracePt t="41126" x="8974138" y="5511800"/>
          <p14:tracePt t="41141" x="8991600" y="5224463"/>
          <p14:tracePt t="41159" x="9009063" y="4978400"/>
          <p14:tracePt t="41176" x="9009063" y="4818063"/>
          <p14:tracePt t="41192" x="9009063" y="4673600"/>
          <p14:tracePt t="41209" x="9009063" y="4622800"/>
          <p14:tracePt t="41226" x="9009063" y="4579938"/>
          <p14:tracePt t="41291" x="9009063" y="4597400"/>
          <p14:tracePt t="41309" x="9009063" y="4656138"/>
          <p14:tracePt t="41325" x="9009063" y="4741863"/>
          <p14:tracePt t="41342" x="9009063" y="4884738"/>
          <p14:tracePt t="41359" x="9009063" y="4978400"/>
          <p14:tracePt t="41375" x="9009063" y="5080000"/>
          <p14:tracePt t="41392" x="9009063" y="5156200"/>
          <p14:tracePt t="41409" x="9009063" y="5189538"/>
          <p14:tracePt t="41441" x="9009063" y="5207000"/>
          <p14:tracePt t="41485" x="9009063" y="5189538"/>
          <p14:tracePt t="41508" x="9009063" y="5156200"/>
          <p14:tracePt t="41525" x="9009063" y="5097463"/>
          <p14:tracePt t="41542" x="9009063" y="5011738"/>
          <p14:tracePt t="41559" x="9024938" y="4902200"/>
          <p14:tracePt t="41576" x="9024938" y="4884738"/>
          <p14:tracePt t="41592" x="9024938" y="4833938"/>
          <p14:tracePt t="41657" x="9024938" y="4851400"/>
          <p14:tracePt t="41676" x="9024938" y="4902200"/>
          <p14:tracePt t="41692" x="9024938" y="4978400"/>
          <p14:tracePt t="41709" x="8991600" y="5046663"/>
          <p14:tracePt t="41726" x="8974138" y="5130800"/>
          <p14:tracePt t="41742" x="8958263" y="5207000"/>
          <p14:tracePt t="41759" x="8940800" y="5257800"/>
          <p14:tracePt t="41776" x="8940800" y="5291138"/>
          <p14:tracePt t="41792" x="8940800" y="5308600"/>
          <p14:tracePt t="41824" x="8940800" y="5334000"/>
          <p14:tracePt t="41878" x="8940800" y="5308600"/>
          <p14:tracePt t="41892" x="8940800" y="5291138"/>
          <p14:tracePt t="41909" x="8940800" y="5257800"/>
          <p14:tracePt t="41926" x="8940800" y="5207000"/>
          <p14:tracePt t="41942" x="8940800" y="5156200"/>
          <p14:tracePt t="41959" x="8940800" y="5113338"/>
          <p14:tracePt t="41975" x="8940800" y="5097463"/>
          <p14:tracePt t="41992" x="8940800" y="5080000"/>
          <p14:tracePt t="42026" x="8940800" y="5097463"/>
          <p14:tracePt t="42042" x="8940800" y="5130800"/>
          <p14:tracePt t="42059" x="8940800" y="5189538"/>
          <p14:tracePt t="42076" x="8940800" y="5275263"/>
          <p14:tracePt t="42092" x="8940800" y="5334000"/>
          <p14:tracePt t="42109" x="8940800" y="5384800"/>
          <p14:tracePt t="42126" x="8940800" y="5418138"/>
          <p14:tracePt t="42158" x="8940800" y="5435600"/>
          <p14:tracePt t="42226" x="8940800" y="5418138"/>
          <p14:tracePt t="42242" x="8940800" y="5367338"/>
          <p14:tracePt t="42259" x="8923338" y="5275263"/>
          <p14:tracePt t="42275" x="8923338" y="5189538"/>
          <p14:tracePt t="42292" x="8923338" y="5097463"/>
          <p14:tracePt t="42309" x="8907463" y="5062538"/>
          <p14:tracePt t="42326" x="8907463" y="5046663"/>
          <p14:tracePt t="42342" x="8907463" y="5029200"/>
          <p14:tracePt t="42387" x="8907463" y="5046663"/>
          <p14:tracePt t="42408" x="8907463" y="5062538"/>
          <p14:tracePt t="42426" x="8907463" y="5080000"/>
          <p14:tracePt t="42442" x="8907463" y="5097463"/>
          <p14:tracePt t="42459" x="8907463" y="5130800"/>
          <p14:tracePt t="42476" x="8907463" y="5173663"/>
          <p14:tracePt t="42492" x="8907463" y="5189538"/>
          <p14:tracePt t="42524" x="8907463" y="5207000"/>
          <p14:tracePt t="42591" x="8907463" y="5189538"/>
          <p14:tracePt t="42610" x="8890000" y="5189538"/>
          <p14:tracePt t="42624" x="8890000" y="5173663"/>
          <p14:tracePt t="42642" x="8890000" y="5156200"/>
          <p14:tracePt t="42741" x="8890000" y="5173663"/>
          <p14:tracePt t="42759" x="8890000" y="5189538"/>
          <p14:tracePt t="42791" x="8890000" y="5207000"/>
          <p14:tracePt t="42825" x="8890000" y="5224463"/>
          <p14:tracePt t="43025" x="8890000" y="5207000"/>
          <p14:tracePt t="43108" x="8890000" y="5224463"/>
          <p14:tracePt t="43126" x="8907463" y="5240338"/>
          <p14:tracePt t="43141" x="8907463" y="5257800"/>
          <p14:tracePt t="43159" x="8907463" y="5275263"/>
          <p14:tracePt t="43176" x="8907463" y="5291138"/>
          <p14:tracePt t="43208" x="8907463" y="5308600"/>
          <p14:tracePt t="43263" x="8907463" y="5291138"/>
          <p14:tracePt t="43291" x="8907463" y="5257800"/>
          <p14:tracePt t="43309" x="8907463" y="5240338"/>
          <p14:tracePt t="43326" x="8907463" y="5189538"/>
          <p14:tracePt t="43342" x="8907463" y="5130800"/>
          <p14:tracePt t="43359" x="8907463" y="5097463"/>
          <p14:tracePt t="43376" x="8907463" y="5062538"/>
          <p14:tracePt t="43392" x="8907463" y="5046663"/>
          <p14:tracePt t="43409" x="8890000" y="5046663"/>
          <p14:tracePt t="43452" x="8890000" y="5062538"/>
          <p14:tracePt t="43460" x="8890000" y="5080000"/>
          <p14:tracePt t="43475" x="8890000" y="5097463"/>
          <p14:tracePt t="43492" x="8890000" y="5173663"/>
          <p14:tracePt t="43509" x="8890000" y="5308600"/>
          <p14:tracePt t="43526" x="8890000" y="5367338"/>
          <p14:tracePt t="43542" x="8890000" y="5453063"/>
          <p14:tracePt t="43559" x="8890000" y="5511800"/>
          <p14:tracePt t="43576" x="8890000" y="5562600"/>
          <p14:tracePt t="43592" x="8890000" y="5580063"/>
          <p14:tracePt t="43674" x="8864600" y="5562600"/>
          <p14:tracePt t="43693" x="8864600" y="5468938"/>
          <p14:tracePt t="43708" x="8864600" y="5334000"/>
          <p14:tracePt t="43726" x="8864600" y="5156200"/>
          <p14:tracePt t="43742" x="8864600" y="5046663"/>
          <p14:tracePt t="43759" x="8864600" y="4935538"/>
          <p14:tracePt t="43776" x="8864600" y="4884738"/>
          <p14:tracePt t="43792" x="8890000" y="4884738"/>
          <p14:tracePt t="43809" x="8890000" y="4868863"/>
          <p14:tracePt t="43841" x="8890000" y="4884738"/>
          <p14:tracePt t="43859" x="8890000" y="4902200"/>
          <p14:tracePt t="43876" x="8907463" y="4995863"/>
          <p14:tracePt t="43892" x="8907463" y="5046663"/>
          <p14:tracePt t="43909" x="8907463" y="5130800"/>
          <p14:tracePt t="43925" x="8907463" y="5189538"/>
          <p14:tracePt t="43942" x="8907463" y="5224463"/>
          <p14:tracePt t="43959" x="8907463" y="5240338"/>
          <p14:tracePt t="43976" x="8907463" y="5257800"/>
          <p14:tracePt t="44058" x="8907463" y="5240338"/>
          <p14:tracePt t="44076" x="8907463" y="5224463"/>
          <p14:tracePt t="44092" x="8907463" y="5173663"/>
          <p14:tracePt t="44109" x="8907463" y="5113338"/>
          <p14:tracePt t="44126" x="8907463" y="5097463"/>
          <p14:tracePt t="44191" x="8907463" y="5113338"/>
          <p14:tracePt t="44209" x="8907463" y="5156200"/>
          <p14:tracePt t="44225" x="8907463" y="5189538"/>
          <p14:tracePt t="44243" x="8907463" y="5224463"/>
          <p14:tracePt t="44259" x="8907463" y="5257800"/>
          <p14:tracePt t="44276" x="8907463" y="5275263"/>
          <p14:tracePt t="44308" x="8907463" y="5291138"/>
          <p14:tracePt t="44458" x="8907463" y="5275263"/>
          <p14:tracePt t="44476" x="8907463" y="5257800"/>
          <p14:tracePt t="44492" x="8907463" y="5224463"/>
          <p14:tracePt t="44509" x="8907463" y="5173663"/>
          <p14:tracePt t="44591" x="8907463" y="5207000"/>
          <p14:tracePt t="44609" x="8907463" y="5224463"/>
          <p14:tracePt t="44625" x="8907463" y="5257800"/>
          <p14:tracePt t="44642" x="8907463" y="5275263"/>
          <p14:tracePt t="44659" x="8907463" y="5291138"/>
          <p14:tracePt t="44775" x="8907463" y="5275263"/>
          <p14:tracePt t="44808" x="8907463" y="5257800"/>
          <p14:tracePt t="44826" x="8907463" y="5240338"/>
          <p14:tracePt t="44960" x="8907463" y="5257800"/>
          <p14:tracePt t="46828" x="8907463" y="5240338"/>
          <p14:tracePt t="46843" x="8907463" y="5224463"/>
          <p14:tracePt t="46859" x="8923338" y="5173663"/>
          <p14:tracePt t="46876" x="8940800" y="5097463"/>
          <p14:tracePt t="46893" x="8940800" y="5046663"/>
          <p14:tracePt t="46909" x="8958263" y="5029200"/>
          <p14:tracePt t="46926" x="8958263" y="5011738"/>
          <p14:tracePt t="46992" x="8958263" y="5029200"/>
          <p14:tracePt t="47009" x="8923338" y="5062538"/>
          <p14:tracePt t="47026" x="8907463" y="5097463"/>
          <p14:tracePt t="47042" x="8890000" y="5156200"/>
          <p14:tracePt t="47059" x="8890000" y="5189538"/>
          <p14:tracePt t="47076" x="8864600" y="5207000"/>
          <p14:tracePt t="47092" x="8864600" y="5224463"/>
          <p14:tracePt t="47109" x="8864600" y="5240338"/>
          <p14:tracePt t="47204" x="8864600" y="5224463"/>
          <p14:tracePt t="47213" x="8890000" y="5224463"/>
          <p14:tracePt t="47226" x="8890000" y="5207000"/>
          <p14:tracePt t="47242" x="8907463" y="5173663"/>
          <p14:tracePt t="47259" x="8923338" y="5130800"/>
          <p14:tracePt t="47276" x="8923338" y="5113338"/>
          <p14:tracePt t="47292" x="8940800" y="5097463"/>
          <p14:tracePt t="47393" x="8940800" y="5113338"/>
          <p14:tracePt t="47410" x="8940800" y="5130800"/>
          <p14:tracePt t="47424" x="8923338" y="5207000"/>
          <p14:tracePt t="47443" x="8923338" y="5257800"/>
          <p14:tracePt t="47459" x="8907463" y="5351463"/>
          <p14:tracePt t="47476" x="8907463" y="5453063"/>
          <p14:tracePt t="47493" x="8907463" y="5486400"/>
          <p14:tracePt t="47509" x="8907463" y="5529263"/>
          <p14:tracePt t="47581" x="8907463" y="5511800"/>
          <p14:tracePt t="47608" x="8907463" y="5468938"/>
          <p14:tracePt t="47626" x="8923338" y="5418138"/>
          <p14:tracePt t="47642" x="8923338" y="5367338"/>
          <p14:tracePt t="47659" x="8923338" y="5351463"/>
          <p14:tracePt t="47676" x="8923338" y="5308600"/>
          <p14:tracePt t="47775" x="8907463" y="5334000"/>
          <p14:tracePt t="47808" x="8907463" y="5351463"/>
          <p14:tracePt t="47826" x="8907463" y="5367338"/>
          <p14:tracePt t="47909" x="8907463" y="5351463"/>
          <p14:tracePt t="47927" x="8907463" y="5334000"/>
          <p14:tracePt t="47959" x="8907463" y="5291138"/>
          <p14:tracePt t="47976" x="8907463" y="5240338"/>
          <p14:tracePt t="47992" x="8890000" y="5173663"/>
          <p14:tracePt t="48009" x="8864600" y="5113338"/>
          <p14:tracePt t="48026" x="8847138" y="5062538"/>
          <p14:tracePt t="48043" x="8847138" y="5046663"/>
          <p14:tracePt t="48059" x="8847138" y="5029200"/>
          <p14:tracePt t="48076" x="8831263" y="5029200"/>
          <p14:tracePt t="48124" x="8831263" y="5046663"/>
          <p14:tracePt t="48143" x="8831263" y="5113338"/>
          <p14:tracePt t="48159" x="8831263" y="5189538"/>
          <p14:tracePt t="48176" x="8847138" y="5291138"/>
          <p14:tracePt t="48193" x="8864600" y="5402263"/>
          <p14:tracePt t="48209" x="8890000" y="5453063"/>
          <p14:tracePt t="48226" x="8890000" y="5486400"/>
          <p14:tracePt t="48242" x="8890000" y="5511800"/>
          <p14:tracePt t="48259" x="8890000" y="5529263"/>
          <p14:tracePt t="48303" x="8890000" y="5511800"/>
          <p14:tracePt t="48325" x="8890000" y="5486400"/>
          <p14:tracePt t="48343" x="8890000" y="5435600"/>
          <p14:tracePt t="48359" x="8890000" y="5334000"/>
          <p14:tracePt t="48376" x="8890000" y="5240338"/>
          <p14:tracePt t="48393" x="8890000" y="5156200"/>
          <p14:tracePt t="48409" x="8890000" y="5080000"/>
          <p14:tracePt t="48426" x="8890000" y="5062538"/>
          <p14:tracePt t="48442" x="8890000" y="5046663"/>
          <p14:tracePt t="48491" x="8890000" y="5097463"/>
          <p14:tracePt t="48509" x="8907463" y="5173663"/>
          <p14:tracePt t="48526" x="8923338" y="5257800"/>
          <p14:tracePt t="48543" x="8940800" y="5334000"/>
          <p14:tracePt t="48559" x="8958263" y="5402263"/>
          <p14:tracePt t="48576" x="8974138" y="5418138"/>
          <p14:tracePt t="48593" x="8974138" y="5435600"/>
          <p14:tracePt t="48679" x="8974138" y="5418138"/>
          <p14:tracePt t="48692" x="8974138" y="5402263"/>
          <p14:tracePt t="48709" x="8974138" y="5334000"/>
          <p14:tracePt t="48726" x="8958263" y="5275263"/>
          <p14:tracePt t="48743" x="8940800" y="5224463"/>
          <p14:tracePt t="48759" x="8923338" y="5173663"/>
          <p14:tracePt t="48776" x="8907463" y="5130800"/>
          <p14:tracePt t="48793" x="8907463" y="5113338"/>
          <p14:tracePt t="48851" x="8907463" y="5130800"/>
          <p14:tracePt t="48875" x="8907463" y="5156200"/>
          <p14:tracePt t="48893" x="8907463" y="5173663"/>
          <p14:tracePt t="48909" x="8907463" y="5189538"/>
          <p14:tracePt t="48941" x="8907463" y="5207000"/>
          <p14:tracePt t="48983" x="8890000" y="5207000"/>
          <p14:tracePt t="48993" x="8890000" y="5189538"/>
          <p14:tracePt t="49009" x="8890000" y="5173663"/>
          <p14:tracePt t="49026" x="8890000" y="5156200"/>
          <p14:tracePt t="49042" x="8890000" y="5130800"/>
          <p14:tracePt t="49059" x="8864600" y="5113338"/>
          <p14:tracePt t="49076" x="8864600" y="5097463"/>
          <p14:tracePt t="49093" x="8864600" y="5080000"/>
          <p14:tracePt t="49171" x="8864600" y="5097463"/>
          <p14:tracePt t="49208" x="8864600" y="5113338"/>
          <p14:tracePt t="49243" x="8864600" y="5130800"/>
          <p14:tracePt t="49775" x="8864600" y="5113338"/>
          <p14:tracePt t="49793" x="8890000" y="5062538"/>
          <p14:tracePt t="49809" x="8907463" y="5011738"/>
          <p14:tracePt t="49827" x="8923338" y="4978400"/>
          <p14:tracePt t="49843" x="8940800" y="4953000"/>
          <p14:tracePt t="49859" x="8940800" y="4935538"/>
          <p14:tracePt t="49876" x="8958263" y="4935538"/>
          <p14:tracePt t="49925" x="8958263" y="4953000"/>
          <p14:tracePt t="49958" x="8958263" y="4995863"/>
          <p14:tracePt t="49976" x="8958263" y="5029200"/>
          <p14:tracePt t="49993" x="8940800" y="5080000"/>
          <p14:tracePt t="50009" x="8940800" y="5156200"/>
          <p14:tracePt t="50026" x="8923338" y="5224463"/>
          <p14:tracePt t="50043" x="8923338" y="5257800"/>
          <p14:tracePt t="50059" x="8907463" y="5291138"/>
          <p14:tracePt t="50092" x="8907463" y="5308600"/>
          <p14:tracePt t="50162" x="8907463" y="5291138"/>
          <p14:tracePt t="50191" x="8907463" y="5257800"/>
          <p14:tracePt t="50209" x="8907463" y="5240338"/>
          <p14:tracePt t="50226" x="8907463" y="5224463"/>
          <p14:tracePt t="50242" x="8907463" y="5207000"/>
          <p14:tracePt t="50342" x="8907463" y="5224463"/>
          <p14:tracePt t="50491" x="8907463" y="5207000"/>
          <p14:tracePt t="50509" x="8890000" y="5189538"/>
          <p14:tracePt t="50526" x="8864600" y="5173663"/>
          <p14:tracePt t="50543" x="8847138" y="5156200"/>
          <p14:tracePt t="50559" x="8831263" y="5130800"/>
          <p14:tracePt t="50576" x="8813800" y="5130800"/>
          <p14:tracePt t="50674" x="8813800" y="5156200"/>
          <p14:tracePt t="50708" x="8813800" y="5173663"/>
          <p14:tracePt t="50742" x="8847138" y="5189538"/>
          <p14:tracePt t="50759" x="8847138" y="5207000"/>
          <p14:tracePt t="50776" x="8890000" y="5207000"/>
          <p14:tracePt t="50793" x="8890000" y="5224463"/>
          <p14:tracePt t="50809" x="8907463" y="5224463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1" y="1096160"/>
            <a:ext cx="5603697" cy="4351338"/>
          </a:xfrm>
        </p:spPr>
        <p:txBody>
          <a:bodyPr/>
          <a:lstStyle/>
          <a:p>
            <a:pPr marL="0" indent="0">
              <a:buNone/>
            </a:pPr>
            <a:endParaRPr lang="fr-FR" sz="2000" dirty="0"/>
          </a:p>
          <a:p>
            <a:endParaRPr lang="fr-FR" dirty="0"/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1" y="253174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Les bronches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971764" y="2005013"/>
            <a:ext cx="5439310" cy="39950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Les bronches se divisent à la manière des branches d’un arbre en suivant la division des poumons.</a:t>
            </a:r>
          </a:p>
          <a:p>
            <a:endParaRPr lang="fr-FR" sz="2000" dirty="0"/>
          </a:p>
          <a:p>
            <a:r>
              <a:rPr lang="fr-FR" sz="2000" dirty="0"/>
              <a:t>Division terminale de la trachée en deux bronches:</a:t>
            </a:r>
          </a:p>
          <a:p>
            <a:pPr>
              <a:buFontTx/>
              <a:buChar char="-"/>
            </a:pPr>
            <a:r>
              <a:rPr lang="fr-FR" sz="2000" dirty="0"/>
              <a:t>Bronche principale gauche</a:t>
            </a:r>
          </a:p>
          <a:p>
            <a:pPr>
              <a:buFontTx/>
              <a:buChar char="-"/>
            </a:pPr>
            <a:r>
              <a:rPr lang="fr-FR" sz="2000" dirty="0"/>
              <a:t>Bronche principale droite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sz="2000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984" y="1669559"/>
            <a:ext cx="5858529" cy="508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434762" y="1023228"/>
            <a:ext cx="4867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Schéma de la division bronchique et des bronches</a:t>
            </a:r>
          </a:p>
          <a:p>
            <a:pPr algn="ctr"/>
            <a:r>
              <a:rPr lang="fr-FR" dirty="0"/>
              <a:t>Vue antérieure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9E0A23D3-5557-86CC-C3F0-D5598FFEE43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662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7728"/>
    </mc:Choice>
    <mc:Fallback xmlns="">
      <p:transition spd="slow" advTm="977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57" x="8907463" y="5173663"/>
          <p14:tracePt t="971" x="8907463" y="5097463"/>
          <p14:tracePt t="986" x="8907463" y="4978400"/>
          <p14:tracePt t="1002" x="8907463" y="4851400"/>
          <p14:tracePt t="1018" x="8907463" y="4741863"/>
          <p14:tracePt t="1035" x="8890000" y="4597400"/>
          <p14:tracePt t="1051" x="8890000" y="4368800"/>
          <p14:tracePt t="1068" x="8890000" y="4106863"/>
          <p14:tracePt t="1084" x="8847138" y="3852863"/>
          <p14:tracePt t="1101" x="8831263" y="3716338"/>
          <p14:tracePt t="1118" x="8813800" y="3573463"/>
          <p14:tracePt t="1134" x="8780463" y="3479800"/>
          <p14:tracePt t="1151" x="8669338" y="3344863"/>
          <p14:tracePt t="1168" x="8551863" y="3233738"/>
          <p14:tracePt t="1184" x="8475663" y="3182938"/>
          <p14:tracePt t="1201" x="8262938" y="3073400"/>
          <p14:tracePt t="1218" x="8018463" y="3005138"/>
          <p14:tracePt t="1235" x="7662863" y="2989263"/>
          <p14:tracePt t="1251" x="7535863" y="2989263"/>
          <p14:tracePt t="1268" x="7391400" y="2989263"/>
          <p14:tracePt t="1285" x="7307263" y="3022600"/>
          <p14:tracePt t="1634" x="7307263" y="3005138"/>
          <p14:tracePt t="1652" x="7307263" y="2963863"/>
          <p14:tracePt t="1668" x="7340600" y="2878138"/>
          <p14:tracePt t="1685" x="7467600" y="2717800"/>
          <p14:tracePt t="1702" x="7518400" y="2649538"/>
          <p14:tracePt t="1718" x="7645400" y="2506663"/>
          <p14:tracePt t="1735" x="7729538" y="2455863"/>
          <p14:tracePt t="1751" x="7823200" y="2413000"/>
          <p14:tracePt t="1768" x="7924800" y="2395538"/>
          <p14:tracePt t="1784" x="7983538" y="2395538"/>
          <p14:tracePt t="1801" x="8018463" y="2395538"/>
          <p14:tracePt t="2200" x="8018463" y="2430463"/>
          <p14:tracePt t="2218" x="8034338" y="2506663"/>
          <p14:tracePt t="2235" x="8034338" y="2608263"/>
          <p14:tracePt t="2251" x="8069263" y="2700338"/>
          <p14:tracePt t="2268" x="8085138" y="2786063"/>
          <p14:tracePt t="2285" x="8085138" y="2878138"/>
          <p14:tracePt t="2301" x="8085138" y="2913063"/>
          <p14:tracePt t="2318" x="8085138" y="2928938"/>
          <p14:tracePt t="2350" x="8085138" y="2946400"/>
          <p14:tracePt t="2397" x="8085138" y="2928938"/>
          <p14:tracePt t="2405" x="8085138" y="2913063"/>
          <p14:tracePt t="2418" x="8085138" y="2895600"/>
          <p14:tracePt t="2435" x="8085138" y="2811463"/>
          <p14:tracePt t="2451" x="8069263" y="2684463"/>
          <p14:tracePt t="2468" x="8051800" y="2557463"/>
          <p14:tracePt t="2485" x="8051800" y="2430463"/>
          <p14:tracePt t="2501" x="8034338" y="2344738"/>
          <p14:tracePt t="2518" x="8034338" y="2293938"/>
          <p14:tracePt t="2535" x="8018463" y="2260600"/>
          <p14:tracePt t="2551" x="8018463" y="2217738"/>
          <p14:tracePt t="2568" x="8001000" y="2217738"/>
          <p14:tracePt t="2585" x="8001000" y="2201863"/>
          <p14:tracePt t="2601" x="7983538" y="2201863"/>
          <p14:tracePt t="2618" x="7958138" y="2201863"/>
          <p14:tracePt t="2650" x="7958138" y="2217738"/>
          <p14:tracePt t="2668" x="7942263" y="2278063"/>
          <p14:tracePt t="2685" x="7924800" y="2395538"/>
          <p14:tracePt t="2701" x="7907338" y="2786063"/>
          <p14:tracePt t="2718" x="7907338" y="3233738"/>
          <p14:tracePt t="2735" x="7907338" y="3556000"/>
          <p14:tracePt t="2751" x="7907338" y="3911600"/>
          <p14:tracePt t="2768" x="7907338" y="4224338"/>
          <p14:tracePt t="2785" x="7924800" y="4402138"/>
          <p14:tracePt t="2801" x="7942263" y="4564063"/>
          <p14:tracePt t="2818" x="7958138" y="4640263"/>
          <p14:tracePt t="2835" x="7983538" y="4691063"/>
          <p14:tracePt t="2851" x="7983538" y="4706938"/>
          <p14:tracePt t="2950" x="7983538" y="4640263"/>
          <p14:tracePt t="2969" x="7958138" y="4513263"/>
          <p14:tracePt t="2983" x="7942263" y="4318000"/>
          <p14:tracePt t="3002" x="7891463" y="3962400"/>
          <p14:tracePt t="3018" x="7874000" y="3716338"/>
          <p14:tracePt t="3035" x="7840663" y="3429000"/>
          <p14:tracePt t="3051" x="7823200" y="3182938"/>
          <p14:tracePt t="3068" x="7805738" y="3005138"/>
          <p14:tracePt t="3085" x="7780338" y="2895600"/>
          <p14:tracePt t="3101" x="7764463" y="2768600"/>
          <p14:tracePt t="3118" x="7747000" y="2684463"/>
          <p14:tracePt t="3135" x="7729538" y="2590800"/>
          <p14:tracePt t="3152" x="7729538" y="2557463"/>
          <p14:tracePt t="3168" x="7713663" y="2557463"/>
          <p14:tracePt t="3224" x="7713663" y="2573338"/>
          <p14:tracePt t="3234" x="7713663" y="2590800"/>
          <p14:tracePt t="3251" x="7713663" y="2786063"/>
          <p14:tracePt t="3268" x="7713663" y="3055938"/>
          <p14:tracePt t="3285" x="7764463" y="3319463"/>
          <p14:tracePt t="3301" x="7823200" y="3640138"/>
          <p14:tracePt t="3318" x="7840663" y="3835400"/>
          <p14:tracePt t="3335" x="7874000" y="3995738"/>
          <p14:tracePt t="3351" x="7891463" y="4089400"/>
          <p14:tracePt t="3368" x="7891463" y="4122738"/>
          <p14:tracePt t="3385" x="7907338" y="4140200"/>
          <p14:tracePt t="3445" x="7907338" y="4122738"/>
          <p14:tracePt t="3454" x="7907338" y="4089400"/>
          <p14:tracePt t="3468" x="7907338" y="4013200"/>
          <p14:tracePt t="3485" x="7907338" y="3817938"/>
          <p14:tracePt t="3501" x="7874000" y="3462338"/>
          <p14:tracePt t="3518" x="7840663" y="3167063"/>
          <p14:tracePt t="3535" x="7840663" y="2827338"/>
          <p14:tracePt t="3551" x="7823200" y="2506663"/>
          <p14:tracePt t="3568" x="7823200" y="2362200"/>
          <p14:tracePt t="3585" x="7805738" y="2184400"/>
          <p14:tracePt t="3601" x="7805738" y="2151063"/>
          <p14:tracePt t="3618" x="7805738" y="2116138"/>
          <p14:tracePt t="3635" x="7805738" y="2100263"/>
          <p14:tracePt t="3651" x="7780338" y="2100263"/>
          <p14:tracePt t="3668" x="7780338" y="2116138"/>
          <p14:tracePt t="3685" x="7780338" y="2184400"/>
          <p14:tracePt t="3701" x="7780338" y="2344738"/>
          <p14:tracePt t="3718" x="7780338" y="2684463"/>
          <p14:tracePt t="3735" x="7780338" y="2913063"/>
          <p14:tracePt t="3751" x="7805738" y="3233738"/>
          <p14:tracePt t="3768" x="7840663" y="3462338"/>
          <p14:tracePt t="3785" x="7856538" y="3589338"/>
          <p14:tracePt t="3801" x="7874000" y="3690938"/>
          <p14:tracePt t="3818" x="7891463" y="3767138"/>
          <p14:tracePt t="3835" x="7891463" y="3784600"/>
          <p14:tracePt t="3867" x="7891463" y="3802063"/>
          <p14:tracePt t="3921" x="7891463" y="3784600"/>
          <p14:tracePt t="3950" x="7891463" y="3733800"/>
          <p14:tracePt t="3968" x="7891463" y="3624263"/>
          <p14:tracePt t="3985" x="7891463" y="3479800"/>
          <p14:tracePt t="4001" x="7874000" y="3302000"/>
          <p14:tracePt t="4018" x="7874000" y="3090863"/>
          <p14:tracePt t="4035" x="7856538" y="2913063"/>
          <p14:tracePt t="4051" x="7856538" y="2827338"/>
          <p14:tracePt t="4068" x="7856538" y="2735263"/>
          <p14:tracePt t="4085" x="7856538" y="2667000"/>
          <p14:tracePt t="4101" x="7856538" y="2633663"/>
          <p14:tracePt t="4118" x="7840663" y="2633663"/>
          <p14:tracePt t="4183" x="7840663" y="2649538"/>
          <p14:tracePt t="4201" x="7840663" y="2735263"/>
          <p14:tracePt t="4218" x="7840663" y="2928938"/>
          <p14:tracePt t="4235" x="7856538" y="3124200"/>
          <p14:tracePt t="4251" x="7907338" y="3395663"/>
          <p14:tracePt t="4268" x="7924800" y="3657600"/>
          <p14:tracePt t="4285" x="7942263" y="3802063"/>
          <p14:tracePt t="4301" x="7958138" y="3911600"/>
          <p14:tracePt t="4318" x="7983538" y="3979863"/>
          <p14:tracePt t="4335" x="7983538" y="4013200"/>
          <p14:tracePt t="4351" x="7983538" y="4030663"/>
          <p14:tracePt t="4879" x="7983538" y="4013200"/>
          <p14:tracePt t="4887" x="7958138" y="3962400"/>
          <p14:tracePt t="4902" x="7942263" y="3911600"/>
          <p14:tracePt t="4918" x="7874000" y="3767138"/>
          <p14:tracePt t="4934" x="7780338" y="3462338"/>
          <p14:tracePt t="4951" x="7729538" y="3233738"/>
          <p14:tracePt t="4968" x="7696200" y="2913063"/>
          <p14:tracePt t="4985" x="7662863" y="2608263"/>
          <p14:tracePt t="5001" x="7645400" y="2344738"/>
          <p14:tracePt t="5018" x="7627938" y="2217738"/>
          <p14:tracePt t="5035" x="7627938" y="2116138"/>
          <p14:tracePt t="5051" x="7627938" y="2039938"/>
          <p14:tracePt t="5068" x="7627938" y="2006600"/>
          <p14:tracePt t="5184" x="7627938" y="2039938"/>
          <p14:tracePt t="5201" x="7627938" y="2151063"/>
          <p14:tracePt t="5218" x="7627938" y="2293938"/>
          <p14:tracePt t="5235" x="7662863" y="2522538"/>
          <p14:tracePt t="5251" x="7696200" y="2786063"/>
          <p14:tracePt t="5268" x="7729538" y="3022600"/>
          <p14:tracePt t="5285" x="7747000" y="3167063"/>
          <p14:tracePt t="5301" x="7764463" y="3319463"/>
          <p14:tracePt t="5318" x="7780338" y="3429000"/>
          <p14:tracePt t="5335" x="7780338" y="3497263"/>
          <p14:tracePt t="5352" x="7780338" y="3573463"/>
          <p14:tracePt t="5368" x="7780338" y="3657600"/>
          <p14:tracePt t="5385" x="7780338" y="3733800"/>
          <p14:tracePt t="5401" x="7805738" y="3784600"/>
          <p14:tracePt t="5418" x="7805738" y="3817938"/>
          <p14:tracePt t="5435" x="7805738" y="3852863"/>
          <p14:tracePt t="6321" x="7805738" y="3868738"/>
          <p14:tracePt t="6335" x="7805738" y="3894138"/>
          <p14:tracePt t="6351" x="7805738" y="3944938"/>
          <p14:tracePt t="6368" x="7823200" y="3979863"/>
          <p14:tracePt t="6385" x="7840663" y="4030663"/>
          <p14:tracePt t="6402" x="7856538" y="4046538"/>
          <p14:tracePt t="6418" x="7874000" y="4089400"/>
          <p14:tracePt t="6435" x="7874000" y="4106863"/>
          <p14:tracePt t="6452" x="7891463" y="4106863"/>
          <p14:tracePt t="6468" x="7891463" y="4122738"/>
          <p14:tracePt t="6485" x="7907338" y="4140200"/>
          <p14:tracePt t="6501" x="7924800" y="4157663"/>
          <p14:tracePt t="6518" x="7924800" y="4173538"/>
          <p14:tracePt t="6535" x="7942263" y="4191000"/>
          <p14:tracePt t="6551" x="7958138" y="4208463"/>
          <p14:tracePt t="6568" x="7958138" y="4224338"/>
          <p14:tracePt t="6585" x="8001000" y="4267200"/>
          <p14:tracePt t="6617" x="8034338" y="4300538"/>
          <p14:tracePt t="6635" x="8051800" y="4318000"/>
          <p14:tracePt t="6651" x="8069263" y="4335463"/>
          <p14:tracePt t="6668" x="8085138" y="4368800"/>
          <p14:tracePt t="6685" x="8102600" y="4386263"/>
          <p14:tracePt t="6701" x="8120063" y="4402138"/>
          <p14:tracePt t="6718" x="8135938" y="4427538"/>
          <p14:tracePt t="6735" x="8153400" y="4445000"/>
          <p14:tracePt t="6751" x="8178800" y="4445000"/>
          <p14:tracePt t="6768" x="8196263" y="4462463"/>
          <p14:tracePt t="6785" x="8229600" y="4478338"/>
          <p14:tracePt t="6801" x="8247063" y="4478338"/>
          <p14:tracePt t="6818" x="8262938" y="4495800"/>
          <p14:tracePt t="6835" x="8280400" y="4495800"/>
          <p14:tracePt t="6851" x="8313738" y="4513263"/>
          <p14:tracePt t="6868" x="8356600" y="4529138"/>
          <p14:tracePt t="6885" x="8389938" y="4529138"/>
          <p14:tracePt t="6902" x="8424863" y="4546600"/>
          <p14:tracePt t="6918" x="8458200" y="4564063"/>
          <p14:tracePt t="6935" x="8509000" y="4564063"/>
          <p14:tracePt t="6951" x="8551863" y="4579938"/>
          <p14:tracePt t="6968" x="8585200" y="4579938"/>
          <p14:tracePt t="6985" x="8618538" y="4597400"/>
          <p14:tracePt t="7001" x="8669338" y="4622800"/>
          <p14:tracePt t="7018" x="8712200" y="4622800"/>
          <p14:tracePt t="7035" x="8763000" y="4640263"/>
          <p14:tracePt t="7051" x="8796338" y="4656138"/>
          <p14:tracePt t="7068" x="8831263" y="4673600"/>
          <p14:tracePt t="7085" x="8890000" y="4706938"/>
          <p14:tracePt t="7101" x="8923338" y="4724400"/>
          <p14:tracePt t="7118" x="8958263" y="4757738"/>
          <p14:tracePt t="7135" x="8991600" y="4775200"/>
          <p14:tracePt t="7151" x="9024938" y="4800600"/>
          <p14:tracePt t="7168" x="9067800" y="4833938"/>
          <p14:tracePt t="7185" x="9101138" y="4851400"/>
          <p14:tracePt t="7201" x="9118600" y="4868863"/>
          <p14:tracePt t="7218" x="9136063" y="4884738"/>
          <p14:tracePt t="7235" x="9151938" y="4902200"/>
          <p14:tracePt t="7251" x="9169400" y="4902200"/>
          <p14:tracePt t="7419" x="9151938" y="4902200"/>
          <p14:tracePt t="7435" x="9136063" y="4902200"/>
          <p14:tracePt t="7452" x="9085263" y="4884738"/>
          <p14:tracePt t="7468" x="9009063" y="4851400"/>
          <p14:tracePt t="7485" x="8940800" y="4818063"/>
          <p14:tracePt t="7502" x="8847138" y="4757738"/>
          <p14:tracePt t="7518" x="8729663" y="4673600"/>
          <p14:tracePt t="7535" x="8686800" y="4656138"/>
          <p14:tracePt t="7552" x="8636000" y="4597400"/>
          <p14:tracePt t="7568" x="8551863" y="4564063"/>
          <p14:tracePt t="7585" x="8491538" y="4513263"/>
          <p14:tracePt t="7602" x="8458200" y="4495800"/>
          <p14:tracePt t="7618" x="8424863" y="4478338"/>
          <p14:tracePt t="7635" x="8389938" y="4462463"/>
          <p14:tracePt t="7652" x="8356600" y="4427538"/>
          <p14:tracePt t="7668" x="8331200" y="4402138"/>
          <p14:tracePt t="7685" x="8313738" y="4386263"/>
          <p14:tracePt t="7701" x="8297863" y="4386263"/>
          <p14:tracePt t="7718" x="8280400" y="4368800"/>
          <p14:tracePt t="7735" x="8262938" y="4351338"/>
          <p14:tracePt t="7767" x="8247063" y="4335463"/>
          <p14:tracePt t="7785" x="8229600" y="4335463"/>
          <p14:tracePt t="7802" x="8212138" y="4318000"/>
          <p14:tracePt t="7834" x="8196263" y="4300538"/>
          <p14:tracePt t="7883" x="8178800" y="4300538"/>
          <p14:tracePt t="7967" x="8153400" y="4284663"/>
          <p14:tracePt t="8335" x="8196263" y="4300538"/>
          <p14:tracePt t="8352" x="8229600" y="4318000"/>
          <p14:tracePt t="8368" x="8262938" y="4351338"/>
          <p14:tracePt t="8385" x="8297863" y="4368800"/>
          <p14:tracePt t="8402" x="8356600" y="4402138"/>
          <p14:tracePt t="8418" x="8389938" y="4427538"/>
          <p14:tracePt t="8435" x="8424863" y="4445000"/>
          <p14:tracePt t="8451" x="8458200" y="4478338"/>
          <p14:tracePt t="8468" x="8534400" y="4529138"/>
          <p14:tracePt t="8485" x="8567738" y="4564063"/>
          <p14:tracePt t="8502" x="8618538" y="4597400"/>
          <p14:tracePt t="8519" x="8653463" y="4640263"/>
          <p14:tracePt t="8535" x="8669338" y="4656138"/>
          <p14:tracePt t="8552" x="8745538" y="4691063"/>
          <p14:tracePt t="8568" x="8780463" y="4724400"/>
          <p14:tracePt t="8585" x="8813800" y="4741863"/>
          <p14:tracePt t="8601" x="8847138" y="4757738"/>
          <p14:tracePt t="8618" x="8890000" y="4775200"/>
          <p14:tracePt t="8635" x="8907463" y="4800600"/>
          <p14:tracePt t="8651" x="8923338" y="4818063"/>
          <p14:tracePt t="8668" x="8940800" y="4818063"/>
          <p14:tracePt t="8685" x="8974138" y="4833938"/>
          <p14:tracePt t="8702" x="8974138" y="4851400"/>
          <p14:tracePt t="8718" x="9009063" y="4851400"/>
          <p14:tracePt t="8735" x="9024938" y="4868863"/>
          <p14:tracePt t="8752" x="9042400" y="4884738"/>
          <p14:tracePt t="8768" x="9067800" y="4884738"/>
          <p14:tracePt t="8785" x="9101138" y="4902200"/>
          <p14:tracePt t="8802" x="9101138" y="4919663"/>
          <p14:tracePt t="8818" x="9118600" y="4935538"/>
          <p14:tracePt t="8835" x="9136063" y="4935538"/>
          <p14:tracePt t="8968" x="9118600" y="4935538"/>
          <p14:tracePt t="8985" x="9085263" y="4919663"/>
          <p14:tracePt t="9002" x="9009063" y="4884738"/>
          <p14:tracePt t="9018" x="8923338" y="4833938"/>
          <p14:tracePt t="9035" x="8780463" y="4724400"/>
          <p14:tracePt t="9052" x="8669338" y="4656138"/>
          <p14:tracePt t="9068" x="8585200" y="4564063"/>
          <p14:tracePt t="9085" x="8491538" y="4478338"/>
          <p14:tracePt t="9102" x="8407400" y="4386263"/>
          <p14:tracePt t="9118" x="8331200" y="4318000"/>
          <p14:tracePt t="9135" x="8262938" y="4249738"/>
          <p14:tracePt t="9152" x="8212138" y="4208463"/>
          <p14:tracePt t="9168" x="8178800" y="4173538"/>
          <p14:tracePt t="9185" x="8135938" y="4157663"/>
          <p14:tracePt t="9202" x="8135938" y="4140200"/>
          <p14:tracePt t="9218" x="8120063" y="4140200"/>
          <p14:tracePt t="9337" x="8135938" y="4157663"/>
          <p14:tracePt t="9352" x="8153400" y="4173538"/>
          <p14:tracePt t="9368" x="8247063" y="4249738"/>
          <p14:tracePt t="9385" x="8374063" y="4351338"/>
          <p14:tracePt t="9402" x="8491538" y="4462463"/>
          <p14:tracePt t="9418" x="8636000" y="4579938"/>
          <p14:tracePt t="9435" x="8796338" y="4706938"/>
          <p14:tracePt t="9452" x="8831263" y="4741863"/>
          <p14:tracePt t="9468" x="8923338" y="4800600"/>
          <p14:tracePt t="9485" x="8991600" y="4851400"/>
          <p14:tracePt t="9502" x="9024938" y="4884738"/>
          <p14:tracePt t="9518" x="9042400" y="4902200"/>
          <p14:tracePt t="9535" x="9067800" y="4902200"/>
          <p14:tracePt t="9984" x="9009063" y="4902200"/>
          <p14:tracePt t="10001" x="8923338" y="4884738"/>
          <p14:tracePt t="10019" x="8763000" y="4833938"/>
          <p14:tracePt t="10035" x="8686800" y="4800600"/>
          <p14:tracePt t="10051" x="8618538" y="4775200"/>
          <p14:tracePt t="10068" x="8567738" y="4741863"/>
          <p14:tracePt t="10085" x="8509000" y="4724400"/>
          <p14:tracePt t="10102" x="8491538" y="4706938"/>
          <p14:tracePt t="10118" x="8458200" y="4706938"/>
          <p14:tracePt t="10135" x="8389938" y="4691063"/>
          <p14:tracePt t="10152" x="8280400" y="4673600"/>
          <p14:tracePt t="10168" x="8196263" y="4656138"/>
          <p14:tracePt t="10185" x="8102600" y="4640263"/>
          <p14:tracePt t="10201" x="8018463" y="4622800"/>
          <p14:tracePt t="10218" x="7958138" y="4597400"/>
          <p14:tracePt t="10235" x="7907338" y="4579938"/>
          <p14:tracePt t="10252" x="7891463" y="4579938"/>
          <p14:tracePt t="10268" x="7874000" y="4564063"/>
          <p14:tracePt t="10484" x="7856538" y="4564063"/>
          <p14:tracePt t="10503" x="7840663" y="4564063"/>
          <p14:tracePt t="10517" x="7823200" y="4564063"/>
          <p14:tracePt t="10535" x="7780338" y="4564063"/>
          <p14:tracePt t="10552" x="7747000" y="4564063"/>
          <p14:tracePt t="10568" x="7713663" y="4579938"/>
          <p14:tracePt t="10585" x="7662863" y="4640263"/>
          <p14:tracePt t="10602" x="7602538" y="4724400"/>
          <p14:tracePt t="10618" x="7551738" y="4851400"/>
          <p14:tracePt t="10635" x="7485063" y="4978400"/>
          <p14:tracePt t="10651" x="7391400" y="5130800"/>
          <p14:tracePt t="10668" x="7323138" y="5275263"/>
          <p14:tracePt t="10685" x="7231063" y="5418138"/>
          <p14:tracePt t="10702" x="7162800" y="5562600"/>
          <p14:tracePt t="10718" x="7112000" y="5646738"/>
          <p14:tracePt t="10735" x="7053263" y="5757863"/>
          <p14:tracePt t="10752" x="7018338" y="5808663"/>
          <p14:tracePt t="10768" x="7002463" y="5842000"/>
          <p14:tracePt t="10785" x="6985000" y="5859463"/>
          <p14:tracePt t="10802" x="6985000" y="5884863"/>
          <p14:tracePt t="10844" x="6985000" y="5859463"/>
          <p14:tracePt t="10867" x="6985000" y="5842000"/>
          <p14:tracePt t="10885" x="6985000" y="5773738"/>
          <p14:tracePt t="10902" x="7018338" y="5646738"/>
          <p14:tracePt t="10919" x="7129463" y="5334000"/>
          <p14:tracePt t="10935" x="7180263" y="5207000"/>
          <p14:tracePt t="10951" x="7289800" y="4935538"/>
          <p14:tracePt t="10968" x="7340600" y="4800600"/>
          <p14:tracePt t="10985" x="7408863" y="4579938"/>
          <p14:tracePt t="11002" x="7424738" y="4529138"/>
          <p14:tracePt t="11018" x="7424738" y="4495800"/>
          <p14:tracePt t="11035" x="7450138" y="4478338"/>
          <p14:tracePt t="11100" x="7450138" y="4495800"/>
          <p14:tracePt t="11118" x="7450138" y="4546600"/>
          <p14:tracePt t="11135" x="7424738" y="4656138"/>
          <p14:tracePt t="11152" x="7391400" y="4833938"/>
          <p14:tracePt t="11168" x="7340600" y="5046663"/>
          <p14:tracePt t="11185" x="7307263" y="5275263"/>
          <p14:tracePt t="11201" x="7246938" y="5435600"/>
          <p14:tracePt t="11218" x="7213600" y="5580063"/>
          <p14:tracePt t="11235" x="7180263" y="5664200"/>
          <p14:tracePt t="11251" x="7162800" y="5707063"/>
          <p14:tracePt t="11268" x="7162800" y="5740400"/>
          <p14:tracePt t="12150" x="7162800" y="5707063"/>
          <p14:tracePt t="12169" x="7180263" y="5613400"/>
          <p14:tracePt t="12185" x="7213600" y="5529263"/>
          <p14:tracePt t="12202" x="7272338" y="5402263"/>
          <p14:tracePt t="12218" x="7307263" y="5291138"/>
          <p14:tracePt t="12235" x="7358063" y="5173663"/>
          <p14:tracePt t="12251" x="7373938" y="5080000"/>
          <p14:tracePt t="12268" x="7391400" y="5029200"/>
          <p14:tracePt t="12285" x="7408863" y="4995863"/>
          <p14:tracePt t="12301" x="7408863" y="4978400"/>
          <p14:tracePt t="12318" x="7424738" y="4935538"/>
          <p14:tracePt t="12335" x="7450138" y="4902200"/>
          <p14:tracePt t="12352" x="7467600" y="4851400"/>
          <p14:tracePt t="12369" x="7485063" y="4818063"/>
          <p14:tracePt t="12385" x="7500938" y="4775200"/>
          <p14:tracePt t="12402" x="7518400" y="4741863"/>
          <p14:tracePt t="12434" x="7535863" y="4724400"/>
          <p14:tracePt t="12452" x="7535863" y="4706938"/>
          <p14:tracePt t="12501" x="7535863" y="4691063"/>
          <p14:tracePt t="12819" x="7535863" y="4673600"/>
          <p14:tracePt t="12851" x="7551738" y="4656138"/>
          <p14:tracePt t="12869" x="7569200" y="4622800"/>
          <p14:tracePt t="12885" x="7569200" y="4597400"/>
          <p14:tracePt t="12917" x="7586663" y="4564063"/>
          <p14:tracePt t="12935" x="7602538" y="4546600"/>
          <p14:tracePt t="12952" x="7602538" y="4529138"/>
          <p14:tracePt t="12968" x="7627938" y="4529138"/>
          <p14:tracePt t="12985" x="7645400" y="4513263"/>
          <p14:tracePt t="13017" x="7645400" y="4495800"/>
          <p14:tracePt t="13253" x="7645400" y="4513263"/>
          <p14:tracePt t="13317" x="7645400" y="4529138"/>
          <p14:tracePt t="13335" x="7645400" y="4546600"/>
          <p14:tracePt t="13352" x="7645400" y="4673600"/>
          <p14:tracePt t="13368" x="7645400" y="4741863"/>
          <p14:tracePt t="13385" x="7627938" y="4851400"/>
          <p14:tracePt t="13402" x="7586663" y="4978400"/>
          <p14:tracePt t="13419" x="7569200" y="5062538"/>
          <p14:tracePt t="13435" x="7535863" y="5156200"/>
          <p14:tracePt t="13452" x="7518400" y="5189538"/>
          <p14:tracePt t="13469" x="7500938" y="5224463"/>
          <p14:tracePt t="13485" x="7485063" y="5275263"/>
          <p14:tracePt t="13502" x="7450138" y="5334000"/>
          <p14:tracePt t="13518" x="7424738" y="5367338"/>
          <p14:tracePt t="13535" x="7424738" y="5384800"/>
          <p14:tracePt t="13552" x="7408863" y="5402263"/>
          <p14:tracePt t="13589" x="7408863" y="5384800"/>
          <p14:tracePt t="13602" x="7408863" y="5351463"/>
          <p14:tracePt t="13618" x="7467600" y="5224463"/>
          <p14:tracePt t="13635" x="7535863" y="5046663"/>
          <p14:tracePt t="13652" x="7645400" y="4868863"/>
          <p14:tracePt t="13668" x="7713663" y="4724400"/>
          <p14:tracePt t="13685" x="7764463" y="4622800"/>
          <p14:tracePt t="13702" x="7805738" y="4546600"/>
          <p14:tracePt t="13718" x="7823200" y="4513263"/>
          <p14:tracePt t="14237" x="7805738" y="4513263"/>
          <p14:tracePt t="14252" x="7780338" y="4513263"/>
          <p14:tracePt t="14269" x="7696200" y="4513263"/>
          <p14:tracePt t="14285" x="7627938" y="4513263"/>
          <p14:tracePt t="14302" x="7551738" y="4513263"/>
          <p14:tracePt t="14318" x="7500938" y="4513263"/>
          <p14:tracePt t="14335" x="7485063" y="4495800"/>
          <p14:tracePt t="14352" x="7450138" y="4495800"/>
          <p14:tracePt t="14917" x="7450138" y="4478338"/>
          <p14:tracePt t="14935" x="7467600" y="4445000"/>
          <p14:tracePt t="14952" x="7467600" y="4427538"/>
          <p14:tracePt t="14968" x="7485063" y="4402138"/>
          <p14:tracePt t="14985" x="7485063" y="4386263"/>
          <p14:tracePt t="15002" x="7500938" y="4386263"/>
          <p14:tracePt t="15048" x="7500938" y="4368800"/>
          <p14:tracePt t="15187" x="7518400" y="4368800"/>
          <p14:tracePt t="15234" x="7535863" y="4351338"/>
          <p14:tracePt t="15252" x="7551738" y="4335463"/>
          <p14:tracePt t="15269" x="7551738" y="4318000"/>
          <p14:tracePt t="15285" x="7569200" y="4300538"/>
          <p14:tracePt t="15302" x="7586663" y="4300538"/>
          <p14:tracePt t="15319" x="7586663" y="4284663"/>
          <p14:tracePt t="15351" x="7586663" y="4267200"/>
          <p14:tracePt t="15638" x="7586663" y="4284663"/>
          <p14:tracePt t="15752" x="7586663" y="4300538"/>
          <p14:tracePt t="15817" x="7586663" y="4318000"/>
          <p14:tracePt t="15836" x="7586663" y="4335463"/>
          <p14:tracePt t="15869" x="7586663" y="4368800"/>
          <p14:tracePt t="15885" x="7569200" y="4386263"/>
          <p14:tracePt t="15902" x="7569200" y="4427538"/>
          <p14:tracePt t="15919" x="7569200" y="4445000"/>
          <p14:tracePt t="15935" x="7551738" y="4462463"/>
          <p14:tracePt t="15967" x="7535863" y="4478338"/>
          <p14:tracePt t="15985" x="7535863" y="4495800"/>
          <p14:tracePt t="16002" x="7535863" y="4529138"/>
          <p14:tracePt t="16019" x="7518400" y="4546600"/>
          <p14:tracePt t="16035" x="7500938" y="4564063"/>
          <p14:tracePt t="16052" x="7485063" y="4597400"/>
          <p14:tracePt t="16068" x="7485063" y="4622800"/>
          <p14:tracePt t="16085" x="7467600" y="4640263"/>
          <p14:tracePt t="16102" x="7450138" y="4673600"/>
          <p14:tracePt t="16119" x="7424738" y="4706938"/>
          <p14:tracePt t="16135" x="7424738" y="4741863"/>
          <p14:tracePt t="16152" x="7408863" y="4775200"/>
          <p14:tracePt t="16168" x="7408863" y="4818063"/>
          <p14:tracePt t="16185" x="7391400" y="4833938"/>
          <p14:tracePt t="16202" x="7391400" y="4851400"/>
          <p14:tracePt t="16218" x="7373938" y="4851400"/>
          <p14:tracePt t="16736" x="7373938" y="4833938"/>
          <p14:tracePt t="16768" x="7373938" y="4818063"/>
          <p14:tracePt t="16785" x="7373938" y="4800600"/>
          <p14:tracePt t="16818" x="7391400" y="4706938"/>
          <p14:tracePt t="16835" x="7391400" y="4673600"/>
          <p14:tracePt t="16852" x="7450138" y="4564063"/>
          <p14:tracePt t="16869" x="7467600" y="4495800"/>
          <p14:tracePt t="16885" x="7485063" y="4445000"/>
          <p14:tracePt t="16902" x="7485063" y="4427538"/>
          <p14:tracePt t="16919" x="7500938" y="4402138"/>
          <p14:tracePt t="16935" x="7500938" y="4386263"/>
          <p14:tracePt t="16952" x="7500938" y="4368800"/>
          <p14:tracePt t="16984" x="7500938" y="4351338"/>
          <p14:tracePt t="17051" x="7500938" y="4335463"/>
          <p14:tracePt t="17301" x="7500938" y="4351338"/>
          <p14:tracePt t="17481" x="7500938" y="4368800"/>
          <p14:tracePt t="17572" x="7500938" y="4386263"/>
          <p14:tracePt t="17634" x="7500938" y="4402138"/>
          <p14:tracePt t="17684" x="7500938" y="4427538"/>
          <p14:tracePt t="17702" x="7500938" y="4445000"/>
          <p14:tracePt t="17719" x="7500938" y="4462463"/>
          <p14:tracePt t="17751" x="7500938" y="4478338"/>
          <p14:tracePt t="17769" x="7500938" y="4495800"/>
          <p14:tracePt t="17786" x="7500938" y="4513263"/>
          <p14:tracePt t="17818" x="7500938" y="4529138"/>
          <p14:tracePt t="17835" x="7485063" y="4529138"/>
          <p14:tracePt t="17852" x="7485063" y="4546600"/>
          <p14:tracePt t="17884" x="7485063" y="4564063"/>
          <p14:tracePt t="17902" x="7485063" y="4579938"/>
          <p14:tracePt t="17934" x="7467600" y="4597400"/>
          <p14:tracePt t="17952" x="7467600" y="4622800"/>
          <p14:tracePt t="17984" x="7467600" y="4640263"/>
          <p14:tracePt t="18002" x="7467600" y="4656138"/>
          <p14:tracePt t="18019" x="7450138" y="4656138"/>
          <p14:tracePt t="18035" x="7450138" y="4673600"/>
          <p14:tracePt t="18052" x="7450138" y="4691063"/>
          <p14:tracePt t="18084" x="7450138" y="4706938"/>
          <p14:tracePt t="18102" x="7450138" y="4724400"/>
          <p14:tracePt t="18118" x="7424738" y="4724400"/>
          <p14:tracePt t="18135" x="7424738" y="4741863"/>
          <p14:tracePt t="18152" x="7424738" y="4757738"/>
          <p14:tracePt t="18169" x="7408863" y="4757738"/>
          <p14:tracePt t="18185" x="7408863" y="4800600"/>
          <p14:tracePt t="18202" x="7391400" y="4800600"/>
          <p14:tracePt t="18219" x="7391400" y="4833938"/>
          <p14:tracePt t="18251" x="7373938" y="4851400"/>
          <p14:tracePt t="18269" x="7358063" y="4884738"/>
          <p14:tracePt t="18301" x="7358063" y="4902200"/>
          <p14:tracePt t="18318" x="7358063" y="4919663"/>
          <p14:tracePt t="18335" x="7340600" y="4935538"/>
          <p14:tracePt t="18352" x="7323138" y="4978400"/>
          <p14:tracePt t="18369" x="7323138" y="4995863"/>
          <p14:tracePt t="18385" x="7307263" y="5029200"/>
          <p14:tracePt t="18402" x="7307263" y="5062538"/>
          <p14:tracePt t="18419" x="7289800" y="5097463"/>
          <p14:tracePt t="18435" x="7289800" y="5130800"/>
          <p14:tracePt t="18452" x="7272338" y="5173663"/>
          <p14:tracePt t="18469" x="7272338" y="5207000"/>
          <p14:tracePt t="18485" x="7246938" y="5224463"/>
          <p14:tracePt t="18502" x="7246938" y="5257800"/>
          <p14:tracePt t="18519" x="7231063" y="5308600"/>
          <p14:tracePt t="18535" x="7231063" y="5334000"/>
          <p14:tracePt t="18552" x="7213600" y="5367338"/>
          <p14:tracePt t="18568" x="7213600" y="5402263"/>
          <p14:tracePt t="18585" x="7213600" y="5435600"/>
          <p14:tracePt t="18602" x="7196138" y="5468938"/>
          <p14:tracePt t="18618" x="7196138" y="5511800"/>
          <p14:tracePt t="18635" x="7196138" y="5562600"/>
          <p14:tracePt t="18652" x="7180263" y="5595938"/>
          <p14:tracePt t="18668" x="7180263" y="5646738"/>
          <p14:tracePt t="18685" x="7162800" y="5707063"/>
          <p14:tracePt t="18702" x="7162800" y="5757863"/>
          <p14:tracePt t="18719" x="7145338" y="5842000"/>
          <p14:tracePt t="18735" x="7145338" y="5918200"/>
          <p14:tracePt t="18752" x="7145338" y="5935663"/>
          <p14:tracePt t="18769" x="7145338" y="5969000"/>
          <p14:tracePt t="18785" x="7129463" y="5986463"/>
          <p14:tracePt t="18802" x="7129463" y="6002338"/>
          <p14:tracePt t="18834" x="7129463" y="6019800"/>
          <p14:tracePt t="19407" x="7129463" y="6002338"/>
          <p14:tracePt t="19434" x="7129463" y="5986463"/>
          <p14:tracePt t="19467" x="7162800" y="5918200"/>
          <p14:tracePt t="19485" x="7231063" y="5808663"/>
          <p14:tracePt t="19502" x="7373938" y="5580063"/>
          <p14:tracePt t="19519" x="7535863" y="5367338"/>
          <p14:tracePt t="19535" x="7713663" y="5156200"/>
          <p14:tracePt t="19552" x="7805738" y="5029200"/>
          <p14:tracePt t="19569" x="7891463" y="4902200"/>
          <p14:tracePt t="19585" x="7942263" y="4833938"/>
          <p14:tracePt t="19602" x="7983538" y="4800600"/>
          <p14:tracePt t="19619" x="8001000" y="4775200"/>
          <p14:tracePt t="19635" x="8018463" y="4775200"/>
          <p14:tracePt t="19652" x="8018463" y="4757738"/>
          <p14:tracePt t="19669" x="8034338" y="4757738"/>
          <p14:tracePt t="19701" x="8034338" y="4741863"/>
          <p14:tracePt t="19751" x="8034338" y="4724400"/>
          <p14:tracePt t="19769" x="8051800" y="4691063"/>
          <p14:tracePt t="19785" x="8069263" y="4656138"/>
          <p14:tracePt t="19802" x="8085138" y="4622800"/>
          <p14:tracePt t="19819" x="8085138" y="4579938"/>
          <p14:tracePt t="19835" x="8102600" y="4564063"/>
          <p14:tracePt t="19852" x="8120063" y="4529138"/>
          <p14:tracePt t="19869" x="8120063" y="4513263"/>
          <p14:tracePt t="19901" x="8120063" y="4495800"/>
          <p14:tracePt t="19919" x="8120063" y="4478338"/>
          <p14:tracePt t="19951" x="8120063" y="4462463"/>
          <p14:tracePt t="20001" x="8120063" y="4445000"/>
          <p14:tracePt t="20062" x="8120063" y="4427538"/>
          <p14:tracePt t="20335" x="8135938" y="4427538"/>
          <p14:tracePt t="20352" x="8153400" y="4427538"/>
          <p14:tracePt t="20369" x="8196263" y="4445000"/>
          <p14:tracePt t="20385" x="8247063" y="4445000"/>
          <p14:tracePt t="20402" x="8297863" y="4462463"/>
          <p14:tracePt t="20419" x="8356600" y="4462463"/>
          <p14:tracePt t="20435" x="8424863" y="4495800"/>
          <p14:tracePt t="20452" x="8491538" y="4513263"/>
          <p14:tracePt t="20468" x="8602663" y="4546600"/>
          <p14:tracePt t="20485" x="8712200" y="4579938"/>
          <p14:tracePt t="20502" x="8780463" y="4597400"/>
          <p14:tracePt t="20519" x="8923338" y="4640263"/>
          <p14:tracePt t="20535" x="9024938" y="4673600"/>
          <p14:tracePt t="20552" x="9136063" y="4706938"/>
          <p14:tracePt t="20568" x="9245600" y="4741863"/>
          <p14:tracePt t="20585" x="9313863" y="4757738"/>
          <p14:tracePt t="20602" x="9398000" y="4800600"/>
          <p14:tracePt t="20619" x="9456738" y="4833938"/>
          <p14:tracePt t="20635" x="9507538" y="4851400"/>
          <p14:tracePt t="20652" x="9525000" y="4868863"/>
          <p14:tracePt t="20669" x="9542463" y="4868863"/>
          <p14:tracePt t="20693" x="9542463" y="4884738"/>
          <p14:tracePt t="20718" x="9525000" y="4884738"/>
          <p14:tracePt t="20735" x="9507538" y="4884738"/>
          <p14:tracePt t="20752" x="9364663" y="4884738"/>
          <p14:tracePt t="20768" x="9220200" y="4884738"/>
          <p14:tracePt t="20785" x="9067800" y="4884738"/>
          <p14:tracePt t="20802" x="8864600" y="4851400"/>
          <p14:tracePt t="20818" x="8653463" y="4775200"/>
          <p14:tracePt t="20835" x="8458200" y="4691063"/>
          <p14:tracePt t="20852" x="8262938" y="4579938"/>
          <p14:tracePt t="20868" x="8102600" y="4495800"/>
          <p14:tracePt t="20885" x="7958138" y="4427538"/>
          <p14:tracePt t="20902" x="7874000" y="4368800"/>
          <p14:tracePt t="20919" x="7805738" y="4335463"/>
          <p14:tracePt t="20936" x="7747000" y="4300538"/>
          <p14:tracePt t="20952" x="7729538" y="4284663"/>
          <p14:tracePt t="20968" x="7713663" y="4284663"/>
          <p14:tracePt t="21029" x="7729538" y="4284663"/>
          <p14:tracePt t="21037" x="7780338" y="4284663"/>
          <p14:tracePt t="21052" x="7856538" y="4300538"/>
          <p14:tracePt t="21068" x="8034338" y="4351338"/>
          <p14:tracePt t="21085" x="8262938" y="4427538"/>
          <p14:tracePt t="21102" x="8551863" y="4529138"/>
          <p14:tracePt t="21119" x="8796338" y="4622800"/>
          <p14:tracePt t="21136" x="8940800" y="4673600"/>
          <p14:tracePt t="21152" x="9085263" y="4724400"/>
          <p14:tracePt t="21169" x="9151938" y="4757738"/>
          <p14:tracePt t="21186" x="9202738" y="4775200"/>
          <p14:tracePt t="21202" x="9220200" y="4800600"/>
          <p14:tracePt t="21219" x="9245600" y="4800600"/>
          <p14:tracePt t="21285" x="9186863" y="4775200"/>
          <p14:tracePt t="21302" x="9101138" y="4724400"/>
          <p14:tracePt t="21319" x="8940800" y="4656138"/>
          <p14:tracePt t="21335" x="8763000" y="4564063"/>
          <p14:tracePt t="21352" x="8585200" y="4462463"/>
          <p14:tracePt t="21369" x="8458200" y="4402138"/>
          <p14:tracePt t="21385" x="8313738" y="4351338"/>
          <p14:tracePt t="21402" x="8247063" y="4318000"/>
          <p14:tracePt t="21419" x="8196263" y="4300538"/>
          <p14:tracePt t="21435" x="8178800" y="4284663"/>
          <p14:tracePt t="21452" x="8153400" y="4267200"/>
          <p14:tracePt t="21468" x="8135938" y="4267200"/>
          <p14:tracePt t="21551" x="8196263" y="4267200"/>
          <p14:tracePt t="21569" x="8297863" y="4300538"/>
          <p14:tracePt t="21584" x="8475663" y="4368800"/>
          <p14:tracePt t="21602" x="8686800" y="4462463"/>
          <p14:tracePt t="21619" x="8974138" y="4579938"/>
          <p14:tracePt t="21636" x="9009063" y="4597400"/>
          <p14:tracePt t="21652" x="9169400" y="4691063"/>
          <p14:tracePt t="21669" x="9186863" y="4706938"/>
          <p14:tracePt t="21685" x="9220200" y="4741863"/>
          <p14:tracePt t="21702" x="9245600" y="4757738"/>
          <p14:tracePt t="21719" x="9263063" y="4757738"/>
          <p14:tracePt t="21784" x="9186863" y="4757738"/>
          <p14:tracePt t="21802" x="9101138" y="4741863"/>
          <p14:tracePt t="21819" x="8958263" y="4691063"/>
          <p14:tracePt t="21835" x="8796338" y="4640263"/>
          <p14:tracePt t="21852" x="8618538" y="4564063"/>
          <p14:tracePt t="21868" x="8509000" y="4495800"/>
          <p14:tracePt t="21885" x="8389938" y="4445000"/>
          <p14:tracePt t="21902" x="8297863" y="4386263"/>
          <p14:tracePt t="21919" x="8229600" y="4368800"/>
          <p14:tracePt t="21935" x="8212138" y="4351338"/>
          <p14:tracePt t="21952" x="8196263" y="4335463"/>
          <p14:tracePt t="22018" x="8229600" y="4335463"/>
          <p14:tracePt t="22035" x="8356600" y="4351338"/>
          <p14:tracePt t="22052" x="8509000" y="4427538"/>
          <p14:tracePt t="22069" x="8729663" y="4513263"/>
          <p14:tracePt t="22085" x="8907463" y="4597400"/>
          <p14:tracePt t="22102" x="9009063" y="4640263"/>
          <p14:tracePt t="22118" x="9101138" y="4691063"/>
          <p14:tracePt t="22135" x="9169400" y="4724400"/>
          <p14:tracePt t="22152" x="9186863" y="4724400"/>
          <p14:tracePt t="22169" x="9186863" y="4741863"/>
          <p14:tracePt t="22185" x="9202738" y="4741863"/>
          <p14:tracePt t="22218" x="9186863" y="4741863"/>
          <p14:tracePt t="22235" x="9118600" y="4706938"/>
          <p14:tracePt t="22252" x="8991600" y="4656138"/>
          <p14:tracePt t="22269" x="8813800" y="4579938"/>
          <p14:tracePt t="22286" x="8669338" y="4513263"/>
          <p14:tracePt t="22302" x="8534400" y="4462463"/>
          <p14:tracePt t="22319" x="8440738" y="4427538"/>
          <p14:tracePt t="22335" x="8407400" y="4402138"/>
          <p14:tracePt t="22352" x="8374063" y="4402138"/>
          <p14:tracePt t="22414" x="8389938" y="4402138"/>
          <p14:tracePt t="22422" x="8424863" y="4402138"/>
          <p14:tracePt t="22436" x="8475663" y="4427538"/>
          <p14:tracePt t="22452" x="8669338" y="4513263"/>
          <p14:tracePt t="22469" x="8864600" y="4579938"/>
          <p14:tracePt t="22485" x="9009063" y="4656138"/>
          <p14:tracePt t="22502" x="9136063" y="4706938"/>
          <p14:tracePt t="22519" x="9202738" y="4741863"/>
          <p14:tracePt t="22535" x="9245600" y="4757738"/>
          <p14:tracePt t="22552" x="9263063" y="4775200"/>
          <p14:tracePt t="25085" x="9245600" y="4775200"/>
          <p14:tracePt t="25120" x="9202738" y="4757738"/>
          <p14:tracePt t="25136" x="9186863" y="4757738"/>
          <p14:tracePt t="25152" x="9169400" y="4757738"/>
          <p14:tracePt t="25169" x="9151938" y="4741863"/>
          <p14:tracePt t="25186" x="9136063" y="4741863"/>
          <p14:tracePt t="25254" x="9136063" y="4724400"/>
          <p14:tracePt t="25269" x="9118600" y="4724400"/>
          <p14:tracePt t="25384" x="9101138" y="4706938"/>
          <p14:tracePt t="25402" x="9067800" y="4706938"/>
          <p14:tracePt t="25419" x="9042400" y="4706938"/>
          <p14:tracePt t="25436" x="8974138" y="4673600"/>
          <p14:tracePt t="25452" x="8907463" y="4640263"/>
          <p14:tracePt t="25469" x="8813800" y="4546600"/>
          <p14:tracePt t="25486" x="8669338" y="4402138"/>
          <p14:tracePt t="25502" x="8551863" y="4224338"/>
          <p14:tracePt t="25519" x="8389938" y="3995738"/>
          <p14:tracePt t="25536" x="8247063" y="3733800"/>
          <p14:tracePt t="25552" x="8153400" y="3479800"/>
          <p14:tracePt t="25569" x="8069263" y="3284538"/>
          <p14:tracePt t="25586" x="8001000" y="3040063"/>
          <p14:tracePt t="25602" x="7983538" y="2963863"/>
          <p14:tracePt t="25619" x="7840663" y="2344738"/>
          <p14:tracePt t="26036" x="7840663" y="2311400"/>
          <p14:tracePt t="26053" x="7874000" y="2235200"/>
          <p14:tracePt t="26069" x="7907338" y="2082800"/>
          <p14:tracePt t="26086" x="7958138" y="1905000"/>
          <p14:tracePt t="26102" x="7983538" y="1778000"/>
          <p14:tracePt t="26119" x="8001000" y="1701800"/>
          <p14:tracePt t="26136" x="8001000" y="1633538"/>
          <p14:tracePt t="26152" x="8001000" y="1582738"/>
          <p14:tracePt t="26169" x="8001000" y="1524000"/>
          <p14:tracePt t="26185" x="7983538" y="1490663"/>
          <p14:tracePt t="26202" x="7942263" y="1490663"/>
          <p14:tracePt t="26219" x="7891463" y="1490663"/>
          <p14:tracePt t="26235" x="7856538" y="1566863"/>
          <p14:tracePt t="26252" x="7805738" y="1684338"/>
          <p14:tracePt t="26269" x="7780338" y="1955800"/>
          <p14:tracePt t="26286" x="7780338" y="2151063"/>
          <p14:tracePt t="26302" x="7780338" y="2413000"/>
          <p14:tracePt t="26319" x="7805738" y="2649538"/>
          <p14:tracePt t="26335" x="7856538" y="2895600"/>
          <p14:tracePt t="26352" x="7891463" y="3106738"/>
          <p14:tracePt t="26369" x="7924800" y="3319463"/>
          <p14:tracePt t="26386" x="7958138" y="3513138"/>
          <p14:tracePt t="26402" x="7983538" y="3624263"/>
          <p14:tracePt t="26419" x="7983538" y="3733800"/>
          <p14:tracePt t="26435" x="7983538" y="3767138"/>
          <p14:tracePt t="26452" x="7983538" y="3802063"/>
          <p14:tracePt t="26519" x="7983538" y="3767138"/>
          <p14:tracePt t="26536" x="7983538" y="3716338"/>
          <p14:tracePt t="26552" x="7958138" y="3446463"/>
          <p14:tracePt t="26569" x="7924800" y="3233738"/>
          <p14:tracePt t="26585" x="7891463" y="2768600"/>
          <p14:tracePt t="26602" x="7874000" y="2455863"/>
          <p14:tracePt t="26619" x="7856538" y="2151063"/>
          <p14:tracePt t="26635" x="7840663" y="1989138"/>
          <p14:tracePt t="26652" x="7805738" y="1846263"/>
          <p14:tracePt t="26669" x="7780338" y="1744663"/>
          <p14:tracePt t="26686" x="7764463" y="1668463"/>
          <p14:tracePt t="26702" x="7747000" y="1617663"/>
          <p14:tracePt t="26719" x="7729538" y="1582738"/>
          <p14:tracePt t="26735" x="7713663" y="1566863"/>
          <p14:tracePt t="26768" x="7696200" y="1566863"/>
          <p14:tracePt t="26801" x="7696200" y="1668463"/>
          <p14:tracePt t="26819" x="7696200" y="1938338"/>
          <p14:tracePt t="26836" x="7696200" y="2201863"/>
          <p14:tracePt t="26852" x="7713663" y="2608263"/>
          <p14:tracePt t="26869" x="7747000" y="2963863"/>
          <p14:tracePt t="26886" x="7780338" y="3141663"/>
          <p14:tracePt t="26902" x="7823200" y="3319463"/>
          <p14:tracePt t="26919" x="7840663" y="3429000"/>
          <p14:tracePt t="26936" x="7840663" y="3462338"/>
          <p14:tracePt t="26952" x="7856538" y="3497263"/>
          <p14:tracePt t="27035" x="7856538" y="3479800"/>
          <p14:tracePt t="27052" x="7856538" y="3446463"/>
          <p14:tracePt t="27069" x="7856538" y="3319463"/>
          <p14:tracePt t="27086" x="7840663" y="2963863"/>
          <p14:tracePt t="27102" x="7840663" y="2649538"/>
          <p14:tracePt t="27119" x="7840663" y="2344738"/>
          <p14:tracePt t="27136" x="7840663" y="2184400"/>
          <p14:tracePt t="27152" x="7840663" y="2057400"/>
          <p14:tracePt t="27169" x="7823200" y="1973263"/>
          <p14:tracePt t="27186" x="7823200" y="1955800"/>
          <p14:tracePt t="27202" x="7823200" y="1938338"/>
          <p14:tracePt t="27224" x="7805738" y="1938338"/>
          <p14:tracePt t="27285" x="7805738" y="2100263"/>
          <p14:tracePt t="27302" x="7805738" y="2362200"/>
          <p14:tracePt t="27319" x="7823200" y="2717800"/>
          <p14:tracePt t="27336" x="7856538" y="3040063"/>
          <p14:tracePt t="27352" x="7891463" y="3429000"/>
          <p14:tracePt t="27369" x="7907338" y="3690938"/>
          <p14:tracePt t="27386" x="7924800" y="3835400"/>
          <p14:tracePt t="27402" x="7942263" y="3944938"/>
          <p14:tracePt t="27419" x="7942263" y="3979863"/>
          <p14:tracePt t="27436" x="7942263" y="3995738"/>
          <p14:tracePt t="27452" x="7942263" y="4013200"/>
          <p14:tracePt t="29535" x="7942263" y="3995738"/>
          <p14:tracePt t="29553" x="7942263" y="3911600"/>
          <p14:tracePt t="29570" x="7942263" y="3802063"/>
          <p14:tracePt t="29586" x="7942263" y="3589338"/>
          <p14:tracePt t="29602" x="7942263" y="3319463"/>
          <p14:tracePt t="29619" x="7942263" y="3022600"/>
          <p14:tracePt t="29636" x="7942263" y="2735263"/>
          <p14:tracePt t="29653" x="7942263" y="2540000"/>
          <p14:tracePt t="29669" x="7942263" y="2413000"/>
          <p14:tracePt t="29685" x="7942263" y="2293938"/>
          <p14:tracePt t="29702" x="7924800" y="2133600"/>
          <p14:tracePt t="29719" x="7907338" y="2057400"/>
          <p14:tracePt t="29736" x="7907338" y="1973263"/>
          <p14:tracePt t="29752" x="7891463" y="1922463"/>
          <p14:tracePt t="29769" x="7874000" y="1862138"/>
          <p14:tracePt t="29786" x="7874000" y="1846263"/>
          <p14:tracePt t="29802" x="7856538" y="1828800"/>
          <p14:tracePt t="29854" x="7856538" y="1846263"/>
          <p14:tracePt t="29869" x="7856538" y="1905000"/>
          <p14:tracePt t="29886" x="7856538" y="2082800"/>
          <p14:tracePt t="29902" x="7856538" y="2430463"/>
          <p14:tracePt t="29919" x="7856538" y="2717800"/>
          <p14:tracePt t="29936" x="7856538" y="3055938"/>
          <p14:tracePt t="29952" x="7856538" y="3319463"/>
          <p14:tracePt t="29969" x="7856538" y="3446463"/>
          <p14:tracePt t="29986" x="7856538" y="3573463"/>
          <p14:tracePt t="30002" x="7856538" y="3606800"/>
          <p14:tracePt t="30034" x="7856538" y="3624263"/>
          <p14:tracePt t="30084" x="7856538" y="3606800"/>
          <p14:tracePt t="30102" x="7856538" y="3538538"/>
          <p14:tracePt t="30119" x="7891463" y="3319463"/>
          <p14:tracePt t="30136" x="7942263" y="3106738"/>
          <p14:tracePt t="30152" x="8001000" y="2811463"/>
          <p14:tracePt t="30169" x="8051800" y="2522538"/>
          <p14:tracePt t="30186" x="8085138" y="2379663"/>
          <p14:tracePt t="30202" x="8102600" y="2278063"/>
          <p14:tracePt t="30219" x="8120063" y="2235200"/>
          <p14:tracePt t="30236" x="8120063" y="2217738"/>
          <p14:tracePt t="30318" x="8120063" y="2328863"/>
          <p14:tracePt t="30336" x="8120063" y="2590800"/>
          <p14:tracePt t="30351" x="8120063" y="2862263"/>
          <p14:tracePt t="30369" x="8120063" y="3268663"/>
          <p14:tracePt t="30386" x="8085138" y="3640138"/>
          <p14:tracePt t="30402" x="8069263" y="3979863"/>
          <p14:tracePt t="30419" x="8051800" y="4140200"/>
          <p14:tracePt t="30436" x="8034338" y="4300538"/>
          <p14:tracePt t="30453" x="8034338" y="4351338"/>
          <p14:tracePt t="30469" x="8018463" y="4386263"/>
          <p14:tracePt t="30486" x="8018463" y="4402138"/>
          <p14:tracePt t="30585" x="8001000" y="4335463"/>
          <p14:tracePt t="30602" x="7983538" y="4191000"/>
          <p14:tracePt t="30619" x="7958138" y="4013200"/>
          <p14:tracePt t="30636" x="7924800" y="3802063"/>
          <p14:tracePt t="30653" x="7907338" y="3606800"/>
          <p14:tracePt t="30669" x="7907338" y="3446463"/>
          <p14:tracePt t="30686" x="7891463" y="3319463"/>
          <p14:tracePt t="30702" x="7891463" y="3217863"/>
          <p14:tracePt t="30719" x="7874000" y="3106738"/>
          <p14:tracePt t="30736" x="7874000" y="3022600"/>
          <p14:tracePt t="30753" x="7856538" y="2946400"/>
          <p14:tracePt t="30769" x="7856538" y="2895600"/>
          <p14:tracePt t="30785" x="7856538" y="2878138"/>
          <p14:tracePt t="30845" x="7856538" y="2895600"/>
          <p14:tracePt t="30853" x="7856538" y="2963863"/>
          <p14:tracePt t="30869" x="7856538" y="3055938"/>
          <p14:tracePt t="30886" x="7856538" y="3360738"/>
          <p14:tracePt t="30902" x="7874000" y="3606800"/>
          <p14:tracePt t="30919" x="7907338" y="3802063"/>
          <p14:tracePt t="30936" x="7924800" y="4013200"/>
          <p14:tracePt t="30953" x="7924800" y="4089400"/>
          <p14:tracePt t="30969" x="7924800" y="4122738"/>
          <p14:tracePt t="30986" x="7924800" y="4140200"/>
          <p14:tracePt t="31018" x="7924800" y="4122738"/>
          <p14:tracePt t="31036" x="7924800" y="3944938"/>
          <p14:tracePt t="31052" x="7924800" y="3640138"/>
          <p14:tracePt t="31069" x="7958138" y="3217863"/>
          <p14:tracePt t="31086" x="7983538" y="2913063"/>
          <p14:tracePt t="31102" x="8001000" y="2649538"/>
          <p14:tracePt t="31119" x="8018463" y="2455863"/>
          <p14:tracePt t="31135" x="8034338" y="2344738"/>
          <p14:tracePt t="31152" x="8034338" y="2311400"/>
          <p14:tracePt t="31169" x="8034338" y="2293938"/>
          <p14:tracePt t="31234" x="8034338" y="2362200"/>
          <p14:tracePt t="31252" x="8051800" y="2522538"/>
          <p14:tracePt t="31269" x="8085138" y="2844800"/>
          <p14:tracePt t="31286" x="8120063" y="3090863"/>
          <p14:tracePt t="31303" x="8153400" y="3284538"/>
          <p14:tracePt t="31319" x="8196263" y="3462338"/>
          <p14:tracePt t="31336" x="8196263" y="3573463"/>
          <p14:tracePt t="31353" x="8212138" y="3606800"/>
          <p14:tracePt t="31369" x="8212138" y="3624263"/>
          <p14:tracePt t="31451" x="8212138" y="3606800"/>
          <p14:tracePt t="31470" x="8212138" y="3556000"/>
          <p14:tracePt t="31484" x="8196263" y="3429000"/>
          <p14:tracePt t="31503" x="8196263" y="3268663"/>
          <p14:tracePt t="31519" x="8178800" y="3141663"/>
          <p14:tracePt t="31536" x="8178800" y="3022600"/>
          <p14:tracePt t="31552" x="8153400" y="2928938"/>
          <p14:tracePt t="31569" x="8153400" y="2895600"/>
          <p14:tracePt t="31586" x="8153400" y="2878138"/>
          <p14:tracePt t="31668" x="8153400" y="2963863"/>
          <p14:tracePt t="33370" x="8120063" y="2963863"/>
          <p14:tracePt t="33386" x="8069263" y="2963863"/>
          <p14:tracePt t="33403" x="7874000" y="3005138"/>
          <p14:tracePt t="33420" x="7729538" y="3073400"/>
          <p14:tracePt t="33436" x="7645400" y="3124200"/>
          <p14:tracePt t="33453" x="7551738" y="3182938"/>
          <p14:tracePt t="33469" x="7500938" y="3251200"/>
          <p14:tracePt t="33486" x="7467600" y="3319463"/>
          <p14:tracePt t="33503" x="7467600" y="3411538"/>
          <p14:tracePt t="33519" x="7467600" y="3497263"/>
          <p14:tracePt t="33536" x="7467600" y="3573463"/>
          <p14:tracePt t="33552" x="7485063" y="3624263"/>
          <p14:tracePt t="33569" x="7518400" y="3675063"/>
          <p14:tracePt t="33586" x="7551738" y="3690938"/>
          <p14:tracePt t="33603" x="7586663" y="3716338"/>
          <p14:tracePt t="33619" x="7627938" y="3716338"/>
          <p14:tracePt t="33636" x="7662863" y="3733800"/>
          <p14:tracePt t="33653" x="7729538" y="3716338"/>
          <p14:tracePt t="33935" x="7729538" y="3657600"/>
          <p14:tracePt t="33953" x="7729538" y="3538538"/>
          <p14:tracePt t="33969" x="7747000" y="3360738"/>
          <p14:tracePt t="33986" x="7780338" y="3090863"/>
          <p14:tracePt t="34003" x="7823200" y="2844800"/>
          <p14:tracePt t="34019" x="7840663" y="2573338"/>
          <p14:tracePt t="34036" x="7874000" y="2430463"/>
          <p14:tracePt t="34052" x="7891463" y="2293938"/>
          <p14:tracePt t="34069" x="7891463" y="2184400"/>
          <p14:tracePt t="34086" x="7891463" y="2151063"/>
          <p14:tracePt t="34103" x="7891463" y="2116138"/>
          <p14:tracePt t="34119" x="7891463" y="2100263"/>
          <p14:tracePt t="34171" x="7891463" y="2116138"/>
          <p14:tracePt t="34186" x="7891463" y="2166938"/>
          <p14:tracePt t="34203" x="7891463" y="2328863"/>
          <p14:tracePt t="34219" x="7874000" y="2557463"/>
          <p14:tracePt t="34236" x="7840663" y="2827338"/>
          <p14:tracePt t="34253" x="7823200" y="3090863"/>
          <p14:tracePt t="34269" x="7805738" y="3233738"/>
          <p14:tracePt t="34286" x="7764463" y="3395663"/>
          <p14:tracePt t="34303" x="7764463" y="3429000"/>
          <p14:tracePt t="34319" x="7764463" y="3446463"/>
          <p14:tracePt t="34336" x="7764463" y="3462338"/>
          <p14:tracePt t="34418" x="7764463" y="3411538"/>
          <p14:tracePt t="34436" x="7764463" y="3302000"/>
          <p14:tracePt t="34451" x="7764463" y="3124200"/>
          <p14:tracePt t="34470" x="7805738" y="2895600"/>
          <p14:tracePt t="34486" x="7856538" y="2633663"/>
          <p14:tracePt t="34503" x="7891463" y="2395538"/>
          <p14:tracePt t="34519" x="7907338" y="2278063"/>
          <p14:tracePt t="34536" x="7924800" y="2151063"/>
          <p14:tracePt t="34553" x="7942263" y="2100263"/>
          <p14:tracePt t="34569" x="7942263" y="2057400"/>
          <p14:tracePt t="34586" x="7942263" y="2039938"/>
          <p14:tracePt t="34685" x="7942263" y="2057400"/>
          <p14:tracePt t="34704" x="7958138" y="2133600"/>
          <p14:tracePt t="34718" x="8001000" y="2293938"/>
          <p14:tracePt t="34736" x="8034338" y="2522538"/>
          <p14:tracePt t="34753" x="8069263" y="2811463"/>
          <p14:tracePt t="34769" x="8085138" y="3090863"/>
          <p14:tracePt t="34786" x="8102600" y="3268663"/>
          <p14:tracePt t="34803" x="8120063" y="3411538"/>
          <p14:tracePt t="34819" x="8120063" y="3497263"/>
          <p14:tracePt t="34836" x="8120063" y="3538538"/>
          <p14:tracePt t="34852" x="8120063" y="3556000"/>
          <p14:tracePt t="37040" x="8085138" y="3538538"/>
          <p14:tracePt t="37053" x="8085138" y="3497263"/>
          <p14:tracePt t="37070" x="8018463" y="3319463"/>
          <p14:tracePt t="37086" x="7958138" y="3040063"/>
          <p14:tracePt t="37103" x="7924800" y="2786063"/>
          <p14:tracePt t="37119" x="7924800" y="2430463"/>
          <p14:tracePt t="37136" x="7924800" y="2235200"/>
          <p14:tracePt t="37153" x="7924800" y="2039938"/>
          <p14:tracePt t="37169" x="7924800" y="1922463"/>
          <p14:tracePt t="37186" x="7924800" y="1846263"/>
          <p14:tracePt t="37203" x="7924800" y="1811338"/>
          <p14:tracePt t="37219" x="7924800" y="1778000"/>
          <p14:tracePt t="37236" x="7924800" y="1744663"/>
          <p14:tracePt t="37252" x="7924800" y="1727200"/>
          <p14:tracePt t="37270" x="7907338" y="1701800"/>
          <p14:tracePt t="37286" x="7907338" y="1684338"/>
          <p14:tracePt t="37303" x="7891463" y="1684338"/>
          <p14:tracePt t="37319" x="7874000" y="1684338"/>
          <p14:tracePt t="37336" x="7856538" y="1684338"/>
          <p14:tracePt t="37368" x="7840663" y="1684338"/>
          <p14:tracePt t="37386" x="7840663" y="1701800"/>
          <p14:tracePt t="37403" x="7823200" y="1760538"/>
          <p14:tracePt t="37419" x="7823200" y="1862138"/>
          <p14:tracePt t="37436" x="7780338" y="2057400"/>
          <p14:tracePt t="37453" x="7764463" y="2293938"/>
          <p14:tracePt t="37469" x="7747000" y="2557463"/>
          <p14:tracePt t="37486" x="7729538" y="2768600"/>
          <p14:tracePt t="37503" x="7713663" y="2928938"/>
          <p14:tracePt t="37519" x="7713663" y="3040063"/>
          <p14:tracePt t="37536" x="7713663" y="3106738"/>
          <p14:tracePt t="37552" x="7713663" y="3141663"/>
          <p14:tracePt t="37569" x="7713663" y="3167063"/>
          <p14:tracePt t="37638" x="7713663" y="3124200"/>
          <p14:tracePt t="37652" x="7713663" y="3106738"/>
          <p14:tracePt t="37669" x="7729538" y="3005138"/>
          <p14:tracePt t="37686" x="7747000" y="2844800"/>
          <p14:tracePt t="37703" x="7805738" y="2667000"/>
          <p14:tracePt t="37719" x="7840663" y="2506663"/>
          <p14:tracePt t="37736" x="7856538" y="2362200"/>
          <p14:tracePt t="37753" x="7874000" y="2235200"/>
          <p14:tracePt t="37770" x="7891463" y="2184400"/>
          <p14:tracePt t="37786" x="7891463" y="2166938"/>
          <p14:tracePt t="37803" x="7891463" y="2151063"/>
          <p14:tracePt t="37859" x="7891463" y="2166938"/>
          <p14:tracePt t="37869" x="7891463" y="2217738"/>
          <p14:tracePt t="37886" x="7907338" y="2379663"/>
          <p14:tracePt t="37903" x="7907338" y="2649538"/>
          <p14:tracePt t="37919" x="7907338" y="2989263"/>
          <p14:tracePt t="37937" x="7907338" y="3284538"/>
          <p14:tracePt t="37952" x="7907338" y="3538538"/>
          <p14:tracePt t="37969" x="7891463" y="3675063"/>
          <p14:tracePt t="37986" x="7874000" y="3802063"/>
          <p14:tracePt t="38003" x="7874000" y="3868738"/>
          <p14:tracePt t="38019" x="7856538" y="3911600"/>
          <p14:tracePt t="38036" x="7856538" y="3929063"/>
          <p14:tracePt t="38088" x="7856538" y="3894138"/>
          <p14:tracePt t="38102" x="7856538" y="3852863"/>
          <p14:tracePt t="38119" x="7891463" y="3733800"/>
          <p14:tracePt t="38136" x="7942263" y="3462338"/>
          <p14:tracePt t="38153" x="7983538" y="3251200"/>
          <p14:tracePt t="38169" x="8001000" y="3005138"/>
          <p14:tracePt t="38186" x="8018463" y="2862263"/>
          <p14:tracePt t="38203" x="8034338" y="2717800"/>
          <p14:tracePt t="38220" x="8034338" y="2573338"/>
          <p14:tracePt t="38236" x="8034338" y="2540000"/>
          <p14:tracePt t="38253" x="8034338" y="2522538"/>
          <p14:tracePt t="38318" x="8034338" y="2649538"/>
          <p14:tracePt t="38336" x="8034338" y="2895600"/>
          <p14:tracePt t="38353" x="8051800" y="3141663"/>
          <p14:tracePt t="38370" x="8085138" y="3411538"/>
          <p14:tracePt t="38386" x="8085138" y="3556000"/>
          <p14:tracePt t="38403" x="8085138" y="3675063"/>
          <p14:tracePt t="38419" x="8085138" y="3751263"/>
          <p14:tracePt t="38436" x="8085138" y="3767138"/>
          <p14:tracePt t="38453" x="8085138" y="3784600"/>
          <p14:tracePt t="39031" x="8085138" y="3767138"/>
          <p14:tracePt t="39039" x="8085138" y="3716338"/>
          <p14:tracePt t="39053" x="8069263" y="3606800"/>
          <p14:tracePt t="39069" x="8069263" y="3395663"/>
          <p14:tracePt t="39086" x="8069263" y="3106738"/>
          <p14:tracePt t="39103" x="8069263" y="2844800"/>
          <p14:tracePt t="39119" x="8069263" y="2684463"/>
          <p14:tracePt t="39136" x="8069263" y="2522538"/>
          <p14:tracePt t="39152" x="8069263" y="2430463"/>
          <p14:tracePt t="39169" x="8069263" y="2395538"/>
          <p14:tracePt t="39186" x="8069263" y="2362200"/>
          <p14:tracePt t="39203" x="8069263" y="2328863"/>
          <p14:tracePt t="39220" x="8069263" y="2311400"/>
          <p14:tracePt t="40303" x="8069263" y="2293938"/>
          <p14:tracePt t="40319" x="8069263" y="2235200"/>
          <p14:tracePt t="40336" x="8051800" y="2151063"/>
          <p14:tracePt t="40353" x="8034338" y="2082800"/>
          <p14:tracePt t="40369" x="8018463" y="1989138"/>
          <p14:tracePt t="40387" x="7983538" y="1922463"/>
          <p14:tracePt t="40403" x="7958138" y="1846263"/>
          <p14:tracePt t="40420" x="7942263" y="1795463"/>
          <p14:tracePt t="40436" x="7924800" y="1760538"/>
          <p14:tracePt t="40453" x="7907338" y="1744663"/>
          <p14:tracePt t="40469" x="7891463" y="1727200"/>
          <p14:tracePt t="40486" x="7891463" y="1684338"/>
          <p14:tracePt t="40503" x="7874000" y="1684338"/>
          <p14:tracePt t="40519" x="7874000" y="1668463"/>
          <p14:tracePt t="40536" x="7856538" y="1668463"/>
          <p14:tracePt t="40587" x="7840663" y="1668463"/>
          <p14:tracePt t="40618" x="7840663" y="1684338"/>
          <p14:tracePt t="40652" x="7840663" y="1701800"/>
          <p14:tracePt t="40685" x="7840663" y="1727200"/>
          <p14:tracePt t="40735" x="7840663" y="1744663"/>
          <p14:tracePt t="40753" x="7840663" y="1760538"/>
          <p14:tracePt t="40770" x="7840663" y="1778000"/>
          <p14:tracePt t="40786" x="7840663" y="1795463"/>
          <p14:tracePt t="40803" x="7840663" y="1811338"/>
          <p14:tracePt t="40820" x="7840663" y="1828800"/>
          <p14:tracePt t="40836" x="7840663" y="1846263"/>
          <p14:tracePt t="40868" x="7840663" y="1862138"/>
          <p14:tracePt t="41653" x="7840663" y="1879600"/>
          <p14:tracePt t="41702" x="7840663" y="1905000"/>
          <p14:tracePt t="41720" x="7840663" y="1922463"/>
          <p14:tracePt t="41736" x="7840663" y="1938338"/>
          <p14:tracePt t="41753" x="7840663" y="1955800"/>
          <p14:tracePt t="41785" x="7840663" y="1973263"/>
          <p14:tracePt t="41819" x="7840663" y="1989138"/>
          <p14:tracePt t="41836" x="7840663" y="2006600"/>
          <p14:tracePt t="41869" x="7840663" y="2024063"/>
          <p14:tracePt t="41918" x="7840663" y="2039938"/>
          <p14:tracePt t="41989" x="7840663" y="2057400"/>
          <p14:tracePt t="42087" x="7840663" y="2082800"/>
          <p14:tracePt t="42152" x="7840663" y="2100263"/>
          <p14:tracePt t="42170" x="7840663" y="2116138"/>
          <p14:tracePt t="42203" x="7840663" y="2133600"/>
          <p14:tracePt t="42220" x="7840663" y="2151063"/>
          <p14:tracePt t="42236" x="7840663" y="2166938"/>
          <p14:tracePt t="42253" x="7840663" y="2184400"/>
          <p14:tracePt t="42269" x="7823200" y="2201863"/>
          <p14:tracePt t="42286" x="7823200" y="2217738"/>
          <p14:tracePt t="42303" x="7823200" y="2260600"/>
          <p14:tracePt t="42319" x="7823200" y="2278063"/>
          <p14:tracePt t="42336" x="7823200" y="2293938"/>
          <p14:tracePt t="42353" x="7823200" y="2311400"/>
          <p14:tracePt t="42369" x="7823200" y="2328863"/>
          <p14:tracePt t="42402" x="7805738" y="2344738"/>
          <p14:tracePt t="42435" x="7805738" y="2379663"/>
          <p14:tracePt t="43320" x="7805738" y="2344738"/>
          <p14:tracePt t="43336" x="7805738" y="2293938"/>
          <p14:tracePt t="43353" x="7805738" y="2235200"/>
          <p14:tracePt t="43369" x="7805738" y="2201863"/>
          <p14:tracePt t="43386" x="7805738" y="2151063"/>
          <p14:tracePt t="43403" x="7805738" y="2100263"/>
          <p14:tracePt t="43419" x="7805738" y="2057400"/>
          <p14:tracePt t="43436" x="7780338" y="2024063"/>
          <p14:tracePt t="43453" x="7780338" y="2006600"/>
          <p14:tracePt t="43469" x="7780338" y="1989138"/>
          <p14:tracePt t="43486" x="7780338" y="1973263"/>
          <p14:tracePt t="43518" x="7764463" y="1973263"/>
          <p14:tracePt t="43602" x="7747000" y="1989138"/>
          <p14:tracePt t="43635" x="7747000" y="2006600"/>
          <p14:tracePt t="43669" x="7747000" y="2024063"/>
          <p14:tracePt t="43686" x="7747000" y="2039938"/>
          <p14:tracePt t="43703" x="7747000" y="2057400"/>
          <p14:tracePt t="43719" x="7747000" y="2100263"/>
          <p14:tracePt t="43736" x="7747000" y="2116138"/>
          <p14:tracePt t="43753" x="7747000" y="2133600"/>
          <p14:tracePt t="43770" x="7747000" y="2166938"/>
          <p14:tracePt t="43786" x="7747000" y="2184400"/>
          <p14:tracePt t="43803" x="7747000" y="2201863"/>
          <p14:tracePt t="43820" x="7747000" y="2217738"/>
          <p14:tracePt t="43836" x="7747000" y="2235200"/>
          <p14:tracePt t="43853" x="7747000" y="2278063"/>
          <p14:tracePt t="43869" x="7747000" y="2293938"/>
          <p14:tracePt t="43886" x="7747000" y="2328863"/>
          <p14:tracePt t="43903" x="7747000" y="2362200"/>
          <p14:tracePt t="43920" x="7747000" y="2395538"/>
          <p14:tracePt t="43936" x="7747000" y="2430463"/>
          <p14:tracePt t="43953" x="7747000" y="2455863"/>
          <p14:tracePt t="43969" x="7747000" y="2489200"/>
          <p14:tracePt t="43986" x="7747000" y="2522538"/>
          <p14:tracePt t="44003" x="7747000" y="2540000"/>
          <p14:tracePt t="44020" x="7747000" y="2557463"/>
          <p14:tracePt t="44036" x="7747000" y="2590800"/>
          <p14:tracePt t="44053" x="7747000" y="2608263"/>
          <p14:tracePt t="44070" x="7729538" y="2667000"/>
          <p14:tracePt t="44086" x="7729538" y="2684463"/>
          <p14:tracePt t="44103" x="7729538" y="2735263"/>
          <p14:tracePt t="44120" x="7729538" y="2751138"/>
          <p14:tracePt t="44136" x="7713663" y="2786063"/>
          <p14:tracePt t="44153" x="7713663" y="2844800"/>
          <p14:tracePt t="44170" x="7696200" y="2895600"/>
          <p14:tracePt t="44186" x="7678738" y="2963863"/>
          <p14:tracePt t="44203" x="7662863" y="3040063"/>
          <p14:tracePt t="44219" x="7662863" y="3090863"/>
          <p14:tracePt t="44236" x="7645400" y="3124200"/>
          <p14:tracePt t="44254" x="7645400" y="3182938"/>
          <p14:tracePt t="44269" x="7627938" y="3200400"/>
          <p14:tracePt t="44286" x="7627938" y="3233738"/>
          <p14:tracePt t="44303" x="7602538" y="3251200"/>
          <p14:tracePt t="44320" x="7602538" y="3268663"/>
          <p14:tracePt t="44336" x="7602538" y="3302000"/>
          <p14:tracePt t="44353" x="7602538" y="3319463"/>
          <p14:tracePt t="44370" x="7602538" y="3344863"/>
          <p14:tracePt t="44386" x="7586663" y="3378200"/>
          <p14:tracePt t="44403" x="7586663" y="3395663"/>
          <p14:tracePt t="44419" x="7586663" y="3429000"/>
          <p14:tracePt t="44436" x="7569200" y="3446463"/>
          <p14:tracePt t="44453" x="7569200" y="3462338"/>
          <p14:tracePt t="44470" x="7569200" y="3479800"/>
          <p14:tracePt t="44502" x="7569200" y="3497263"/>
          <p14:tracePt t="44519" x="7569200" y="3513138"/>
          <p14:tracePt t="44536" x="7551738" y="3538538"/>
          <p14:tracePt t="44553" x="7551738" y="3556000"/>
          <p14:tracePt t="44570" x="7551738" y="3573463"/>
          <p14:tracePt t="44586" x="7551738" y="3589338"/>
          <p14:tracePt t="44603" x="7535863" y="3606800"/>
          <p14:tracePt t="44620" x="7535863" y="3640138"/>
          <p14:tracePt t="44636" x="7535863" y="3690938"/>
          <p14:tracePt t="44653" x="7518400" y="3733800"/>
          <p14:tracePt t="44670" x="7518400" y="3767138"/>
          <p14:tracePt t="44686" x="7518400" y="3802063"/>
          <p14:tracePt t="44703" x="7500938" y="3835400"/>
          <p14:tracePt t="44719" x="7500938" y="3868738"/>
          <p14:tracePt t="44736" x="7500938" y="3894138"/>
          <p14:tracePt t="44753" x="7500938" y="3929063"/>
          <p14:tracePt t="44770" x="7485063" y="3944938"/>
          <p14:tracePt t="44786" x="7485063" y="3979863"/>
          <p14:tracePt t="44803" x="7485063" y="4013200"/>
          <p14:tracePt t="44820" x="7467600" y="4046538"/>
          <p14:tracePt t="44836" x="7467600" y="4089400"/>
          <p14:tracePt t="44853" x="7450138" y="4140200"/>
          <p14:tracePt t="44869" x="7450138" y="4173538"/>
          <p14:tracePt t="44886" x="7424738" y="4249738"/>
          <p14:tracePt t="44903" x="7424738" y="4300538"/>
          <p14:tracePt t="44919" x="7408863" y="4351338"/>
          <p14:tracePt t="44936" x="7408863" y="4386263"/>
          <p14:tracePt t="44953" x="7408863" y="4427538"/>
          <p14:tracePt t="44970" x="7391400" y="4462463"/>
          <p14:tracePt t="44986" x="7391400" y="4478338"/>
          <p14:tracePt t="45003" x="7391400" y="4495800"/>
          <p14:tracePt t="45512" x="7391400" y="4513263"/>
          <p14:tracePt t="45520" x="7391400" y="4529138"/>
          <p14:tracePt t="45537" x="7391400" y="4564063"/>
          <p14:tracePt t="45553" x="7391400" y="4640263"/>
          <p14:tracePt t="45570" x="7373938" y="4706938"/>
          <p14:tracePt t="45587" x="7358063" y="4775200"/>
          <p14:tracePt t="45603" x="7340600" y="4833938"/>
          <p14:tracePt t="45620" x="7323138" y="4884738"/>
          <p14:tracePt t="45636" x="7323138" y="4919663"/>
          <p14:tracePt t="45653" x="7307263" y="4978400"/>
          <p14:tracePt t="45670" x="7289800" y="5029200"/>
          <p14:tracePt t="45686" x="7272338" y="5062538"/>
          <p14:tracePt t="45703" x="7246938" y="5113338"/>
          <p14:tracePt t="45720" x="7246938" y="5156200"/>
          <p14:tracePt t="45736" x="7231063" y="5189538"/>
          <p14:tracePt t="45753" x="7231063" y="5224463"/>
          <p14:tracePt t="45770" x="7213600" y="5257800"/>
          <p14:tracePt t="45786" x="7213600" y="5308600"/>
          <p14:tracePt t="45803" x="7196138" y="5351463"/>
          <p14:tracePt t="45820" x="7180263" y="5402263"/>
          <p14:tracePt t="45836" x="7162800" y="5453063"/>
          <p14:tracePt t="45853" x="7162800" y="5486400"/>
          <p14:tracePt t="45870" x="7145338" y="5511800"/>
          <p14:tracePt t="45886" x="7145338" y="5529263"/>
          <p14:tracePt t="45903" x="7145338" y="5545138"/>
          <p14:tracePt t="45920" x="7129463" y="5545138"/>
          <p14:tracePt t="46002" x="7129463" y="5511800"/>
          <p14:tracePt t="46020" x="7180263" y="5367338"/>
          <p14:tracePt t="46035" x="7196138" y="5291138"/>
          <p14:tracePt t="46053" x="7307263" y="4995863"/>
          <p14:tracePt t="46070" x="7340600" y="4884738"/>
          <p14:tracePt t="46086" x="7391400" y="4706938"/>
          <p14:tracePt t="46103" x="7450138" y="4564063"/>
          <p14:tracePt t="46120" x="7467600" y="4495800"/>
          <p14:tracePt t="46136" x="7485063" y="4462463"/>
          <p14:tracePt t="46153" x="7485063" y="4445000"/>
          <p14:tracePt t="46252" x="7485063" y="4478338"/>
          <p14:tracePt t="46271" x="7485063" y="4529138"/>
          <p14:tracePt t="46285" x="7467600" y="4640263"/>
          <p14:tracePt t="46303" x="7424738" y="4757738"/>
          <p14:tracePt t="46320" x="7373938" y="4919663"/>
          <p14:tracePt t="46336" x="7323138" y="5062538"/>
          <p14:tracePt t="46353" x="7289800" y="5173663"/>
          <p14:tracePt t="46370" x="7246938" y="5257800"/>
          <p14:tracePt t="46386" x="7231063" y="5334000"/>
          <p14:tracePt t="46403" x="7213600" y="5384800"/>
          <p14:tracePt t="46419" x="7196138" y="5402263"/>
          <p14:tracePt t="46452" x="7196138" y="5418138"/>
          <p14:tracePt t="46511" x="7196138" y="5402263"/>
          <p14:tracePt t="46520" x="7196138" y="5367338"/>
          <p14:tracePt t="46537" x="7213600" y="5351463"/>
          <p14:tracePt t="46553" x="7289800" y="5156200"/>
          <p14:tracePt t="46570" x="7323138" y="5062538"/>
          <p14:tracePt t="46586" x="7373938" y="4935538"/>
          <p14:tracePt t="46603" x="7450138" y="4741863"/>
          <p14:tracePt t="46620" x="7467600" y="4691063"/>
          <p14:tracePt t="46637" x="7467600" y="4656138"/>
          <p14:tracePt t="46653" x="7485063" y="4656138"/>
          <p14:tracePt t="46735" x="7485063" y="4741863"/>
          <p14:tracePt t="46754" x="7467600" y="4902200"/>
          <p14:tracePt t="46768" x="7408863" y="5097463"/>
          <p14:tracePt t="46787" x="7358063" y="5275263"/>
          <p14:tracePt t="46803" x="7323138" y="5384800"/>
          <p14:tracePt t="46820" x="7289800" y="5468938"/>
          <p14:tracePt t="46836" x="7272338" y="5529263"/>
          <p14:tracePt t="46853" x="7272338" y="5545138"/>
          <p14:tracePt t="46869" x="7272338" y="5562600"/>
          <p14:tracePt t="46921" x="7272338" y="5545138"/>
          <p14:tracePt t="46936" x="7272338" y="5529263"/>
          <p14:tracePt t="46953" x="7272338" y="5402263"/>
          <p14:tracePt t="46970" x="7323138" y="5189538"/>
          <p14:tracePt t="46987" x="7391400" y="4953000"/>
          <p14:tracePt t="47003" x="7450138" y="4818063"/>
          <p14:tracePt t="47020" x="7485063" y="4673600"/>
          <p14:tracePt t="47037" x="7518400" y="4579938"/>
          <p14:tracePt t="47102" x="7518400" y="4673600"/>
          <p14:tracePt t="47120" x="7467600" y="4868863"/>
          <p14:tracePt t="47136" x="7408863" y="5029200"/>
          <p14:tracePt t="47153" x="7373938" y="5173663"/>
          <p14:tracePt t="47170" x="7323138" y="5308600"/>
          <p14:tracePt t="47187" x="7289800" y="5418138"/>
          <p14:tracePt t="47203" x="7289800" y="5468938"/>
          <p14:tracePt t="47219" x="7272338" y="5511800"/>
          <p14:tracePt t="47252" x="7272338" y="5529263"/>
          <p14:tracePt t="47462" x="7272338" y="5511800"/>
          <p14:tracePt t="47470" x="7272338" y="5486400"/>
          <p14:tracePt t="47486" x="7272338" y="5468938"/>
          <p14:tracePt t="47503" x="7307263" y="5384800"/>
          <p14:tracePt t="47520" x="7408863" y="5156200"/>
          <p14:tracePt t="47537" x="7500938" y="4953000"/>
          <p14:tracePt t="47553" x="7627938" y="4724400"/>
          <p14:tracePt t="47570" x="7764463" y="4495800"/>
          <p14:tracePt t="47586" x="7856538" y="4386263"/>
          <p14:tracePt t="47603" x="7924800" y="4318000"/>
          <p14:tracePt t="47620" x="7958138" y="4284663"/>
          <p14:tracePt t="47636" x="7983538" y="4267200"/>
          <p14:tracePt t="47653" x="8001000" y="4249738"/>
          <p14:tracePt t="47670" x="8018463" y="4249738"/>
          <p14:tracePt t="47785" x="8034338" y="4249738"/>
          <p14:tracePt t="47803" x="8085138" y="4249738"/>
          <p14:tracePt t="47820" x="8196263" y="4249738"/>
          <p14:tracePt t="47837" x="8356600" y="4249738"/>
          <p14:tracePt t="47853" x="8602663" y="4284663"/>
          <p14:tracePt t="47870" x="8847138" y="4351338"/>
          <p14:tracePt t="47886" x="9101138" y="4427538"/>
          <p14:tracePt t="47903" x="9245600" y="4462463"/>
          <p14:tracePt t="47920" x="9364663" y="4513263"/>
          <p14:tracePt t="47937" x="9456738" y="4529138"/>
          <p14:tracePt t="47953" x="9474200" y="4529138"/>
          <p14:tracePt t="47970" x="9491663" y="4546600"/>
          <p14:tracePt t="48019" x="9474200" y="4546600"/>
          <p14:tracePt t="48036" x="9380538" y="4546600"/>
          <p14:tracePt t="48053" x="9169400" y="4513263"/>
          <p14:tracePt t="48069" x="8974138" y="4462463"/>
          <p14:tracePt t="48086" x="8780463" y="4427538"/>
          <p14:tracePt t="48103" x="8602663" y="4368800"/>
          <p14:tracePt t="48120" x="8458200" y="4335463"/>
          <p14:tracePt t="48136" x="8331200" y="4318000"/>
          <p14:tracePt t="48153" x="8247063" y="4284663"/>
          <p14:tracePt t="48170" x="8153400" y="4267200"/>
          <p14:tracePt t="48186" x="8120063" y="4267200"/>
          <p14:tracePt t="48203" x="8102600" y="4249738"/>
          <p14:tracePt t="48220" x="8069263" y="4249738"/>
          <p14:tracePt t="48252" x="8051800" y="4249738"/>
          <p14:tracePt t="48270" x="8051800" y="4224338"/>
          <p14:tracePt t="48287" x="8018463" y="4208463"/>
          <p14:tracePt t="48303" x="8001000" y="4191000"/>
          <p14:tracePt t="48320" x="7983538" y="4157663"/>
          <p14:tracePt t="48336" x="7942263" y="4122738"/>
          <p14:tracePt t="48353" x="7874000" y="4046538"/>
          <p14:tracePt t="48370" x="7823200" y="3962400"/>
          <p14:tracePt t="48386" x="7747000" y="3852863"/>
          <p14:tracePt t="48403" x="7713663" y="3784600"/>
          <p14:tracePt t="48420" x="7662863" y="3733800"/>
          <p14:tracePt t="48436" x="7645400" y="3675063"/>
          <p14:tracePt t="48453" x="7602538" y="3640138"/>
          <p14:tracePt t="48470" x="7602538" y="3624263"/>
          <p14:tracePt t="48487" x="7586663" y="3624263"/>
          <p14:tracePt t="48535" x="7569200" y="3624263"/>
          <p14:tracePt t="48553" x="7569200" y="3640138"/>
          <p14:tracePt t="48570" x="7551738" y="3640138"/>
          <p14:tracePt t="48586" x="7551738" y="3657600"/>
          <p14:tracePt t="48619" x="7551738" y="3675063"/>
          <p14:tracePt t="48669" x="7551738" y="3690938"/>
          <p14:tracePt t="48702" x="7551738" y="3716338"/>
          <p14:tracePt t="48752" x="7551738" y="3751263"/>
          <p14:tracePt t="48770" x="7551738" y="3767138"/>
          <p14:tracePt t="48787" x="7551738" y="3817938"/>
          <p14:tracePt t="48803" x="7551738" y="3868738"/>
          <p14:tracePt t="48820" x="7551738" y="3944938"/>
          <p14:tracePt t="48836" x="7551738" y="4013200"/>
          <p14:tracePt t="48853" x="7535863" y="4089400"/>
          <p14:tracePt t="48869" x="7518400" y="4173538"/>
          <p14:tracePt t="48887" x="7500938" y="4284663"/>
          <p14:tracePt t="48903" x="7485063" y="4368800"/>
          <p14:tracePt t="48920" x="7467600" y="4478338"/>
          <p14:tracePt t="48937" x="7424738" y="4597400"/>
          <p14:tracePt t="48953" x="7408863" y="4706938"/>
          <p14:tracePt t="48970" x="7373938" y="4800600"/>
          <p14:tracePt t="48987" x="7358063" y="4902200"/>
          <p14:tracePt t="49003" x="7323138" y="4995863"/>
          <p14:tracePt t="49020" x="7289800" y="5097463"/>
          <p14:tracePt t="49036" x="7272338" y="5173663"/>
          <p14:tracePt t="49053" x="7272338" y="5189538"/>
          <p14:tracePt t="49070" x="7246938" y="5224463"/>
          <p14:tracePt t="49186" x="7246938" y="5189538"/>
          <p14:tracePt t="49204" x="7246938" y="5130800"/>
          <p14:tracePt t="49220" x="7272338" y="5029200"/>
          <p14:tracePt t="49236" x="7323138" y="4884738"/>
          <p14:tracePt t="49253" x="7408863" y="4673600"/>
          <p14:tracePt t="49270" x="7485063" y="4445000"/>
          <p14:tracePt t="49287" x="7569200" y="4191000"/>
          <p14:tracePt t="49303" x="7627938" y="4046538"/>
          <p14:tracePt t="49320" x="7662863" y="3894138"/>
          <p14:tracePt t="49336" x="7678738" y="3802063"/>
          <p14:tracePt t="49353" x="7696200" y="3751263"/>
          <p14:tracePt t="49370" x="7696200" y="3733800"/>
          <p14:tracePt t="49386" x="7696200" y="3716338"/>
          <p14:tracePt t="49428" x="7696200" y="3751263"/>
          <p14:tracePt t="49437" x="7696200" y="3784600"/>
          <p14:tracePt t="49453" x="7696200" y="3852863"/>
          <p14:tracePt t="49470" x="7627938" y="4106863"/>
          <p14:tracePt t="49487" x="7586663" y="4208463"/>
          <p14:tracePt t="49503" x="7518400" y="4478338"/>
          <p14:tracePt t="49520" x="7450138" y="4724400"/>
          <p14:tracePt t="49536" x="7391400" y="4995863"/>
          <p14:tracePt t="49553" x="7358063" y="5156200"/>
          <p14:tracePt t="49570" x="7323138" y="5257800"/>
          <p14:tracePt t="49586" x="7323138" y="5291138"/>
          <p14:tracePt t="49603" x="7323138" y="5334000"/>
          <p14:tracePt t="49635" x="7323138" y="5351463"/>
          <p14:tracePt t="49682" x="7323138" y="5334000"/>
          <p14:tracePt t="49690" x="7323138" y="5308600"/>
          <p14:tracePt t="49703" x="7323138" y="5275263"/>
          <p14:tracePt t="49720" x="7340600" y="5156200"/>
          <p14:tracePt t="49737" x="7450138" y="4884738"/>
          <p14:tracePt t="49753" x="7518400" y="4673600"/>
          <p14:tracePt t="49770" x="7586663" y="4402138"/>
          <p14:tracePt t="49786" x="7662863" y="4191000"/>
          <p14:tracePt t="49803" x="7696200" y="4071938"/>
          <p14:tracePt t="49820" x="7729538" y="3962400"/>
          <p14:tracePt t="49836" x="7729538" y="3894138"/>
          <p14:tracePt t="49853" x="7747000" y="3852863"/>
          <p14:tracePt t="49870" x="7747000" y="3835400"/>
          <p14:tracePt t="49918" x="7747000" y="3852863"/>
          <p14:tracePt t="49937" x="7747000" y="3962400"/>
          <p14:tracePt t="49953" x="7678738" y="4173538"/>
          <p14:tracePt t="49970" x="7602538" y="4546600"/>
          <p14:tracePt t="49987" x="7535863" y="4851400"/>
          <p14:tracePt t="50003" x="7485063" y="5080000"/>
          <p14:tracePt t="50020" x="7467600" y="5240338"/>
          <p14:tracePt t="50036" x="7450138" y="5367338"/>
          <p14:tracePt t="50053" x="7424738" y="5435600"/>
          <p14:tracePt t="50070" x="7424738" y="5468938"/>
          <p14:tracePt t="50102" x="7424738" y="5486400"/>
          <p14:tracePt t="50141" x="7408863" y="5486400"/>
          <p14:tracePt t="50186" x="7408863" y="5453063"/>
          <p14:tracePt t="50203" x="7408863" y="5351463"/>
          <p14:tracePt t="50220" x="7408863" y="5097463"/>
          <p14:tracePt t="50236" x="7450138" y="4775200"/>
          <p14:tracePt t="50253" x="7485063" y="4529138"/>
          <p14:tracePt t="50270" x="7535863" y="4224338"/>
          <p14:tracePt t="50287" x="7551738" y="4071938"/>
          <p14:tracePt t="50303" x="7586663" y="3929063"/>
          <p14:tracePt t="50320" x="7586663" y="3852863"/>
          <p14:tracePt t="50336" x="7586663" y="3817938"/>
          <p14:tracePt t="50353" x="7586663" y="3802063"/>
          <p14:tracePt t="50420" x="7586663" y="3852863"/>
          <p14:tracePt t="50436" x="7569200" y="3911600"/>
          <p14:tracePt t="50453" x="7500938" y="4157663"/>
          <p14:tracePt t="50470" x="7467600" y="4284663"/>
          <p14:tracePt t="50487" x="7358063" y="4706938"/>
          <p14:tracePt t="50503" x="7289800" y="4953000"/>
          <p14:tracePt t="50520" x="7231063" y="5173663"/>
          <p14:tracePt t="50537" x="7196138" y="5291138"/>
          <p14:tracePt t="50553" x="7180263" y="5402263"/>
          <p14:tracePt t="50570" x="7162800" y="5468938"/>
          <p14:tracePt t="50587" x="7162800" y="5486400"/>
          <p14:tracePt t="50603" x="7162800" y="5511800"/>
          <p14:tracePt t="50657" x="7162800" y="5486400"/>
          <p14:tracePt t="50670" x="7162800" y="5468938"/>
          <p14:tracePt t="50686" x="7162800" y="5384800"/>
          <p14:tracePt t="50703" x="7162800" y="5240338"/>
          <p14:tracePt t="50720" x="7196138" y="4919663"/>
          <p14:tracePt t="50737" x="7246938" y="4706938"/>
          <p14:tracePt t="50753" x="7323138" y="4427538"/>
          <p14:tracePt t="50770" x="7373938" y="4191000"/>
          <p14:tracePt t="50787" x="7391400" y="4071938"/>
          <p14:tracePt t="50803" x="7424738" y="3944938"/>
          <p14:tracePt t="50820" x="7424738" y="3894138"/>
          <p14:tracePt t="50837" x="7450138" y="3852863"/>
          <p14:tracePt t="50895" x="7450138" y="3868738"/>
          <p14:tracePt t="50903" x="7450138" y="3929063"/>
          <p14:tracePt t="50920" x="7450138" y="3995738"/>
          <p14:tracePt t="50936" x="7450138" y="4208463"/>
          <p14:tracePt t="50953" x="7391400" y="4597400"/>
          <p14:tracePt t="50970" x="7358063" y="4800600"/>
          <p14:tracePt t="50987" x="7323138" y="4978400"/>
          <p14:tracePt t="51003" x="7307263" y="5080000"/>
          <p14:tracePt t="51020" x="7307263" y="5156200"/>
          <p14:tracePt t="51037" x="7307263" y="5189538"/>
          <p14:tracePt t="51069" x="7307263" y="5207000"/>
          <p14:tracePt t="52570" x="7307263" y="5173663"/>
          <p14:tracePt t="52587" x="7323138" y="5062538"/>
          <p14:tracePt t="52604" x="7391400" y="4884738"/>
          <p14:tracePt t="52620" x="7485063" y="4656138"/>
          <p14:tracePt t="52637" x="7551738" y="4427538"/>
          <p14:tracePt t="52653" x="7627938" y="4249738"/>
          <p14:tracePt t="52670" x="7678738" y="4122738"/>
          <p14:tracePt t="52686" x="7713663" y="4030663"/>
          <p14:tracePt t="52703" x="7729538" y="3979863"/>
          <p14:tracePt t="52720" x="7729538" y="3944938"/>
          <p14:tracePt t="52737" x="7747000" y="3944938"/>
          <p14:tracePt t="52785" x="7713663" y="4089400"/>
          <p14:tracePt t="52804" x="7602538" y="4318000"/>
          <p14:tracePt t="52820" x="7518400" y="4529138"/>
          <p14:tracePt t="52837" x="7424738" y="4724400"/>
          <p14:tracePt t="52853" x="7340600" y="4919663"/>
          <p14:tracePt t="52870" x="7307263" y="5029200"/>
          <p14:tracePt t="52887" x="7272338" y="5080000"/>
          <p14:tracePt t="52903" x="7272338" y="5097463"/>
          <p14:tracePt t="52920" x="7246938" y="5097463"/>
          <p14:tracePt t="52986" x="7272338" y="5011738"/>
          <p14:tracePt t="53003" x="7358063" y="4818063"/>
          <p14:tracePt t="53020" x="7450138" y="4597400"/>
          <p14:tracePt t="53037" x="7551738" y="4335463"/>
          <p14:tracePt t="53053" x="7627938" y="4157663"/>
          <p14:tracePt t="53070" x="7678738" y="4013200"/>
          <p14:tracePt t="53086" x="7713663" y="3944938"/>
          <p14:tracePt t="53103" x="7729538" y="3911600"/>
          <p14:tracePt t="53136" x="7747000" y="3911600"/>
          <p14:tracePt t="53153" x="7747000" y="3979863"/>
          <p14:tracePt t="53170" x="7747000" y="4140200"/>
          <p14:tracePt t="53187" x="7713663" y="4351338"/>
          <p14:tracePt t="53203" x="7678738" y="4579938"/>
          <p14:tracePt t="53220" x="7645400" y="4724400"/>
          <p14:tracePt t="53237" x="7627938" y="4868863"/>
          <p14:tracePt t="53253" x="7602538" y="4935538"/>
          <p14:tracePt t="53270" x="7602538" y="4978400"/>
          <p14:tracePt t="53302" x="7602538" y="4995863"/>
          <p14:tracePt t="53352" x="7602538" y="4953000"/>
          <p14:tracePt t="53370" x="7602538" y="4868863"/>
          <p14:tracePt t="53387" x="7602538" y="4741863"/>
          <p14:tracePt t="53403" x="7627938" y="4579938"/>
          <p14:tracePt t="53420" x="7645400" y="4513263"/>
          <p14:tracePt t="53437" x="7662863" y="4478338"/>
          <p14:tracePt t="53502" x="7662863" y="4564063"/>
          <p14:tracePt t="53520" x="7645400" y="4706938"/>
          <p14:tracePt t="53536" x="7602538" y="4800600"/>
          <p14:tracePt t="53553" x="7569200" y="4868863"/>
          <p14:tracePt t="53570" x="7551738" y="4919663"/>
          <p14:tracePt t="53587" x="7551738" y="4935538"/>
          <p14:tracePt t="53619" x="7535863" y="4935538"/>
          <p14:tracePt t="53656" x="7535863" y="4919663"/>
          <p14:tracePt t="53670" x="7535863" y="4851400"/>
          <p14:tracePt t="53686" x="7535863" y="4656138"/>
          <p14:tracePt t="53703" x="7627938" y="4351338"/>
          <p14:tracePt t="53720" x="7678738" y="4071938"/>
          <p14:tracePt t="53737" x="7764463" y="3751263"/>
          <p14:tracePt t="53753" x="7805738" y="3573463"/>
          <p14:tracePt t="53770" x="7840663" y="3429000"/>
          <p14:tracePt t="53787" x="7874000" y="3319463"/>
          <p14:tracePt t="53803" x="7874000" y="3268663"/>
          <p14:tracePt t="53820" x="7874000" y="3251200"/>
          <p14:tracePt t="53837" x="7874000" y="3233738"/>
          <p14:tracePt t="53853" x="7874000" y="3217863"/>
          <p14:tracePt t="53870" x="7874000" y="3200400"/>
          <p14:tracePt t="54041" x="7874000" y="3217863"/>
          <p14:tracePt t="54069" x="7874000" y="3233738"/>
          <p14:tracePt t="54087" x="7874000" y="3284538"/>
          <p14:tracePt t="54104" x="7856538" y="3378200"/>
          <p14:tracePt t="54120" x="7823200" y="3573463"/>
          <p14:tracePt t="54137" x="7764463" y="3784600"/>
          <p14:tracePt t="54153" x="7729538" y="4013200"/>
          <p14:tracePt t="54170" x="7678738" y="4224338"/>
          <p14:tracePt t="54187" x="7662863" y="4351338"/>
          <p14:tracePt t="54203" x="7627938" y="4529138"/>
          <p14:tracePt t="54220" x="7586663" y="4640263"/>
          <p14:tracePt t="54237" x="7569200" y="4724400"/>
          <p14:tracePt t="54253" x="7551738" y="4775200"/>
          <p14:tracePt t="54270" x="7535863" y="4818063"/>
          <p14:tracePt t="54287" x="7535863" y="4833938"/>
          <p14:tracePt t="54303" x="7535863" y="4851400"/>
          <p14:tracePt t="54361" x="7535863" y="4833938"/>
          <p14:tracePt t="54370" x="7535863" y="4800600"/>
          <p14:tracePt t="54387" x="7535863" y="4706938"/>
          <p14:tracePt t="54403" x="7569200" y="4640263"/>
          <p14:tracePt t="54420" x="7586663" y="4546600"/>
          <p14:tracePt t="54437" x="7627938" y="4495800"/>
          <p14:tracePt t="54453" x="7627938" y="4478338"/>
          <p14:tracePt t="54470" x="7627938" y="4462463"/>
          <p14:tracePt t="54508" x="7627938" y="4478338"/>
          <p14:tracePt t="54520" x="7627938" y="4513263"/>
          <p14:tracePt t="54536" x="7586663" y="4597400"/>
          <p14:tracePt t="54553" x="7535863" y="4691063"/>
          <p14:tracePt t="54570" x="7485063" y="4800600"/>
          <p14:tracePt t="54587" x="7424738" y="4884738"/>
          <p14:tracePt t="54603" x="7408863" y="4935538"/>
          <p14:tracePt t="54620" x="7391400" y="4995863"/>
          <p14:tracePt t="54637" x="7373938" y="4995863"/>
          <p14:tracePt t="54653" x="7373938" y="5011738"/>
          <p14:tracePt t="54721" x="7373938" y="4995863"/>
          <p14:tracePt t="54736" x="7373938" y="4953000"/>
          <p14:tracePt t="54753" x="7391400" y="4902200"/>
          <p14:tracePt t="54770" x="7408863" y="4833938"/>
          <p14:tracePt t="54787" x="7450138" y="4724400"/>
          <p14:tracePt t="54803" x="7450138" y="4706938"/>
          <p14:tracePt t="54820" x="7467600" y="4706938"/>
          <p14:tracePt t="54837" x="7467600" y="4691063"/>
          <p14:tracePt t="54861" x="7467600" y="4706938"/>
          <p14:tracePt t="54870" x="7467600" y="4741863"/>
          <p14:tracePt t="54886" x="7467600" y="4757738"/>
          <p14:tracePt t="54903" x="7467600" y="4868863"/>
          <p14:tracePt t="54920" x="7450138" y="4919663"/>
          <p14:tracePt t="54937" x="7450138" y="4935538"/>
          <p14:tracePt t="54953" x="7450138" y="4953000"/>
          <p14:tracePt t="54970" x="7450138" y="4978400"/>
          <p14:tracePt t="55008" x="7450138" y="4953000"/>
          <p14:tracePt t="55020" x="7450138" y="4919663"/>
          <p14:tracePt t="55037" x="7467600" y="4818063"/>
          <p14:tracePt t="55053" x="7518400" y="4656138"/>
          <p14:tracePt t="55070" x="7551738" y="4546600"/>
          <p14:tracePt t="55087" x="7586663" y="4495800"/>
          <p14:tracePt t="55103" x="7602538" y="4462463"/>
          <p14:tracePt t="55120" x="7602538" y="4445000"/>
          <p14:tracePt t="55139" x="7602538" y="4462463"/>
          <p14:tracePt t="55153" x="7602538" y="4513263"/>
          <p14:tracePt t="55170" x="7586663" y="4622800"/>
          <p14:tracePt t="55187" x="7551738" y="4706938"/>
          <p14:tracePt t="55203" x="7535863" y="4775200"/>
          <p14:tracePt t="55220" x="7518400" y="4833938"/>
          <p14:tracePt t="55237" x="7500938" y="4833938"/>
          <p14:tracePt t="55253" x="7500938" y="4851400"/>
          <p14:tracePt t="55287" x="7500938" y="4833938"/>
          <p14:tracePt t="55303" x="7500938" y="4706938"/>
          <p14:tracePt t="55320" x="7569200" y="4445000"/>
          <p14:tracePt t="55337" x="7602538" y="4267200"/>
          <p14:tracePt t="55353" x="7627938" y="4224338"/>
          <p14:tracePt t="57843" x="7602538" y="4249738"/>
          <p14:tracePt t="57854" x="7586663" y="4300538"/>
          <p14:tracePt t="57871" x="7518400" y="4402138"/>
          <p14:tracePt t="57887" x="7485063" y="4513263"/>
          <p14:tracePt t="57903" x="7450138" y="4579938"/>
          <p14:tracePt t="57920" x="7391400" y="4724400"/>
          <p14:tracePt t="57937" x="7358063" y="4833938"/>
          <p14:tracePt t="57953" x="7323138" y="4935538"/>
          <p14:tracePt t="57970" x="7307263" y="5029200"/>
          <p14:tracePt t="57987" x="7289800" y="5113338"/>
          <p14:tracePt t="58004" x="7289800" y="5173663"/>
          <p14:tracePt t="58020" x="7289800" y="5207000"/>
          <p14:tracePt t="58052" x="7289800" y="5224463"/>
          <p14:tracePt t="58169" x="7272338" y="5224463"/>
          <p14:tracePt t="58187" x="7231063" y="5189538"/>
          <p14:tracePt t="58204" x="7196138" y="5173663"/>
          <p14:tracePt t="58220" x="7162800" y="5130800"/>
          <p14:tracePt t="58237" x="7112000" y="5113338"/>
          <p14:tracePt t="58254" x="7094538" y="5113338"/>
          <p14:tracePt t="58270" x="7069138" y="5097463"/>
          <p14:tracePt t="58419" x="7112000" y="5113338"/>
          <p14:tracePt t="58437" x="7145338" y="5130800"/>
          <p14:tracePt t="58454" x="7180263" y="5156200"/>
          <p14:tracePt t="58470" x="7196138" y="5156200"/>
          <p14:tracePt t="58502" x="7213600" y="5156200"/>
          <p14:tracePt t="58536" x="7213600" y="5113338"/>
          <p14:tracePt t="58553" x="7213600" y="5080000"/>
          <p14:tracePt t="58570" x="7213600" y="5011738"/>
          <p14:tracePt t="58587" x="7180263" y="4935538"/>
          <p14:tracePt t="58603" x="7145338" y="4884738"/>
          <p14:tracePt t="58620" x="7129463" y="4833938"/>
          <p14:tracePt t="58637" x="7112000" y="4818063"/>
          <p14:tracePt t="58654" x="7112000" y="4800600"/>
          <p14:tracePt t="58670" x="7094538" y="4800600"/>
          <p14:tracePt t="58736" x="7094538" y="4833938"/>
          <p14:tracePt t="58754" x="7094538" y="4884738"/>
          <p14:tracePt t="58770" x="7094538" y="4953000"/>
          <p14:tracePt t="58787" x="7094538" y="5029200"/>
          <p14:tracePt t="58803" x="7094538" y="5097463"/>
          <p14:tracePt t="58820" x="7094538" y="5156200"/>
          <p14:tracePt t="58837" x="7094538" y="5207000"/>
          <p14:tracePt t="58854" x="7094538" y="5240338"/>
          <p14:tracePt t="58870" x="7094538" y="5275263"/>
          <p14:tracePt t="58887" x="7094538" y="5334000"/>
          <p14:tracePt t="58903" x="7094538" y="5367338"/>
          <p14:tracePt t="58920" x="7094538" y="5402263"/>
          <p14:tracePt t="58937" x="7094538" y="5435600"/>
          <p14:tracePt t="58953" x="7112000" y="5468938"/>
          <p14:tracePt t="58970" x="7112000" y="5486400"/>
          <p14:tracePt t="58987" x="7112000" y="5511800"/>
          <p14:tracePt t="59004" x="7112000" y="5545138"/>
          <p14:tracePt t="59020" x="7112000" y="5580063"/>
          <p14:tracePt t="59037" x="7112000" y="5630863"/>
          <p14:tracePt t="59054" x="7112000" y="5664200"/>
          <p14:tracePt t="59070" x="7112000" y="5707063"/>
          <p14:tracePt t="59087" x="7112000" y="5722938"/>
          <p14:tracePt t="59103" x="7112000" y="5740400"/>
          <p14:tracePt t="59169" x="7112000" y="5757863"/>
          <p14:tracePt t="59187" x="7094538" y="5757863"/>
          <p14:tracePt t="59203" x="7069138" y="5791200"/>
          <p14:tracePt t="59220" x="7053263" y="5808663"/>
          <p14:tracePt t="59237" x="7035800" y="5842000"/>
          <p14:tracePt t="59254" x="7018338" y="5859463"/>
          <p14:tracePt t="59270" x="7018338" y="5900738"/>
          <p14:tracePt t="59287" x="7018338" y="5918200"/>
          <p14:tracePt t="59304" x="7018338" y="5935663"/>
          <p14:tracePt t="59320" x="7018338" y="5951538"/>
          <p14:tracePt t="59386" x="7035800" y="5951538"/>
          <p14:tracePt t="59419" x="7069138" y="5900738"/>
          <p14:tracePt t="59437" x="7112000" y="5824538"/>
          <p14:tracePt t="59454" x="7162800" y="5689600"/>
          <p14:tracePt t="59470" x="7231063" y="5486400"/>
          <p14:tracePt t="59487" x="7289800" y="5275263"/>
          <p14:tracePt t="59503" x="7323138" y="5130800"/>
          <p14:tracePt t="59520" x="7358063" y="4995863"/>
          <p14:tracePt t="59537" x="7358063" y="4902200"/>
          <p14:tracePt t="59553" x="7373938" y="4868863"/>
          <p14:tracePt t="59570" x="7373938" y="4851400"/>
          <p14:tracePt t="59587" x="7373938" y="4833938"/>
          <p14:tracePt t="59785" x="7391400" y="4851400"/>
          <p14:tracePt t="59852" x="7408863" y="4851400"/>
          <p14:tracePt t="59871" x="7408863" y="4868863"/>
          <p14:tracePt t="59885" x="7450138" y="4868863"/>
          <p14:tracePt t="59904" x="7485063" y="4902200"/>
          <p14:tracePt t="59920" x="7535863" y="4935538"/>
          <p14:tracePt t="59937" x="7569200" y="4953000"/>
          <p14:tracePt t="59954" x="7602538" y="4995863"/>
          <p14:tracePt t="59970" x="7645400" y="5011738"/>
          <p14:tracePt t="59987" x="7645400" y="5029200"/>
          <p14:tracePt t="60003" x="7662863" y="5029200"/>
          <p14:tracePt t="60020" x="7662863" y="5046663"/>
          <p14:tracePt t="60102" x="7645400" y="5046663"/>
          <p14:tracePt t="60121" x="7602538" y="5046663"/>
          <p14:tracePt t="60135" x="7535863" y="5046663"/>
          <p14:tracePt t="60154" x="7408863" y="5046663"/>
          <p14:tracePt t="60171" x="7373938" y="5046663"/>
          <p14:tracePt t="60187" x="7289800" y="5046663"/>
          <p14:tracePt t="60203" x="7213600" y="5046663"/>
          <p14:tracePt t="60220" x="7162800" y="5029200"/>
          <p14:tracePt t="60237" x="7145338" y="5029200"/>
          <p14:tracePt t="60254" x="7129463" y="5029200"/>
          <p14:tracePt t="60319" x="7112000" y="5029200"/>
          <p14:tracePt t="60353" x="7094538" y="5029200"/>
          <p14:tracePt t="60370" x="7094538" y="5011738"/>
          <p14:tracePt t="60387" x="7069138" y="5011738"/>
          <p14:tracePt t="60404" x="7035800" y="4995863"/>
          <p14:tracePt t="60420" x="7018338" y="4995863"/>
          <p14:tracePt t="60437" x="6985000" y="4978400"/>
          <p14:tracePt t="60453" x="6967538" y="4953000"/>
          <p14:tracePt t="60470" x="6934200" y="4935538"/>
          <p14:tracePt t="60487" x="6916738" y="4935538"/>
          <p14:tracePt t="60504" x="6916738" y="4919663"/>
          <p14:tracePt t="60520" x="6891338" y="4919663"/>
          <p14:tracePt t="60571" x="6875463" y="4919663"/>
          <p14:tracePt t="62170" x="6916738" y="4978400"/>
          <p14:tracePt t="62187" x="6934200" y="5029200"/>
          <p14:tracePt t="62204" x="6967538" y="5113338"/>
          <p14:tracePt t="62220" x="6985000" y="5189538"/>
          <p14:tracePt t="62237" x="7002463" y="5257800"/>
          <p14:tracePt t="62254" x="7018338" y="5308600"/>
          <p14:tracePt t="62270" x="7018338" y="5384800"/>
          <p14:tracePt t="62287" x="7018338" y="5468938"/>
          <p14:tracePt t="62304" x="7002463" y="5529263"/>
          <p14:tracePt t="62320" x="6985000" y="5595938"/>
          <p14:tracePt t="62337" x="6967538" y="5646738"/>
          <p14:tracePt t="62354" x="6951663" y="5689600"/>
          <p14:tracePt t="62370" x="6934200" y="5722938"/>
          <p14:tracePt t="62387" x="6916738" y="5757863"/>
          <p14:tracePt t="62404" x="6916738" y="5773738"/>
          <p14:tracePt t="62420" x="6916738" y="5791200"/>
          <p14:tracePt t="62437" x="6916738" y="5808663"/>
          <p14:tracePt t="62454" x="6916738" y="5824538"/>
          <p14:tracePt t="62470" x="6916738" y="5859463"/>
          <p14:tracePt t="62487" x="6916738" y="5900738"/>
          <p14:tracePt t="62504" x="6916738" y="5918200"/>
          <p14:tracePt t="62521" x="6916738" y="5935663"/>
          <p14:tracePt t="62537" x="6916738" y="5951538"/>
          <p14:tracePt t="62554" x="6916738" y="5969000"/>
          <p14:tracePt t="62571" x="6916738" y="5986463"/>
          <p14:tracePt t="62587" x="6916738" y="6002338"/>
          <p14:tracePt t="62604" x="6916738" y="6019800"/>
          <p14:tracePt t="62621" x="6916738" y="6062663"/>
          <p14:tracePt t="62637" x="6891338" y="6078538"/>
          <p14:tracePt t="62654" x="6858000" y="6129338"/>
          <p14:tracePt t="62670" x="6840538" y="6164263"/>
          <p14:tracePt t="62687" x="6824663" y="6180138"/>
          <p14:tracePt t="62704" x="6807200" y="6180138"/>
          <p14:tracePt t="62720" x="6807200" y="6197600"/>
          <p14:tracePt t="62753" x="6789738" y="6215063"/>
          <p14:tracePt t="62786" x="6773863" y="6215063"/>
          <p14:tracePt t="62804" x="6756400" y="6240463"/>
          <p14:tracePt t="62820" x="6738938" y="6256338"/>
          <p14:tracePt t="62837" x="6713538" y="6256338"/>
          <p14:tracePt t="62869" x="6697663" y="6256338"/>
          <p14:tracePt t="62903" x="6680200" y="6256338"/>
          <p14:tracePt t="62936" x="6662738" y="6256338"/>
          <p14:tracePt t="62954" x="6646863" y="6256338"/>
          <p14:tracePt t="62986" x="6629400" y="6273800"/>
          <p14:tracePt t="63004" x="6611938" y="6273800"/>
          <p14:tracePt t="63036" x="6596063" y="6273800"/>
          <p14:tracePt t="63054" x="6578600" y="6273800"/>
          <p14:tracePt t="63103" x="6561138" y="6273800"/>
          <p14:tracePt t="63160" x="6535738" y="6273800"/>
          <p14:tracePt t="63269" x="6535738" y="6256338"/>
          <p14:tracePt t="63319" x="6535738" y="6240463"/>
          <p14:tracePt t="63369" x="6561138" y="6215063"/>
          <p14:tracePt t="63436" x="6578600" y="6197600"/>
          <p14:tracePt t="63486" x="6596063" y="6197600"/>
          <p14:tracePt t="63519" x="6611938" y="6180138"/>
          <p14:tracePt t="63569" x="6629400" y="6180138"/>
          <p14:tracePt t="63869" x="6646863" y="6164263"/>
          <p14:tracePt t="63887" x="6680200" y="6146800"/>
          <p14:tracePt t="63904" x="6756400" y="6096000"/>
          <p14:tracePt t="63921" x="6807200" y="6062663"/>
          <p14:tracePt t="63937" x="6858000" y="6037263"/>
          <p14:tracePt t="63954" x="6891338" y="6019800"/>
          <p14:tracePt t="63970" x="6934200" y="6002338"/>
          <p14:tracePt t="63987" x="6951663" y="6002338"/>
          <p14:tracePt t="64004" x="6967538" y="6002338"/>
          <p14:tracePt t="64020" x="6985000" y="6002338"/>
          <p14:tracePt t="64052" x="7002463" y="6002338"/>
          <p14:tracePt t="64119" x="7018338" y="6002338"/>
          <p14:tracePt t="64152" x="7018338" y="6019800"/>
          <p14:tracePt t="64170" x="7035800" y="6019800"/>
          <p14:tracePt t="64187" x="7035800" y="6037263"/>
          <p14:tracePt t="64204" x="7053263" y="6037263"/>
          <p14:tracePt t="64220" x="7053263" y="6062663"/>
          <p14:tracePt t="64237" x="7053263" y="6078538"/>
          <p14:tracePt t="64253" x="7069138" y="6096000"/>
          <p14:tracePt t="64270" x="7069138" y="6113463"/>
          <p14:tracePt t="64287" x="7069138" y="6146800"/>
          <p14:tracePt t="64304" x="7094538" y="6180138"/>
          <p14:tracePt t="64320" x="7094538" y="6215063"/>
          <p14:tracePt t="64337" x="7094538" y="6240463"/>
          <p14:tracePt t="64353" x="7094538" y="6273800"/>
          <p14:tracePt t="64370" x="7094538" y="6291263"/>
          <p14:tracePt t="64387" x="7094538" y="6307138"/>
          <p14:tracePt t="64419" x="7094538" y="6324600"/>
          <p14:tracePt t="66155" x="7213600" y="6164263"/>
          <p14:tracePt t="66171" x="7467600" y="5884863"/>
          <p14:tracePt t="66187" x="8102600" y="5334000"/>
          <p14:tracePt t="66204" x="8551863" y="4978400"/>
          <p14:tracePt t="66221" x="8958263" y="4691063"/>
          <p14:tracePt t="66237" x="9364663" y="4445000"/>
          <p14:tracePt t="66254" x="9542463" y="4368800"/>
          <p14:tracePt t="66271" x="9720263" y="4300538"/>
          <p14:tracePt t="66287" x="9812338" y="4267200"/>
          <p14:tracePt t="66304" x="9847263" y="4267200"/>
          <p14:tracePt t="66321" x="9863138" y="4267200"/>
          <p14:tracePt t="66536" x="9863138" y="4300538"/>
          <p14:tracePt t="66554" x="9847263" y="4368800"/>
          <p14:tracePt t="66571" x="9812338" y="4462463"/>
          <p14:tracePt t="66587" x="9796463" y="4513263"/>
          <p14:tracePt t="66604" x="9753600" y="4579938"/>
          <p14:tracePt t="66620" x="9736138" y="4640263"/>
          <p14:tracePt t="66637" x="9720263" y="4673600"/>
          <p14:tracePt t="66654" x="9702800" y="4691063"/>
          <p14:tracePt t="66671" x="9702800" y="4724400"/>
          <p14:tracePt t="66703" x="9702800" y="4757738"/>
          <p14:tracePt t="66720" x="9702800" y="4775200"/>
          <p14:tracePt t="66737" x="9702800" y="4818063"/>
          <p14:tracePt t="66754" x="9702800" y="4851400"/>
          <p14:tracePt t="66770" x="9702800" y="4902200"/>
          <p14:tracePt t="66787" x="9702800" y="4919663"/>
          <p14:tracePt t="66804" x="9702800" y="4935538"/>
          <p14:tracePt t="66821" x="9702800" y="4953000"/>
          <p14:tracePt t="67837" x="9702800" y="4935538"/>
          <p14:tracePt t="67854" x="9720263" y="4902200"/>
          <p14:tracePt t="67871" x="9779000" y="4833938"/>
          <p14:tracePt t="67887" x="9847263" y="4724400"/>
          <p14:tracePt t="67904" x="9898063" y="4656138"/>
          <p14:tracePt t="67921" x="9974263" y="4513263"/>
          <p14:tracePt t="67937" x="10007600" y="4478338"/>
          <p14:tracePt t="67954" x="10040938" y="4445000"/>
          <p14:tracePt t="67970" x="10058400" y="4386263"/>
          <p14:tracePt t="67987" x="10075863" y="4351338"/>
          <p14:tracePt t="68004" x="10091738" y="4351338"/>
          <p14:tracePt t="68021" x="10091738" y="4335463"/>
          <p14:tracePt t="68191" x="10091738" y="4351338"/>
          <p14:tracePt t="68204" x="10075863" y="4386263"/>
          <p14:tracePt t="68221" x="10025063" y="4462463"/>
          <p14:tracePt t="68237" x="9931400" y="4564063"/>
          <p14:tracePt t="68254" x="9812338" y="4741863"/>
          <p14:tracePt t="68271" x="9720263" y="4868863"/>
          <p14:tracePt t="68287" x="9634538" y="4995863"/>
          <p14:tracePt t="68304" x="9575800" y="5080000"/>
          <p14:tracePt t="68320" x="9542463" y="5130800"/>
          <p14:tracePt t="68337" x="9525000" y="5156200"/>
          <p14:tracePt t="68354" x="9525000" y="5173663"/>
          <p14:tracePt t="68669" x="9542463" y="5173663"/>
          <p14:tracePt t="68687" x="9601200" y="5240338"/>
          <p14:tracePt t="68704" x="9702800" y="5367338"/>
          <p14:tracePt t="68721" x="9812338" y="5529263"/>
          <p14:tracePt t="68737" x="9913938" y="5664200"/>
          <p14:tracePt t="68754" x="9990138" y="5757863"/>
          <p14:tracePt t="68771" x="10058400" y="5842000"/>
          <p14:tracePt t="68787" x="10075863" y="5900738"/>
          <p14:tracePt t="68804" x="10091738" y="5918200"/>
          <p14:tracePt t="68820" x="10109200" y="5935663"/>
          <p14:tracePt t="68903" x="10109200" y="5918200"/>
          <p14:tracePt t="68920" x="10091738" y="5900738"/>
          <p14:tracePt t="68937" x="10058400" y="5824538"/>
          <p14:tracePt t="68954" x="9974263" y="5630863"/>
          <p14:tracePt t="68970" x="9880600" y="5435600"/>
          <p14:tracePt t="68987" x="9812338" y="5240338"/>
          <p14:tracePt t="69004" x="9736138" y="5046663"/>
          <p14:tracePt t="69021" x="9702800" y="4919663"/>
          <p14:tracePt t="69037" x="9669463" y="4800600"/>
          <p14:tracePt t="69054" x="9652000" y="4724400"/>
          <p14:tracePt t="69070" x="9634538" y="4706938"/>
          <p14:tracePt t="69087" x="9634538" y="4691063"/>
          <p14:tracePt t="69219" x="9634538" y="4706938"/>
          <p14:tracePt t="69253" x="9634538" y="4724400"/>
          <p14:tracePt t="69287" x="9634538" y="4757738"/>
          <p14:tracePt t="69304" x="9634538" y="4800600"/>
          <p14:tracePt t="69321" x="9634538" y="4833938"/>
          <p14:tracePt t="69337" x="9634538" y="4868863"/>
          <p14:tracePt t="69354" x="9634538" y="4884738"/>
          <p14:tracePt t="69370" x="9634538" y="4902200"/>
          <p14:tracePt t="69536" x="9634538" y="4884738"/>
          <p14:tracePt t="69570" x="9634538" y="4868863"/>
          <p14:tracePt t="69587" x="9634538" y="4851400"/>
          <p14:tracePt t="69604" x="9652000" y="4833938"/>
          <p14:tracePt t="69621" x="9685338" y="4800600"/>
          <p14:tracePt t="69637" x="9702800" y="4757738"/>
          <p14:tracePt t="69654" x="9720263" y="4706938"/>
          <p14:tracePt t="69670" x="9736138" y="4691063"/>
          <p14:tracePt t="69687" x="9753600" y="4673600"/>
          <p14:tracePt t="69755" x="9753600" y="4691063"/>
          <p14:tracePt t="69771" x="9753600" y="4706938"/>
          <p14:tracePt t="69787" x="9753600" y="4741863"/>
          <p14:tracePt t="69804" x="9736138" y="4800600"/>
          <p14:tracePt t="69821" x="9702800" y="4851400"/>
          <p14:tracePt t="69837" x="9685338" y="4884738"/>
          <p14:tracePt t="69854" x="9652000" y="4935538"/>
          <p14:tracePt t="69871" x="9652000" y="4953000"/>
          <p14:tracePt t="69887" x="9634538" y="4953000"/>
          <p14:tracePt t="69904" x="9634538" y="4978400"/>
          <p14:tracePt t="69986" x="9634538" y="4953000"/>
          <p14:tracePt t="70005" x="9669463" y="4919663"/>
          <p14:tracePt t="70019" x="9702800" y="4868863"/>
          <p14:tracePt t="70037" x="9736138" y="4833938"/>
          <p14:tracePt t="70054" x="9753600" y="4800600"/>
          <p14:tracePt t="70071" x="9779000" y="4775200"/>
          <p14:tracePt t="70136" x="9753600" y="4833938"/>
          <p14:tracePt t="70154" x="9702800" y="4884738"/>
          <p14:tracePt t="70170" x="9652000" y="4935538"/>
          <p14:tracePt t="70187" x="9618663" y="4995863"/>
          <p14:tracePt t="70204" x="9575800" y="5046663"/>
          <p14:tracePt t="70221" x="9542463" y="5080000"/>
          <p14:tracePt t="70237" x="9525000" y="5097463"/>
          <p14:tracePt t="70254" x="9507538" y="5113338"/>
          <p14:tracePt t="70369" x="9507538" y="5097463"/>
          <p14:tracePt t="70388" x="9525000" y="5080000"/>
          <p14:tracePt t="70404" x="9542463" y="5046663"/>
          <p14:tracePt t="70421" x="9601200" y="4978400"/>
          <p14:tracePt t="70437" x="9669463" y="4884738"/>
          <p14:tracePt t="70454" x="9720263" y="4775200"/>
          <p14:tracePt t="70471" x="9779000" y="4724400"/>
          <p14:tracePt t="70488" x="9829800" y="4656138"/>
          <p14:tracePt t="70504" x="9863138" y="4579938"/>
          <p14:tracePt t="70520" x="9898063" y="4529138"/>
          <p14:tracePt t="70537" x="9931400" y="4478338"/>
          <p14:tracePt t="70554" x="9956800" y="4445000"/>
          <p14:tracePt t="70571" x="9974263" y="4427538"/>
          <p14:tracePt t="70587" x="9990138" y="4402138"/>
          <p14:tracePt t="70619" x="9990138" y="4386263"/>
          <p14:tracePt t="70722" x="9990138" y="4402138"/>
          <p14:tracePt t="70753" x="9974263" y="4445000"/>
          <p14:tracePt t="70771" x="9898063" y="4529138"/>
          <p14:tracePt t="70788" x="9829800" y="4640263"/>
          <p14:tracePt t="70804" x="9753600" y="4724400"/>
          <p14:tracePt t="70821" x="9652000" y="4868863"/>
          <p14:tracePt t="70837" x="9618663" y="4919663"/>
          <p14:tracePt t="70854" x="9601200" y="4935538"/>
          <p14:tracePt t="70871" x="9601200" y="4953000"/>
          <p14:tracePt t="70903" x="9575800" y="4953000"/>
          <p14:tracePt t="71066" x="9575800" y="4978400"/>
          <p14:tracePt t="71075" x="9601200" y="4995863"/>
          <p14:tracePt t="71087" x="9618663" y="5029200"/>
          <p14:tracePt t="71104" x="9685338" y="5097463"/>
          <p14:tracePt t="71121" x="9753600" y="5207000"/>
          <p14:tracePt t="71137" x="9812338" y="5291138"/>
          <p14:tracePt t="71154" x="9863138" y="5402263"/>
          <p14:tracePt t="71170" x="9898063" y="5453063"/>
          <p14:tracePt t="71187" x="9913938" y="5486400"/>
          <p14:tracePt t="71204" x="9931400" y="5511800"/>
          <p14:tracePt t="71236" x="9931400" y="5529263"/>
          <p14:tracePt t="71419" x="9931400" y="5511800"/>
          <p14:tracePt t="71453" x="9913938" y="5468938"/>
          <p14:tracePt t="71471" x="9898063" y="5435600"/>
          <p14:tracePt t="71488" x="9863138" y="5384800"/>
          <p14:tracePt t="71504" x="9847263" y="5308600"/>
          <p14:tracePt t="71521" x="9812338" y="5275263"/>
          <p14:tracePt t="71537" x="9796463" y="5240338"/>
          <p14:tracePt t="71554" x="9796463" y="5224463"/>
          <p14:tracePt t="71571" x="9796463" y="5207000"/>
          <p14:tracePt t="71587" x="9779000" y="5207000"/>
          <p14:tracePt t="71604" x="9779000" y="5189538"/>
          <p14:tracePt t="71621" x="9753600" y="5189538"/>
          <p14:tracePt t="71637" x="9753600" y="5173663"/>
          <p14:tracePt t="71654" x="9736138" y="5173663"/>
          <p14:tracePt t="71671" x="9720263" y="5156200"/>
          <p14:tracePt t="71687" x="9720263" y="5130800"/>
          <p14:tracePt t="71820" x="9702800" y="5130800"/>
          <p14:tracePt t="71853" x="9702800" y="5173663"/>
          <p14:tracePt t="71871" x="9685338" y="5207000"/>
          <p14:tracePt t="71888" x="9669463" y="5224463"/>
          <p14:tracePt t="71904" x="9669463" y="5240338"/>
          <p14:tracePt t="71921" x="9652000" y="5257800"/>
          <p14:tracePt t="71953" x="9652000" y="5275263"/>
          <p14:tracePt t="72017" x="9652000" y="5257800"/>
          <p14:tracePt t="72037" x="9652000" y="5240338"/>
          <p14:tracePt t="72054" x="9652000" y="5224463"/>
          <p14:tracePt t="72071" x="9652000" y="5173663"/>
          <p14:tracePt t="72087" x="9652000" y="5130800"/>
          <p14:tracePt t="72104" x="9652000" y="5097463"/>
          <p14:tracePt t="72121" x="9685338" y="5046663"/>
          <p14:tracePt t="72137" x="9702800" y="5011738"/>
          <p14:tracePt t="72154" x="9736138" y="4953000"/>
          <p14:tracePt t="72171" x="9779000" y="4902200"/>
          <p14:tracePt t="72187" x="9812338" y="4851400"/>
          <p14:tracePt t="72204" x="9847263" y="4800600"/>
          <p14:tracePt t="72221" x="9863138" y="4741863"/>
          <p14:tracePt t="72237" x="9898063" y="4691063"/>
          <p14:tracePt t="72254" x="9913938" y="4673600"/>
          <p14:tracePt t="72271" x="9931400" y="4640263"/>
          <p14:tracePt t="72303" x="9956800" y="4640263"/>
          <p14:tracePt t="72321" x="9956800" y="4622800"/>
          <p14:tracePt t="72886" x="9931400" y="4656138"/>
          <p14:tracePt t="72904" x="9913938" y="4691063"/>
          <p14:tracePt t="72921" x="9863138" y="4741863"/>
          <p14:tracePt t="72937" x="9829800" y="4800600"/>
          <p14:tracePt t="72954" x="9796463" y="4833938"/>
          <p14:tracePt t="72971" x="9753600" y="4884738"/>
          <p14:tracePt t="72987" x="9736138" y="4902200"/>
          <p14:tracePt t="73004" x="9720263" y="4919663"/>
          <p14:tracePt t="73021" x="9720263" y="4935538"/>
          <p14:tracePt t="73037" x="9702800" y="4953000"/>
          <p14:tracePt t="73070" x="9702800" y="4978400"/>
          <p14:tracePt t="73459" x="9702800" y="4995863"/>
          <p14:tracePt t="73471" x="9702800" y="5011738"/>
          <p14:tracePt t="73488" x="9702800" y="5097463"/>
          <p14:tracePt t="73504" x="9720263" y="5224463"/>
          <p14:tracePt t="73521" x="9736138" y="5334000"/>
          <p14:tracePt t="73538" x="9779000" y="5453063"/>
          <p14:tracePt t="73554" x="9796463" y="5545138"/>
          <p14:tracePt t="73571" x="9796463" y="5580063"/>
          <p14:tracePt t="73587" x="9812338" y="5595938"/>
          <p14:tracePt t="73604" x="9812338" y="5613400"/>
          <p14:tracePt t="74786" x="9829800" y="5613400"/>
          <p14:tracePt t="74804" x="9880600" y="5613400"/>
          <p14:tracePt t="74822" x="9956800" y="5613400"/>
          <p14:tracePt t="74838" x="10025063" y="5595938"/>
          <p14:tracePt t="74854" x="10109200" y="5595938"/>
          <p14:tracePt t="74871" x="10218738" y="5595938"/>
          <p14:tracePt t="74887" x="10304463" y="5595938"/>
          <p14:tracePt t="74904" x="10380663" y="5595938"/>
          <p14:tracePt t="74921" x="10447338" y="5580063"/>
          <p14:tracePt t="74937" x="10523538" y="5562600"/>
          <p14:tracePt t="74954" x="10574338" y="5529263"/>
          <p14:tracePt t="74971" x="10642600" y="5453063"/>
          <p14:tracePt t="74988" x="10718800" y="5367338"/>
          <p14:tracePt t="75004" x="10787063" y="5240338"/>
          <p14:tracePt t="75021" x="10863263" y="5130800"/>
          <p14:tracePt t="75037" x="10879138" y="5046663"/>
          <p14:tracePt t="75054" x="10896600" y="4902200"/>
          <p14:tracePt t="75071" x="10914063" y="4775200"/>
          <p14:tracePt t="75087" x="10914063" y="4706938"/>
          <p14:tracePt t="75104" x="10896600" y="4564063"/>
          <p14:tracePt t="75121" x="10837863" y="4478338"/>
          <p14:tracePt t="75137" x="10769600" y="4368800"/>
          <p14:tracePt t="75154" x="10685463" y="4284663"/>
          <p14:tracePt t="75171" x="10591800" y="4191000"/>
          <p14:tracePt t="75187" x="10464800" y="4106863"/>
          <p14:tracePt t="75204" x="10253663" y="3979863"/>
          <p14:tracePt t="75221" x="10091738" y="3944938"/>
          <p14:tracePt t="75237" x="10025063" y="3929063"/>
          <p14:tracePt t="75254" x="9736138" y="3894138"/>
          <p14:tracePt t="75271" x="9525000" y="3894138"/>
          <p14:tracePt t="75288" x="9347200" y="3894138"/>
          <p14:tracePt t="75304" x="9151938" y="3944938"/>
          <p14:tracePt t="75321" x="8974138" y="4046538"/>
          <p14:tracePt t="75338" x="8831263" y="4157663"/>
          <p14:tracePt t="75354" x="8745538" y="4267200"/>
          <p14:tracePt t="75371" x="8669338" y="4386263"/>
          <p14:tracePt t="75387" x="8636000" y="4546600"/>
          <p14:tracePt t="75404" x="8618538" y="4741863"/>
          <p14:tracePt t="75421" x="8618538" y="4935538"/>
          <p14:tracePt t="75438" x="8669338" y="5257800"/>
          <p14:tracePt t="75454" x="8813800" y="5580063"/>
          <p14:tracePt t="75471" x="8940800" y="5808663"/>
          <p14:tracePt t="75488" x="9101138" y="6113463"/>
          <p14:tracePt t="75504" x="9313863" y="6375400"/>
          <p14:tracePt t="75521" x="9507538" y="6596063"/>
          <p14:tracePt t="75537" x="9669463" y="6713538"/>
          <p14:tracePt t="75554" x="9847263" y="6789738"/>
          <p14:tracePt t="75571" x="10025063" y="6824663"/>
          <p14:tracePt t="75587" x="10202863" y="6840538"/>
          <p14:tracePt t="75604" x="10396538" y="6840538"/>
          <p14:tracePt t="75621" x="10558463" y="6748463"/>
          <p14:tracePt t="75638" x="10736263" y="6611938"/>
          <p14:tracePt t="75654" x="10896600" y="6469063"/>
          <p14:tracePt t="75671" x="11041063" y="6307138"/>
          <p14:tracePt t="75688" x="11193463" y="6096000"/>
          <p14:tracePt t="75704" x="11252200" y="6002338"/>
          <p14:tracePt t="75721" x="11303000" y="5859463"/>
          <p14:tracePt t="75738" x="11371263" y="5595938"/>
          <p14:tracePt t="75754" x="11396663" y="5435600"/>
          <p14:tracePt t="75771" x="11396663" y="5334000"/>
          <p14:tracePt t="75787" x="11396663" y="5207000"/>
          <p14:tracePt t="75804" x="11396663" y="5097463"/>
          <p14:tracePt t="75821" x="11396663" y="5011738"/>
          <p14:tracePt t="75838" x="11371263" y="4919663"/>
          <p14:tracePt t="75854" x="11320463" y="4818063"/>
          <p14:tracePt t="75871" x="11269663" y="4724400"/>
          <p14:tracePt t="75888" x="11193463" y="4640263"/>
          <p14:tracePt t="75904" x="11091863" y="4529138"/>
          <p14:tracePt t="75921" x="10964863" y="4445000"/>
          <p14:tracePt t="75938" x="10863263" y="4351338"/>
          <p14:tracePt t="75954" x="10736263" y="4300538"/>
          <p14:tracePt t="75971" x="10609263" y="4249738"/>
          <p14:tracePt t="75987" x="10447338" y="4191000"/>
          <p14:tracePt t="76004" x="10269538" y="4157663"/>
          <p14:tracePt t="76021" x="9956800" y="4140200"/>
          <p14:tracePt t="76037" x="9736138" y="4140200"/>
          <p14:tracePt t="76054" x="9491663" y="4140200"/>
          <p14:tracePt t="76071" x="9296400" y="4173538"/>
          <p14:tracePt t="76088" x="9186863" y="4208463"/>
          <p14:tracePt t="76104" x="9101138" y="4284663"/>
          <p14:tracePt t="76121" x="9009063" y="4386263"/>
          <p14:tracePt t="76137" x="8958263" y="4513263"/>
          <p14:tracePt t="76154" x="8958263" y="4673600"/>
          <p14:tracePt t="76171" x="8974138" y="5173663"/>
          <p14:tracePt t="76188" x="9042400" y="5367338"/>
          <p14:tracePt t="76204" x="9151938" y="5630863"/>
          <p14:tracePt t="76221" x="9313863" y="5969000"/>
          <p14:tracePt t="76238" x="9575800" y="6357938"/>
          <p14:tracePt t="76254" x="9779000" y="6502400"/>
          <p14:tracePt t="76271" x="9974263" y="6596063"/>
          <p14:tracePt t="76288" x="10185400" y="6646863"/>
          <p14:tracePt t="76304" x="10414000" y="6646863"/>
          <p14:tracePt t="76321" x="10642600" y="6646863"/>
          <p14:tracePt t="76338" x="10837863" y="6570663"/>
          <p14:tracePt t="76354" x="10998200" y="6451600"/>
          <p14:tracePt t="76371" x="11176000" y="6291263"/>
          <p14:tracePt t="76387" x="11336338" y="6096000"/>
          <p14:tracePt t="76404" x="11531600" y="5740400"/>
          <p14:tracePt t="76421" x="11607800" y="5511800"/>
          <p14:tracePt t="76438" x="11691938" y="5207000"/>
          <p14:tracePt t="76454" x="11726863" y="4935538"/>
          <p14:tracePt t="76471" x="11768138" y="4724400"/>
          <p14:tracePt t="76487" x="11768138" y="4597400"/>
          <p14:tracePt t="76504" x="11768138" y="4462463"/>
          <p14:tracePt t="76521" x="11726863" y="4318000"/>
          <p14:tracePt t="76538" x="11658600" y="4208463"/>
          <p14:tracePt t="76554" x="11574463" y="4071938"/>
          <p14:tracePt t="76571" x="11463338" y="3944938"/>
          <p14:tracePt t="76588" x="11353800" y="3817938"/>
          <p14:tracePt t="76604" x="11234738" y="3716338"/>
          <p14:tracePt t="76621" x="11107738" y="3606800"/>
          <p14:tracePt t="76638" x="10947400" y="3513138"/>
          <p14:tracePt t="76654" x="10787063" y="3446463"/>
          <p14:tracePt t="76671" x="10642600" y="3395663"/>
          <p14:tracePt t="76688" x="10482263" y="3344863"/>
          <p14:tracePt t="76704" x="10431463" y="3344863"/>
          <p14:tracePt t="76721" x="10329863" y="3302000"/>
          <p14:tracePt t="76738" x="10236200" y="3302000"/>
          <p14:tracePt t="76754" x="10202863" y="3302000"/>
          <p14:tracePt t="76771" x="10185400" y="3302000"/>
          <p14:tracePt t="76788" x="10167938" y="3302000"/>
          <p14:tracePt t="77703" x="10152063" y="3302000"/>
          <p14:tracePt t="77721" x="10075863" y="3319463"/>
          <p14:tracePt t="77738" x="9880600" y="3378200"/>
          <p14:tracePt t="77754" x="9575800" y="3429000"/>
          <p14:tracePt t="77771" x="9151938" y="3479800"/>
          <p14:tracePt t="77788" x="8653463" y="3556000"/>
          <p14:tracePt t="77804" x="8120063" y="3624263"/>
          <p14:tracePt t="77821" x="7586663" y="3716338"/>
          <p14:tracePt t="77838" x="7289800" y="3784600"/>
          <p14:tracePt t="77854" x="6967538" y="3852863"/>
          <p14:tracePt t="77871" x="6807200" y="3894138"/>
          <p14:tracePt t="77888" x="6662738" y="3929063"/>
          <p14:tracePt t="77904" x="6578600" y="3962400"/>
          <p14:tracePt t="77921" x="6535738" y="3962400"/>
          <p14:tracePt t="78219" x="6519863" y="3995738"/>
          <p14:tracePt t="78238" x="6434138" y="4089400"/>
          <p14:tracePt t="78254" x="6256338" y="4224338"/>
          <p14:tracePt t="78271" x="6062663" y="4402138"/>
          <p14:tracePt t="78288" x="5884863" y="4579938"/>
          <p14:tracePt t="78304" x="5757863" y="4775200"/>
          <p14:tracePt t="78321" x="5672138" y="4919663"/>
          <p14:tracePt t="78338" x="5630863" y="5062538"/>
          <p14:tracePt t="78354" x="5630863" y="5240338"/>
          <p14:tracePt t="78371" x="5656263" y="5418138"/>
          <p14:tracePt t="78387" x="5808663" y="5707063"/>
          <p14:tracePt t="78404" x="6027738" y="6002338"/>
          <p14:tracePt t="78421" x="6324600" y="6357938"/>
          <p14:tracePt t="78438" x="6629400" y="6680200"/>
          <p14:tracePt t="78621" x="8120063" y="6519863"/>
          <p14:tracePt t="78639" x="8196263" y="6256338"/>
          <p14:tracePt t="78656" x="8212138" y="6113463"/>
          <p14:tracePt t="78672" x="8247063" y="6002338"/>
          <p14:tracePt t="78688" x="8247063" y="5859463"/>
          <p14:tracePt t="78704" x="8247063" y="5722938"/>
          <p14:tracePt t="78721" x="8196263" y="5545138"/>
          <p14:tracePt t="78738" x="8069263" y="5291138"/>
          <p14:tracePt t="78754" x="7924800" y="5097463"/>
          <p14:tracePt t="78771" x="7729538" y="4851400"/>
          <p14:tracePt t="78788" x="7518400" y="4622800"/>
          <p14:tracePt t="78804" x="7323138" y="4462463"/>
          <p14:tracePt t="78821" x="7145338" y="4335463"/>
          <p14:tracePt t="78838" x="6967538" y="4267200"/>
          <p14:tracePt t="78854" x="6824663" y="4208463"/>
          <p14:tracePt t="78871" x="6680200" y="4208463"/>
          <p14:tracePt t="78887" x="6535738" y="4208463"/>
          <p14:tracePt t="78904" x="6400800" y="4208463"/>
          <p14:tracePt t="78921" x="6240463" y="4267200"/>
          <p14:tracePt t="78937" x="6113463" y="4335463"/>
          <p14:tracePt t="78954" x="5969000" y="4445000"/>
          <p14:tracePt t="78971" x="5884863" y="4579938"/>
          <p14:tracePt t="78987" x="5791200" y="4706938"/>
          <p14:tracePt t="79004" x="5740400" y="4868863"/>
          <p14:tracePt t="79021" x="5722938" y="5011738"/>
          <p14:tracePt t="79038" x="5722938" y="5189538"/>
          <p14:tracePt t="79054" x="5740400" y="5351463"/>
          <p14:tracePt t="79071" x="5834063" y="5545138"/>
          <p14:tracePt t="79088" x="6011863" y="5740400"/>
          <p14:tracePt t="79105" x="6324600" y="5969000"/>
          <p14:tracePt t="79121" x="6451600" y="6062663"/>
          <p14:tracePt t="79138" x="6662738" y="6146800"/>
          <p14:tracePt t="79154" x="7002463" y="6215063"/>
          <p14:tracePt t="79171" x="7196138" y="6240463"/>
          <p14:tracePt t="79188" x="7391400" y="6240463"/>
          <p14:tracePt t="79204" x="7586663" y="6215063"/>
          <p14:tracePt t="79221" x="7780338" y="6096000"/>
          <p14:tracePt t="79238" x="7942263" y="5935663"/>
          <p14:tracePt t="79254" x="8051800" y="5773738"/>
          <p14:tracePt t="79271" x="8102600" y="5595938"/>
          <p14:tracePt t="79288" x="8135938" y="5435600"/>
          <p14:tracePt t="79304" x="8153400" y="5240338"/>
          <p14:tracePt t="79321" x="8153400" y="5130800"/>
          <p14:tracePt t="79338" x="8153400" y="4978400"/>
          <p14:tracePt t="79354" x="8120063" y="4851400"/>
          <p14:tracePt t="79371" x="8034338" y="4706938"/>
          <p14:tracePt t="79388" x="7942263" y="4622800"/>
          <p14:tracePt t="79404" x="7823200" y="4529138"/>
          <p14:tracePt t="79421" x="7696200" y="4478338"/>
          <p14:tracePt t="79438" x="7551738" y="4427538"/>
          <p14:tracePt t="79454" x="7391400" y="4402138"/>
          <p14:tracePt t="79471" x="7246938" y="4386263"/>
          <p14:tracePt t="79488" x="7094538" y="4386263"/>
          <p14:tracePt t="79504" x="6934200" y="4386263"/>
          <p14:tracePt t="79521" x="6773863" y="4427538"/>
          <p14:tracePt t="79537" x="6578600" y="4513263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71764" y="2005013"/>
            <a:ext cx="5439310" cy="3995095"/>
          </a:xfrm>
        </p:spPr>
        <p:txBody>
          <a:bodyPr>
            <a:normAutofit/>
          </a:bodyPr>
          <a:lstStyle/>
          <a:p>
            <a:r>
              <a:rPr lang="fr-FR" sz="2000" dirty="0"/>
              <a:t>Division terminale de la trachée en deux bronches:</a:t>
            </a:r>
          </a:p>
          <a:p>
            <a:pPr>
              <a:buFontTx/>
              <a:buChar char="-"/>
            </a:pPr>
            <a:r>
              <a:rPr lang="fr-FR" sz="2000" dirty="0"/>
              <a:t>Bronche principale gauche</a:t>
            </a:r>
          </a:p>
          <a:p>
            <a:pPr>
              <a:buFontTx/>
              <a:buChar char="-"/>
            </a:pPr>
            <a:r>
              <a:rPr lang="fr-FR" sz="2000" dirty="0"/>
              <a:t>Bronche principale droite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Puis division en bronches lobaires, puis en bronches segmentaires puis en bronchioles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La division de l’arbre bronchique et des poumons est superposable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0" y="302833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3. Les bronches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2984" y="1669559"/>
            <a:ext cx="5858529" cy="5089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5434762" y="1023228"/>
            <a:ext cx="4867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dirty="0"/>
              <a:t>Schéma de la division bronchique et des bronches</a:t>
            </a:r>
          </a:p>
          <a:p>
            <a:pPr algn="ctr"/>
            <a:r>
              <a:rPr lang="fr-FR" dirty="0"/>
              <a:t>Vue antérieure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4" name="Audio 3">
            <a:extLst>
              <a:ext uri="{FF2B5EF4-FFF2-40B4-BE49-F238E27FC236}">
                <a16:creationId xmlns:a16="http://schemas.microsoft.com/office/drawing/2014/main" id="{E44C06E4-6F07-8B75-CC2C-FA1C78F6EC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52"/>
    </mc:Choice>
    <mc:Fallback xmlns="">
      <p:transition spd="slow" advTm="29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40" x="6502400" y="4513263"/>
          <p14:tracePt t="1854" x="6223000" y="4513263"/>
          <p14:tracePt t="1870" x="5951538" y="4513263"/>
          <p14:tracePt t="1887" x="5656263" y="4513263"/>
          <p14:tracePt t="1903" x="5351463" y="4513263"/>
          <p14:tracePt t="1919" x="4767263" y="4546600"/>
          <p14:tracePt t="1936" x="4233863" y="4673600"/>
          <p14:tracePt t="1952" x="3929063" y="4775200"/>
          <p14:tracePt t="1969" x="3589338" y="4978400"/>
          <p14:tracePt t="1986" x="3378200" y="5156200"/>
          <p14:tracePt t="2003" x="3268663" y="5308600"/>
          <p14:tracePt t="2019" x="3217863" y="5468938"/>
          <p14:tracePt t="2036" x="3217863" y="5613400"/>
          <p14:tracePt t="2053" x="3302000" y="5859463"/>
          <p14:tracePt t="2069" x="3538538" y="6062663"/>
          <p14:tracePt t="2086" x="3860800" y="6273800"/>
          <p14:tracePt t="2103" x="4208463" y="6434138"/>
          <p14:tracePt t="2119" x="4640263" y="6519863"/>
          <p14:tracePt t="2136" x="4767263" y="6519863"/>
          <p14:tracePt t="2153" x="5062538" y="6535738"/>
          <p14:tracePt t="2169" x="5300663" y="6535738"/>
          <p14:tracePt t="2186" x="5402263" y="6502400"/>
          <p14:tracePt t="2418" x="5402263" y="6451600"/>
          <p14:tracePt t="2437" x="5402263" y="6307138"/>
          <p14:tracePt t="2453" x="5402263" y="6129338"/>
          <p14:tracePt t="2470" x="5367338" y="5842000"/>
          <p14:tracePt t="2486" x="5316538" y="5562600"/>
          <p14:tracePt t="2503" x="5138738" y="5240338"/>
          <p14:tracePt t="2519" x="4978400" y="5097463"/>
          <p14:tracePt t="2536" x="4640263" y="4884738"/>
          <p14:tracePt t="2553" x="4386263" y="4775200"/>
          <p14:tracePt t="2569" x="4071938" y="4673600"/>
          <p14:tracePt t="2586" x="3640138" y="4579938"/>
          <p14:tracePt t="2603" x="3284538" y="4579938"/>
          <p14:tracePt t="2619" x="2700338" y="4640263"/>
          <p14:tracePt t="2636" x="2471738" y="4706938"/>
          <p14:tracePt t="2653" x="2166938" y="4851400"/>
          <p14:tracePt t="2669" x="1709738" y="5097463"/>
          <p14:tracePt t="2686" x="1490663" y="5240338"/>
          <p14:tracePt t="2702" x="1404938" y="5334000"/>
          <p14:tracePt t="2719" x="1328738" y="5435600"/>
          <p14:tracePt t="2736" x="1295400" y="5529263"/>
          <p14:tracePt t="2753" x="1295400" y="5613400"/>
          <p14:tracePt t="2769" x="1295400" y="5707063"/>
          <p14:tracePt t="2786" x="1439863" y="5824538"/>
          <p14:tracePt t="2802" x="1668463" y="5951538"/>
          <p14:tracePt t="2819" x="2057400" y="6078538"/>
          <p14:tracePt t="2836" x="2557463" y="6164263"/>
          <p14:tracePt t="2853" x="3124200" y="6240463"/>
          <p14:tracePt t="2869" x="3751263" y="6273800"/>
          <p14:tracePt t="2886" x="4157663" y="6291263"/>
          <p14:tracePt t="2902" x="4640263" y="6291263"/>
          <p14:tracePt t="2919" x="5011738" y="6291263"/>
          <p14:tracePt t="2936" x="5275263" y="6215063"/>
          <p14:tracePt t="2953" x="5384800" y="6180138"/>
          <p14:tracePt t="2969" x="5494338" y="6129338"/>
          <p14:tracePt t="2986" x="5545138" y="6078538"/>
          <p14:tracePt t="3003" x="5562600" y="6019800"/>
          <p14:tracePt t="3019" x="5562600" y="5935663"/>
          <p14:tracePt t="3036" x="5562600" y="5824538"/>
          <p14:tracePt t="3053" x="5478463" y="5664200"/>
          <p14:tracePt t="3069" x="5351463" y="5453063"/>
          <p14:tracePt t="3086" x="5207000" y="5224463"/>
          <p14:tracePt t="3103" x="5046663" y="5029200"/>
          <p14:tracePt t="3119" x="4884738" y="4833938"/>
          <p14:tracePt t="3136" x="4724400" y="4656138"/>
          <p14:tracePt t="3153" x="4513263" y="4445000"/>
          <p14:tracePt t="3169" x="4386263" y="4318000"/>
          <p14:tracePt t="3186" x="4267200" y="4208463"/>
          <p14:tracePt t="3203" x="4191000" y="4173538"/>
          <p14:tracePt t="3219" x="4106863" y="4106863"/>
          <p14:tracePt t="3236" x="4056063" y="4071938"/>
          <p14:tracePt t="3568" x="4038600" y="4030663"/>
          <p14:tracePt t="3586" x="3979863" y="3944938"/>
          <p14:tracePt t="3603" x="3767138" y="3733800"/>
          <p14:tracePt t="3620" x="3538538" y="3556000"/>
          <p14:tracePt t="3636" x="3395663" y="3462338"/>
          <p14:tracePt t="3653" x="2794000" y="3251200"/>
          <p14:tracePt t="3669" x="2379663" y="3200400"/>
          <p14:tracePt t="3686" x="1955800" y="3182938"/>
          <p14:tracePt t="3703" x="1651000" y="3182938"/>
          <p14:tracePt t="3719" x="1371600" y="3217863"/>
          <p14:tracePt t="3736" x="1176338" y="3319463"/>
          <p14:tracePt t="3753" x="1033463" y="3411538"/>
          <p14:tracePt t="3769" x="922338" y="3513138"/>
          <p14:tracePt t="3786" x="871538" y="3624263"/>
          <p14:tracePt t="3803" x="838200" y="3733800"/>
          <p14:tracePt t="3819" x="838200" y="3894138"/>
          <p14:tracePt t="3836" x="838200" y="4089400"/>
          <p14:tracePt t="3853" x="973138" y="4368800"/>
          <p14:tracePt t="3869" x="1176338" y="4622800"/>
          <p14:tracePt t="3886" x="1455738" y="4851400"/>
          <p14:tracePt t="3903" x="1795463" y="5062538"/>
          <p14:tracePt t="3919" x="2166938" y="5207000"/>
          <p14:tracePt t="3936" x="2489200" y="5275263"/>
          <p14:tracePt t="3952" x="3022600" y="5367338"/>
          <p14:tracePt t="3969" x="3344863" y="5367338"/>
          <p14:tracePt t="3986" x="3716338" y="5367338"/>
          <p14:tracePt t="4003" x="4013200" y="5308600"/>
          <p14:tracePt t="4019" x="4284663" y="5207000"/>
          <p14:tracePt t="4036" x="4478338" y="5097463"/>
          <p14:tracePt t="4052" x="4589463" y="4995863"/>
          <p14:tracePt t="4069" x="4673600" y="4902200"/>
          <p14:tracePt t="4086" x="4741863" y="4800600"/>
          <p14:tracePt t="4103" x="4767263" y="4724400"/>
          <p14:tracePt t="4119" x="4800600" y="4673600"/>
          <p14:tracePt t="4136" x="4800600" y="4546600"/>
          <p14:tracePt t="4152" x="4800600" y="4478338"/>
          <p14:tracePt t="4169" x="4741863" y="4368800"/>
          <p14:tracePt t="4186" x="4673600" y="4267200"/>
          <p14:tracePt t="4203" x="4564063" y="4140200"/>
          <p14:tracePt t="4219" x="4427538" y="4046538"/>
          <p14:tracePt t="4236" x="4157663" y="3929063"/>
          <p14:tracePt t="4253" x="3860800" y="3835400"/>
          <p14:tracePt t="4269" x="3606800" y="3784600"/>
          <p14:tracePt t="4286" x="3124200" y="3716338"/>
          <p14:tracePt t="4303" x="2844800" y="3690938"/>
          <p14:tracePt t="4319" x="2522538" y="3690938"/>
          <p14:tracePt t="4336" x="2260600" y="3716338"/>
          <p14:tracePt t="4353" x="2057400" y="3784600"/>
          <p14:tracePt t="4369" x="1973263" y="3835400"/>
          <p14:tracePt t="4386" x="1862138" y="3911600"/>
          <p14:tracePt t="4403" x="1795463" y="4013200"/>
          <p14:tracePt t="4419" x="1760538" y="4122738"/>
          <p14:tracePt t="4436" x="1760538" y="4249738"/>
          <p14:tracePt t="4453" x="1760538" y="4386263"/>
          <p14:tracePt t="4469" x="1795463" y="4564063"/>
          <p14:tracePt t="4486" x="1989138" y="4833938"/>
          <p14:tracePt t="4503" x="2260600" y="5046663"/>
          <p14:tracePt t="4519" x="2573338" y="5224463"/>
          <p14:tracePt t="4536" x="2878138" y="5334000"/>
          <p14:tracePt t="4553" x="3589338" y="5453063"/>
          <p14:tracePt t="4569" x="3657600" y="5453063"/>
          <p14:tracePt t="4586" x="4013200" y="5453063"/>
          <p14:tracePt t="4603" x="4318000" y="5351463"/>
          <p14:tracePt t="4619" x="4564063" y="5189538"/>
          <p14:tracePt t="4636" x="4818063" y="4919663"/>
          <p14:tracePt t="4653" x="4884738" y="4818063"/>
          <p14:tracePt t="4669" x="4960938" y="4673600"/>
          <p14:tracePt t="4686" x="4978400" y="4546600"/>
          <p14:tracePt t="4703" x="4978400" y="4427538"/>
          <p14:tracePt t="4719" x="4978400" y="4300538"/>
          <p14:tracePt t="4736" x="4919663" y="4157663"/>
          <p14:tracePt t="4753" x="4851400" y="4030663"/>
          <p14:tracePt t="4770" x="4767263" y="3929063"/>
          <p14:tracePt t="4786" x="4640263" y="3835400"/>
          <p14:tracePt t="4803" x="4495800" y="3751263"/>
          <p14:tracePt t="4819" x="4335463" y="3657600"/>
          <p14:tracePt t="4836" x="4122738" y="3606800"/>
          <p14:tracePt t="4853" x="3911600" y="3573463"/>
          <p14:tracePt t="4869" x="3716338" y="3556000"/>
          <p14:tracePt t="4886" x="3556000" y="3556000"/>
          <p14:tracePt t="4902" x="3446463" y="3556000"/>
          <p14:tracePt t="4919" x="3344863" y="3573463"/>
          <p14:tracePt t="4936" x="3251200" y="3606800"/>
          <p14:tracePt t="4953" x="3200400" y="3657600"/>
          <p14:tracePt t="4969" x="3182938" y="3675063"/>
          <p14:tracePt t="4986" x="3167063" y="3716338"/>
          <p14:tracePt t="5003" x="3167063" y="3751263"/>
          <p14:tracePt t="5019" x="3167063" y="3817938"/>
          <p14:tracePt t="5036" x="3182938" y="3894138"/>
          <p14:tracePt t="5053" x="3378200" y="4030663"/>
          <p14:tracePt t="5070" x="3556000" y="4106863"/>
          <p14:tracePt t="5086" x="3751263" y="4157663"/>
          <p14:tracePt t="5103" x="3995738" y="4208463"/>
          <p14:tracePt t="5119" x="4208463" y="4208463"/>
          <p14:tracePt t="5136" x="4411663" y="4208463"/>
          <p14:tracePt t="5153" x="4589463" y="4191000"/>
          <p14:tracePt t="5169" x="4724400" y="4122738"/>
          <p14:tracePt t="5186" x="4800600" y="4071938"/>
          <p14:tracePt t="5203" x="4884738" y="3995738"/>
          <p14:tracePt t="5219" x="4919663" y="3962400"/>
          <p14:tracePt t="5236" x="4945063" y="3911600"/>
          <p14:tracePt t="5253" x="4960938" y="3894138"/>
          <p14:tracePt t="5269" x="4960938" y="3852863"/>
          <p14:tracePt t="5286" x="4960938" y="3817938"/>
          <p14:tracePt t="5303" x="4851400" y="3751263"/>
          <p14:tracePt t="5319" x="4706938" y="3657600"/>
          <p14:tracePt t="5336" x="4513263" y="3556000"/>
          <p14:tracePt t="5353" x="4267200" y="3446463"/>
          <p14:tracePt t="5369" x="3995738" y="3378200"/>
          <p14:tracePt t="5386" x="3784600" y="3378200"/>
          <p14:tracePt t="5403" x="3640138" y="3378200"/>
          <p14:tracePt t="5419" x="3522663" y="3378200"/>
          <p14:tracePt t="5436" x="3446463" y="3411538"/>
          <p14:tracePt t="5452" x="3395663" y="3462338"/>
          <p14:tracePt t="5469" x="3360738" y="3479800"/>
          <p14:tracePt t="5486" x="3360738" y="3513138"/>
          <p14:tracePt t="5502" x="3360738" y="3589338"/>
          <p14:tracePt t="5519" x="3360738" y="3675063"/>
          <p14:tracePt t="5536" x="3479800" y="3868738"/>
          <p14:tracePt t="5553" x="3556000" y="3944938"/>
          <p14:tracePt t="5570" x="3817938" y="4157663"/>
          <p14:tracePt t="5586" x="4013200" y="4249738"/>
          <p14:tracePt t="5603" x="4386263" y="4351338"/>
          <p14:tracePt t="5619" x="4691063" y="4386263"/>
          <p14:tracePt t="5636" x="4919663" y="4386263"/>
          <p14:tracePt t="5653" x="5080000" y="4386263"/>
          <p14:tracePt t="5669" x="5207000" y="4386263"/>
          <p14:tracePt t="5686" x="5300663" y="4351338"/>
          <p14:tracePt t="5703" x="5351463" y="4335463"/>
          <p14:tracePt t="5719" x="5367338" y="4318000"/>
          <p14:tracePt t="5768" x="5367338" y="4300538"/>
          <p14:tracePt t="5802" x="5351463" y="4284663"/>
          <p14:tracePt t="5819" x="5240338" y="4267200"/>
          <p14:tracePt t="5836" x="4995863" y="4208463"/>
          <p14:tracePt t="5853" x="4673600" y="4157663"/>
          <p14:tracePt t="5869" x="4267200" y="4122738"/>
          <p14:tracePt t="5886" x="3979863" y="4106863"/>
          <p14:tracePt t="5903" x="3606800" y="4106863"/>
          <p14:tracePt t="5919" x="3149600" y="4106863"/>
          <p14:tracePt t="5936" x="2895600" y="4106863"/>
          <p14:tracePt t="5953" x="2573338" y="4140200"/>
          <p14:tracePt t="5969" x="2311400" y="4208463"/>
          <p14:tracePt t="5986" x="2116138" y="4284663"/>
          <p14:tracePt t="6003" x="1973263" y="4368800"/>
          <p14:tracePt t="6020" x="1905000" y="4402138"/>
          <p14:tracePt t="6036" x="1862138" y="4427538"/>
          <p14:tracePt t="6053" x="1846263" y="4445000"/>
          <p14:tracePt t="6069" x="1811338" y="4462463"/>
          <p14:tracePt t="6086" x="1795463" y="4462463"/>
          <p14:tracePt t="6103" x="1795463" y="4478338"/>
          <p14:tracePt t="6119" x="1778000" y="4478338"/>
          <p14:tracePt t="6219" x="1778000" y="4462463"/>
          <p14:tracePt t="6236" x="1778000" y="4445000"/>
          <p14:tracePt t="6268" x="1811338" y="4427538"/>
          <p14:tracePt t="6287" x="1905000" y="4427538"/>
          <p14:tracePt t="6302" x="2100263" y="4427538"/>
          <p14:tracePt t="6319" x="2328863" y="4427538"/>
          <p14:tracePt t="6336" x="2590800" y="4427538"/>
          <p14:tracePt t="6353" x="2827338" y="4427538"/>
          <p14:tracePt t="6369" x="2971800" y="4427538"/>
          <p14:tracePt t="6386" x="3090863" y="4445000"/>
          <p14:tracePt t="6403" x="3167063" y="4445000"/>
          <p14:tracePt t="6419" x="3200400" y="4445000"/>
          <p14:tracePt t="6436" x="3217863" y="4445000"/>
          <p14:tracePt t="7092" x="3233738" y="4445000"/>
          <p14:tracePt t="7118" x="3268663" y="4445000"/>
          <p14:tracePt t="7136" x="3344863" y="4462463"/>
          <p14:tracePt t="7153" x="3429000" y="4478338"/>
          <p14:tracePt t="7169" x="3573463" y="4495800"/>
          <p14:tracePt t="7186" x="3716338" y="4495800"/>
          <p14:tracePt t="7203" x="3878263" y="4513263"/>
          <p14:tracePt t="7219" x="4038600" y="4513263"/>
          <p14:tracePt t="7236" x="4191000" y="4513263"/>
          <p14:tracePt t="7253" x="4300538" y="4513263"/>
          <p14:tracePt t="7269" x="4445000" y="4513263"/>
          <p14:tracePt t="7286" x="4564063" y="4513263"/>
          <p14:tracePt t="7302" x="4673600" y="4513263"/>
          <p14:tracePt t="7319" x="4767263" y="4529138"/>
          <p14:tracePt t="7336" x="4851400" y="4529138"/>
          <p14:tracePt t="7353" x="4919663" y="4546600"/>
          <p14:tracePt t="7369" x="4978400" y="4546600"/>
          <p14:tracePt t="7386" x="5011738" y="4546600"/>
          <p14:tracePt t="7403" x="5046663" y="4546600"/>
          <p14:tracePt t="7435" x="5062538" y="4564063"/>
          <p14:tracePt t="7453" x="5080000" y="4564063"/>
          <p14:tracePt t="7485" x="5097463" y="4564063"/>
          <p14:tracePt t="7535" x="5122863" y="4564063"/>
          <p14:tracePt t="8085" x="5097463" y="4564063"/>
          <p14:tracePt t="8102" x="5011738" y="4579938"/>
          <p14:tracePt t="8120" x="4851400" y="4640263"/>
          <p14:tracePt t="8136" x="4673600" y="4673600"/>
          <p14:tracePt t="8153" x="4445000" y="4706938"/>
          <p14:tracePt t="8169" x="4173538" y="4741863"/>
          <p14:tracePt t="8186" x="3911600" y="4757738"/>
          <p14:tracePt t="8203" x="3683000" y="4775200"/>
          <p14:tracePt t="8219" x="3429000" y="4775200"/>
          <p14:tracePt t="8236" x="3284538" y="4775200"/>
          <p14:tracePt t="8253" x="3124200" y="4775200"/>
          <p14:tracePt t="8269" x="3005138" y="4775200"/>
          <p14:tracePt t="8286" x="2895600" y="4775200"/>
          <p14:tracePt t="8303" x="2794000" y="4775200"/>
          <p14:tracePt t="8319" x="2700338" y="4775200"/>
          <p14:tracePt t="8336" x="2616200" y="4775200"/>
          <p14:tracePt t="8353" x="2540000" y="4757738"/>
          <p14:tracePt t="8369" x="2471738" y="4757738"/>
          <p14:tracePt t="8386" x="2379663" y="4741863"/>
          <p14:tracePt t="8403" x="2311400" y="4741863"/>
          <p14:tracePt t="8420" x="2235200" y="4741863"/>
          <p14:tracePt t="8436" x="2166938" y="4724400"/>
          <p14:tracePt t="8453" x="2100263" y="4724400"/>
          <p14:tracePt t="8470" x="1989138" y="4724400"/>
          <p14:tracePt t="8486" x="1955800" y="4724400"/>
          <p14:tracePt t="8503" x="1811338" y="4775200"/>
          <p14:tracePt t="8520" x="1760538" y="4818063"/>
          <p14:tracePt t="8536" x="1668463" y="4833938"/>
          <p14:tracePt t="8553" x="1617663" y="4868863"/>
          <p14:tracePt t="8570" x="1549400" y="4919663"/>
          <p14:tracePt t="8586" x="1490663" y="4935538"/>
          <p14:tracePt t="8602" x="1455738" y="4978400"/>
          <p14:tracePt t="8619" x="1422400" y="5011738"/>
          <p14:tracePt t="8636" x="1389063" y="5062538"/>
          <p14:tracePt t="8653" x="1354138" y="5097463"/>
          <p14:tracePt t="8669" x="1328738" y="5130800"/>
          <p14:tracePt t="8686" x="1328738" y="5189538"/>
          <p14:tracePt t="8703" x="1328738" y="5224463"/>
          <p14:tracePt t="8719" x="1328738" y="5257800"/>
          <p14:tracePt t="8736" x="1354138" y="5308600"/>
          <p14:tracePt t="8753" x="1422400" y="5384800"/>
          <p14:tracePt t="8769" x="1566863" y="5468938"/>
          <p14:tracePt t="8786" x="1778000" y="5562600"/>
          <p14:tracePt t="8803" x="2006600" y="5664200"/>
          <p14:tracePt t="8820" x="2362200" y="5773738"/>
          <p14:tracePt t="8836" x="2590800" y="5842000"/>
          <p14:tracePt t="8853" x="2895600" y="5918200"/>
          <p14:tracePt t="8869" x="3182938" y="5969000"/>
          <p14:tracePt t="8886" x="3446463" y="6019800"/>
          <p14:tracePt t="8903" x="3683000" y="6078538"/>
          <p14:tracePt t="8920" x="3979863" y="6113463"/>
          <p14:tracePt t="8936" x="4157663" y="6129338"/>
          <p14:tracePt t="8953" x="4249738" y="6129338"/>
          <p14:tracePt t="8970" x="4478338" y="6113463"/>
          <p14:tracePt t="8986" x="4564063" y="6096000"/>
          <p14:tracePt t="9003" x="4783138" y="6037263"/>
          <p14:tracePt t="9019" x="4868863" y="6002338"/>
          <p14:tracePt t="9036" x="4960938" y="5969000"/>
          <p14:tracePt t="9052" x="5029200" y="5918200"/>
          <p14:tracePt t="9070" x="5080000" y="5884863"/>
          <p14:tracePt t="9086" x="5138738" y="5842000"/>
          <p14:tracePt t="9103" x="5156200" y="5791200"/>
          <p14:tracePt t="9119" x="5173663" y="5757863"/>
          <p14:tracePt t="9136" x="5189538" y="5689600"/>
          <p14:tracePt t="9153" x="5189538" y="5613400"/>
          <p14:tracePt t="9170" x="5189538" y="5511800"/>
          <p14:tracePt t="9186" x="5138738" y="5402263"/>
          <p14:tracePt t="9203" x="5062538" y="5291138"/>
          <p14:tracePt t="9220" x="4995863" y="5224463"/>
          <p14:tracePt t="9236" x="4919663" y="5156200"/>
          <p14:tracePt t="9253" x="4818063" y="5046663"/>
          <p14:tracePt t="9270" x="4706938" y="4995863"/>
          <p14:tracePt t="9286" x="4622800" y="4935538"/>
          <p14:tracePt t="9303" x="4529138" y="4884738"/>
          <p14:tracePt t="9319" x="4445000" y="4833938"/>
          <p14:tracePt t="9336" x="4351338" y="4800600"/>
          <p14:tracePt t="9353" x="4300538" y="4757738"/>
          <p14:tracePt t="9369" x="4249738" y="4741863"/>
          <p14:tracePt t="9386" x="4208463" y="4724400"/>
          <p14:tracePt t="9403" x="4191000" y="4724400"/>
          <p14:tracePt t="13092" x="4173538" y="4724400"/>
          <p14:tracePt t="13105" x="4140200" y="4724400"/>
          <p14:tracePt t="13121" x="4056063" y="4706938"/>
          <p14:tracePt t="13137" x="3929063" y="4673600"/>
          <p14:tracePt t="13153" x="3767138" y="4640263"/>
          <p14:tracePt t="13170" x="3573463" y="4579938"/>
          <p14:tracePt t="13186" x="3344863" y="4564063"/>
          <p14:tracePt t="13203" x="3182938" y="4546600"/>
          <p14:tracePt t="13220" x="2989263" y="4513263"/>
          <p14:tracePt t="13236" x="2844800" y="4495800"/>
          <p14:tracePt t="13253" x="2684463" y="4495800"/>
          <p14:tracePt t="13270" x="2557463" y="4495800"/>
          <p14:tracePt t="13286" x="2438400" y="4495800"/>
          <p14:tracePt t="13303" x="2293938" y="4495800"/>
          <p14:tracePt t="13320" x="2166938" y="4529138"/>
          <p14:tracePt t="13336" x="2082800" y="4564063"/>
          <p14:tracePt t="13353" x="2006600" y="4622800"/>
          <p14:tracePt t="13370" x="1955800" y="4673600"/>
          <p14:tracePt t="13386" x="1905000" y="4706938"/>
          <p14:tracePt t="13403" x="1862138" y="4741863"/>
          <p14:tracePt t="13419" x="1862138" y="4800600"/>
          <p14:tracePt t="13436" x="1846263" y="4851400"/>
          <p14:tracePt t="13453" x="1846263" y="4919663"/>
          <p14:tracePt t="13470" x="1862138" y="5011738"/>
          <p14:tracePt t="13486" x="1938338" y="5113338"/>
          <p14:tracePt t="13503" x="2116138" y="5351463"/>
          <p14:tracePt t="13519" x="2201863" y="5418138"/>
          <p14:tracePt t="13537" x="2573338" y="5707063"/>
          <p14:tracePt t="13553" x="2700338" y="5773738"/>
          <p14:tracePt t="13570" x="3073400" y="5969000"/>
          <p14:tracePt t="13586" x="3327400" y="6062663"/>
          <p14:tracePt t="13603" x="3522663" y="6096000"/>
          <p14:tracePt t="13619" x="3657600" y="6096000"/>
          <p14:tracePt t="13636" x="3817938" y="6096000"/>
          <p14:tracePt t="13653" x="3944938" y="6096000"/>
          <p14:tracePt t="13670" x="4038600" y="6078538"/>
          <p14:tracePt t="13686" x="4106863" y="6019800"/>
          <p14:tracePt t="13703" x="4173538" y="5986463"/>
          <p14:tracePt t="13720" x="4233863" y="5918200"/>
          <p14:tracePt t="13736" x="4284663" y="5842000"/>
          <p14:tracePt t="13753" x="4335463" y="5773738"/>
          <p14:tracePt t="13769" x="4386263" y="5689600"/>
          <p14:tracePt t="13786" x="4427538" y="5613400"/>
          <p14:tracePt t="13803" x="4462463" y="5562600"/>
          <p14:tracePt t="13820" x="4478338" y="5511800"/>
          <p14:tracePt t="13836" x="4495800" y="5468938"/>
          <p14:tracePt t="13853" x="4513263" y="5453063"/>
          <p14:tracePt t="13870" x="4529138" y="5435600"/>
          <p14:tracePt t="13886" x="4529138" y="5418138"/>
          <p14:tracePt t="13903" x="4529138" y="5384800"/>
          <p14:tracePt t="13920" x="4529138" y="5367338"/>
          <p14:tracePt t="13936" x="4513263" y="5334000"/>
          <p14:tracePt t="13953" x="4462463" y="5257800"/>
          <p14:tracePt t="13970" x="4386263" y="5189538"/>
          <p14:tracePt t="13986" x="4191000" y="5046663"/>
          <p14:tracePt t="14003" x="4106863" y="4978400"/>
          <p14:tracePt t="14020" x="3944938" y="4868863"/>
          <p14:tracePt t="14037" x="3700463" y="4741863"/>
          <p14:tracePt t="14053" x="3538538" y="4673600"/>
          <p14:tracePt t="14070" x="3360738" y="4640263"/>
          <p14:tracePt t="14086" x="3182938" y="4597400"/>
          <p14:tracePt t="14103" x="2989263" y="4579938"/>
          <p14:tracePt t="14119" x="2811463" y="4564063"/>
          <p14:tracePt t="14136" x="2684463" y="4564063"/>
          <p14:tracePt t="14153" x="2540000" y="4564063"/>
          <p14:tracePt t="14169" x="2379663" y="4597400"/>
          <p14:tracePt t="14186" x="2278063" y="4656138"/>
          <p14:tracePt t="14203" x="2184400" y="4724400"/>
          <p14:tracePt t="14220" x="2133600" y="4775200"/>
          <p14:tracePt t="14236" x="2057400" y="4884738"/>
          <p14:tracePt t="14253" x="2024063" y="4978400"/>
          <p14:tracePt t="14270" x="2006600" y="5062538"/>
          <p14:tracePt t="14286" x="1989138" y="5130800"/>
          <p14:tracePt t="14303" x="1989138" y="5240338"/>
          <p14:tracePt t="14320" x="2006600" y="5367338"/>
          <p14:tracePt t="14336" x="2133600" y="5545138"/>
          <p14:tracePt t="14354" x="2344738" y="5722938"/>
          <p14:tracePt t="14370" x="2684463" y="5918200"/>
          <p14:tracePt t="14386" x="3073400" y="6078538"/>
          <p14:tracePt t="14403" x="3522663" y="6215063"/>
          <p14:tracePt t="14420" x="3860800" y="6256338"/>
          <p14:tracePt t="14436" x="4386263" y="6291263"/>
          <p14:tracePt t="14453" x="4818063" y="6273800"/>
          <p14:tracePt t="14470" x="5240338" y="6146800"/>
          <p14:tracePt t="14486" x="5656263" y="5986463"/>
          <p14:tracePt t="14503" x="5918200" y="5824538"/>
          <p14:tracePt t="14520" x="6205538" y="5630863"/>
          <p14:tracePt t="14537" x="6502400" y="5351463"/>
          <p14:tracePt t="14553" x="6611938" y="5257800"/>
          <p14:tracePt t="14569" x="6713538" y="5156200"/>
          <p14:tracePt t="14586" x="6789738" y="5097463"/>
          <p14:tracePt t="14603" x="6840538" y="5046663"/>
          <p14:tracePt t="14620" x="6875463" y="5011738"/>
          <p14:tracePt t="14636" x="6891338" y="4978400"/>
          <p14:tracePt t="14653" x="6916738" y="4935538"/>
          <p14:tracePt t="14670" x="6934200" y="4902200"/>
          <p14:tracePt t="14686" x="6951663" y="4868863"/>
          <p14:tracePt t="14703" x="6951663" y="4757738"/>
          <p14:tracePt t="14719" x="6951663" y="4656138"/>
          <p14:tracePt t="14736" x="6951663" y="4579938"/>
          <p14:tracePt t="14753" x="6951663" y="4513263"/>
          <p14:tracePt t="14770" x="6951663" y="4478338"/>
          <p14:tracePt t="14786" x="6934200" y="4462463"/>
          <p14:tracePt t="14838" x="6934200" y="4478338"/>
          <p14:tracePt t="14853" x="6934200" y="4529138"/>
          <p14:tracePt t="14869" x="6934200" y="4757738"/>
          <p14:tracePt t="14886" x="6934200" y="5062538"/>
          <p14:tracePt t="14903" x="6858000" y="5334000"/>
          <p14:tracePt t="14919" x="6773863" y="5613400"/>
          <p14:tracePt t="14936" x="6680200" y="5791200"/>
          <p14:tracePt t="14953" x="6578600" y="5986463"/>
          <p14:tracePt t="14970" x="6535738" y="6037263"/>
          <p14:tracePt t="15002" x="6519863" y="6062663"/>
          <p14:tracePt t="15020" x="6519863" y="6037263"/>
          <p14:tracePt t="15036" x="6646863" y="5842000"/>
          <p14:tracePt t="15053" x="6824663" y="5562600"/>
          <p14:tracePt t="15070" x="7002463" y="5240338"/>
          <p14:tracePt t="15086" x="7112000" y="5011738"/>
          <p14:tracePt t="15103" x="7246938" y="4775200"/>
          <p14:tracePt t="15119" x="7307263" y="4673600"/>
          <p14:tracePt t="15136" x="7358063" y="4564063"/>
          <p14:tracePt t="15153" x="7373938" y="4529138"/>
          <p14:tracePt t="15170" x="7391400" y="4513263"/>
          <p14:tracePt t="15207" x="7391400" y="4546600"/>
          <p14:tracePt t="15220" x="7373938" y="4656138"/>
          <p14:tracePt t="15236" x="7307263" y="4935538"/>
          <p14:tracePt t="15253" x="7213600" y="5224463"/>
          <p14:tracePt t="15270" x="7145338" y="5595938"/>
          <p14:tracePt t="15286" x="7094538" y="5918200"/>
          <p14:tracePt t="15303" x="7069138" y="6062663"/>
          <p14:tracePt t="15320" x="7053263" y="6164263"/>
          <p14:tracePt t="15336" x="7053263" y="6197600"/>
          <p14:tracePt t="15353" x="7053263" y="6215063"/>
          <p14:tracePt t="15371" x="7053263" y="6197600"/>
          <p14:tracePt t="15386" x="7069138" y="6146800"/>
          <p14:tracePt t="15403" x="7180263" y="5918200"/>
          <p14:tracePt t="15420" x="7307263" y="5545138"/>
          <p14:tracePt t="15436" x="7408863" y="5224463"/>
          <p14:tracePt t="15454" x="7485063" y="4995863"/>
          <p14:tracePt t="15470" x="7569200" y="4757738"/>
          <p14:tracePt t="15486" x="7645400" y="4622800"/>
          <p14:tracePt t="15503" x="7696200" y="4529138"/>
          <p14:tracePt t="15520" x="7764463" y="4478338"/>
          <p14:tracePt t="15536" x="7823200" y="4462463"/>
          <p14:tracePt t="15553" x="7874000" y="4462463"/>
          <p14:tracePt t="15570" x="7942263" y="4462463"/>
          <p14:tracePt t="15586" x="8018463" y="4462463"/>
          <p14:tracePt t="15603" x="8069263" y="4462463"/>
          <p14:tracePt t="15620" x="8102600" y="4462463"/>
          <p14:tracePt t="15636" x="8135938" y="4462463"/>
          <p14:tracePt t="15653" x="8153400" y="4478338"/>
          <p14:tracePt t="15854" x="8135938" y="4478338"/>
          <p14:tracePt t="15871" x="8102600" y="4478338"/>
          <p14:tracePt t="15887" x="7983538" y="4478338"/>
          <p14:tracePt t="15903" x="7696200" y="4478338"/>
          <p14:tracePt t="15920" x="7289800" y="4495800"/>
          <p14:tracePt t="15936" x="6967538" y="4513263"/>
          <p14:tracePt t="15953" x="6434138" y="4546600"/>
          <p14:tracePt t="15970" x="6324600" y="4546600"/>
          <p14:tracePt t="15987" x="6180138" y="4579938"/>
          <p14:tracePt t="16003" x="6027738" y="4656138"/>
          <p14:tracePt t="16020" x="5969000" y="4691063"/>
          <p14:tracePt t="16036" x="5951538" y="4724400"/>
          <p14:tracePt t="16053" x="5951538" y="4775200"/>
          <p14:tracePt t="16070" x="6027738" y="4851400"/>
          <p14:tracePt t="16086" x="6164263" y="4978400"/>
          <p14:tracePt t="16103" x="6484938" y="5173663"/>
          <p14:tracePt t="16120" x="6738938" y="5257800"/>
          <p14:tracePt t="16136" x="7018338" y="5334000"/>
          <p14:tracePt t="16153" x="7307263" y="5367338"/>
          <p14:tracePt t="16170" x="7569200" y="5351463"/>
          <p14:tracePt t="16186" x="7805738" y="5240338"/>
          <p14:tracePt t="16203" x="7958138" y="5130800"/>
          <p14:tracePt t="16220" x="8034338" y="5046663"/>
          <p14:tracePt t="16236" x="8102600" y="4978400"/>
          <p14:tracePt t="16253" x="8120063" y="4919663"/>
          <p14:tracePt t="16270" x="8120063" y="4851400"/>
          <p14:tracePt t="16286" x="8120063" y="4775200"/>
          <p14:tracePt t="16303" x="8051800" y="4724400"/>
          <p14:tracePt t="16320" x="7958138" y="4691063"/>
          <p14:tracePt t="16336" x="7805738" y="4691063"/>
          <p14:tracePt t="16353" x="7645400" y="4706938"/>
          <p14:tracePt t="16369" x="7450138" y="4868863"/>
          <p14:tracePt t="16387" x="7272338" y="5062538"/>
          <p14:tracePt t="16403" x="7145338" y="5291138"/>
          <p14:tracePt t="16420" x="7094538" y="5418138"/>
          <p14:tracePt t="16437" x="7053263" y="5562600"/>
          <p14:tracePt t="16453" x="7053263" y="5595938"/>
          <p14:tracePt t="16486" x="7112000" y="5580063"/>
          <p14:tracePt t="16503" x="7196138" y="5486400"/>
          <p14:tracePt t="16520" x="7340600" y="5334000"/>
          <p14:tracePt t="16537" x="7535863" y="5046663"/>
          <p14:tracePt t="16553" x="7678738" y="4833938"/>
          <p14:tracePt t="16570" x="7840663" y="4546600"/>
          <p14:tracePt t="16586" x="7942263" y="4386263"/>
          <p14:tracePt t="16603" x="8069263" y="4267200"/>
          <p14:tracePt t="16620" x="8178800" y="4157663"/>
          <p14:tracePt t="16636" x="8280400" y="4122738"/>
          <p14:tracePt t="16653" x="8389938" y="4122738"/>
          <p14:tracePt t="16670" x="8509000" y="4122738"/>
          <p14:tracePt t="16686" x="8636000" y="4157663"/>
          <p14:tracePt t="16703" x="8763000" y="4224338"/>
          <p14:tracePt t="16720" x="8847138" y="4267200"/>
          <p14:tracePt t="16737" x="8940800" y="4318000"/>
          <p14:tracePt t="16753" x="8991600" y="4351338"/>
          <p14:tracePt t="16770" x="9024938" y="4368800"/>
          <p14:tracePt t="16787" x="9042400" y="4368800"/>
          <p14:tracePt t="16803" x="9042400" y="4386263"/>
          <p14:tracePt t="16835" x="8974138" y="4386263"/>
          <p14:tracePt t="16853" x="8847138" y="4386263"/>
          <p14:tracePt t="16870" x="8686800" y="4386263"/>
          <p14:tracePt t="16887" x="8585200" y="4386263"/>
          <p14:tracePt t="16903" x="8491538" y="4351338"/>
          <p14:tracePt t="16920" x="8440738" y="4351338"/>
          <p14:tracePt t="16937" x="8407400" y="4335463"/>
          <p14:tracePt t="16993" x="8424863" y="4335463"/>
          <p14:tracePt t="17003" x="8458200" y="4335463"/>
          <p14:tracePt t="17019" x="8567738" y="4402138"/>
          <p14:tracePt t="17037" x="8669338" y="4513263"/>
          <p14:tracePt t="17053" x="8796338" y="4622800"/>
          <p14:tracePt t="17070" x="8890000" y="4691063"/>
          <p14:tracePt t="17086" x="8958263" y="4775200"/>
          <p14:tracePt t="17103" x="9009063" y="4833938"/>
          <p14:tracePt t="17120" x="9024938" y="4851400"/>
          <p14:tracePt t="17136" x="9024938" y="4868863"/>
          <p14:tracePt t="17153" x="9024938" y="4884738"/>
          <p14:tracePt t="17170" x="8974138" y="4902200"/>
          <p14:tracePt t="17187" x="8890000" y="4902200"/>
          <p14:tracePt t="17203" x="8763000" y="4902200"/>
          <p14:tracePt t="17220" x="8585200" y="4868863"/>
          <p14:tracePt t="17236" x="8374063" y="4775200"/>
          <p14:tracePt t="17253" x="8229600" y="4691063"/>
          <p14:tracePt t="17270" x="8085138" y="4597400"/>
          <p14:tracePt t="17286" x="8001000" y="4546600"/>
          <p14:tracePt t="17303" x="7958138" y="4513263"/>
          <p14:tracePt t="17320" x="7958138" y="4478338"/>
          <p14:tracePt t="17352" x="7958138" y="4462463"/>
          <p14:tracePt t="17370" x="8102600" y="4462463"/>
          <p14:tracePt t="17386" x="8262938" y="4495800"/>
          <p14:tracePt t="17403" x="8491538" y="4622800"/>
          <p14:tracePt t="17420" x="8729663" y="4741863"/>
          <p14:tracePt t="17437" x="8796338" y="4800600"/>
          <p14:tracePt t="17453" x="8923338" y="4868863"/>
          <p14:tracePt t="17470" x="8940800" y="4884738"/>
          <p14:tracePt t="17486" x="8958263" y="4902200"/>
          <p14:tracePt t="17503" x="8958263" y="4919663"/>
          <p14:tracePt t="17520" x="8923338" y="4919663"/>
          <p14:tracePt t="17536" x="8813800" y="4919663"/>
          <p14:tracePt t="17553" x="8585200" y="4851400"/>
          <p14:tracePt t="17570" x="8262938" y="4724400"/>
          <p14:tracePt t="17586" x="7891463" y="4546600"/>
          <p14:tracePt t="17603" x="7645400" y="4445000"/>
          <p14:tracePt t="17620" x="7340600" y="4351338"/>
          <p14:tracePt t="17636" x="7112000" y="4335463"/>
          <p14:tracePt t="17653" x="6951663" y="4335463"/>
          <p14:tracePt t="17670" x="6840538" y="4386263"/>
          <p14:tracePt t="17687" x="6738938" y="4495800"/>
          <p14:tracePt t="17703" x="6596063" y="4741863"/>
          <p14:tracePt t="17720" x="6519863" y="4978400"/>
          <p14:tracePt t="17736" x="6469063" y="5240338"/>
          <p14:tracePt t="17753" x="6400800" y="5511800"/>
          <p14:tracePt t="17770" x="6357938" y="5664200"/>
          <p14:tracePt t="17786" x="6342063" y="5791200"/>
          <p14:tracePt t="17803" x="6307138" y="5859463"/>
          <p14:tracePt t="17820" x="6307138" y="5884863"/>
          <p14:tracePt t="17837" x="6291263" y="5900738"/>
          <p14:tracePt t="17869" x="6273800" y="5900738"/>
          <p14:tracePt t="17886" x="6205538" y="5900738"/>
          <p14:tracePt t="17903" x="6045200" y="5808663"/>
          <p14:tracePt t="17920" x="5580063" y="5613400"/>
          <p14:tracePt t="17937" x="5402263" y="5545138"/>
          <p14:tracePt t="17953" x="5122863" y="5435600"/>
          <p14:tracePt t="17970" x="4673600" y="5275263"/>
          <p14:tracePt t="17986" x="4427538" y="5207000"/>
          <p14:tracePt t="18003" x="4233863" y="5173663"/>
          <p14:tracePt t="18020" x="4122738" y="5156200"/>
          <p14:tracePt t="18037" x="4013200" y="5156200"/>
          <p14:tracePt t="18053" x="3911600" y="5130800"/>
          <p14:tracePt t="18070" x="3860800" y="5130800"/>
          <p14:tracePt t="18362" x="3894138" y="5130800"/>
          <p14:tracePt t="18371" x="3944938" y="5130800"/>
          <p14:tracePt t="18387" x="4038600" y="5130800"/>
          <p14:tracePt t="18404" x="4513263" y="5224463"/>
          <p14:tracePt t="18420" x="4868863" y="5257800"/>
          <p14:tracePt t="18437" x="5316538" y="5308600"/>
          <p14:tracePt t="18453" x="5689600" y="5367338"/>
          <p14:tracePt t="18470" x="5867400" y="5384800"/>
          <p14:tracePt t="18486" x="6027738" y="5402263"/>
          <p14:tracePt t="18503" x="6113463" y="5418138"/>
          <p14:tracePt t="18520" x="6146800" y="5435600"/>
          <p14:tracePt t="18936" x="6113463" y="5435600"/>
          <p14:tracePt t="18953" x="5935663" y="5351463"/>
          <p14:tracePt t="18970" x="5757863" y="5275263"/>
          <p14:tracePt t="18987" x="5529263" y="5207000"/>
          <p14:tracePt t="19003" x="5300663" y="5130800"/>
          <p14:tracePt t="19020" x="5080000" y="5062538"/>
          <p14:tracePt t="19037" x="4884738" y="4995863"/>
          <p14:tracePt t="19053" x="4724400" y="4919663"/>
          <p14:tracePt t="19469" x="4640263" y="4919663"/>
          <p14:tracePt t="19487" x="4478338" y="4919663"/>
          <p14:tracePt t="19503" x="4284663" y="4902200"/>
          <p14:tracePt t="19520" x="4056063" y="4868863"/>
          <p14:tracePt t="19536" x="3802063" y="4818063"/>
          <p14:tracePt t="19553" x="3538538" y="4775200"/>
          <p14:tracePt t="19570" x="3344863" y="4741863"/>
          <p14:tracePt t="19587" x="3106738" y="4724400"/>
          <p14:tracePt t="19603" x="2895600" y="4706938"/>
          <p14:tracePt t="19620" x="2717800" y="4706938"/>
          <p14:tracePt t="19637" x="2557463" y="4706938"/>
          <p14:tracePt t="19653" x="2395538" y="4706938"/>
          <p14:tracePt t="19670" x="2293938" y="4724400"/>
          <p14:tracePt t="19687" x="2184400" y="4757738"/>
          <p14:tracePt t="19703" x="2100263" y="4818063"/>
          <p14:tracePt t="19720" x="2024063" y="4868863"/>
          <p14:tracePt t="19736" x="1973263" y="4902200"/>
          <p14:tracePt t="19753" x="1955800" y="4953000"/>
          <p14:tracePt t="19770" x="1938338" y="4995863"/>
          <p14:tracePt t="19786" x="1922463" y="5029200"/>
          <p14:tracePt t="19803" x="1922463" y="5080000"/>
          <p14:tracePt t="19820" x="1922463" y="5173663"/>
          <p14:tracePt t="19837" x="2006600" y="5308600"/>
          <p14:tracePt t="19853" x="2133600" y="5418138"/>
          <p14:tracePt t="19870" x="2311400" y="5545138"/>
          <p14:tracePt t="19887" x="2413000" y="5595938"/>
          <p14:tracePt t="19903" x="2633663" y="5689600"/>
          <p14:tracePt t="19920" x="3022600" y="5808663"/>
          <p14:tracePt t="19937" x="3268663" y="5842000"/>
          <p14:tracePt t="19953" x="3479800" y="5842000"/>
          <p14:tracePt t="19970" x="3683000" y="5842000"/>
          <p14:tracePt t="19987" x="3860800" y="5824538"/>
          <p14:tracePt t="20003" x="3995738" y="5773738"/>
          <p14:tracePt t="20020" x="4089400" y="5722938"/>
          <p14:tracePt t="20037" x="4173538" y="5646738"/>
          <p14:tracePt t="20053" x="4267200" y="5595938"/>
          <p14:tracePt t="20070" x="4318000" y="5529263"/>
          <p14:tracePt t="20086" x="4386263" y="5453063"/>
          <p14:tracePt t="20103" x="4427538" y="5402263"/>
          <p14:tracePt t="20120" x="4462463" y="5351463"/>
          <p14:tracePt t="20137" x="4478338" y="5291138"/>
          <p14:tracePt t="20153" x="4478338" y="5257800"/>
          <p14:tracePt t="20170" x="4495800" y="5224463"/>
          <p14:tracePt t="20187" x="4495800" y="5207000"/>
          <p14:tracePt t="20203" x="4478338" y="5156200"/>
          <p14:tracePt t="20220" x="4386263" y="5080000"/>
          <p14:tracePt t="20236" x="4284663" y="4995863"/>
          <p14:tracePt t="20253" x="4140200" y="4902200"/>
          <p14:tracePt t="20270" x="3944938" y="4833938"/>
          <p14:tracePt t="20286" x="3733800" y="4757738"/>
          <p14:tracePt t="20303" x="3556000" y="4724400"/>
          <p14:tracePt t="20320" x="3378200" y="4691063"/>
          <p14:tracePt t="20336" x="3268663" y="4691063"/>
          <p14:tracePt t="20353" x="3182938" y="4691063"/>
          <p14:tracePt t="20370" x="3124200" y="4691063"/>
          <p14:tracePt t="20386" x="3090863" y="4691063"/>
          <p14:tracePt t="20403" x="3090863" y="4706938"/>
          <p14:tracePt t="21002" x="3055938" y="4706938"/>
          <p14:tracePt t="21020" x="2928938" y="4706938"/>
          <p14:tracePt t="21037" x="2735263" y="4724400"/>
          <p14:tracePt t="21053" x="2506663" y="4741863"/>
          <p14:tracePt t="21070" x="2260600" y="4775200"/>
          <p14:tracePt t="21087" x="1989138" y="4833938"/>
          <p14:tracePt t="21103" x="1778000" y="4884738"/>
          <p14:tracePt t="21120" x="1600200" y="4953000"/>
          <p14:tracePt t="21137" x="1490663" y="5011738"/>
          <p14:tracePt t="21153" x="1422400" y="5080000"/>
          <p14:tracePt t="21170" x="1371600" y="5130800"/>
          <p14:tracePt t="21186" x="1354138" y="5189538"/>
          <p14:tracePt t="21203" x="1354138" y="5240338"/>
          <p14:tracePt t="21220" x="1354138" y="5334000"/>
          <p14:tracePt t="21237" x="1389063" y="5402263"/>
          <p14:tracePt t="21253" x="1473200" y="5529263"/>
          <p14:tracePt t="21270" x="1617663" y="5630863"/>
          <p14:tracePt t="21286" x="1795463" y="5740400"/>
          <p14:tracePt t="21303" x="1989138" y="5824538"/>
          <p14:tracePt t="21320" x="2293938" y="5900738"/>
          <p14:tracePt t="21336" x="2395538" y="5918200"/>
          <p14:tracePt t="21353" x="2590800" y="5918200"/>
          <p14:tracePt t="21370" x="2667000" y="5918200"/>
          <p14:tracePt t="21386" x="2794000" y="5884863"/>
          <p14:tracePt t="21403" x="2827338" y="5842000"/>
          <p14:tracePt t="21420" x="2844800" y="5824538"/>
          <p14:tracePt t="21437" x="2844800" y="5808663"/>
          <p14:tracePt t="21453" x="2862263" y="5791200"/>
          <p14:tracePt t="21486" x="2844800" y="5773738"/>
          <p14:tracePt t="21519" x="2827338" y="5757863"/>
          <p14:tracePt t="21635" x="2862263" y="5757863"/>
          <p14:tracePt t="21653" x="2946400" y="5791200"/>
          <p14:tracePt t="21670" x="3090863" y="5808663"/>
          <p14:tracePt t="21687" x="3268663" y="5824538"/>
          <p14:tracePt t="21703" x="3446463" y="5842000"/>
          <p14:tracePt t="21720" x="3624263" y="5859463"/>
          <p14:tracePt t="21736" x="3784600" y="5884863"/>
          <p14:tracePt t="21753" x="3894138" y="5884863"/>
          <p14:tracePt t="21770" x="3995738" y="5884863"/>
          <p14:tracePt t="21787" x="4106863" y="5884863"/>
          <p14:tracePt t="21803" x="4191000" y="5884863"/>
          <p14:tracePt t="21820" x="4233863" y="5884863"/>
          <p14:tracePt t="21852" x="4267200" y="5884863"/>
          <p14:tracePt t="21870" x="4267200" y="5900738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550253"/>
            <a:ext cx="4446864" cy="3626710"/>
          </a:xfrm>
        </p:spPr>
        <p:txBody>
          <a:bodyPr/>
          <a:lstStyle/>
          <a:p>
            <a:pPr marL="0" indent="0">
              <a:buNone/>
            </a:pPr>
            <a:r>
              <a:rPr lang="fr-FR" sz="2000" u="sng" dirty="0"/>
              <a:t>Sur ce schéma de vue antérieure des poumons</a:t>
            </a:r>
            <a:endParaRPr lang="fr-FR" sz="2000" dirty="0"/>
          </a:p>
          <a:p>
            <a:pPr marL="0" indent="0">
              <a:buNone/>
            </a:pPr>
            <a:r>
              <a:rPr lang="fr-FR" sz="2000" dirty="0"/>
              <a:t>indiquer quelles sont les structures numérotées de 1 à 5</a:t>
            </a:r>
          </a:p>
          <a:p>
            <a:endParaRPr lang="fr-FR" dirty="0"/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C377B2E9-4AD3-4EA7-BF32-FAA4D0146848}"/>
              </a:ext>
            </a:extLst>
          </p:cNvPr>
          <p:cNvSpPr txBox="1">
            <a:spLocks/>
          </p:cNvSpPr>
          <p:nvPr/>
        </p:nvSpPr>
        <p:spPr>
          <a:xfrm>
            <a:off x="838200" y="324257"/>
            <a:ext cx="10515600" cy="584775"/>
          </a:xfrm>
          <a:prstGeom prst="rect">
            <a:avLst/>
          </a:prstGeom>
          <a:solidFill>
            <a:srgbClr val="E6007E"/>
          </a:solidFill>
        </p:spPr>
        <p:txBody>
          <a:bodyPr vert="horz" wrap="square" lIns="91440" tIns="45720" rIns="91440" bIns="4572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3200" dirty="0">
                <a:solidFill>
                  <a:schemeClr val="bg1"/>
                </a:solidFill>
              </a:rPr>
              <a:t>4. Test de compréhension clinique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7663" y="1489158"/>
            <a:ext cx="5806137" cy="5228959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6116" y="1097639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8"/>
          <p:cNvSpPr txBox="1"/>
          <p:nvPr/>
        </p:nvSpPr>
        <p:spPr>
          <a:xfrm>
            <a:off x="7984535" y="1119826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5" name="Audio 4">
            <a:extLst>
              <a:ext uri="{FF2B5EF4-FFF2-40B4-BE49-F238E27FC236}">
                <a16:creationId xmlns:a16="http://schemas.microsoft.com/office/drawing/2014/main" id="{B1F7D1F1-6ABC-F4F5-DAF1-67EC71D99B3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02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60"/>
    </mc:Choice>
    <mc:Fallback xmlns="">
      <p:transition spd="slow" advTm="13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177" x="4267200" y="5842000"/>
          <p14:tracePt t="1189" x="4267200" y="5824538"/>
          <p14:tracePt t="1204" x="4267200" y="5740400"/>
          <p14:tracePt t="1221" x="4284663" y="5630863"/>
          <p14:tracePt t="1237" x="4318000" y="5468938"/>
          <p14:tracePt t="1253" x="4427538" y="5257800"/>
          <p14:tracePt t="1270" x="4605338" y="4902200"/>
          <p14:tracePt t="1286" x="4833938" y="4495800"/>
          <p14:tracePt t="1303" x="5122863" y="4030663"/>
          <p14:tracePt t="1320" x="5316538" y="3657600"/>
          <p14:tracePt t="1336" x="5529263" y="3302000"/>
          <p14:tracePt t="1353" x="5656263" y="3124200"/>
          <p14:tracePt t="1370" x="5773738" y="2928938"/>
          <p14:tracePt t="1386" x="5867400" y="2768600"/>
          <p14:tracePt t="1403" x="5884863" y="2700338"/>
          <p14:tracePt t="1707" x="5884863" y="2649538"/>
          <p14:tracePt t="1720" x="5884863" y="2573338"/>
          <p14:tracePt t="1737" x="5900738" y="2328863"/>
          <p14:tracePt t="1753" x="5900738" y="1922463"/>
          <p14:tracePt t="1770" x="5900738" y="1600200"/>
          <p14:tracePt t="1786" x="5900738" y="1262063"/>
          <p14:tracePt t="1803" x="5834063" y="973138"/>
          <p14:tracePt t="1820" x="5722938" y="779463"/>
          <p14:tracePt t="1836" x="5595938" y="660400"/>
          <p14:tracePt t="1853" x="5418138" y="566738"/>
          <p14:tracePt t="1869" x="5224463" y="515938"/>
          <p14:tracePt t="1886" x="5011738" y="500063"/>
          <p14:tracePt t="1903" x="4783138" y="500063"/>
          <p14:tracePt t="1919" x="4564063" y="550863"/>
          <p14:tracePt t="1936" x="4368800" y="677863"/>
          <p14:tracePt t="1953" x="4191000" y="871538"/>
          <p14:tracePt t="1970" x="4056063" y="1084263"/>
          <p14:tracePt t="1986" x="3944938" y="1295400"/>
          <p14:tracePt t="2003" x="3894138" y="1549400"/>
          <p14:tracePt t="2020" x="3878263" y="1760538"/>
          <p14:tracePt t="2036" x="3878263" y="2116138"/>
          <p14:tracePt t="2053" x="3878263" y="2362200"/>
          <p14:tracePt t="2070" x="3944938" y="2633663"/>
          <p14:tracePt t="2086" x="4038600" y="2878138"/>
          <p14:tracePt t="2103" x="4157663" y="3141663"/>
          <p14:tracePt t="2120" x="4284663" y="3429000"/>
          <p14:tracePt t="2136" x="4427538" y="3657600"/>
          <p14:tracePt t="2153" x="4564063" y="3911600"/>
          <p14:tracePt t="2170" x="4724400" y="4089400"/>
          <p14:tracePt t="2186" x="4868863" y="4249738"/>
          <p14:tracePt t="2203" x="5046663" y="4368800"/>
          <p14:tracePt t="2220" x="5189538" y="4462463"/>
          <p14:tracePt t="2236" x="5334000" y="4513263"/>
          <p14:tracePt t="2253" x="5453063" y="4546600"/>
          <p14:tracePt t="2270" x="5595938" y="4579938"/>
          <p14:tracePt t="2286" x="5707063" y="4597400"/>
          <p14:tracePt t="2303" x="5834063" y="4622800"/>
          <p14:tracePt t="2320" x="5935663" y="4622800"/>
          <p14:tracePt t="2336" x="6011863" y="4622800"/>
          <p14:tracePt t="2353" x="6096000" y="4579938"/>
          <p14:tracePt t="2370" x="6180138" y="4513263"/>
          <p14:tracePt t="2386" x="6256338" y="4427538"/>
          <p14:tracePt t="2403" x="6324600" y="4318000"/>
          <p14:tracePt t="2420" x="6418263" y="4191000"/>
          <p14:tracePt t="2436" x="6484938" y="4071938"/>
          <p14:tracePt t="2453" x="6561138" y="3929063"/>
          <p14:tracePt t="2470" x="6611938" y="3802063"/>
          <p14:tracePt t="2486" x="6646863" y="3657600"/>
          <p14:tracePt t="2830" x="6662738" y="3657600"/>
          <p14:tracePt t="2838" x="6738938" y="3657600"/>
          <p14:tracePt t="2854" x="6824663" y="3657600"/>
          <p14:tracePt t="2870" x="7069138" y="3657600"/>
          <p14:tracePt t="2886" x="7518400" y="3657600"/>
          <p14:tracePt t="2903" x="8120063" y="3767138"/>
          <p14:tracePt t="2920" x="8958263" y="4030663"/>
          <p14:tracePt t="2936" x="9067800" y="4089400"/>
          <p14:tracePt t="2953" x="9423400" y="4267200"/>
          <p14:tracePt t="2970" x="9669463" y="4427538"/>
          <p14:tracePt t="2986" x="9829800" y="4564063"/>
          <p14:tracePt t="3003" x="9898063" y="4640263"/>
          <p14:tracePt t="3335" x="9931400" y="4640263"/>
          <p14:tracePt t="3353" x="9990138" y="4622800"/>
          <p14:tracePt t="3370" x="10091738" y="4564063"/>
          <p14:tracePt t="3387" x="10218738" y="4513263"/>
          <p14:tracePt t="3403" x="10396538" y="4427538"/>
          <p14:tracePt t="3420" x="10431463" y="4386263"/>
          <p14:tracePt t="3437" x="10541000" y="4351338"/>
          <p14:tracePt t="3453" x="10642600" y="4300538"/>
          <p14:tracePt t="3470" x="10685463" y="4284663"/>
          <p14:tracePt t="3486" x="10701338" y="4267200"/>
          <p14:tracePt t="3503" x="10718800" y="4249738"/>
          <p14:tracePt t="3520" x="10736263" y="4249738"/>
          <p14:tracePt t="3569" x="10736263" y="4224338"/>
          <p14:tracePt t="3603" x="10736263" y="4208463"/>
          <p14:tracePt t="3620" x="10736263" y="4173538"/>
          <p14:tracePt t="3636" x="10718800" y="4122738"/>
          <p14:tracePt t="3653" x="10685463" y="4071938"/>
          <p14:tracePt t="3670" x="10642600" y="3995738"/>
          <p14:tracePt t="3686" x="10609263" y="3929063"/>
          <p14:tracePt t="3703" x="10574338" y="3868738"/>
          <p14:tracePt t="3720" x="10541000" y="3817938"/>
          <p14:tracePt t="3737" x="10523538" y="3767138"/>
          <p14:tracePt t="3753" x="10482263" y="3733800"/>
          <p14:tracePt t="3770" x="10464800" y="3675063"/>
          <p14:tracePt t="3786" x="10447338" y="3640138"/>
          <p14:tracePt t="3803" x="10414000" y="3589338"/>
          <p14:tracePt t="3820" x="10396538" y="3556000"/>
          <p14:tracePt t="3836" x="10380663" y="3513138"/>
          <p14:tracePt t="3853" x="10363200" y="3497263"/>
          <p14:tracePt t="3870" x="10363200" y="3462338"/>
          <p14:tracePt t="3886" x="10345738" y="3462338"/>
          <p14:tracePt t="3903" x="10329863" y="3446463"/>
          <p14:tracePt t="3920" x="10329863" y="3429000"/>
          <p14:tracePt t="3969" x="10304463" y="3429000"/>
          <p14:tracePt t="3986" x="10304463" y="3411538"/>
          <p14:tracePt t="4747" x="10287000" y="3411538"/>
          <p14:tracePt t="4755" x="10253663" y="3411538"/>
          <p14:tracePt t="4770" x="10202863" y="3411538"/>
          <p14:tracePt t="4787" x="10091738" y="3446463"/>
          <p14:tracePt t="4803" x="10007600" y="3462338"/>
          <p14:tracePt t="4820" x="9898063" y="3462338"/>
          <p14:tracePt t="4837" x="9812338" y="3462338"/>
          <p14:tracePt t="4853" x="9736138" y="3462338"/>
          <p14:tracePt t="4870" x="9669463" y="3462338"/>
          <p14:tracePt t="4887" x="9618663" y="3429000"/>
          <p14:tracePt t="4903" x="9575800" y="3395663"/>
          <p14:tracePt t="4920" x="9542463" y="3360738"/>
          <p14:tracePt t="4936" x="9507538" y="3319463"/>
          <p14:tracePt t="4953" x="9491663" y="3284538"/>
          <p14:tracePt t="4970" x="9491663" y="3251200"/>
          <p14:tracePt t="4987" x="9474200" y="3233738"/>
          <p14:tracePt t="5003" x="9456738" y="3200400"/>
          <p14:tracePt t="5020" x="9440863" y="3167063"/>
          <p14:tracePt t="5037" x="9423400" y="3141663"/>
          <p14:tracePt t="5053" x="9398000" y="3106738"/>
          <p14:tracePt t="5070" x="9364663" y="3073400"/>
          <p14:tracePt t="5087" x="9329738" y="3022600"/>
          <p14:tracePt t="5103" x="9278938" y="2989263"/>
          <p14:tracePt t="5120" x="9220200" y="2946400"/>
          <p14:tracePt t="5137" x="9151938" y="2913063"/>
          <p14:tracePt t="5153" x="9085263" y="2878138"/>
          <p14:tracePt t="5170" x="9009063" y="2862263"/>
          <p14:tracePt t="5187" x="8958263" y="2844800"/>
          <p14:tracePt t="5203" x="8907463" y="2844800"/>
          <p14:tracePt t="5220" x="8864600" y="2844800"/>
          <p14:tracePt t="5237" x="8831263" y="2862263"/>
          <p14:tracePt t="5253" x="8796338" y="2913063"/>
          <p14:tracePt t="5270" x="8763000" y="2963863"/>
          <p14:tracePt t="5287" x="8729663" y="3040063"/>
          <p14:tracePt t="5303" x="8686800" y="3124200"/>
          <p14:tracePt t="5320" x="8653463" y="3200400"/>
          <p14:tracePt t="5337" x="8653463" y="3233738"/>
          <p14:tracePt t="5353" x="8618538" y="3233738"/>
          <p14:tracePt t="5370" x="8585200" y="3233738"/>
          <p14:tracePt t="5386" x="8534400" y="3200400"/>
          <p14:tracePt t="5403" x="8440738" y="3090863"/>
          <p14:tracePt t="5420" x="8313738" y="2928938"/>
          <p14:tracePt t="5437" x="8178800" y="2735263"/>
          <p14:tracePt t="5453" x="7958138" y="2430463"/>
          <p14:tracePt t="5470" x="7856538" y="2235200"/>
          <p14:tracePt t="5486" x="7764463" y="2133600"/>
          <p14:tracePt t="5503" x="7713663" y="2006600"/>
          <p14:tracePt t="5520" x="7662863" y="1922463"/>
          <p14:tracePt t="5537" x="7627938" y="1846263"/>
          <p14:tracePt t="5553" x="7602538" y="1795463"/>
          <p14:tracePt t="5570" x="7586663" y="1778000"/>
          <p14:tracePt t="5587" x="7586663" y="1760538"/>
          <p14:tracePt t="5603" x="7586663" y="1744663"/>
          <p14:tracePt t="5620" x="7569200" y="1744663"/>
          <p14:tracePt t="5668" x="7586663" y="1744663"/>
          <p14:tracePt t="5687" x="7696200" y="1795463"/>
          <p14:tracePt t="5703" x="7874000" y="1862138"/>
          <p14:tracePt t="5720" x="8102600" y="1938338"/>
          <p14:tracePt t="5737" x="8374063" y="2039938"/>
          <p14:tracePt t="5753" x="8636000" y="2116138"/>
          <p14:tracePt t="5770" x="8890000" y="2151063"/>
          <p14:tracePt t="5786" x="9101138" y="2184400"/>
          <p14:tracePt t="5803" x="9296400" y="2184400"/>
          <p14:tracePt t="5820" x="9491663" y="2166938"/>
          <p14:tracePt t="5837" x="9652000" y="2116138"/>
          <p14:tracePt t="5853" x="9812338" y="2039938"/>
          <p14:tracePt t="5870" x="9956800" y="2006600"/>
          <p14:tracePt t="5887" x="10091738" y="1973263"/>
          <p14:tracePt t="5903" x="10185400" y="1973263"/>
          <p14:tracePt t="5920" x="10396538" y="1973263"/>
          <p14:tracePt t="5937" x="10482263" y="1989138"/>
          <p14:tracePt t="5953" x="10609263" y="2039938"/>
          <p14:tracePt t="5970" x="10736263" y="2133600"/>
          <p14:tracePt t="5987" x="10879138" y="2217738"/>
          <p14:tracePt t="6003" x="10998200" y="2328863"/>
          <p14:tracePt t="6020" x="11125200" y="2413000"/>
          <p14:tracePt t="6037" x="11218863" y="2489200"/>
          <p14:tracePt t="6053" x="11285538" y="2573338"/>
          <p14:tracePt t="6070" x="11353800" y="2649538"/>
          <p14:tracePt t="6086" x="11396663" y="2700338"/>
          <p14:tracePt t="6103" x="11430000" y="2735263"/>
          <p14:tracePt t="6120" x="11447463" y="2751138"/>
          <p14:tracePt t="6136" x="11463338" y="2768600"/>
          <p14:tracePt t="6153" x="11463338" y="2786063"/>
          <p14:tracePt t="6238" x="11447463" y="2786063"/>
          <p14:tracePt t="6253" x="11412538" y="2751138"/>
          <p14:tracePt t="6270" x="11285538" y="2684463"/>
          <p14:tracePt t="6287" x="11158538" y="2573338"/>
          <p14:tracePt t="6303" x="10980738" y="2471738"/>
          <p14:tracePt t="6320" x="10837863" y="2379663"/>
          <p14:tracePt t="6337" x="10625138" y="2217738"/>
          <p14:tracePt t="6354" x="10558463" y="2166938"/>
          <p14:tracePt t="6370" x="10380663" y="2024063"/>
          <p14:tracePt t="6387" x="10253663" y="1938338"/>
          <p14:tracePt t="6403" x="10109200" y="1846263"/>
          <p14:tracePt t="6420" x="9990138" y="1744663"/>
          <p14:tracePt t="6437" x="9863138" y="1684338"/>
          <p14:tracePt t="6453" x="9736138" y="1617663"/>
          <p14:tracePt t="6470" x="9618663" y="1566863"/>
          <p14:tracePt t="6486" x="9474200" y="1506538"/>
          <p14:tracePt t="6503" x="9329738" y="1490663"/>
          <p14:tracePt t="6520" x="9186863" y="1473200"/>
          <p14:tracePt t="6537" x="9085263" y="1473200"/>
          <p14:tracePt t="6553" x="8907463" y="1473200"/>
          <p14:tracePt t="6570" x="8796338" y="1473200"/>
          <p14:tracePt t="6587" x="8669338" y="1506538"/>
          <p14:tracePt t="6603" x="8551863" y="1566863"/>
          <p14:tracePt t="6620" x="8407400" y="1633538"/>
          <p14:tracePt t="6637" x="8262938" y="1701800"/>
          <p14:tracePt t="6653" x="8120063" y="1795463"/>
          <p14:tracePt t="6670" x="8001000" y="1879600"/>
          <p14:tracePt t="6687" x="7874000" y="1973263"/>
          <p14:tracePt t="6703" x="7764463" y="2082800"/>
          <p14:tracePt t="6720" x="7678738" y="2184400"/>
          <p14:tracePt t="6737" x="7586663" y="2311400"/>
          <p14:tracePt t="6753" x="7500938" y="2471738"/>
          <p14:tracePt t="6770" x="7408863" y="2649538"/>
          <p14:tracePt t="6787" x="7340600" y="2862263"/>
          <p14:tracePt t="6803" x="7289800" y="3090863"/>
          <p14:tracePt t="6820" x="7246938" y="3360738"/>
          <p14:tracePt t="6837" x="7246938" y="3751263"/>
          <p14:tracePt t="6853" x="7246938" y="3868738"/>
          <p14:tracePt t="6870" x="7246938" y="4173538"/>
          <p14:tracePt t="6887" x="7307263" y="4335463"/>
          <p14:tracePt t="6903" x="7391400" y="4462463"/>
          <p14:tracePt t="7303" x="7358063" y="4462463"/>
          <p14:tracePt t="7321" x="7213600" y="4462463"/>
          <p14:tracePt t="7337" x="7129463" y="4462463"/>
          <p14:tracePt t="7353" x="6934200" y="4462463"/>
          <p14:tracePt t="7370" x="6713538" y="4462463"/>
          <p14:tracePt t="7386" x="6519863" y="4462463"/>
          <p14:tracePt t="7403" x="6256338" y="4564063"/>
          <p14:tracePt t="7420" x="6113463" y="4673600"/>
          <p14:tracePt t="7437" x="5935663" y="4833938"/>
          <p14:tracePt t="7453" x="5773738" y="5011738"/>
          <p14:tracePt t="7470" x="5630863" y="5189538"/>
          <p14:tracePt t="7487" x="5529263" y="5308600"/>
          <p14:tracePt t="7503" x="5453063" y="5418138"/>
          <p14:tracePt t="7520" x="5402263" y="5545138"/>
          <p14:tracePt t="7537" x="5367338" y="5630863"/>
          <p14:tracePt t="7553" x="5351463" y="5707063"/>
          <p14:tracePt t="7570" x="5334000" y="5808663"/>
          <p14:tracePt t="7587" x="5334000" y="5884863"/>
          <p14:tracePt t="7603" x="5334000" y="5969000"/>
          <p14:tracePt t="7620" x="5334000" y="6019800"/>
          <p14:tracePt t="7636" x="5351463" y="6096000"/>
          <p14:tracePt t="7653" x="5402263" y="6164263"/>
          <p14:tracePt t="7670" x="5511800" y="6240463"/>
          <p14:tracePt t="7687" x="5656263" y="6307138"/>
          <p14:tracePt t="7703" x="5849938" y="6357938"/>
          <p14:tracePt t="7720" x="6062663" y="6392863"/>
          <p14:tracePt t="7736" x="6291263" y="6451600"/>
          <p14:tracePt t="7753" x="6469063" y="6484938"/>
          <p14:tracePt t="7770" x="6646863" y="6519863"/>
          <p14:tracePt t="7787" x="6840538" y="6570663"/>
          <p14:tracePt t="7803" x="6875463" y="6570663"/>
          <p14:tracePt t="7820" x="7035800" y="6611938"/>
          <p14:tracePt t="7837" x="7053263" y="6611938"/>
          <p14:tracePt t="7853" x="7129463" y="6611938"/>
          <p14:tracePt t="7870" x="7213600" y="6553200"/>
          <p14:tracePt t="7887" x="7246938" y="6502400"/>
          <p14:tracePt t="7903" x="7323138" y="6434138"/>
          <p14:tracePt t="7920" x="7373938" y="6324600"/>
          <p14:tracePt t="7937" x="7424738" y="6197600"/>
          <p14:tracePt t="7953" x="7485063" y="6062663"/>
          <p14:tracePt t="7970" x="7518400" y="5859463"/>
          <p14:tracePt t="7987" x="7551738" y="5595938"/>
          <p14:tracePt t="8003" x="7586663" y="5351463"/>
          <p14:tracePt t="8020" x="7602538" y="5173663"/>
          <p14:tracePt t="8037" x="7602538" y="5011738"/>
          <p14:tracePt t="8053" x="7602538" y="4884738"/>
          <p14:tracePt t="8070" x="7586663" y="4818063"/>
          <p14:tracePt t="8086" x="7551738" y="4757738"/>
          <p14:tracePt t="8103" x="7518400" y="4724400"/>
          <p14:tracePt t="8120" x="7485063" y="4691063"/>
          <p14:tracePt t="8137" x="7450138" y="4640263"/>
          <p14:tracePt t="8153" x="7358063" y="4564063"/>
          <p14:tracePt t="8170" x="7323138" y="4546600"/>
          <p14:tracePt t="8491" x="7358063" y="4546600"/>
          <p14:tracePt t="8503" x="7467600" y="4546600"/>
          <p14:tracePt t="8520" x="7713663" y="4564063"/>
          <p14:tracePt t="8537" x="8051800" y="4622800"/>
          <p14:tracePt t="8553" x="8313738" y="4640263"/>
          <p14:tracePt t="8570" x="8602663" y="4673600"/>
          <p14:tracePt t="8587" x="8864600" y="4691063"/>
          <p14:tracePt t="8603" x="9118600" y="4691063"/>
          <p14:tracePt t="8620" x="9329738" y="4691063"/>
          <p14:tracePt t="8637" x="9507538" y="4691063"/>
          <p14:tracePt t="8935" x="9507538" y="4622800"/>
          <p14:tracePt t="8953" x="9575800" y="4495800"/>
          <p14:tracePt t="8970" x="9652000" y="4284663"/>
          <p14:tracePt t="8987" x="9753600" y="4071938"/>
          <p14:tracePt t="9004" x="9863138" y="3835400"/>
          <p14:tracePt t="9020" x="9974263" y="3606800"/>
          <p14:tracePt t="9036" x="10058400" y="3446463"/>
          <p14:tracePt t="9053" x="10091738" y="3344863"/>
          <p14:tracePt t="9070" x="10134600" y="3233738"/>
          <p14:tracePt t="9087" x="10167938" y="3141663"/>
          <p14:tracePt t="9103" x="10185400" y="3090863"/>
          <p14:tracePt t="9120" x="10185400" y="3005138"/>
          <p14:tracePt t="9137" x="10167938" y="2913063"/>
          <p14:tracePt t="9153" x="10091738" y="2811463"/>
          <p14:tracePt t="9170" x="9990138" y="2700338"/>
          <p14:tracePt t="9187" x="9847263" y="2590800"/>
          <p14:tracePt t="9203" x="9634538" y="2489200"/>
          <p14:tracePt t="9220" x="9364663" y="2379663"/>
          <p14:tracePt t="9237" x="8991600" y="2293938"/>
          <p14:tracePt t="9253" x="8745538" y="2260600"/>
          <p14:tracePt t="9270" x="8618538" y="2260600"/>
          <p14:tracePt t="9287" x="8407400" y="2260600"/>
          <p14:tracePt t="9304" x="8196263" y="2328863"/>
          <p14:tracePt t="9320" x="8120063" y="2379663"/>
          <p14:tracePt t="9337" x="8034338" y="2471738"/>
          <p14:tracePt t="9353" x="8001000" y="2540000"/>
          <p14:tracePt t="9370" x="7958138" y="2633663"/>
          <p14:tracePt t="9387" x="7958138" y="2751138"/>
          <p14:tracePt t="9403" x="7958138" y="2895600"/>
          <p14:tracePt t="9420" x="7983538" y="3073400"/>
          <p14:tracePt t="9437" x="8069263" y="3319463"/>
          <p14:tracePt t="9453" x="8196263" y="3573463"/>
          <p14:tracePt t="9470" x="8356600" y="3817938"/>
          <p14:tracePt t="9487" x="8567738" y="4030663"/>
          <p14:tracePt t="9503" x="8864600" y="4318000"/>
          <p14:tracePt t="9520" x="9101138" y="4445000"/>
          <p14:tracePt t="9537" x="9380538" y="4579938"/>
          <p14:tracePt t="9553" x="9669463" y="4673600"/>
          <p14:tracePt t="9570" x="9913938" y="4706938"/>
          <p14:tracePt t="9587" x="10152063" y="4741863"/>
          <p14:tracePt t="9604" x="10304463" y="4741863"/>
          <p14:tracePt t="9620" x="10414000" y="4724400"/>
          <p14:tracePt t="9637" x="10558463" y="4656138"/>
          <p14:tracePt t="9653" x="10660063" y="4579938"/>
          <p14:tracePt t="9670" x="10718800" y="4529138"/>
          <p14:tracePt t="9687" x="10787063" y="4462463"/>
          <p14:tracePt t="9703" x="10837863" y="4402138"/>
          <p14:tracePt t="9720" x="10896600" y="4335463"/>
          <p14:tracePt t="9737" x="10914063" y="4318000"/>
          <p14:tracePt t="9753" x="10947400" y="4267200"/>
          <p14:tracePt t="9770" x="10980738" y="4191000"/>
          <p14:tracePt t="9787" x="10980738" y="4173538"/>
          <p14:tracePt t="9804" x="11015663" y="4071938"/>
          <p14:tracePt t="9820" x="11041063" y="3995738"/>
          <p14:tracePt t="9837" x="11056938" y="3962400"/>
          <p14:tracePt t="9853" x="11074400" y="3944938"/>
          <p14:tracePt t="9870" x="11107738" y="3929063"/>
          <p14:tracePt t="9887" x="11142663" y="3929063"/>
          <p14:tracePt t="9903" x="11193463" y="3929063"/>
          <p14:tracePt t="9920" x="11252200" y="3929063"/>
          <p14:tracePt t="9936" x="11320463" y="3929063"/>
          <p14:tracePt t="9953" x="11353800" y="3962400"/>
          <p14:tracePt t="9970" x="11430000" y="4013200"/>
          <p14:tracePt t="9987" x="11480800" y="4089400"/>
          <p14:tracePt t="10003" x="11531600" y="4157663"/>
          <p14:tracePt t="10020" x="11574463" y="4208463"/>
          <p14:tracePt t="10037" x="11590338" y="4249738"/>
          <p14:tracePt t="10310" x="11607800" y="4249738"/>
          <p14:tracePt t="10321" x="11641138" y="4284663"/>
          <p14:tracePt t="10337" x="11726863" y="4368800"/>
          <p14:tracePt t="10353" x="11836400" y="4495800"/>
          <p14:tracePt t="10370" x="11904663" y="4564063"/>
          <p14:tracePt t="10387" x="12014200" y="4656138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EE3023F6-8F29-C05C-D873-7464C6C05B8D}"/>
              </a:ext>
            </a:extLst>
          </p:cNvPr>
          <p:cNvSpPr txBox="1"/>
          <p:nvPr/>
        </p:nvSpPr>
        <p:spPr>
          <a:xfrm>
            <a:off x="5873022" y="0"/>
            <a:ext cx="6318978" cy="6858000"/>
          </a:xfrm>
          <a:prstGeom prst="rect">
            <a:avLst/>
          </a:prstGeom>
          <a:solidFill>
            <a:srgbClr val="E6007E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B844AEDC-AAD1-D972-2694-48FEFCB900A0}"/>
              </a:ext>
            </a:extLst>
          </p:cNvPr>
          <p:cNvSpPr txBox="1">
            <a:spLocks/>
          </p:cNvSpPr>
          <p:nvPr/>
        </p:nvSpPr>
        <p:spPr>
          <a:xfrm>
            <a:off x="5873022" y="1166018"/>
            <a:ext cx="600126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Par les voies aériennes inférieures, l’air chemine de la trachée, aux bronches puis aux alvéoles pulmonaires.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La trachée a une partie cervicale, étroitement liée à la glande thyroïde.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La trachée a une partie thoracique en lien étroit avec l’aorte.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Les bronches se divisent à la manière des branches d’un arbre en suivant la division des poumons.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0011800-6B57-63F6-5236-2402AE077386}"/>
              </a:ext>
            </a:extLst>
          </p:cNvPr>
          <p:cNvSpPr txBox="1"/>
          <p:nvPr/>
        </p:nvSpPr>
        <p:spPr>
          <a:xfrm>
            <a:off x="6166767" y="243077"/>
            <a:ext cx="495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bg1"/>
                </a:solidFill>
              </a:rPr>
              <a:t>Take home message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96" y="1337471"/>
            <a:ext cx="5620357" cy="4354510"/>
          </a:xfrm>
          <a:prstGeom prst="rect">
            <a:avLst/>
          </a:prstGeom>
        </p:spPr>
      </p:pic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921" y="850016"/>
            <a:ext cx="855516" cy="63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/>
          <p:cNvSpPr txBox="1"/>
          <p:nvPr/>
        </p:nvSpPr>
        <p:spPr>
          <a:xfrm>
            <a:off x="2109284" y="981351"/>
            <a:ext cx="1583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Vue antérieure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998A8448-35B0-92DF-CF26-5E3D6C9D0D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569" y="6356351"/>
            <a:ext cx="864450" cy="44466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ECD15B54-5CFE-27CF-2B25-466A5370B919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" r="38092" b="3880"/>
          <a:stretch/>
        </p:blipFill>
        <p:spPr>
          <a:xfrm>
            <a:off x="1194819" y="6345735"/>
            <a:ext cx="420077" cy="455279"/>
          </a:xfrm>
          <a:prstGeom prst="rect">
            <a:avLst/>
          </a:prstGeom>
        </p:spPr>
      </p:pic>
      <p:pic>
        <p:nvPicPr>
          <p:cNvPr id="3" name="Audio 2">
            <a:extLst>
              <a:ext uri="{FF2B5EF4-FFF2-40B4-BE49-F238E27FC236}">
                <a16:creationId xmlns:a16="http://schemas.microsoft.com/office/drawing/2014/main" id="{8F40E8BC-0EF8-C1E4-A9CE-4EB787DD5B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9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08"/>
    </mc:Choice>
    <mc:Fallback xmlns="">
      <p:transition spd="slow" advTm="26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569" x="11996738" y="4656138"/>
          <p14:tracePt t="1578" x="11945938" y="4640263"/>
          <p14:tracePt t="1591" x="11869738" y="4597400"/>
          <p14:tracePt t="1607" x="11658600" y="4462463"/>
          <p14:tracePt t="1623" x="11336338" y="4208463"/>
          <p14:tracePt t="1640" x="10769600" y="3690938"/>
          <p14:tracePt t="1656" x="10380663" y="3302000"/>
          <p14:tracePt t="1672" x="9863138" y="2811463"/>
          <p14:tracePt t="1689" x="9542463" y="2489200"/>
          <p14:tracePt t="1706" x="9220200" y="2166938"/>
          <p14:tracePt t="1723" x="9009063" y="1905000"/>
          <p14:tracePt t="1739" x="8940800" y="1828800"/>
          <p14:tracePt t="1756" x="8831263" y="1651000"/>
          <p14:tracePt t="1772" x="8813800" y="1617663"/>
          <p14:tracePt t="2154" x="8780463" y="1617663"/>
          <p14:tracePt t="2173" x="8602663" y="1600200"/>
          <p14:tracePt t="2190" x="8509000" y="1600200"/>
          <p14:tracePt t="2206" x="8178800" y="1549400"/>
          <p14:tracePt t="2222" x="8034338" y="1524000"/>
          <p14:tracePt t="2239" x="7662863" y="1506538"/>
          <p14:tracePt t="2256" x="7450138" y="1490663"/>
          <p14:tracePt t="2273" x="7246938" y="1490663"/>
          <p14:tracePt t="2289" x="7094538" y="1473200"/>
          <p14:tracePt t="2521" x="7180263" y="1473200"/>
          <p14:tracePt t="2539" x="7373938" y="1490663"/>
          <p14:tracePt t="2556" x="7586663" y="1506538"/>
          <p14:tracePt t="2573" x="7942263" y="1566863"/>
          <p14:tracePt t="2589" x="8280400" y="1617663"/>
          <p14:tracePt t="2606" x="8847138" y="1727200"/>
          <p14:tracePt t="2622" x="9118600" y="1778000"/>
          <p14:tracePt t="2639" x="9398000" y="1828800"/>
          <p14:tracePt t="2656" x="9507538" y="1846263"/>
          <p14:tracePt t="2971" x="9507538" y="1811338"/>
          <p14:tracePt t="2989" x="9507538" y="1778000"/>
          <p14:tracePt t="3006" x="9491663" y="1744663"/>
          <p14:tracePt t="3023" x="9456738" y="1684338"/>
          <p14:tracePt t="3039" x="9380538" y="1600200"/>
          <p14:tracePt t="3056" x="9329738" y="1524000"/>
          <p14:tracePt t="3072" x="9220200" y="1439863"/>
          <p14:tracePt t="3089" x="9151938" y="1389063"/>
          <p14:tracePt t="3105" x="9024938" y="1295400"/>
          <p14:tracePt t="3122" x="8923338" y="1244600"/>
          <p14:tracePt t="3139" x="8796338" y="1193800"/>
          <p14:tracePt t="3156" x="8686800" y="1150938"/>
          <p14:tracePt t="3172" x="8567738" y="1117600"/>
          <p14:tracePt t="3189" x="8424863" y="1100138"/>
          <p14:tracePt t="3206" x="8297863" y="1100138"/>
          <p14:tracePt t="3222" x="8085138" y="1100138"/>
          <p14:tracePt t="3239" x="7958138" y="1100138"/>
          <p14:tracePt t="3256" x="7856538" y="1117600"/>
          <p14:tracePt t="3272" x="7713663" y="1150938"/>
          <p14:tracePt t="3289" x="7569200" y="1227138"/>
          <p14:tracePt t="3306" x="7467600" y="1262063"/>
          <p14:tracePt t="3323" x="7340600" y="1328738"/>
          <p14:tracePt t="3339" x="7246938" y="1389063"/>
          <p14:tracePt t="3356" x="7180263" y="1455738"/>
          <p14:tracePt t="3372" x="7069138" y="1524000"/>
          <p14:tracePt t="3389" x="7002463" y="1600200"/>
          <p14:tracePt t="3406" x="6951663" y="1668463"/>
          <p14:tracePt t="3423" x="6891338" y="1701800"/>
          <p14:tracePt t="3439" x="6875463" y="1744663"/>
          <p14:tracePt t="3456" x="6875463" y="1778000"/>
          <p14:tracePt t="3472" x="6858000" y="1795463"/>
          <p14:tracePt t="3489" x="6858000" y="1811338"/>
          <p14:tracePt t="3506" x="6858000" y="1846263"/>
          <p14:tracePt t="3522" x="6875463" y="1862138"/>
          <p14:tracePt t="3539" x="6967538" y="1922463"/>
          <p14:tracePt t="3555" x="7035800" y="1973263"/>
          <p14:tracePt t="3572" x="7145338" y="2039938"/>
          <p14:tracePt t="3589" x="7272338" y="2116138"/>
          <p14:tracePt t="3606" x="7408863" y="2166938"/>
          <p14:tracePt t="3623" x="7551738" y="2217738"/>
          <p14:tracePt t="3639" x="7713663" y="2260600"/>
          <p14:tracePt t="3656" x="7958138" y="2293938"/>
          <p14:tracePt t="3672" x="8051800" y="2311400"/>
          <p14:tracePt t="3689" x="8229600" y="2344738"/>
          <p14:tracePt t="3706" x="8407400" y="2344738"/>
          <p14:tracePt t="3723" x="8534400" y="2344738"/>
          <p14:tracePt t="3739" x="8653463" y="2344738"/>
          <p14:tracePt t="3756" x="8796338" y="2362200"/>
          <p14:tracePt t="3772" x="8923338" y="2362200"/>
          <p14:tracePt t="3789" x="9067800" y="2362200"/>
          <p14:tracePt t="3806" x="9151938" y="2362200"/>
          <p14:tracePt t="3823" x="9263063" y="2362200"/>
          <p14:tracePt t="3839" x="9347200" y="2362200"/>
          <p14:tracePt t="3856" x="9423400" y="2344738"/>
          <p14:tracePt t="3872" x="9474200" y="2328863"/>
          <p14:tracePt t="3889" x="9491663" y="2293938"/>
          <p14:tracePt t="3906" x="9525000" y="2278063"/>
          <p14:tracePt t="3923" x="9542463" y="2217738"/>
          <p14:tracePt t="3939" x="9558338" y="2184400"/>
          <p14:tracePt t="3956" x="9575800" y="2116138"/>
          <p14:tracePt t="3973" x="9601200" y="2057400"/>
          <p14:tracePt t="3989" x="9618663" y="1989138"/>
          <p14:tracePt t="4005" x="9618663" y="1922463"/>
          <p14:tracePt t="4022" x="9618663" y="1879600"/>
          <p14:tracePt t="4039" x="9618663" y="1862138"/>
          <p14:tracePt t="4056" x="9618663" y="1846263"/>
          <p14:tracePt t="4483" x="9618663" y="1862138"/>
          <p14:tracePt t="4491" x="9618663" y="1905000"/>
          <p14:tracePt t="4506" x="9634538" y="1938338"/>
          <p14:tracePt t="4523" x="9669463" y="2024063"/>
          <p14:tracePt t="4539" x="9720263" y="2116138"/>
          <p14:tracePt t="4556" x="9779000" y="2201863"/>
          <p14:tracePt t="4573" x="9812338" y="2278063"/>
          <p14:tracePt t="4589" x="9863138" y="2328863"/>
          <p14:tracePt t="4606" x="9898063" y="2362200"/>
          <p14:tracePt t="4623" x="9974263" y="2395538"/>
          <p14:tracePt t="4639" x="10058400" y="2413000"/>
          <p14:tracePt t="4656" x="10091738" y="2430463"/>
          <p14:tracePt t="4672" x="10202863" y="2455863"/>
          <p14:tracePt t="4689" x="10236200" y="2455863"/>
          <p14:tracePt t="4706" x="10269538" y="2455863"/>
          <p14:tracePt t="4722" x="10287000" y="2455863"/>
          <p14:tracePt t="5949" x="10269538" y="2455863"/>
          <p14:tracePt t="5957" x="10236200" y="2455863"/>
          <p14:tracePt t="5973" x="10202863" y="2455863"/>
          <p14:tracePt t="5990" x="10091738" y="2455863"/>
          <p14:tracePt t="6006" x="9863138" y="2430463"/>
          <p14:tracePt t="6022" x="9491663" y="2395538"/>
          <p14:tracePt t="6039" x="9101138" y="2362200"/>
          <p14:tracePt t="6056" x="8780463" y="2328863"/>
          <p14:tracePt t="6073" x="8389938" y="2311400"/>
          <p14:tracePt t="6089" x="7942263" y="2260600"/>
          <p14:tracePt t="6106" x="7840663" y="2235200"/>
          <p14:tracePt t="6122" x="7729538" y="2217738"/>
          <p14:tracePt t="6679" x="7747000" y="2217738"/>
          <p14:tracePt t="6689" x="7764463" y="2217738"/>
          <p14:tracePt t="6706" x="7856538" y="2217738"/>
          <p14:tracePt t="6723" x="7942263" y="2235200"/>
          <p14:tracePt t="6739" x="8051800" y="2260600"/>
          <p14:tracePt t="6756" x="8178800" y="2260600"/>
          <p14:tracePt t="6773" x="8313738" y="2278063"/>
          <p14:tracePt t="6789" x="8424863" y="2278063"/>
          <p14:tracePt t="6806" x="8567738" y="2293938"/>
          <p14:tracePt t="6823" x="8712200" y="2293938"/>
          <p14:tracePt t="6839" x="8813800" y="2311400"/>
          <p14:tracePt t="6856" x="8907463" y="2328863"/>
          <p14:tracePt t="6873" x="9042400" y="2362200"/>
          <p14:tracePt t="6889" x="9151938" y="2395538"/>
          <p14:tracePt t="6906" x="9278938" y="2413000"/>
          <p14:tracePt t="6922" x="9364663" y="2430463"/>
          <p14:tracePt t="6939" x="9456738" y="2455863"/>
          <p14:tracePt t="6956" x="9542463" y="2471738"/>
          <p14:tracePt t="6972" x="9634538" y="2489200"/>
          <p14:tracePt t="6989" x="9702800" y="2489200"/>
          <p14:tracePt t="7006" x="9796463" y="2506663"/>
          <p14:tracePt t="7023" x="9913938" y="2522538"/>
          <p14:tracePt t="7039" x="9974263" y="2522538"/>
          <p14:tracePt t="7056" x="10040938" y="2522538"/>
          <p14:tracePt t="7072" x="10109200" y="2540000"/>
          <p14:tracePt t="7089" x="10202863" y="2540000"/>
          <p14:tracePt t="7106" x="10253663" y="2540000"/>
          <p14:tracePt t="7123" x="10304463" y="2540000"/>
          <p14:tracePt t="7139" x="10363200" y="2540000"/>
          <p14:tracePt t="7156" x="10414000" y="2540000"/>
          <p14:tracePt t="7173" x="10464800" y="2540000"/>
          <p14:tracePt t="7189" x="10507663" y="2540000"/>
          <p14:tracePt t="7206" x="10541000" y="2540000"/>
          <p14:tracePt t="7222" x="10574338" y="2540000"/>
          <p14:tracePt t="7239" x="10591800" y="2540000"/>
          <p14:tracePt t="7256" x="10609263" y="2540000"/>
          <p14:tracePt t="7273" x="10625138" y="2540000"/>
          <p14:tracePt t="7321" x="10642600" y="2540000"/>
          <p14:tracePt t="7355" x="10660063" y="2522538"/>
          <p14:tracePt t="7372" x="10685463" y="2489200"/>
          <p14:tracePt t="7389" x="10701338" y="2455863"/>
          <p14:tracePt t="7406" x="10718800" y="2413000"/>
          <p14:tracePt t="7423" x="10736263" y="2379663"/>
          <p14:tracePt t="7439" x="10752138" y="2362200"/>
          <p14:tracePt t="7456" x="10769600" y="2344738"/>
          <p14:tracePt t="7473" x="10787063" y="2328863"/>
          <p14:tracePt t="7489" x="10802938" y="2311400"/>
          <p14:tracePt t="7506" x="10837863" y="2311400"/>
          <p14:tracePt t="7522" x="10837863" y="2293938"/>
          <p14:tracePt t="7555" x="10863263" y="2293938"/>
          <p14:tracePt t="9088" x="10837863" y="2293938"/>
          <p14:tracePt t="9106" x="10787063" y="2293938"/>
          <p14:tracePt t="9123" x="10718800" y="2293938"/>
          <p14:tracePt t="9140" x="10642600" y="2293938"/>
          <p14:tracePt t="9156" x="10541000" y="2293938"/>
          <p14:tracePt t="9172" x="10396538" y="2311400"/>
          <p14:tracePt t="9189" x="10185400" y="2328863"/>
          <p14:tracePt t="9206" x="9956800" y="2344738"/>
          <p14:tracePt t="9223" x="9685338" y="2379663"/>
          <p14:tracePt t="9239" x="9474200" y="2395538"/>
          <p14:tracePt t="9256" x="9263063" y="2430463"/>
          <p14:tracePt t="9273" x="9136063" y="2455863"/>
          <p14:tracePt t="9289" x="8940800" y="2471738"/>
          <p14:tracePt t="9306" x="8813800" y="2489200"/>
          <p14:tracePt t="9323" x="8729663" y="2506663"/>
          <p14:tracePt t="9339" x="8618538" y="2522538"/>
          <p14:tracePt t="9356" x="8551863" y="2540000"/>
          <p14:tracePt t="9373" x="8491538" y="2540000"/>
          <p14:tracePt t="9669" x="8475663" y="2540000"/>
          <p14:tracePt t="9677" x="8440738" y="2540000"/>
          <p14:tracePt t="9689" x="8407400" y="2540000"/>
          <p14:tracePt t="9706" x="8297863" y="2540000"/>
          <p14:tracePt t="9723" x="8178800" y="2540000"/>
          <p14:tracePt t="9739" x="7983538" y="2540000"/>
          <p14:tracePt t="9756" x="7780338" y="2540000"/>
          <p14:tracePt t="9772" x="7645400" y="2540000"/>
          <p14:tracePt t="9790" x="7500938" y="2540000"/>
          <p14:tracePt t="9806" x="7391400" y="2540000"/>
          <p14:tracePt t="9823" x="7323138" y="2557463"/>
          <p14:tracePt t="9839" x="7272338" y="2573338"/>
          <p14:tracePt t="9856" x="7231063" y="2590800"/>
          <p14:tracePt t="9873" x="7196138" y="2608263"/>
          <p14:tracePt t="9889" x="7180263" y="2633663"/>
          <p14:tracePt t="9906" x="7162800" y="2649538"/>
          <p14:tracePt t="9938" x="7162800" y="2667000"/>
          <p14:tracePt t="9956" x="7162800" y="2684463"/>
          <p14:tracePt t="9973" x="7162800" y="2700338"/>
          <p14:tracePt t="9989" x="7162800" y="2735263"/>
          <p14:tracePt t="10006" x="7231063" y="2786063"/>
          <p14:tracePt t="10023" x="7340600" y="2844800"/>
          <p14:tracePt t="10039" x="7424738" y="2895600"/>
          <p14:tracePt t="10056" x="7535863" y="2913063"/>
          <p14:tracePt t="10073" x="7645400" y="2928938"/>
          <p14:tracePt t="10089" x="7729538" y="2928938"/>
          <p14:tracePt t="10106" x="7805738" y="2928938"/>
          <p14:tracePt t="10123" x="7856538" y="2928938"/>
          <p14:tracePt t="10139" x="7891463" y="2913063"/>
          <p14:tracePt t="10156" x="7924800" y="2878138"/>
          <p14:tracePt t="10172" x="7942263" y="2862263"/>
          <p14:tracePt t="10189" x="7958138" y="2827338"/>
          <p14:tracePt t="10206" x="7958138" y="2786063"/>
          <p14:tracePt t="10223" x="7983538" y="2735263"/>
          <p14:tracePt t="10239" x="7983538" y="2700338"/>
          <p14:tracePt t="10256" x="7983538" y="2633663"/>
          <p14:tracePt t="10272" x="7907338" y="2557463"/>
          <p14:tracePt t="10289" x="7823200" y="2522538"/>
          <p14:tracePt t="10306" x="7747000" y="2506663"/>
          <p14:tracePt t="10323" x="7662863" y="2489200"/>
          <p14:tracePt t="10339" x="7586663" y="2489200"/>
          <p14:tracePt t="10356" x="7518400" y="2489200"/>
          <p14:tracePt t="10373" x="7485063" y="2506663"/>
          <p14:tracePt t="10389" x="7450138" y="2540000"/>
          <p14:tracePt t="10406" x="7408863" y="2590800"/>
          <p14:tracePt t="10423" x="7391400" y="2633663"/>
          <p14:tracePt t="10439" x="7373938" y="2667000"/>
          <p14:tracePt t="10456" x="7358063" y="2735263"/>
          <p14:tracePt t="10473" x="7358063" y="2768600"/>
          <p14:tracePt t="10489" x="7358063" y="2827338"/>
          <p14:tracePt t="10506" x="7391400" y="2878138"/>
          <p14:tracePt t="10523" x="7467600" y="2928938"/>
          <p14:tracePt t="10539" x="7569200" y="2963863"/>
          <p14:tracePt t="10556" x="7678738" y="2989263"/>
          <p14:tracePt t="10573" x="7780338" y="3005138"/>
          <p14:tracePt t="10589" x="7856538" y="3005138"/>
          <p14:tracePt t="10606" x="7907338" y="3005138"/>
          <p14:tracePt t="10622" x="7942263" y="3005138"/>
          <p14:tracePt t="10655" x="7958138" y="3005138"/>
          <p14:tracePt t="11605" x="8069263" y="3005138"/>
          <p14:tracePt t="11623" x="8313738" y="3005138"/>
          <p14:tracePt t="11640" x="8636000" y="3022600"/>
          <p14:tracePt t="11656" x="8890000" y="3040063"/>
          <p14:tracePt t="11673" x="9202738" y="3073400"/>
          <p14:tracePt t="11689" x="9491663" y="3090863"/>
          <p14:tracePt t="11706" x="9652000" y="3106738"/>
          <p14:tracePt t="11723" x="9812338" y="3106738"/>
          <p14:tracePt t="11740" x="9931400" y="3106738"/>
          <p14:tracePt t="11756" x="10025063" y="3106738"/>
          <p14:tracePt t="11773" x="10075863" y="3090863"/>
          <p14:tracePt t="11789" x="10134600" y="3073400"/>
          <p14:tracePt t="11806" x="10167938" y="3040063"/>
          <p14:tracePt t="11823" x="10202863" y="3022600"/>
          <p14:tracePt t="11840" x="10218738" y="2989263"/>
          <p14:tracePt t="11856" x="10236200" y="2963863"/>
          <p14:tracePt t="11873" x="10236200" y="2946400"/>
          <p14:tracePt t="11890" x="10236200" y="2913063"/>
          <p14:tracePt t="11906" x="10236200" y="2895600"/>
          <p14:tracePt t="11923" x="10218738" y="2827338"/>
          <p14:tracePt t="11940" x="10109200" y="2735263"/>
          <p14:tracePt t="11956" x="9974263" y="2590800"/>
          <p14:tracePt t="11973" x="9601200" y="2395538"/>
          <p14:tracePt t="11989" x="9329738" y="2293938"/>
          <p14:tracePt t="12006" x="9009063" y="2235200"/>
          <p14:tracePt t="12023" x="8686800" y="2217738"/>
          <p14:tracePt t="12040" x="8389938" y="2217738"/>
          <p14:tracePt t="12056" x="7983538" y="2235200"/>
          <p14:tracePt t="12073" x="7747000" y="2293938"/>
          <p14:tracePt t="12090" x="7485063" y="2379663"/>
          <p14:tracePt t="12106" x="7231063" y="2471738"/>
          <p14:tracePt t="12123" x="7035800" y="2557463"/>
          <p14:tracePt t="12139" x="6934200" y="2608263"/>
          <p14:tracePt t="12156" x="6807200" y="2700338"/>
          <p14:tracePt t="12173" x="6713538" y="2751138"/>
          <p14:tracePt t="12189" x="6662738" y="2827338"/>
          <p14:tracePt t="12206" x="6611938" y="2878138"/>
          <p14:tracePt t="12223" x="6596063" y="2946400"/>
          <p14:tracePt t="12239" x="6578600" y="3005138"/>
          <p14:tracePt t="12256" x="6578600" y="3040063"/>
          <p14:tracePt t="12273" x="6578600" y="3073400"/>
          <p14:tracePt t="12289" x="6578600" y="3090863"/>
          <p14:tracePt t="12306" x="6611938" y="3141663"/>
          <p14:tracePt t="12323" x="6697663" y="3182938"/>
          <p14:tracePt t="12339" x="6824663" y="3217863"/>
          <p14:tracePt t="12356" x="7002463" y="3251200"/>
          <p14:tracePt t="12373" x="7180263" y="3284538"/>
          <p14:tracePt t="12389" x="7373938" y="3302000"/>
          <p14:tracePt t="12406" x="7535863" y="3319463"/>
          <p14:tracePt t="12423" x="7696200" y="3344863"/>
          <p14:tracePt t="12439" x="7747000" y="3344863"/>
          <p14:tracePt t="12456" x="7840663" y="3360738"/>
          <p14:tracePt t="12473" x="7874000" y="3360738"/>
          <p14:tracePt t="12505" x="7891463" y="3360738"/>
          <p14:tracePt t="13708" x="7891463" y="3378200"/>
          <p14:tracePt t="13723" x="7891463" y="3395663"/>
          <p14:tracePt t="13740" x="7891463" y="3446463"/>
          <p14:tracePt t="13756" x="7891463" y="3497263"/>
          <p14:tracePt t="13773" x="7891463" y="3556000"/>
          <p14:tracePt t="13790" x="7891463" y="3573463"/>
          <p14:tracePt t="13822" x="7891463" y="3589338"/>
          <p14:tracePt t="13888" x="7891463" y="3573463"/>
          <p14:tracePt t="13906" x="7907338" y="3573463"/>
          <p14:tracePt t="13923" x="7907338" y="3556000"/>
          <p14:tracePt t="13940" x="7907338" y="3513138"/>
          <p14:tracePt t="13956" x="7874000" y="3462338"/>
          <p14:tracePt t="13973" x="7780338" y="3378200"/>
          <p14:tracePt t="13990" x="7662863" y="3251200"/>
          <p14:tracePt t="14006" x="7500938" y="3141663"/>
          <p14:tracePt t="14023" x="7307263" y="3055938"/>
          <p14:tracePt t="14040" x="7112000" y="3022600"/>
          <p14:tracePt t="14056" x="6916738" y="3022600"/>
          <p14:tracePt t="14073" x="6713538" y="3022600"/>
          <p14:tracePt t="14089" x="6561138" y="3073400"/>
          <p14:tracePt t="14106" x="6418263" y="3167063"/>
          <p14:tracePt t="14123" x="6273800" y="3251200"/>
          <p14:tracePt t="14140" x="6205538" y="3319463"/>
          <p14:tracePt t="14156" x="6129338" y="3395663"/>
          <p14:tracePt t="14173" x="6078538" y="3479800"/>
          <p14:tracePt t="14190" x="6045200" y="3556000"/>
          <p14:tracePt t="14206" x="6011863" y="3606800"/>
          <p14:tracePt t="14223" x="6011863" y="3675063"/>
          <p14:tracePt t="14239" x="5986463" y="3767138"/>
          <p14:tracePt t="14256" x="5986463" y="3835400"/>
          <p14:tracePt t="14273" x="5986463" y="3944938"/>
          <p14:tracePt t="14290" x="6045200" y="4030663"/>
          <p14:tracePt t="14306" x="6113463" y="4122738"/>
          <p14:tracePt t="14323" x="6291263" y="4267200"/>
          <p14:tracePt t="14340" x="6357938" y="4318000"/>
          <p14:tracePt t="14356" x="6578600" y="4427538"/>
          <p14:tracePt t="14373" x="6807200" y="4513263"/>
          <p14:tracePt t="14390" x="7213600" y="4622800"/>
          <p14:tracePt t="14406" x="7485063" y="4673600"/>
          <p14:tracePt t="14423" x="7747000" y="4691063"/>
          <p14:tracePt t="14440" x="8001000" y="4706938"/>
          <p14:tracePt t="14456" x="8247063" y="4706938"/>
          <p14:tracePt t="14473" x="8458200" y="4706938"/>
          <p14:tracePt t="14489" x="8653463" y="4706938"/>
          <p14:tracePt t="14506" x="8813800" y="4673600"/>
          <p14:tracePt t="14523" x="8940800" y="4640263"/>
          <p14:tracePt t="14540" x="9101138" y="4564063"/>
          <p14:tracePt t="14556" x="9202738" y="4513263"/>
          <p14:tracePt t="14573" x="9296400" y="4445000"/>
          <p14:tracePt t="14589" x="9380538" y="4368800"/>
          <p14:tracePt t="14606" x="9456738" y="4300538"/>
          <p14:tracePt t="14623" x="9525000" y="4208463"/>
          <p14:tracePt t="14640" x="9575800" y="4122738"/>
          <p14:tracePt t="14656" x="9634538" y="4046538"/>
          <p14:tracePt t="14673" x="9669463" y="3979863"/>
          <p14:tracePt t="14690" x="9685338" y="3911600"/>
          <p14:tracePt t="14706" x="9702800" y="3817938"/>
          <p14:tracePt t="14723" x="9702800" y="3767138"/>
          <p14:tracePt t="14740" x="9685338" y="3690938"/>
          <p14:tracePt t="14756" x="9634538" y="3640138"/>
          <p14:tracePt t="14773" x="9542463" y="3573463"/>
          <p14:tracePt t="14790" x="9440863" y="3497263"/>
          <p14:tracePt t="14806" x="9296400" y="3429000"/>
          <p14:tracePt t="14823" x="9118600" y="3378200"/>
          <p14:tracePt t="14840" x="8940800" y="3319463"/>
          <p14:tracePt t="14856" x="8763000" y="3284538"/>
          <p14:tracePt t="14873" x="8491538" y="3268663"/>
          <p14:tracePt t="14890" x="8313738" y="3268663"/>
          <p14:tracePt t="14906" x="8135938" y="3268663"/>
          <p14:tracePt t="14923" x="7958138" y="3284538"/>
          <p14:tracePt t="14940" x="7823200" y="3344863"/>
          <p14:tracePt t="14956" x="7678738" y="3429000"/>
          <p14:tracePt t="14973" x="7569200" y="3497263"/>
          <p14:tracePt t="14990" x="7500938" y="3556000"/>
          <p14:tracePt t="15006" x="7450138" y="3624263"/>
          <p14:tracePt t="15023" x="7408863" y="3690938"/>
          <p14:tracePt t="15040" x="7373938" y="3784600"/>
          <p14:tracePt t="15056" x="7373938" y="3852863"/>
          <p14:tracePt t="15073" x="7373938" y="3962400"/>
          <p14:tracePt t="15090" x="7391400" y="4046538"/>
          <p14:tracePt t="15106" x="7485063" y="4157663"/>
          <p14:tracePt t="15123" x="7602538" y="4284663"/>
          <p14:tracePt t="15140" x="7747000" y="4402138"/>
          <p14:tracePt t="15156" x="7907338" y="4513263"/>
          <p14:tracePt t="15173" x="8085138" y="4597400"/>
          <p14:tracePt t="15189" x="8262938" y="4656138"/>
          <p14:tracePt t="15206" x="8389938" y="4691063"/>
          <p14:tracePt t="15223" x="8509000" y="4706938"/>
          <p14:tracePt t="15240" x="8602663" y="4724400"/>
          <p14:tracePt t="15256" x="8636000" y="4724400"/>
          <p14:tracePt t="15273" x="8653463" y="4724400"/>
          <p14:tracePt t="15290" x="8669338" y="4724400"/>
          <p14:tracePt t="15863" x="8669338" y="4691063"/>
          <p14:tracePt t="15874" x="8653463" y="4656138"/>
          <p14:tracePt t="15890" x="8602663" y="4564063"/>
          <p14:tracePt t="15906" x="8491538" y="4462463"/>
          <p14:tracePt t="15923" x="8389938" y="4335463"/>
          <p14:tracePt t="15939" x="8212138" y="4208463"/>
          <p14:tracePt t="15956" x="8034338" y="4106863"/>
          <p14:tracePt t="15973" x="7856538" y="4030663"/>
          <p14:tracePt t="15990" x="7662863" y="3979863"/>
          <p14:tracePt t="16006" x="7467600" y="3944938"/>
          <p14:tracePt t="16023" x="7272338" y="3944938"/>
          <p14:tracePt t="16039" x="7069138" y="3944938"/>
          <p14:tracePt t="16056" x="6951663" y="3944938"/>
          <p14:tracePt t="16073" x="6824663" y="3979863"/>
          <p14:tracePt t="16089" x="6756400" y="4030663"/>
          <p14:tracePt t="16106" x="6697663" y="4089400"/>
          <p14:tracePt t="16123" x="6680200" y="4140200"/>
          <p14:tracePt t="16140" x="6662738" y="4224338"/>
          <p14:tracePt t="16156" x="6662738" y="4318000"/>
          <p14:tracePt t="16173" x="6713538" y="4427538"/>
          <p14:tracePt t="16190" x="6807200" y="4546600"/>
          <p14:tracePt t="16206" x="6875463" y="4640263"/>
          <p14:tracePt t="16223" x="7002463" y="4757738"/>
          <p14:tracePt t="16239" x="7112000" y="4833938"/>
          <p14:tracePt t="16256" x="7272338" y="4884738"/>
          <p14:tracePt t="16273" x="7518400" y="4902200"/>
          <p14:tracePt t="16290" x="7602538" y="4902200"/>
          <p14:tracePt t="16307" x="7764463" y="4868863"/>
          <p14:tracePt t="16323" x="7924800" y="4775200"/>
          <p14:tracePt t="16339" x="8034338" y="4673600"/>
          <p14:tracePt t="16356" x="8153400" y="4529138"/>
          <p14:tracePt t="16373" x="8196263" y="4427538"/>
          <p14:tracePt t="16390" x="8229600" y="4300538"/>
          <p14:tracePt t="16406" x="8229600" y="4191000"/>
          <p14:tracePt t="16423" x="8196263" y="4089400"/>
          <p14:tracePt t="16440" x="8085138" y="3962400"/>
          <p14:tracePt t="16456" x="7924800" y="3817938"/>
          <p14:tracePt t="16473" x="7729538" y="3690938"/>
          <p14:tracePt t="16490" x="7485063" y="3589338"/>
          <p14:tracePt t="16506" x="7246938" y="3538538"/>
          <p14:tracePt t="16523" x="7112000" y="3513138"/>
          <p14:tracePt t="16540" x="6967538" y="3513138"/>
          <p14:tracePt t="16556" x="6858000" y="3513138"/>
          <p14:tracePt t="16573" x="6773863" y="3556000"/>
          <p14:tracePt t="16590" x="6713538" y="3624263"/>
          <p14:tracePt t="16606" x="6662738" y="3690938"/>
          <p14:tracePt t="16623" x="6629400" y="3751263"/>
          <p14:tracePt t="16639" x="6611938" y="3852863"/>
          <p14:tracePt t="16656" x="6596063" y="3962400"/>
          <p14:tracePt t="16673" x="6596063" y="4030663"/>
          <p14:tracePt t="16690" x="6596063" y="4122738"/>
          <p14:tracePt t="16706" x="6611938" y="4191000"/>
          <p14:tracePt t="16723" x="6680200" y="4284663"/>
          <p14:tracePt t="16740" x="6773863" y="4351338"/>
          <p14:tracePt t="16757" x="6916738" y="4427538"/>
          <p14:tracePt t="16773" x="6985000" y="4445000"/>
          <p14:tracePt t="16790" x="7112000" y="4478338"/>
          <p14:tracePt t="16807" x="7246938" y="4495800"/>
          <p14:tracePt t="16823" x="7323138" y="4513263"/>
          <p14:tracePt t="16840" x="7373938" y="4529138"/>
          <p14:tracePt t="16856" x="7391400" y="4529138"/>
          <p14:tracePt t="16873" x="7408863" y="4529138"/>
          <p14:tracePt t="17874" x="7408863" y="4579938"/>
          <p14:tracePt t="17890" x="7467600" y="4673600"/>
          <p14:tracePt t="17906" x="7535863" y="4757738"/>
          <p14:tracePt t="17923" x="7627938" y="4868863"/>
          <p14:tracePt t="17940" x="7729538" y="4953000"/>
          <p14:tracePt t="17956" x="7805738" y="5029200"/>
          <p14:tracePt t="17973" x="7891463" y="5080000"/>
          <p14:tracePt t="17990" x="7958138" y="5113338"/>
          <p14:tracePt t="18006" x="8069263" y="5130800"/>
          <p14:tracePt t="18023" x="8153400" y="5130800"/>
          <p14:tracePt t="18039" x="8247063" y="5113338"/>
          <p14:tracePt t="18056" x="8297863" y="5062538"/>
          <p14:tracePt t="18073" x="8389938" y="4995863"/>
          <p14:tracePt t="18090" x="8440738" y="4919663"/>
          <p14:tracePt t="18106" x="8475663" y="4868863"/>
          <p14:tracePt t="18123" x="8509000" y="4800600"/>
          <p14:tracePt t="18139" x="8534400" y="4757738"/>
          <p14:tracePt t="18156" x="8534400" y="4724400"/>
          <p14:tracePt t="18173" x="8534400" y="4673600"/>
          <p14:tracePt t="18190" x="8534400" y="4622800"/>
          <p14:tracePt t="18207" x="8424863" y="4513263"/>
          <p14:tracePt t="18223" x="8374063" y="4495800"/>
          <p14:tracePt t="18240" x="8120063" y="4368800"/>
          <p14:tracePt t="18257" x="8018463" y="4335463"/>
          <p14:tracePt t="18273" x="7780338" y="4300538"/>
          <p14:tracePt t="18290" x="7408863" y="4249738"/>
          <p14:tracePt t="18306" x="7180263" y="4249738"/>
          <p14:tracePt t="18323" x="7053263" y="4249738"/>
          <p14:tracePt t="18339" x="6875463" y="4249738"/>
          <p14:tracePt t="18356" x="6713538" y="4249738"/>
          <p14:tracePt t="18373" x="6611938" y="4284663"/>
          <p14:tracePt t="18390" x="6519863" y="4335463"/>
          <p14:tracePt t="18407" x="6400800" y="4427538"/>
          <p14:tracePt t="18423" x="6273800" y="4513263"/>
          <p14:tracePt t="18440" x="6146800" y="4597400"/>
          <p14:tracePt t="18456" x="6078538" y="4673600"/>
          <p14:tracePt t="18473" x="6027738" y="4724400"/>
          <p14:tracePt t="18490" x="5986463" y="4775200"/>
          <p14:tracePt t="18506" x="5969000" y="4818063"/>
          <p14:tracePt t="18523" x="5969000" y="4851400"/>
          <p14:tracePt t="18540" x="5969000" y="4919663"/>
          <p14:tracePt t="18556" x="6062663" y="5046663"/>
          <p14:tracePt t="18573" x="6180138" y="5173663"/>
          <p14:tracePt t="18590" x="6342063" y="5334000"/>
          <p14:tracePt t="18606" x="6535738" y="5486400"/>
          <p14:tracePt t="18623" x="6773863" y="5646738"/>
          <p14:tracePt t="18640" x="7002463" y="5808663"/>
          <p14:tracePt t="18656" x="7246938" y="5935663"/>
          <p14:tracePt t="18673" x="7467600" y="6037263"/>
          <p14:tracePt t="18690" x="7645400" y="6129338"/>
          <p14:tracePt t="18706" x="7840663" y="6180138"/>
          <p14:tracePt t="18723" x="8018463" y="6240463"/>
          <p14:tracePt t="18740" x="8212138" y="6273800"/>
          <p14:tracePt t="18757" x="8407400" y="6291263"/>
          <p14:tracePt t="18773" x="8686800" y="6291263"/>
          <p14:tracePt t="18790" x="8831263" y="6273800"/>
          <p14:tracePt t="18806" x="8974138" y="6197600"/>
          <p14:tracePt t="18823" x="9067800" y="6129338"/>
          <p14:tracePt t="18840" x="9151938" y="6078538"/>
          <p14:tracePt t="18857" x="9202738" y="6002338"/>
          <p14:tracePt t="18873" x="9220200" y="5969000"/>
          <p14:tracePt t="18890" x="9245600" y="5951538"/>
          <p14:tracePt t="18906" x="9263063" y="5951538"/>
          <p14:tracePt t="18923" x="9263063" y="5935663"/>
          <p14:tracePt t="25145" x="9136063" y="5884863"/>
          <p14:tracePt t="25158" x="8974138" y="5740400"/>
          <p14:tracePt t="25175" x="8509000" y="5207000"/>
          <p14:tracePt t="25191" x="8247063" y="4706938"/>
          <p14:tracePt t="25207" x="8120063" y="4402138"/>
          <p14:tracePt t="25223" x="7307263" y="1490663"/>
        </p14:tracePtLst>
      </p14:laserTraceLst>
    </p:ext>
  </p:extLs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309</Words>
  <Application>Microsoft Macintosh PowerPoint</Application>
  <PresentationFormat>Grand écran</PresentationFormat>
  <Paragraphs>76</Paragraphs>
  <Slides>10</Slides>
  <Notes>0</Notes>
  <HiddenSlides>0</HiddenSlides>
  <MMClips>10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Hospices Civils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HAEGELEN, Claire</dc:creator>
  <cp:lastModifiedBy>Microsoft Office User</cp:lastModifiedBy>
  <cp:revision>28</cp:revision>
  <dcterms:created xsi:type="dcterms:W3CDTF">2026-08-04T13:59:53Z</dcterms:created>
  <dcterms:modified xsi:type="dcterms:W3CDTF">2026-09-06T18:05:36Z</dcterms:modified>
</cp:coreProperties>
</file>