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0" autoAdjust="0"/>
    <p:restoredTop sz="94660"/>
  </p:normalViewPr>
  <p:slideViewPr>
    <p:cSldViewPr snapToGrid="0">
      <p:cViewPr>
        <p:scale>
          <a:sx n="113" d="100"/>
          <a:sy n="113" d="100"/>
        </p:scale>
        <p:origin x="32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05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38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56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845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019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01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82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76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2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393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71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F75FE-1EA4-41FA-AE04-CD3E8C0C3616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A8886-356F-49AC-9398-06EA87755D2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70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du cœur</a:t>
            </a:r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571129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789" y="132324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94" y="5406401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225" y="5325593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2460" y="132324"/>
            <a:ext cx="3829584" cy="638264"/>
          </a:xfrm>
          <a:prstGeom prst="rect">
            <a:avLst/>
          </a:prstGeom>
        </p:spPr>
      </p:pic>
      <p:pic>
        <p:nvPicPr>
          <p:cNvPr id="16" name="Audio 15">
            <a:extLst>
              <a:ext uri="{FF2B5EF4-FFF2-40B4-BE49-F238E27FC236}">
                <a16:creationId xmlns:a16="http://schemas.microsoft.com/office/drawing/2014/main" id="{7F087182-E636-0A03-87AD-C8025C8C56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4058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31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44"/>
    </mc:Choice>
    <mc:Fallback>
      <p:transition spd="slow" advTm="20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" x="7713663" y="2717800"/>
          <p14:tracePt t="24" x="7678738" y="2751138"/>
          <p14:tracePt t="40" x="7645400" y="2768600"/>
          <p14:tracePt t="59" x="7586663" y="2786063"/>
          <p14:tracePt t="74" x="7586663" y="2811463"/>
          <p14:tracePt t="174" x="7586663" y="2827338"/>
          <p14:tracePt t="207" x="7627938" y="2862263"/>
          <p14:tracePt t="224" x="7662863" y="2895600"/>
          <p14:tracePt t="240" x="7696200" y="2928938"/>
          <p14:tracePt t="257" x="7729538" y="2963863"/>
          <p14:tracePt t="274" x="7764463" y="3005138"/>
          <p14:tracePt t="290" x="7805738" y="3022600"/>
          <p14:tracePt t="307" x="7823200" y="3055938"/>
          <p14:tracePt t="324" x="7840663" y="3073400"/>
          <p14:tracePt t="357" x="7840663" y="3090863"/>
          <p14:tracePt t="374" x="7840663" y="3106738"/>
          <p14:tracePt t="390" x="7840663" y="3167063"/>
          <p14:tracePt t="407" x="7823200" y="3217863"/>
          <p14:tracePt t="424" x="7764463" y="3284538"/>
          <p14:tracePt t="440" x="7678738" y="3395663"/>
          <p14:tracePt t="457" x="7586663" y="3513138"/>
          <p14:tracePt t="474" x="7467600" y="3657600"/>
          <p14:tracePt t="490" x="7340600" y="3868738"/>
          <p14:tracePt t="507" x="7213600" y="4071938"/>
          <p14:tracePt t="524" x="7094538" y="4318000"/>
          <p14:tracePt t="540" x="7002463" y="4564063"/>
          <p14:tracePt t="557" x="6934200" y="4800600"/>
          <p14:tracePt t="573" x="6875463" y="4995863"/>
          <p14:tracePt t="590" x="6824663" y="5156200"/>
          <p14:tracePt t="607" x="6789738" y="5291138"/>
          <p14:tracePt t="624" x="6756400" y="5468938"/>
          <p14:tracePt t="640" x="6738938" y="5529263"/>
          <p14:tracePt t="657" x="6713538" y="5646738"/>
          <p14:tracePt t="674" x="6697663" y="5707063"/>
          <p14:tracePt t="690" x="6680200" y="5740400"/>
          <p14:tracePt t="707" x="6680200" y="5757863"/>
          <p14:tracePt t="1007" x="6680200" y="5722938"/>
          <p14:tracePt t="1023" x="6713538" y="5580063"/>
          <p14:tracePt t="1040" x="6789738" y="5435600"/>
          <p14:tracePt t="1056" x="6916738" y="5257800"/>
          <p14:tracePt t="1073" x="7035800" y="5062538"/>
          <p14:tracePt t="1090" x="7129463" y="4978400"/>
          <p14:tracePt t="1107" x="7213600" y="4902200"/>
          <p14:tracePt t="1124" x="7307263" y="4851400"/>
          <p14:tracePt t="1140" x="7340600" y="4833938"/>
          <p14:tracePt t="1157" x="7358063" y="4833938"/>
          <p14:tracePt t="1173" x="7373938" y="4818063"/>
          <p14:tracePt t="9879" x="7373938" y="4757738"/>
          <p14:tracePt t="9895" x="7373938" y="4640263"/>
          <p14:tracePt t="9909" x="7373938" y="4597400"/>
          <p14:tracePt t="9925" x="7373938" y="4546600"/>
          <p14:tracePt t="9941" x="7373938" y="4462463"/>
          <p14:tracePt t="9957" x="7391400" y="4386263"/>
          <p14:tracePt t="9974" x="7391400" y="4335463"/>
          <p14:tracePt t="9991" x="7467600" y="4122738"/>
          <p14:tracePt t="10007" x="7500938" y="4071938"/>
          <p14:tracePt t="10024" x="7569200" y="3911600"/>
          <p14:tracePt t="10040" x="7645400" y="3817938"/>
          <p14:tracePt t="10057" x="7713663" y="3733800"/>
          <p14:tracePt t="10074" x="7764463" y="3657600"/>
          <p14:tracePt t="10090" x="7780338" y="3640138"/>
          <p14:tracePt t="10359" x="7805738" y="3640138"/>
          <p14:tracePt t="10375" x="7891463" y="3640138"/>
          <p14:tracePt t="10390" x="8102600" y="3624263"/>
          <p14:tracePt t="10408" x="8389938" y="3624263"/>
          <p14:tracePt t="10424" x="8923338" y="3624263"/>
          <p14:tracePt t="10440" x="9456738" y="3690938"/>
          <p14:tracePt t="10457" x="9974263" y="3835400"/>
          <p14:tracePt t="10474" x="10134600" y="39116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91544" y="1625941"/>
            <a:ext cx="3528392" cy="324363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Introduction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2. Morphologie externe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3. Parois du cœur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4. Les valves cardiaques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2063552" y="404664"/>
            <a:ext cx="8142770" cy="553998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</a:rPr>
              <a:t>Plan du cours: le cœur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" y="6274499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5879976" y="2060848"/>
            <a:ext cx="4536504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5. Les nerfs du cœur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6. Cycle cardiaque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7. Application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8. Test de compréhension clinique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Take home message</a:t>
            </a:r>
          </a:p>
        </p:txBody>
      </p:sp>
      <p:sp>
        <p:nvSpPr>
          <p:cNvPr id="2" name="Rectangle 1"/>
          <p:cNvSpPr/>
          <p:nvPr/>
        </p:nvSpPr>
        <p:spPr>
          <a:xfrm>
            <a:off x="1991544" y="1625940"/>
            <a:ext cx="3528392" cy="32403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879976" y="2060848"/>
            <a:ext cx="4536504" cy="4032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971962" y="1175912"/>
            <a:ext cx="126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capsule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879976" y="1663767"/>
            <a:ext cx="1391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/>
              <a:t>ème</a:t>
            </a:r>
            <a:r>
              <a:rPr lang="fr-FR" dirty="0"/>
              <a:t> capsule</a:t>
            </a:r>
          </a:p>
        </p:txBody>
      </p:sp>
      <p:pic>
        <p:nvPicPr>
          <p:cNvPr id="16" name="Audio 15">
            <a:extLst>
              <a:ext uri="{FF2B5EF4-FFF2-40B4-BE49-F238E27FC236}">
                <a16:creationId xmlns:a16="http://schemas.microsoft.com/office/drawing/2014/main" id="{D788911D-BFC4-DCA3-E21C-1F219C04F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62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45"/>
    </mc:Choice>
    <mc:Fallback>
      <p:transition spd="slow" advTm="26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68" x="10109200" y="3911600"/>
          <p14:tracePt t="983" x="10025063" y="3868738"/>
          <p14:tracePt t="1002" x="9796463" y="3751263"/>
          <p14:tracePt t="1016" x="9702800" y="3690938"/>
          <p14:tracePt t="1033" x="9491663" y="3538538"/>
          <p14:tracePt t="1050" x="9186863" y="3268663"/>
          <p14:tracePt t="1066" x="9118600" y="3182938"/>
          <p14:tracePt t="1083" x="8991600" y="3022600"/>
          <p14:tracePt t="1100" x="8864600" y="2786063"/>
          <p14:tracePt t="1116" x="8847138" y="2684463"/>
          <p14:tracePt t="1132" x="8813800" y="2573338"/>
          <p14:tracePt t="1149" x="8796338" y="2506663"/>
          <p14:tracePt t="1166" x="8796338" y="2471738"/>
          <p14:tracePt t="1183" x="8780463" y="2455863"/>
          <p14:tracePt t="1199" x="8745538" y="2413000"/>
          <p14:tracePt t="1216" x="8653463" y="2379663"/>
          <p14:tracePt t="1232" x="8551863" y="2344738"/>
          <p14:tracePt t="1249" x="8407400" y="2293938"/>
          <p14:tracePt t="1266" x="8262938" y="2260600"/>
          <p14:tracePt t="1283" x="8120063" y="2217738"/>
          <p14:tracePt t="1299" x="7983538" y="2201863"/>
          <p14:tracePt t="1316" x="7823200" y="2166938"/>
          <p14:tracePt t="1333" x="7645400" y="2133600"/>
          <p14:tracePt t="1349" x="7467600" y="2057400"/>
          <p14:tracePt t="1366" x="7373938" y="2006600"/>
          <p14:tracePt t="1688" x="7373938" y="1989138"/>
          <p14:tracePt t="1701" x="7373938" y="1955800"/>
          <p14:tracePt t="1716" x="7408863" y="1862138"/>
          <p14:tracePt t="1733" x="7424738" y="1795463"/>
          <p14:tracePt t="1750" x="7450138" y="1651000"/>
          <p14:tracePt t="1766" x="7467600" y="1506538"/>
          <p14:tracePt t="1783" x="7424738" y="1371600"/>
          <p14:tracePt t="1799" x="7307263" y="1193800"/>
          <p14:tracePt t="1816" x="7018338" y="973138"/>
          <p14:tracePt t="1833" x="6789738" y="889000"/>
          <p14:tracePt t="1849" x="6502400" y="820738"/>
          <p14:tracePt t="1866" x="6180138" y="795338"/>
          <p14:tracePt t="1883" x="5867400" y="795338"/>
          <p14:tracePt t="1899" x="5580063" y="889000"/>
          <p14:tracePt t="1916" x="5367338" y="1016000"/>
          <p14:tracePt t="1932" x="5207000" y="1168400"/>
          <p14:tracePt t="1949" x="5080000" y="1312863"/>
          <p14:tracePt t="1966" x="5011738" y="1455738"/>
          <p14:tracePt t="1982" x="4995863" y="1582738"/>
          <p14:tracePt t="1999" x="4995863" y="1701800"/>
          <p14:tracePt t="2016" x="5046663" y="1828800"/>
          <p14:tracePt t="2033" x="5240338" y="2006600"/>
          <p14:tracePt t="2050" x="5334000" y="2057400"/>
          <p14:tracePt t="2066" x="5545138" y="2151063"/>
          <p14:tracePt t="2083" x="5867400" y="2235200"/>
          <p14:tracePt t="2099" x="6096000" y="2260600"/>
          <p14:tracePt t="2116" x="6342063" y="2278063"/>
          <p14:tracePt t="2133" x="6629400" y="2278063"/>
          <p14:tracePt t="2149" x="6891338" y="2311400"/>
          <p14:tracePt t="2166" x="7145338" y="2328863"/>
          <p14:tracePt t="2183" x="7289800" y="2344738"/>
          <p14:tracePt t="2199" x="7424738" y="2344738"/>
          <p14:tracePt t="2216" x="7518400" y="2344738"/>
          <p14:tracePt t="2233" x="7586663" y="2344738"/>
          <p14:tracePt t="2639" x="7569200" y="2344738"/>
          <p14:tracePt t="2650" x="7535863" y="2328863"/>
          <p14:tracePt t="2666" x="7408863" y="2260600"/>
          <p14:tracePt t="2683" x="7180263" y="2100263"/>
          <p14:tracePt t="2699" x="6773863" y="1846263"/>
          <p14:tracePt t="2716" x="6240463" y="1582738"/>
          <p14:tracePt t="2733" x="5689600" y="1328738"/>
          <p14:tracePt t="2749" x="5156200" y="1117600"/>
          <p14:tracePt t="2766" x="4800600" y="1016000"/>
          <p14:tracePt t="2783" x="4411663" y="939800"/>
          <p14:tracePt t="2799" x="4071938" y="889000"/>
          <p14:tracePt t="2816" x="3802063" y="889000"/>
          <p14:tracePt t="3229" x="3784600" y="889000"/>
          <p14:tracePt t="3237" x="3767138" y="889000"/>
          <p14:tracePt t="3250" x="3733800" y="889000"/>
          <p14:tracePt t="3266" x="3624263" y="889000"/>
          <p14:tracePt t="3283" x="3479800" y="871538"/>
          <p14:tracePt t="3300" x="3302000" y="871538"/>
          <p14:tracePt t="3316" x="3124200" y="871538"/>
          <p14:tracePt t="3333" x="2946400" y="871538"/>
          <p14:tracePt t="3349" x="2751138" y="922338"/>
          <p14:tracePt t="3366" x="2557463" y="998538"/>
          <p14:tracePt t="3383" x="2362200" y="1100138"/>
          <p14:tracePt t="3400" x="2184400" y="1211263"/>
          <p14:tracePt t="3416" x="2024063" y="1328738"/>
          <p14:tracePt t="3433" x="1862138" y="1473200"/>
          <p14:tracePt t="3450" x="1744663" y="1600200"/>
          <p14:tracePt t="3466" x="1651000" y="1760538"/>
          <p14:tracePt t="3483" x="1566863" y="1938338"/>
          <p14:tracePt t="3500" x="1490663" y="2217738"/>
          <p14:tracePt t="3516" x="1455738" y="2455863"/>
          <p14:tracePt t="3533" x="1455738" y="2573338"/>
          <p14:tracePt t="3549" x="1439863" y="2827338"/>
          <p14:tracePt t="3566" x="1439863" y="3200400"/>
          <p14:tracePt t="3583" x="1439863" y="3411538"/>
          <p14:tracePt t="3599" x="1473200" y="3640138"/>
          <p14:tracePt t="3616" x="1566863" y="3852863"/>
          <p14:tracePt t="3633" x="1651000" y="4046538"/>
          <p14:tracePt t="3650" x="1778000" y="4224338"/>
          <p14:tracePt t="3666" x="1887538" y="4386263"/>
          <p14:tracePt t="3683" x="2024063" y="4529138"/>
          <p14:tracePt t="3700" x="2184400" y="4640263"/>
          <p14:tracePt t="3716" x="2362200" y="4741863"/>
          <p14:tracePt t="3733" x="2540000" y="4818063"/>
          <p14:tracePt t="3750" x="2700338" y="4884738"/>
          <p14:tracePt t="3766" x="2844800" y="4919663"/>
          <p14:tracePt t="3783" x="2971800" y="4953000"/>
          <p14:tracePt t="3800" x="3090863" y="4995863"/>
          <p14:tracePt t="3816" x="3217863" y="5011738"/>
          <p14:tracePt t="3833" x="3302000" y="5046663"/>
          <p14:tracePt t="3850" x="3411538" y="5062538"/>
          <p14:tracePt t="3866" x="3505200" y="5080000"/>
          <p14:tracePt t="3883" x="3589338" y="5097463"/>
          <p14:tracePt t="3900" x="3657600" y="5113338"/>
          <p14:tracePt t="3916" x="3733800" y="5113338"/>
          <p14:tracePt t="3933" x="3817938" y="5113338"/>
          <p14:tracePt t="3950" x="3894138" y="5097463"/>
          <p14:tracePt t="3966" x="3979863" y="5011738"/>
          <p14:tracePt t="3983" x="4122738" y="4851400"/>
          <p14:tracePt t="4000" x="4173538" y="4775200"/>
          <p14:tracePt t="4017" x="4267200" y="4640263"/>
          <p14:tracePt t="4033" x="4411663" y="4427538"/>
          <p14:tracePt t="4050" x="4495800" y="4284663"/>
          <p14:tracePt t="4066" x="4546600" y="4157663"/>
          <p14:tracePt t="4083" x="4589463" y="4030663"/>
          <p14:tracePt t="4099" x="4622800" y="3894138"/>
          <p14:tracePt t="4116" x="4656138" y="3733800"/>
          <p14:tracePt t="4133" x="4656138" y="3573463"/>
          <p14:tracePt t="4150" x="4656138" y="3395663"/>
          <p14:tracePt t="4166" x="4656138" y="3217863"/>
          <p14:tracePt t="4183" x="4640263" y="3055938"/>
          <p14:tracePt t="4200" x="4589463" y="2895600"/>
          <p14:tracePt t="4216" x="4546600" y="2811463"/>
          <p14:tracePt t="4233" x="4478338" y="2700338"/>
          <p14:tracePt t="4250" x="4427538" y="2608263"/>
          <p14:tracePt t="4266" x="4335463" y="2522538"/>
          <p14:tracePt t="4283" x="4191000" y="2395538"/>
          <p14:tracePt t="4299" x="3979863" y="2217738"/>
          <p14:tracePt t="4316" x="3784600" y="2082800"/>
          <p14:tracePt t="4333" x="3556000" y="1922463"/>
          <p14:tracePt t="4350" x="3344863" y="1828800"/>
          <p14:tracePt t="4366" x="3182938" y="1778000"/>
          <p14:tracePt t="4383" x="3073400" y="1760538"/>
          <p14:tracePt t="4400" x="2895600" y="1744663"/>
          <p14:tracePt t="4416" x="2751138" y="1744663"/>
          <p14:tracePt t="4433" x="2649538" y="1760538"/>
          <p14:tracePt t="4450" x="2522538" y="1811338"/>
          <p14:tracePt t="4466" x="2344738" y="1955800"/>
          <p14:tracePt t="4483" x="2278063" y="2024063"/>
          <p14:tracePt t="4499" x="2166938" y="2166938"/>
          <p14:tracePt t="4516" x="2082800" y="2413000"/>
          <p14:tracePt t="4533" x="2057400" y="2506663"/>
          <p14:tracePt t="4550" x="2057400" y="2768600"/>
          <p14:tracePt t="4566" x="2133600" y="2963863"/>
          <p14:tracePt t="4583" x="2278063" y="3200400"/>
          <p14:tracePt t="4600" x="2455863" y="3411538"/>
          <p14:tracePt t="4616" x="2667000" y="3624263"/>
          <p14:tracePt t="4633" x="2895600" y="3817938"/>
          <p14:tracePt t="4650" x="3073400" y="3944938"/>
          <p14:tracePt t="4666" x="3251200" y="4046538"/>
          <p14:tracePt t="4683" x="3411538" y="4122738"/>
          <p14:tracePt t="4700" x="3573463" y="4140200"/>
          <p14:tracePt t="4716" x="3767138" y="4157663"/>
          <p14:tracePt t="4733" x="3962400" y="4157663"/>
          <p14:tracePt t="4750" x="4140200" y="4122738"/>
          <p14:tracePt t="4766" x="4284663" y="4046538"/>
          <p14:tracePt t="4783" x="4427538" y="3962400"/>
          <p14:tracePt t="4800" x="4513263" y="3868738"/>
          <p14:tracePt t="4816" x="4589463" y="3784600"/>
          <p14:tracePt t="4833" x="4656138" y="3657600"/>
          <p14:tracePt t="4850" x="4691063" y="3556000"/>
          <p14:tracePt t="4866" x="4706938" y="3429000"/>
          <p14:tracePt t="4883" x="4724400" y="3284538"/>
          <p14:tracePt t="4899" x="4724400" y="3167063"/>
          <p14:tracePt t="4916" x="4724400" y="3073400"/>
          <p14:tracePt t="4933" x="4724400" y="2963863"/>
          <p14:tracePt t="4950" x="4691063" y="2862263"/>
          <p14:tracePt t="4966" x="4640263" y="2768600"/>
          <p14:tracePt t="4983" x="4622800" y="2751138"/>
          <p14:tracePt t="5000" x="4564063" y="2717800"/>
          <p14:tracePt t="5017" x="4495800" y="2649538"/>
          <p14:tracePt t="5033" x="4427538" y="2608263"/>
          <p14:tracePt t="5050" x="4335463" y="2557463"/>
          <p14:tracePt t="5066" x="4249738" y="2506663"/>
          <p14:tracePt t="5083" x="4106863" y="2430463"/>
          <p14:tracePt t="5100" x="3944938" y="2362200"/>
          <p14:tracePt t="5116" x="3767138" y="2293938"/>
          <p14:tracePt t="5133" x="3573463" y="2235200"/>
          <p14:tracePt t="5150" x="3395663" y="2201863"/>
          <p14:tracePt t="5166" x="3200400" y="2184400"/>
          <p14:tracePt t="5183" x="3055938" y="2184400"/>
          <p14:tracePt t="5200" x="2928938" y="2184400"/>
          <p14:tracePt t="5216" x="2794000" y="2201863"/>
          <p14:tracePt t="5233" x="2633663" y="2293938"/>
          <p14:tracePt t="5250" x="2489200" y="2395538"/>
          <p14:tracePt t="5266" x="2362200" y="2522538"/>
          <p14:tracePt t="5283" x="2278063" y="2649538"/>
          <p14:tracePt t="5299" x="2201863" y="2811463"/>
          <p14:tracePt t="5316" x="2151063" y="3005138"/>
          <p14:tracePt t="5333" x="2116138" y="3182938"/>
          <p14:tracePt t="5350" x="2100263" y="3360738"/>
          <p14:tracePt t="5366" x="2100263" y="3513138"/>
          <p14:tracePt t="5383" x="2100263" y="3675063"/>
          <p14:tracePt t="5400" x="2116138" y="3835400"/>
          <p14:tracePt t="5416" x="2260600" y="4089400"/>
          <p14:tracePt t="5433" x="2395538" y="4249738"/>
          <p14:tracePt t="5450" x="2616200" y="4478338"/>
          <p14:tracePt t="5466" x="2862263" y="4656138"/>
          <p14:tracePt t="5483" x="3167063" y="4818063"/>
          <p14:tracePt t="5500" x="3268663" y="4851400"/>
          <p14:tracePt t="5516" x="3522663" y="4884738"/>
          <p14:tracePt t="5533" x="3700463" y="4884738"/>
          <p14:tracePt t="5550" x="3911600" y="4868863"/>
          <p14:tracePt t="5566" x="4106863" y="4775200"/>
          <p14:tracePt t="5583" x="4284663" y="4673600"/>
          <p14:tracePt t="5600" x="4427538" y="4546600"/>
          <p14:tracePt t="5616" x="4564063" y="4402138"/>
          <p14:tracePt t="5633" x="4656138" y="4249738"/>
          <p14:tracePt t="5650" x="4706938" y="4106863"/>
          <p14:tracePt t="5666" x="4783138" y="3911600"/>
          <p14:tracePt t="5683" x="4818063" y="3733800"/>
          <p14:tracePt t="5700" x="4833938" y="3538538"/>
          <p14:tracePt t="5716" x="4851400" y="3360738"/>
          <p14:tracePt t="5733" x="4851400" y="3141663"/>
          <p14:tracePt t="5750" x="4833938" y="2946400"/>
          <p14:tracePt t="5766" x="4783138" y="2768600"/>
          <p14:tracePt t="5783" x="4706938" y="2608263"/>
          <p14:tracePt t="5800" x="4656138" y="2506663"/>
          <p14:tracePt t="5816" x="4605338" y="2395538"/>
          <p14:tracePt t="5833" x="4529138" y="2278063"/>
          <p14:tracePt t="5850" x="4445000" y="2184400"/>
          <p14:tracePt t="5867" x="4300538" y="2100263"/>
          <p14:tracePt t="5883" x="4140200" y="2006600"/>
          <p14:tracePt t="5900" x="4013200" y="1955800"/>
          <p14:tracePt t="5916" x="3894138" y="1922463"/>
          <p14:tracePt t="5933" x="3802063" y="1879600"/>
          <p14:tracePt t="5950" x="3733800" y="1879600"/>
          <p14:tracePt t="5966" x="3683000" y="1862138"/>
          <p14:tracePt t="6433" x="3700463" y="1862138"/>
          <p14:tracePt t="6451" x="3733800" y="1862138"/>
          <p14:tracePt t="6467" x="3817938" y="1862138"/>
          <p14:tracePt t="6484" x="3878263" y="1862138"/>
          <p14:tracePt t="6500" x="3944938" y="1862138"/>
          <p14:tracePt t="6516" x="4013200" y="1862138"/>
          <p14:tracePt t="6533" x="4071938" y="1862138"/>
          <p14:tracePt t="6549" x="4140200" y="1862138"/>
          <p14:tracePt t="6566" x="4191000" y="1862138"/>
          <p14:tracePt t="6583" x="4249738" y="1862138"/>
          <p14:tracePt t="6599" x="4300538" y="1862138"/>
          <p14:tracePt t="6616" x="4335463" y="1862138"/>
          <p14:tracePt t="6633" x="4368800" y="1862138"/>
          <p14:tracePt t="6650" x="4386263" y="1862138"/>
          <p14:tracePt t="6666" x="4411663" y="1862138"/>
          <p14:tracePt t="6712" x="4427538" y="1862138"/>
          <p14:tracePt t="8450" x="4427538" y="1905000"/>
          <p14:tracePt t="8466" x="4462463" y="1989138"/>
          <p14:tracePt t="8484" x="4495800" y="2057400"/>
          <p14:tracePt t="8500" x="4513263" y="2116138"/>
          <p14:tracePt t="8517" x="4546600" y="2166938"/>
          <p14:tracePt t="8533" x="4589463" y="2235200"/>
          <p14:tracePt t="8550" x="4640263" y="2293938"/>
          <p14:tracePt t="8567" x="4673600" y="2362200"/>
          <p14:tracePt t="8583" x="4706938" y="2413000"/>
          <p14:tracePt t="8599" x="4767263" y="2489200"/>
          <p14:tracePt t="8616" x="4800600" y="2540000"/>
          <p14:tracePt t="8633" x="4833938" y="2590800"/>
          <p14:tracePt t="8650" x="4884738" y="2649538"/>
          <p14:tracePt t="8667" x="4919663" y="2684463"/>
          <p14:tracePt t="8683" x="4960938" y="2735263"/>
          <p14:tracePt t="8700" x="4995863" y="2768600"/>
          <p14:tracePt t="8716" x="5029200" y="2827338"/>
          <p14:tracePt t="8733" x="5062538" y="2862263"/>
          <p14:tracePt t="8750" x="5080000" y="2913063"/>
          <p14:tracePt t="8766" x="5122863" y="2946400"/>
          <p14:tracePt t="8783" x="5122863" y="2963863"/>
          <p14:tracePt t="8800" x="5138738" y="2989263"/>
          <p14:tracePt t="8816" x="5156200" y="3005138"/>
          <p14:tracePt t="8849" x="5156200" y="3022600"/>
          <p14:tracePt t="9088" x="5156200" y="3005138"/>
          <p14:tracePt t="9115" x="5156200" y="2989263"/>
          <p14:tracePt t="9133" x="5156200" y="2963863"/>
          <p14:tracePt t="9165" x="5156200" y="2946400"/>
          <p14:tracePt t="9183" x="5156200" y="2928938"/>
          <p14:tracePt t="9200" x="5156200" y="2895600"/>
          <p14:tracePt t="9217" x="5156200" y="2878138"/>
          <p14:tracePt t="9249" x="5156200" y="2862263"/>
          <p14:tracePt t="9515" x="5156200" y="2895600"/>
          <p14:tracePt t="9533" x="5156200" y="2913063"/>
          <p14:tracePt t="9550" x="5138738" y="2946400"/>
          <p14:tracePt t="9566" x="5097463" y="2989263"/>
          <p14:tracePt t="9583" x="5097463" y="3040063"/>
          <p14:tracePt t="9600" x="5080000" y="3055938"/>
          <p14:tracePt t="9617" x="5062538" y="3090863"/>
          <p14:tracePt t="9633" x="5046663" y="3124200"/>
          <p14:tracePt t="9650" x="5029200" y="3141663"/>
          <p14:tracePt t="9667" x="5011738" y="3182938"/>
          <p14:tracePt t="9683" x="4995863" y="3233738"/>
          <p14:tracePt t="9700" x="4978400" y="3251200"/>
          <p14:tracePt t="9716" x="4960938" y="3302000"/>
          <p14:tracePt t="9733" x="4945063" y="3344863"/>
          <p14:tracePt t="9750" x="4919663" y="3378200"/>
          <p14:tracePt t="9767" x="4902200" y="3429000"/>
          <p14:tracePt t="9783" x="4884738" y="3446463"/>
          <p14:tracePt t="9800" x="4868863" y="3479800"/>
          <p14:tracePt t="9816" x="4851400" y="3513138"/>
          <p14:tracePt t="9833" x="4851400" y="3538538"/>
          <p14:tracePt t="9850" x="4833938" y="3556000"/>
          <p14:tracePt t="9867" x="4800600" y="3589338"/>
          <p14:tracePt t="9883" x="4783138" y="3624263"/>
          <p14:tracePt t="9916" x="4767263" y="3657600"/>
          <p14:tracePt t="9933" x="4724400" y="3675063"/>
          <p14:tracePt t="9966" x="4706938" y="3716338"/>
          <p14:tracePt t="11416" x="4724400" y="3716338"/>
          <p14:tracePt t="11434" x="4767263" y="3751263"/>
          <p14:tracePt t="11450" x="4818063" y="3784600"/>
          <p14:tracePt t="11466" x="4851400" y="3835400"/>
          <p14:tracePt t="11483" x="4902200" y="3894138"/>
          <p14:tracePt t="11500" x="4945063" y="3929063"/>
          <p14:tracePt t="11516" x="4978400" y="3979863"/>
          <p14:tracePt t="11533" x="5011738" y="4030663"/>
          <p14:tracePt t="11550" x="5029200" y="4046538"/>
          <p14:tracePt t="11567" x="5029200" y="4089400"/>
          <p14:tracePt t="11583" x="5046663" y="4106863"/>
          <p14:tracePt t="11600" x="5062538" y="4122738"/>
          <p14:tracePt t="11617" x="5062538" y="4157663"/>
          <p14:tracePt t="11633" x="5080000" y="4191000"/>
          <p14:tracePt t="11650" x="5080000" y="4224338"/>
          <p14:tracePt t="11667" x="5080000" y="4267200"/>
          <p14:tracePt t="11683" x="5097463" y="4318000"/>
          <p14:tracePt t="11700" x="5097463" y="4351338"/>
          <p14:tracePt t="11716" x="5097463" y="4386263"/>
          <p14:tracePt t="11733" x="5122863" y="4427538"/>
          <p14:tracePt t="11750" x="5122863" y="4462463"/>
          <p14:tracePt t="11767" x="5138738" y="4513263"/>
          <p14:tracePt t="11783" x="5138738" y="4529138"/>
          <p14:tracePt t="13433" x="5173663" y="4529138"/>
          <p14:tracePt t="13450" x="5275263" y="4495800"/>
          <p14:tracePt t="13467" x="5418138" y="4462463"/>
          <p14:tracePt t="13483" x="5613400" y="4402138"/>
          <p14:tracePt t="13500" x="5834063" y="4318000"/>
          <p14:tracePt t="13517" x="6078538" y="4249738"/>
          <p14:tracePt t="13533" x="6357938" y="4173538"/>
          <p14:tracePt t="13550" x="6596063" y="4106863"/>
          <p14:tracePt t="13567" x="6807200" y="4013200"/>
          <p14:tracePt t="13584" x="7018338" y="3929063"/>
          <p14:tracePt t="13600" x="7180263" y="3835400"/>
          <p14:tracePt t="13617" x="7307263" y="3733800"/>
          <p14:tracePt t="13633" x="7408863" y="3624263"/>
          <p14:tracePt t="13650" x="7485063" y="3556000"/>
          <p14:tracePt t="13667" x="7569200" y="3411538"/>
          <p14:tracePt t="13683" x="7627938" y="3302000"/>
          <p14:tracePt t="13700" x="7645400" y="3217863"/>
          <p14:tracePt t="13717" x="7678738" y="3106738"/>
          <p14:tracePt t="13733" x="7678738" y="3022600"/>
          <p14:tracePt t="13750" x="7678738" y="2928938"/>
          <p14:tracePt t="13766" x="7678738" y="2827338"/>
          <p14:tracePt t="13783" x="7645400" y="2735263"/>
          <p14:tracePt t="13800" x="7602538" y="2649538"/>
          <p14:tracePt t="13817" x="7551738" y="2557463"/>
          <p14:tracePt t="13833" x="7518400" y="2506663"/>
          <p14:tracePt t="13850" x="7467600" y="2430463"/>
          <p14:tracePt t="13867" x="7408863" y="2395538"/>
          <p14:tracePt t="13883" x="7323138" y="2362200"/>
          <p14:tracePt t="13900" x="7180263" y="2328863"/>
          <p14:tracePt t="13917" x="7069138" y="2293938"/>
          <p14:tracePt t="13933" x="6934200" y="2278063"/>
          <p14:tracePt t="13950" x="6824663" y="2260600"/>
          <p14:tracePt t="13967" x="6713538" y="2260600"/>
          <p14:tracePt t="13984" x="6611938" y="2260600"/>
          <p14:tracePt t="14000" x="6502400" y="2260600"/>
          <p14:tracePt t="14017" x="6434138" y="2260600"/>
          <p14:tracePt t="14033" x="6324600" y="2260600"/>
          <p14:tracePt t="14050" x="6240463" y="2311400"/>
          <p14:tracePt t="14067" x="6146800" y="2379663"/>
          <p14:tracePt t="14083" x="6045200" y="2471738"/>
          <p14:tracePt t="14100" x="5969000" y="2557463"/>
          <p14:tracePt t="14117" x="5918200" y="2633663"/>
          <p14:tracePt t="14133" x="5849938" y="2768600"/>
          <p14:tracePt t="14150" x="5808663" y="2878138"/>
          <p14:tracePt t="14167" x="5773738" y="3022600"/>
          <p14:tracePt t="14183" x="5757863" y="3200400"/>
          <p14:tracePt t="14200" x="5757863" y="3378200"/>
          <p14:tracePt t="14217" x="5757863" y="3573463"/>
          <p14:tracePt t="14233" x="5773738" y="3802063"/>
          <p14:tracePt t="14250" x="5849938" y="4046538"/>
          <p14:tracePt t="14267" x="5935663" y="4318000"/>
          <p14:tracePt t="14284" x="6045200" y="4579938"/>
          <p14:tracePt t="14300" x="6146800" y="4868863"/>
          <p14:tracePt t="14317" x="6324600" y="5257800"/>
          <p14:tracePt t="14334" x="6400800" y="5402263"/>
          <p14:tracePt t="14350" x="6535738" y="5646738"/>
          <p14:tracePt t="14367" x="6738938" y="5986463"/>
          <p14:tracePt t="14383" x="6875463" y="6164263"/>
          <p14:tracePt t="14400" x="6985000" y="6273800"/>
          <p14:tracePt t="14417" x="7112000" y="6342063"/>
          <p14:tracePt t="14433" x="7231063" y="6375400"/>
          <p14:tracePt t="14450" x="7358063" y="6375400"/>
          <p14:tracePt t="14467" x="7500938" y="6375400"/>
          <p14:tracePt t="14484" x="7627938" y="6291263"/>
          <p14:tracePt t="14500" x="7780338" y="6197600"/>
          <p14:tracePt t="14516" x="7942263" y="6078538"/>
          <p14:tracePt t="14533" x="8120063" y="5918200"/>
          <p14:tracePt t="14550" x="8313738" y="5740400"/>
          <p14:tracePt t="14567" x="8491538" y="5562600"/>
          <p14:tracePt t="14583" x="8653463" y="5367338"/>
          <p14:tracePt t="14600" x="8796338" y="5130800"/>
          <p14:tracePt t="14617" x="8958263" y="4800600"/>
          <p14:tracePt t="14634" x="9042400" y="4445000"/>
          <p14:tracePt t="14650" x="9118600" y="4173538"/>
          <p14:tracePt t="14667" x="9151938" y="3835400"/>
          <p14:tracePt t="14684" x="9186863" y="3538538"/>
          <p14:tracePt t="14700" x="9202738" y="3217863"/>
          <p14:tracePt t="14717" x="9202738" y="2895600"/>
          <p14:tracePt t="14733" x="9136063" y="2608263"/>
          <p14:tracePt t="14750" x="9042400" y="2362200"/>
          <p14:tracePt t="14767" x="8991600" y="2235200"/>
          <p14:tracePt t="14783" x="8890000" y="2082800"/>
          <p14:tracePt t="14800" x="8745538" y="1973263"/>
          <p14:tracePt t="14817" x="8669338" y="1955800"/>
          <p14:tracePt t="14834" x="8534400" y="1905000"/>
          <p14:tracePt t="14850" x="8262938" y="1846263"/>
          <p14:tracePt t="14867" x="8051800" y="1828800"/>
          <p14:tracePt t="14884" x="7840663" y="1828800"/>
          <p14:tracePt t="14900" x="7645400" y="1828800"/>
          <p14:tracePt t="14917" x="7467600" y="1846263"/>
          <p14:tracePt t="14933" x="7323138" y="1905000"/>
          <p14:tracePt t="14950" x="7180263" y="1989138"/>
          <p14:tracePt t="14967" x="7053263" y="2100263"/>
          <p14:tracePt t="14984" x="6951663" y="2217738"/>
          <p14:tracePt t="15000" x="6875463" y="2379663"/>
          <p14:tracePt t="15017" x="6824663" y="2522538"/>
          <p14:tracePt t="15033" x="6773863" y="2717800"/>
          <p14:tracePt t="15050" x="6738938" y="2928938"/>
          <p14:tracePt t="15067" x="6738938" y="3124200"/>
          <p14:tracePt t="15083" x="6738938" y="3319463"/>
          <p14:tracePt t="15100" x="6738938" y="3513138"/>
          <p14:tracePt t="15117" x="6789738" y="3690938"/>
          <p14:tracePt t="15133" x="6891338" y="3852863"/>
          <p14:tracePt t="15150" x="7053263" y="4013200"/>
          <p14:tracePt t="15167" x="7231063" y="4157663"/>
          <p14:tracePt t="15184" x="7586663" y="4368800"/>
          <p14:tracePt t="15200" x="7958138" y="4529138"/>
          <p14:tracePt t="15217" x="8374063" y="4656138"/>
          <p14:tracePt t="15233" x="8618538" y="4706938"/>
          <p14:tracePt t="15250" x="8907463" y="4757738"/>
          <p14:tracePt t="15267" x="9024938" y="4757738"/>
          <p14:tracePt t="15732" x="9024938" y="4691063"/>
          <p14:tracePt t="15751" x="9024938" y="4564063"/>
          <p14:tracePt t="15767" x="9042400" y="4386263"/>
          <p14:tracePt t="15784" x="9067800" y="4173538"/>
          <p14:tracePt t="15800" x="9085263" y="3817938"/>
          <p14:tracePt t="23919" x="9085263" y="3835400"/>
          <p14:tracePt t="23935" x="9085263" y="3868738"/>
          <p14:tracePt t="23952" x="9085263" y="3911600"/>
          <p14:tracePt t="23968" x="9085263" y="3962400"/>
          <p14:tracePt t="23985" x="9101138" y="4030663"/>
          <p14:tracePt t="24001" x="9136063" y="4122738"/>
          <p14:tracePt t="24017" x="9169400" y="4173538"/>
          <p14:tracePt t="24034" x="9186863" y="4249738"/>
          <p14:tracePt t="24051" x="9186863" y="4300538"/>
          <p14:tracePt t="24067" x="9186863" y="43513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9" y="1628800"/>
            <a:ext cx="5652120" cy="454736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744704"/>
            <a:ext cx="8229600" cy="668072"/>
          </a:xfrm>
        </p:spPr>
        <p:txBody>
          <a:bodyPr>
            <a:normAutofit/>
          </a:bodyPr>
          <a:lstStyle/>
          <a:p>
            <a:r>
              <a:rPr lang="fr-FR" sz="2800" dirty="0"/>
              <a:t>Vue antérieure du thorax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504" y="2132857"/>
            <a:ext cx="3744416" cy="3949899"/>
          </a:xfrm>
        </p:spPr>
        <p:txBody>
          <a:bodyPr>
            <a:normAutofit/>
          </a:bodyPr>
          <a:lstStyle/>
          <a:p>
            <a:r>
              <a:rPr lang="fr-FR" sz="2000" dirty="0"/>
              <a:t>Généralités</a:t>
            </a:r>
          </a:p>
          <a:p>
            <a:pPr>
              <a:buFontTx/>
              <a:buChar char="-"/>
            </a:pPr>
            <a:r>
              <a:rPr lang="fr-FR" sz="2000" dirty="0"/>
              <a:t>Dans cavité thoracique</a:t>
            </a:r>
          </a:p>
          <a:p>
            <a:pPr>
              <a:buFontTx/>
              <a:buChar char="-"/>
            </a:pPr>
            <a:r>
              <a:rPr lang="fr-FR" sz="2000" dirty="0"/>
              <a:t>2/3 à gauche</a:t>
            </a:r>
          </a:p>
          <a:p>
            <a:pPr>
              <a:buFontTx/>
              <a:buChar char="-"/>
            </a:pPr>
            <a:r>
              <a:rPr lang="fr-FR" sz="2000" dirty="0"/>
              <a:t>Pyramide à sommet inférieur gauche </a:t>
            </a:r>
          </a:p>
          <a:p>
            <a:pPr>
              <a:buFontTx/>
              <a:buChar char="-"/>
            </a:pPr>
            <a:r>
              <a:rPr lang="fr-FR" sz="2000" dirty="0"/>
              <a:t>Repose sur le diaphragme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645841" y="176095"/>
            <a:ext cx="8720784" cy="553998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</a:rPr>
              <a:t>1. Introduction</a:t>
            </a: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646" y="1412777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4" y="6274499"/>
            <a:ext cx="864450" cy="4446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11" name="Audio 10">
            <a:extLst>
              <a:ext uri="{FF2B5EF4-FFF2-40B4-BE49-F238E27FC236}">
                <a16:creationId xmlns:a16="http://schemas.microsoft.com/office/drawing/2014/main" id="{D54173C8-FE46-ACBC-DEE2-5E3F8EF00F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46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94"/>
    </mc:Choice>
    <mc:Fallback>
      <p:transition spd="slow" advTm="411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8" x="9186863" y="4335463"/>
          <p14:tracePt t="1034" x="9101138" y="4284663"/>
          <p14:tracePt t="1050" x="9009063" y="4191000"/>
          <p14:tracePt t="1067" x="8890000" y="4046538"/>
          <p14:tracePt t="1083" x="8745538" y="3894138"/>
          <p14:tracePt t="1099" x="8653463" y="3690938"/>
          <p14:tracePt t="1116" x="8567738" y="3378200"/>
          <p14:tracePt t="1133" x="8567738" y="3141663"/>
          <p14:tracePt t="1149" x="8567738" y="2811463"/>
          <p14:tracePt t="1166" x="8636000" y="2379663"/>
          <p14:tracePt t="1183" x="8712200" y="2151063"/>
          <p14:tracePt t="1199" x="8763000" y="1989138"/>
          <p14:tracePt t="1216" x="8813800" y="1846263"/>
          <p14:tracePt t="1233" x="8847138" y="1778000"/>
          <p14:tracePt t="1249" x="8890000" y="1744663"/>
          <p14:tracePt t="1266" x="8890000" y="1727200"/>
          <p14:tracePt t="1298" x="8907463" y="1727200"/>
          <p14:tracePt t="1381" x="8907463" y="1701800"/>
          <p14:tracePt t="1399" x="8907463" y="1684338"/>
          <p14:tracePt t="1416" x="8796338" y="1617663"/>
          <p14:tracePt t="1433" x="8567738" y="1506538"/>
          <p14:tracePt t="1449" x="8085138" y="1422400"/>
          <p14:tracePt t="1466" x="7196138" y="1389063"/>
          <p14:tracePt t="1483" x="6324600" y="1566863"/>
          <p14:tracePt t="1500" x="5986463" y="1684338"/>
          <p14:tracePt t="1516" x="5257800" y="2100263"/>
          <p14:tracePt t="1533" x="4884738" y="2413000"/>
          <p14:tracePt t="1549" x="4589463" y="2786063"/>
          <p14:tracePt t="1566" x="4445000" y="3073400"/>
          <p14:tracePt t="1583" x="4318000" y="3411538"/>
          <p14:tracePt t="1599" x="4267200" y="3716338"/>
          <p14:tracePt t="1616" x="4249738" y="3944938"/>
          <p14:tracePt t="1632" x="4267200" y="4106863"/>
          <p14:tracePt t="1649" x="4386263" y="4267200"/>
          <p14:tracePt t="1666" x="4656138" y="4478338"/>
          <p14:tracePt t="1683" x="4995863" y="4640263"/>
          <p14:tracePt t="1699" x="5453063" y="4833938"/>
          <p14:tracePt t="1716" x="6062663" y="5062538"/>
          <p14:tracePt t="1732" x="6629400" y="5275263"/>
          <p14:tracePt t="1749" x="7196138" y="5418138"/>
          <p14:tracePt t="1766" x="7729538" y="5511800"/>
          <p14:tracePt t="1783" x="8247063" y="5529263"/>
          <p14:tracePt t="1799" x="8669338" y="5468938"/>
          <p14:tracePt t="1816" x="8974138" y="5351463"/>
          <p14:tracePt t="1833" x="9296400" y="5156200"/>
          <p14:tracePt t="1849" x="9575800" y="4935538"/>
          <p14:tracePt t="1866" x="9796463" y="4691063"/>
          <p14:tracePt t="1882" x="9956800" y="4445000"/>
          <p14:tracePt t="1899" x="10075863" y="4191000"/>
          <p14:tracePt t="1916" x="10167938" y="3868738"/>
          <p14:tracePt t="1933" x="10202863" y="3675063"/>
          <p14:tracePt t="1949" x="10202863" y="3573463"/>
          <p14:tracePt t="1966" x="10185400" y="3395663"/>
          <p14:tracePt t="1983" x="10058400" y="3182938"/>
          <p14:tracePt t="1999" x="9931400" y="3055938"/>
          <p14:tracePt t="2016" x="9669463" y="2913063"/>
          <p14:tracePt t="2033" x="9474200" y="2844800"/>
          <p14:tracePt t="2049" x="9085263" y="2735263"/>
          <p14:tracePt t="2066" x="8831263" y="2735263"/>
          <p14:tracePt t="2083" x="8567738" y="2717800"/>
          <p14:tracePt t="2099" x="8313738" y="2717800"/>
          <p14:tracePt t="2116" x="8102600" y="2751138"/>
          <p14:tracePt t="2133" x="7907338" y="2844800"/>
          <p14:tracePt t="2150" x="7747000" y="2963863"/>
          <p14:tracePt t="2166" x="7602538" y="3106738"/>
          <p14:tracePt t="2183" x="7500938" y="3284538"/>
          <p14:tracePt t="2199" x="7408863" y="3462338"/>
          <p14:tracePt t="2216" x="7373938" y="3640138"/>
          <p14:tracePt t="2233" x="7358063" y="3835400"/>
          <p14:tracePt t="2249" x="7358063" y="4030663"/>
          <p14:tracePt t="2266" x="7485063" y="4300538"/>
          <p14:tracePt t="2283" x="7678738" y="4529138"/>
          <p14:tracePt t="2300" x="7907338" y="4775200"/>
          <p14:tracePt t="2316" x="8120063" y="4935538"/>
          <p14:tracePt t="2333" x="8389938" y="5097463"/>
          <p14:tracePt t="2349" x="8686800" y="5224463"/>
          <p14:tracePt t="2366" x="8974138" y="5291138"/>
          <p14:tracePt t="2383" x="9313863" y="5351463"/>
          <p14:tracePt t="2400" x="9779000" y="5351463"/>
          <p14:tracePt t="2416" x="9913938" y="5291138"/>
          <p14:tracePt t="2433" x="10269538" y="5113338"/>
          <p14:tracePt t="2450" x="10464800" y="4953000"/>
          <p14:tracePt t="2466" x="10609263" y="4741863"/>
          <p14:tracePt t="2483" x="10701338" y="4478338"/>
          <p14:tracePt t="2499" x="10736263" y="4191000"/>
          <p14:tracePt t="2516" x="10752138" y="3911600"/>
          <p14:tracePt t="2533" x="10752138" y="3640138"/>
          <p14:tracePt t="2550" x="10660063" y="3411538"/>
          <p14:tracePt t="2566" x="10558463" y="3217863"/>
          <p14:tracePt t="2583" x="10414000" y="3055938"/>
          <p14:tracePt t="2599" x="10253663" y="2928938"/>
          <p14:tracePt t="2616" x="9974263" y="2768600"/>
          <p14:tracePt t="2633" x="9753600" y="2700338"/>
          <p14:tracePt t="2649" x="9456738" y="2649538"/>
          <p14:tracePt t="2666" x="9136063" y="2633663"/>
          <p14:tracePt t="2683" x="8864600" y="2633663"/>
          <p14:tracePt t="2699" x="8509000" y="2751138"/>
          <p14:tracePt t="2716" x="8297863" y="2862263"/>
          <p14:tracePt t="2733" x="8051800" y="3040063"/>
          <p14:tracePt t="2749" x="7840663" y="3200400"/>
          <p14:tracePt t="2766" x="7678738" y="3344863"/>
          <p14:tracePt t="2783" x="7569200" y="3462338"/>
          <p14:tracePt t="2799" x="7467600" y="3589338"/>
          <p14:tracePt t="2816" x="7391400" y="3733800"/>
          <p14:tracePt t="2833" x="7307263" y="3894138"/>
          <p14:tracePt t="2849" x="7246938" y="4071938"/>
          <p14:tracePt t="2866" x="7231063" y="4284663"/>
          <p14:tracePt t="2883" x="7213600" y="4529138"/>
          <p14:tracePt t="2900" x="7213600" y="4800600"/>
          <p14:tracePt t="2916" x="7289800" y="5080000"/>
          <p14:tracePt t="2933" x="7518400" y="5453063"/>
          <p14:tracePt t="2950" x="7729538" y="5689600"/>
          <p14:tracePt t="2966" x="7958138" y="5900738"/>
          <p14:tracePt t="2983" x="8196263" y="6062663"/>
          <p14:tracePt t="2999" x="8407400" y="6146800"/>
          <p14:tracePt t="3016" x="8602663" y="6180138"/>
          <p14:tracePt t="3033" x="8847138" y="6180138"/>
          <p14:tracePt t="3049" x="9067800" y="6096000"/>
          <p14:tracePt t="3066" x="9278938" y="5969000"/>
          <p14:tracePt t="3083" x="9491663" y="5808663"/>
          <p14:tracePt t="3099" x="9652000" y="5613400"/>
          <p14:tracePt t="3116" x="9779000" y="5384800"/>
          <p14:tracePt t="3133" x="9863138" y="5130800"/>
          <p14:tracePt t="3149" x="9913938" y="4800600"/>
          <p14:tracePt t="3166" x="9931400" y="4546600"/>
          <p14:tracePt t="3183" x="9913938" y="4267200"/>
          <p14:tracePt t="3199" x="9847263" y="4046538"/>
          <p14:tracePt t="3216" x="9753600" y="3894138"/>
          <p14:tracePt t="3233" x="9669463" y="3733800"/>
          <p14:tracePt t="3249" x="9558338" y="3573463"/>
          <p14:tracePt t="3266" x="9380538" y="3411538"/>
          <p14:tracePt t="3283" x="9202738" y="3251200"/>
          <p14:tracePt t="3300" x="9009063" y="3124200"/>
          <p14:tracePt t="3316" x="8831263" y="3005138"/>
          <p14:tracePt t="3333" x="8653463" y="2913063"/>
          <p14:tracePt t="3350" x="8491538" y="2878138"/>
          <p14:tracePt t="3366" x="8389938" y="2862263"/>
          <p14:tracePt t="3383" x="8229600" y="2862263"/>
          <p14:tracePt t="3400" x="8120063" y="2862263"/>
          <p14:tracePt t="3417" x="8018463" y="2913063"/>
          <p14:tracePt t="3433" x="7907338" y="2989263"/>
          <p14:tracePt t="3449" x="7805738" y="3073400"/>
          <p14:tracePt t="3466" x="7627938" y="3251200"/>
          <p14:tracePt t="3483" x="7535863" y="3378200"/>
          <p14:tracePt t="3499" x="7424738" y="3538538"/>
          <p14:tracePt t="3516" x="7340600" y="3733800"/>
          <p14:tracePt t="3533" x="7246938" y="3929063"/>
          <p14:tracePt t="3549" x="7213600" y="4140200"/>
          <p14:tracePt t="3566" x="7180263" y="4318000"/>
          <p14:tracePt t="3583" x="7162800" y="4427538"/>
          <p14:tracePt t="3600" x="7162800" y="4597400"/>
          <p14:tracePt t="3616" x="7162800" y="4706938"/>
          <p14:tracePt t="3633" x="7231063" y="4833938"/>
          <p14:tracePt t="3649" x="7323138" y="4935538"/>
          <p14:tracePt t="3666" x="7467600" y="5097463"/>
          <p14:tracePt t="3683" x="7696200" y="5240338"/>
          <p14:tracePt t="3699" x="7924800" y="5384800"/>
          <p14:tracePt t="3716" x="8153400" y="5486400"/>
          <p14:tracePt t="3733" x="8389938" y="5545138"/>
          <p14:tracePt t="3749" x="8602663" y="5545138"/>
          <p14:tracePt t="3766" x="8796338" y="5545138"/>
          <p14:tracePt t="3783" x="8974138" y="5453063"/>
          <p14:tracePt t="3799" x="9186863" y="5308600"/>
          <p14:tracePt t="3816" x="9364663" y="5113338"/>
          <p14:tracePt t="3833" x="9525000" y="4919663"/>
          <p14:tracePt t="3849" x="9634538" y="4706938"/>
          <p14:tracePt t="3866" x="9736138" y="4368800"/>
          <p14:tracePt t="3883" x="9779000" y="4284663"/>
          <p14:tracePt t="3900" x="9812338" y="4071938"/>
          <p14:tracePt t="3916" x="9812338" y="3962400"/>
          <p14:tracePt t="3933" x="9812338" y="3929063"/>
          <p14:tracePt t="3950" x="9812338" y="3817938"/>
          <p14:tracePt t="3966" x="9812338" y="3733800"/>
          <p14:tracePt t="3983" x="9812338" y="3675063"/>
          <p14:tracePt t="3999" x="9812338" y="3606800"/>
          <p14:tracePt t="4016" x="9812338" y="3538538"/>
          <p14:tracePt t="4033" x="9796463" y="3479800"/>
          <p14:tracePt t="4050" x="9796463" y="3429000"/>
          <p14:tracePt t="4066" x="9796463" y="3395663"/>
          <p14:tracePt t="4083" x="9796463" y="3360738"/>
          <p14:tracePt t="4099" x="9796463" y="3319463"/>
          <p14:tracePt t="4116" x="9812338" y="3302000"/>
          <p14:tracePt t="5249" x="9779000" y="3302000"/>
          <p14:tracePt t="5266" x="9652000" y="3302000"/>
          <p14:tracePt t="5284" x="9440863" y="3319463"/>
          <p14:tracePt t="5299" x="9169400" y="3319463"/>
          <p14:tracePt t="5316" x="8780463" y="3319463"/>
          <p14:tracePt t="5333" x="8567738" y="3319463"/>
          <p14:tracePt t="5350" x="8196263" y="3319463"/>
          <p14:tracePt t="5366" x="8135938" y="3319463"/>
          <p14:tracePt t="5383" x="7942263" y="3319463"/>
          <p14:tracePt t="5400" x="7856538" y="3319463"/>
          <p14:tracePt t="5416" x="7713663" y="3302000"/>
          <p14:tracePt t="5433" x="7645400" y="3302000"/>
          <p14:tracePt t="5450" x="7586663" y="3302000"/>
          <p14:tracePt t="5466" x="7518400" y="3302000"/>
          <p14:tracePt t="5483" x="7450138" y="3319463"/>
          <p14:tracePt t="5500" x="7340600" y="3378200"/>
          <p14:tracePt t="5516" x="7213600" y="3446463"/>
          <p14:tracePt t="5533" x="7094538" y="3556000"/>
          <p14:tracePt t="5550" x="6985000" y="3675063"/>
          <p14:tracePt t="5566" x="6875463" y="3817938"/>
          <p14:tracePt t="5583" x="6789738" y="3962400"/>
          <p14:tracePt t="5600" x="6738938" y="4071938"/>
          <p14:tracePt t="5616" x="6680200" y="4208463"/>
          <p14:tracePt t="5633" x="6629400" y="4368800"/>
          <p14:tracePt t="5649" x="6629400" y="4513263"/>
          <p14:tracePt t="5666" x="6629400" y="4656138"/>
          <p14:tracePt t="5683" x="6697663" y="4818063"/>
          <p14:tracePt t="5700" x="6858000" y="4995863"/>
          <p14:tracePt t="5716" x="7069138" y="5156200"/>
          <p14:tracePt t="5733" x="7323138" y="5334000"/>
          <p14:tracePt t="5750" x="7569200" y="5453063"/>
          <p14:tracePt t="5766" x="7805738" y="5580063"/>
          <p14:tracePt t="5783" x="8034338" y="5630863"/>
          <p14:tracePt t="5800" x="8247063" y="5646738"/>
          <p14:tracePt t="5816" x="8458200" y="5646738"/>
          <p14:tracePt t="5833" x="8669338" y="5580063"/>
          <p14:tracePt t="5849" x="8847138" y="5468938"/>
          <p14:tracePt t="5867" x="9067800" y="5240338"/>
          <p14:tracePt t="5883" x="9169400" y="5011738"/>
          <p14:tracePt t="5899" x="9202738" y="4902200"/>
          <p14:tracePt t="5916" x="9263063" y="4673600"/>
          <p14:tracePt t="5933" x="9278938" y="4529138"/>
          <p14:tracePt t="5950" x="9296400" y="4427538"/>
          <p14:tracePt t="5966" x="9296400" y="4318000"/>
          <p14:tracePt t="5983" x="9220200" y="4224338"/>
          <p14:tracePt t="6000" x="9101138" y="4106863"/>
          <p14:tracePt t="6016" x="8940800" y="4013200"/>
          <p14:tracePt t="6033" x="8763000" y="3929063"/>
          <p14:tracePt t="6049" x="8551863" y="3852863"/>
          <p14:tracePt t="6066" x="8297863" y="3817938"/>
          <p14:tracePt t="6083" x="8085138" y="3802063"/>
          <p14:tracePt t="6100" x="7874000" y="3802063"/>
          <p14:tracePt t="6116" x="7678738" y="3802063"/>
          <p14:tracePt t="6133" x="7485063" y="3817938"/>
          <p14:tracePt t="6150" x="7323138" y="3868738"/>
          <p14:tracePt t="6166" x="7180263" y="3979863"/>
          <p14:tracePt t="6183" x="7094538" y="4089400"/>
          <p14:tracePt t="6200" x="7018338" y="4208463"/>
          <p14:tracePt t="6216" x="6967538" y="4335463"/>
          <p14:tracePt t="6233" x="6967538" y="4478338"/>
          <p14:tracePt t="6250" x="6967538" y="4640263"/>
          <p14:tracePt t="6266" x="6985000" y="4818063"/>
          <p14:tracePt t="6283" x="7094538" y="5011738"/>
          <p14:tracePt t="6300" x="7231063" y="5189538"/>
          <p14:tracePt t="6316" x="7391400" y="5351463"/>
          <p14:tracePt t="6333" x="7645400" y="5529263"/>
          <p14:tracePt t="6350" x="7729538" y="5562600"/>
          <p14:tracePt t="6366" x="7942263" y="5595938"/>
          <p14:tracePt t="6383" x="8178800" y="5595938"/>
          <p14:tracePt t="6399" x="8389938" y="5562600"/>
          <p14:tracePt t="6416" x="8686800" y="5351463"/>
          <p14:tracePt t="6433" x="8847138" y="5173663"/>
          <p14:tracePt t="6450" x="8958263" y="4935538"/>
          <p14:tracePt t="6466" x="9024938" y="4691063"/>
          <p14:tracePt t="6483" x="9042400" y="4445000"/>
          <p14:tracePt t="6500" x="9042400" y="4157663"/>
          <p14:tracePt t="6516" x="8991600" y="3944938"/>
          <p14:tracePt t="6533" x="8864600" y="3716338"/>
          <p14:tracePt t="6550" x="8745538" y="3538538"/>
          <p14:tracePt t="6566" x="8602663" y="3378200"/>
          <p14:tracePt t="6583" x="8440738" y="3268663"/>
          <p14:tracePt t="6600" x="8297863" y="3200400"/>
          <p14:tracePt t="6616" x="8153400" y="3182938"/>
          <p14:tracePt t="6633" x="8018463" y="3182938"/>
          <p14:tracePt t="6650" x="7874000" y="3182938"/>
          <p14:tracePt t="6666" x="7729538" y="3217863"/>
          <p14:tracePt t="6683" x="7662863" y="3268663"/>
          <p14:tracePt t="6700" x="7569200" y="3344863"/>
          <p14:tracePt t="6716" x="7500938" y="3429000"/>
          <p14:tracePt t="6733" x="7467600" y="3538538"/>
          <p14:tracePt t="6750" x="7467600" y="3657600"/>
          <p14:tracePt t="6766" x="7485063" y="3835400"/>
          <p14:tracePt t="6783" x="7678738" y="4157663"/>
          <p14:tracePt t="6799" x="7840663" y="4335463"/>
          <p14:tracePt t="6816" x="8102600" y="4622800"/>
          <p14:tracePt t="6833" x="8475663" y="4884738"/>
          <p14:tracePt t="6850" x="8585200" y="4919663"/>
          <p14:tracePt t="6866" x="8796338" y="4953000"/>
          <p14:tracePt t="6883" x="8974138" y="4953000"/>
          <p14:tracePt t="6900" x="9186863" y="4757738"/>
          <p14:tracePt t="6916" x="9313863" y="4564063"/>
          <p14:tracePt t="6933" x="9398000" y="4335463"/>
          <p14:tracePt t="6950" x="9440863" y="4173538"/>
          <p14:tracePt t="6966" x="9474200" y="4013200"/>
          <p14:tracePt t="6983" x="9491663" y="3894138"/>
          <p14:tracePt t="7000" x="9491663" y="3817938"/>
          <p14:tracePt t="7016" x="9491663" y="3716338"/>
          <p14:tracePt t="7033" x="9440863" y="3606800"/>
          <p14:tracePt t="7050" x="9380538" y="3479800"/>
          <p14:tracePt t="7066" x="9329738" y="3411538"/>
          <p14:tracePt t="7083" x="9278938" y="3344863"/>
          <p14:tracePt t="7100" x="9245600" y="3268663"/>
          <p14:tracePt t="7116" x="9202738" y="3233738"/>
          <p14:tracePt t="7133" x="9186863" y="3167063"/>
          <p14:tracePt t="7150" x="9186863" y="3090863"/>
          <p14:tracePt t="7166" x="9186863" y="3040063"/>
          <p14:tracePt t="7183" x="9186863" y="2963863"/>
          <p14:tracePt t="7200" x="9202738" y="2913063"/>
          <p14:tracePt t="7216" x="9220200" y="2878138"/>
          <p14:tracePt t="7233" x="9263063" y="2827338"/>
          <p14:tracePt t="7249" x="9278938" y="2786063"/>
          <p14:tracePt t="7266" x="9313863" y="2751138"/>
          <p14:tracePt t="7283" x="9347200" y="2717800"/>
          <p14:tracePt t="7299" x="9364663" y="2684463"/>
          <p14:tracePt t="7316" x="9398000" y="2667000"/>
          <p14:tracePt t="7349" x="9423400" y="2649538"/>
          <p14:tracePt t="7366" x="9440863" y="2633663"/>
          <p14:tracePt t="7383" x="9456738" y="2608263"/>
          <p14:tracePt t="12262" x="9440863" y="2608263"/>
          <p14:tracePt t="12271" x="9380538" y="2633663"/>
          <p14:tracePt t="12285" x="9278938" y="2684463"/>
          <p14:tracePt t="12301" x="9085263" y="2768600"/>
          <p14:tracePt t="12317" x="8763000" y="2946400"/>
          <p14:tracePt t="12334" x="8389938" y="3182938"/>
          <p14:tracePt t="12350" x="8001000" y="3429000"/>
          <p14:tracePt t="12367" x="7627938" y="3716338"/>
          <p14:tracePt t="12383" x="7408863" y="3911600"/>
          <p14:tracePt t="12401" x="7196138" y="4157663"/>
          <p14:tracePt t="12417" x="7053263" y="4368800"/>
          <p14:tracePt t="12433" x="6985000" y="4564063"/>
          <p14:tracePt t="12450" x="6967538" y="4673600"/>
          <p14:tracePt t="12467" x="6967538" y="4800600"/>
          <p14:tracePt t="12483" x="6967538" y="4868863"/>
          <p14:tracePt t="12500" x="6967538" y="4919663"/>
          <p14:tracePt t="12516" x="7035800" y="4953000"/>
          <p14:tracePt t="12533" x="7112000" y="4978400"/>
          <p14:tracePt t="12550" x="7196138" y="4978400"/>
          <p14:tracePt t="12567" x="7289800" y="4978400"/>
          <p14:tracePt t="12583" x="7408863" y="4953000"/>
          <p14:tracePt t="12600" x="7485063" y="4935538"/>
          <p14:tracePt t="12617" x="7586663" y="4884738"/>
          <p14:tracePt t="12633" x="7662863" y="4818063"/>
          <p14:tracePt t="12650" x="7805738" y="4640263"/>
          <p14:tracePt t="12667" x="7856538" y="4564063"/>
          <p14:tracePt t="12683" x="7942263" y="4445000"/>
          <p14:tracePt t="12700" x="8051800" y="4224338"/>
          <p14:tracePt t="12717" x="8069263" y="4157663"/>
          <p14:tracePt t="12733" x="8102600" y="4046538"/>
          <p14:tracePt t="12750" x="8120063" y="3995738"/>
          <p14:tracePt t="12767" x="8120063" y="3944938"/>
          <p14:tracePt t="12783" x="8120063" y="3911600"/>
          <p14:tracePt t="12800" x="8102600" y="3868738"/>
          <p14:tracePt t="12816" x="8085138" y="3852863"/>
          <p14:tracePt t="12833" x="8001000" y="3817938"/>
          <p14:tracePt t="12850" x="7924800" y="3802063"/>
          <p14:tracePt t="12867" x="7856538" y="3802063"/>
          <p14:tracePt t="12883" x="7764463" y="3802063"/>
          <p14:tracePt t="12900" x="7713663" y="3802063"/>
          <p14:tracePt t="12917" x="7662863" y="3802063"/>
          <p14:tracePt t="12933" x="7602538" y="3835400"/>
          <p14:tracePt t="12950" x="7586663" y="3894138"/>
          <p14:tracePt t="12967" x="7586663" y="3995738"/>
          <p14:tracePt t="12983" x="7586663" y="4089400"/>
          <p14:tracePt t="13000" x="7662863" y="4191000"/>
          <p14:tracePt t="13017" x="7764463" y="4284663"/>
          <p14:tracePt t="13033" x="7924800" y="4351338"/>
          <p14:tracePt t="13050" x="8085138" y="4368800"/>
          <p14:tracePt t="13066" x="8262938" y="4386263"/>
          <p14:tracePt t="13083" x="8407400" y="4386263"/>
          <p14:tracePt t="13100" x="8551863" y="4318000"/>
          <p14:tracePt t="13117" x="8653463" y="4224338"/>
          <p14:tracePt t="13133" x="8745538" y="4106863"/>
          <p14:tracePt t="13150" x="8780463" y="4030663"/>
          <p14:tracePt t="13167" x="8831263" y="3894138"/>
          <p14:tracePt t="13183" x="8831263" y="3817938"/>
          <p14:tracePt t="13200" x="8813800" y="3733800"/>
          <p14:tracePt t="13216" x="8763000" y="3675063"/>
          <p14:tracePt t="13233" x="8669338" y="3606800"/>
          <p14:tracePt t="13250" x="8551863" y="3573463"/>
          <p14:tracePt t="13267" x="8407400" y="3556000"/>
          <p14:tracePt t="13283" x="8229600" y="3556000"/>
          <p14:tracePt t="13300" x="8069263" y="3556000"/>
          <p14:tracePt t="13317" x="7942263" y="3606800"/>
          <p14:tracePt t="13333" x="7840663" y="3675063"/>
          <p14:tracePt t="13350" x="7780338" y="3767138"/>
          <p14:tracePt t="13367" x="7764463" y="3911600"/>
          <p14:tracePt t="13383" x="7747000" y="4089400"/>
          <p14:tracePt t="13400" x="7747000" y="4267200"/>
          <p14:tracePt t="13417" x="7840663" y="4445000"/>
          <p14:tracePt t="13433" x="7983538" y="4597400"/>
          <p14:tracePt t="13450" x="8120063" y="4724400"/>
          <p14:tracePt t="13466" x="8262938" y="4775200"/>
          <p14:tracePt t="13483" x="8424863" y="4800600"/>
          <p14:tracePt t="13500" x="8567738" y="4800600"/>
          <p14:tracePt t="13517" x="8686800" y="4724400"/>
          <p14:tracePt t="13533" x="8796338" y="4622800"/>
          <p14:tracePt t="13550" x="8864600" y="4495800"/>
          <p14:tracePt t="13566" x="8890000" y="4402138"/>
          <p14:tracePt t="13583" x="8907463" y="4249738"/>
          <p14:tracePt t="13600" x="8907463" y="4140200"/>
          <p14:tracePt t="13617" x="8796338" y="3995738"/>
          <p14:tracePt t="13633" x="8653463" y="3911600"/>
          <p14:tracePt t="13650" x="8567738" y="3868738"/>
          <p14:tracePt t="13666" x="8356600" y="3784600"/>
          <p14:tracePt t="13683" x="8034338" y="3733800"/>
          <p14:tracePt t="13700" x="7907338" y="3733800"/>
          <p14:tracePt t="13717" x="7780338" y="3733800"/>
          <p14:tracePt t="13733" x="7713663" y="3751263"/>
          <p14:tracePt t="13750" x="7645400" y="3817938"/>
          <p14:tracePt t="13767" x="7627938" y="3929063"/>
          <p14:tracePt t="13783" x="7627938" y="4071938"/>
          <p14:tracePt t="13800" x="7645400" y="4249738"/>
          <p14:tracePt t="13817" x="7764463" y="4427538"/>
          <p14:tracePt t="13833" x="7942263" y="4579938"/>
          <p14:tracePt t="13850" x="8120063" y="4706938"/>
          <p14:tracePt t="13867" x="8297863" y="4741863"/>
          <p14:tracePt t="13883" x="8440738" y="4757738"/>
          <p14:tracePt t="13900" x="8534400" y="4757738"/>
          <p14:tracePt t="13917" x="8602663" y="4706938"/>
          <p14:tracePt t="13933" x="8669338" y="4640263"/>
          <p14:tracePt t="13950" x="8669338" y="4564063"/>
          <p14:tracePt t="13967" x="8686800" y="4495800"/>
          <p14:tracePt t="13983" x="8686800" y="4402138"/>
          <p14:tracePt t="14000" x="8636000" y="4318000"/>
          <p14:tracePt t="14017" x="8551863" y="4208463"/>
          <p14:tracePt t="14033" x="8475663" y="4157663"/>
          <p14:tracePt t="14050" x="8374063" y="4106863"/>
          <p14:tracePt t="14067" x="8280400" y="4071938"/>
          <p14:tracePt t="14083" x="8178800" y="4046538"/>
          <p14:tracePt t="14100" x="8085138" y="4046538"/>
          <p14:tracePt t="14116" x="7958138" y="4046538"/>
          <p14:tracePt t="14133" x="7874000" y="4046538"/>
          <p14:tracePt t="14150" x="7764463" y="4106863"/>
          <p14:tracePt t="14167" x="7696200" y="4157663"/>
          <p14:tracePt t="14183" x="7662863" y="4249738"/>
          <p14:tracePt t="14200" x="7662863" y="4335463"/>
          <p14:tracePt t="14216" x="7662863" y="4462463"/>
          <p14:tracePt t="14233" x="7713663" y="4564063"/>
          <p14:tracePt t="14250" x="7840663" y="4706938"/>
          <p14:tracePt t="14267" x="8001000" y="4833938"/>
          <p14:tracePt t="14283" x="8196263" y="4902200"/>
          <p14:tracePt t="14300" x="8407400" y="4935538"/>
          <p14:tracePt t="14317" x="8585200" y="4953000"/>
          <p14:tracePt t="14333" x="8745538" y="4919663"/>
          <p14:tracePt t="14350" x="8847138" y="4851400"/>
          <p14:tracePt t="14367" x="8940800" y="4757738"/>
          <p14:tracePt t="14383" x="8991600" y="4656138"/>
          <p14:tracePt t="14400" x="9024938" y="4579938"/>
          <p14:tracePt t="14417" x="9042400" y="4495800"/>
          <p14:tracePt t="14433" x="9067800" y="4386263"/>
          <p14:tracePt t="14450" x="9042400" y="4318000"/>
          <p14:tracePt t="14466" x="8974138" y="4224338"/>
          <p14:tracePt t="14483" x="8890000" y="4157663"/>
          <p14:tracePt t="14500" x="8780463" y="4089400"/>
          <p14:tracePt t="14517" x="8653463" y="4046538"/>
          <p14:tracePt t="14533" x="8534400" y="4030663"/>
          <p14:tracePt t="14550" x="8407400" y="4030663"/>
          <p14:tracePt t="14567" x="8280400" y="4030663"/>
          <p14:tracePt t="14583" x="8212138" y="4030663"/>
          <p14:tracePt t="14600" x="8102600" y="4071938"/>
          <p14:tracePt t="14617" x="8001000" y="4106863"/>
          <p14:tracePt t="14633" x="7907338" y="4173538"/>
          <p14:tracePt t="14650" x="7874000" y="4191000"/>
          <p14:tracePt t="14667" x="7840663" y="4284663"/>
          <p14:tracePt t="14683" x="7840663" y="4368800"/>
          <p14:tracePt t="14700" x="7840663" y="4478338"/>
          <p14:tracePt t="14717" x="7907338" y="4597400"/>
          <p14:tracePt t="14733" x="8001000" y="4706938"/>
          <p14:tracePt t="14750" x="8120063" y="4818063"/>
          <p14:tracePt t="14767" x="8262938" y="4884738"/>
          <p14:tracePt t="14783" x="8424863" y="4919663"/>
          <p14:tracePt t="14800" x="8585200" y="4935538"/>
          <p14:tracePt t="14817" x="8729663" y="4919663"/>
          <p14:tracePt t="14833" x="8847138" y="4851400"/>
          <p14:tracePt t="14850" x="8974138" y="4724400"/>
          <p14:tracePt t="14867" x="9024938" y="4579938"/>
          <p14:tracePt t="14883" x="9067800" y="4462463"/>
          <p14:tracePt t="14900" x="9067800" y="4300538"/>
          <p14:tracePt t="14917" x="9067800" y="4173538"/>
          <p14:tracePt t="14933" x="8991600" y="4046538"/>
          <p14:tracePt t="14950" x="8890000" y="3944938"/>
          <p14:tracePt t="14967" x="8763000" y="3835400"/>
          <p14:tracePt t="14983" x="8585200" y="3767138"/>
          <p14:tracePt t="15000" x="8424863" y="3733800"/>
          <p14:tracePt t="15017" x="8262938" y="3716338"/>
          <p14:tracePt t="15033" x="8120063" y="3716338"/>
          <p14:tracePt t="15050" x="8001000" y="3716338"/>
          <p14:tracePt t="15067" x="7924800" y="3751263"/>
          <p14:tracePt t="15083" x="7840663" y="3784600"/>
          <p14:tracePt t="15100" x="7780338" y="3817938"/>
          <p14:tracePt t="15117" x="7747000" y="3852863"/>
          <p14:tracePt t="15133" x="7713663" y="3868738"/>
          <p14:tracePt t="15150" x="7713663" y="3894138"/>
          <p14:tracePt t="15167" x="7696200" y="3929063"/>
          <p14:tracePt t="15199" x="7696200" y="3944938"/>
          <p14:tracePt t="15217" x="7696200" y="3962400"/>
          <p14:tracePt t="15233" x="7696200" y="3979863"/>
          <p14:tracePt t="15250" x="7713663" y="3995738"/>
          <p14:tracePt t="15282" x="7729538" y="4013200"/>
          <p14:tracePt t="15632" x="7729538" y="4030663"/>
          <p14:tracePt t="15652" x="7780338" y="4089400"/>
          <p14:tracePt t="15667" x="7856538" y="4157663"/>
          <p14:tracePt t="15684" x="7958138" y="4224338"/>
          <p14:tracePt t="15700" x="8051800" y="4267200"/>
          <p14:tracePt t="15717" x="8178800" y="4300538"/>
          <p14:tracePt t="15733" x="8280400" y="4300538"/>
          <p14:tracePt t="15750" x="8356600" y="4300538"/>
          <p14:tracePt t="15767" x="8424863" y="4284663"/>
          <p14:tracePt t="15783" x="8475663" y="4224338"/>
          <p14:tracePt t="15800" x="8509000" y="4173538"/>
          <p14:tracePt t="15817" x="8534400" y="4122738"/>
          <p14:tracePt t="15833" x="8534400" y="4071938"/>
          <p14:tracePt t="15850" x="8534400" y="4013200"/>
          <p14:tracePt t="15867" x="8509000" y="3979863"/>
          <p14:tracePt t="15883" x="8440738" y="3944938"/>
          <p14:tracePt t="15900" x="8374063" y="3911600"/>
          <p14:tracePt t="15917" x="8262938" y="3894138"/>
          <p14:tracePt t="15934" x="8135938" y="3868738"/>
          <p14:tracePt t="15950" x="8051800" y="3868738"/>
          <p14:tracePt t="15967" x="7942263" y="3868738"/>
          <p14:tracePt t="15983" x="7840663" y="3911600"/>
          <p14:tracePt t="16000" x="7780338" y="3979863"/>
          <p14:tracePt t="16017" x="7747000" y="4071938"/>
          <p14:tracePt t="16034" x="7729538" y="4191000"/>
          <p14:tracePt t="16050" x="7729538" y="4335463"/>
          <p14:tracePt t="16067" x="7729538" y="4478338"/>
          <p14:tracePt t="16083" x="7764463" y="4622800"/>
          <p14:tracePt t="16100" x="7924800" y="4800600"/>
          <p14:tracePt t="16117" x="8051800" y="4884738"/>
          <p14:tracePt t="16134" x="8102600" y="4902200"/>
          <p14:tracePt t="16150" x="8331200" y="4919663"/>
          <p14:tracePt t="16167" x="8458200" y="4919663"/>
          <p14:tracePt t="16183" x="8585200" y="4818063"/>
          <p14:tracePt t="16200" x="8686800" y="4691063"/>
          <p14:tracePt t="16217" x="8763000" y="4513263"/>
          <p14:tracePt t="16233" x="8813800" y="4335463"/>
          <p14:tracePt t="16250" x="8813800" y="4208463"/>
          <p14:tracePt t="16267" x="8813800" y="4106863"/>
          <p14:tracePt t="16284" x="8813800" y="3979863"/>
          <p14:tracePt t="16300" x="8745538" y="3911600"/>
          <p14:tracePt t="16317" x="8653463" y="3835400"/>
          <p14:tracePt t="16334" x="8551863" y="3767138"/>
          <p14:tracePt t="16350" x="8407400" y="3716338"/>
          <p14:tracePt t="16367" x="8262938" y="3690938"/>
          <p14:tracePt t="16383" x="8153400" y="3690938"/>
          <p14:tracePt t="16400" x="8034338" y="3690938"/>
          <p14:tracePt t="16417" x="7958138" y="3751263"/>
          <p14:tracePt t="16434" x="7891463" y="3835400"/>
          <p14:tracePt t="16450" x="7856538" y="3944938"/>
          <p14:tracePt t="16467" x="7856538" y="4106863"/>
          <p14:tracePt t="16484" x="7891463" y="4267200"/>
          <p14:tracePt t="16500" x="8034338" y="4462463"/>
          <p14:tracePt t="16517" x="8229600" y="4597400"/>
          <p14:tracePt t="16534" x="8424863" y="4691063"/>
          <p14:tracePt t="16550" x="8618538" y="4724400"/>
          <p14:tracePt t="16567" x="8864600" y="4724400"/>
          <p14:tracePt t="16584" x="8974138" y="4656138"/>
          <p14:tracePt t="16600" x="9009063" y="4622800"/>
          <p14:tracePt t="16617" x="9101138" y="4427538"/>
          <p14:tracePt t="16634" x="9101138" y="4368800"/>
          <p14:tracePt t="16650" x="9118600" y="4173538"/>
          <p14:tracePt t="16667" x="9067800" y="4071938"/>
          <p14:tracePt t="16683" x="8974138" y="3962400"/>
          <p14:tracePt t="16700" x="8864600" y="3868738"/>
          <p14:tracePt t="16717" x="8763000" y="3817938"/>
          <p14:tracePt t="16733" x="8636000" y="3767138"/>
          <p14:tracePt t="16750" x="8475663" y="3751263"/>
          <p14:tracePt t="16767" x="8356600" y="3751263"/>
          <p14:tracePt t="16783" x="8247063" y="3751263"/>
          <p14:tracePt t="16800" x="8135938" y="3802063"/>
          <p14:tracePt t="16817" x="8085138" y="3868738"/>
          <p14:tracePt t="16833" x="8018463" y="3979863"/>
          <p14:tracePt t="16850" x="8018463" y="4106863"/>
          <p14:tracePt t="16867" x="8018463" y="4224338"/>
          <p14:tracePt t="16884" x="8034338" y="4351338"/>
          <p14:tracePt t="16900" x="8135938" y="4462463"/>
          <p14:tracePt t="16917" x="8262938" y="4529138"/>
          <p14:tracePt t="16934" x="8440738" y="4546600"/>
          <p14:tracePt t="16950" x="8602663" y="4564063"/>
          <p14:tracePt t="16967" x="8763000" y="4546600"/>
          <p14:tracePt t="16983" x="8890000" y="4445000"/>
          <p14:tracePt t="17000" x="8991600" y="4335463"/>
          <p14:tracePt t="17017" x="9024938" y="4249738"/>
          <p14:tracePt t="17034" x="9067800" y="4140200"/>
          <p14:tracePt t="17050" x="9067800" y="4071938"/>
          <p14:tracePt t="17067" x="9067800" y="3962400"/>
          <p14:tracePt t="17084" x="9042400" y="3944938"/>
          <p14:tracePt t="17100" x="8958263" y="3852863"/>
          <p14:tracePt t="17117" x="8864600" y="3802063"/>
          <p14:tracePt t="17133" x="8712200" y="3751263"/>
          <p14:tracePt t="17150" x="8551863" y="3733800"/>
          <p14:tracePt t="17167" x="8389938" y="3733800"/>
          <p14:tracePt t="17184" x="8262938" y="3751263"/>
          <p14:tracePt t="17200" x="8135938" y="3817938"/>
          <p14:tracePt t="17217" x="8069263" y="3852863"/>
          <p14:tracePt t="17233" x="7983538" y="3944938"/>
          <p14:tracePt t="17250" x="7924800" y="4013200"/>
          <p14:tracePt t="17267" x="7891463" y="4122738"/>
          <p14:tracePt t="17284" x="7874000" y="4224338"/>
          <p14:tracePt t="17300" x="7874000" y="4351338"/>
          <p14:tracePt t="17317" x="7907338" y="4495800"/>
          <p14:tracePt t="17333" x="7958138" y="4622800"/>
          <p14:tracePt t="17350" x="8034338" y="4706938"/>
          <p14:tracePt t="17367" x="8120063" y="4800600"/>
          <p14:tracePt t="17384" x="8212138" y="4851400"/>
          <p14:tracePt t="17400" x="8331200" y="4868863"/>
          <p14:tracePt t="17417" x="8440738" y="4868863"/>
          <p14:tracePt t="17434" x="8534400" y="4868863"/>
          <p14:tracePt t="17450" x="8618538" y="4833938"/>
          <p14:tracePt t="17467" x="8686800" y="4757738"/>
          <p14:tracePt t="17484" x="8745538" y="4691063"/>
          <p14:tracePt t="17500" x="8763000" y="4597400"/>
          <p14:tracePt t="17517" x="8780463" y="4529138"/>
          <p14:tracePt t="17534" x="8780463" y="4386263"/>
          <p14:tracePt t="17550" x="8780463" y="4335463"/>
          <p14:tracePt t="17567" x="8729663" y="4224338"/>
          <p14:tracePt t="17584" x="8669338" y="4157663"/>
          <p14:tracePt t="17600" x="8585200" y="4122738"/>
          <p14:tracePt t="17617" x="8491538" y="4071938"/>
          <p14:tracePt t="17634" x="8407400" y="4046538"/>
          <p14:tracePt t="17650" x="8331200" y="4046538"/>
          <p14:tracePt t="17667" x="8247063" y="4046538"/>
          <p14:tracePt t="17684" x="8178800" y="4046538"/>
          <p14:tracePt t="17700" x="8102600" y="4071938"/>
          <p14:tracePt t="17717" x="8051800" y="4106863"/>
          <p14:tracePt t="17734" x="8001000" y="4140200"/>
          <p14:tracePt t="17750" x="7983538" y="4173538"/>
          <p14:tracePt t="17767" x="7958138" y="4208463"/>
          <p14:tracePt t="17784" x="7958138" y="4249738"/>
          <p14:tracePt t="17800" x="7958138" y="4300538"/>
          <p14:tracePt t="17817" x="7958138" y="4351338"/>
          <p14:tracePt t="17833" x="8001000" y="4402138"/>
          <p14:tracePt t="17850" x="8085138" y="4495800"/>
          <p14:tracePt t="17867" x="8196263" y="4564063"/>
          <p14:tracePt t="17883" x="8313738" y="4622800"/>
          <p14:tracePt t="17900" x="8475663" y="4656138"/>
          <p14:tracePt t="17917" x="8618538" y="4673600"/>
          <p14:tracePt t="17934" x="8729663" y="4691063"/>
          <p14:tracePt t="17950" x="8831263" y="4691063"/>
          <p14:tracePt t="17967" x="8907463" y="4691063"/>
          <p14:tracePt t="17984" x="8958263" y="4656138"/>
          <p14:tracePt t="18000" x="8991600" y="4640263"/>
          <p14:tracePt t="19418" x="8991600" y="4622800"/>
          <p14:tracePt t="19434" x="8974138" y="4579938"/>
          <p14:tracePt t="19449" x="8907463" y="4495800"/>
          <p14:tracePt t="19467" x="8831263" y="4368800"/>
          <p14:tracePt t="19484" x="8745538" y="4224338"/>
          <p14:tracePt t="19500" x="8669338" y="4046538"/>
          <p14:tracePt t="19517" x="8636000" y="3944938"/>
          <p14:tracePt t="19534" x="8618538" y="3911600"/>
          <p14:tracePt t="19550" x="8602663" y="3817938"/>
          <p14:tracePt t="19567" x="8567738" y="3751263"/>
          <p14:tracePt t="19584" x="8551863" y="3716338"/>
          <p14:tracePt t="19600" x="8551863" y="3690938"/>
          <p14:tracePt t="19617" x="8534400" y="3675063"/>
          <p14:tracePt t="19649" x="8509000" y="3657600"/>
          <p14:tracePt t="19667" x="8475663" y="3657600"/>
          <p14:tracePt t="19684" x="8458200" y="3640138"/>
          <p14:tracePt t="19700" x="8389938" y="3640138"/>
          <p14:tracePt t="19717" x="8331200" y="3624263"/>
          <p14:tracePt t="19734" x="8280400" y="3624263"/>
          <p14:tracePt t="19750" x="8212138" y="3624263"/>
          <p14:tracePt t="19767" x="8135938" y="3624263"/>
          <p14:tracePt t="19784" x="8085138" y="3624263"/>
          <p14:tracePt t="19800" x="8051800" y="3624263"/>
          <p14:tracePt t="19817" x="8001000" y="3640138"/>
          <p14:tracePt t="19833" x="7958138" y="3640138"/>
          <p14:tracePt t="19850" x="7907338" y="3675063"/>
          <p14:tracePt t="19867" x="7874000" y="3690938"/>
          <p14:tracePt t="19884" x="7823200" y="3733800"/>
          <p14:tracePt t="19900" x="7747000" y="3802063"/>
          <p14:tracePt t="19917" x="7729538" y="3852863"/>
          <p14:tracePt t="19934" x="7696200" y="3944938"/>
          <p14:tracePt t="19950" x="7678738" y="4030663"/>
          <p14:tracePt t="19967" x="7662863" y="4122738"/>
          <p14:tracePt t="19984" x="7662863" y="4208463"/>
          <p14:tracePt t="20000" x="7678738" y="4318000"/>
          <p14:tracePt t="20017" x="7747000" y="4402138"/>
          <p14:tracePt t="20034" x="7805738" y="4462463"/>
          <p14:tracePt t="20050" x="7856538" y="4513263"/>
          <p14:tracePt t="20067" x="7958138" y="4564063"/>
          <p14:tracePt t="20084" x="8018463" y="4564063"/>
          <p14:tracePt t="20100" x="8085138" y="4564063"/>
          <p14:tracePt t="20117" x="8135938" y="4513263"/>
          <p14:tracePt t="20134" x="8196263" y="4445000"/>
          <p14:tracePt t="20150" x="8229600" y="4351338"/>
          <p14:tracePt t="20167" x="8262938" y="4284663"/>
          <p14:tracePt t="20184" x="8297863" y="4208463"/>
          <p14:tracePt t="20200" x="8313738" y="4173538"/>
          <p14:tracePt t="20217" x="8313738" y="4157663"/>
          <p14:tracePt t="20234" x="8313738" y="4140200"/>
          <p14:tracePt t="20266" x="8313738" y="4122738"/>
          <p14:tracePt t="20283" x="8313738" y="4106863"/>
          <p14:tracePt t="20300" x="8313738" y="4071938"/>
          <p14:tracePt t="20317" x="8297863" y="4030663"/>
          <p14:tracePt t="20334" x="8280400" y="3995738"/>
          <p14:tracePt t="20350" x="8280400" y="3979863"/>
          <p14:tracePt t="20367" x="8262938" y="3979863"/>
          <p14:tracePt t="20384" x="8262938" y="3962400"/>
          <p14:tracePt t="20416" x="8262938" y="3929063"/>
          <p14:tracePt t="20434" x="8247063" y="3852863"/>
          <p14:tracePt t="20450" x="8229600" y="3784600"/>
          <p14:tracePt t="20467" x="8229600" y="3675063"/>
          <p14:tracePt t="20484" x="8229600" y="3606800"/>
          <p14:tracePt t="20500" x="8229600" y="3556000"/>
          <p14:tracePt t="20517" x="8229600" y="3538538"/>
          <p14:tracePt t="20549" x="8229600" y="3513138"/>
          <p14:tracePt t="20583" x="8229600" y="3497263"/>
          <p14:tracePt t="20600" x="8229600" y="3479800"/>
          <p14:tracePt t="20902" x="8229600" y="3497263"/>
          <p14:tracePt t="20917" x="8229600" y="3513138"/>
          <p14:tracePt t="20933" x="8229600" y="3538538"/>
          <p14:tracePt t="20951" x="8229600" y="3624263"/>
          <p14:tracePt t="20967" x="8229600" y="3640138"/>
          <p14:tracePt t="20984" x="8212138" y="3751263"/>
          <p14:tracePt t="21000" x="8212138" y="3767138"/>
          <p14:tracePt t="21017" x="8212138" y="3802063"/>
          <p14:tracePt t="21034" x="8212138" y="3852863"/>
          <p14:tracePt t="21050" x="8212138" y="3868738"/>
          <p14:tracePt t="21067" x="8212138" y="3894138"/>
          <p14:tracePt t="21084" x="8247063" y="3894138"/>
          <p14:tracePt t="21100" x="8297863" y="3911600"/>
          <p14:tracePt t="21117" x="8389938" y="3944938"/>
          <p14:tracePt t="21134" x="8458200" y="3944938"/>
          <p14:tracePt t="21150" x="8567738" y="3979863"/>
          <p14:tracePt t="21167" x="8636000" y="3995738"/>
          <p14:tracePt t="21183" x="8712200" y="4030663"/>
          <p14:tracePt t="21200" x="8780463" y="4046538"/>
          <p14:tracePt t="21217" x="8796338" y="4071938"/>
          <p14:tracePt t="22099" x="8796338" y="4089400"/>
          <p14:tracePt t="22117" x="8745538" y="4157663"/>
          <p14:tracePt t="22134" x="8686800" y="4249738"/>
          <p14:tracePt t="22150" x="8653463" y="4318000"/>
          <p14:tracePt t="22167" x="8636000" y="4402138"/>
          <p14:tracePt t="22184" x="8602663" y="4495800"/>
          <p14:tracePt t="22200" x="8585200" y="4564063"/>
          <p14:tracePt t="22217" x="8567738" y="4640263"/>
          <p14:tracePt t="22234" x="8567738" y="4691063"/>
          <p14:tracePt t="22250" x="8567738" y="4706938"/>
          <p14:tracePt t="22267" x="8567738" y="4724400"/>
          <p14:tracePt t="22319" x="8585200" y="4724400"/>
          <p14:tracePt t="22334" x="8602663" y="4724400"/>
          <p14:tracePt t="22350" x="8636000" y="4706938"/>
          <p14:tracePt t="22367" x="8669338" y="4691063"/>
          <p14:tracePt t="22384" x="8686800" y="4673600"/>
          <p14:tracePt t="22400" x="8712200" y="4656138"/>
          <p14:tracePt t="22417" x="8729663" y="4656138"/>
          <p14:tracePt t="22491" x="8712200" y="4673600"/>
          <p14:tracePt t="22501" x="8686800" y="4691063"/>
          <p14:tracePt t="22517" x="8669338" y="4724400"/>
          <p14:tracePt t="22534" x="8618538" y="4818063"/>
          <p14:tracePt t="22550" x="8551863" y="4919663"/>
          <p14:tracePt t="22567" x="8509000" y="4995863"/>
          <p14:tracePt t="22584" x="8491538" y="5046663"/>
          <p14:tracePt t="22600" x="8491538" y="5062538"/>
          <p14:tracePt t="22633" x="8567738" y="5046663"/>
          <p14:tracePt t="22650" x="8686800" y="4953000"/>
          <p14:tracePt t="22667" x="8796338" y="4851400"/>
          <p14:tracePt t="22683" x="8864600" y="4775200"/>
          <p14:tracePt t="22700" x="8940800" y="4706938"/>
          <p14:tracePt t="22717" x="8974138" y="4673600"/>
          <p14:tracePt t="22734" x="8974138" y="4656138"/>
          <p14:tracePt t="22783" x="8940800" y="4691063"/>
          <p14:tracePt t="22800" x="8864600" y="4757738"/>
          <p14:tracePt t="22817" x="8813800" y="4833938"/>
          <p14:tracePt t="22834" x="8763000" y="4868863"/>
          <p14:tracePt t="22850" x="8745538" y="4902200"/>
          <p14:tracePt t="22867" x="8729663" y="4919663"/>
          <p14:tracePt t="22917" x="8763000" y="4902200"/>
          <p14:tracePt t="22934" x="8780463" y="4884738"/>
          <p14:tracePt t="22950" x="8813800" y="4851400"/>
          <p14:tracePt t="22967" x="8847138" y="4818063"/>
          <p14:tracePt t="22984" x="8864600" y="4800600"/>
          <p14:tracePt t="23000" x="8890000" y="4800600"/>
          <p14:tracePt t="23024" x="8864600" y="4800600"/>
          <p14:tracePt t="23049" x="8831263" y="4833938"/>
          <p14:tracePt t="23067" x="8796338" y="4851400"/>
          <p14:tracePt t="23084" x="8763000" y="4884738"/>
          <p14:tracePt t="23100" x="8729663" y="4902200"/>
          <p14:tracePt t="23155" x="8745538" y="4902200"/>
          <p14:tracePt t="23167" x="8763000" y="4902200"/>
          <p14:tracePt t="23184" x="8813800" y="4884738"/>
          <p14:tracePt t="23200" x="8831263" y="4884738"/>
          <p14:tracePt t="23217" x="8847138" y="4868863"/>
          <p14:tracePt t="23262" x="8847138" y="4884738"/>
          <p14:tracePt t="23270" x="8831263" y="4884738"/>
          <p14:tracePt t="23283" x="8813800" y="4902200"/>
          <p14:tracePt t="23301" x="8763000" y="4919663"/>
          <p14:tracePt t="23317" x="8745538" y="4919663"/>
          <p14:tracePt t="23334" x="8745538" y="4935538"/>
          <p14:tracePt t="23350" x="8729663" y="4935538"/>
          <p14:tracePt t="23385" x="8745538" y="4919663"/>
          <p14:tracePt t="23401" x="8780463" y="4902200"/>
          <p14:tracePt t="23417" x="8813800" y="4868863"/>
          <p14:tracePt t="23434" x="8864600" y="4833938"/>
          <p14:tracePt t="23466" x="8864600" y="4818063"/>
          <p14:tracePt t="23500" x="8847138" y="4818063"/>
          <p14:tracePt t="23517" x="8813800" y="4833938"/>
          <p14:tracePt t="23534" x="8780463" y="4868863"/>
          <p14:tracePt t="23550" x="8763000" y="4868863"/>
          <p14:tracePt t="23567" x="8745538" y="4884738"/>
          <p14:tracePt t="23633" x="8763000" y="4851400"/>
          <p14:tracePt t="23650" x="8796338" y="4833938"/>
          <p14:tracePt t="23667" x="8813800" y="4818063"/>
          <p14:tracePt t="23749" x="8796338" y="4833938"/>
          <p14:tracePt t="23767" x="8780463" y="4851400"/>
          <p14:tracePt t="23784" x="8763000" y="4868863"/>
          <p14:tracePt t="23800" x="8745538" y="4868863"/>
          <p14:tracePt t="23835" x="8763000" y="4868863"/>
          <p14:tracePt t="23851" x="8796338" y="4868863"/>
          <p14:tracePt t="23867" x="8831263" y="4851400"/>
          <p14:tracePt t="23884" x="8864600" y="4833938"/>
          <p14:tracePt t="23900" x="8907463" y="4818063"/>
          <p14:tracePt t="23983" x="8831263" y="4851400"/>
          <p14:tracePt t="24001" x="8796338" y="4884738"/>
          <p14:tracePt t="24017" x="8763000" y="4919663"/>
          <p14:tracePt t="24034" x="8745538" y="4935538"/>
          <p14:tracePt t="24051" x="8729663" y="4953000"/>
          <p14:tracePt t="24083" x="8745538" y="4953000"/>
          <p14:tracePt t="24100" x="8796338" y="4902200"/>
          <p14:tracePt t="24117" x="8831263" y="4868863"/>
          <p14:tracePt t="24134" x="8890000" y="4818063"/>
          <p14:tracePt t="24150" x="8907463" y="4800600"/>
          <p14:tracePt t="24167" x="8923338" y="4775200"/>
          <p14:tracePt t="24216" x="8907463" y="4800600"/>
          <p14:tracePt t="24234" x="8864600" y="4833938"/>
          <p14:tracePt t="24251" x="8813800" y="4868863"/>
          <p14:tracePt t="24267" x="8796338" y="4884738"/>
          <p14:tracePt t="24284" x="8780463" y="4902200"/>
          <p14:tracePt t="24300" x="8763000" y="4902200"/>
          <p14:tracePt t="24335" x="8780463" y="4902200"/>
          <p14:tracePt t="24351" x="8796338" y="4902200"/>
          <p14:tracePt t="24367" x="8847138" y="4851400"/>
          <p14:tracePt t="24384" x="8907463" y="4818063"/>
          <p14:tracePt t="24401" x="8958263" y="4757738"/>
          <p14:tracePt t="24433" x="8974138" y="4741863"/>
          <p14:tracePt t="24475" x="8958263" y="4741863"/>
          <p14:tracePt t="24484" x="8940800" y="4757738"/>
          <p14:tracePt t="24501" x="8923338" y="4800600"/>
          <p14:tracePt t="24517" x="8864600" y="4833938"/>
          <p14:tracePt t="24534" x="8847138" y="4851400"/>
          <p14:tracePt t="24550" x="8831263" y="4868863"/>
          <p14:tracePt t="24567" x="8813800" y="4884738"/>
          <p14:tracePt t="24616" x="8831263" y="4868863"/>
          <p14:tracePt t="24634" x="8890000" y="4833938"/>
          <p14:tracePt t="24650" x="8923338" y="4775200"/>
          <p14:tracePt t="24667" x="8958263" y="4724400"/>
          <p14:tracePt t="24684" x="8991600" y="4691063"/>
          <p14:tracePt t="24701" x="8991600" y="4673600"/>
          <p14:tracePt t="24717" x="9009063" y="4673600"/>
          <p14:tracePt t="24749" x="8974138" y="4691063"/>
          <p14:tracePt t="24767" x="8907463" y="4741863"/>
          <p14:tracePt t="24784" x="8813800" y="4818063"/>
          <p14:tracePt t="24801" x="8763000" y="4851400"/>
          <p14:tracePt t="24817" x="8686800" y="4902200"/>
          <p14:tracePt t="24834" x="8636000" y="4935538"/>
          <p14:tracePt t="24851" x="8618538" y="4953000"/>
          <p14:tracePt t="24867" x="8618538" y="4978400"/>
          <p14:tracePt t="24899" x="8653463" y="4978400"/>
          <p14:tracePt t="24917" x="8745538" y="4902200"/>
          <p14:tracePt t="24934" x="8780463" y="4884738"/>
          <p14:tracePt t="24951" x="8847138" y="4833938"/>
          <p14:tracePt t="24967" x="8907463" y="4775200"/>
          <p14:tracePt t="24984" x="8940800" y="4757738"/>
          <p14:tracePt t="25049" x="8923338" y="4757738"/>
          <p14:tracePt t="25067" x="8890000" y="4800600"/>
          <p14:tracePt t="25085" x="8831263" y="4851400"/>
          <p14:tracePt t="25101" x="8796338" y="4868863"/>
          <p14:tracePt t="25117" x="8763000" y="4902200"/>
          <p14:tracePt t="25134" x="8745538" y="4919663"/>
          <p14:tracePt t="25183" x="8763000" y="4919663"/>
          <p14:tracePt t="25201" x="8813800" y="4884738"/>
          <p14:tracePt t="25217" x="8847138" y="4851400"/>
          <p14:tracePt t="25234" x="8864600" y="4818063"/>
          <p14:tracePt t="25251" x="8890000" y="4800600"/>
          <p14:tracePt t="25267" x="8907463" y="4775200"/>
          <p14:tracePt t="25318" x="8890000" y="4775200"/>
          <p14:tracePt t="25334" x="8864600" y="4800600"/>
          <p14:tracePt t="25351" x="8831263" y="4833938"/>
          <p14:tracePt t="25367" x="8796338" y="4851400"/>
          <p14:tracePt t="25384" x="8780463" y="4868863"/>
          <p14:tracePt t="25400" x="8763000" y="4884738"/>
          <p14:tracePt t="25417" x="8763000" y="4902200"/>
          <p14:tracePt t="25450" x="8763000" y="4884738"/>
          <p14:tracePt t="25467" x="8796338" y="4868863"/>
          <p14:tracePt t="25484" x="8847138" y="4800600"/>
          <p14:tracePt t="25500" x="8890000" y="4741863"/>
          <p14:tracePt t="25517" x="8907463" y="4724400"/>
          <p14:tracePt t="25534" x="8923338" y="4706938"/>
          <p14:tracePt t="25600" x="8907463" y="4724400"/>
          <p14:tracePt t="25617" x="8864600" y="4741863"/>
          <p14:tracePt t="25634" x="8813800" y="4775200"/>
          <p14:tracePt t="25651" x="8780463" y="4833938"/>
          <p14:tracePt t="25667" x="8745538" y="4851400"/>
          <p14:tracePt t="25684" x="8729663" y="4884738"/>
          <p14:tracePt t="25701" x="8712200" y="4884738"/>
          <p14:tracePt t="25717" x="8712200" y="4902200"/>
          <p14:tracePt t="25766" x="8729663" y="4884738"/>
          <p14:tracePt t="25784" x="8763000" y="4868863"/>
          <p14:tracePt t="26550" x="8763000" y="4833938"/>
          <p14:tracePt t="26568" x="8796338" y="4775200"/>
          <p14:tracePt t="26584" x="8831263" y="4741863"/>
          <p14:tracePt t="26601" x="8847138" y="4706938"/>
          <p14:tracePt t="26617" x="8864600" y="4691063"/>
          <p14:tracePt t="26634" x="8864600" y="4673600"/>
          <p14:tracePt t="26683" x="8847138" y="4691063"/>
          <p14:tracePt t="26701" x="8813800" y="4724400"/>
          <p14:tracePt t="26717" x="8763000" y="4757738"/>
          <p14:tracePt t="26734" x="8729663" y="4800600"/>
          <p14:tracePt t="26751" x="8686800" y="4833938"/>
          <p14:tracePt t="26767" x="8653463" y="4868863"/>
          <p14:tracePt t="26784" x="8636000" y="4884738"/>
          <p14:tracePt t="26800" x="8636000" y="4902200"/>
          <p14:tracePt t="26866" x="8669338" y="4884738"/>
          <p14:tracePt t="26884" x="8729663" y="4851400"/>
          <p14:tracePt t="26901" x="8745538" y="4833938"/>
          <p14:tracePt t="26917" x="8763000" y="4818063"/>
          <p14:tracePt t="26934" x="8780463" y="4818063"/>
          <p14:tracePt t="26951" x="8780463" y="4800600"/>
          <p14:tracePt t="27016" x="8780463" y="4818063"/>
          <p14:tracePt t="27035" x="8763000" y="4833938"/>
          <p14:tracePt t="27049" x="8745538" y="4851400"/>
          <p14:tracePt t="27067" x="8729663" y="4868863"/>
          <p14:tracePt t="27100" x="8729663" y="4884738"/>
          <p14:tracePt t="27166" x="8745538" y="4884738"/>
          <p14:tracePt t="27184" x="8763000" y="4868863"/>
          <p14:tracePt t="27201" x="8780463" y="4868863"/>
          <p14:tracePt t="27217" x="8796338" y="4868863"/>
          <p14:tracePt t="27285" x="8780463" y="4868863"/>
          <p14:tracePt t="27316" x="8745538" y="4884738"/>
          <p14:tracePt t="27334" x="8712200" y="4902200"/>
          <p14:tracePt t="27351" x="8686800" y="4919663"/>
          <p14:tracePt t="27367" x="8669338" y="4935538"/>
          <p14:tracePt t="27384" x="8653463" y="4953000"/>
          <p14:tracePt t="27441" x="8669338" y="4953000"/>
          <p14:tracePt t="27451" x="8686800" y="4953000"/>
          <p14:tracePt t="27467" x="8729663" y="4935538"/>
          <p14:tracePt t="27484" x="8763000" y="4902200"/>
          <p14:tracePt t="27501" x="8796338" y="4884738"/>
          <p14:tracePt t="27517" x="8813800" y="4884738"/>
          <p14:tracePt t="27534" x="8813800" y="4868863"/>
          <p14:tracePt t="28266" x="8796338" y="4868863"/>
          <p14:tracePt t="28284" x="8763000" y="4868863"/>
          <p14:tracePt t="28301" x="8729663" y="4868863"/>
          <p14:tracePt t="28317" x="8686800" y="4868863"/>
          <p14:tracePt t="28334" x="8653463" y="4851400"/>
          <p14:tracePt t="28351" x="8602663" y="4851400"/>
          <p14:tracePt t="28368" x="8551863" y="4833938"/>
          <p14:tracePt t="28384" x="8534400" y="4818063"/>
          <p14:tracePt t="28401" x="8491538" y="4818063"/>
          <p14:tracePt t="28417" x="8440738" y="4800600"/>
          <p14:tracePt t="28434" x="8407400" y="4775200"/>
          <p14:tracePt t="28450" x="8356600" y="4775200"/>
          <p14:tracePt t="28467" x="8297863" y="4757738"/>
          <p14:tracePt t="28484" x="8229600" y="4741863"/>
          <p14:tracePt t="28501" x="8196263" y="4741863"/>
          <p14:tracePt t="28517" x="8135938" y="4724400"/>
          <p14:tracePt t="28534" x="8102600" y="4706938"/>
          <p14:tracePt t="28551" x="8085138" y="4706938"/>
          <p14:tracePt t="28567" x="8051800" y="4691063"/>
          <p14:tracePt t="28584" x="8018463" y="4691063"/>
          <p14:tracePt t="28601" x="7942263" y="4673600"/>
          <p14:tracePt t="28617" x="7840663" y="4656138"/>
          <p14:tracePt t="28634" x="7729538" y="4640263"/>
          <p14:tracePt t="28651" x="7627938" y="4622800"/>
          <p14:tracePt t="28667" x="7518400" y="4622800"/>
          <p14:tracePt t="28684" x="7424738" y="4597400"/>
          <p14:tracePt t="28701" x="7358063" y="4597400"/>
          <p14:tracePt t="28717" x="7272338" y="4597400"/>
          <p14:tracePt t="28734" x="7213600" y="4579938"/>
          <p14:tracePt t="28751" x="7145338" y="4579938"/>
          <p14:tracePt t="28767" x="7112000" y="4564063"/>
          <p14:tracePt t="28784" x="7094538" y="4564063"/>
          <p14:tracePt t="28800" x="7069138" y="4564063"/>
          <p14:tracePt t="28900" x="7094538" y="4564063"/>
          <p14:tracePt t="28917" x="7162800" y="4579938"/>
          <p14:tracePt t="28934" x="7246938" y="4622800"/>
          <p14:tracePt t="28951" x="7358063" y="4656138"/>
          <p14:tracePt t="28967" x="7500938" y="4691063"/>
          <p14:tracePt t="28984" x="7678738" y="4724400"/>
          <p14:tracePt t="29001" x="7856538" y="4757738"/>
          <p14:tracePt t="29017" x="8018463" y="4800600"/>
          <p14:tracePt t="29034" x="8196263" y="4851400"/>
          <p14:tracePt t="29051" x="8331200" y="4884738"/>
          <p14:tracePt t="29067" x="8440738" y="4919663"/>
          <p14:tracePt t="29084" x="8534400" y="4935538"/>
          <p14:tracePt t="29101" x="8618538" y="4953000"/>
          <p14:tracePt t="29117" x="8653463" y="4978400"/>
          <p14:tracePt t="29134" x="8669338" y="4978400"/>
          <p14:tracePt t="29151" x="8686800" y="4978400"/>
          <p14:tracePt t="29252" x="8669338" y="4978400"/>
          <p14:tracePt t="29268" x="8585200" y="4978400"/>
          <p14:tracePt t="29283" x="8534400" y="4978400"/>
          <p14:tracePt t="29301" x="8389938" y="4978400"/>
          <p14:tracePt t="29318" x="8135938" y="4978400"/>
          <p14:tracePt t="29334" x="8102600" y="4978400"/>
          <p14:tracePt t="29351" x="7958138" y="4953000"/>
          <p14:tracePt t="29367" x="7840663" y="4953000"/>
          <p14:tracePt t="29384" x="7747000" y="4935538"/>
          <p14:tracePt t="29401" x="7645400" y="4919663"/>
          <p14:tracePt t="29417" x="7569200" y="4919663"/>
          <p14:tracePt t="29434" x="7535863" y="4902200"/>
          <p14:tracePt t="29451" x="7518400" y="4902200"/>
          <p14:tracePt t="29550" x="7551738" y="4902200"/>
          <p14:tracePt t="29567" x="7645400" y="4884738"/>
          <p14:tracePt t="29584" x="7780338" y="4884738"/>
          <p14:tracePt t="29601" x="7942263" y="4884738"/>
          <p14:tracePt t="29617" x="8120063" y="4884738"/>
          <p14:tracePt t="29634" x="8229600" y="4902200"/>
          <p14:tracePt t="29651" x="8374063" y="4919663"/>
          <p14:tracePt t="29667" x="8475663" y="4935538"/>
          <p14:tracePt t="29684" x="8551863" y="4935538"/>
          <p14:tracePt t="29701" x="8602663" y="4953000"/>
          <p14:tracePt t="29718" x="8618538" y="4953000"/>
          <p14:tracePt t="29734" x="8636000" y="4953000"/>
          <p14:tracePt t="29766" x="8653463" y="4953000"/>
          <p14:tracePt t="29784" x="8653463" y="4978400"/>
          <p14:tracePt t="29800" x="8636000" y="4978400"/>
          <p14:tracePt t="29818" x="8509000" y="4978400"/>
          <p14:tracePt t="29834" x="8475663" y="4978400"/>
          <p14:tracePt t="29851" x="8262938" y="4978400"/>
          <p14:tracePt t="29868" x="8153400" y="4978400"/>
          <p14:tracePt t="29884" x="8051800" y="4978400"/>
          <p14:tracePt t="29901" x="7942263" y="4978400"/>
          <p14:tracePt t="29918" x="7874000" y="4978400"/>
          <p14:tracePt t="29934" x="7823200" y="4953000"/>
          <p14:tracePt t="29951" x="7805738" y="4953000"/>
          <p14:tracePt t="29967" x="7780338" y="4935538"/>
          <p14:tracePt t="29984" x="7764463" y="4935538"/>
          <p14:tracePt t="30049" x="7780338" y="4935538"/>
          <p14:tracePt t="30067" x="7891463" y="4935538"/>
          <p14:tracePt t="30084" x="8051800" y="4935538"/>
          <p14:tracePt t="30101" x="8280400" y="4978400"/>
          <p14:tracePt t="30117" x="8491538" y="5029200"/>
          <p14:tracePt t="30134" x="8636000" y="5046663"/>
          <p14:tracePt t="30151" x="8745538" y="5062538"/>
          <p14:tracePt t="30167" x="8796338" y="5080000"/>
          <p14:tracePt t="30184" x="8813800" y="5080000"/>
          <p14:tracePt t="30201" x="8831263" y="5080000"/>
          <p14:tracePt t="30227" x="8796338" y="5080000"/>
          <p14:tracePt t="30236" x="8763000" y="5080000"/>
          <p14:tracePt t="30251" x="8686800" y="5080000"/>
          <p14:tracePt t="30267" x="8551863" y="5046663"/>
          <p14:tracePt t="30284" x="8374063" y="5011738"/>
          <p14:tracePt t="30301" x="8212138" y="4978400"/>
          <p14:tracePt t="30318" x="8034338" y="4953000"/>
          <p14:tracePt t="30334" x="7942263" y="4919663"/>
          <p14:tracePt t="30351" x="7907338" y="4919663"/>
          <p14:tracePt t="30368" x="7856538" y="4902200"/>
          <p14:tracePt t="30384" x="7805738" y="4884738"/>
          <p14:tracePt t="30401" x="7780338" y="4884738"/>
          <p14:tracePt t="30418" x="7780338" y="4868863"/>
          <p14:tracePt t="30434" x="7764463" y="4868863"/>
          <p14:tracePt t="30530" x="7780338" y="4868863"/>
          <p14:tracePt t="30539" x="7805738" y="4868863"/>
          <p14:tracePt t="30551" x="7856538" y="4868863"/>
          <p14:tracePt t="30567" x="7958138" y="4868863"/>
          <p14:tracePt t="30584" x="8102600" y="4868863"/>
          <p14:tracePt t="30601" x="8229600" y="4868863"/>
          <p14:tracePt t="30617" x="8356600" y="4868863"/>
          <p14:tracePt t="30634" x="8424863" y="4884738"/>
          <p14:tracePt t="30651" x="8458200" y="4884738"/>
          <p14:tracePt t="30667" x="8475663" y="4884738"/>
          <p14:tracePt t="30684" x="8491538" y="4884738"/>
          <p14:tracePt t="30719" x="8475663" y="4884738"/>
          <p14:tracePt t="30734" x="8440738" y="4884738"/>
          <p14:tracePt t="30750" x="8313738" y="4884738"/>
          <p14:tracePt t="30768" x="8196263" y="4868863"/>
          <p14:tracePt t="30784" x="8051800" y="4851400"/>
          <p14:tracePt t="30801" x="7907338" y="4851400"/>
          <p14:tracePt t="30818" x="7840663" y="4851400"/>
          <p14:tracePt t="30834" x="7805738" y="4851400"/>
          <p14:tracePt t="30851" x="7764463" y="4851400"/>
          <p14:tracePt t="30867" x="7747000" y="4851400"/>
          <p14:tracePt t="31016" x="7729538" y="4851400"/>
          <p14:tracePt t="31034" x="7713663" y="4851400"/>
          <p14:tracePt t="31051" x="7662863" y="4851400"/>
          <p14:tracePt t="31068" x="7627938" y="4851400"/>
          <p14:tracePt t="31084" x="7569200" y="4851400"/>
          <p14:tracePt t="31101" x="7500938" y="4851400"/>
          <p14:tracePt t="31117" x="7408863" y="4868863"/>
          <p14:tracePt t="31134" x="7340600" y="4884738"/>
          <p14:tracePt t="31151" x="7231063" y="4935538"/>
          <p14:tracePt t="31167" x="7145338" y="4978400"/>
          <p14:tracePt t="31184" x="7069138" y="5011738"/>
          <p14:tracePt t="31201" x="7002463" y="5046663"/>
          <p14:tracePt t="31217" x="6934200" y="5080000"/>
          <p14:tracePt t="31234" x="6875463" y="5130800"/>
          <p14:tracePt t="31251" x="6824663" y="5173663"/>
          <p14:tracePt t="31267" x="6773863" y="5240338"/>
          <p14:tracePt t="31284" x="6713538" y="5291138"/>
          <p14:tracePt t="31301" x="6662738" y="5384800"/>
          <p14:tracePt t="31318" x="6646863" y="5418138"/>
          <p14:tracePt t="31334" x="6611938" y="5511800"/>
          <p14:tracePt t="31351" x="6596063" y="5580063"/>
          <p14:tracePt t="31367" x="6596063" y="5630863"/>
          <p14:tracePt t="31384" x="6578600" y="5689600"/>
          <p14:tracePt t="31401" x="6561138" y="5722938"/>
          <p14:tracePt t="31417" x="6561138" y="5757863"/>
          <p14:tracePt t="31434" x="6561138" y="5773738"/>
          <p14:tracePt t="31483" x="6535738" y="5773738"/>
          <p14:tracePt t="31604" x="6535738" y="5757863"/>
          <p14:tracePt t="31666" x="6535738" y="5740400"/>
          <p14:tracePt t="31685" x="6519863" y="5740400"/>
          <p14:tracePt t="31699" x="6519863" y="5722938"/>
          <p14:tracePt t="31718" x="6519863" y="5689600"/>
          <p14:tracePt t="31734" x="6519863" y="5630863"/>
          <p14:tracePt t="31751" x="6535738" y="5595938"/>
          <p14:tracePt t="31768" x="6561138" y="5545138"/>
          <p14:tracePt t="31784" x="6611938" y="5468938"/>
          <p14:tracePt t="31801" x="6629400" y="5453063"/>
          <p14:tracePt t="31818" x="6697663" y="5384800"/>
          <p14:tracePt t="31834" x="6713538" y="5367338"/>
          <p14:tracePt t="31851" x="6756400" y="5351463"/>
          <p14:tracePt t="31868" x="6789738" y="5308600"/>
          <p14:tracePt t="31884" x="6807200" y="5275263"/>
          <p14:tracePt t="31901" x="6824663" y="5275263"/>
          <p14:tracePt t="31918" x="6840538" y="5257800"/>
          <p14:tracePt t="31934" x="6858000" y="5240338"/>
          <p14:tracePt t="31951" x="6875463" y="5224463"/>
          <p14:tracePt t="31968" x="6891338" y="5207000"/>
          <p14:tracePt t="31984" x="6934200" y="5189538"/>
          <p14:tracePt t="32001" x="6967538" y="5156200"/>
          <p14:tracePt t="32017" x="7002463" y="5130800"/>
          <p14:tracePt t="32034" x="7035800" y="5097463"/>
          <p14:tracePt t="32051" x="7053263" y="5080000"/>
          <p14:tracePt t="32068" x="7094538" y="5046663"/>
          <p14:tracePt t="32084" x="7129463" y="5029200"/>
          <p14:tracePt t="32101" x="7162800" y="5011738"/>
          <p14:tracePt t="32118" x="7213600" y="4995863"/>
          <p14:tracePt t="32134" x="7289800" y="4978400"/>
          <p14:tracePt t="32151" x="7358063" y="4953000"/>
          <p14:tracePt t="32168" x="7424738" y="4935538"/>
          <p14:tracePt t="32184" x="7485063" y="4919663"/>
          <p14:tracePt t="32201" x="7569200" y="4902200"/>
          <p14:tracePt t="32218" x="7662863" y="4902200"/>
          <p14:tracePt t="32234" x="7729538" y="4902200"/>
          <p14:tracePt t="32251" x="7823200" y="4902200"/>
          <p14:tracePt t="32267" x="7907338" y="4902200"/>
          <p14:tracePt t="32284" x="8001000" y="4902200"/>
          <p14:tracePt t="32301" x="8085138" y="4919663"/>
          <p14:tracePt t="32318" x="8196263" y="4953000"/>
          <p14:tracePt t="32334" x="8262938" y="4978400"/>
          <p14:tracePt t="32351" x="8389938" y="5029200"/>
          <p14:tracePt t="32368" x="8440738" y="5046663"/>
          <p14:tracePt t="32384" x="8491538" y="5080000"/>
          <p14:tracePt t="32401" x="8585200" y="5097463"/>
          <p14:tracePt t="32418" x="8653463" y="5130800"/>
          <p14:tracePt t="32434" x="8712200" y="5156200"/>
          <p14:tracePt t="32451" x="8780463" y="5189538"/>
          <p14:tracePt t="32467" x="8831263" y="5207000"/>
          <p14:tracePt t="32484" x="8890000" y="5240338"/>
          <p14:tracePt t="32501" x="8923338" y="5257800"/>
          <p14:tracePt t="32517" x="8974138" y="5291138"/>
          <p14:tracePt t="32534" x="8991600" y="5308600"/>
          <p14:tracePt t="32551" x="9042400" y="5351463"/>
          <p14:tracePt t="32568" x="9085263" y="5384800"/>
          <p14:tracePt t="32584" x="9118600" y="5435600"/>
          <p14:tracePt t="32601" x="9151938" y="5468938"/>
          <p14:tracePt t="32618" x="9202738" y="5529263"/>
          <p14:tracePt t="32634" x="9263063" y="5580063"/>
          <p14:tracePt t="32651" x="9313863" y="5613400"/>
          <p14:tracePt t="32668" x="9380538" y="5689600"/>
          <p14:tracePt t="32684" x="9423400" y="5757863"/>
          <p14:tracePt t="32701" x="9474200" y="5808663"/>
          <p14:tracePt t="32718" x="9507538" y="5859463"/>
          <p14:tracePt t="32734" x="9507538" y="5884863"/>
          <p14:tracePt t="32751" x="9525000" y="5900738"/>
          <p14:tracePt t="32784" x="9542463" y="5900738"/>
          <p14:tracePt t="32866" x="9542463" y="5859463"/>
          <p14:tracePt t="32885" x="9542463" y="5808663"/>
          <p14:tracePt t="32899" x="9542463" y="5757863"/>
          <p14:tracePt t="32918" x="9525000" y="5689600"/>
          <p14:tracePt t="32934" x="9507538" y="5646738"/>
          <p14:tracePt t="32951" x="9491663" y="5595938"/>
          <p14:tracePt t="32968" x="9474200" y="5545138"/>
          <p14:tracePt t="32984" x="9423400" y="5486400"/>
          <p14:tracePt t="33001" x="9364663" y="5418138"/>
          <p14:tracePt t="33018" x="9313863" y="5367338"/>
          <p14:tracePt t="33034" x="9263063" y="5308600"/>
          <p14:tracePt t="33051" x="9202738" y="5257800"/>
          <p14:tracePt t="33067" x="9151938" y="5240338"/>
          <p14:tracePt t="33084" x="9118600" y="5207000"/>
          <p14:tracePt t="33101" x="9067800" y="5189538"/>
          <p14:tracePt t="33118" x="8974138" y="5173663"/>
          <p14:tracePt t="33134" x="8890000" y="5130800"/>
          <p14:tracePt t="33151" x="8813800" y="5097463"/>
          <p14:tracePt t="33167" x="8729663" y="5080000"/>
          <p14:tracePt t="33184" x="8653463" y="5062538"/>
          <p14:tracePt t="33201" x="8585200" y="5046663"/>
          <p14:tracePt t="33217" x="8551863" y="5046663"/>
          <p14:tracePt t="33234" x="8475663" y="5029200"/>
          <p14:tracePt t="33251" x="8356600" y="5011738"/>
          <p14:tracePt t="33268" x="8331200" y="4995863"/>
          <p14:tracePt t="33284" x="8247063" y="4995863"/>
          <p14:tracePt t="33301" x="8120063" y="4953000"/>
          <p14:tracePt t="33318" x="8085138" y="4953000"/>
          <p14:tracePt t="33334" x="8018463" y="4953000"/>
          <p14:tracePt t="33351" x="7874000" y="4935538"/>
          <p14:tracePt t="33368" x="7764463" y="4919663"/>
          <p14:tracePt t="33384" x="7678738" y="4919663"/>
          <p14:tracePt t="33401" x="7569200" y="4919663"/>
          <p14:tracePt t="33417" x="7485063" y="4919663"/>
          <p14:tracePt t="33434" x="7408863" y="4919663"/>
          <p14:tracePt t="33451" x="7358063" y="4919663"/>
          <p14:tracePt t="33468" x="7289800" y="4919663"/>
          <p14:tracePt t="33484" x="7213600" y="4919663"/>
          <p14:tracePt t="33501" x="7129463" y="4919663"/>
          <p14:tracePt t="33517" x="7035800" y="4935538"/>
          <p14:tracePt t="33534" x="6967538" y="4953000"/>
          <p14:tracePt t="33551" x="6891338" y="4995863"/>
          <p14:tracePt t="33568" x="6824663" y="5011738"/>
          <p14:tracePt t="33584" x="6773863" y="5046663"/>
          <p14:tracePt t="33601" x="6697663" y="5062538"/>
          <p14:tracePt t="33617" x="6646863" y="5113338"/>
          <p14:tracePt t="33634" x="6578600" y="5173663"/>
          <p14:tracePt t="33651" x="6502400" y="5240338"/>
          <p14:tracePt t="33668" x="6434138" y="5351463"/>
          <p14:tracePt t="33684" x="6400800" y="5435600"/>
          <p14:tracePt t="33701" x="6357938" y="5529263"/>
          <p14:tracePt t="33718" x="6324600" y="5595938"/>
          <p14:tracePt t="33734" x="6307138" y="5646738"/>
          <p14:tracePt t="33751" x="6291263" y="5689600"/>
          <p14:tracePt t="33768" x="6291263" y="5722938"/>
          <p14:tracePt t="34017" x="6307138" y="5707063"/>
          <p14:tracePt t="34035" x="6357938" y="5646738"/>
          <p14:tracePt t="34051" x="6451600" y="5595938"/>
          <p14:tracePt t="34068" x="6561138" y="5511800"/>
          <p14:tracePt t="34084" x="6680200" y="5435600"/>
          <p14:tracePt t="34101" x="6824663" y="5367338"/>
          <p14:tracePt t="34118" x="6916738" y="5308600"/>
          <p14:tracePt t="34134" x="7018338" y="5257800"/>
          <p14:tracePt t="34151" x="7112000" y="5224463"/>
          <p14:tracePt t="34168" x="7180263" y="5189538"/>
          <p14:tracePt t="34184" x="7231063" y="5173663"/>
          <p14:tracePt t="34201" x="7289800" y="5156200"/>
          <p14:tracePt t="34218" x="7340600" y="5130800"/>
          <p14:tracePt t="34234" x="7391400" y="5113338"/>
          <p14:tracePt t="34251" x="7450138" y="5097463"/>
          <p14:tracePt t="34268" x="7500938" y="5080000"/>
          <p14:tracePt t="34284" x="7569200" y="5062538"/>
          <p14:tracePt t="34301" x="7645400" y="5062538"/>
          <p14:tracePt t="34318" x="7747000" y="5062538"/>
          <p14:tracePt t="34334" x="7823200" y="5062538"/>
          <p14:tracePt t="34351" x="7874000" y="5062538"/>
          <p14:tracePt t="34368" x="7924800" y="5062538"/>
          <p14:tracePt t="34384" x="8001000" y="5062538"/>
          <p14:tracePt t="34401" x="8051800" y="5062538"/>
          <p14:tracePt t="34418" x="8135938" y="5062538"/>
          <p14:tracePt t="34434" x="8247063" y="5080000"/>
          <p14:tracePt t="34451" x="8313738" y="5097463"/>
          <p14:tracePt t="34468" x="8407400" y="5113338"/>
          <p14:tracePt t="34484" x="8491538" y="5113338"/>
          <p14:tracePt t="34501" x="8618538" y="5130800"/>
          <p14:tracePt t="34518" x="8729663" y="5156200"/>
          <p14:tracePt t="34534" x="8813800" y="5173663"/>
          <p14:tracePt t="34551" x="8907463" y="5207000"/>
          <p14:tracePt t="34568" x="8974138" y="5224463"/>
          <p14:tracePt t="34584" x="9024938" y="5257800"/>
          <p14:tracePt t="34601" x="9101138" y="5275263"/>
          <p14:tracePt t="34618" x="9151938" y="5308600"/>
          <p14:tracePt t="34634" x="9202738" y="5367338"/>
          <p14:tracePt t="34651" x="9245600" y="5402263"/>
          <p14:tracePt t="34668" x="9296400" y="5453063"/>
          <p14:tracePt t="34684" x="9313863" y="5486400"/>
          <p14:tracePt t="34701" x="9347200" y="5529263"/>
          <p14:tracePt t="34718" x="9364663" y="5545138"/>
          <p14:tracePt t="34734" x="9380538" y="5595938"/>
          <p14:tracePt t="34751" x="9398000" y="5613400"/>
          <p14:tracePt t="34768" x="9423400" y="5646738"/>
          <p14:tracePt t="34784" x="9423400" y="5664200"/>
          <p14:tracePt t="34801" x="9440863" y="5689600"/>
          <p14:tracePt t="34817" x="9440863" y="5707063"/>
          <p14:tracePt t="34934" x="9440863" y="5689600"/>
          <p14:tracePt t="34951" x="9423400" y="5646738"/>
          <p14:tracePt t="34968" x="9380538" y="5613400"/>
          <p14:tracePt t="34984" x="9347200" y="5545138"/>
          <p14:tracePt t="35001" x="9296400" y="5486400"/>
          <p14:tracePt t="35018" x="9263063" y="5418138"/>
          <p14:tracePt t="35034" x="9220200" y="5384800"/>
          <p14:tracePt t="35051" x="9169400" y="5334000"/>
          <p14:tracePt t="35068" x="9101138" y="5257800"/>
          <p14:tracePt t="35084" x="9042400" y="5224463"/>
          <p14:tracePt t="35101" x="8958263" y="5173663"/>
          <p14:tracePt t="35118" x="8847138" y="5130800"/>
          <p14:tracePt t="35134" x="8763000" y="5097463"/>
          <p14:tracePt t="35151" x="8686800" y="5062538"/>
          <p14:tracePt t="35168" x="8602663" y="5046663"/>
          <p14:tracePt t="35184" x="8475663" y="5029200"/>
          <p14:tracePt t="35201" x="8374063" y="5029200"/>
          <p14:tracePt t="35218" x="8212138" y="4995863"/>
          <p14:tracePt t="35234" x="8153400" y="4995863"/>
          <p14:tracePt t="35251" x="8001000" y="4978400"/>
          <p14:tracePt t="35268" x="7874000" y="4978400"/>
          <p14:tracePt t="35285" x="7780338" y="4978400"/>
          <p14:tracePt t="35301" x="7678738" y="4978400"/>
          <p14:tracePt t="35318" x="7586663" y="4978400"/>
          <p14:tracePt t="35334" x="7450138" y="4978400"/>
          <p14:tracePt t="35351" x="7340600" y="4978400"/>
          <p14:tracePt t="35368" x="7213600" y="4978400"/>
          <p14:tracePt t="35385" x="7129463" y="4995863"/>
          <p14:tracePt t="35401" x="7002463" y="5029200"/>
          <p14:tracePt t="35418" x="6934200" y="5062538"/>
          <p14:tracePt t="35434" x="6840538" y="5097463"/>
          <p14:tracePt t="35451" x="6756400" y="5156200"/>
          <p14:tracePt t="35468" x="6697663" y="5207000"/>
          <p14:tracePt t="35484" x="6646863" y="5240338"/>
          <p14:tracePt t="35501" x="6611938" y="5275263"/>
          <p14:tracePt t="35518" x="6596063" y="5291138"/>
          <p14:tracePt t="35534" x="6578600" y="5291138"/>
          <p14:tracePt t="35551" x="6578600" y="5308600"/>
          <p14:tracePt t="35750" x="6578600" y="5291138"/>
          <p14:tracePt t="35783" x="6578600" y="5275263"/>
          <p14:tracePt t="35801" x="6611938" y="5240338"/>
          <p14:tracePt t="35818" x="6697663" y="5189538"/>
          <p14:tracePt t="35834" x="6824663" y="5130800"/>
          <p14:tracePt t="35851" x="7002463" y="5062538"/>
          <p14:tracePt t="35867" x="7162800" y="5011738"/>
          <p14:tracePt t="35884" x="7272338" y="4995863"/>
          <p14:tracePt t="35901" x="7358063" y="4978400"/>
          <p14:tracePt t="35918" x="7424738" y="4978400"/>
          <p14:tracePt t="35934" x="7467600" y="4978400"/>
          <p14:tracePt t="35967" x="7485063" y="4978400"/>
          <p14:tracePt t="36021" x="7485063" y="4953000"/>
          <p14:tracePt t="36100" x="7500938" y="4935538"/>
          <p14:tracePt t="36118" x="7518400" y="4919663"/>
          <p14:tracePt t="36135" x="7518400" y="4884738"/>
          <p14:tracePt t="36151" x="7551738" y="4833938"/>
          <p14:tracePt t="36168" x="7586663" y="4800600"/>
          <p14:tracePt t="36184" x="7627938" y="4741863"/>
          <p14:tracePt t="36201" x="7678738" y="4656138"/>
          <p14:tracePt t="36218" x="7729538" y="4579938"/>
          <p14:tracePt t="36235" x="7764463" y="4495800"/>
          <p14:tracePt t="36251" x="7823200" y="4386263"/>
          <p14:tracePt t="36268" x="7856538" y="4267200"/>
          <p14:tracePt t="36284" x="7891463" y="4191000"/>
          <p14:tracePt t="36301" x="7907338" y="4089400"/>
          <p14:tracePt t="36318" x="7924800" y="3995738"/>
          <p14:tracePt t="36335" x="7958138" y="3868738"/>
          <p14:tracePt t="36351" x="7983538" y="3767138"/>
          <p14:tracePt t="36368" x="8018463" y="3675063"/>
          <p14:tracePt t="36384" x="8034338" y="3573463"/>
          <p14:tracePt t="36401" x="8069263" y="3497263"/>
          <p14:tracePt t="36418" x="8069263" y="3446463"/>
          <p14:tracePt t="36434" x="8085138" y="3429000"/>
          <p14:tracePt t="36517" x="8085138" y="3589338"/>
          <p14:tracePt t="36534" x="8085138" y="3784600"/>
          <p14:tracePt t="36551" x="8051800" y="4030663"/>
          <p14:tracePt t="36568" x="8034338" y="4208463"/>
          <p14:tracePt t="36584" x="8018463" y="4351338"/>
          <p14:tracePt t="36601" x="8001000" y="4427538"/>
          <p14:tracePt t="36617" x="7983538" y="4445000"/>
          <p14:tracePt t="36634" x="7958138" y="4462463"/>
          <p14:tracePt t="36651" x="7924800" y="4386263"/>
          <p14:tracePt t="36668" x="7891463" y="4284663"/>
          <p14:tracePt t="36685" x="7856538" y="4106863"/>
          <p14:tracePt t="36701" x="7856538" y="4046538"/>
          <p14:tracePt t="36718" x="7840663" y="3944938"/>
          <p14:tracePt t="36734" x="7840663" y="3911600"/>
          <p14:tracePt t="36751" x="7840663" y="3894138"/>
          <p14:tracePt t="36816" x="7840663" y="3911600"/>
          <p14:tracePt t="36850" x="7840663" y="3929063"/>
          <p14:tracePt t="36868" x="7840663" y="3944938"/>
          <p14:tracePt t="37266" x="7840663" y="3962400"/>
          <p14:tracePt t="37285" x="7840663" y="3979863"/>
          <p14:tracePt t="37302" x="7840663" y="4046538"/>
          <p14:tracePt t="37318" x="7840663" y="4191000"/>
          <p14:tracePt t="37335" x="7840663" y="4402138"/>
          <p14:tracePt t="37351" x="7856538" y="4597400"/>
          <p14:tracePt t="37368" x="7856538" y="4741863"/>
          <p14:tracePt t="37385" x="7856538" y="4851400"/>
          <p14:tracePt t="37401" x="7874000" y="4953000"/>
          <p14:tracePt t="37418" x="7874000" y="5062538"/>
          <p14:tracePt t="37435" x="7874000" y="5156200"/>
          <p14:tracePt t="37451" x="7874000" y="5240338"/>
          <p14:tracePt t="37468" x="7874000" y="5334000"/>
          <p14:tracePt t="37484" x="7874000" y="5384800"/>
          <p14:tracePt t="37501" x="7874000" y="5418138"/>
          <p14:tracePt t="37518" x="7874000" y="5435600"/>
          <p14:tracePt t="37534" x="7874000" y="5453063"/>
          <p14:tracePt t="37791" x="7874000" y="5468938"/>
          <p14:tracePt t="37801" x="7874000" y="5486400"/>
          <p14:tracePt t="37818" x="7874000" y="5630863"/>
          <p14:tracePt t="37835" x="7891463" y="5773738"/>
          <p14:tracePt t="37851" x="7891463" y="5935663"/>
          <p14:tracePt t="37868" x="7907338" y="6062663"/>
          <p14:tracePt t="37884" x="7907338" y="6164263"/>
          <p14:tracePt t="37901" x="7907338" y="6240463"/>
          <p14:tracePt t="37918" x="7907338" y="6256338"/>
          <p14:tracePt t="37934" x="7907338" y="6273800"/>
          <p14:tracePt t="37987" x="7924800" y="6240463"/>
          <p14:tracePt t="38001" x="7924800" y="6215063"/>
          <p14:tracePt t="38018" x="7942263" y="6164263"/>
          <p14:tracePt t="38034" x="7958138" y="6062663"/>
          <p14:tracePt t="38051" x="7983538" y="5986463"/>
          <p14:tracePt t="38068" x="8001000" y="5918200"/>
          <p14:tracePt t="38085" x="8018463" y="5859463"/>
          <p14:tracePt t="38101" x="8018463" y="5842000"/>
          <p14:tracePt t="38118" x="8034338" y="5842000"/>
          <p14:tracePt t="38168" x="8034338" y="5884863"/>
          <p14:tracePt t="38185" x="8018463" y="5935663"/>
          <p14:tracePt t="38201" x="8001000" y="5969000"/>
          <p14:tracePt t="38218" x="7958138" y="6096000"/>
          <p14:tracePt t="38234" x="7942263" y="6164263"/>
          <p14:tracePt t="38251" x="7942263" y="6197600"/>
          <p14:tracePt t="38268" x="7924800" y="6215063"/>
          <p14:tracePt t="38284" x="7924800" y="6240463"/>
          <p14:tracePt t="38307" x="7924800" y="6215063"/>
          <p14:tracePt t="38318" x="7924800" y="6180138"/>
          <p14:tracePt t="38334" x="7942263" y="6096000"/>
          <p14:tracePt t="38351" x="7958138" y="6019800"/>
          <p14:tracePt t="38368" x="8001000" y="5935663"/>
          <p14:tracePt t="38385" x="8018463" y="5859463"/>
          <p14:tracePt t="38401" x="8034338" y="5824538"/>
          <p14:tracePt t="38418" x="8034338" y="5808663"/>
          <p14:tracePt t="38462" x="8034338" y="5824538"/>
          <p14:tracePt t="38471" x="8034338" y="5859463"/>
          <p14:tracePt t="38484" x="8034338" y="5918200"/>
          <p14:tracePt t="38501" x="8034338" y="6037263"/>
          <p14:tracePt t="38518" x="8034338" y="6129338"/>
          <p14:tracePt t="38535" x="8034338" y="6240463"/>
          <p14:tracePt t="38551" x="8034338" y="6307138"/>
          <p14:tracePt t="38568" x="8034338" y="6342063"/>
          <p14:tracePt t="38617" x="8034338" y="6215063"/>
          <p14:tracePt t="38635" x="8051800" y="6078538"/>
          <p14:tracePt t="38651" x="8069263" y="5918200"/>
          <p14:tracePt t="38668" x="8085138" y="5791200"/>
          <p14:tracePt t="38685" x="8102600" y="5646738"/>
          <p14:tracePt t="38701" x="8102600" y="5630863"/>
          <p14:tracePt t="38718" x="8102600" y="5595938"/>
          <p14:tracePt t="38767" x="8102600" y="5630863"/>
          <p14:tracePt t="38785" x="8102600" y="5773738"/>
          <p14:tracePt t="38801" x="8102600" y="5935663"/>
          <p14:tracePt t="38818" x="8102600" y="6129338"/>
          <p14:tracePt t="38834" x="8102600" y="6256338"/>
          <p14:tracePt t="38851" x="8102600" y="6324600"/>
          <p14:tracePt t="38868" x="8102600" y="6375400"/>
          <p14:tracePt t="38884" x="8102600" y="6392863"/>
          <p14:tracePt t="38933" x="8102600" y="6291263"/>
          <p14:tracePt t="38951" x="8102600" y="6146800"/>
          <p14:tracePt t="38968" x="8102600" y="6002338"/>
          <p14:tracePt t="38984" x="8102600" y="5900738"/>
          <p14:tracePt t="39001" x="8102600" y="5791200"/>
          <p14:tracePt t="39018" x="8102600" y="5757863"/>
          <p14:tracePt t="39034" x="8102600" y="5740400"/>
          <p14:tracePt t="39084" x="8120063" y="5757863"/>
          <p14:tracePt t="39101" x="8135938" y="5842000"/>
          <p14:tracePt t="39118" x="8135938" y="5986463"/>
          <p14:tracePt t="39134" x="8153400" y="6129338"/>
          <p14:tracePt t="39151" x="8178800" y="6291263"/>
          <p14:tracePt t="39168" x="8178800" y="6357938"/>
          <p14:tracePt t="39200" x="8178800" y="6392863"/>
          <p14:tracePt t="39250" x="8178800" y="6357938"/>
          <p14:tracePt t="39268" x="8196263" y="6256338"/>
          <p14:tracePt t="39285" x="8212138" y="6113463"/>
          <p14:tracePt t="39301" x="8247063" y="5935663"/>
          <p14:tracePt t="39318" x="8280400" y="5740400"/>
          <p14:tracePt t="39335" x="8280400" y="5646738"/>
          <p14:tracePt t="39351" x="8313738" y="5562600"/>
          <p14:tracePt t="39368" x="8313738" y="5529263"/>
          <p14:tracePt t="39433" x="8313738" y="5580063"/>
          <p14:tracePt t="39451" x="8313738" y="5722938"/>
          <p14:tracePt t="39468" x="8313738" y="5900738"/>
          <p14:tracePt t="39484" x="8297863" y="6096000"/>
          <p14:tracePt t="39501" x="8280400" y="6215063"/>
          <p14:tracePt t="39518" x="8262938" y="6342063"/>
          <p14:tracePt t="39535" x="8247063" y="6434138"/>
          <p14:tracePt t="39551" x="8247063" y="6451600"/>
          <p14:tracePt t="39568" x="8247063" y="6469063"/>
          <p14:tracePt t="39585" x="8247063" y="648493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661" y="1916833"/>
            <a:ext cx="6270993" cy="4201745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93168" y="1772817"/>
            <a:ext cx="37547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Sur une vue antérieure</a:t>
            </a:r>
          </a:p>
          <a:p>
            <a:r>
              <a:rPr lang="fr-FR" sz="2000" dirty="0"/>
              <a:t>Atrium droit</a:t>
            </a:r>
          </a:p>
          <a:p>
            <a:r>
              <a:rPr lang="fr-FR" sz="2000" dirty="0"/>
              <a:t>2 ventricules</a:t>
            </a:r>
          </a:p>
          <a:p>
            <a:r>
              <a:rPr lang="fr-FR" sz="2000" dirty="0"/>
              <a:t>Artères coronaires D et G</a:t>
            </a:r>
          </a:p>
          <a:p>
            <a:r>
              <a:rPr lang="fr-FR" sz="2000" dirty="0"/>
              <a:t>Gros vaisseaux: aorte, tronc artériel pulmonaire, veines caves supérieure et inférieure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699082" y="260649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Morphologie externe</a:t>
            </a:r>
            <a:endParaRPr lang="fr-FR" sz="3000" dirty="0">
              <a:solidFill>
                <a:schemeClr val="bg1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912" y="1364482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6" y="6298780"/>
            <a:ext cx="864450" cy="444663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879976" y="1356737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6E9FBAEA-5EBF-CAA7-6E9B-4A1D285D7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6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861"/>
    </mc:Choice>
    <mc:Fallback>
      <p:transition spd="slow" advTm="167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23" x="8247063" y="6484938"/>
          <p14:tracePt t="1338" x="8331200" y="6451600"/>
          <p14:tracePt t="1353" x="8389938" y="6434138"/>
          <p14:tracePt t="1370" x="8567738" y="6357938"/>
          <p14:tracePt t="1386" x="8653463" y="6324600"/>
          <p14:tracePt t="1403" x="8745538" y="6291263"/>
          <p14:tracePt t="1419" x="8813800" y="6273800"/>
          <p14:tracePt t="1436" x="8864600" y="6273800"/>
          <p14:tracePt t="1453" x="8907463" y="6273800"/>
          <p14:tracePt t="1469" x="8923338" y="6273800"/>
          <p14:tracePt t="1486" x="8940800" y="6273800"/>
          <p14:tracePt t="1503" x="8974138" y="6273800"/>
          <p14:tracePt t="1519" x="8991600" y="6273800"/>
          <p14:tracePt t="1536" x="9024938" y="6291263"/>
          <p14:tracePt t="1553" x="9085263" y="6307138"/>
          <p14:tracePt t="1569" x="9101138" y="6324600"/>
          <p14:tracePt t="1586" x="9136063" y="6324600"/>
          <p14:tracePt t="1603" x="9169400" y="6324600"/>
          <p14:tracePt t="1619" x="9186863" y="6324600"/>
          <p14:tracePt t="1636" x="9220200" y="6324600"/>
          <p14:tracePt t="1653" x="9263063" y="6324600"/>
          <p14:tracePt t="1669" x="9278938" y="6324600"/>
          <p14:tracePt t="1686" x="9296400" y="6324600"/>
          <p14:tracePt t="5573" x="9296400" y="6291263"/>
          <p14:tracePt t="5587" x="9296400" y="6164263"/>
          <p14:tracePt t="5604" x="9296400" y="5986463"/>
          <p14:tracePt t="5620" x="9296400" y="5722938"/>
          <p14:tracePt t="5637" x="9329738" y="5402263"/>
          <p14:tracePt t="5653" x="9423400" y="5113338"/>
          <p14:tracePt t="5669" x="9507538" y="4884738"/>
          <p14:tracePt t="5686" x="9601200" y="4706938"/>
          <p14:tracePt t="5703" x="9669463" y="4622800"/>
          <p14:tracePt t="5720" x="9736138" y="4529138"/>
          <p14:tracePt t="5736" x="9796463" y="4495800"/>
          <p14:tracePt t="5753" x="9829800" y="4478338"/>
          <p14:tracePt t="6122" x="9847263" y="4478338"/>
          <p14:tracePt t="6136" x="9898063" y="4478338"/>
          <p14:tracePt t="6154" x="10007600" y="4513263"/>
          <p14:tracePt t="6170" x="10091738" y="4564063"/>
          <p14:tracePt t="6186" x="10287000" y="4673600"/>
          <p14:tracePt t="6203" x="10396538" y="4724400"/>
          <p14:tracePt t="6220" x="10507663" y="4800600"/>
          <p14:tracePt t="6236" x="10558463" y="4833938"/>
          <p14:tracePt t="6935" x="10541000" y="4833938"/>
          <p14:tracePt t="6953" x="10482263" y="4800600"/>
          <p14:tracePt t="6970" x="10396538" y="4724400"/>
          <p14:tracePt t="6986" x="10287000" y="4622800"/>
          <p14:tracePt t="7003" x="10152063" y="4513263"/>
          <p14:tracePt t="7020" x="10025063" y="4402138"/>
          <p14:tracePt t="7036" x="9913938" y="4300538"/>
          <p14:tracePt t="7053" x="9796463" y="4224338"/>
          <p14:tracePt t="7070" x="9669463" y="4140200"/>
          <p14:tracePt t="7086" x="9507538" y="4030663"/>
          <p14:tracePt t="7103" x="9329738" y="3929063"/>
          <p14:tracePt t="7120" x="9220200" y="3868738"/>
          <p14:tracePt t="7136" x="9118600" y="3802063"/>
          <p14:tracePt t="7153" x="9024938" y="3767138"/>
          <p14:tracePt t="7170" x="8974138" y="3733800"/>
          <p14:tracePt t="7186" x="8940800" y="3716338"/>
          <p14:tracePt t="7203" x="8907463" y="3690938"/>
          <p14:tracePt t="7220" x="8864600" y="3640138"/>
          <p14:tracePt t="7236" x="8831263" y="3589338"/>
          <p14:tracePt t="7589" x="8831263" y="3556000"/>
          <p14:tracePt t="7603" x="8831263" y="3497263"/>
          <p14:tracePt t="7620" x="8831263" y="3395663"/>
          <p14:tracePt t="7636" x="8831263" y="3319463"/>
          <p14:tracePt t="7653" x="8831263" y="3217863"/>
          <p14:tracePt t="7670" x="8831263" y="3106738"/>
          <p14:tracePt t="7686" x="8796338" y="3022600"/>
          <p14:tracePt t="7703" x="8729663" y="2928938"/>
          <p14:tracePt t="7720" x="8618538" y="2844800"/>
          <p14:tracePt t="7737" x="8458200" y="2751138"/>
          <p14:tracePt t="7753" x="8280400" y="2684463"/>
          <p14:tracePt t="7770" x="8120063" y="2633663"/>
          <p14:tracePt t="7787" x="7874000" y="2608263"/>
          <p14:tracePt t="7803" x="7805738" y="2608263"/>
          <p14:tracePt t="7820" x="7569200" y="2633663"/>
          <p14:tracePt t="7837" x="7500938" y="2667000"/>
          <p14:tracePt t="7853" x="7358063" y="2751138"/>
          <p14:tracePt t="7870" x="7272338" y="2827338"/>
          <p14:tracePt t="7886" x="7180263" y="2913063"/>
          <p14:tracePt t="7903" x="7129463" y="2989263"/>
          <p14:tracePt t="7919" x="7069138" y="3090863"/>
          <p14:tracePt t="7936" x="7018338" y="3200400"/>
          <p14:tracePt t="7953" x="7002463" y="3319463"/>
          <p14:tracePt t="7970" x="6985000" y="3462338"/>
          <p14:tracePt t="7986" x="6967538" y="3606800"/>
          <p14:tracePt t="8003" x="6967538" y="3716338"/>
          <p14:tracePt t="8019" x="6967538" y="3868738"/>
          <p14:tracePt t="8036" x="6967538" y="3979863"/>
          <p14:tracePt t="8053" x="7018338" y="4071938"/>
          <p14:tracePt t="8070" x="7094538" y="4157663"/>
          <p14:tracePt t="8086" x="7196138" y="4249738"/>
          <p14:tracePt t="8103" x="7340600" y="4368800"/>
          <p14:tracePt t="8120" x="7500938" y="4529138"/>
          <p14:tracePt t="8136" x="7645400" y="4691063"/>
          <p14:tracePt t="8153" x="7764463" y="4818063"/>
          <p14:tracePt t="8170" x="7840663" y="4902200"/>
          <p14:tracePt t="8186" x="7924800" y="4995863"/>
          <p14:tracePt t="8203" x="8018463" y="5046663"/>
          <p14:tracePt t="8220" x="8069263" y="5097463"/>
          <p14:tracePt t="8237" x="8196263" y="5113338"/>
          <p14:tracePt t="8253" x="8356600" y="5113338"/>
          <p14:tracePt t="8270" x="8475663" y="5113338"/>
          <p14:tracePt t="8287" x="8567738" y="5080000"/>
          <p14:tracePt t="8303" x="8653463" y="5046663"/>
          <p14:tracePt t="8320" x="8763000" y="4978400"/>
          <p14:tracePt t="8337" x="8864600" y="4902200"/>
          <p14:tracePt t="8353" x="9024938" y="4757738"/>
          <p14:tracePt t="8370" x="9118600" y="4640263"/>
          <p14:tracePt t="8386" x="9169400" y="4529138"/>
          <p14:tracePt t="8403" x="9220200" y="4427538"/>
          <p14:tracePt t="8420" x="9263063" y="4335463"/>
          <p14:tracePt t="8437" x="9296400" y="4208463"/>
          <p14:tracePt t="8453" x="9313863" y="4071938"/>
          <p14:tracePt t="8470" x="9313863" y="3962400"/>
          <p14:tracePt t="8486" x="9313863" y="3868738"/>
          <p14:tracePt t="8503" x="9278938" y="3751263"/>
          <p14:tracePt t="8520" x="9245600" y="3657600"/>
          <p14:tracePt t="8536" x="9186863" y="3589338"/>
          <p14:tracePt t="8553" x="9118600" y="3497263"/>
          <p14:tracePt t="8570" x="9024938" y="3446463"/>
          <p14:tracePt t="8587" x="8940800" y="3378200"/>
          <p14:tracePt t="8603" x="8796338" y="3319463"/>
          <p14:tracePt t="8620" x="8653463" y="3251200"/>
          <p14:tracePt t="8636" x="8440738" y="3217863"/>
          <p14:tracePt t="8653" x="8229600" y="3182938"/>
          <p14:tracePt t="8670" x="8034338" y="3167063"/>
          <p14:tracePt t="8686" x="7840663" y="3167063"/>
          <p14:tracePt t="8703" x="7678738" y="3167063"/>
          <p14:tracePt t="8720" x="7551738" y="3167063"/>
          <p14:tracePt t="8737" x="7467600" y="3200400"/>
          <p14:tracePt t="8753" x="7323138" y="3268663"/>
          <p14:tracePt t="8770" x="7180263" y="3395663"/>
          <p14:tracePt t="8787" x="7112000" y="3446463"/>
          <p14:tracePt t="8803" x="7018338" y="3573463"/>
          <p14:tracePt t="8820" x="6916738" y="3733800"/>
          <p14:tracePt t="8836" x="6891338" y="3802063"/>
          <p14:tracePt t="8853" x="6875463" y="4013200"/>
          <p14:tracePt t="8870" x="6875463" y="4157663"/>
          <p14:tracePt t="8886" x="6951663" y="4300538"/>
          <p14:tracePt t="8903" x="7094538" y="4495800"/>
          <p14:tracePt t="8920" x="7246938" y="4691063"/>
          <p14:tracePt t="8936" x="7450138" y="4884738"/>
          <p14:tracePt t="8953" x="7645400" y="5080000"/>
          <p14:tracePt t="8970" x="7823200" y="5240338"/>
          <p14:tracePt t="8986" x="7958138" y="5384800"/>
          <p14:tracePt t="9003" x="8051800" y="5453063"/>
          <p14:tracePt t="9020" x="8196263" y="5545138"/>
          <p14:tracePt t="9037" x="8297863" y="5580063"/>
          <p14:tracePt t="9053" x="8424863" y="5580063"/>
          <p14:tracePt t="9070" x="8551863" y="5580063"/>
          <p14:tracePt t="9087" x="8686800" y="5545138"/>
          <p14:tracePt t="9103" x="8831263" y="5453063"/>
          <p14:tracePt t="9120" x="8974138" y="5367338"/>
          <p14:tracePt t="9136" x="9085263" y="5257800"/>
          <p14:tracePt t="9153" x="9186863" y="5173663"/>
          <p14:tracePt t="9170" x="9263063" y="5062538"/>
          <p14:tracePt t="9186" x="9329738" y="4953000"/>
          <p14:tracePt t="9203" x="9380538" y="4833938"/>
          <p14:tracePt t="9220" x="9398000" y="4724400"/>
          <p14:tracePt t="9236" x="9440863" y="4564063"/>
          <p14:tracePt t="9253" x="9440863" y="4427538"/>
          <p14:tracePt t="9270" x="9423400" y="4300538"/>
          <p14:tracePt t="9287" x="9329738" y="4122738"/>
          <p14:tracePt t="9303" x="9296400" y="4046538"/>
          <p14:tracePt t="9320" x="9220200" y="3962400"/>
          <p14:tracePt t="9336" x="9067800" y="3835400"/>
          <p14:tracePt t="9353" x="8940800" y="3784600"/>
          <p14:tracePt t="9370" x="8813800" y="3751263"/>
          <p14:tracePt t="9386" x="8669338" y="3733800"/>
          <p14:tracePt t="9403" x="8491538" y="3733800"/>
          <p14:tracePt t="9420" x="8331200" y="3733800"/>
          <p14:tracePt t="9436" x="8178800" y="3733800"/>
          <p14:tracePt t="9453" x="8034338" y="3767138"/>
          <p14:tracePt t="9470" x="7924800" y="3802063"/>
          <p14:tracePt t="9487" x="7823200" y="3852863"/>
          <p14:tracePt t="9503" x="7764463" y="3929063"/>
          <p14:tracePt t="9520" x="7713663" y="3995738"/>
          <p14:tracePt t="9536" x="7696200" y="4122738"/>
          <p14:tracePt t="9553" x="7696200" y="4249738"/>
          <p14:tracePt t="9570" x="7696200" y="4386263"/>
          <p14:tracePt t="9587" x="7729538" y="4546600"/>
          <p14:tracePt t="9603" x="7840663" y="4724400"/>
          <p14:tracePt t="9620" x="7924800" y="4884738"/>
          <p14:tracePt t="9636" x="8051800" y="5029200"/>
          <p14:tracePt t="9653" x="8196263" y="5130800"/>
          <p14:tracePt t="9670" x="8374063" y="5189538"/>
          <p14:tracePt t="9687" x="8567738" y="5240338"/>
          <p14:tracePt t="9703" x="8780463" y="5240338"/>
          <p14:tracePt t="9720" x="8991600" y="5240338"/>
          <p14:tracePt t="9736" x="9169400" y="5207000"/>
          <p14:tracePt t="9753" x="9329738" y="5130800"/>
          <p14:tracePt t="9770" x="9440863" y="5029200"/>
          <p14:tracePt t="9787" x="9507538" y="4884738"/>
          <p14:tracePt t="9803" x="9575800" y="4640263"/>
          <p14:tracePt t="9820" x="9575800" y="4546600"/>
          <p14:tracePt t="9836" x="9601200" y="4300538"/>
          <p14:tracePt t="9853" x="9575800" y="4191000"/>
          <p14:tracePt t="9870" x="9542463" y="4089400"/>
          <p14:tracePt t="9886" x="9507538" y="3995738"/>
          <p14:tracePt t="9903" x="9398000" y="3911600"/>
          <p14:tracePt t="9920" x="9296400" y="3852863"/>
          <p14:tracePt t="9937" x="9151938" y="3817938"/>
          <p14:tracePt t="9953" x="8991600" y="3784600"/>
          <p14:tracePt t="9970" x="8796338" y="3767138"/>
          <p14:tracePt t="9986" x="8602663" y="3767138"/>
          <p14:tracePt t="10003" x="8424863" y="3767138"/>
          <p14:tracePt t="10020" x="8262938" y="3767138"/>
          <p14:tracePt t="10037" x="8102600" y="3802063"/>
          <p14:tracePt t="10053" x="7958138" y="3868738"/>
          <p14:tracePt t="10070" x="7856538" y="3962400"/>
          <p14:tracePt t="10086" x="7764463" y="4071938"/>
          <p14:tracePt t="10103" x="7713663" y="4173538"/>
          <p14:tracePt t="10120" x="7696200" y="4318000"/>
          <p14:tracePt t="10136" x="7696200" y="4445000"/>
          <p14:tracePt t="10153" x="7696200" y="4564063"/>
          <p14:tracePt t="10170" x="7805738" y="4724400"/>
          <p14:tracePt t="10187" x="7924800" y="4884738"/>
          <p14:tracePt t="10203" x="8085138" y="5029200"/>
          <p14:tracePt t="10220" x="8247063" y="5130800"/>
          <p14:tracePt t="10237" x="8534400" y="5240338"/>
          <p14:tracePt t="10254" x="8712200" y="5257800"/>
          <p14:tracePt t="10270" x="8796338" y="5257800"/>
          <p14:tracePt t="10286" x="8907463" y="5257800"/>
          <p14:tracePt t="10303" x="9024938" y="5240338"/>
          <p14:tracePt t="10320" x="9169400" y="5173663"/>
          <p14:tracePt t="10336" x="9202738" y="5113338"/>
          <p14:tracePt t="10353" x="9245600" y="5062538"/>
          <p14:tracePt t="10370" x="9263063" y="5029200"/>
          <p14:tracePt t="10386" x="9278938" y="4995863"/>
          <p14:tracePt t="10810" x="9296400" y="4995863"/>
          <p14:tracePt t="10820" x="9313863" y="4978400"/>
          <p14:tracePt t="10837" x="9440863" y="4902200"/>
          <p14:tracePt t="10853" x="9575800" y="4800600"/>
          <p14:tracePt t="10870" x="9685338" y="4724400"/>
          <p14:tracePt t="10887" x="9779000" y="4656138"/>
          <p14:tracePt t="10903" x="9863138" y="4579938"/>
          <p14:tracePt t="10920" x="9898063" y="4546600"/>
          <p14:tracePt t="10936" x="9931400" y="4529138"/>
          <p14:tracePt t="10953" x="9931400" y="4513263"/>
          <p14:tracePt t="10970" x="9956800" y="4513263"/>
          <p14:tracePt t="10986" x="9956800" y="4495800"/>
          <p14:tracePt t="11019" x="9956800" y="4478338"/>
          <p14:tracePt t="13572" x="9898063" y="4462463"/>
          <p14:tracePt t="13587" x="9829800" y="4445000"/>
          <p14:tracePt t="13604" x="9685338" y="4368800"/>
          <p14:tracePt t="13620" x="9542463" y="4318000"/>
          <p14:tracePt t="13637" x="9136063" y="4140200"/>
          <p14:tracePt t="13653" x="8864600" y="4013200"/>
          <p14:tracePt t="13670" x="8567738" y="3868738"/>
          <p14:tracePt t="13687" x="8196263" y="3733800"/>
          <p14:tracePt t="13703" x="8001000" y="3675063"/>
          <p14:tracePt t="13720" x="7924800" y="3657600"/>
          <p14:tracePt t="13737" x="7840663" y="3624263"/>
          <p14:tracePt t="13753" x="7729538" y="3606800"/>
          <p14:tracePt t="13770" x="7645400" y="3573463"/>
          <p14:tracePt t="14138" x="7602538" y="3556000"/>
          <p14:tracePt t="14153" x="7518400" y="3513138"/>
          <p14:tracePt t="14170" x="7289800" y="3395663"/>
          <p14:tracePt t="14187" x="6951663" y="3268663"/>
          <p14:tracePt t="14204" x="6756400" y="3217863"/>
          <p14:tracePt t="14220" x="6469063" y="3182938"/>
          <p14:tracePt t="14237" x="6146800" y="3141663"/>
          <p14:tracePt t="14253" x="5884863" y="3141663"/>
          <p14:tracePt t="14270" x="5672138" y="3141663"/>
          <p14:tracePt t="14287" x="5511800" y="3141663"/>
          <p14:tracePt t="15416" x="5494338" y="3141663"/>
          <p14:tracePt t="15424" x="5478463" y="3141663"/>
          <p14:tracePt t="15438" x="5453063" y="3141663"/>
          <p14:tracePt t="15454" x="5418138" y="3182938"/>
          <p14:tracePt t="15470" x="5367338" y="3284538"/>
          <p14:tracePt t="15487" x="5316538" y="3429000"/>
          <p14:tracePt t="15504" x="5257800" y="3606800"/>
          <p14:tracePt t="15520" x="5224463" y="3817938"/>
          <p14:tracePt t="15537" x="5189538" y="4013200"/>
          <p14:tracePt t="15553" x="5173663" y="4140200"/>
          <p14:tracePt t="15570" x="5156200" y="4267200"/>
          <p14:tracePt t="15586" x="5138738" y="4351338"/>
          <p14:tracePt t="15603" x="5138738" y="4427538"/>
          <p14:tracePt t="15620" x="5138738" y="4462463"/>
          <p14:tracePt t="15637" x="5156200" y="4478338"/>
          <p14:tracePt t="15948" x="5138738" y="4462463"/>
          <p14:tracePt t="15957" x="5138738" y="4445000"/>
          <p14:tracePt t="15970" x="5122863" y="4402138"/>
          <p14:tracePt t="15987" x="5097463" y="4318000"/>
          <p14:tracePt t="16004" x="5062538" y="4046538"/>
          <p14:tracePt t="16020" x="5062538" y="3817938"/>
          <p14:tracePt t="16037" x="5062538" y="3538538"/>
          <p14:tracePt t="16054" x="5156200" y="3284538"/>
          <p14:tracePt t="16070" x="5224463" y="3073400"/>
          <p14:tracePt t="16087" x="5316538" y="2928938"/>
          <p14:tracePt t="16104" x="5351463" y="2827338"/>
          <p14:tracePt t="16719" x="5173663" y="2811463"/>
          <p14:tracePt t="16737" x="4884738" y="2684463"/>
          <p14:tracePt t="16753" x="4267200" y="2430463"/>
          <p14:tracePt t="16770" x="3802063" y="2217738"/>
          <p14:tracePt t="16787" x="3217863" y="1973263"/>
          <p14:tracePt t="16803" x="2862263" y="1862138"/>
          <p14:tracePt t="16820" x="2489200" y="1744663"/>
          <p14:tracePt t="16837" x="2235200" y="1701800"/>
          <p14:tracePt t="16853" x="2133600" y="1701800"/>
          <p14:tracePt t="16870" x="2024063" y="1701800"/>
          <p14:tracePt t="16887" x="1973263" y="1701800"/>
          <p14:tracePt t="16903" x="1955800" y="1701800"/>
          <p14:tracePt t="17169" x="1955800" y="1727200"/>
          <p14:tracePt t="17187" x="1955800" y="1744663"/>
          <p14:tracePt t="17204" x="2006600" y="1846263"/>
          <p14:tracePt t="17220" x="2116138" y="2082800"/>
          <p14:tracePt t="17237" x="2166938" y="2166938"/>
          <p14:tracePt t="17253" x="2235200" y="2278063"/>
          <p14:tracePt t="17270" x="2278063" y="2328863"/>
          <p14:tracePt t="17287" x="2311400" y="2362200"/>
          <p14:tracePt t="17303" x="2311400" y="2379663"/>
          <p14:tracePt t="17320" x="2328863" y="2379663"/>
          <p14:tracePt t="17337" x="2328863" y="2395538"/>
          <p14:tracePt t="17456" x="2311400" y="2395538"/>
          <p14:tracePt t="17470" x="2293938" y="2379663"/>
          <p14:tracePt t="17487" x="2217738" y="2362200"/>
          <p14:tracePt t="17504" x="2151063" y="2344738"/>
          <p14:tracePt t="17520" x="2057400" y="2311400"/>
          <p14:tracePt t="17537" x="1989138" y="2293938"/>
          <p14:tracePt t="17554" x="1955800" y="2293938"/>
          <p14:tracePt t="17570" x="1905000" y="2293938"/>
          <p14:tracePt t="17587" x="1887538" y="2293938"/>
          <p14:tracePt t="17604" x="1846263" y="2293938"/>
          <p14:tracePt t="17620" x="1811338" y="2293938"/>
          <p14:tracePt t="17637" x="1760538" y="2293938"/>
          <p14:tracePt t="17654" x="1744663" y="2311400"/>
          <p14:tracePt t="17670" x="1727200" y="2328863"/>
          <p14:tracePt t="17687" x="1727200" y="2344738"/>
          <p14:tracePt t="17703" x="1727200" y="2379663"/>
          <p14:tracePt t="17720" x="1727200" y="2395538"/>
          <p14:tracePt t="17737" x="1795463" y="2455863"/>
          <p14:tracePt t="17753" x="1905000" y="2506663"/>
          <p14:tracePt t="17770" x="2006600" y="2557463"/>
          <p14:tracePt t="17787" x="2116138" y="2573338"/>
          <p14:tracePt t="17804" x="2217738" y="2590800"/>
          <p14:tracePt t="17820" x="2311400" y="2608263"/>
          <p14:tracePt t="17837" x="2379663" y="2608263"/>
          <p14:tracePt t="17853" x="2455863" y="2573338"/>
          <p14:tracePt t="17870" x="2489200" y="2522538"/>
          <p14:tracePt t="17887" x="2522538" y="2471738"/>
          <p14:tracePt t="17903" x="2540000" y="2395538"/>
          <p14:tracePt t="17920" x="2557463" y="2328863"/>
          <p14:tracePt t="17937" x="2557463" y="2235200"/>
          <p14:tracePt t="17954" x="2540000" y="2151063"/>
          <p14:tracePt t="17970" x="2471738" y="2057400"/>
          <p14:tracePt t="17987" x="2395538" y="2006600"/>
          <p14:tracePt t="18003" x="2293938" y="1955800"/>
          <p14:tracePt t="18020" x="2217738" y="1938338"/>
          <p14:tracePt t="18037" x="2133600" y="1938338"/>
          <p14:tracePt t="18054" x="2057400" y="1938338"/>
          <p14:tracePt t="18070" x="2006600" y="1955800"/>
          <p14:tracePt t="18087" x="1973263" y="2006600"/>
          <p14:tracePt t="18104" x="1938338" y="2039938"/>
          <p14:tracePt t="18120" x="1938338" y="2100263"/>
          <p14:tracePt t="18137" x="1922463" y="2184400"/>
          <p14:tracePt t="18154" x="1922463" y="2201863"/>
          <p14:tracePt t="18170" x="1922463" y="2260600"/>
          <p14:tracePt t="18187" x="1922463" y="2293938"/>
          <p14:tracePt t="18219" x="1922463" y="2311400"/>
          <p14:tracePt t="18237" x="1938338" y="2311400"/>
          <p14:tracePt t="18686" x="2024063" y="2395538"/>
          <p14:tracePt t="18704" x="2133600" y="2471738"/>
          <p14:tracePt t="18721" x="2278063" y="2573338"/>
          <p14:tracePt t="18737" x="2379663" y="2633663"/>
          <p14:tracePt t="18754" x="2506663" y="2684463"/>
          <p14:tracePt t="18770" x="2573338" y="2700338"/>
          <p14:tracePt t="18787" x="2633663" y="2717800"/>
          <p14:tracePt t="18804" x="2649538" y="2717800"/>
          <p14:tracePt t="18820" x="2684463" y="2717800"/>
          <p14:tracePt t="18853" x="2700338" y="2717800"/>
          <p14:tracePt t="18886" x="2717800" y="2717800"/>
          <p14:tracePt t="18903" x="2735263" y="2700338"/>
          <p14:tracePt t="18920" x="2751138" y="2700338"/>
          <p14:tracePt t="19013" x="2751138" y="2684463"/>
          <p14:tracePt t="19036" x="2735263" y="2684463"/>
          <p14:tracePt t="19053" x="2700338" y="2667000"/>
          <p14:tracePt t="19070" x="2649538" y="2633663"/>
          <p14:tracePt t="19087" x="2557463" y="2608263"/>
          <p14:tracePt t="19104" x="2489200" y="2608263"/>
          <p14:tracePt t="19120" x="2438400" y="2608263"/>
          <p14:tracePt t="19137" x="2395538" y="2608263"/>
          <p14:tracePt t="19154" x="2344738" y="2608263"/>
          <p14:tracePt t="19170" x="2278063" y="2608263"/>
          <p14:tracePt t="19187" x="2235200" y="2608263"/>
          <p14:tracePt t="19204" x="2201863" y="2633663"/>
          <p14:tracePt t="19220" x="2184400" y="2649538"/>
          <p14:tracePt t="19286" x="2184400" y="2667000"/>
          <p14:tracePt t="19303" x="2184400" y="2735263"/>
          <p14:tracePt t="19320" x="2235200" y="2827338"/>
          <p14:tracePt t="19337" x="2278063" y="2878138"/>
          <p14:tracePt t="19354" x="2344738" y="2963863"/>
          <p14:tracePt t="19370" x="2413000" y="3040063"/>
          <p14:tracePt t="19387" x="2506663" y="3090863"/>
          <p14:tracePt t="19404" x="2616200" y="3124200"/>
          <p14:tracePt t="19420" x="2717800" y="3141663"/>
          <p14:tracePt t="19437" x="2844800" y="3141663"/>
          <p14:tracePt t="19453" x="2989263" y="3124200"/>
          <p14:tracePt t="19470" x="3073400" y="3090863"/>
          <p14:tracePt t="19487" x="3167063" y="3040063"/>
          <p14:tracePt t="19504" x="3233738" y="2963863"/>
          <p14:tracePt t="19520" x="3284538" y="2878138"/>
          <p14:tracePt t="19537" x="3327400" y="2827338"/>
          <p14:tracePt t="19554" x="3344863" y="2768600"/>
          <p14:tracePt t="19570" x="3344863" y="2735263"/>
          <p14:tracePt t="19587" x="3344863" y="2700338"/>
          <p14:tracePt t="19603" x="3327400" y="2684463"/>
          <p14:tracePt t="19620" x="3268663" y="2667000"/>
          <p14:tracePt t="19637" x="3233738" y="2649538"/>
          <p14:tracePt t="19654" x="3167063" y="2633663"/>
          <p14:tracePt t="19670" x="3124200" y="2608263"/>
          <p14:tracePt t="19687" x="3090863" y="2608263"/>
          <p14:tracePt t="19704" x="3073400" y="2608263"/>
          <p14:tracePt t="19736" x="3055938" y="2608263"/>
          <p14:tracePt t="20079" x="3073400" y="2608263"/>
          <p14:tracePt t="20088" x="3090863" y="2608263"/>
          <p14:tracePt t="20104" x="3124200" y="2608263"/>
          <p14:tracePt t="20121" x="3233738" y="2608263"/>
          <p14:tracePt t="20137" x="3360738" y="2608263"/>
          <p14:tracePt t="20154" x="3446463" y="2608263"/>
          <p14:tracePt t="20170" x="3589338" y="2608263"/>
          <p14:tracePt t="20187" x="3683000" y="2608263"/>
          <p14:tracePt t="20204" x="3733800" y="2608263"/>
          <p14:tracePt t="20220" x="3767138" y="2608263"/>
          <p14:tracePt t="20237" x="3802063" y="2633663"/>
          <p14:tracePt t="20254" x="3835400" y="2667000"/>
          <p14:tracePt t="20270" x="3860800" y="2684463"/>
          <p14:tracePt t="30507" x="3894138" y="2684463"/>
          <p14:tracePt t="30522" x="4071938" y="2608263"/>
          <p14:tracePt t="30538" x="4351338" y="2540000"/>
          <p14:tracePt t="30555" x="4767263" y="2455863"/>
          <p14:tracePt t="30571" x="5224463" y="2395538"/>
          <p14:tracePt t="30588" x="5672138" y="2362200"/>
          <p14:tracePt t="30604" x="5969000" y="2362200"/>
          <p14:tracePt t="30621" x="6307138" y="2395538"/>
          <p14:tracePt t="30637" x="6646863" y="2489200"/>
          <p14:tracePt t="30654" x="6916738" y="2633663"/>
          <p14:tracePt t="30671" x="7162800" y="2811463"/>
          <p14:tracePt t="30688" x="7307263" y="2928938"/>
          <p14:tracePt t="30982" x="7323138" y="2928938"/>
          <p14:tracePt t="30990" x="7391400" y="2928938"/>
          <p14:tracePt t="31005" x="7500938" y="2946400"/>
          <p14:tracePt t="31021" x="7747000" y="3022600"/>
          <p14:tracePt t="31038" x="8120063" y="3182938"/>
          <p14:tracePt t="31054" x="8567738" y="3411538"/>
          <p14:tracePt t="31071" x="8847138" y="3573463"/>
          <p14:tracePt t="31087" x="9136063" y="3733800"/>
          <p14:tracePt t="31104" x="9329738" y="3868738"/>
          <p14:tracePt t="31121" x="9364663" y="3894138"/>
          <p14:tracePt t="31711" x="9347200" y="3894138"/>
          <p14:tracePt t="31721" x="9278938" y="3894138"/>
          <p14:tracePt t="31738" x="9101138" y="3852863"/>
          <p14:tracePt t="31754" x="8602663" y="3751263"/>
          <p14:tracePt t="31771" x="7840663" y="3556000"/>
          <p14:tracePt t="31788" x="6773863" y="3251200"/>
          <p14:tracePt t="31804" x="5595938" y="2895600"/>
          <p14:tracePt t="31821" x="4478338" y="2557463"/>
          <p14:tracePt t="31837" x="3894138" y="2413000"/>
          <p14:tracePt t="31854" x="3505200" y="2328863"/>
          <p14:tracePt t="31871" x="3090863" y="2217738"/>
          <p14:tracePt t="31888" x="2928938" y="2184400"/>
          <p14:tracePt t="31904" x="2768600" y="2151063"/>
          <p14:tracePt t="32286" x="2768600" y="2166938"/>
          <p14:tracePt t="32304" x="2751138" y="2217738"/>
          <p14:tracePt t="32321" x="2667000" y="2293938"/>
          <p14:tracePt t="32338" x="2540000" y="2344738"/>
          <p14:tracePt t="32354" x="2413000" y="2395538"/>
          <p14:tracePt t="32371" x="2260600" y="2430463"/>
          <p14:tracePt t="32388" x="2133600" y="2455863"/>
          <p14:tracePt t="32404" x="2006600" y="2489200"/>
          <p14:tracePt t="32421" x="1905000" y="2506663"/>
          <p14:tracePt t="32438" x="1811338" y="2540000"/>
          <p14:tracePt t="32454" x="1744663" y="2573338"/>
          <p14:tracePt t="32471" x="1684338" y="2608263"/>
          <p14:tracePt t="32487" x="1651000" y="2649538"/>
          <p14:tracePt t="32504" x="1633538" y="2667000"/>
          <p14:tracePt t="32521" x="1633538" y="2700338"/>
          <p14:tracePt t="32538" x="1633538" y="2768600"/>
          <p14:tracePt t="32554" x="1651000" y="2844800"/>
          <p14:tracePt t="32571" x="1727200" y="2946400"/>
          <p14:tracePt t="32587" x="1846263" y="3055938"/>
          <p14:tracePt t="32604" x="1989138" y="3182938"/>
          <p14:tracePt t="32621" x="2184400" y="3319463"/>
          <p14:tracePt t="32638" x="2311400" y="3360738"/>
          <p14:tracePt t="32654" x="2362200" y="3378200"/>
          <p14:tracePt t="32671" x="2540000" y="3378200"/>
          <p14:tracePt t="32688" x="2649538" y="3378200"/>
          <p14:tracePt t="32704" x="2768600" y="3302000"/>
          <p14:tracePt t="32721" x="2878138" y="3233738"/>
          <p14:tracePt t="32738" x="2971800" y="3141663"/>
          <p14:tracePt t="32754" x="3040063" y="3055938"/>
          <p14:tracePt t="32771" x="3090863" y="2963863"/>
          <p14:tracePt t="32788" x="3124200" y="2878138"/>
          <p14:tracePt t="32804" x="3149600" y="2786063"/>
          <p14:tracePt t="32821" x="3167063" y="2700338"/>
          <p14:tracePt t="32837" x="3124200" y="2633663"/>
          <p14:tracePt t="32854" x="3022600" y="2573338"/>
          <p14:tracePt t="32871" x="2862263" y="2522538"/>
          <p14:tracePt t="32888" x="2667000" y="2489200"/>
          <p14:tracePt t="32904" x="2489200" y="2471738"/>
          <p14:tracePt t="32921" x="2379663" y="2471738"/>
          <p14:tracePt t="32938" x="2278063" y="2471738"/>
          <p14:tracePt t="32954" x="2201863" y="2506663"/>
          <p14:tracePt t="32971" x="2151063" y="2540000"/>
          <p14:tracePt t="32988" x="2133600" y="2573338"/>
          <p14:tracePt t="33004" x="2133600" y="2667000"/>
          <p14:tracePt t="33021" x="2133600" y="2735263"/>
          <p14:tracePt t="33037" x="2151063" y="2844800"/>
          <p14:tracePt t="33054" x="2235200" y="2946400"/>
          <p14:tracePt t="33071" x="2344738" y="3040063"/>
          <p14:tracePt t="33088" x="2506663" y="3106738"/>
          <p14:tracePt t="33104" x="2684463" y="3124200"/>
          <p14:tracePt t="33121" x="2862263" y="3124200"/>
          <p14:tracePt t="33138" x="3167063" y="3106738"/>
          <p14:tracePt t="33154" x="3251200" y="3090863"/>
          <p14:tracePt t="33171" x="3429000" y="3040063"/>
          <p14:tracePt t="33188" x="3573463" y="2963863"/>
          <p14:tracePt t="33204" x="3751263" y="2913063"/>
          <p14:tracePt t="33221" x="3817938" y="2878138"/>
          <p14:tracePt t="33237" x="3894138" y="2862263"/>
          <p14:tracePt t="33254" x="3944938" y="2844800"/>
          <p14:tracePt t="33271" x="3979863" y="2844800"/>
          <p14:tracePt t="35128" x="3995738" y="2862263"/>
          <p14:tracePt t="35138" x="4056063" y="2928938"/>
          <p14:tracePt t="35155" x="4427538" y="3251200"/>
          <p14:tracePt t="35171" x="4960938" y="3733800"/>
          <p14:tracePt t="35188" x="5494338" y="4122738"/>
          <p14:tracePt t="35204" x="6164263" y="4622800"/>
          <p14:tracePt t="35221" x="6807200" y="4995863"/>
          <p14:tracePt t="35238" x="7196138" y="5189538"/>
          <p14:tracePt t="35254" x="7586663" y="5384800"/>
          <p14:tracePt t="35271" x="7805738" y="5453063"/>
          <p14:tracePt t="35288" x="7983538" y="5486400"/>
          <p14:tracePt t="35571" x="7983538" y="5468938"/>
          <p14:tracePt t="35588" x="8001000" y="5384800"/>
          <p14:tracePt t="35605" x="8018463" y="5308600"/>
          <p14:tracePt t="35621" x="8051800" y="5173663"/>
          <p14:tracePt t="35638" x="8102600" y="5011738"/>
          <p14:tracePt t="35654" x="8135938" y="4851400"/>
          <p14:tracePt t="35671" x="8178800" y="4724400"/>
          <p14:tracePt t="35688" x="8196263" y="4640263"/>
          <p14:tracePt t="35704" x="8196263" y="4546600"/>
          <p14:tracePt t="35721" x="8196263" y="4462463"/>
          <p14:tracePt t="35738" x="8196263" y="4386263"/>
          <p14:tracePt t="35754" x="8178800" y="4300538"/>
          <p14:tracePt t="35771" x="8120063" y="4224338"/>
          <p14:tracePt t="35788" x="8051800" y="4157663"/>
          <p14:tracePt t="35804" x="7958138" y="4089400"/>
          <p14:tracePt t="35821" x="7891463" y="4046538"/>
          <p14:tracePt t="35838" x="7805738" y="4030663"/>
          <p14:tracePt t="35855" x="7713663" y="4013200"/>
          <p14:tracePt t="35871" x="7645400" y="3995738"/>
          <p14:tracePt t="35888" x="7535863" y="3995738"/>
          <p14:tracePt t="35904" x="7450138" y="3995738"/>
          <p14:tracePt t="35921" x="7340600" y="3995738"/>
          <p14:tracePt t="35937" x="7246938" y="3995738"/>
          <p14:tracePt t="35954" x="7162800" y="4013200"/>
          <p14:tracePt t="35971" x="7094538" y="4071938"/>
          <p14:tracePt t="35987" x="7018338" y="4122738"/>
          <p14:tracePt t="36004" x="6967538" y="4173538"/>
          <p14:tracePt t="36021" x="6934200" y="4249738"/>
          <p14:tracePt t="36038" x="6916738" y="4351338"/>
          <p14:tracePt t="36055" x="6916738" y="4495800"/>
          <p14:tracePt t="36071" x="7018338" y="4833938"/>
          <p14:tracePt t="36088" x="7145338" y="5029200"/>
          <p14:tracePt t="36104" x="7358063" y="5308600"/>
          <p14:tracePt t="36121" x="7662863" y="5613400"/>
          <p14:tracePt t="36138" x="7907338" y="5757863"/>
          <p14:tracePt t="36155" x="8135938" y="5824538"/>
          <p14:tracePt t="36171" x="8331200" y="5824538"/>
          <p14:tracePt t="36188" x="8534400" y="5808663"/>
          <p14:tracePt t="36204" x="8729663" y="5689600"/>
          <p14:tracePt t="36221" x="8864600" y="5529263"/>
          <p14:tracePt t="36238" x="9009063" y="5334000"/>
          <p14:tracePt t="36255" x="9101138" y="5130800"/>
          <p14:tracePt t="36271" x="9169400" y="4919663"/>
          <p14:tracePt t="36288" x="9186863" y="4724400"/>
          <p14:tracePt t="36304" x="9186863" y="4529138"/>
          <p14:tracePt t="36321" x="9151938" y="4335463"/>
          <p14:tracePt t="36338" x="9067800" y="4173538"/>
          <p14:tracePt t="36354" x="8940800" y="3995738"/>
          <p14:tracePt t="36371" x="8780463" y="3835400"/>
          <p14:tracePt t="36388" x="8551863" y="3690938"/>
          <p14:tracePt t="36404" x="8280400" y="3606800"/>
          <p14:tracePt t="36421" x="8018463" y="3573463"/>
          <p14:tracePt t="36437" x="7713663" y="3573463"/>
          <p14:tracePt t="36454" x="7467600" y="3573463"/>
          <p14:tracePt t="36471" x="7246938" y="3640138"/>
          <p14:tracePt t="36488" x="7069138" y="3751263"/>
          <p14:tracePt t="36505" x="6916738" y="3868738"/>
          <p14:tracePt t="36521" x="6738938" y="4106863"/>
          <p14:tracePt t="36538" x="6680200" y="4249738"/>
          <p14:tracePt t="36555" x="6662738" y="4402138"/>
          <p14:tracePt t="36571" x="6662738" y="4495800"/>
          <p14:tracePt t="36588" x="6680200" y="4691063"/>
          <p14:tracePt t="36605" x="6807200" y="4884738"/>
          <p14:tracePt t="36621" x="7018338" y="5156200"/>
          <p14:tracePt t="36638" x="7162800" y="5291138"/>
          <p14:tracePt t="36655" x="7307263" y="5367338"/>
          <p14:tracePt t="36671" x="7485063" y="5418138"/>
          <p14:tracePt t="36688" x="7645400" y="5418138"/>
          <p14:tracePt t="36704" x="7823200" y="5418138"/>
          <p14:tracePt t="36721" x="7942263" y="5367338"/>
          <p14:tracePt t="36738" x="8051800" y="5291138"/>
          <p14:tracePt t="36754" x="8120063" y="5224463"/>
          <p14:tracePt t="36771" x="8153400" y="5156200"/>
          <p14:tracePt t="36788" x="8196263" y="5080000"/>
          <p14:tracePt t="36804" x="8196263" y="5011738"/>
          <p14:tracePt t="36821" x="8196263" y="4953000"/>
          <p14:tracePt t="36838" x="8178800" y="4868863"/>
          <p14:tracePt t="36854" x="8135938" y="4818063"/>
          <p14:tracePt t="36871" x="8102600" y="4757738"/>
          <p14:tracePt t="36888" x="8085138" y="4741863"/>
          <p14:tracePt t="36904" x="8085138" y="4724400"/>
          <p14:tracePt t="37423" x="8085138" y="4706938"/>
          <p14:tracePt t="37438" x="8085138" y="4673600"/>
          <p14:tracePt t="37455" x="8051800" y="4579938"/>
          <p14:tracePt t="37471" x="8034338" y="4478338"/>
          <p14:tracePt t="37488" x="8018463" y="4351338"/>
          <p14:tracePt t="37505" x="8001000" y="4208463"/>
          <p14:tracePt t="37521" x="8001000" y="4106863"/>
          <p14:tracePt t="37538" x="8001000" y="4071938"/>
          <p14:tracePt t="37555" x="7983538" y="3995738"/>
          <p14:tracePt t="37571" x="7983538" y="3979863"/>
          <p14:tracePt t="37939" x="7924800" y="3979863"/>
          <p14:tracePt t="37954" x="7891463" y="3979863"/>
          <p14:tracePt t="37971" x="7780338" y="3979863"/>
          <p14:tracePt t="37988" x="7662863" y="3979863"/>
          <p14:tracePt t="38005" x="7569200" y="3979863"/>
          <p14:tracePt t="38021" x="7424738" y="3979863"/>
          <p14:tracePt t="38038" x="7373938" y="3979863"/>
          <p14:tracePt t="38055" x="7340600" y="3979863"/>
          <p14:tracePt t="38071" x="7323138" y="3979863"/>
          <p14:tracePt t="38088" x="7307263" y="3944938"/>
          <p14:tracePt t="38105" x="7289800" y="3944938"/>
          <p14:tracePt t="38121" x="7289800" y="3929063"/>
          <p14:tracePt t="38138" x="7289800" y="3911600"/>
          <p14:tracePt t="38155" x="7289800" y="3868738"/>
          <p14:tracePt t="38171" x="7289800" y="3835400"/>
          <p14:tracePt t="38188" x="7272338" y="3802063"/>
          <p14:tracePt t="38205" x="7272338" y="3784600"/>
          <p14:tracePt t="38253" x="7272338" y="3767138"/>
          <p14:tracePt t="38320" x="7246938" y="3784600"/>
          <p14:tracePt t="38338" x="7231063" y="3852863"/>
          <p14:tracePt t="38354" x="7196138" y="3979863"/>
          <p14:tracePt t="38371" x="7145338" y="4122738"/>
          <p14:tracePt t="38388" x="7112000" y="4300538"/>
          <p14:tracePt t="38404" x="7094538" y="4427538"/>
          <p14:tracePt t="38421" x="7053263" y="4529138"/>
          <p14:tracePt t="38438" x="7035800" y="4622800"/>
          <p14:tracePt t="38455" x="7035800" y="4656138"/>
          <p14:tracePt t="38471" x="7018338" y="4673600"/>
          <p14:tracePt t="38488" x="7018338" y="4691063"/>
          <p14:tracePt t="38521" x="7018338" y="4673600"/>
          <p14:tracePt t="38538" x="7018338" y="4597400"/>
          <p14:tracePt t="38555" x="7018338" y="4564063"/>
          <p14:tracePt t="38571" x="7069138" y="4368800"/>
          <p14:tracePt t="38588" x="7112000" y="4208463"/>
          <p14:tracePt t="38604" x="7129463" y="4071938"/>
          <p14:tracePt t="38621" x="7162800" y="3979863"/>
          <p14:tracePt t="38638" x="7180263" y="3868738"/>
          <p14:tracePt t="38655" x="7196138" y="3835400"/>
          <p14:tracePt t="38671" x="7196138" y="3802063"/>
          <p14:tracePt t="38742" x="7196138" y="3817938"/>
          <p14:tracePt t="38755" x="7180263" y="3852863"/>
          <p14:tracePt t="38771" x="7162800" y="3979863"/>
          <p14:tracePt t="38788" x="7129463" y="4140200"/>
          <p14:tracePt t="38805" x="7094538" y="4267200"/>
          <p14:tracePt t="38821" x="7069138" y="4368800"/>
          <p14:tracePt t="38838" x="7053263" y="4462463"/>
          <p14:tracePt t="38855" x="7035800" y="4513263"/>
          <p14:tracePt t="38871" x="7035800" y="4529138"/>
          <p14:tracePt t="38888" x="7018338" y="4546600"/>
          <p14:tracePt t="38938" x="7018338" y="4513263"/>
          <p14:tracePt t="38954" x="7018338" y="4462463"/>
          <p14:tracePt t="38971" x="7069138" y="4318000"/>
          <p14:tracePt t="38988" x="7129463" y="4140200"/>
          <p14:tracePt t="39004" x="7196138" y="3979863"/>
          <p14:tracePt t="39021" x="7231063" y="3868738"/>
          <p14:tracePt t="39038" x="7246938" y="3802063"/>
          <p14:tracePt t="39054" x="7272338" y="3767138"/>
          <p14:tracePt t="39071" x="7272338" y="3751263"/>
          <p14:tracePt t="39104" x="7272338" y="3767138"/>
          <p14:tracePt t="39121" x="7272338" y="3868738"/>
          <p14:tracePt t="39138" x="7231063" y="4071938"/>
          <p14:tracePt t="39155" x="7196138" y="4318000"/>
          <p14:tracePt t="39171" x="7145338" y="4564063"/>
          <p14:tracePt t="39188" x="7094538" y="4818063"/>
          <p14:tracePt t="39204" x="7069138" y="4919663"/>
          <p14:tracePt t="39221" x="7053263" y="5029200"/>
          <p14:tracePt t="39238" x="7035800" y="5080000"/>
          <p14:tracePt t="39254" x="7035800" y="5097463"/>
          <p14:tracePt t="39291" x="7035800" y="5080000"/>
          <p14:tracePt t="39304" x="7035800" y="5029200"/>
          <p14:tracePt t="39321" x="7053263" y="4919663"/>
          <p14:tracePt t="39338" x="7094538" y="4741863"/>
          <p14:tracePt t="39355" x="7145338" y="4546600"/>
          <p14:tracePt t="39371" x="7213600" y="4300538"/>
          <p14:tracePt t="39388" x="7272338" y="4071938"/>
          <p14:tracePt t="39405" x="7289800" y="3944938"/>
          <p14:tracePt t="39421" x="7323138" y="3852863"/>
          <p14:tracePt t="39438" x="7323138" y="3802063"/>
          <p14:tracePt t="39455" x="7323138" y="3784600"/>
          <p14:tracePt t="39479" x="7323138" y="3802063"/>
          <p14:tracePt t="39488" x="7307263" y="3835400"/>
          <p14:tracePt t="39505" x="7289800" y="3911600"/>
          <p14:tracePt t="39521" x="7246938" y="4071938"/>
          <p14:tracePt t="39538" x="7196138" y="4402138"/>
          <p14:tracePt t="39555" x="7180263" y="4640263"/>
          <p14:tracePt t="39571" x="7162800" y="4775200"/>
          <p14:tracePt t="39588" x="7145338" y="4884738"/>
          <p14:tracePt t="39605" x="7145338" y="4953000"/>
          <p14:tracePt t="39621" x="7129463" y="4995863"/>
          <p14:tracePt t="39670" x="7129463" y="4902200"/>
          <p14:tracePt t="39688" x="7162800" y="4775200"/>
          <p14:tracePt t="39704" x="7196138" y="4579938"/>
          <p14:tracePt t="39721" x="7246938" y="4368800"/>
          <p14:tracePt t="39738" x="7289800" y="4173538"/>
          <p14:tracePt t="39755" x="7323138" y="4071938"/>
          <p14:tracePt t="39771" x="7340600" y="3962400"/>
          <p14:tracePt t="39788" x="7358063" y="3911600"/>
          <p14:tracePt t="39805" x="7358063" y="3852863"/>
          <p14:tracePt t="39821" x="7358063" y="3835400"/>
          <p14:tracePt t="39838" x="7358063" y="3817938"/>
          <p14:tracePt t="39870" x="7340600" y="3817938"/>
          <p14:tracePt t="39888" x="7323138" y="3817938"/>
          <p14:tracePt t="39904" x="7289800" y="3894138"/>
          <p14:tracePt t="39921" x="7246938" y="3979863"/>
          <p14:tracePt t="39938" x="7231063" y="4071938"/>
          <p14:tracePt t="39955" x="7180263" y="4191000"/>
          <p14:tracePt t="39971" x="7162800" y="4249738"/>
          <p14:tracePt t="39988" x="7162800" y="4267200"/>
          <p14:tracePt t="40005" x="7162800" y="4284663"/>
          <p14:tracePt t="40045" x="7162800" y="4267200"/>
          <p14:tracePt t="40055" x="7162800" y="4249738"/>
          <p14:tracePt t="40071" x="7180263" y="4173538"/>
          <p14:tracePt t="40088" x="7213600" y="4089400"/>
          <p14:tracePt t="40105" x="7231063" y="4013200"/>
          <p14:tracePt t="40121" x="7272338" y="3944938"/>
          <p14:tracePt t="40138" x="7272338" y="3911600"/>
          <p14:tracePt t="40155" x="7289800" y="3911600"/>
          <p14:tracePt t="40220" x="7272338" y="3995738"/>
          <p14:tracePt t="40238" x="7231063" y="4106863"/>
          <p14:tracePt t="40255" x="7180263" y="4224338"/>
          <p14:tracePt t="40271" x="7145338" y="4318000"/>
          <p14:tracePt t="40288" x="7112000" y="4402138"/>
          <p14:tracePt t="40304" x="7069138" y="4462463"/>
          <p14:tracePt t="40321" x="7069138" y="4478338"/>
          <p14:tracePt t="40338" x="7053263" y="4478338"/>
          <p14:tracePt t="40355" x="7053263" y="4495800"/>
          <p14:tracePt t="40371" x="7053263" y="4478338"/>
          <p14:tracePt t="40388" x="7053263" y="4386263"/>
          <p14:tracePt t="40405" x="7112000" y="4267200"/>
          <p14:tracePt t="40421" x="7162800" y="4106863"/>
          <p14:tracePt t="40438" x="7231063" y="3944938"/>
          <p14:tracePt t="40455" x="7289800" y="3784600"/>
          <p14:tracePt t="40471" x="7289800" y="3751263"/>
          <p14:tracePt t="40488" x="7307263" y="3716338"/>
          <p14:tracePt t="40505" x="7323138" y="3690938"/>
          <p14:tracePt t="40554" x="7307263" y="3751263"/>
          <p14:tracePt t="40571" x="7246938" y="3835400"/>
          <p14:tracePt t="40588" x="7213600" y="3911600"/>
          <p14:tracePt t="40605" x="7162800" y="4013200"/>
          <p14:tracePt t="40621" x="7112000" y="4122738"/>
          <p14:tracePt t="40638" x="7069138" y="4191000"/>
          <p14:tracePt t="40655" x="7018338" y="4267200"/>
          <p14:tracePt t="40671" x="7002463" y="4300538"/>
          <p14:tracePt t="40688" x="7002463" y="4318000"/>
          <p14:tracePt t="40705" x="6985000" y="4335463"/>
          <p14:tracePt t="40753" x="6985000" y="4300538"/>
          <p14:tracePt t="40771" x="7035800" y="4224338"/>
          <p14:tracePt t="40788" x="7094538" y="4122738"/>
          <p14:tracePt t="40805" x="7145338" y="4030663"/>
          <p14:tracePt t="40821" x="7196138" y="3944938"/>
          <p14:tracePt t="40838" x="7231063" y="3868738"/>
          <p14:tracePt t="40855" x="7272338" y="3852863"/>
          <p14:tracePt t="40871" x="7272338" y="3835400"/>
          <p14:tracePt t="40888" x="7272338" y="3817938"/>
          <p14:tracePt t="40913" x="7272338" y="3835400"/>
          <p14:tracePt t="40921" x="7272338" y="3868738"/>
          <p14:tracePt t="40938" x="7246938" y="3911600"/>
          <p14:tracePt t="40955" x="7180263" y="4106863"/>
          <p14:tracePt t="40972" x="7162800" y="4191000"/>
          <p14:tracePt t="40988" x="7112000" y="4386263"/>
          <p14:tracePt t="41005" x="7035800" y="4579938"/>
          <p14:tracePt t="41021" x="6985000" y="4757738"/>
          <p14:tracePt t="41038" x="6967538" y="4868863"/>
          <p14:tracePt t="41055" x="6951663" y="4902200"/>
          <p14:tracePt t="41071" x="6951663" y="4919663"/>
          <p14:tracePt t="41110" x="6951663" y="4902200"/>
          <p14:tracePt t="41121" x="6951663" y="4868863"/>
          <p14:tracePt t="41138" x="6967538" y="4741863"/>
          <p14:tracePt t="41155" x="7035800" y="4564063"/>
          <p14:tracePt t="41171" x="7112000" y="4300538"/>
          <p14:tracePt t="41188" x="7213600" y="4030663"/>
          <p14:tracePt t="41205" x="7272338" y="3868738"/>
          <p14:tracePt t="41221" x="7307263" y="3751263"/>
          <p14:tracePt t="41238" x="7340600" y="3675063"/>
          <p14:tracePt t="41255" x="7358063" y="3640138"/>
          <p14:tracePt t="41320" x="7358063" y="3675063"/>
          <p14:tracePt t="41338" x="7358063" y="3784600"/>
          <p14:tracePt t="41355" x="7307263" y="3944938"/>
          <p14:tracePt t="41371" x="7246938" y="4106863"/>
          <p14:tracePt t="41388" x="7213600" y="4224338"/>
          <p14:tracePt t="41405" x="7162800" y="4351338"/>
          <p14:tracePt t="41421" x="7129463" y="4402138"/>
          <p14:tracePt t="41438" x="7112000" y="4445000"/>
          <p14:tracePt t="41455" x="7112000" y="4462463"/>
          <p14:tracePt t="41504" x="7112000" y="4386263"/>
          <p14:tracePt t="41521" x="7145338" y="4267200"/>
          <p14:tracePt t="41538" x="7196138" y="4089400"/>
          <p14:tracePt t="41555" x="7272338" y="3894138"/>
          <p14:tracePt t="41571" x="7307263" y="3784600"/>
          <p14:tracePt t="41588" x="7358063" y="3657600"/>
          <p14:tracePt t="41604" x="7373938" y="3606800"/>
          <p14:tracePt t="41621" x="7391400" y="3573463"/>
          <p14:tracePt t="41670" x="7391400" y="3606800"/>
          <p14:tracePt t="41688" x="7358063" y="3716338"/>
          <p14:tracePt t="41704" x="7323138" y="3868738"/>
          <p14:tracePt t="41721" x="7272338" y="4071938"/>
          <p14:tracePt t="41738" x="7196138" y="4267200"/>
          <p14:tracePt t="41755" x="7162800" y="4368800"/>
          <p14:tracePt t="41771" x="7129463" y="4495800"/>
          <p14:tracePt t="41788" x="7112000" y="4546600"/>
          <p14:tracePt t="41805" x="7094538" y="4579938"/>
          <p14:tracePt t="41837" x="7094538" y="4597400"/>
          <p14:tracePt t="41872" x="7094538" y="4579938"/>
          <p14:tracePt t="41888" x="7094538" y="4546600"/>
          <p14:tracePt t="41905" x="7129463" y="4445000"/>
          <p14:tracePt t="41922" x="7213600" y="4191000"/>
          <p14:tracePt t="41938" x="7246938" y="4106863"/>
          <p14:tracePt t="41955" x="7340600" y="3868738"/>
          <p14:tracePt t="41971" x="7358063" y="3817938"/>
          <p14:tracePt t="41988" x="7391400" y="3751263"/>
          <p14:tracePt t="42005" x="7408863" y="3716338"/>
          <p14:tracePt t="42504" x="7408863" y="3733800"/>
          <p14:tracePt t="42553" x="7391400" y="3733800"/>
          <p14:tracePt t="42572" x="7373938" y="3767138"/>
          <p14:tracePt t="42588" x="7373938" y="3802063"/>
          <p14:tracePt t="42605" x="7340600" y="3868738"/>
          <p14:tracePt t="42621" x="7307263" y="3929063"/>
          <p14:tracePt t="42638" x="7272338" y="4013200"/>
          <p14:tracePt t="42655" x="7213600" y="4089400"/>
          <p14:tracePt t="42671" x="7180263" y="4157663"/>
          <p14:tracePt t="42688" x="7145338" y="4224338"/>
          <p14:tracePt t="42705" x="7129463" y="4300538"/>
          <p14:tracePt t="42721" x="7094538" y="4351338"/>
          <p14:tracePt t="42738" x="7094538" y="4386263"/>
          <p14:tracePt t="42754" x="7069138" y="4402138"/>
          <p14:tracePt t="42787" x="7069138" y="4427538"/>
          <p14:tracePt t="43070" x="7094538" y="4427538"/>
          <p14:tracePt t="43088" x="7112000" y="4402138"/>
          <p14:tracePt t="43105" x="7162800" y="4386263"/>
          <p14:tracePt t="43122" x="7196138" y="4368800"/>
          <p14:tracePt t="43138" x="7246938" y="4335463"/>
          <p14:tracePt t="43155" x="7307263" y="4300538"/>
          <p14:tracePt t="43172" x="7373938" y="4267200"/>
          <p14:tracePt t="43188" x="7424738" y="4224338"/>
          <p14:tracePt t="43205" x="7485063" y="4191000"/>
          <p14:tracePt t="43221" x="7535863" y="4157663"/>
          <p14:tracePt t="43238" x="7602538" y="4122738"/>
          <p14:tracePt t="43255" x="7662863" y="4071938"/>
          <p14:tracePt t="43271" x="7696200" y="4046538"/>
          <p14:tracePt t="43288" x="7729538" y="4013200"/>
          <p14:tracePt t="43305" x="7764463" y="3995738"/>
          <p14:tracePt t="43321" x="7780338" y="3979863"/>
          <p14:tracePt t="43338" x="7805738" y="3962400"/>
          <p14:tracePt t="43355" x="7823200" y="3962400"/>
          <p14:tracePt t="43371" x="7840663" y="3944938"/>
          <p14:tracePt t="43388" x="7874000" y="3929063"/>
          <p14:tracePt t="43405" x="7891463" y="3929063"/>
          <p14:tracePt t="43421" x="7907338" y="3911600"/>
          <p14:tracePt t="43454" x="7924800" y="3911600"/>
          <p14:tracePt t="43487" x="7942263" y="3911600"/>
          <p14:tracePt t="43520" x="7958138" y="3911600"/>
          <p14:tracePt t="43554" x="7983538" y="3944938"/>
          <p14:tracePt t="43571" x="8001000" y="3995738"/>
          <p14:tracePt t="43588" x="8001000" y="4046538"/>
          <p14:tracePt t="43605" x="8001000" y="4157663"/>
          <p14:tracePt t="43621" x="8001000" y="4267200"/>
          <p14:tracePt t="43638" x="8018463" y="4386263"/>
          <p14:tracePt t="43655" x="8018463" y="4495800"/>
          <p14:tracePt t="43671" x="8018463" y="4579938"/>
          <p14:tracePt t="43688" x="8018463" y="4656138"/>
          <p14:tracePt t="43705" x="8034338" y="4741863"/>
          <p14:tracePt t="43721" x="8034338" y="4818063"/>
          <p14:tracePt t="43738" x="8034338" y="4902200"/>
          <p14:tracePt t="43755" x="8051800" y="5011738"/>
          <p14:tracePt t="43771" x="8051800" y="5080000"/>
          <p14:tracePt t="43788" x="8069263" y="5156200"/>
          <p14:tracePt t="43805" x="8069263" y="5189538"/>
          <p14:tracePt t="43821" x="8069263" y="5207000"/>
          <p14:tracePt t="43838" x="8069263" y="5224463"/>
          <p14:tracePt t="43870" x="8085138" y="5224463"/>
          <p14:tracePt t="43904" x="8085138" y="5156200"/>
          <p14:tracePt t="43921" x="8102600" y="5080000"/>
          <p14:tracePt t="43938" x="8102600" y="4884738"/>
          <p14:tracePt t="43955" x="8120063" y="4741863"/>
          <p14:tracePt t="43972" x="8135938" y="4622800"/>
          <p14:tracePt t="43988" x="8135938" y="4478338"/>
          <p14:tracePt t="44005" x="8153400" y="4368800"/>
          <p14:tracePt t="44021" x="8153400" y="4267200"/>
          <p14:tracePt t="44038" x="8153400" y="4157663"/>
          <p14:tracePt t="44055" x="8153400" y="4046538"/>
          <p14:tracePt t="44071" x="8153400" y="3979863"/>
          <p14:tracePt t="44088" x="8153400" y="3929063"/>
          <p14:tracePt t="44105" x="8153400" y="3894138"/>
          <p14:tracePt t="44191" x="8153400" y="3929063"/>
          <p14:tracePt t="44205" x="8153400" y="3962400"/>
          <p14:tracePt t="44221" x="8153400" y="4071938"/>
          <p14:tracePt t="44238" x="8153400" y="4224338"/>
          <p14:tracePt t="44255" x="8153400" y="4427538"/>
          <p14:tracePt t="44271" x="8135938" y="4640263"/>
          <p14:tracePt t="44288" x="8120063" y="4757738"/>
          <p14:tracePt t="44305" x="8085138" y="4953000"/>
          <p14:tracePt t="44322" x="8069263" y="5062538"/>
          <p14:tracePt t="44338" x="8051800" y="5156200"/>
          <p14:tracePt t="44355" x="8034338" y="5207000"/>
          <p14:tracePt t="44372" x="8034338" y="5224463"/>
          <p14:tracePt t="44388" x="8034338" y="5240338"/>
          <p14:tracePt t="44437" x="8034338" y="5173663"/>
          <p14:tracePt t="44455" x="8051800" y="5062538"/>
          <p14:tracePt t="44471" x="8069263" y="4919663"/>
          <p14:tracePt t="44488" x="8102600" y="4741863"/>
          <p14:tracePt t="44505" x="8135938" y="4597400"/>
          <p14:tracePt t="44522" x="8178800" y="4478338"/>
          <p14:tracePt t="44538" x="8212138" y="4368800"/>
          <p14:tracePt t="44555" x="8247063" y="4267200"/>
          <p14:tracePt t="44571" x="8262938" y="4208463"/>
          <p14:tracePt t="44588" x="8280400" y="4173538"/>
          <p14:tracePt t="44605" x="8280400" y="4157663"/>
          <p14:tracePt t="44621" x="8280400" y="4140200"/>
          <p14:tracePt t="44846" x="8280400" y="4157663"/>
          <p14:tracePt t="44856" x="8280400" y="4173538"/>
          <p14:tracePt t="44872" x="8280400" y="4224338"/>
          <p14:tracePt t="44888" x="8280400" y="4445000"/>
          <p14:tracePt t="44905" x="8280400" y="4622800"/>
          <p14:tracePt t="44921" x="8280400" y="4757738"/>
          <p14:tracePt t="44938" x="8262938" y="4902200"/>
          <p14:tracePt t="44955" x="8247063" y="4995863"/>
          <p14:tracePt t="44972" x="8247063" y="5062538"/>
          <p14:tracePt t="44988" x="8247063" y="5097463"/>
          <p14:tracePt t="45005" x="8247063" y="5156200"/>
          <p14:tracePt t="45021" x="8247063" y="5189538"/>
          <p14:tracePt t="45038" x="8247063" y="5224463"/>
          <p14:tracePt t="45055" x="8247063" y="5240338"/>
          <p14:tracePt t="45071" x="8247063" y="5275263"/>
          <p14:tracePt t="45088" x="8247063" y="5291138"/>
          <p14:tracePt t="45470" x="8247063" y="5275263"/>
          <p14:tracePt t="45488" x="8247063" y="5207000"/>
          <p14:tracePt t="45505" x="8247063" y="5130800"/>
          <p14:tracePt t="45522" x="8247063" y="5046663"/>
          <p14:tracePt t="45538" x="8247063" y="4902200"/>
          <p14:tracePt t="45555" x="8247063" y="4741863"/>
          <p14:tracePt t="45571" x="8247063" y="4579938"/>
          <p14:tracePt t="45588" x="8247063" y="4386263"/>
          <p14:tracePt t="45605" x="8229600" y="4208463"/>
          <p14:tracePt t="45622" x="8212138" y="4106863"/>
          <p14:tracePt t="45638" x="8196263" y="3995738"/>
          <p14:tracePt t="45655" x="8196263" y="3944938"/>
          <p14:tracePt t="45672" x="8178800" y="3911600"/>
          <p14:tracePt t="45756" x="8178800" y="3944938"/>
          <p14:tracePt t="45771" x="8178800" y="3979863"/>
          <p14:tracePt t="45788" x="8178800" y="4106863"/>
          <p14:tracePt t="45805" x="8178800" y="4267200"/>
          <p14:tracePt t="45822" x="8178800" y="4478338"/>
          <p14:tracePt t="45838" x="8178800" y="4691063"/>
          <p14:tracePt t="45855" x="8153400" y="4818063"/>
          <p14:tracePt t="45872" x="8120063" y="4995863"/>
          <p14:tracePt t="45888" x="8102600" y="5062538"/>
          <p14:tracePt t="45905" x="8085138" y="5097463"/>
          <p14:tracePt t="45937" x="8085138" y="5113338"/>
          <p14:tracePt t="45970" x="8085138" y="5097463"/>
          <p14:tracePt t="45988" x="8085138" y="5029200"/>
          <p14:tracePt t="46005" x="8120063" y="4902200"/>
          <p14:tracePt t="46022" x="8153400" y="4757738"/>
          <p14:tracePt t="46038" x="8196263" y="4597400"/>
          <p14:tracePt t="46055" x="8229600" y="4478338"/>
          <p14:tracePt t="46072" x="8247063" y="4351338"/>
          <p14:tracePt t="46088" x="8262938" y="4267200"/>
          <p14:tracePt t="46105" x="8262938" y="4191000"/>
          <p14:tracePt t="46122" x="8262938" y="4157663"/>
          <p14:tracePt t="46138" x="8262938" y="4140200"/>
          <p14:tracePt t="46155" x="8262938" y="4122738"/>
          <p14:tracePt t="46206" x="8262938" y="4173538"/>
          <p14:tracePt t="46222" x="8262938" y="4224338"/>
          <p14:tracePt t="46238" x="8247063" y="4368800"/>
          <p14:tracePt t="46255" x="8212138" y="4579938"/>
          <p14:tracePt t="46272" x="8178800" y="4833938"/>
          <p14:tracePt t="46288" x="8120063" y="5046663"/>
          <p14:tracePt t="46305" x="8085138" y="5224463"/>
          <p14:tracePt t="46322" x="8069263" y="5275263"/>
          <p14:tracePt t="46338" x="8051800" y="5351463"/>
          <p14:tracePt t="46370" x="8051800" y="5367338"/>
          <p14:tracePt t="46388" x="8051800" y="5351463"/>
          <p14:tracePt t="46405" x="8051800" y="5257800"/>
          <p14:tracePt t="46422" x="8085138" y="5097463"/>
          <p14:tracePt t="46438" x="8135938" y="4919663"/>
          <p14:tracePt t="46455" x="8178800" y="4741863"/>
          <p14:tracePt t="46472" x="8212138" y="4546600"/>
          <p14:tracePt t="46488" x="8229600" y="4402138"/>
          <p14:tracePt t="46505" x="8229600" y="4284663"/>
          <p14:tracePt t="46522" x="8229600" y="4208463"/>
          <p14:tracePt t="46538" x="8229600" y="4173538"/>
          <p14:tracePt t="46555" x="8229600" y="4140200"/>
          <p14:tracePt t="46720" x="8212138" y="4157663"/>
          <p14:tracePt t="46739" x="8212138" y="4173538"/>
          <p14:tracePt t="46755" x="8212138" y="4191000"/>
          <p14:tracePt t="46804" x="8212138" y="4208463"/>
          <p14:tracePt t="46821" x="8212138" y="4267200"/>
          <p14:tracePt t="46838" x="8212138" y="4335463"/>
          <p14:tracePt t="46855" x="8229600" y="4478338"/>
          <p14:tracePt t="46871" x="8247063" y="4597400"/>
          <p14:tracePt t="46888" x="8262938" y="4800600"/>
          <p14:tracePt t="46905" x="8262938" y="4919663"/>
          <p14:tracePt t="46922" x="8262938" y="5011738"/>
          <p14:tracePt t="46938" x="8262938" y="5097463"/>
          <p14:tracePt t="46955" x="8262938" y="5156200"/>
          <p14:tracePt t="46972" x="8262938" y="5207000"/>
          <p14:tracePt t="46988" x="8262938" y="5240338"/>
          <p14:tracePt t="47005" x="8247063" y="5240338"/>
          <p14:tracePt t="47022" x="8247063" y="5257800"/>
          <p14:tracePt t="47070" x="8247063" y="5173663"/>
          <p14:tracePt t="47088" x="8262938" y="5062538"/>
          <p14:tracePt t="47105" x="8297863" y="4919663"/>
          <p14:tracePt t="47122" x="8331200" y="4741863"/>
          <p14:tracePt t="47138" x="8356600" y="4622800"/>
          <p14:tracePt t="47155" x="8389938" y="4495800"/>
          <p14:tracePt t="47172" x="8407400" y="4386263"/>
          <p14:tracePt t="47188" x="8407400" y="4300538"/>
          <p14:tracePt t="47205" x="8407400" y="4249738"/>
          <p14:tracePt t="47222" x="8389938" y="4173538"/>
          <p14:tracePt t="47238" x="8374063" y="4157663"/>
          <p14:tracePt t="47255" x="8374063" y="4122738"/>
          <p14:tracePt t="47272" x="8356600" y="4122738"/>
          <p14:tracePt t="47304" x="8331200" y="4122738"/>
          <p14:tracePt t="47322" x="8313738" y="4267200"/>
          <p14:tracePt t="47338" x="8313738" y="4402138"/>
          <p14:tracePt t="47355" x="8297863" y="4495800"/>
          <p14:tracePt t="47371" x="8280400" y="4724400"/>
          <p14:tracePt t="47388" x="8280400" y="4868863"/>
          <p14:tracePt t="47405" x="8262938" y="4978400"/>
          <p14:tracePt t="47422" x="8247063" y="5029200"/>
          <p14:tracePt t="47438" x="8247063" y="5062538"/>
          <p14:tracePt t="47471" x="8247063" y="5080000"/>
          <p14:tracePt t="47493" x="8229600" y="5080000"/>
          <p14:tracePt t="47505" x="8229600" y="5046663"/>
          <p14:tracePt t="47522" x="8229600" y="4953000"/>
          <p14:tracePt t="47538" x="8229600" y="4800600"/>
          <p14:tracePt t="47555" x="8229600" y="4597400"/>
          <p14:tracePt t="47572" x="8229600" y="4386263"/>
          <p14:tracePt t="47588" x="8229600" y="4173538"/>
          <p14:tracePt t="47605" x="8247063" y="4046538"/>
          <p14:tracePt t="47622" x="8247063" y="3929063"/>
          <p14:tracePt t="47638" x="8247063" y="3852863"/>
          <p14:tracePt t="47655" x="8247063" y="3817938"/>
          <p14:tracePt t="47672" x="8247063" y="3802063"/>
          <p14:tracePt t="47688" x="8247063" y="3784600"/>
          <p14:tracePt t="47904" x="8247063" y="3802063"/>
          <p14:tracePt t="47922" x="8262938" y="3911600"/>
          <p14:tracePt t="47938" x="8313738" y="4106863"/>
          <p14:tracePt t="47955" x="8356600" y="4351338"/>
          <p14:tracePt t="47972" x="8389938" y="4640263"/>
          <p14:tracePt t="47988" x="8407400" y="4818063"/>
          <p14:tracePt t="48005" x="8407400" y="4978400"/>
          <p14:tracePt t="48022" x="8407400" y="5062538"/>
          <p14:tracePt t="48038" x="8407400" y="5113338"/>
          <p14:tracePt t="48071" x="8407400" y="5130800"/>
          <p14:tracePt t="48755" x="8424863" y="5130800"/>
          <p14:tracePt t="48772" x="8458200" y="5156200"/>
          <p14:tracePt t="48789" x="8551863" y="5224463"/>
          <p14:tracePt t="48805" x="8602663" y="5240338"/>
          <p14:tracePt t="48822" x="8686800" y="5291138"/>
          <p14:tracePt t="48838" x="8813800" y="5351463"/>
          <p14:tracePt t="48855" x="8907463" y="5384800"/>
          <p14:tracePt t="48871" x="8991600" y="5418138"/>
          <p14:tracePt t="48888" x="9085263" y="5435600"/>
          <p14:tracePt t="48905" x="9169400" y="5468938"/>
          <p14:tracePt t="48922" x="9263063" y="5486400"/>
          <p14:tracePt t="48938" x="9313863" y="5511800"/>
          <p14:tracePt t="48955" x="9380538" y="5511800"/>
          <p14:tracePt t="48972" x="9423400" y="5511800"/>
          <p14:tracePt t="48988" x="9440863" y="5511800"/>
          <p14:tracePt t="49005" x="9474200" y="5511800"/>
          <p14:tracePt t="49022" x="9507538" y="5486400"/>
          <p14:tracePt t="49038" x="9525000" y="5435600"/>
          <p14:tracePt t="49055" x="9542463" y="5367338"/>
          <p14:tracePt t="49072" x="9558338" y="5275263"/>
          <p14:tracePt t="49088" x="9575800" y="5207000"/>
          <p14:tracePt t="49105" x="9601200" y="5113338"/>
          <p14:tracePt t="49122" x="9601200" y="5011738"/>
          <p14:tracePt t="49138" x="9601200" y="4902200"/>
          <p14:tracePt t="49155" x="9542463" y="4757738"/>
          <p14:tracePt t="49172" x="9440863" y="4597400"/>
          <p14:tracePt t="49188" x="9329738" y="4427538"/>
          <p14:tracePt t="49205" x="9245600" y="4318000"/>
          <p14:tracePt t="49222" x="9169400" y="4208463"/>
          <p14:tracePt t="49238" x="9118600" y="4157663"/>
          <p14:tracePt t="49255" x="9085263" y="4122738"/>
          <p14:tracePt t="49272" x="9067800" y="4122738"/>
          <p14:tracePt t="49320" x="9042400" y="4122738"/>
          <p14:tracePt t="49437" x="9042400" y="4140200"/>
          <p14:tracePt t="49455" x="9042400" y="4208463"/>
          <p14:tracePt t="49472" x="9042400" y="4300538"/>
          <p14:tracePt t="49488" x="9042400" y="4427538"/>
          <p14:tracePt t="49505" x="9085263" y="4579938"/>
          <p14:tracePt t="49522" x="9118600" y="4691063"/>
          <p14:tracePt t="49538" x="9151938" y="4800600"/>
          <p14:tracePt t="49555" x="9169400" y="4884738"/>
          <p14:tracePt t="49572" x="9202738" y="4978400"/>
          <p14:tracePt t="49588" x="9220200" y="5046663"/>
          <p14:tracePt t="49605" x="9245600" y="5097463"/>
          <p14:tracePt t="49622" x="9245600" y="5113338"/>
          <p14:tracePt t="49638" x="9245600" y="5130800"/>
          <p14:tracePt t="49655" x="9245600" y="5156200"/>
          <p14:tracePt t="49706" x="9245600" y="5130800"/>
          <p14:tracePt t="49722" x="9245600" y="5062538"/>
          <p14:tracePt t="49738" x="9245600" y="5011738"/>
          <p14:tracePt t="49755" x="9220200" y="4818063"/>
          <p14:tracePt t="49772" x="9186863" y="4597400"/>
          <p14:tracePt t="49788" x="9169400" y="4513263"/>
          <p14:tracePt t="49805" x="9136063" y="4300538"/>
          <p14:tracePt t="49822" x="9101138" y="4208463"/>
          <p14:tracePt t="49838" x="9085263" y="4157663"/>
          <p14:tracePt t="49855" x="9085263" y="4140200"/>
          <p14:tracePt t="49872" x="9067800" y="4140200"/>
          <p14:tracePt t="49954" x="9067800" y="4173538"/>
          <p14:tracePt t="49972" x="9067800" y="4267200"/>
          <p14:tracePt t="49987" x="9101138" y="4402138"/>
          <p14:tracePt t="50005" x="9136063" y="4546600"/>
          <p14:tracePt t="50022" x="9169400" y="4691063"/>
          <p14:tracePt t="50039" x="9202738" y="4818063"/>
          <p14:tracePt t="50055" x="9245600" y="4919663"/>
          <p14:tracePt t="50072" x="9263063" y="4995863"/>
          <p14:tracePt t="50088" x="9263063" y="5029200"/>
          <p14:tracePt t="50105" x="9278938" y="5046663"/>
          <p14:tracePt t="50122" x="9278938" y="5062538"/>
          <p14:tracePt t="50189" x="9278938" y="5046663"/>
          <p14:tracePt t="50205" x="9278938" y="5029200"/>
          <p14:tracePt t="50221" x="9278938" y="4995863"/>
          <p14:tracePt t="50238" x="9278938" y="4902200"/>
          <p14:tracePt t="50255" x="9278938" y="4818063"/>
          <p14:tracePt t="50272" x="9278938" y="4706938"/>
          <p14:tracePt t="50288" x="9278938" y="4691063"/>
          <p14:tracePt t="50305" x="9278938" y="4640263"/>
          <p14:tracePt t="50322" x="9245600" y="4579938"/>
          <p14:tracePt t="50339" x="9220200" y="4546600"/>
          <p14:tracePt t="50355" x="9202738" y="4529138"/>
          <p14:tracePt t="50372" x="9202738" y="4513263"/>
          <p14:tracePt t="50388" x="9186863" y="4513263"/>
          <p14:tracePt t="50405" x="9186863" y="4495800"/>
          <p14:tracePt t="50451" x="9186863" y="4513263"/>
          <p14:tracePt t="50460" x="9186863" y="4564063"/>
          <p14:tracePt t="50472" x="9186863" y="4622800"/>
          <p14:tracePt t="50488" x="9220200" y="4757738"/>
          <p14:tracePt t="50505" x="9296400" y="4953000"/>
          <p14:tracePt t="50521" x="9347200" y="5156200"/>
          <p14:tracePt t="50538" x="9380538" y="5308600"/>
          <p14:tracePt t="50555" x="9398000" y="5402263"/>
          <p14:tracePt t="50572" x="9423400" y="5468938"/>
          <p14:tracePt t="50588" x="9440863" y="5529263"/>
          <p14:tracePt t="50605" x="9440863" y="5545138"/>
          <p14:tracePt t="50687" x="9440863" y="5468938"/>
          <p14:tracePt t="50705" x="9423400" y="5367338"/>
          <p14:tracePt t="50722" x="9380538" y="5080000"/>
          <p14:tracePt t="50739" x="9347200" y="4884738"/>
          <p14:tracePt t="50755" x="9329738" y="4800600"/>
          <p14:tracePt t="50772" x="9296400" y="4691063"/>
          <p14:tracePt t="50789" x="9278938" y="4579938"/>
          <p14:tracePt t="50805" x="9263063" y="4529138"/>
          <p14:tracePt t="50822" x="9245600" y="4495800"/>
          <p14:tracePt t="50838" x="9220200" y="4478338"/>
          <p14:tracePt t="50855" x="9220200" y="4462463"/>
          <p14:tracePt t="50872" x="9220200" y="4445000"/>
          <p14:tracePt t="50888" x="9202738" y="4445000"/>
          <p14:tracePt t="50951" x="9202738" y="4462463"/>
          <p14:tracePt t="50959" x="9202738" y="4495800"/>
          <p14:tracePt t="50972" x="9245600" y="4564063"/>
          <p14:tracePt t="50988" x="9296400" y="4706938"/>
          <p14:tracePt t="51005" x="9347200" y="4868863"/>
          <p14:tracePt t="51022" x="9380538" y="4995863"/>
          <p14:tracePt t="51039" x="9423400" y="5097463"/>
          <p14:tracePt t="51055" x="9423400" y="5173663"/>
          <p14:tracePt t="51072" x="9440863" y="5207000"/>
          <p14:tracePt t="51139" x="9440863" y="5173663"/>
          <p14:tracePt t="51155" x="9440863" y="5130800"/>
          <p14:tracePt t="51172" x="9423400" y="5046663"/>
          <p14:tracePt t="51188" x="9398000" y="4919663"/>
          <p14:tracePt t="51205" x="9380538" y="4818063"/>
          <p14:tracePt t="51222" x="9380538" y="4706938"/>
          <p14:tracePt t="51239" x="9364663" y="4597400"/>
          <p14:tracePt t="51255" x="9364663" y="4579938"/>
          <p14:tracePt t="51272" x="9347200" y="4546600"/>
          <p14:tracePt t="51289" x="9329738" y="4513263"/>
          <p14:tracePt t="51305" x="9296400" y="4478338"/>
          <p14:tracePt t="51322" x="9278938" y="4445000"/>
          <p14:tracePt t="51339" x="9263063" y="4386263"/>
          <p14:tracePt t="51355" x="9245600" y="4368800"/>
          <p14:tracePt t="51372" x="9245600" y="4351338"/>
          <p14:tracePt t="51388" x="9220200" y="4351338"/>
          <p14:tracePt t="51405" x="9220200" y="4335463"/>
          <p14:tracePt t="52372" x="9220200" y="4351338"/>
          <p14:tracePt t="52388" x="9220200" y="4386263"/>
          <p14:tracePt t="52405" x="9220200" y="4462463"/>
          <p14:tracePt t="52422" x="9263063" y="4564063"/>
          <p14:tracePt t="52439" x="9296400" y="4706938"/>
          <p14:tracePt t="52455" x="9313863" y="4818063"/>
          <p14:tracePt t="52472" x="9347200" y="4953000"/>
          <p14:tracePt t="52489" x="9347200" y="5046663"/>
          <p14:tracePt t="52505" x="9364663" y="5130800"/>
          <p14:tracePt t="52522" x="9364663" y="5173663"/>
          <p14:tracePt t="52538" x="9364663" y="5207000"/>
          <p14:tracePt t="52555" x="9364663" y="5224463"/>
          <p14:tracePt t="52572" x="9364663" y="5240338"/>
          <p14:tracePt t="52604" x="9364663" y="5257800"/>
          <p14:tracePt t="52754" x="9364663" y="5240338"/>
          <p14:tracePt t="52772" x="9364663" y="5207000"/>
          <p14:tracePt t="52789" x="9364663" y="5173663"/>
          <p14:tracePt t="52805" x="9347200" y="5080000"/>
          <p14:tracePt t="52822" x="9347200" y="5011738"/>
          <p14:tracePt t="52839" x="9329738" y="4919663"/>
          <p14:tracePt t="52855" x="9313863" y="4851400"/>
          <p14:tracePt t="52872" x="9296400" y="4775200"/>
          <p14:tracePt t="52889" x="9278938" y="4741863"/>
          <p14:tracePt t="52905" x="9263063" y="4706938"/>
          <p14:tracePt t="52922" x="9245600" y="4656138"/>
          <p14:tracePt t="52939" x="9220200" y="4622800"/>
          <p14:tracePt t="52955" x="9186863" y="4579938"/>
          <p14:tracePt t="52972" x="9169400" y="4546600"/>
          <p14:tracePt t="52989" x="9169400" y="4529138"/>
          <p14:tracePt t="53005" x="9169400" y="4513263"/>
          <p14:tracePt t="53022" x="9151938" y="4513263"/>
          <p14:tracePt t="53106" x="9151938" y="4495800"/>
          <p14:tracePt t="53287" x="9151938" y="4513263"/>
          <p14:tracePt t="53305" x="9151938" y="4529138"/>
          <p14:tracePt t="53322" x="9169400" y="4597400"/>
          <p14:tracePt t="53339" x="9202738" y="4706938"/>
          <p14:tracePt t="53355" x="9245600" y="4800600"/>
          <p14:tracePt t="53372" x="9263063" y="4902200"/>
          <p14:tracePt t="53388" x="9278938" y="4995863"/>
          <p14:tracePt t="53405" x="9296400" y="5046663"/>
          <p14:tracePt t="53422" x="9296400" y="5097463"/>
          <p14:tracePt t="53439" x="9313863" y="5156200"/>
          <p14:tracePt t="53455" x="9313863" y="5189538"/>
          <p14:tracePt t="53472" x="9313863" y="5224463"/>
          <p14:tracePt t="53489" x="9313863" y="5257800"/>
          <p14:tracePt t="53505" x="9313863" y="5275263"/>
          <p14:tracePt t="53522" x="9313863" y="5291138"/>
          <p14:tracePt t="53539" x="9313863" y="5308600"/>
          <p14:tracePt t="53590" x="9313863" y="5291138"/>
          <p14:tracePt t="53605" x="9313863" y="5257800"/>
          <p14:tracePt t="53622" x="9313863" y="5207000"/>
          <p14:tracePt t="53638" x="9313863" y="5080000"/>
          <p14:tracePt t="53655" x="9313863" y="4953000"/>
          <p14:tracePt t="53672" x="9296400" y="4833938"/>
          <p14:tracePt t="53689" x="9296400" y="4741863"/>
          <p14:tracePt t="53705" x="9296400" y="4724400"/>
          <p14:tracePt t="53722" x="9296400" y="4656138"/>
          <p14:tracePt t="53738" x="9278938" y="4640263"/>
          <p14:tracePt t="53755" x="9263063" y="4597400"/>
          <p14:tracePt t="53772" x="9245600" y="4546600"/>
          <p14:tracePt t="53788" x="9202738" y="4478338"/>
          <p14:tracePt t="53805" x="9186863" y="4445000"/>
          <p14:tracePt t="53822" x="9169400" y="4402138"/>
          <p14:tracePt t="53839" x="9169400" y="4386263"/>
          <p14:tracePt t="53855" x="9151938" y="4368800"/>
          <p14:tracePt t="53991" x="9151938" y="4386263"/>
          <p14:tracePt t="54005" x="9151938" y="4402138"/>
          <p14:tracePt t="54022" x="9169400" y="4495800"/>
          <p14:tracePt t="54039" x="9202738" y="4579938"/>
          <p14:tracePt t="54055" x="9220200" y="4724400"/>
          <p14:tracePt t="54072" x="9263063" y="4833938"/>
          <p14:tracePt t="54089" x="9278938" y="4935538"/>
          <p14:tracePt t="54105" x="9296400" y="5029200"/>
          <p14:tracePt t="54122" x="9313863" y="5080000"/>
          <p14:tracePt t="54138" x="9313863" y="5097463"/>
          <p14:tracePt t="54155" x="9329738" y="5113338"/>
          <p14:tracePt t="54172" x="9329738" y="5130800"/>
          <p14:tracePt t="54204" x="9329738" y="5156200"/>
          <p14:tracePt t="56179" x="9313863" y="5156200"/>
          <p14:tracePt t="56189" x="9296400" y="5156200"/>
          <p14:tracePt t="56205" x="9202738" y="5130800"/>
          <p14:tracePt t="56222" x="9085263" y="5097463"/>
          <p14:tracePt t="56238" x="8940800" y="5046663"/>
          <p14:tracePt t="56255" x="8780463" y="4995863"/>
          <p14:tracePt t="56272" x="8618538" y="4884738"/>
          <p14:tracePt t="56289" x="8475663" y="4757738"/>
          <p14:tracePt t="56305" x="8356600" y="4579938"/>
          <p14:tracePt t="56322" x="8229600" y="4402138"/>
          <p14:tracePt t="56339" x="8135938" y="4191000"/>
          <p14:tracePt t="56355" x="8102600" y="4071938"/>
          <p14:tracePt t="56372" x="8069263" y="3929063"/>
          <p14:tracePt t="56388" x="8051800" y="3802063"/>
          <p14:tracePt t="56405" x="8034338" y="3733800"/>
          <p14:tracePt t="56422" x="8034338" y="3640138"/>
          <p14:tracePt t="56439" x="8034338" y="3606800"/>
          <p14:tracePt t="56826" x="8018463" y="3606800"/>
          <p14:tracePt t="56839" x="8001000" y="3606800"/>
          <p14:tracePt t="56855" x="7924800" y="3606800"/>
          <p14:tracePt t="56872" x="7856538" y="3624263"/>
          <p14:tracePt t="56889" x="7805738" y="3624263"/>
          <p14:tracePt t="56905" x="7764463" y="3640138"/>
          <p14:tracePt t="56922" x="7747000" y="3640138"/>
          <p14:tracePt t="56939" x="7729538" y="3640138"/>
          <p14:tracePt t="57038" x="7729538" y="3657600"/>
          <p14:tracePt t="57071" x="7747000" y="3675063"/>
          <p14:tracePt t="57104" x="7747000" y="3690938"/>
          <p14:tracePt t="57138" x="7747000" y="3716338"/>
          <p14:tracePt t="57172" x="7747000" y="3751263"/>
          <p14:tracePt t="57189" x="7747000" y="3784600"/>
          <p14:tracePt t="57205" x="7729538" y="3835400"/>
          <p14:tracePt t="57222" x="7713663" y="3894138"/>
          <p14:tracePt t="57239" x="7696200" y="3944938"/>
          <p14:tracePt t="57255" x="7678738" y="3995738"/>
          <p14:tracePt t="57272" x="7662863" y="4030663"/>
          <p14:tracePt t="57289" x="7662863" y="4071938"/>
          <p14:tracePt t="57305" x="7645400" y="4106863"/>
          <p14:tracePt t="57322" x="7627938" y="4140200"/>
          <p14:tracePt t="57339" x="7586663" y="4191000"/>
          <p14:tracePt t="57355" x="7569200" y="4249738"/>
          <p14:tracePt t="57372" x="7551738" y="4300538"/>
          <p14:tracePt t="57389" x="7518400" y="4351338"/>
          <p14:tracePt t="57406" x="7500938" y="4402138"/>
          <p14:tracePt t="57422" x="7485063" y="4495800"/>
          <p14:tracePt t="57439" x="7467600" y="4597400"/>
          <p14:tracePt t="57455" x="7450138" y="4673600"/>
          <p14:tracePt t="57472" x="7424738" y="4757738"/>
          <p14:tracePt t="57489" x="7408863" y="4833938"/>
          <p14:tracePt t="57505" x="7391400" y="4868863"/>
          <p14:tracePt t="57522" x="7391400" y="4884738"/>
          <p14:tracePt t="57539" x="7391400" y="4902200"/>
          <p14:tracePt t="57704" x="7391400" y="4884738"/>
          <p14:tracePt t="57722" x="7424738" y="4833938"/>
          <p14:tracePt t="57739" x="7485063" y="4706938"/>
          <p14:tracePt t="57755" x="7569200" y="4579938"/>
          <p14:tracePt t="57772" x="7678738" y="4462463"/>
          <p14:tracePt t="57789" x="7747000" y="4351338"/>
          <p14:tracePt t="57805" x="7840663" y="4284663"/>
          <p14:tracePt t="57822" x="7924800" y="4191000"/>
          <p14:tracePt t="57839" x="7983538" y="4122738"/>
          <p14:tracePt t="57855" x="8051800" y="4046538"/>
          <p14:tracePt t="57872" x="8120063" y="3979863"/>
          <p14:tracePt t="57889" x="8178800" y="3929063"/>
          <p14:tracePt t="57906" x="8229600" y="3868738"/>
          <p14:tracePt t="57922" x="8280400" y="3835400"/>
          <p14:tracePt t="57939" x="8297863" y="3817938"/>
          <p14:tracePt t="57955" x="8331200" y="3784600"/>
          <p14:tracePt t="57972" x="8374063" y="3767138"/>
          <p14:tracePt t="57989" x="8389938" y="3751263"/>
          <p14:tracePt t="58005" x="8407400" y="3733800"/>
          <p14:tracePt t="58022" x="8424863" y="3733800"/>
          <p14:tracePt t="58039" x="8440738" y="3716338"/>
          <p14:tracePt t="58056" x="8475663" y="3690938"/>
          <p14:tracePt t="58088" x="8491538" y="3675063"/>
          <p14:tracePt t="58106" x="8509000" y="3657600"/>
          <p14:tracePt t="58122" x="8534400" y="3640138"/>
          <p14:tracePt t="58154" x="8551863" y="3640138"/>
          <p14:tracePt t="58277" x="8567738" y="3640138"/>
          <p14:tracePt t="58304" x="8567738" y="3657600"/>
          <p14:tracePt t="58322" x="8585200" y="3675063"/>
          <p14:tracePt t="58339" x="8585200" y="3716338"/>
          <p14:tracePt t="58355" x="8602663" y="3733800"/>
          <p14:tracePt t="58372" x="8618538" y="3784600"/>
          <p14:tracePt t="58389" x="8653463" y="3817938"/>
          <p14:tracePt t="58406" x="8653463" y="3852863"/>
          <p14:tracePt t="58422" x="8669338" y="3894138"/>
          <p14:tracePt t="58439" x="8686800" y="3911600"/>
          <p14:tracePt t="58455" x="8686800" y="3929063"/>
          <p14:tracePt t="58472" x="8712200" y="3962400"/>
          <p14:tracePt t="58489" x="8712200" y="3979863"/>
          <p14:tracePt t="58505" x="8729663" y="3995738"/>
          <p14:tracePt t="58522" x="8729663" y="4013200"/>
          <p14:tracePt t="58539" x="8729663" y="4030663"/>
          <p14:tracePt t="58556" x="8745538" y="4071938"/>
          <p14:tracePt t="58588" x="8745538" y="4089400"/>
          <p14:tracePt t="58606" x="8745538" y="4106863"/>
          <p14:tracePt t="58622" x="8763000" y="4140200"/>
          <p14:tracePt t="58639" x="8763000" y="4173538"/>
          <p14:tracePt t="58655" x="8763000" y="4208463"/>
          <p14:tracePt t="58672" x="8780463" y="4249738"/>
          <p14:tracePt t="58689" x="8780463" y="4284663"/>
          <p14:tracePt t="58706" x="8796338" y="4318000"/>
          <p14:tracePt t="58722" x="8796338" y="4335463"/>
          <p14:tracePt t="58739" x="8796338" y="4351338"/>
          <p14:tracePt t="58755" x="8796338" y="4386263"/>
          <p14:tracePt t="58772" x="8813800" y="4402138"/>
          <p14:tracePt t="58789" x="8813800" y="4427538"/>
          <p14:tracePt t="58805" x="8813800" y="4445000"/>
          <p14:tracePt t="59080" x="8813800" y="4478338"/>
          <p14:tracePt t="59089" x="8831263" y="4529138"/>
          <p14:tracePt t="59106" x="8847138" y="4564063"/>
          <p14:tracePt t="59122" x="8907463" y="4691063"/>
          <p14:tracePt t="59139" x="8940800" y="4800600"/>
          <p14:tracePt t="59156" x="8991600" y="4935538"/>
          <p14:tracePt t="59172" x="9024938" y="5029200"/>
          <p14:tracePt t="59189" x="9024938" y="5113338"/>
          <p14:tracePt t="59205" x="9042400" y="5156200"/>
          <p14:tracePt t="59222" x="9042400" y="5189538"/>
          <p14:tracePt t="59254" x="9042400" y="5207000"/>
          <p14:tracePt t="59375" x="9042400" y="5189538"/>
          <p14:tracePt t="59389" x="9042400" y="5173663"/>
          <p14:tracePt t="59406" x="9024938" y="5113338"/>
          <p14:tracePt t="59422" x="8991600" y="5029200"/>
          <p14:tracePt t="59439" x="8958263" y="4978400"/>
          <p14:tracePt t="59455" x="8923338" y="4851400"/>
          <p14:tracePt t="59472" x="8864600" y="4741863"/>
          <p14:tracePt t="59489" x="8796338" y="4622800"/>
          <p14:tracePt t="59506" x="8729663" y="4495800"/>
          <p14:tracePt t="59522" x="8618538" y="4351338"/>
          <p14:tracePt t="59539" x="8491538" y="4191000"/>
          <p14:tracePt t="59556" x="8331200" y="3944938"/>
          <p14:tracePt t="59572" x="8297863" y="3911600"/>
          <p14:tracePt t="59589" x="8229600" y="3817938"/>
          <p14:tracePt t="59605" x="8178800" y="3733800"/>
          <p14:tracePt t="59622" x="8153400" y="3716338"/>
          <p14:tracePt t="59639" x="8135938" y="3716338"/>
          <p14:tracePt t="59655" x="8135938" y="3690938"/>
          <p14:tracePt t="59688" x="8120063" y="3690938"/>
          <p14:tracePt t="59705" x="8120063" y="3675063"/>
          <p14:tracePt t="59722" x="8102600" y="3675063"/>
          <p14:tracePt t="59739" x="8102600" y="3657600"/>
          <p14:tracePt t="59755" x="8085138" y="3657600"/>
          <p14:tracePt t="59772" x="8069263" y="3657600"/>
          <p14:tracePt t="59789" x="8051800" y="3657600"/>
          <p14:tracePt t="59806" x="8018463" y="3640138"/>
          <p14:tracePt t="59822" x="7983538" y="3624263"/>
          <p14:tracePt t="59839" x="7924800" y="3606800"/>
          <p14:tracePt t="59856" x="7891463" y="3606800"/>
          <p14:tracePt t="59872" x="7874000" y="3589338"/>
          <p14:tracePt t="59889" x="7840663" y="3589338"/>
          <p14:tracePt t="59954" x="7823200" y="3589338"/>
          <p14:tracePt t="59988" x="7823200" y="3606800"/>
          <p14:tracePt t="60005" x="7805738" y="3640138"/>
          <p14:tracePt t="60022" x="7764463" y="3733800"/>
          <p14:tracePt t="60039" x="7747000" y="3751263"/>
          <p14:tracePt t="60056" x="7729538" y="3802063"/>
          <p14:tracePt t="60072" x="7713663" y="3852863"/>
          <p14:tracePt t="60089" x="7696200" y="3911600"/>
          <p14:tracePt t="60105" x="7662863" y="3995738"/>
          <p14:tracePt t="60122" x="7645400" y="4046538"/>
          <p14:tracePt t="60139" x="7627938" y="4122738"/>
          <p14:tracePt t="60155" x="7586663" y="4191000"/>
          <p14:tracePt t="60172" x="7551738" y="4284663"/>
          <p14:tracePt t="60189" x="7535863" y="4368800"/>
          <p14:tracePt t="60205" x="7500938" y="4478338"/>
          <p14:tracePt t="60222" x="7450138" y="4579938"/>
          <p14:tracePt t="60239" x="7408863" y="4656138"/>
          <p14:tracePt t="60256" x="7358063" y="4757738"/>
          <p14:tracePt t="60272" x="7323138" y="4851400"/>
          <p14:tracePt t="60289" x="7272338" y="4902200"/>
          <p14:tracePt t="60305" x="7246938" y="4953000"/>
          <p14:tracePt t="60322" x="7231063" y="4978400"/>
          <p14:tracePt t="60339" x="7213600" y="4995863"/>
          <p14:tracePt t="60497" x="7213600" y="4978400"/>
          <p14:tracePt t="60521" x="7231063" y="4953000"/>
          <p14:tracePt t="60539" x="7272338" y="4884738"/>
          <p14:tracePt t="60556" x="7391400" y="4724400"/>
          <p14:tracePt t="60572" x="7450138" y="4640263"/>
          <p14:tracePt t="60589" x="7645400" y="4386263"/>
          <p14:tracePt t="60606" x="7729538" y="4284663"/>
          <p14:tracePt t="60622" x="7823200" y="4173538"/>
          <p14:tracePt t="60639" x="7907338" y="4122738"/>
          <p14:tracePt t="60655" x="7958138" y="4071938"/>
          <p14:tracePt t="60672" x="8001000" y="4030663"/>
          <p14:tracePt t="60689" x="8051800" y="3995738"/>
          <p14:tracePt t="60706" x="8102600" y="3979863"/>
          <p14:tracePt t="60722" x="8153400" y="3944938"/>
          <p14:tracePt t="60739" x="8212138" y="3929063"/>
          <p14:tracePt t="60756" x="8262938" y="3894138"/>
          <p14:tracePt t="60772" x="8297863" y="3868738"/>
          <p14:tracePt t="60789" x="8356600" y="3868738"/>
          <p14:tracePt t="60805" x="8389938" y="3852863"/>
          <p14:tracePt t="60822" x="8424863" y="3852863"/>
          <p14:tracePt t="60839" x="8458200" y="3852863"/>
          <p14:tracePt t="60855" x="8491538" y="3852863"/>
          <p14:tracePt t="60872" x="8567738" y="3852863"/>
          <p14:tracePt t="60889" x="8602663" y="3868738"/>
          <p14:tracePt t="60906" x="8653463" y="3894138"/>
          <p14:tracePt t="60922" x="8686800" y="3911600"/>
          <p14:tracePt t="60939" x="8729663" y="3911600"/>
          <p14:tracePt t="60955" x="8745538" y="3929063"/>
          <p14:tracePt t="60972" x="8763000" y="3929063"/>
          <p14:tracePt t="60989" x="8796338" y="3944938"/>
          <p14:tracePt t="61006" x="8831263" y="3944938"/>
          <p14:tracePt t="61022" x="8847138" y="3962400"/>
          <p14:tracePt t="61055" x="8864600" y="3962400"/>
          <p14:tracePt t="61138" x="8864600" y="3979863"/>
          <p14:tracePt t="62854" x="8847138" y="3962400"/>
          <p14:tracePt t="62872" x="8831263" y="3944938"/>
          <p14:tracePt t="62890" x="8813800" y="3929063"/>
          <p14:tracePt t="62906" x="8796338" y="3911600"/>
          <p14:tracePt t="62922" x="8780463" y="3894138"/>
          <p14:tracePt t="62939" x="8745538" y="3852863"/>
          <p14:tracePt t="62956" x="8712200" y="3817938"/>
          <p14:tracePt t="62972" x="8653463" y="3784600"/>
          <p14:tracePt t="62989" x="8618538" y="3751263"/>
          <p14:tracePt t="63006" x="8567738" y="3716338"/>
          <p14:tracePt t="63038" x="8551863" y="3690938"/>
          <p14:tracePt t="63056" x="8534400" y="3690938"/>
          <p14:tracePt t="63693" x="8551863" y="3690938"/>
          <p14:tracePt t="63706" x="8551863" y="3716338"/>
          <p14:tracePt t="63723" x="8567738" y="3733800"/>
          <p14:tracePt t="63739" x="8585200" y="3751263"/>
          <p14:tracePt t="63755" x="8602663" y="3767138"/>
          <p14:tracePt t="63772" x="8618538" y="3784600"/>
          <p14:tracePt t="63789" x="8636000" y="3802063"/>
          <p14:tracePt t="63806" x="8636000" y="3817938"/>
          <p14:tracePt t="63822" x="8653463" y="3835400"/>
          <p14:tracePt t="63839" x="8669338" y="3852863"/>
          <p14:tracePt t="63856" x="8669338" y="3868738"/>
          <p14:tracePt t="63872" x="8686800" y="3894138"/>
          <p14:tracePt t="63889" x="8686800" y="3911600"/>
          <p14:tracePt t="63906" x="8712200" y="3929063"/>
          <p14:tracePt t="63938" x="8729663" y="3944938"/>
          <p14:tracePt t="63956" x="8745538" y="3944938"/>
          <p14:tracePt t="63972" x="8745538" y="3962400"/>
          <p14:tracePt t="63989" x="8763000" y="3979863"/>
          <p14:tracePt t="64006" x="8763000" y="3995738"/>
          <p14:tracePt t="64022" x="8780463" y="4013200"/>
          <p14:tracePt t="64039" x="8780463" y="4030663"/>
          <p14:tracePt t="64056" x="8796338" y="4030663"/>
          <p14:tracePt t="64072" x="8813800" y="4046538"/>
          <p14:tracePt t="64105" x="8813800" y="4071938"/>
          <p14:tracePt t="64122" x="8831263" y="4089400"/>
          <p14:tracePt t="64139" x="8831263" y="4106863"/>
          <p14:tracePt t="64155" x="8847138" y="4122738"/>
          <p14:tracePt t="64172" x="8847138" y="4140200"/>
          <p14:tracePt t="64189" x="8847138" y="4157663"/>
          <p14:tracePt t="64206" x="8847138" y="4173538"/>
          <p14:tracePt t="64222" x="8864600" y="4191000"/>
          <p14:tracePt t="64239" x="8864600" y="4208463"/>
          <p14:tracePt t="64256" x="8864600" y="4224338"/>
          <p14:tracePt t="64272" x="8864600" y="4249738"/>
          <p14:tracePt t="64289" x="8864600" y="4284663"/>
          <p14:tracePt t="64305" x="8864600" y="4318000"/>
          <p14:tracePt t="64322" x="8864600" y="4351338"/>
          <p14:tracePt t="64339" x="8864600" y="4368800"/>
          <p14:tracePt t="64355" x="8864600" y="4386263"/>
          <p14:tracePt t="64372" x="8864600" y="4427538"/>
          <p14:tracePt t="64389" x="8864600" y="4445000"/>
          <p14:tracePt t="64406" x="8864600" y="4462463"/>
          <p14:tracePt t="64422" x="8864600" y="4495800"/>
          <p14:tracePt t="64439" x="8864600" y="4529138"/>
          <p14:tracePt t="64456" x="8864600" y="4564063"/>
          <p14:tracePt t="64473" x="8864600" y="4579938"/>
          <p14:tracePt t="64489" x="8864600" y="4597400"/>
          <p14:tracePt t="64506" x="8864600" y="4640263"/>
          <p14:tracePt t="64522" x="8864600" y="4673600"/>
          <p14:tracePt t="64539" x="8864600" y="4691063"/>
          <p14:tracePt t="64556" x="8864600" y="4724400"/>
          <p14:tracePt t="64572" x="8864600" y="4741863"/>
          <p14:tracePt t="64589" x="8864600" y="4775200"/>
          <p14:tracePt t="64605" x="8864600" y="4800600"/>
          <p14:tracePt t="64622" x="8864600" y="4818063"/>
          <p14:tracePt t="64639" x="8864600" y="4833938"/>
          <p14:tracePt t="64656" x="8864600" y="4868863"/>
          <p14:tracePt t="64672" x="8864600" y="4884738"/>
          <p14:tracePt t="64689" x="8864600" y="4902200"/>
          <p14:tracePt t="64706" x="8864600" y="4935538"/>
          <p14:tracePt t="64722" x="8864600" y="4978400"/>
          <p14:tracePt t="64739" x="8864600" y="5011738"/>
          <p14:tracePt t="64756" x="8864600" y="5046663"/>
          <p14:tracePt t="64772" x="8864600" y="5062538"/>
          <p14:tracePt t="64789" x="8864600" y="5080000"/>
          <p14:tracePt t="64806" x="8864600" y="5097463"/>
          <p14:tracePt t="64822" x="8847138" y="5097463"/>
          <p14:tracePt t="64873" x="8847138" y="5113338"/>
          <p14:tracePt t="64921" x="8847138" y="5130800"/>
          <p14:tracePt t="64955" x="8847138" y="5156200"/>
          <p14:tracePt t="65307" x="8847138" y="5113338"/>
          <p14:tracePt t="65323" x="8847138" y="5097463"/>
          <p14:tracePt t="65340" x="8847138" y="5011738"/>
          <p14:tracePt t="65356" x="8847138" y="4868863"/>
          <p14:tracePt t="65372" x="8813800" y="4691063"/>
          <p14:tracePt t="65389" x="8763000" y="4495800"/>
          <p14:tracePt t="65406" x="8712200" y="4300538"/>
          <p14:tracePt t="65423" x="8585200" y="4046538"/>
          <p14:tracePt t="65439" x="8551863" y="3962400"/>
          <p14:tracePt t="65456" x="8509000" y="3929063"/>
          <p14:tracePt t="65472" x="8440738" y="3817938"/>
          <p14:tracePt t="65489" x="8389938" y="3751263"/>
          <p14:tracePt t="65506" x="8313738" y="3675063"/>
          <p14:tracePt t="65523" x="8247063" y="3606800"/>
          <p14:tracePt t="65539" x="8135938" y="3538538"/>
          <p14:tracePt t="65556" x="8069263" y="3479800"/>
          <p14:tracePt t="65572" x="8018463" y="3446463"/>
          <p14:tracePt t="65589" x="8001000" y="3429000"/>
          <p14:tracePt t="65606" x="7958138" y="3429000"/>
          <p14:tracePt t="65622" x="7958138" y="3411538"/>
          <p14:tracePt t="65655" x="7942263" y="3411538"/>
          <p14:tracePt t="65672" x="7924800" y="3411538"/>
          <p14:tracePt t="65689" x="7907338" y="3411538"/>
          <p14:tracePt t="65706" x="7874000" y="3411538"/>
          <p14:tracePt t="65722" x="7840663" y="3411538"/>
          <p14:tracePt t="65739" x="7823200" y="3411538"/>
          <p14:tracePt t="65756" x="7780338" y="3411538"/>
          <p14:tracePt t="65788" x="7764463" y="3411538"/>
          <p14:tracePt t="65806" x="7747000" y="3411538"/>
          <p14:tracePt t="65854" x="7729538" y="3411538"/>
          <p14:tracePt t="65955" x="7729538" y="3429000"/>
          <p14:tracePt t="65972" x="7729538" y="3462338"/>
          <p14:tracePt t="65989" x="7729538" y="3538538"/>
          <p14:tracePt t="66006" x="7729538" y="3589338"/>
          <p14:tracePt t="66023" x="7729538" y="3657600"/>
          <p14:tracePt t="66039" x="7729538" y="3733800"/>
          <p14:tracePt t="66056" x="7729538" y="3784600"/>
          <p14:tracePt t="66072" x="7729538" y="3817938"/>
          <p14:tracePt t="66089" x="7729538" y="3852863"/>
          <p14:tracePt t="66106" x="7729538" y="3868738"/>
          <p14:tracePt t="66122" x="7729538" y="3911600"/>
          <p14:tracePt t="66139" x="7729538" y="3929063"/>
          <p14:tracePt t="66156" x="7729538" y="3944938"/>
          <p14:tracePt t="66173" x="7729538" y="3962400"/>
          <p14:tracePt t="66189" x="7729538" y="3979863"/>
          <p14:tracePt t="66206" x="7729538" y="3995738"/>
          <p14:tracePt t="66222" x="7729538" y="4013200"/>
          <p14:tracePt t="66239" x="7713663" y="4013200"/>
          <p14:tracePt t="66256" x="7713663" y="4046538"/>
          <p14:tracePt t="66272" x="7696200" y="4089400"/>
          <p14:tracePt t="66289" x="7662863" y="4140200"/>
          <p14:tracePt t="66306" x="7627938" y="4208463"/>
          <p14:tracePt t="66322" x="7586663" y="4300538"/>
          <p14:tracePt t="66339" x="7551738" y="4368800"/>
          <p14:tracePt t="66356" x="7518400" y="4445000"/>
          <p14:tracePt t="66373" x="7485063" y="4513263"/>
          <p14:tracePt t="66389" x="7450138" y="4622800"/>
          <p14:tracePt t="66406" x="7408863" y="4724400"/>
          <p14:tracePt t="66423" x="7408863" y="4818063"/>
          <p14:tracePt t="66439" x="7391400" y="4868863"/>
          <p14:tracePt t="66456" x="7358063" y="4995863"/>
          <p14:tracePt t="66473" x="7340600" y="5062538"/>
          <p14:tracePt t="66489" x="7340600" y="5097463"/>
          <p14:tracePt t="66506" x="7340600" y="5130800"/>
          <p14:tracePt t="66522" x="7323138" y="5156200"/>
          <p14:tracePt t="66955" x="7323138" y="5113338"/>
          <p14:tracePt t="66973" x="7358063" y="5046663"/>
          <p14:tracePt t="66989" x="7373938" y="4953000"/>
          <p14:tracePt t="67006" x="7450138" y="4800600"/>
          <p14:tracePt t="67022" x="7518400" y="4622800"/>
          <p14:tracePt t="67039" x="7586663" y="4427538"/>
          <p14:tracePt t="67056" x="7662863" y="4224338"/>
          <p14:tracePt t="67072" x="7696200" y="4089400"/>
          <p14:tracePt t="67089" x="7747000" y="3944938"/>
          <p14:tracePt t="67106" x="7780338" y="3852863"/>
          <p14:tracePt t="67122" x="7823200" y="3784600"/>
          <p14:tracePt t="67139" x="7856538" y="3751263"/>
          <p14:tracePt t="67156" x="7874000" y="3690938"/>
          <p14:tracePt t="67172" x="7891463" y="3657600"/>
          <p14:tracePt t="67189" x="7924800" y="3624263"/>
          <p14:tracePt t="67206" x="7924800" y="3589338"/>
          <p14:tracePt t="67223" x="7942263" y="3573463"/>
          <p14:tracePt t="67239" x="7942263" y="3556000"/>
          <p14:tracePt t="67505" x="7942263" y="3573463"/>
          <p14:tracePt t="67523" x="7924800" y="3589338"/>
          <p14:tracePt t="67539" x="7907338" y="3624263"/>
          <p14:tracePt t="67556" x="7891463" y="3675063"/>
          <p14:tracePt t="67573" x="7874000" y="3716338"/>
          <p14:tracePt t="67589" x="7840663" y="3784600"/>
          <p14:tracePt t="67606" x="7805738" y="3835400"/>
          <p14:tracePt t="67623" x="7780338" y="3894138"/>
          <p14:tracePt t="67639" x="7747000" y="3962400"/>
          <p14:tracePt t="67656" x="7729538" y="4013200"/>
          <p14:tracePt t="67672" x="7713663" y="4046538"/>
          <p14:tracePt t="67689" x="7696200" y="4089400"/>
          <p14:tracePt t="67706" x="7696200" y="4106863"/>
          <p14:tracePt t="67738" x="7678738" y="4122738"/>
          <p14:tracePt t="67756" x="7662863" y="4157663"/>
          <p14:tracePt t="67773" x="7645400" y="4191000"/>
          <p14:tracePt t="67789" x="7602538" y="4208463"/>
          <p14:tracePt t="67806" x="7586663" y="4249738"/>
          <p14:tracePt t="67822" x="7551738" y="4284663"/>
          <p14:tracePt t="67839" x="7535863" y="4300538"/>
          <p14:tracePt t="67856" x="7518400" y="4318000"/>
          <p14:tracePt t="67873" x="7518400" y="4335463"/>
          <p14:tracePt t="67889" x="7500938" y="4351338"/>
          <p14:tracePt t="67906" x="7485063" y="4368800"/>
          <p14:tracePt t="67923" x="7450138" y="4445000"/>
          <p14:tracePt t="67939" x="7424738" y="4495800"/>
          <p14:tracePt t="67956" x="7408863" y="4564063"/>
          <p14:tracePt t="67973" x="7391400" y="4622800"/>
          <p14:tracePt t="67989" x="7373938" y="4656138"/>
          <p14:tracePt t="68006" x="7358063" y="4691063"/>
          <p14:tracePt t="68022" x="7358063" y="4741863"/>
          <p14:tracePt t="68039" x="7340600" y="4775200"/>
          <p14:tracePt t="68056" x="7323138" y="4851400"/>
          <p14:tracePt t="68073" x="7307263" y="4919663"/>
          <p14:tracePt t="68089" x="7272338" y="5029200"/>
          <p14:tracePt t="68106" x="7272338" y="5062538"/>
          <p14:tracePt t="68971" x="7272338" y="5046663"/>
          <p14:tracePt t="68990" x="7323138" y="4978400"/>
          <p14:tracePt t="69006" x="7424738" y="4818063"/>
          <p14:tracePt t="69022" x="7551738" y="4673600"/>
          <p14:tracePt t="69039" x="7645400" y="4564063"/>
          <p14:tracePt t="69056" x="7729538" y="4462463"/>
          <p14:tracePt t="69073" x="7856538" y="4335463"/>
          <p14:tracePt t="69089" x="7907338" y="4284663"/>
          <p14:tracePt t="69106" x="7983538" y="4191000"/>
          <p14:tracePt t="69123" x="8034338" y="4140200"/>
          <p14:tracePt t="69139" x="8085138" y="4106863"/>
          <p14:tracePt t="69156" x="8102600" y="4071938"/>
          <p14:tracePt t="69522" x="8135938" y="4071938"/>
          <p14:tracePt t="69539" x="8229600" y="4046538"/>
          <p14:tracePt t="69556" x="8313738" y="4046538"/>
          <p14:tracePt t="69573" x="8475663" y="4030663"/>
          <p14:tracePt t="69589" x="8653463" y="4030663"/>
          <p14:tracePt t="69606" x="8813800" y="4030663"/>
          <p14:tracePt t="69623" x="8923338" y="4046538"/>
          <p14:tracePt t="69639" x="9067800" y="4046538"/>
          <p14:tracePt t="69656" x="9151938" y="4089400"/>
          <p14:tracePt t="69673" x="9220200" y="4122738"/>
          <p14:tracePt t="69689" x="9278938" y="4140200"/>
          <p14:tracePt t="69706" x="9313863" y="4157663"/>
          <p14:tracePt t="69988" x="9296400" y="4157663"/>
          <p14:tracePt t="70006" x="9202738" y="4106863"/>
          <p14:tracePt t="70022" x="9136063" y="4071938"/>
          <p14:tracePt t="70040" x="9067800" y="4013200"/>
          <p14:tracePt t="70056" x="8991600" y="3995738"/>
          <p14:tracePt t="70073" x="8958263" y="3962400"/>
          <p14:tracePt t="70089" x="8923338" y="3944938"/>
          <p14:tracePt t="70106" x="8907463" y="3944938"/>
          <p14:tracePt t="70123" x="8890000" y="3929063"/>
          <p14:tracePt t="70139" x="8864600" y="3929063"/>
          <p14:tracePt t="70156" x="8847138" y="3911600"/>
          <p14:tracePt t="70173" x="8831263" y="3911600"/>
          <p14:tracePt t="70189" x="8813800" y="3894138"/>
          <p14:tracePt t="70221" x="8796338" y="3894138"/>
          <p14:tracePt t="70405" x="8796338" y="3911600"/>
          <p14:tracePt t="70422" x="8796338" y="3979863"/>
          <p14:tracePt t="70439" x="8796338" y="4071938"/>
          <p14:tracePt t="70456" x="8831263" y="4191000"/>
          <p14:tracePt t="70473" x="8847138" y="4300538"/>
          <p14:tracePt t="70489" x="8890000" y="4402138"/>
          <p14:tracePt t="70506" x="8907463" y="4478338"/>
          <p14:tracePt t="70523" x="8923338" y="4546600"/>
          <p14:tracePt t="70539" x="8940800" y="4597400"/>
          <p14:tracePt t="70556" x="8940800" y="4706938"/>
          <p14:tracePt t="70573" x="8940800" y="4800600"/>
          <p14:tracePt t="70589" x="8940800" y="4884738"/>
          <p14:tracePt t="70606" x="8940800" y="4978400"/>
          <p14:tracePt t="70623" x="8940800" y="5046663"/>
          <p14:tracePt t="70639" x="8940800" y="5113338"/>
          <p14:tracePt t="70656" x="8940800" y="5130800"/>
          <p14:tracePt t="70673" x="8940800" y="5156200"/>
          <p14:tracePt t="75745" x="8923338" y="5113338"/>
          <p14:tracePt t="75757" x="8864600" y="5011738"/>
          <p14:tracePt t="75774" x="8796338" y="4935538"/>
          <p14:tracePt t="75790" x="8763000" y="4884738"/>
          <p14:tracePt t="75807" x="8729663" y="4833938"/>
          <p14:tracePt t="75823" x="8686800" y="4757738"/>
          <p14:tracePt t="75840" x="8618538" y="4673600"/>
          <p14:tracePt t="75856" x="8567738" y="4564063"/>
          <p14:tracePt t="75873" x="8534400" y="4462463"/>
          <p14:tracePt t="75889" x="8491538" y="4386263"/>
          <p14:tracePt t="75906" x="8475663" y="4335463"/>
          <p14:tracePt t="75923" x="8475663" y="4318000"/>
          <p14:tracePt t="75990" x="8475663" y="4335463"/>
          <p14:tracePt t="76006" x="8491538" y="4368800"/>
          <p14:tracePt t="76023" x="8551863" y="4478338"/>
          <p14:tracePt t="76040" x="8686800" y="4706938"/>
          <p14:tracePt t="76056" x="8780463" y="4818063"/>
          <p14:tracePt t="76073" x="8813800" y="4884738"/>
          <p14:tracePt t="76090" x="8890000" y="4995863"/>
          <p14:tracePt t="76106" x="8923338" y="5046663"/>
          <p14:tracePt t="76123" x="8940800" y="5080000"/>
          <p14:tracePt t="76490" x="8940800" y="5046663"/>
          <p14:tracePt t="76507" x="8940800" y="4953000"/>
          <p14:tracePt t="76524" x="8940800" y="4884738"/>
          <p14:tracePt t="76539" x="8974138" y="4724400"/>
          <p14:tracePt t="76556" x="9009063" y="4640263"/>
          <p14:tracePt t="76573" x="9067800" y="4462463"/>
          <p14:tracePt t="76590" x="9101138" y="4427538"/>
          <p14:tracePt t="77040" x="9085263" y="4427538"/>
          <p14:tracePt t="77056" x="9067800" y="4427538"/>
          <p14:tracePt t="77073" x="9009063" y="4368800"/>
          <p14:tracePt t="77090" x="8940800" y="4318000"/>
          <p14:tracePt t="77106" x="8907463" y="4300538"/>
          <p14:tracePt t="77123" x="8847138" y="4249738"/>
          <p14:tracePt t="77140" x="8796338" y="4224338"/>
          <p14:tracePt t="77156" x="8780463" y="4208463"/>
          <p14:tracePt t="77506" x="8796338" y="4208463"/>
          <p14:tracePt t="77539" x="8813800" y="4208463"/>
          <p14:tracePt t="77556" x="8831263" y="4224338"/>
          <p14:tracePt t="77605" x="8831263" y="4208463"/>
          <p14:tracePt t="77623" x="8796338" y="4157663"/>
          <p14:tracePt t="77640" x="8745538" y="4106863"/>
          <p14:tracePt t="77656" x="8686800" y="4046538"/>
          <p14:tracePt t="77673" x="8653463" y="3995738"/>
          <p14:tracePt t="77690" x="8585200" y="3911600"/>
          <p14:tracePt t="77706" x="8534400" y="3817938"/>
          <p14:tracePt t="77723" x="8440738" y="3716338"/>
          <p14:tracePt t="77740" x="8389938" y="3657600"/>
          <p14:tracePt t="77756" x="8313738" y="3589338"/>
          <p14:tracePt t="77773" x="8262938" y="3556000"/>
          <p14:tracePt t="77790" x="8229600" y="3538538"/>
          <p14:tracePt t="77806" x="8196263" y="3513138"/>
          <p14:tracePt t="77823" x="8135938" y="3497263"/>
          <p14:tracePt t="77840" x="8085138" y="3497263"/>
          <p14:tracePt t="77856" x="8018463" y="3479800"/>
          <p14:tracePt t="77873" x="7958138" y="3462338"/>
          <p14:tracePt t="77889" x="7907338" y="3462338"/>
          <p14:tracePt t="77906" x="7856538" y="3462338"/>
          <p14:tracePt t="77923" x="7823200" y="3462338"/>
          <p14:tracePt t="77940" x="7805738" y="3462338"/>
          <p14:tracePt t="77956" x="7764463" y="3462338"/>
          <p14:tracePt t="77973" x="7713663" y="3462338"/>
          <p14:tracePt t="77989" x="7645400" y="3462338"/>
          <p14:tracePt t="78006" x="7569200" y="3462338"/>
          <p14:tracePt t="78023" x="7467600" y="3462338"/>
          <p14:tracePt t="78040" x="7424738" y="3479800"/>
          <p14:tracePt t="78056" x="7307263" y="3538538"/>
          <p14:tracePt t="78073" x="7246938" y="3606800"/>
          <p14:tracePt t="78090" x="7162800" y="3690938"/>
          <p14:tracePt t="78106" x="7112000" y="3784600"/>
          <p14:tracePt t="78123" x="7018338" y="3868738"/>
          <p14:tracePt t="78140" x="6967538" y="3962400"/>
          <p14:tracePt t="78157" x="6934200" y="4013200"/>
          <p14:tracePt t="78173" x="6916738" y="4089400"/>
          <p14:tracePt t="78190" x="6916738" y="4140200"/>
          <p14:tracePt t="78206" x="6916738" y="4224338"/>
          <p14:tracePt t="78223" x="6934200" y="4335463"/>
          <p14:tracePt t="78240" x="6985000" y="4445000"/>
          <p14:tracePt t="78256" x="7035800" y="4513263"/>
          <p14:tracePt t="78273" x="7112000" y="4597400"/>
          <p14:tracePt t="78290" x="7162800" y="4673600"/>
          <p14:tracePt t="78306" x="7196138" y="4724400"/>
          <p14:tracePt t="78323" x="7272338" y="4775200"/>
          <p14:tracePt t="78340" x="7340600" y="4818063"/>
          <p14:tracePt t="78356" x="7450138" y="4851400"/>
          <p14:tracePt t="78373" x="7569200" y="4868863"/>
          <p14:tracePt t="78389" x="7713663" y="4868863"/>
          <p14:tracePt t="78406" x="7856538" y="4851400"/>
          <p14:tracePt t="78423" x="7958138" y="4775200"/>
          <p14:tracePt t="78440" x="8069263" y="4706938"/>
          <p14:tracePt t="78456" x="8153400" y="4597400"/>
          <p14:tracePt t="78473" x="8212138" y="4495800"/>
          <p14:tracePt t="78490" x="8262938" y="4368800"/>
          <p14:tracePt t="78506" x="8297863" y="4208463"/>
          <p14:tracePt t="78523" x="8297863" y="4140200"/>
          <p14:tracePt t="78540" x="8297863" y="4030663"/>
          <p14:tracePt t="78556" x="8297863" y="3868738"/>
          <p14:tracePt t="78573" x="8247063" y="3784600"/>
          <p14:tracePt t="78590" x="8153400" y="3716338"/>
          <p14:tracePt t="78606" x="8085138" y="3657600"/>
          <p14:tracePt t="78623" x="7983538" y="3640138"/>
          <p14:tracePt t="78640" x="7874000" y="3640138"/>
          <p14:tracePt t="78656" x="7747000" y="3640138"/>
          <p14:tracePt t="78673" x="7645400" y="3657600"/>
          <p14:tracePt t="78690" x="7551738" y="3733800"/>
          <p14:tracePt t="78706" x="7467600" y="3817938"/>
          <p14:tracePt t="78723" x="7408863" y="3929063"/>
          <p14:tracePt t="78740" x="7358063" y="4030663"/>
          <p14:tracePt t="78756" x="7323138" y="4173538"/>
          <p14:tracePt t="78773" x="7307263" y="4318000"/>
          <p14:tracePt t="78790" x="7307263" y="4462463"/>
          <p14:tracePt t="78806" x="7307263" y="4546600"/>
          <p14:tracePt t="78823" x="7358063" y="4656138"/>
          <p14:tracePt t="78840" x="7450138" y="4757738"/>
          <p14:tracePt t="78856" x="7535863" y="4800600"/>
          <p14:tracePt t="78873" x="7662863" y="4833938"/>
          <p14:tracePt t="78890" x="7780338" y="4851400"/>
          <p14:tracePt t="78906" x="7924800" y="4851400"/>
          <p14:tracePt t="78923" x="8034338" y="4851400"/>
          <p14:tracePt t="78940" x="8153400" y="4818063"/>
          <p14:tracePt t="78956" x="8247063" y="4775200"/>
          <p14:tracePt t="78973" x="8280400" y="4741863"/>
          <p14:tracePt t="78990" x="8313738" y="4706938"/>
          <p14:tracePt t="79006" x="8331200" y="4691063"/>
          <p14:tracePt t="79023" x="8356600" y="4656138"/>
          <p14:tracePt t="79040" x="8356600" y="4640263"/>
          <p14:tracePt t="79056" x="8356600" y="4597400"/>
          <p14:tracePt t="79073" x="8356600" y="4579938"/>
          <p14:tracePt t="79089" x="8331200" y="4564063"/>
          <p14:tracePt t="79375" x="8331200" y="4546600"/>
          <p14:tracePt t="79390" x="8331200" y="4495800"/>
          <p14:tracePt t="79407" x="8331200" y="4368800"/>
          <p14:tracePt t="79424" x="8331200" y="4224338"/>
          <p14:tracePt t="79440" x="8313738" y="4071938"/>
          <p14:tracePt t="79456" x="8313738" y="3962400"/>
          <p14:tracePt t="79473" x="8313738" y="3835400"/>
          <p14:tracePt t="79490" x="8313738" y="3767138"/>
          <p14:tracePt t="79506" x="8313738" y="3690938"/>
          <p14:tracePt t="79523" x="8313738" y="3657600"/>
          <p14:tracePt t="79540" x="8313738" y="3640138"/>
          <p14:tracePt t="79572" x="8313738" y="3624263"/>
          <p14:tracePt t="79705" x="8297863" y="3624263"/>
          <p14:tracePt t="79723" x="8262938" y="3624263"/>
          <p14:tracePt t="79740" x="8229600" y="3606800"/>
          <p14:tracePt t="79756" x="8178800" y="3606800"/>
          <p14:tracePt t="79773" x="8120063" y="3589338"/>
          <p14:tracePt t="79790" x="8085138" y="3589338"/>
          <p14:tracePt t="79806" x="8034338" y="3589338"/>
          <p14:tracePt t="79823" x="8001000" y="3589338"/>
          <p14:tracePt t="79840" x="7958138" y="3589338"/>
          <p14:tracePt t="79856" x="7942263" y="3589338"/>
          <p14:tracePt t="79873" x="7924800" y="3589338"/>
          <p14:tracePt t="79989" x="7958138" y="3589338"/>
          <p14:tracePt t="80007" x="8034338" y="3589338"/>
          <p14:tracePt t="80023" x="8102600" y="3606800"/>
          <p14:tracePt t="80040" x="8212138" y="3624263"/>
          <p14:tracePt t="80057" x="8247063" y="3640138"/>
          <p14:tracePt t="80073" x="8297863" y="3657600"/>
          <p14:tracePt t="80105" x="8313738" y="3675063"/>
          <p14:tracePt t="80205" x="8331200" y="3675063"/>
          <p14:tracePt t="80655" x="8356600" y="3675063"/>
          <p14:tracePt t="80673" x="8389938" y="3675063"/>
          <p14:tracePt t="80690" x="8424863" y="3690938"/>
          <p14:tracePt t="80706" x="8458200" y="3716338"/>
          <p14:tracePt t="80723" x="8491538" y="3751263"/>
          <p14:tracePt t="80740" x="8534400" y="3767138"/>
          <p14:tracePt t="80756" x="8551863" y="3767138"/>
          <p14:tracePt t="80773" x="8567738" y="3784600"/>
          <p14:tracePt t="80790" x="8585200" y="3784600"/>
          <p14:tracePt t="80924" x="8551863" y="3784600"/>
          <p14:tracePt t="80940" x="8534400" y="3784600"/>
          <p14:tracePt t="80956" x="8475663" y="3784600"/>
          <p14:tracePt t="80973" x="8374063" y="3784600"/>
          <p14:tracePt t="80990" x="8212138" y="3767138"/>
          <p14:tracePt t="81007" x="8135938" y="3751263"/>
          <p14:tracePt t="81023" x="8001000" y="3733800"/>
          <p14:tracePt t="81040" x="7942263" y="3716338"/>
          <p14:tracePt t="81056" x="7840663" y="3690938"/>
          <p14:tracePt t="81073" x="7780338" y="3675063"/>
          <p14:tracePt t="81090" x="7747000" y="3657600"/>
          <p14:tracePt t="81106" x="7729538" y="3640138"/>
          <p14:tracePt t="81123" x="7696200" y="3624263"/>
          <p14:tracePt t="81140" x="7662863" y="3589338"/>
          <p14:tracePt t="81157" x="7627938" y="3573463"/>
          <p14:tracePt t="81173" x="7602538" y="3556000"/>
          <p14:tracePt t="81190" x="7586663" y="3538538"/>
          <p14:tracePt t="81206" x="7569200" y="3513138"/>
          <p14:tracePt t="81223" x="7569200" y="3497263"/>
          <p14:tracePt t="81255" x="7551738" y="3479800"/>
          <p14:tracePt t="81289" x="7551738" y="3462338"/>
          <p14:tracePt t="81306" x="7551738" y="3446463"/>
          <p14:tracePt t="81323" x="7551738" y="3411538"/>
          <p14:tracePt t="81340" x="7569200" y="3378200"/>
          <p14:tracePt t="81357" x="7586663" y="3344863"/>
          <p14:tracePt t="81373" x="7602538" y="3284538"/>
          <p14:tracePt t="81390" x="7645400" y="3233738"/>
          <p14:tracePt t="81406" x="7662863" y="3217863"/>
          <p14:tracePt t="81423" x="7678738" y="3182938"/>
          <p14:tracePt t="81440" x="7678738" y="3141663"/>
          <p14:tracePt t="81456" x="7696200" y="3124200"/>
          <p14:tracePt t="81473" x="7696200" y="3106738"/>
          <p14:tracePt t="81490" x="7696200" y="3090863"/>
          <p14:tracePt t="81507" x="7696200" y="3073400"/>
          <p14:tracePt t="81523" x="7678738" y="3055938"/>
          <p14:tracePt t="81540" x="7662863" y="3055938"/>
          <p14:tracePt t="81556" x="7645400" y="3040063"/>
          <p14:tracePt t="81573" x="7602538" y="3040063"/>
          <p14:tracePt t="81590" x="7586663" y="3040063"/>
          <p14:tracePt t="81606" x="7569200" y="3040063"/>
          <p14:tracePt t="81623" x="7551738" y="3073400"/>
          <p14:tracePt t="81640" x="7535863" y="3124200"/>
          <p14:tracePt t="81657" x="7518400" y="3233738"/>
          <p14:tracePt t="81673" x="7518400" y="3378200"/>
          <p14:tracePt t="81690" x="7518400" y="3479800"/>
          <p14:tracePt t="81706" x="7518400" y="3589338"/>
          <p14:tracePt t="81723" x="7535863" y="3657600"/>
          <p14:tracePt t="81740" x="7569200" y="3733800"/>
          <p14:tracePt t="81757" x="7586663" y="3767138"/>
          <p14:tracePt t="81773" x="7602538" y="3802063"/>
          <p14:tracePt t="81790" x="7627938" y="3817938"/>
          <p14:tracePt t="81806" x="7645400" y="3835400"/>
          <p14:tracePt t="81823" x="7678738" y="3835400"/>
          <p14:tracePt t="81840" x="7696200" y="3852863"/>
          <p14:tracePt t="81856" x="7729538" y="3852863"/>
          <p14:tracePt t="81873" x="7747000" y="3852863"/>
          <p14:tracePt t="81890" x="7780338" y="3835400"/>
          <p14:tracePt t="81906" x="7823200" y="3784600"/>
          <p14:tracePt t="81923" x="7840663" y="3751263"/>
          <p14:tracePt t="81940" x="7856538" y="3675063"/>
          <p14:tracePt t="81957" x="7874000" y="3606800"/>
          <p14:tracePt t="81973" x="7874000" y="3497263"/>
          <p14:tracePt t="81990" x="7874000" y="3429000"/>
          <p14:tracePt t="82007" x="7856538" y="3395663"/>
          <p14:tracePt t="82023" x="7823200" y="3319463"/>
          <p14:tracePt t="82040" x="7747000" y="3251200"/>
          <p14:tracePt t="82056" x="7662863" y="3200400"/>
          <p14:tracePt t="82073" x="7586663" y="3200400"/>
          <p14:tracePt t="82090" x="7518400" y="3182938"/>
          <p14:tracePt t="82107" x="7467600" y="3182938"/>
          <p14:tracePt t="82123" x="7408863" y="3182938"/>
          <p14:tracePt t="82140" x="7373938" y="3182938"/>
          <p14:tracePt t="82157" x="7358063" y="3200400"/>
          <p14:tracePt t="82173" x="7340600" y="3217863"/>
          <p14:tracePt t="82190" x="7340600" y="3268663"/>
          <p14:tracePt t="82206" x="7340600" y="3344863"/>
          <p14:tracePt t="82223" x="7340600" y="3429000"/>
          <p14:tracePt t="82240" x="7391400" y="3538538"/>
          <p14:tracePt t="82256" x="7485063" y="3606800"/>
          <p14:tracePt t="82273" x="7551738" y="3657600"/>
          <p14:tracePt t="82290" x="7645400" y="3716338"/>
          <p14:tracePt t="82307" x="7713663" y="3716338"/>
          <p14:tracePt t="82323" x="7764463" y="3716338"/>
          <p14:tracePt t="82339" x="7823200" y="3690938"/>
          <p14:tracePt t="82356" x="7856538" y="3624263"/>
          <p14:tracePt t="82373" x="7874000" y="3556000"/>
          <p14:tracePt t="82390" x="7891463" y="3446463"/>
          <p14:tracePt t="82406" x="7891463" y="3344863"/>
          <p14:tracePt t="82423" x="7856538" y="3200400"/>
          <p14:tracePt t="82440" x="7780338" y="3073400"/>
          <p14:tracePt t="82456" x="7713663" y="2989263"/>
          <p14:tracePt t="82473" x="7645400" y="2895600"/>
          <p14:tracePt t="82490" x="7518400" y="2827338"/>
          <p14:tracePt t="82507" x="7467600" y="2811463"/>
          <p14:tracePt t="82523" x="7373938" y="2811463"/>
          <p14:tracePt t="82540" x="7272338" y="2827338"/>
          <p14:tracePt t="82556" x="7180263" y="2895600"/>
          <p14:tracePt t="82573" x="7129463" y="2963863"/>
          <p14:tracePt t="82590" x="7112000" y="3055938"/>
          <p14:tracePt t="82606" x="7094538" y="3124200"/>
          <p14:tracePt t="82623" x="7094538" y="3200400"/>
          <p14:tracePt t="82640" x="7094538" y="3268663"/>
          <p14:tracePt t="82657" x="7129463" y="3319463"/>
          <p14:tracePt t="82673" x="7213600" y="3378200"/>
          <p14:tracePt t="82690" x="7307263" y="3411538"/>
          <p14:tracePt t="82706" x="7424738" y="3411538"/>
          <p14:tracePt t="82723" x="7518400" y="3411538"/>
          <p14:tracePt t="82740" x="7586663" y="3378200"/>
          <p14:tracePt t="82757" x="7645400" y="3319463"/>
          <p14:tracePt t="82773" x="7678738" y="3284538"/>
          <p14:tracePt t="82790" x="7696200" y="3233738"/>
          <p14:tracePt t="82807" x="7713663" y="3200400"/>
          <p14:tracePt t="82823" x="7713663" y="3167063"/>
          <p14:tracePt t="82840" x="7713663" y="3141663"/>
          <p14:tracePt t="82857" x="7713663" y="3106738"/>
          <p14:tracePt t="82873" x="7696200" y="3090863"/>
          <p14:tracePt t="82890" x="7696200" y="3073400"/>
          <p14:tracePt t="82906" x="7678738" y="3073400"/>
          <p14:tracePt t="82923" x="7662863" y="3073400"/>
          <p14:tracePt t="82955" x="7645400" y="3073400"/>
          <p14:tracePt t="82973" x="7645400" y="3124200"/>
          <p14:tracePt t="82990" x="7645400" y="3200400"/>
          <p14:tracePt t="83007" x="7645400" y="3268663"/>
          <p14:tracePt t="83023" x="7662863" y="3302000"/>
          <p14:tracePt t="83040" x="7713663" y="3378200"/>
          <p14:tracePt t="83056" x="7747000" y="3395663"/>
          <p14:tracePt t="83073" x="7780338" y="3411538"/>
          <p14:tracePt t="83090" x="7805738" y="3411538"/>
          <p14:tracePt t="83122" x="7823200" y="3395663"/>
          <p14:tracePt t="83140" x="7823200" y="3378200"/>
          <p14:tracePt t="83156" x="7823200" y="3319463"/>
          <p14:tracePt t="83173" x="7823200" y="3284538"/>
          <p14:tracePt t="83190" x="7823200" y="3268663"/>
          <p14:tracePt t="83207" x="7805738" y="3251200"/>
          <p14:tracePt t="83223" x="7780338" y="3233738"/>
          <p14:tracePt t="83240" x="7747000" y="3233738"/>
          <p14:tracePt t="83257" x="7696200" y="3233738"/>
          <p14:tracePt t="83273" x="7645400" y="3233738"/>
          <p14:tracePt t="83290" x="7602538" y="3233738"/>
          <p14:tracePt t="83307" x="7551738" y="3251200"/>
          <p14:tracePt t="83323" x="7535863" y="3268663"/>
          <p14:tracePt t="83340" x="7518400" y="3284538"/>
          <p14:tracePt t="83357" x="7500938" y="3302000"/>
          <p14:tracePt t="83373" x="7500938" y="3319463"/>
          <p14:tracePt t="83406" x="7500938" y="3344863"/>
          <p14:tracePt t="83423" x="7535863" y="3344863"/>
          <p14:tracePt t="83440" x="7602538" y="3344863"/>
          <p14:tracePt t="83457" x="7678738" y="3302000"/>
          <p14:tracePt t="83473" x="7780338" y="3182938"/>
          <p14:tracePt t="83490" x="7823200" y="3124200"/>
          <p14:tracePt t="83506" x="7840663" y="3090863"/>
          <p14:tracePt t="83523" x="7874000" y="3005138"/>
          <p14:tracePt t="83540" x="7891463" y="2928938"/>
          <p14:tracePt t="83557" x="7907338" y="2913063"/>
          <p14:tracePt t="83573" x="7907338" y="2895600"/>
          <p14:tracePt t="83606" x="7840663" y="2895600"/>
          <p14:tracePt t="83623" x="7764463" y="2895600"/>
          <p14:tracePt t="83640" x="7662863" y="2928938"/>
          <p14:tracePt t="83657" x="7569200" y="2989263"/>
          <p14:tracePt t="83673" x="7500938" y="3073400"/>
          <p14:tracePt t="83690" x="7450138" y="3200400"/>
          <p14:tracePt t="83707" x="7424738" y="3319463"/>
          <p14:tracePt t="83723" x="7424738" y="3411538"/>
          <p14:tracePt t="83740" x="7424738" y="3513138"/>
          <p14:tracePt t="83756" x="7450138" y="3573463"/>
          <p14:tracePt t="83773" x="7467600" y="3606800"/>
          <p14:tracePt t="83790" x="7518400" y="3624263"/>
          <p14:tracePt t="83807" x="7551738" y="3640138"/>
          <p14:tracePt t="83823" x="7602538" y="3640138"/>
          <p14:tracePt t="83840" x="7662863" y="3589338"/>
          <p14:tracePt t="83857" x="7696200" y="3513138"/>
          <p14:tracePt t="83873" x="7713663" y="3462338"/>
          <p14:tracePt t="83890" x="7729538" y="3395663"/>
          <p14:tracePt t="83906" x="7729538" y="3360738"/>
          <p14:tracePt t="83923" x="7729538" y="3319463"/>
          <p14:tracePt t="83940" x="7729538" y="3284538"/>
          <p14:tracePt t="83957" x="7713663" y="3284538"/>
          <p14:tracePt t="83973" x="7678738" y="3268663"/>
          <p14:tracePt t="83990" x="7662863" y="3268663"/>
          <p14:tracePt t="84007" x="7645400" y="3268663"/>
          <p14:tracePt t="84023" x="7602538" y="3268663"/>
          <p14:tracePt t="84055" x="7586663" y="3268663"/>
          <p14:tracePt t="84073" x="7586663" y="3284538"/>
          <p14:tracePt t="84090" x="7586663" y="3302000"/>
          <p14:tracePt t="84122" x="7586663" y="3319463"/>
          <p14:tracePt t="84140" x="7586663" y="3344863"/>
          <p14:tracePt t="84157" x="7602538" y="3360738"/>
          <p14:tracePt t="84189" x="7627938" y="3360738"/>
          <p14:tracePt t="84207" x="7627938" y="3378200"/>
          <p14:tracePt t="84694" x="7627938" y="3360738"/>
          <p14:tracePt t="84722" x="7627938" y="3344863"/>
          <p14:tracePt t="84741" x="7627938" y="3302000"/>
          <p14:tracePt t="84757" x="7627938" y="3284538"/>
          <p14:tracePt t="84773" x="7627938" y="3268663"/>
          <p14:tracePt t="84790" x="7627938" y="3233738"/>
          <p14:tracePt t="84807" x="7627938" y="3217863"/>
          <p14:tracePt t="84823" x="7627938" y="3182938"/>
          <p14:tracePt t="84840" x="7627938" y="3167063"/>
          <p14:tracePt t="84857" x="7627938" y="3124200"/>
          <p14:tracePt t="84873" x="7627938" y="3090863"/>
          <p14:tracePt t="84890" x="7627938" y="3040063"/>
          <p14:tracePt t="84907" x="7602538" y="2989263"/>
          <p14:tracePt t="84923" x="7602538" y="2928938"/>
          <p14:tracePt t="84940" x="7586663" y="2862263"/>
          <p14:tracePt t="84956" x="7586663" y="2844800"/>
          <p14:tracePt t="84973" x="7586663" y="2811463"/>
          <p14:tracePt t="85006" x="7586663" y="2768600"/>
          <p14:tracePt t="85023" x="7586663" y="2751138"/>
          <p14:tracePt t="85040" x="7586663" y="2717800"/>
          <p14:tracePt t="85057" x="7602538" y="2700338"/>
          <p14:tracePt t="85073" x="7627938" y="2667000"/>
          <p14:tracePt t="85090" x="7627938" y="2633663"/>
          <p14:tracePt t="85106" x="7645400" y="2590800"/>
          <p14:tracePt t="85123" x="7662863" y="2573338"/>
          <p14:tracePt t="85140" x="7678738" y="2557463"/>
          <p14:tracePt t="85157" x="7696200" y="2540000"/>
          <p14:tracePt t="85173" x="7713663" y="2522538"/>
          <p14:tracePt t="85190" x="7764463" y="2506663"/>
          <p14:tracePt t="85206" x="7805738" y="2489200"/>
          <p14:tracePt t="85223" x="7874000" y="2489200"/>
          <p14:tracePt t="85240" x="7942263" y="2489200"/>
          <p14:tracePt t="85257" x="8018463" y="2489200"/>
          <p14:tracePt t="85273" x="8069263" y="2489200"/>
          <p14:tracePt t="85290" x="8102600" y="2489200"/>
          <p14:tracePt t="85307" x="8135938" y="2489200"/>
          <p14:tracePt t="85339" x="8153400" y="2489200"/>
          <p14:tracePt t="85407" x="8153400" y="2506663"/>
          <p14:tracePt t="85423" x="8135938" y="2506663"/>
          <p14:tracePt t="85440" x="8102600" y="2522538"/>
          <p14:tracePt t="85457" x="8034338" y="2557463"/>
          <p14:tracePt t="85473" x="7891463" y="2667000"/>
          <p14:tracePt t="85490" x="7856538" y="2684463"/>
          <p14:tracePt t="85507" x="7747000" y="2786063"/>
          <p14:tracePt t="85523" x="7678738" y="2844800"/>
          <p14:tracePt t="85540" x="7645400" y="2895600"/>
          <p14:tracePt t="85557" x="7586663" y="2946400"/>
          <p14:tracePt t="85573" x="7551738" y="3022600"/>
          <p14:tracePt t="85590" x="7535863" y="3106738"/>
          <p14:tracePt t="85607" x="7518400" y="3217863"/>
          <p14:tracePt t="85623" x="7500938" y="3284538"/>
          <p14:tracePt t="85640" x="7500938" y="3395663"/>
          <p14:tracePt t="85656" x="7500938" y="3479800"/>
          <p14:tracePt t="85673" x="7500938" y="3573463"/>
          <p14:tracePt t="85690" x="7518400" y="3690938"/>
          <p14:tracePt t="85707" x="7535863" y="3767138"/>
          <p14:tracePt t="85723" x="7569200" y="3852863"/>
          <p14:tracePt t="85740" x="7586663" y="3929063"/>
          <p14:tracePt t="85757" x="7602538" y="3995738"/>
          <p14:tracePt t="85774" x="7627938" y="4030663"/>
          <p14:tracePt t="85790" x="7645400" y="4046538"/>
          <p14:tracePt t="85807" x="7645400" y="4071938"/>
          <p14:tracePt t="86106" x="7645400" y="4046538"/>
          <p14:tracePt t="86124" x="7645400" y="4030663"/>
          <p14:tracePt t="86140" x="7662863" y="4013200"/>
          <p14:tracePt t="86157" x="7662863" y="3979863"/>
          <p14:tracePt t="86174" x="7678738" y="3911600"/>
          <p14:tracePt t="86190" x="7678738" y="3802063"/>
          <p14:tracePt t="86206" x="7696200" y="3690938"/>
          <p14:tracePt t="86223" x="7713663" y="3606800"/>
          <p14:tracePt t="86240" x="7713663" y="3497263"/>
          <p14:tracePt t="86257" x="7729538" y="3429000"/>
          <p14:tracePt t="86273" x="7747000" y="3378200"/>
          <p14:tracePt t="86290" x="7747000" y="3360738"/>
          <p14:tracePt t="86307" x="7747000" y="3344863"/>
          <p14:tracePt t="86339" x="7764463" y="3344863"/>
          <p14:tracePt t="86439" x="7780338" y="3344863"/>
          <p14:tracePt t="86457" x="7780338" y="3378200"/>
          <p14:tracePt t="86473" x="7805738" y="3378200"/>
          <p14:tracePt t="86490" x="7805738" y="3411538"/>
          <p14:tracePt t="86507" x="7823200" y="3429000"/>
          <p14:tracePt t="86523" x="7823200" y="3446463"/>
          <p14:tracePt t="86555" x="7823200" y="3462338"/>
          <p14:tracePt t="86589" x="7823200" y="3479800"/>
          <p14:tracePt t="86607" x="7840663" y="3497263"/>
          <p14:tracePt t="86623" x="7840663" y="3513138"/>
          <p14:tracePt t="86640" x="7840663" y="3538538"/>
          <p14:tracePt t="86657" x="7840663" y="3556000"/>
          <p14:tracePt t="86673" x="7856538" y="3556000"/>
          <p14:tracePt t="86718" x="7856538" y="3573463"/>
          <p14:tracePt t="86772" x="7856538" y="3589338"/>
          <p14:tracePt t="86805" x="7840663" y="3624263"/>
          <p14:tracePt t="86823" x="7840663" y="3640138"/>
          <p14:tracePt t="86840" x="7823200" y="3640138"/>
          <p14:tracePt t="86857" x="7823200" y="3657600"/>
          <p14:tracePt t="87039" x="7805738" y="3640138"/>
          <p14:tracePt t="87057" x="7805738" y="3624263"/>
          <p14:tracePt t="87074" x="7780338" y="3606800"/>
          <p14:tracePt t="87105" x="7780338" y="3589338"/>
          <p14:tracePt t="87382" x="7780338" y="3573463"/>
          <p14:tracePt t="87398" x="7764463" y="3573463"/>
          <p14:tracePt t="87422" x="7764463" y="3556000"/>
          <p14:tracePt t="87440" x="7764463" y="3538538"/>
          <p14:tracePt t="87473" x="7747000" y="3497263"/>
          <p14:tracePt t="87490" x="7747000" y="3479800"/>
          <p14:tracePt t="87522" x="7729538" y="3462338"/>
          <p14:tracePt t="87540" x="7729538" y="3429000"/>
          <p14:tracePt t="87557" x="7729538" y="3411538"/>
          <p14:tracePt t="87573" x="7713663" y="3378200"/>
          <p14:tracePt t="87590" x="7696200" y="3344863"/>
          <p14:tracePt t="87607" x="7696200" y="3319463"/>
          <p14:tracePt t="87624" x="7696200" y="3302000"/>
          <p14:tracePt t="87640" x="7678738" y="3284538"/>
          <p14:tracePt t="87657" x="7678738" y="3268663"/>
          <p14:tracePt t="87673" x="7678738" y="3251200"/>
          <p14:tracePt t="87690" x="7678738" y="3233738"/>
          <p14:tracePt t="87707" x="7678738" y="3217863"/>
          <p14:tracePt t="87724" x="7678738" y="3200400"/>
          <p14:tracePt t="87756" x="7678738" y="3182938"/>
          <p14:tracePt t="87774" x="7678738" y="3167063"/>
          <p14:tracePt t="87806" x="7678738" y="3124200"/>
          <p14:tracePt t="87823" x="7678738" y="3106738"/>
          <p14:tracePt t="87840" x="7678738" y="3090863"/>
          <p14:tracePt t="87857" x="7678738" y="3073400"/>
          <p14:tracePt t="87873" x="7678738" y="3055938"/>
          <p14:tracePt t="87890" x="7678738" y="3040063"/>
          <p14:tracePt t="87907" x="7678738" y="3005138"/>
          <p14:tracePt t="87939" x="7678738" y="2989263"/>
          <p14:tracePt t="87957" x="7678738" y="2963863"/>
          <p14:tracePt t="87989" x="7678738" y="2946400"/>
          <p14:tracePt t="88022" x="7696200" y="2928938"/>
          <p14:tracePt t="88056" x="7696200" y="2913063"/>
          <p14:tracePt t="88605" x="7696200" y="2928938"/>
          <p14:tracePt t="88624" x="7696200" y="2989263"/>
          <p14:tracePt t="88641" x="7696200" y="3055938"/>
          <p14:tracePt t="88657" x="7696200" y="3141663"/>
          <p14:tracePt t="88674" x="7713663" y="3217863"/>
          <p14:tracePt t="88690" x="7713663" y="3284538"/>
          <p14:tracePt t="88707" x="7729538" y="3378200"/>
          <p14:tracePt t="88724" x="7729538" y="3429000"/>
          <p14:tracePt t="88740" x="7729538" y="3479800"/>
          <p14:tracePt t="88757" x="7747000" y="3538538"/>
          <p14:tracePt t="88773" x="7747000" y="3573463"/>
          <p14:tracePt t="88790" x="7747000" y="3589338"/>
          <p14:tracePt t="88807" x="7747000" y="3606800"/>
          <p14:tracePt t="88839" x="7747000" y="3624263"/>
          <p14:tracePt t="90089" x="7764463" y="3624263"/>
          <p14:tracePt t="90107" x="7764463" y="3640138"/>
          <p14:tracePt t="90124" x="7780338" y="3657600"/>
          <p14:tracePt t="90141" x="7823200" y="3690938"/>
          <p14:tracePt t="90157" x="7856538" y="3733800"/>
          <p14:tracePt t="90174" x="7874000" y="3767138"/>
          <p14:tracePt t="90190" x="7907338" y="3784600"/>
          <p14:tracePt t="90207" x="7907338" y="3802063"/>
          <p14:tracePt t="90224" x="7907338" y="3817938"/>
          <p14:tracePt t="90340" x="7907338" y="3802063"/>
          <p14:tracePt t="90372" x="7907338" y="3784600"/>
          <p14:tracePt t="90391" x="7856538" y="3733800"/>
          <p14:tracePt t="90407" x="7840663" y="3716338"/>
          <p14:tracePt t="90424" x="7823200" y="3675063"/>
          <p14:tracePt t="90440" x="7747000" y="3606800"/>
          <p14:tracePt t="90457" x="7729538" y="3556000"/>
          <p14:tracePt t="90474" x="7696200" y="3513138"/>
          <p14:tracePt t="90490" x="7678738" y="3462338"/>
          <p14:tracePt t="90507" x="7662863" y="3429000"/>
          <p14:tracePt t="90523" x="7645400" y="3395663"/>
          <p14:tracePt t="90540" x="7627938" y="3378200"/>
          <p14:tracePt t="90557" x="7627938" y="3360738"/>
          <p14:tracePt t="90619" x="7645400" y="3378200"/>
          <p14:tracePt t="90628" x="7662863" y="3411538"/>
          <p14:tracePt t="90640" x="7678738" y="3429000"/>
          <p14:tracePt t="90657" x="7696200" y="3462338"/>
          <p14:tracePt t="90673" x="7713663" y="3497263"/>
          <p14:tracePt t="90690" x="7747000" y="3513138"/>
          <p14:tracePt t="90707" x="7747000" y="3538538"/>
          <p14:tracePt t="90808" x="7747000" y="3513138"/>
          <p14:tracePt t="90823" x="7729538" y="3497263"/>
          <p14:tracePt t="90840" x="7713663" y="3446463"/>
          <p14:tracePt t="90857" x="7713663" y="3429000"/>
          <p14:tracePt t="90874" x="7713663" y="3411538"/>
          <p14:tracePt t="90890" x="7696200" y="3411538"/>
          <p14:tracePt t="90939" x="7696200" y="3429000"/>
          <p14:tracePt t="90957" x="7729538" y="3462338"/>
          <p14:tracePt t="90974" x="7729538" y="3497263"/>
          <p14:tracePt t="90990" x="7747000" y="3513138"/>
          <p14:tracePt t="91007" x="7764463" y="3538538"/>
          <p14:tracePt t="91139" x="7764463" y="3513138"/>
          <p14:tracePt t="91157" x="7747000" y="3479800"/>
          <p14:tracePt t="91174" x="7729538" y="3411538"/>
          <p14:tracePt t="91190" x="7729538" y="3360738"/>
          <p14:tracePt t="91207" x="7713663" y="3302000"/>
          <p14:tracePt t="91224" x="7696200" y="3268663"/>
          <p14:tracePt t="91240" x="7696200" y="3251200"/>
          <p14:tracePt t="91257" x="7678738" y="3233738"/>
          <p14:tracePt t="91274" x="7678738" y="3217863"/>
          <p14:tracePt t="91290" x="7678738" y="3200400"/>
          <p14:tracePt t="91307" x="7678738" y="3182938"/>
          <p14:tracePt t="91324" x="7662863" y="3141663"/>
          <p14:tracePt t="91340" x="7662863" y="3124200"/>
          <p14:tracePt t="91357" x="7662863" y="3106738"/>
          <p14:tracePt t="91374" x="7662863" y="3073400"/>
          <p14:tracePt t="91390" x="7662863" y="3055938"/>
          <p14:tracePt t="91439" x="7662863" y="3040063"/>
          <p14:tracePt t="91473" x="7662863" y="3022600"/>
          <p14:tracePt t="91490" x="7662863" y="3005138"/>
          <p14:tracePt t="91507" x="7662863" y="2989263"/>
          <p14:tracePt t="91524" x="7662863" y="2963863"/>
          <p14:tracePt t="91540" x="7662863" y="2928938"/>
          <p14:tracePt t="91557" x="7678738" y="2878138"/>
          <p14:tracePt t="91574" x="7678738" y="2844800"/>
          <p14:tracePt t="91590" x="7696200" y="2786063"/>
          <p14:tracePt t="91607" x="7713663" y="2751138"/>
          <p14:tracePt t="91624" x="7729538" y="2717800"/>
          <p14:tracePt t="91640" x="7747000" y="2684463"/>
          <p14:tracePt t="91657" x="7747000" y="2667000"/>
          <p14:tracePt t="91674" x="7764463" y="2649538"/>
          <p14:tracePt t="91690" x="7780338" y="2633663"/>
          <p14:tracePt t="91707" x="7805738" y="2608263"/>
          <p14:tracePt t="91724" x="7840663" y="2590800"/>
          <p14:tracePt t="91740" x="7874000" y="2557463"/>
          <p14:tracePt t="91757" x="7907338" y="2540000"/>
          <p14:tracePt t="91774" x="7942263" y="2522538"/>
          <p14:tracePt t="91790" x="7983538" y="2506663"/>
          <p14:tracePt t="91807" x="8018463" y="2489200"/>
          <p14:tracePt t="91824" x="8034338" y="2471738"/>
          <p14:tracePt t="91840" x="8069263" y="2455863"/>
          <p14:tracePt t="91857" x="8085138" y="2455863"/>
          <p14:tracePt t="91874" x="8102600" y="2455863"/>
          <p14:tracePt t="91890" x="8120063" y="2430463"/>
          <p14:tracePt t="91907" x="8135938" y="2430463"/>
          <p14:tracePt t="91947" x="8153400" y="2430463"/>
          <p14:tracePt t="92881" x="8153400" y="2455863"/>
          <p14:tracePt t="92923" x="8135938" y="2471738"/>
          <p14:tracePt t="92941" x="8120063" y="2489200"/>
          <p14:tracePt t="92957" x="8102600" y="2522538"/>
          <p14:tracePt t="92974" x="8085138" y="2557463"/>
          <p14:tracePt t="92990" x="8069263" y="2573338"/>
          <p14:tracePt t="93007" x="8069263" y="2590800"/>
          <p14:tracePt t="93024" x="8051800" y="2608263"/>
          <p14:tracePt t="93156" x="8051800" y="2633663"/>
          <p14:tracePt t="93174" x="8034338" y="2633663"/>
          <p14:tracePt t="93190" x="8001000" y="2667000"/>
          <p14:tracePt t="93207" x="7958138" y="2717800"/>
          <p14:tracePt t="93224" x="7907338" y="2768600"/>
          <p14:tracePt t="93240" x="7856538" y="2862263"/>
          <p14:tracePt t="93257" x="7823200" y="2928938"/>
          <p14:tracePt t="93273" x="7780338" y="2963863"/>
          <p14:tracePt t="93290" x="7764463" y="3005138"/>
          <p14:tracePt t="93307" x="7764463" y="3022600"/>
          <p14:tracePt t="93742" x="7764463" y="3055938"/>
          <p14:tracePt t="93757" x="7764463" y="3090863"/>
          <p14:tracePt t="93774" x="7764463" y="3200400"/>
          <p14:tracePt t="93791" x="7780338" y="3344863"/>
          <p14:tracePt t="93807" x="7805738" y="3446463"/>
          <p14:tracePt t="93824" x="7805738" y="3479800"/>
          <p14:tracePt t="93841" x="7823200" y="3556000"/>
          <p14:tracePt t="93857" x="7840663" y="3606800"/>
          <p14:tracePt t="93874" x="7840663" y="3640138"/>
          <p14:tracePt t="93890" x="7840663" y="3657600"/>
          <p14:tracePt t="94258" x="7840663" y="3640138"/>
          <p14:tracePt t="94289" x="7805738" y="3589338"/>
          <p14:tracePt t="94307" x="7747000" y="3513138"/>
          <p14:tracePt t="94324" x="7713663" y="3497263"/>
          <p14:tracePt t="94341" x="7678738" y="3462338"/>
          <p14:tracePt t="94357" x="7627938" y="3429000"/>
          <p14:tracePt t="94374" x="7586663" y="3411538"/>
          <p14:tracePt t="94390" x="7551738" y="3395663"/>
          <p14:tracePt t="94407" x="7535863" y="3395663"/>
          <p14:tracePt t="94523" x="7535863" y="3411538"/>
          <p14:tracePt t="94573" x="7535863" y="3429000"/>
          <p14:tracePt t="94643" x="7535863" y="3446463"/>
          <p14:tracePt t="95053" x="7535863" y="3462338"/>
          <p14:tracePt t="95089" x="7551738" y="3479800"/>
          <p14:tracePt t="95123" x="7569200" y="3497263"/>
          <p14:tracePt t="95141" x="7569200" y="3513138"/>
          <p14:tracePt t="95157" x="7586663" y="3513138"/>
          <p14:tracePt t="95174" x="7586663" y="3538538"/>
          <p14:tracePt t="95206" x="7602538" y="3556000"/>
          <p14:tracePt t="95239" x="7602538" y="3573463"/>
          <p14:tracePt t="95257" x="7627938" y="3573463"/>
          <p14:tracePt t="95289" x="7645400" y="3589338"/>
          <p14:tracePt t="95323" x="7645400" y="3606800"/>
          <p14:tracePt t="95356" x="7662863" y="3606800"/>
          <p14:tracePt t="95374" x="7662863" y="3624263"/>
          <p14:tracePt t="95406" x="7678738" y="3624263"/>
          <p14:tracePt t="95424" x="7678738" y="3640138"/>
          <p14:tracePt t="95506" x="7696200" y="3657600"/>
          <p14:tracePt t="95573" x="7713663" y="3675063"/>
          <p14:tracePt t="95623" x="7713663" y="3690938"/>
          <p14:tracePt t="95640" x="7729538" y="3690938"/>
          <p14:tracePt t="95689" x="7729538" y="3716338"/>
          <p14:tracePt t="95756" x="7729538" y="3733800"/>
          <p14:tracePt t="95806" x="7729538" y="3751263"/>
          <p14:tracePt t="95840" x="7729538" y="3784600"/>
          <p14:tracePt t="95873" x="7729538" y="3802063"/>
          <p14:tracePt t="95891" x="7729538" y="3817938"/>
          <p14:tracePt t="95907" x="7729538" y="3835400"/>
          <p14:tracePt t="95924" x="7729538" y="3852863"/>
          <p14:tracePt t="95940" x="7713663" y="3894138"/>
          <p14:tracePt t="95957" x="7696200" y="3929063"/>
          <p14:tracePt t="95974" x="7696200" y="3962400"/>
          <p14:tracePt t="95991" x="7678738" y="3995738"/>
          <p14:tracePt t="96007" x="7662863" y="4030663"/>
          <p14:tracePt t="96024" x="7645400" y="4046538"/>
          <p14:tracePt t="96041" x="7627938" y="4071938"/>
          <p14:tracePt t="96057" x="7627938" y="4106863"/>
          <p14:tracePt t="96073" x="7602538" y="4140200"/>
          <p14:tracePt t="96091" x="7586663" y="4173538"/>
          <p14:tracePt t="96107" x="7569200" y="4208463"/>
          <p14:tracePt t="96124" x="7551738" y="4267200"/>
          <p14:tracePt t="96140" x="7535863" y="4300538"/>
          <p14:tracePt t="96157" x="7518400" y="4351338"/>
          <p14:tracePt t="96174" x="7500938" y="4402138"/>
          <p14:tracePt t="96190" x="7467600" y="4462463"/>
          <p14:tracePt t="96207" x="7450138" y="4529138"/>
          <p14:tracePt t="96223" x="7424738" y="4564063"/>
          <p14:tracePt t="96240" x="7408863" y="4622800"/>
          <p14:tracePt t="96257" x="7391400" y="4656138"/>
          <p14:tracePt t="96274" x="7373938" y="4706938"/>
          <p14:tracePt t="96291" x="7358063" y="4724400"/>
          <p14:tracePt t="96307" x="7340600" y="4775200"/>
          <p14:tracePt t="96324" x="7340600" y="4800600"/>
          <p14:tracePt t="96341" x="7340600" y="4818063"/>
          <p14:tracePt t="96357" x="7323138" y="4868863"/>
          <p14:tracePt t="96373" x="7323138" y="4935538"/>
          <p14:tracePt t="96390" x="7307263" y="4995863"/>
          <p14:tracePt t="96407" x="7307263" y="5046663"/>
          <p14:tracePt t="96424" x="7289800" y="5097463"/>
          <p14:tracePt t="96441" x="7289800" y="5130800"/>
          <p14:tracePt t="96457" x="7289800" y="5173663"/>
          <p14:tracePt t="96474" x="7289800" y="5189538"/>
          <p14:tracePt t="96490" x="7289800" y="5207000"/>
          <p14:tracePt t="97757" x="7289800" y="5189538"/>
          <p14:tracePt t="97807" x="7289800" y="5173663"/>
          <p14:tracePt t="97824" x="7289800" y="5156200"/>
          <p14:tracePt t="97841" x="7340600" y="5062538"/>
          <p14:tracePt t="97857" x="7391400" y="4935538"/>
          <p14:tracePt t="97874" x="7467600" y="4775200"/>
          <p14:tracePt t="97891" x="7535863" y="4622800"/>
          <p14:tracePt t="97907" x="7586663" y="4462463"/>
          <p14:tracePt t="97924" x="7627938" y="4351338"/>
          <p14:tracePt t="97941" x="7678738" y="4249738"/>
          <p14:tracePt t="97957" x="7696200" y="4173538"/>
          <p14:tracePt t="97974" x="7729538" y="4106863"/>
          <p14:tracePt t="97991" x="7747000" y="4071938"/>
          <p14:tracePt t="98007" x="7764463" y="4030663"/>
          <p14:tracePt t="98024" x="7764463" y="4013200"/>
          <p14:tracePt t="98041" x="7780338" y="3995738"/>
          <p14:tracePt t="98057" x="7780338" y="3979863"/>
          <p14:tracePt t="98106" x="7780338" y="3962400"/>
          <p14:tracePt t="98140" x="7764463" y="3944938"/>
          <p14:tracePt t="98157" x="7747000" y="3929063"/>
          <p14:tracePt t="98174" x="7713663" y="3894138"/>
          <p14:tracePt t="98191" x="7662863" y="3852863"/>
          <p14:tracePt t="98207" x="7627938" y="3817938"/>
          <p14:tracePt t="98224" x="7586663" y="3784600"/>
          <p14:tracePt t="98241" x="7551738" y="3767138"/>
          <p14:tracePt t="98258" x="7518400" y="3767138"/>
          <p14:tracePt t="98274" x="7518400" y="3751263"/>
          <p14:tracePt t="98291" x="7500938" y="3751263"/>
          <p14:tracePt t="98323" x="7467600" y="3751263"/>
          <p14:tracePt t="98340" x="7450138" y="3751263"/>
          <p14:tracePt t="98357" x="7408863" y="3751263"/>
          <p14:tracePt t="98374" x="7391400" y="3751263"/>
          <p14:tracePt t="98391" x="7373938" y="3767138"/>
          <p14:tracePt t="98423" x="7358063" y="3784600"/>
          <p14:tracePt t="98441" x="7340600" y="3784600"/>
          <p14:tracePt t="98457" x="7323138" y="3802063"/>
          <p14:tracePt t="98474" x="7323138" y="3817938"/>
          <p14:tracePt t="98506" x="7307263" y="3835400"/>
          <p14:tracePt t="98896" x="7323138" y="3835400"/>
          <p14:tracePt t="98973" x="7340600" y="3835400"/>
          <p14:tracePt t="99006" x="7391400" y="3852863"/>
          <p14:tracePt t="99024" x="7467600" y="3868738"/>
          <p14:tracePt t="99041" x="7569200" y="3911600"/>
          <p14:tracePt t="99057" x="7678738" y="3979863"/>
          <p14:tracePt t="99074" x="7764463" y="4013200"/>
          <p14:tracePt t="99091" x="7856538" y="4046538"/>
          <p14:tracePt t="99107" x="7907338" y="4106863"/>
          <p14:tracePt t="99124" x="7958138" y="4140200"/>
          <p14:tracePt t="99141" x="8018463" y="4173538"/>
          <p14:tracePt t="99157" x="8051800" y="4208463"/>
          <p14:tracePt t="99174" x="8085138" y="4267200"/>
          <p14:tracePt t="99191" x="8120063" y="4318000"/>
          <p14:tracePt t="99207" x="8153400" y="4368800"/>
          <p14:tracePt t="99224" x="8178800" y="4445000"/>
          <p14:tracePt t="99240" x="8196263" y="4478338"/>
          <p14:tracePt t="99257" x="8212138" y="4513263"/>
          <p14:tracePt t="99274" x="8212138" y="4529138"/>
          <p14:tracePt t="99291" x="8229600" y="4546600"/>
          <p14:tracePt t="99307" x="8229600" y="4564063"/>
          <p14:tracePt t="100601" x="8229600" y="4546600"/>
          <p14:tracePt t="100609" x="8229600" y="4513263"/>
          <p14:tracePt t="100625" x="8247063" y="4478338"/>
          <p14:tracePt t="100641" x="8280400" y="4386263"/>
          <p14:tracePt t="100657" x="8313738" y="4249738"/>
          <p14:tracePt t="100674" x="8331200" y="4173538"/>
          <p14:tracePt t="100691" x="8356600" y="4030663"/>
          <p14:tracePt t="100707" x="8356600" y="3995738"/>
          <p14:tracePt t="100724" x="8356600" y="3894138"/>
          <p14:tracePt t="100741" x="8313738" y="3784600"/>
          <p14:tracePt t="100757" x="8297863" y="3767138"/>
          <p14:tracePt t="100774" x="8247063" y="3675063"/>
          <p14:tracePt t="100791" x="8153400" y="3589338"/>
          <p14:tracePt t="100807" x="8102600" y="3538538"/>
          <p14:tracePt t="100824" x="8069263" y="3513138"/>
          <p14:tracePt t="100841" x="8018463" y="3479800"/>
          <p14:tracePt t="100857" x="7983538" y="3479800"/>
          <p14:tracePt t="100874" x="7942263" y="3462338"/>
          <p14:tracePt t="100891" x="7907338" y="3462338"/>
          <p14:tracePt t="100907" x="7907338" y="3446463"/>
          <p14:tracePt t="100924" x="7891463" y="3446463"/>
          <p14:tracePt t="101010" x="7891463" y="3429000"/>
          <p14:tracePt t="101406" x="7907338" y="3429000"/>
          <p14:tracePt t="101440" x="7924800" y="3429000"/>
          <p14:tracePt t="101458" x="7942263" y="3429000"/>
          <p14:tracePt t="101474" x="7958138" y="3429000"/>
          <p14:tracePt t="101491" x="7983538" y="3429000"/>
          <p14:tracePt t="101507" x="8001000" y="3429000"/>
          <p14:tracePt t="101524" x="8034338" y="3429000"/>
          <p14:tracePt t="101540" x="8051800" y="3429000"/>
          <p14:tracePt t="101557" x="8069263" y="3429000"/>
          <p14:tracePt t="101574" x="8085138" y="3429000"/>
          <p14:tracePt t="101591" x="8102600" y="3429000"/>
          <p14:tracePt t="101607" x="8120063" y="3429000"/>
          <p14:tracePt t="101624" x="8135938" y="3429000"/>
          <p14:tracePt t="101641" x="8153400" y="3429000"/>
          <p14:tracePt t="101657" x="8178800" y="3429000"/>
          <p14:tracePt t="101674" x="8196263" y="3429000"/>
          <p14:tracePt t="101691" x="8212138" y="3429000"/>
          <p14:tracePt t="101707" x="8247063" y="3429000"/>
          <p14:tracePt t="101724" x="8280400" y="3446463"/>
          <p14:tracePt t="101741" x="8297863" y="3446463"/>
          <p14:tracePt t="101773" x="8331200" y="3462338"/>
          <p14:tracePt t="101791" x="8374063" y="3479800"/>
          <p14:tracePt t="101807" x="8389938" y="3479800"/>
          <p14:tracePt t="101824" x="8407400" y="3497263"/>
          <p14:tracePt t="101841" x="8424863" y="3497263"/>
          <p14:tracePt t="101857" x="8440738" y="3513138"/>
          <p14:tracePt t="101890" x="8458200" y="3538538"/>
          <p14:tracePt t="101907" x="8475663" y="3556000"/>
          <p14:tracePt t="101924" x="8491538" y="3573463"/>
          <p14:tracePt t="101941" x="8509000" y="3589338"/>
          <p14:tracePt t="101957" x="8534400" y="3606800"/>
          <p14:tracePt t="101974" x="8551863" y="3624263"/>
          <p14:tracePt t="101991" x="8567738" y="3640138"/>
          <p14:tracePt t="102007" x="8585200" y="3657600"/>
          <p14:tracePt t="102024" x="8602663" y="3675063"/>
          <p14:tracePt t="102041" x="8618538" y="3690938"/>
          <p14:tracePt t="102057" x="8636000" y="3716338"/>
          <p14:tracePt t="102074" x="8653463" y="3733800"/>
          <p14:tracePt t="102091" x="8669338" y="3733800"/>
          <p14:tracePt t="102108" x="8669338" y="3751263"/>
          <p14:tracePt t="102124" x="8686800" y="3751263"/>
          <p14:tracePt t="104828" x="8686800" y="3767138"/>
          <p14:tracePt t="104858" x="8712200" y="3784600"/>
          <p14:tracePt t="104890" x="8712200" y="3802063"/>
          <p14:tracePt t="104908" x="8729663" y="3802063"/>
          <p14:tracePt t="104924" x="8729663" y="3817938"/>
          <p14:tracePt t="104956" x="8745538" y="3835400"/>
          <p14:tracePt t="104990" x="8745538" y="3852863"/>
          <p14:tracePt t="105008" x="8763000" y="3852863"/>
          <p14:tracePt t="105024" x="8763000" y="3868738"/>
          <p14:tracePt t="105057" x="8780463" y="3894138"/>
          <p14:tracePt t="105090" x="8780463" y="3911600"/>
          <p14:tracePt t="105108" x="8796338" y="3911600"/>
          <p14:tracePt t="105124" x="8796338" y="3929063"/>
          <p14:tracePt t="105141" x="8813800" y="3929063"/>
          <p14:tracePt t="105157" x="8813800" y="3944938"/>
          <p14:tracePt t="105174" x="8813800" y="3962400"/>
          <p14:tracePt t="105206" x="8813800" y="3979863"/>
          <p14:tracePt t="105224" x="8831263" y="3979863"/>
          <p14:tracePt t="105257" x="8831263" y="3995738"/>
          <p14:tracePt t="105290" x="8831263" y="4013200"/>
          <p14:tracePt t="105323" x="8831263" y="4030663"/>
          <p14:tracePt t="105341" x="8847138" y="4046538"/>
          <p14:tracePt t="105357" x="8847138" y="4071938"/>
          <p14:tracePt t="105374" x="8847138" y="4089400"/>
          <p14:tracePt t="105391" x="8847138" y="4106863"/>
          <p14:tracePt t="105407" x="8864600" y="4122738"/>
          <p14:tracePt t="105424" x="8864600" y="4140200"/>
          <p14:tracePt t="105441" x="8864600" y="4157663"/>
          <p14:tracePt t="105458" x="8890000" y="4173538"/>
          <p14:tracePt t="105474" x="8890000" y="4191000"/>
          <p14:tracePt t="105507" x="8890000" y="4208463"/>
          <p14:tracePt t="105524" x="8890000" y="4224338"/>
          <p14:tracePt t="105557" x="8890000" y="4249738"/>
          <p14:tracePt t="105574" x="8890000" y="4267200"/>
          <p14:tracePt t="105607" x="8890000" y="4284663"/>
          <p14:tracePt t="105624" x="8890000" y="4300538"/>
          <p14:tracePt t="105641" x="8890000" y="4335463"/>
          <p14:tracePt t="105673" x="8890000" y="4351338"/>
          <p14:tracePt t="105691" x="8890000" y="4368800"/>
          <p14:tracePt t="105707" x="8890000" y="4386263"/>
          <p14:tracePt t="105724" x="8890000" y="4402138"/>
          <p14:tracePt t="105741" x="8890000" y="4427538"/>
          <p14:tracePt t="105758" x="8890000" y="4445000"/>
          <p14:tracePt t="105774" x="8890000" y="4462463"/>
          <p14:tracePt t="105791" x="8890000" y="4478338"/>
          <p14:tracePt t="105808" x="8890000" y="4495800"/>
          <p14:tracePt t="105824" x="8890000" y="4513263"/>
          <p14:tracePt t="105841" x="8890000" y="4529138"/>
          <p14:tracePt t="105873" x="8890000" y="4546600"/>
          <p14:tracePt t="105891" x="8890000" y="4564063"/>
          <p14:tracePt t="105907" x="8890000" y="4579938"/>
          <p14:tracePt t="105940" x="8890000" y="4622800"/>
          <p14:tracePt t="105957" x="8864600" y="4640263"/>
          <p14:tracePt t="105974" x="8864600" y="4656138"/>
          <p14:tracePt t="105991" x="8864600" y="4673600"/>
          <p14:tracePt t="106008" x="8864600" y="4691063"/>
          <p14:tracePt t="106024" x="8847138" y="4724400"/>
          <p14:tracePt t="106041" x="8847138" y="4757738"/>
          <p14:tracePt t="106057" x="8831263" y="4775200"/>
          <p14:tracePt t="106074" x="8831263" y="4818063"/>
          <p14:tracePt t="106091" x="8813800" y="4868863"/>
          <p14:tracePt t="106108" x="8813800" y="4902200"/>
          <p14:tracePt t="106124" x="8813800" y="4919663"/>
          <p14:tracePt t="106141" x="8813800" y="4953000"/>
          <p14:tracePt t="106158" x="8796338" y="4978400"/>
          <p14:tracePt t="106174" x="8796338" y="4995863"/>
          <p14:tracePt t="106191" x="8796338" y="5011738"/>
          <p14:tracePt t="106208" x="8796338" y="5029200"/>
          <p14:tracePt t="106224" x="8796338" y="5046663"/>
          <p14:tracePt t="106241" x="8780463" y="5062538"/>
          <p14:tracePt t="106258" x="8780463" y="5080000"/>
          <p14:tracePt t="106274" x="8780463" y="5113338"/>
          <p14:tracePt t="106291" x="8780463" y="5130800"/>
          <p14:tracePt t="106308" x="8780463" y="5156200"/>
          <p14:tracePt t="106324" x="8780463" y="5173663"/>
          <p14:tracePt t="106341" x="8780463" y="5189538"/>
          <p14:tracePt t="106358" x="8763000" y="5189538"/>
          <p14:tracePt t="106374" x="8763000" y="5207000"/>
          <p14:tracePt t="106590" x="8763000" y="5173663"/>
          <p14:tracePt t="106608" x="8763000" y="5080000"/>
          <p14:tracePt t="106625" x="8763000" y="5046663"/>
          <p14:tracePt t="106641" x="8763000" y="4953000"/>
          <p14:tracePt t="106658" x="8763000" y="4833938"/>
          <p14:tracePt t="106674" x="8763000" y="4757738"/>
          <p14:tracePt t="106691" x="8763000" y="4706938"/>
          <p14:tracePt t="106708" x="8763000" y="4656138"/>
          <p14:tracePt t="106724" x="8780463" y="4640263"/>
          <p14:tracePt t="106741" x="8780463" y="4597400"/>
          <p14:tracePt t="106757" x="8780463" y="4546600"/>
          <p14:tracePt t="106774" x="8780463" y="4513263"/>
          <p14:tracePt t="106791" x="8780463" y="4445000"/>
          <p14:tracePt t="106808" x="8780463" y="4402138"/>
          <p14:tracePt t="106824" x="8780463" y="4351338"/>
          <p14:tracePt t="106841" x="8780463" y="4300538"/>
          <p14:tracePt t="106857" x="8780463" y="4267200"/>
          <p14:tracePt t="106874" x="8780463" y="4224338"/>
          <p14:tracePt t="106891" x="8780463" y="4173538"/>
          <p14:tracePt t="106907" x="8780463" y="4140200"/>
          <p14:tracePt t="106924" x="8780463" y="4106863"/>
          <p14:tracePt t="106941" x="8780463" y="4089400"/>
          <p14:tracePt t="106958" x="8780463" y="4071938"/>
          <p14:tracePt t="106974" x="8780463" y="4046538"/>
          <p14:tracePt t="106991" x="8780463" y="4030663"/>
          <p14:tracePt t="107008" x="8780463" y="4013200"/>
          <p14:tracePt t="107024" x="8780463" y="3979863"/>
          <p14:tracePt t="107041" x="8780463" y="3962400"/>
          <p14:tracePt t="107058" x="8780463" y="3929063"/>
          <p14:tracePt t="107074" x="8780463" y="3911600"/>
          <p14:tracePt t="107091" x="8780463" y="3894138"/>
          <p14:tracePt t="107373" x="8780463" y="3929063"/>
          <p14:tracePt t="107391" x="8796338" y="3962400"/>
          <p14:tracePt t="107408" x="8831263" y="3995738"/>
          <p14:tracePt t="107425" x="8847138" y="4046538"/>
          <p14:tracePt t="107441" x="8864600" y="4089400"/>
          <p14:tracePt t="107458" x="8890000" y="4140200"/>
          <p14:tracePt t="107474" x="8890000" y="4173538"/>
          <p14:tracePt t="107491" x="8907463" y="4249738"/>
          <p14:tracePt t="107508" x="8907463" y="4300538"/>
          <p14:tracePt t="107524" x="8923338" y="4351338"/>
          <p14:tracePt t="107541" x="8923338" y="4427538"/>
          <p14:tracePt t="107558" x="8923338" y="4462463"/>
          <p14:tracePt t="107574" x="8923338" y="4513263"/>
          <p14:tracePt t="107591" x="8923338" y="4546600"/>
          <p14:tracePt t="107607" x="8923338" y="4564063"/>
          <p14:tracePt t="107624" x="8923338" y="4597400"/>
          <p14:tracePt t="107641" x="8923338" y="4640263"/>
          <p14:tracePt t="107658" x="8923338" y="4691063"/>
          <p14:tracePt t="107674" x="8923338" y="4706938"/>
          <p14:tracePt t="107691" x="8923338" y="4741863"/>
          <p14:tracePt t="107708" x="8923338" y="4775200"/>
          <p14:tracePt t="107724" x="8923338" y="4800600"/>
          <p14:tracePt t="107741" x="8923338" y="4833938"/>
          <p14:tracePt t="107758" x="8923338" y="4868863"/>
          <p14:tracePt t="107774" x="8923338" y="4884738"/>
          <p14:tracePt t="107791" x="8923338" y="4919663"/>
          <p14:tracePt t="107807" x="8923338" y="4953000"/>
          <p14:tracePt t="107824" x="8907463" y="4995863"/>
          <p14:tracePt t="107841" x="8907463" y="5011738"/>
          <p14:tracePt t="107857" x="8890000" y="5029200"/>
          <p14:tracePt t="107874" x="8890000" y="5046663"/>
          <p14:tracePt t="109474" x="8890000" y="5011738"/>
          <p14:tracePt t="109491" x="8890000" y="4884738"/>
          <p14:tracePt t="109508" x="8907463" y="4724400"/>
          <p14:tracePt t="109525" x="8923338" y="4529138"/>
          <p14:tracePt t="109541" x="8940800" y="4351338"/>
          <p14:tracePt t="109558" x="8940800" y="4249738"/>
          <p14:tracePt t="109575" x="8940800" y="4106863"/>
          <p14:tracePt t="109591" x="8940800" y="4046538"/>
          <p14:tracePt t="109608" x="8940800" y="3995738"/>
          <p14:tracePt t="109624" x="8940800" y="3962400"/>
          <p14:tracePt t="109641" x="8923338" y="3911600"/>
          <p14:tracePt t="109658" x="8907463" y="3868738"/>
          <p14:tracePt t="109674" x="8890000" y="3852863"/>
          <p14:tracePt t="109707" x="8890000" y="3835400"/>
          <p14:tracePt t="109740" x="8864600" y="3817938"/>
          <p14:tracePt t="109758" x="8847138" y="3784600"/>
          <p14:tracePt t="109775" x="8813800" y="3733800"/>
          <p14:tracePt t="109791" x="8780463" y="3675063"/>
          <p14:tracePt t="109808" x="8763000" y="3640138"/>
          <p14:tracePt t="109824" x="8745538" y="3624263"/>
          <p14:tracePt t="109841" x="8745538" y="3606800"/>
          <p14:tracePt t="109877" x="8729663" y="3606800"/>
          <p14:tracePt t="109974" x="8729663" y="3624263"/>
          <p14:tracePt t="109991" x="8712200" y="3624263"/>
          <p14:tracePt t="110008" x="8712200" y="3640138"/>
          <p14:tracePt t="110040" x="8712200" y="3657600"/>
          <p14:tracePt t="110058" x="8686800" y="3675063"/>
          <p14:tracePt t="110090" x="8686800" y="3690938"/>
          <p14:tracePt t="110108" x="8686800" y="3716338"/>
          <p14:tracePt t="110124" x="8669338" y="3716338"/>
          <p14:tracePt t="110141" x="8669338" y="3733800"/>
          <p14:tracePt t="110287" x="8686800" y="3733800"/>
          <p14:tracePt t="110323" x="8729663" y="3733800"/>
          <p14:tracePt t="110341" x="8763000" y="3751263"/>
          <p14:tracePt t="110358" x="8796338" y="3751263"/>
          <p14:tracePt t="110374" x="8831263" y="3767138"/>
          <p14:tracePt t="110391" x="8864600" y="3784600"/>
          <p14:tracePt t="110408" x="8907463" y="3802063"/>
          <p14:tracePt t="110424" x="8923338" y="3817938"/>
          <p14:tracePt t="110441" x="8940800" y="3835400"/>
          <p14:tracePt t="110458" x="8958263" y="3835400"/>
          <p14:tracePt t="110474" x="8974138" y="3852863"/>
          <p14:tracePt t="110491" x="8991600" y="3868738"/>
          <p14:tracePt t="110508" x="9009063" y="3894138"/>
          <p14:tracePt t="110524" x="9024938" y="3911600"/>
          <p14:tracePt t="110541" x="9024938" y="3929063"/>
          <p14:tracePt t="110558" x="9042400" y="3929063"/>
          <p14:tracePt t="110575" x="9042400" y="3944938"/>
          <p14:tracePt t="110591" x="9067800" y="3962400"/>
          <p14:tracePt t="110773" x="9067800" y="3944938"/>
          <p14:tracePt t="110791" x="9042400" y="3911600"/>
          <p14:tracePt t="110808" x="9024938" y="3894138"/>
          <p14:tracePt t="110825" x="9009063" y="3852863"/>
          <p14:tracePt t="110841" x="8974138" y="3817938"/>
          <p14:tracePt t="110858" x="8940800" y="3802063"/>
          <p14:tracePt t="110874" x="8907463" y="3767138"/>
          <p14:tracePt t="110891" x="8864600" y="3751263"/>
          <p14:tracePt t="110908" x="8813800" y="3733800"/>
          <p14:tracePt t="110925" x="8763000" y="3733800"/>
          <p14:tracePt t="110941" x="8729663" y="3733800"/>
          <p14:tracePt t="110958" x="8686800" y="3733800"/>
          <p14:tracePt t="110974" x="8653463" y="3733800"/>
          <p14:tracePt t="111007" x="8636000" y="3733800"/>
          <p14:tracePt t="111173" x="8653463" y="3733800"/>
          <p14:tracePt t="111191" x="8686800" y="3733800"/>
          <p14:tracePt t="111208" x="8745538" y="3733800"/>
          <p14:tracePt t="111225" x="8796338" y="3733800"/>
          <p14:tracePt t="111241" x="8847138" y="3733800"/>
          <p14:tracePt t="111258" x="8907463" y="3733800"/>
          <p14:tracePt t="111275" x="8940800" y="3733800"/>
          <p14:tracePt t="111291" x="8974138" y="3751263"/>
          <p14:tracePt t="111308" x="9009063" y="3767138"/>
          <p14:tracePt t="111324" x="9024938" y="3784600"/>
          <p14:tracePt t="111341" x="9067800" y="3817938"/>
          <p14:tracePt t="111358" x="9085263" y="3835400"/>
          <p14:tracePt t="111374" x="9101138" y="3852863"/>
          <p14:tracePt t="111391" x="9101138" y="3868738"/>
          <p14:tracePt t="111408" x="9118600" y="3894138"/>
          <p14:tracePt t="111440" x="9118600" y="3911600"/>
          <p14:tracePt t="111557" x="9101138" y="3911600"/>
          <p14:tracePt t="111590" x="9042400" y="3894138"/>
          <p14:tracePt t="111608" x="8991600" y="3868738"/>
          <p14:tracePt t="111625" x="8940800" y="3852863"/>
          <p14:tracePt t="111641" x="8890000" y="3852863"/>
          <p14:tracePt t="111658" x="8847138" y="3852863"/>
          <p14:tracePt t="111674" x="8813800" y="3852863"/>
          <p14:tracePt t="111691" x="8780463" y="3852863"/>
          <p14:tracePt t="111708" x="8745538" y="3852863"/>
          <p14:tracePt t="111724" x="8745538" y="3835400"/>
          <p14:tracePt t="111741" x="8729663" y="3835400"/>
          <p14:tracePt t="111758" x="8712200" y="3835400"/>
          <p14:tracePt t="111906" x="8729663" y="3835400"/>
          <p14:tracePt t="111925" x="8763000" y="3835400"/>
          <p14:tracePt t="111941" x="8831263" y="3835400"/>
          <p14:tracePt t="111958" x="8890000" y="3835400"/>
          <p14:tracePt t="111975" x="8940800" y="3835400"/>
          <p14:tracePt t="111991" x="9009063" y="3835400"/>
          <p14:tracePt t="112008" x="9042400" y="3868738"/>
          <p14:tracePt t="112025" x="9085263" y="3894138"/>
          <p14:tracePt t="112041" x="9101138" y="3911600"/>
          <p14:tracePt t="112058" x="9136063" y="3944938"/>
          <p14:tracePt t="112075" x="9136063" y="3962400"/>
          <p14:tracePt t="112091" x="9169400" y="4013200"/>
          <p14:tracePt t="112108" x="9186863" y="4046538"/>
          <p14:tracePt t="112125" x="9202738" y="4071938"/>
          <p14:tracePt t="112141" x="9220200" y="4071938"/>
          <p14:tracePt t="112158" x="9220200" y="4089400"/>
          <p14:tracePt t="112262" x="9202738" y="4071938"/>
          <p14:tracePt t="112275" x="9186863" y="4046538"/>
          <p14:tracePt t="112291" x="9136063" y="4013200"/>
          <p14:tracePt t="112308" x="9085263" y="3979863"/>
          <p14:tracePt t="112325" x="9024938" y="3944938"/>
          <p14:tracePt t="112341" x="8991600" y="3911600"/>
          <p14:tracePt t="112358" x="8940800" y="3894138"/>
          <p14:tracePt t="112375" x="8907463" y="3852863"/>
          <p14:tracePt t="112391" x="8864600" y="3852863"/>
          <p14:tracePt t="112408" x="8831263" y="3835400"/>
          <p14:tracePt t="112425" x="8796338" y="3835400"/>
          <p14:tracePt t="112441" x="8763000" y="3817938"/>
          <p14:tracePt t="112458" x="8729663" y="3817938"/>
          <p14:tracePt t="112474" x="8712200" y="3817938"/>
          <p14:tracePt t="112657" x="8729663" y="3817938"/>
          <p14:tracePt t="112674" x="8763000" y="3817938"/>
          <p14:tracePt t="112691" x="8847138" y="3817938"/>
          <p14:tracePt t="112708" x="8907463" y="3835400"/>
          <p14:tracePt t="112725" x="8991600" y="3852863"/>
          <p14:tracePt t="112741" x="9042400" y="3894138"/>
          <p14:tracePt t="112758" x="9101138" y="3911600"/>
          <p14:tracePt t="112774" x="9118600" y="3929063"/>
          <p14:tracePt t="112791" x="9151938" y="3944938"/>
          <p14:tracePt t="112824" x="9151938" y="3962400"/>
          <p14:tracePt t="112940" x="9136063" y="3962400"/>
          <p14:tracePt t="112958" x="9101138" y="3962400"/>
          <p14:tracePt t="112975" x="9042400" y="3962400"/>
          <p14:tracePt t="112991" x="8991600" y="3929063"/>
          <p14:tracePt t="113008" x="8907463" y="3894138"/>
          <p14:tracePt t="113025" x="8890000" y="3868738"/>
          <p14:tracePt t="113041" x="8813800" y="3852863"/>
          <p14:tracePt t="113058" x="8796338" y="3835400"/>
          <p14:tracePt t="113075" x="8763000" y="3835400"/>
          <p14:tracePt t="113107" x="8745538" y="3835400"/>
          <p14:tracePt t="113124" x="8729663" y="3835400"/>
          <p14:tracePt t="113175" x="8712200" y="3835400"/>
          <p14:tracePt t="113286" x="8729663" y="3835400"/>
          <p14:tracePt t="113294" x="8745538" y="3835400"/>
          <p14:tracePt t="113308" x="8763000" y="3835400"/>
          <p14:tracePt t="113325" x="8831263" y="3835400"/>
          <p14:tracePt t="113341" x="8907463" y="3835400"/>
          <p14:tracePt t="113358" x="8974138" y="3852863"/>
          <p14:tracePt t="113374" x="9024938" y="3868738"/>
          <p14:tracePt t="113391" x="9067800" y="3894138"/>
          <p14:tracePt t="113408" x="9085263" y="3911600"/>
          <p14:tracePt t="113540" x="9067800" y="3911600"/>
          <p14:tracePt t="113558" x="9024938" y="3911600"/>
          <p14:tracePt t="113575" x="8974138" y="3911600"/>
          <p14:tracePt t="113591" x="8923338" y="3911600"/>
          <p14:tracePt t="113608" x="8864600" y="3911600"/>
          <p14:tracePt t="113624" x="8831263" y="3911600"/>
          <p14:tracePt t="113641" x="8813800" y="3911600"/>
          <p14:tracePt t="113658" x="8796338" y="3911600"/>
          <p14:tracePt t="113675" x="8780463" y="3911600"/>
          <p14:tracePt t="113707" x="8763000" y="3911600"/>
          <p14:tracePt t="113843" x="8780463" y="3911600"/>
          <p14:tracePt t="113858" x="8796338" y="3911600"/>
          <p14:tracePt t="113875" x="8813800" y="3911600"/>
          <p14:tracePt t="113891" x="8907463" y="3929063"/>
          <p14:tracePt t="113908" x="8974138" y="3962400"/>
          <p14:tracePt t="113925" x="9042400" y="3995738"/>
          <p14:tracePt t="113941" x="9118600" y="4030663"/>
          <p14:tracePt t="113958" x="9169400" y="4046538"/>
          <p14:tracePt t="113975" x="9202738" y="4089400"/>
          <p14:tracePt t="114007" x="9220200" y="4089400"/>
          <p14:tracePt t="114073" x="9202738" y="4089400"/>
          <p14:tracePt t="114091" x="9151938" y="4089400"/>
          <p14:tracePt t="114108" x="9101138" y="4046538"/>
          <p14:tracePt t="114124" x="9042400" y="4013200"/>
          <p14:tracePt t="114141" x="8974138" y="3995738"/>
          <p14:tracePt t="114158" x="8923338" y="3962400"/>
          <p14:tracePt t="114175" x="8890000" y="3944938"/>
          <p14:tracePt t="114191" x="8847138" y="3929063"/>
          <p14:tracePt t="114208" x="8831263" y="3911600"/>
          <p14:tracePt t="114225" x="8796338" y="3911600"/>
          <p14:tracePt t="114241" x="8796338" y="3894138"/>
          <p14:tracePt t="114258" x="8780463" y="3894138"/>
          <p14:tracePt t="114440" x="8813800" y="3894138"/>
          <p14:tracePt t="114458" x="8864600" y="3894138"/>
          <p14:tracePt t="114475" x="8974138" y="3929063"/>
          <p14:tracePt t="114492" x="8991600" y="3944938"/>
          <p14:tracePt t="114508" x="9042400" y="3962400"/>
          <p14:tracePt t="114525" x="9085263" y="3979863"/>
          <p14:tracePt t="114542" x="9085263" y="3995738"/>
          <p14:tracePt t="114558" x="9101138" y="3995738"/>
          <p14:tracePt t="116900" x="9085263" y="3995738"/>
          <p14:tracePt t="116908" x="9042400" y="3995738"/>
          <p14:tracePt t="116926" x="9009063" y="3995738"/>
          <p14:tracePt t="116941" x="8940800" y="3995738"/>
          <p14:tracePt t="116958" x="8796338" y="3995738"/>
          <p14:tracePt t="116975" x="8712200" y="3979863"/>
          <p14:tracePt t="116991" x="8585200" y="3944938"/>
          <p14:tracePt t="117008" x="8509000" y="3929063"/>
          <p14:tracePt t="117025" x="8424863" y="3911600"/>
          <p14:tracePt t="117041" x="8374063" y="3894138"/>
          <p14:tracePt t="117058" x="8313738" y="3868738"/>
          <p14:tracePt t="117075" x="8262938" y="3852863"/>
          <p14:tracePt t="117092" x="8229600" y="3835400"/>
          <p14:tracePt t="117108" x="8196263" y="3835400"/>
          <p14:tracePt t="117125" x="8153400" y="3835400"/>
          <p14:tracePt t="117141" x="8120063" y="3835400"/>
          <p14:tracePt t="117158" x="8085138" y="3835400"/>
          <p14:tracePt t="117175" x="8034338" y="3835400"/>
          <p14:tracePt t="117192" x="7958138" y="3835400"/>
          <p14:tracePt t="117208" x="7874000" y="3852863"/>
          <p14:tracePt t="117225" x="7823200" y="3894138"/>
          <p14:tracePt t="117241" x="7747000" y="3929063"/>
          <p14:tracePt t="117258" x="7713663" y="3979863"/>
          <p14:tracePt t="117274" x="7696200" y="4030663"/>
          <p14:tracePt t="117291" x="7678738" y="4106863"/>
          <p14:tracePt t="117308" x="7678738" y="4157663"/>
          <p14:tracePt t="117325" x="7678738" y="4267200"/>
          <p14:tracePt t="117341" x="7713663" y="4368800"/>
          <p14:tracePt t="117358" x="7780338" y="4495800"/>
          <p14:tracePt t="117375" x="7840663" y="4564063"/>
          <p14:tracePt t="117392" x="7942263" y="4706938"/>
          <p14:tracePt t="117408" x="7983538" y="4741863"/>
          <p14:tracePt t="117425" x="8034338" y="4800600"/>
          <p14:tracePt t="117441" x="8102600" y="4833938"/>
          <p14:tracePt t="117458" x="8135938" y="4833938"/>
          <p14:tracePt t="117475" x="8280400" y="4833938"/>
          <p14:tracePt t="117491" x="8407400" y="4741863"/>
          <p14:tracePt t="117508" x="8534400" y="4640263"/>
          <p14:tracePt t="117525" x="8653463" y="4529138"/>
          <p14:tracePt t="117541" x="8763000" y="4402138"/>
          <p14:tracePt t="117558" x="8796338" y="4318000"/>
          <p14:tracePt t="117575" x="8831263" y="4224338"/>
          <p14:tracePt t="117592" x="8847138" y="4173538"/>
          <p14:tracePt t="117608" x="8847138" y="4122738"/>
          <p14:tracePt t="117625" x="8847138" y="4089400"/>
          <p14:tracePt t="117641" x="8813800" y="4046538"/>
          <p14:tracePt t="117658" x="8745538" y="3995738"/>
          <p14:tracePt t="117675" x="8653463" y="3944938"/>
          <p14:tracePt t="117691" x="8551863" y="3894138"/>
          <p14:tracePt t="117708" x="8440738" y="3868738"/>
          <p14:tracePt t="117725" x="8356600" y="3868738"/>
          <p14:tracePt t="117741" x="8247063" y="3868738"/>
          <p14:tracePt t="117758" x="8178800" y="3911600"/>
          <p14:tracePt t="117775" x="8102600" y="3944938"/>
          <p14:tracePt t="117791" x="8051800" y="4013200"/>
          <p14:tracePt t="117808" x="8018463" y="4071938"/>
          <p14:tracePt t="117825" x="7958138" y="4191000"/>
          <p14:tracePt t="117841" x="7942263" y="4284663"/>
          <p14:tracePt t="117858" x="7942263" y="4386263"/>
          <p14:tracePt t="117875" x="7942263" y="4513263"/>
          <p14:tracePt t="117892" x="7958138" y="4640263"/>
          <p14:tracePt t="117908" x="8018463" y="4706938"/>
          <p14:tracePt t="117925" x="8034338" y="4741863"/>
          <p14:tracePt t="117942" x="8120063" y="4800600"/>
          <p14:tracePt t="117958" x="8153400" y="4818063"/>
          <p14:tracePt t="117975" x="8262938" y="4833938"/>
          <p14:tracePt t="117991" x="8313738" y="4833938"/>
          <p14:tracePt t="118008" x="8374063" y="4833938"/>
          <p14:tracePt t="118025" x="8389938" y="4833938"/>
          <p14:tracePt t="118042" x="8407400" y="4833938"/>
          <p14:tracePt t="118058" x="8424863" y="4833938"/>
          <p14:tracePt t="118607" x="8424863" y="4800600"/>
          <p14:tracePt t="118625" x="8389938" y="4691063"/>
          <p14:tracePt t="118642" x="8356600" y="4546600"/>
          <p14:tracePt t="118658" x="8297863" y="4386263"/>
          <p14:tracePt t="118675" x="8262938" y="4249738"/>
          <p14:tracePt t="118692" x="8229600" y="4122738"/>
          <p14:tracePt t="118708" x="8196263" y="4013200"/>
          <p14:tracePt t="118725" x="8135938" y="3944938"/>
          <p14:tracePt t="118741" x="8102600" y="3894138"/>
          <p14:tracePt t="118758" x="8069263" y="3852863"/>
          <p14:tracePt t="118775" x="8034338" y="3802063"/>
          <p14:tracePt t="118791" x="7983538" y="3767138"/>
          <p14:tracePt t="118808" x="7958138" y="3751263"/>
          <p14:tracePt t="118825" x="7942263" y="3733800"/>
          <p14:tracePt t="118841" x="7924800" y="3716338"/>
          <p14:tracePt t="118858" x="7907338" y="3716338"/>
          <p14:tracePt t="118890" x="7891463" y="3690938"/>
          <p14:tracePt t="118908" x="7874000" y="3675063"/>
          <p14:tracePt t="118925" x="7840663" y="3675063"/>
          <p14:tracePt t="118942" x="7780338" y="3640138"/>
          <p14:tracePt t="118958" x="7764463" y="3624263"/>
          <p14:tracePt t="118975" x="7729538" y="3624263"/>
          <p14:tracePt t="118992" x="7678738" y="3606800"/>
          <p14:tracePt t="119008" x="7662863" y="3589338"/>
          <p14:tracePt t="119025" x="7627938" y="3589338"/>
          <p14:tracePt t="119041" x="7586663" y="3589338"/>
          <p14:tracePt t="119058" x="7569200" y="3573463"/>
          <p14:tracePt t="119075" x="7551738" y="3573463"/>
          <p14:tracePt t="119173" x="7551738" y="3589338"/>
          <p14:tracePt t="119192" x="7551738" y="3624263"/>
          <p14:tracePt t="119208" x="7551738" y="3657600"/>
          <p14:tracePt t="119225" x="7569200" y="3716338"/>
          <p14:tracePt t="119241" x="7586663" y="3751263"/>
          <p14:tracePt t="119258" x="7627938" y="3751263"/>
          <p14:tracePt t="119275" x="7662863" y="3767138"/>
          <p14:tracePt t="119292" x="7713663" y="3767138"/>
          <p14:tracePt t="119308" x="7747000" y="3767138"/>
          <p14:tracePt t="119325" x="7780338" y="3767138"/>
          <p14:tracePt t="119341" x="7805738" y="3733800"/>
          <p14:tracePt t="119358" x="7840663" y="3716338"/>
          <p14:tracePt t="119375" x="7856538" y="3657600"/>
          <p14:tracePt t="119391" x="7856538" y="3624263"/>
          <p14:tracePt t="119408" x="7874000" y="3589338"/>
          <p14:tracePt t="119425" x="7874000" y="3556000"/>
          <p14:tracePt t="119442" x="7874000" y="3497263"/>
          <p14:tracePt t="119458" x="7874000" y="3479800"/>
          <p14:tracePt t="119475" x="7874000" y="3446463"/>
          <p14:tracePt t="119492" x="7840663" y="3429000"/>
          <p14:tracePt t="119508" x="7823200" y="3411538"/>
          <p14:tracePt t="119525" x="7780338" y="3395663"/>
          <p14:tracePt t="119541" x="7747000" y="3378200"/>
          <p14:tracePt t="119558" x="7696200" y="3360738"/>
          <p14:tracePt t="119575" x="7645400" y="3360738"/>
          <p14:tracePt t="119591" x="7586663" y="3360738"/>
          <p14:tracePt t="119608" x="7535863" y="3360738"/>
          <p14:tracePt t="119625" x="7500938" y="3395663"/>
          <p14:tracePt t="119642" x="7467600" y="3429000"/>
          <p14:tracePt t="119658" x="7450138" y="3462338"/>
          <p14:tracePt t="119675" x="7424738" y="3538538"/>
          <p14:tracePt t="119691" x="7408863" y="3573463"/>
          <p14:tracePt t="119708" x="7408863" y="3624263"/>
          <p14:tracePt t="119725" x="7408863" y="3675063"/>
          <p14:tracePt t="119742" x="7408863" y="3716338"/>
          <p14:tracePt t="119758" x="7408863" y="3751263"/>
          <p14:tracePt t="119775" x="7450138" y="3767138"/>
          <p14:tracePt t="119791" x="7518400" y="3802063"/>
          <p14:tracePt t="119808" x="7602538" y="3817938"/>
          <p14:tracePt t="119825" x="7729538" y="3835400"/>
          <p14:tracePt t="119841" x="7805738" y="3835400"/>
          <p14:tracePt t="119858" x="7924800" y="3835400"/>
          <p14:tracePt t="119875" x="7942263" y="3835400"/>
          <p14:tracePt t="119892" x="7983538" y="3817938"/>
          <p14:tracePt t="119908" x="8001000" y="3802063"/>
          <p14:tracePt t="119925" x="8018463" y="3751263"/>
          <p14:tracePt t="119942" x="8018463" y="3716338"/>
          <p14:tracePt t="119958" x="8018463" y="3640138"/>
          <p14:tracePt t="119975" x="8018463" y="3573463"/>
          <p14:tracePt t="119992" x="8018463" y="3479800"/>
          <p14:tracePt t="120008" x="8018463" y="3429000"/>
          <p14:tracePt t="120025" x="8018463" y="3378200"/>
          <p14:tracePt t="120041" x="8018463" y="3344863"/>
          <p14:tracePt t="120058" x="8001000" y="3319463"/>
          <p14:tracePt t="120075" x="7958138" y="3302000"/>
          <p14:tracePt t="120092" x="7891463" y="3284538"/>
          <p14:tracePt t="120108" x="7780338" y="3268663"/>
          <p14:tracePt t="120125" x="7678738" y="3251200"/>
          <p14:tracePt t="120141" x="7569200" y="3251200"/>
          <p14:tracePt t="120158" x="7485063" y="3251200"/>
          <p14:tracePt t="120175" x="7408863" y="3251200"/>
          <p14:tracePt t="120192" x="7373938" y="3268663"/>
          <p14:tracePt t="120208" x="7358063" y="3284538"/>
          <p14:tracePt t="120225" x="7358063" y="3302000"/>
          <p14:tracePt t="120242" x="7358063" y="3319463"/>
          <p14:tracePt t="120258" x="7358063" y="3360738"/>
          <p14:tracePt t="120275" x="7358063" y="3411538"/>
          <p14:tracePt t="120292" x="7373938" y="3462338"/>
          <p14:tracePt t="120308" x="7408863" y="3538538"/>
          <p14:tracePt t="120325" x="7467600" y="3606800"/>
          <p14:tracePt t="120342" x="7551738" y="3675063"/>
          <p14:tracePt t="120358" x="7602538" y="3716338"/>
          <p14:tracePt t="120375" x="7627938" y="3733800"/>
          <p14:tracePt t="120392" x="7713663" y="3733800"/>
          <p14:tracePt t="120408" x="7729538" y="3733800"/>
          <p14:tracePt t="120425" x="7780338" y="3733800"/>
          <p14:tracePt t="120442" x="7840663" y="3690938"/>
          <p14:tracePt t="120458" x="7874000" y="3640138"/>
          <p14:tracePt t="120475" x="7891463" y="3606800"/>
          <p14:tracePt t="120492" x="7907338" y="3556000"/>
          <p14:tracePt t="120508" x="7907338" y="3497263"/>
          <p14:tracePt t="120525" x="7907338" y="3446463"/>
          <p14:tracePt t="120542" x="7907338" y="3411538"/>
          <p14:tracePt t="120558" x="7907338" y="3360738"/>
          <p14:tracePt t="120575" x="7907338" y="3344863"/>
          <p14:tracePt t="120591" x="7907338" y="3319463"/>
          <p14:tracePt t="120608" x="7874000" y="3302000"/>
          <p14:tracePt t="120625" x="7856538" y="3284538"/>
          <p14:tracePt t="120642" x="7780338" y="3268663"/>
          <p14:tracePt t="120658" x="7696200" y="3268663"/>
          <p14:tracePt t="120675" x="7627938" y="3268663"/>
          <p14:tracePt t="120691" x="7535863" y="3268663"/>
          <p14:tracePt t="120708" x="7467600" y="3268663"/>
          <p14:tracePt t="120725" x="7391400" y="3302000"/>
          <p14:tracePt t="120741" x="7358063" y="3319463"/>
          <p14:tracePt t="120758" x="7340600" y="3360738"/>
          <p14:tracePt t="120775" x="7323138" y="3360738"/>
          <p14:tracePt t="120792" x="7323138" y="3378200"/>
          <p14:tracePt t="120808" x="7323138" y="3395663"/>
          <p14:tracePt t="120825" x="7323138" y="3411538"/>
          <p14:tracePt t="120842" x="7340600" y="3462338"/>
          <p14:tracePt t="120858" x="7373938" y="3513138"/>
          <p14:tracePt t="120875" x="7467600" y="3606800"/>
          <p14:tracePt t="120892" x="7551738" y="3657600"/>
          <p14:tracePt t="120908" x="7586663" y="3675063"/>
          <p14:tracePt t="120925" x="7713663" y="3690938"/>
          <p14:tracePt t="120942" x="7764463" y="3690938"/>
          <p14:tracePt t="120958" x="7840663" y="3675063"/>
          <p14:tracePt t="120975" x="7856538" y="3657600"/>
          <p14:tracePt t="120992" x="7874000" y="3624263"/>
          <p14:tracePt t="121008" x="7891463" y="3589338"/>
          <p14:tracePt t="121025" x="7891463" y="3573463"/>
          <p14:tracePt t="121042" x="7891463" y="3556000"/>
          <p14:tracePt t="121058" x="7891463" y="3513138"/>
          <p14:tracePt t="121075" x="7891463" y="3497263"/>
          <p14:tracePt t="121091" x="7874000" y="3479800"/>
          <p14:tracePt t="121108" x="7856538" y="3462338"/>
          <p14:tracePt t="121125" x="7856538" y="3446463"/>
          <p14:tracePt t="121142" x="7823200" y="3446463"/>
          <p14:tracePt t="121158" x="7764463" y="3446463"/>
          <p14:tracePt t="121175" x="7713663" y="3446463"/>
          <p14:tracePt t="121192" x="7645400" y="3446463"/>
          <p14:tracePt t="121209" x="7602538" y="3462338"/>
          <p14:tracePt t="121225" x="7569200" y="3479800"/>
          <p14:tracePt t="121242" x="7551738" y="3513138"/>
          <p14:tracePt t="121258" x="7535863" y="3556000"/>
          <p14:tracePt t="121275" x="7518400" y="3573463"/>
          <p14:tracePt t="121292" x="7518400" y="3606800"/>
          <p14:tracePt t="121308" x="7518400" y="3657600"/>
          <p14:tracePt t="121325" x="7518400" y="3690938"/>
          <p14:tracePt t="121342" x="7518400" y="3751263"/>
          <p14:tracePt t="121358" x="7569200" y="3817938"/>
          <p14:tracePt t="121375" x="7586663" y="3852863"/>
          <p14:tracePt t="121392" x="7678738" y="3911600"/>
          <p14:tracePt t="121408" x="7747000" y="3929063"/>
          <p14:tracePt t="121425" x="7805738" y="3929063"/>
          <p14:tracePt t="121442" x="7856538" y="3929063"/>
          <p14:tracePt t="121458" x="7891463" y="3911600"/>
          <p14:tracePt t="121475" x="7907338" y="3868738"/>
          <p14:tracePt t="121492" x="7924800" y="3852863"/>
          <p14:tracePt t="121508" x="7924800" y="3817938"/>
          <p14:tracePt t="121525" x="7924800" y="3784600"/>
          <p14:tracePt t="121541" x="7924800" y="3751263"/>
          <p14:tracePt t="121558" x="7924800" y="3690938"/>
          <p14:tracePt t="121575" x="7891463" y="3640138"/>
          <p14:tracePt t="121592" x="7856538" y="3589338"/>
          <p14:tracePt t="121608" x="7823200" y="3538538"/>
          <p14:tracePt t="121625" x="7780338" y="3497263"/>
          <p14:tracePt t="121642" x="7764463" y="3479800"/>
          <p14:tracePt t="121658" x="7729538" y="3479800"/>
          <p14:tracePt t="121675" x="7696200" y="3479800"/>
          <p14:tracePt t="121692" x="7627938" y="3479800"/>
          <p14:tracePt t="121708" x="7569200" y="3479800"/>
          <p14:tracePt t="121725" x="7518400" y="3479800"/>
          <p14:tracePt t="121741" x="7467600" y="3479800"/>
          <p14:tracePt t="121758" x="7424738" y="3479800"/>
          <p14:tracePt t="121775" x="7408863" y="3479800"/>
          <p14:tracePt t="121840" x="7408863" y="3497263"/>
          <p14:tracePt t="121858" x="7424738" y="3513138"/>
          <p14:tracePt t="121875" x="7485063" y="3556000"/>
          <p14:tracePt t="121892" x="7569200" y="3606800"/>
          <p14:tracePt t="121908" x="7696200" y="3657600"/>
          <p14:tracePt t="121925" x="7780338" y="3657600"/>
          <p14:tracePt t="121942" x="7856538" y="3675063"/>
          <p14:tracePt t="121958" x="7907338" y="3675063"/>
          <p14:tracePt t="121975" x="7942263" y="3640138"/>
          <p14:tracePt t="121991" x="7958138" y="3606800"/>
          <p14:tracePt t="122008" x="7983538" y="3573463"/>
          <p14:tracePt t="122025" x="7983538" y="3556000"/>
          <p14:tracePt t="122042" x="7983538" y="3513138"/>
          <p14:tracePt t="122058" x="7983538" y="3497263"/>
          <p14:tracePt t="122075" x="7958138" y="3479800"/>
          <p14:tracePt t="122092" x="7924800" y="3462338"/>
          <p14:tracePt t="122108" x="7874000" y="3446463"/>
          <p14:tracePt t="122125" x="7823200" y="3429000"/>
          <p14:tracePt t="122142" x="7764463" y="3411538"/>
          <p14:tracePt t="122158" x="7713663" y="3411538"/>
          <p14:tracePt t="122175" x="7678738" y="3411538"/>
          <p14:tracePt t="122192" x="7645400" y="3411538"/>
          <p14:tracePt t="122208" x="7627938" y="3429000"/>
          <p14:tracePt t="122225" x="7602538" y="3446463"/>
          <p14:tracePt t="122242" x="7602538" y="3462338"/>
          <p14:tracePt t="122258" x="7586663" y="3479800"/>
          <p14:tracePt t="122275" x="7586663" y="3497263"/>
          <p14:tracePt t="122291" x="7586663" y="3513138"/>
          <p14:tracePt t="122308" x="7586663" y="3538538"/>
          <p14:tracePt t="122325" x="7586663" y="3573463"/>
          <p14:tracePt t="122341" x="7586663" y="3589338"/>
          <p14:tracePt t="122358" x="7602538" y="3624263"/>
          <p14:tracePt t="122390" x="7627938" y="3640138"/>
          <p14:tracePt t="122408" x="7627938" y="3657600"/>
          <p14:tracePt t="122425" x="7645400" y="3657600"/>
          <p14:tracePt t="122442" x="7678738" y="3657600"/>
          <p14:tracePt t="122458" x="7713663" y="3657600"/>
          <p14:tracePt t="122475" x="7747000" y="3657600"/>
          <p14:tracePt t="123159" x="7747000" y="3640138"/>
          <p14:tracePt t="123175" x="7747000" y="3624263"/>
          <p14:tracePt t="123192" x="7729538" y="3573463"/>
          <p14:tracePt t="123208" x="7713663" y="3513138"/>
          <p14:tracePt t="123225" x="7713663" y="3479800"/>
          <p14:tracePt t="123242" x="7696200" y="3446463"/>
          <p14:tracePt t="123274" x="7696200" y="3429000"/>
          <p14:tracePt t="123308" x="7678738" y="3429000"/>
          <p14:tracePt t="123341" x="7662863" y="3429000"/>
          <p14:tracePt t="123358" x="7586663" y="3429000"/>
          <p14:tracePt t="123375" x="7535863" y="3429000"/>
          <p14:tracePt t="123392" x="7485063" y="3429000"/>
          <p14:tracePt t="123408" x="7424738" y="3429000"/>
          <p14:tracePt t="123425" x="7391400" y="3446463"/>
          <p14:tracePt t="123441" x="7373938" y="3462338"/>
          <p14:tracePt t="123458" x="7358063" y="3462338"/>
          <p14:tracePt t="123475" x="7358063" y="3479800"/>
          <p14:tracePt t="123492" x="7358063" y="3497263"/>
          <p14:tracePt t="123508" x="7358063" y="3513138"/>
          <p14:tracePt t="123541" x="7391400" y="3556000"/>
          <p14:tracePt t="123558" x="7424738" y="3573463"/>
          <p14:tracePt t="123575" x="7500938" y="3589338"/>
          <p14:tracePt t="123592" x="7551738" y="3606800"/>
          <p14:tracePt t="123608" x="7627938" y="3606800"/>
          <p14:tracePt t="123625" x="7678738" y="3606800"/>
          <p14:tracePt t="123641" x="7713663" y="3606800"/>
          <p14:tracePt t="123658" x="7764463" y="3573463"/>
          <p14:tracePt t="123675" x="7805738" y="3538538"/>
          <p14:tracePt t="123692" x="7823200" y="3479800"/>
          <p14:tracePt t="123708" x="7840663" y="3462338"/>
          <p14:tracePt t="123725" x="7840663" y="3429000"/>
          <p14:tracePt t="123742" x="7840663" y="3395663"/>
          <p14:tracePt t="123758" x="7840663" y="3360738"/>
          <p14:tracePt t="123775" x="7780338" y="3302000"/>
          <p14:tracePt t="123792" x="7729538" y="3251200"/>
          <p14:tracePt t="123808" x="7696200" y="3233738"/>
          <p14:tracePt t="123825" x="7678738" y="3233738"/>
          <p14:tracePt t="123842" x="7602538" y="3233738"/>
          <p14:tracePt t="123859" x="7569200" y="3233738"/>
          <p14:tracePt t="123875" x="7535863" y="3268663"/>
          <p14:tracePt t="123892" x="7518400" y="3302000"/>
          <p14:tracePt t="123908" x="7500938" y="3360738"/>
          <p14:tracePt t="123925" x="7485063" y="3429000"/>
          <p14:tracePt t="123941" x="7485063" y="3497263"/>
          <p14:tracePt t="123958" x="7485063" y="3589338"/>
          <p14:tracePt t="123975" x="7485063" y="3640138"/>
          <p14:tracePt t="123992" x="7535863" y="3716338"/>
          <p14:tracePt t="124008" x="7569200" y="3751263"/>
          <p14:tracePt t="124025" x="7627938" y="3767138"/>
          <p14:tracePt t="124042" x="7678738" y="3784600"/>
          <p14:tracePt t="124058" x="7729538" y="3784600"/>
          <p14:tracePt t="124075" x="7780338" y="3767138"/>
          <p14:tracePt t="124092" x="7823200" y="3733800"/>
          <p14:tracePt t="124108" x="7856538" y="3690938"/>
          <p14:tracePt t="124125" x="7874000" y="3657600"/>
          <p14:tracePt t="124142" x="7874000" y="3640138"/>
          <p14:tracePt t="124158" x="7874000" y="3624263"/>
          <p14:tracePt t="124175" x="7874000" y="3606800"/>
          <p14:tracePt t="124191" x="7874000" y="3589338"/>
          <p14:tracePt t="124208" x="7856538" y="3573463"/>
          <p14:tracePt t="124225" x="7823200" y="3556000"/>
          <p14:tracePt t="124242" x="7764463" y="3538538"/>
          <p14:tracePt t="124258" x="7713663" y="3513138"/>
          <p14:tracePt t="124275" x="7662863" y="3513138"/>
          <p14:tracePt t="124292" x="7627938" y="3513138"/>
          <p14:tracePt t="124308" x="7586663" y="3513138"/>
          <p14:tracePt t="124325" x="7569200" y="3538538"/>
          <p14:tracePt t="124342" x="7551738" y="3556000"/>
          <p14:tracePt t="124358" x="7551738" y="3573463"/>
          <p14:tracePt t="124375" x="7551738" y="3606800"/>
          <p14:tracePt t="124392" x="7551738" y="3640138"/>
          <p14:tracePt t="124408" x="7551738" y="3675063"/>
          <p14:tracePt t="124425" x="7569200" y="3751263"/>
          <p14:tracePt t="124442" x="7627938" y="3802063"/>
          <p14:tracePt t="124458" x="7696200" y="3852863"/>
          <p14:tracePt t="124475" x="7764463" y="3894138"/>
          <p14:tracePt t="124492" x="7840663" y="3911600"/>
          <p14:tracePt t="124508" x="7891463" y="3911600"/>
          <p14:tracePt t="124525" x="7942263" y="3911600"/>
          <p14:tracePt t="124542" x="7958138" y="3894138"/>
          <p14:tracePt t="124558" x="7983538" y="3868738"/>
          <p14:tracePt t="124575" x="7983538" y="3852863"/>
          <p14:tracePt t="124607" x="7983538" y="3835400"/>
          <p14:tracePt t="124640" x="7942263" y="3802063"/>
          <p14:tracePt t="124658" x="7891463" y="3784600"/>
          <p14:tracePt t="124675" x="7840663" y="3751263"/>
          <p14:tracePt t="124691" x="7780338" y="3716338"/>
          <p14:tracePt t="124708" x="7764463" y="3690938"/>
          <p14:tracePt t="124725" x="7729538" y="3690938"/>
          <p14:tracePt t="124742" x="7713663" y="3690938"/>
          <p14:tracePt t="124758" x="7696200" y="3675063"/>
          <p14:tracePt t="124775" x="7678738" y="3657600"/>
          <p14:tracePt t="124792" x="7678738" y="3640138"/>
          <p14:tracePt t="124808" x="7662863" y="3624263"/>
          <p14:tracePt t="124825" x="7662863" y="3589338"/>
          <p14:tracePt t="124842" x="7662863" y="3556000"/>
          <p14:tracePt t="124858" x="7662863" y="3513138"/>
          <p14:tracePt t="124875" x="7662863" y="3479800"/>
          <p14:tracePt t="124892" x="7696200" y="3446463"/>
          <p14:tracePt t="124924" x="7713663" y="3429000"/>
          <p14:tracePt t="125057" x="7713663" y="3446463"/>
          <p14:tracePt t="125076" x="7713663" y="3462338"/>
          <p14:tracePt t="125092" x="7678738" y="3497263"/>
          <p14:tracePt t="125108" x="7678738" y="3513138"/>
          <p14:tracePt t="125125" x="7662863" y="3573463"/>
          <p14:tracePt t="125142" x="7662863" y="3624263"/>
          <p14:tracePt t="125159" x="7645400" y="3716338"/>
          <p14:tracePt t="125175" x="7645400" y="3784600"/>
          <p14:tracePt t="125192" x="7645400" y="3852863"/>
          <p14:tracePt t="125208" x="7662863" y="3911600"/>
          <p14:tracePt t="125225" x="7678738" y="3929063"/>
          <p14:tracePt t="125241" x="7696200" y="3944938"/>
          <p14:tracePt t="125258" x="7713663" y="3944938"/>
          <p14:tracePt t="125275" x="7747000" y="3911600"/>
          <p14:tracePt t="125292" x="7764463" y="3852863"/>
          <p14:tracePt t="125309" x="7805738" y="3767138"/>
          <p14:tracePt t="125325" x="7823200" y="3751263"/>
          <p14:tracePt t="125342" x="7840663" y="3675063"/>
          <p14:tracePt t="125358" x="7840663" y="3640138"/>
          <p14:tracePt t="125375" x="7840663" y="3606800"/>
          <p14:tracePt t="125392" x="7840663" y="3573463"/>
          <p14:tracePt t="125409" x="7805738" y="3538538"/>
          <p14:tracePt t="125425" x="7780338" y="3479800"/>
          <p14:tracePt t="125442" x="7747000" y="3462338"/>
          <p14:tracePt t="125458" x="7713663" y="3446463"/>
          <p14:tracePt t="125475" x="7678738" y="3429000"/>
          <p14:tracePt t="125492" x="7662863" y="3429000"/>
          <p14:tracePt t="125508" x="7645400" y="3429000"/>
          <p14:tracePt t="125525" x="7627938" y="3429000"/>
          <p14:tracePt t="126057" x="7645400" y="3446463"/>
          <p14:tracePt t="126075" x="7662863" y="3462338"/>
          <p14:tracePt t="126092" x="7696200" y="3497263"/>
          <p14:tracePt t="126109" x="7713663" y="3513138"/>
          <p14:tracePt t="126125" x="7729538" y="3538538"/>
          <p14:tracePt t="126142" x="7747000" y="3556000"/>
          <p14:tracePt t="126159" x="7764463" y="3589338"/>
          <p14:tracePt t="126191" x="7780338" y="3624263"/>
          <p14:tracePt t="126209" x="7805738" y="3624263"/>
          <p14:tracePt t="126225" x="7805738" y="3640138"/>
          <p14:tracePt t="126242" x="7823200" y="3657600"/>
          <p14:tracePt t="126258" x="7840663" y="3690938"/>
          <p14:tracePt t="126275" x="7840663" y="3716338"/>
          <p14:tracePt t="126292" x="7874000" y="3767138"/>
          <p14:tracePt t="126309" x="7874000" y="3802063"/>
          <p14:tracePt t="126325" x="7891463" y="3817938"/>
          <p14:tracePt t="126342" x="7907338" y="3868738"/>
          <p14:tracePt t="126358" x="7907338" y="3894138"/>
          <p14:tracePt t="126375" x="7907338" y="3911600"/>
          <p14:tracePt t="126392" x="7907338" y="3929063"/>
          <p14:tracePt t="126408" x="7907338" y="3944938"/>
          <p14:tracePt t="126425" x="7907338" y="3979863"/>
          <p14:tracePt t="126442" x="7907338" y="3995738"/>
          <p14:tracePt t="126459" x="7891463" y="4030663"/>
          <p14:tracePt t="126475" x="7874000" y="4071938"/>
          <p14:tracePt t="126492" x="7840663" y="4106863"/>
          <p14:tracePt t="126508" x="7823200" y="4122738"/>
          <p14:tracePt t="126525" x="7780338" y="4140200"/>
          <p14:tracePt t="126542" x="7764463" y="4157663"/>
          <p14:tracePt t="126559" x="7729538" y="4173538"/>
          <p14:tracePt t="126575" x="7696200" y="4191000"/>
          <p14:tracePt t="126592" x="7678738" y="4208463"/>
          <p14:tracePt t="126609" x="7645400" y="4249738"/>
          <p14:tracePt t="126625" x="7586663" y="4284663"/>
          <p14:tracePt t="126642" x="7569200" y="4318000"/>
          <p14:tracePt t="126659" x="7535863" y="4351338"/>
          <p14:tracePt t="126675" x="7500938" y="4386263"/>
          <p14:tracePt t="126692" x="7485063" y="4427538"/>
          <p14:tracePt t="126708" x="7467600" y="4462463"/>
          <p14:tracePt t="126725" x="7450138" y="4495800"/>
          <p14:tracePt t="126742" x="7424738" y="4513263"/>
          <p14:tracePt t="126759" x="7408863" y="4579938"/>
          <p14:tracePt t="126775" x="7391400" y="4640263"/>
          <p14:tracePt t="126792" x="7373938" y="4691063"/>
          <p14:tracePt t="126809" x="7373938" y="4706938"/>
          <p14:tracePt t="126825" x="7340600" y="4800600"/>
          <p14:tracePt t="126842" x="7307263" y="4868863"/>
          <p14:tracePt t="126859" x="7289800" y="4919663"/>
          <p14:tracePt t="126875" x="7289800" y="4953000"/>
          <p14:tracePt t="126892" x="7272338" y="4978400"/>
          <p14:tracePt t="126924" x="7272338" y="4995863"/>
          <p14:tracePt t="127119" x="7272338" y="4978400"/>
          <p14:tracePt t="127127" x="7307263" y="4953000"/>
          <p14:tracePt t="127142" x="7323138" y="4935538"/>
          <p14:tracePt t="127159" x="7424738" y="4868863"/>
          <p14:tracePt t="127175" x="7535863" y="4757738"/>
          <p14:tracePt t="127192" x="7696200" y="4640263"/>
          <p14:tracePt t="127208" x="7891463" y="4495800"/>
          <p14:tracePt t="127225" x="8085138" y="4368800"/>
          <p14:tracePt t="127242" x="8331200" y="4173538"/>
          <p14:tracePt t="127259" x="8491538" y="4089400"/>
          <p14:tracePt t="127275" x="8509000" y="4071938"/>
          <p14:tracePt t="127292" x="8618538" y="4030663"/>
          <p14:tracePt t="127309" x="8712200" y="3979863"/>
          <p14:tracePt t="127325" x="8745538" y="3979863"/>
          <p14:tracePt t="127342" x="8763000" y="3962400"/>
          <p14:tracePt t="127374" x="8780463" y="3962400"/>
          <p14:tracePt t="127441" x="8780463" y="3944938"/>
          <p14:tracePt t="127458" x="8780463" y="3929063"/>
          <p14:tracePt t="127475" x="8780463" y="3911600"/>
          <p14:tracePt t="127492" x="8780463" y="3868738"/>
          <p14:tracePt t="127509" x="8780463" y="3852863"/>
          <p14:tracePt t="127525" x="8780463" y="3817938"/>
          <p14:tracePt t="127542" x="8780463" y="3802063"/>
          <p14:tracePt t="127558" x="8796338" y="3784600"/>
          <p14:tracePt t="127591" x="8813800" y="3767138"/>
          <p14:tracePt t="127608" x="8831263" y="3767138"/>
          <p14:tracePt t="127625" x="8847138" y="3767138"/>
          <p14:tracePt t="127657" x="8864600" y="3784600"/>
          <p14:tracePt t="127675" x="8890000" y="3817938"/>
          <p14:tracePt t="127692" x="8890000" y="3852863"/>
          <p14:tracePt t="127709" x="8907463" y="3944938"/>
          <p14:tracePt t="127725" x="8907463" y="4046538"/>
          <p14:tracePt t="127742" x="8907463" y="4157663"/>
          <p14:tracePt t="127758" x="8907463" y="4300538"/>
          <p14:tracePt t="127775" x="8864600" y="4478338"/>
          <p14:tracePt t="127792" x="8864600" y="4513263"/>
          <p14:tracePt t="127808" x="8847138" y="4706938"/>
          <p14:tracePt t="127825" x="8847138" y="4775200"/>
          <p14:tracePt t="127842" x="8831263" y="4868863"/>
          <p14:tracePt t="127858" x="8831263" y="4935538"/>
          <p14:tracePt t="127875" x="8831263" y="5011738"/>
          <p14:tracePt t="127892" x="8813800" y="5046663"/>
          <p14:tracePt t="127909" x="8813800" y="5062538"/>
          <p14:tracePt t="127925" x="8813800" y="5080000"/>
          <p14:tracePt t="128274" x="8813800" y="5062538"/>
          <p14:tracePt t="128292" x="8813800" y="5046663"/>
          <p14:tracePt t="128309" x="8813800" y="4995863"/>
          <p14:tracePt t="128325" x="8796338" y="4800600"/>
          <p14:tracePt t="128342" x="8763000" y="4597400"/>
          <p14:tracePt t="128359" x="8729663" y="4368800"/>
          <p14:tracePt t="128375" x="8686800" y="4140200"/>
          <p14:tracePt t="128392" x="8653463" y="3929063"/>
          <p14:tracePt t="128408" x="8618538" y="3817938"/>
          <p14:tracePt t="128425" x="8602663" y="3716338"/>
          <p14:tracePt t="128442" x="8585200" y="3624263"/>
          <p14:tracePt t="128459" x="8567738" y="3606800"/>
          <p14:tracePt t="128475" x="8567738" y="3589338"/>
          <p14:tracePt t="128492" x="8551863" y="3573463"/>
          <p14:tracePt t="128537" x="8551863" y="3589338"/>
          <p14:tracePt t="128545" x="8551863" y="3624263"/>
          <p14:tracePt t="128558" x="8551863" y="3657600"/>
          <p14:tracePt t="128575" x="8585200" y="3784600"/>
          <p14:tracePt t="128592" x="8618538" y="3944938"/>
          <p14:tracePt t="128609" x="8636000" y="4071938"/>
          <p14:tracePt t="128625" x="8653463" y="4191000"/>
          <p14:tracePt t="128642" x="8669338" y="4300538"/>
          <p14:tracePt t="128658" x="8686800" y="4402138"/>
          <p14:tracePt t="128675" x="8686800" y="4478338"/>
          <p14:tracePt t="128692" x="8686800" y="4546600"/>
          <p14:tracePt t="128709" x="8686800" y="4597400"/>
          <p14:tracePt t="128725" x="8686800" y="4673600"/>
          <p14:tracePt t="128742" x="8686800" y="4706938"/>
          <p14:tracePt t="128774" x="8686800" y="4724400"/>
          <p14:tracePt t="132378" x="8669338" y="4724400"/>
          <p14:tracePt t="132394" x="8509000" y="4622800"/>
          <p14:tracePt t="132409" x="8458200" y="4579938"/>
          <p14:tracePt t="132426" x="8297863" y="4478338"/>
          <p14:tracePt t="132443" x="8034338" y="4249738"/>
          <p14:tracePt t="132459" x="7942263" y="4122738"/>
          <p14:tracePt t="132475" x="7840663" y="3944938"/>
          <p14:tracePt t="132492" x="7840663" y="3802063"/>
          <p14:tracePt t="132508" x="7840663" y="3657600"/>
          <p14:tracePt t="132525" x="7907338" y="3513138"/>
          <p14:tracePt t="132542" x="7942263" y="3429000"/>
          <p14:tracePt t="132559" x="8001000" y="3344863"/>
          <p14:tracePt t="132575" x="8018463" y="3284538"/>
          <p14:tracePt t="132592" x="8018463" y="3268663"/>
          <p14:tracePt t="132609" x="8034338" y="3268663"/>
          <p14:tracePt t="132625" x="8034338" y="3251200"/>
          <p14:tracePt t="132674" x="8001000" y="3251200"/>
          <p14:tracePt t="132692" x="7907338" y="3217863"/>
          <p14:tracePt t="132708" x="7780338" y="3182938"/>
          <p14:tracePt t="132725" x="7627938" y="3141663"/>
          <p14:tracePt t="132742" x="7518400" y="3106738"/>
          <p14:tracePt t="132759" x="7424738" y="3073400"/>
          <p14:tracePt t="132775" x="7358063" y="3055938"/>
          <p14:tracePt t="132792" x="7289800" y="3005138"/>
          <p14:tracePt t="133159" x="7272338" y="3005138"/>
          <p14:tracePt t="133176" x="7231063" y="3040063"/>
          <p14:tracePt t="133192" x="7162800" y="3124200"/>
          <p14:tracePt t="133209" x="7112000" y="3217863"/>
          <p14:tracePt t="133226" x="7069138" y="3302000"/>
          <p14:tracePt t="133242" x="7035800" y="3395663"/>
          <p14:tracePt t="133258" x="7018338" y="3479800"/>
          <p14:tracePt t="133275" x="7018338" y="3513138"/>
          <p14:tracePt t="133292" x="7018338" y="3556000"/>
          <p14:tracePt t="133324" x="7018338" y="3573463"/>
          <p14:tracePt t="133408" x="7035800" y="3573463"/>
          <p14:tracePt t="133441" x="7053263" y="3573463"/>
          <p14:tracePt t="133459" x="7069138" y="3538538"/>
          <p14:tracePt t="133475" x="7094538" y="3479800"/>
          <p14:tracePt t="133492" x="7112000" y="3429000"/>
          <p14:tracePt t="133509" x="7112000" y="3378200"/>
          <p14:tracePt t="133526" x="7112000" y="3319463"/>
          <p14:tracePt t="133542" x="7112000" y="3251200"/>
          <p14:tracePt t="133558" x="7112000" y="3200400"/>
          <p14:tracePt t="133575" x="7112000" y="3141663"/>
          <p14:tracePt t="133592" x="7094538" y="3106738"/>
          <p14:tracePt t="133609" x="7069138" y="3055938"/>
          <p14:tracePt t="133625" x="7053263" y="3022600"/>
          <p14:tracePt t="133642" x="7035800" y="3005138"/>
          <p14:tracePt t="133659" x="7035800" y="2989263"/>
          <p14:tracePt t="133675" x="7035800" y="2963863"/>
          <p14:tracePt t="133857" x="7035800" y="2946400"/>
          <p14:tracePt t="133875" x="7053263" y="2928938"/>
          <p14:tracePt t="133892" x="7069138" y="2895600"/>
          <p14:tracePt t="133909" x="7094538" y="2878138"/>
          <p14:tracePt t="133941" x="7094538" y="2862263"/>
          <p14:tracePt t="133959" x="7112000" y="2862263"/>
          <p14:tracePt t="133991" x="7112000" y="2878138"/>
          <p14:tracePt t="134009" x="7129463" y="2946400"/>
          <p14:tracePt t="134025" x="7145338" y="3022600"/>
          <p14:tracePt t="134042" x="7162800" y="3106738"/>
          <p14:tracePt t="134059" x="7162800" y="3233738"/>
          <p14:tracePt t="134075" x="7162800" y="3319463"/>
          <p14:tracePt t="134092" x="7162800" y="3411538"/>
          <p14:tracePt t="134109" x="7162800" y="3513138"/>
          <p14:tracePt t="134126" x="7180263" y="3640138"/>
          <p14:tracePt t="134142" x="7180263" y="3751263"/>
          <p14:tracePt t="134159" x="7196138" y="3911600"/>
          <p14:tracePt t="134176" x="7231063" y="4106863"/>
          <p14:tracePt t="134192" x="7246938" y="4300538"/>
          <p14:tracePt t="134209" x="7272338" y="4462463"/>
          <p14:tracePt t="134226" x="7289800" y="4640263"/>
          <p14:tracePt t="134242" x="7289800" y="4775200"/>
          <p14:tracePt t="134259" x="7289800" y="4868863"/>
          <p14:tracePt t="134276" x="7307263" y="4978400"/>
          <p14:tracePt t="134292" x="7323138" y="5062538"/>
          <p14:tracePt t="134309" x="7323138" y="5113338"/>
          <p14:tracePt t="134325" x="7323138" y="5189538"/>
          <p14:tracePt t="134342" x="7323138" y="5240338"/>
          <p14:tracePt t="134359" x="7323138" y="5275263"/>
          <p14:tracePt t="134376" x="7323138" y="5308600"/>
          <p14:tracePt t="134392" x="7323138" y="5334000"/>
          <p14:tracePt t="134564" x="7323138" y="5351463"/>
          <p14:tracePt t="134591" x="7323138" y="5367338"/>
          <p14:tracePt t="134609" x="7323138" y="5384800"/>
          <p14:tracePt t="134626" x="7323138" y="5402263"/>
          <p14:tracePt t="134642" x="7323138" y="5418138"/>
          <p14:tracePt t="134674" x="7323138" y="5435600"/>
          <p14:tracePt t="134744" x="7323138" y="5402263"/>
          <p14:tracePt t="134759" x="7323138" y="5367338"/>
          <p14:tracePt t="134775" x="7307263" y="5257800"/>
          <p14:tracePt t="134792" x="7307263" y="5113338"/>
          <p14:tracePt t="134809" x="7289800" y="4800600"/>
          <p14:tracePt t="134825" x="7289800" y="4529138"/>
          <p14:tracePt t="134842" x="7272338" y="4089400"/>
          <p14:tracePt t="134859" x="7272338" y="3802063"/>
          <p14:tracePt t="134876" x="7246938" y="3479800"/>
          <p14:tracePt t="134892" x="7231063" y="3233738"/>
          <p14:tracePt t="134909" x="7213600" y="3022600"/>
          <p14:tracePt t="134926" x="7196138" y="2862263"/>
          <p14:tracePt t="134942" x="7196138" y="2827338"/>
          <p14:tracePt t="134959" x="7180263" y="2768600"/>
          <p14:tracePt t="134976" x="7180263" y="2751138"/>
          <p14:tracePt t="135074" x="7162800" y="2751138"/>
          <p14:tracePt t="135341" x="7162800" y="2768600"/>
          <p14:tracePt t="135359" x="7180263" y="2786063"/>
          <p14:tracePt t="135375" x="7180263" y="2811463"/>
          <p14:tracePt t="135392" x="7196138" y="2844800"/>
          <p14:tracePt t="135409" x="7196138" y="2878138"/>
          <p14:tracePt t="135426" x="7213600" y="2895600"/>
          <p14:tracePt t="135458" x="7213600" y="2913063"/>
          <p14:tracePt t="135608" x="7213600" y="2928938"/>
          <p14:tracePt t="135626" x="7213600" y="2946400"/>
          <p14:tracePt t="135642" x="7213600" y="2989263"/>
          <p14:tracePt t="135659" x="7213600" y="3040063"/>
          <p14:tracePt t="135676" x="7213600" y="3106738"/>
          <p14:tracePt t="135692" x="7213600" y="3167063"/>
          <p14:tracePt t="135709" x="7213600" y="3217863"/>
          <p14:tracePt t="135726" x="7213600" y="3233738"/>
          <p14:tracePt t="135742" x="7213600" y="3251200"/>
          <p14:tracePt t="135810" x="7213600" y="3233738"/>
          <p14:tracePt t="135826" x="7213600" y="3217863"/>
          <p14:tracePt t="135842" x="7213600" y="3141663"/>
          <p14:tracePt t="135859" x="7231063" y="3022600"/>
          <p14:tracePt t="135876" x="7231063" y="2989263"/>
          <p14:tracePt t="135892" x="7246938" y="2946400"/>
          <p14:tracePt t="135909" x="7246938" y="2913063"/>
          <p14:tracePt t="135926" x="7272338" y="2913063"/>
          <p14:tracePt t="135958" x="7272338" y="2928938"/>
          <p14:tracePt t="135976" x="7272338" y="3005138"/>
          <p14:tracePt t="135992" x="7272338" y="3106738"/>
          <p14:tracePt t="136009" x="7246938" y="3217863"/>
          <p14:tracePt t="136026" x="7231063" y="3302000"/>
          <p14:tracePt t="136042" x="7213600" y="3378200"/>
          <p14:tracePt t="136059" x="7213600" y="3429000"/>
          <p14:tracePt t="136076" x="7196138" y="3429000"/>
          <p14:tracePt t="136092" x="7196138" y="3446463"/>
          <p14:tracePt t="136109" x="7196138" y="3429000"/>
          <p14:tracePt t="136126" x="7196138" y="3378200"/>
          <p14:tracePt t="136142" x="7196138" y="3302000"/>
          <p14:tracePt t="136159" x="7196138" y="3233738"/>
          <p14:tracePt t="136176" x="7196138" y="3167063"/>
          <p14:tracePt t="136192" x="7196138" y="3124200"/>
          <p14:tracePt t="136209" x="7196138" y="3090863"/>
          <p14:tracePt t="136274" x="7196138" y="3124200"/>
          <p14:tracePt t="136292" x="7213600" y="3182938"/>
          <p14:tracePt t="136309" x="7213600" y="3233738"/>
          <p14:tracePt t="136326" x="7213600" y="3284538"/>
          <p14:tracePt t="136342" x="7213600" y="3319463"/>
          <p14:tracePt t="136375" x="7213600" y="3344863"/>
          <p14:tracePt t="136691" x="7213600" y="3479800"/>
          <p14:tracePt t="136709" x="7246938" y="3733800"/>
          <p14:tracePt t="136726" x="7307263" y="4046538"/>
          <p14:tracePt t="136742" x="7408863" y="4597400"/>
          <p14:tracePt t="136759" x="7485063" y="4978400"/>
          <p14:tracePt t="136776" x="7551738" y="5402263"/>
          <p14:tracePt t="136792" x="7602538" y="5595938"/>
          <p14:tracePt t="136809" x="7627938" y="5757863"/>
          <p14:tracePt t="136826" x="7645400" y="5842000"/>
          <p14:tracePt t="136858" x="7645400" y="5859463"/>
          <p14:tracePt t="136875" x="7645400" y="5884863"/>
          <p14:tracePt t="136932" x="7645400" y="5859463"/>
          <p14:tracePt t="136958" x="7645400" y="5808663"/>
          <p14:tracePt t="136976" x="7627938" y="5773738"/>
          <p14:tracePt t="136992" x="7602538" y="5757863"/>
          <p14:tracePt t="137009" x="7602538" y="5740400"/>
          <p14:tracePt t="137026" x="7586663" y="5740400"/>
          <p14:tracePt t="137042" x="7569200" y="5740400"/>
          <p14:tracePt t="137059" x="7535863" y="5740400"/>
          <p14:tracePt t="137076" x="7518400" y="5757863"/>
          <p14:tracePt t="137092" x="7500938" y="5773738"/>
          <p14:tracePt t="137109" x="7485063" y="5773738"/>
          <p14:tracePt t="137126" x="7467600" y="5773738"/>
          <p14:tracePt t="137142" x="7450138" y="5773738"/>
          <p14:tracePt t="137159" x="7408863" y="5740400"/>
          <p14:tracePt t="137176" x="7358063" y="5646738"/>
          <p14:tracePt t="137192" x="7323138" y="5562600"/>
          <p14:tracePt t="137209" x="7289800" y="5486400"/>
          <p14:tracePt t="137226" x="7246938" y="5418138"/>
          <p14:tracePt t="137242" x="7231063" y="5384800"/>
          <p14:tracePt t="137259" x="7231063" y="5367338"/>
          <p14:tracePt t="137325" x="7231063" y="5402263"/>
          <p14:tracePt t="137342" x="7231063" y="5529263"/>
          <p14:tracePt t="137359" x="7231063" y="5562600"/>
          <p14:tracePt t="137376" x="7231063" y="5646738"/>
          <p14:tracePt t="137392" x="7231063" y="5707063"/>
          <p14:tracePt t="137409" x="7231063" y="5740400"/>
          <p14:tracePt t="137426" x="7231063" y="5757863"/>
          <p14:tracePt t="137458" x="7231063" y="5740400"/>
          <p14:tracePt t="137476" x="7231063" y="5689600"/>
          <p14:tracePt t="137492" x="7231063" y="5595938"/>
          <p14:tracePt t="137509" x="7231063" y="5511800"/>
          <p14:tracePt t="137526" x="7231063" y="5435600"/>
          <p14:tracePt t="137542" x="7231063" y="5384800"/>
          <p14:tracePt t="137559" x="7231063" y="5367338"/>
          <p14:tracePt t="137625" x="7231063" y="5402263"/>
          <p14:tracePt t="137642" x="7231063" y="5453063"/>
          <p14:tracePt t="137659" x="7231063" y="5511800"/>
          <p14:tracePt t="137676" x="7231063" y="5545138"/>
          <p14:tracePt t="137692" x="7231063" y="5580063"/>
          <p14:tracePt t="137758" x="7231063" y="5545138"/>
          <p14:tracePt t="137776" x="7231063" y="5468938"/>
          <p14:tracePt t="137792" x="7231063" y="5384800"/>
          <p14:tracePt t="137809" x="7231063" y="5334000"/>
          <p14:tracePt t="137826" x="7231063" y="5275263"/>
          <p14:tracePt t="137891" x="7272338" y="5402263"/>
          <p14:tracePt t="137909" x="7307263" y="5468938"/>
          <p14:tracePt t="137925" x="7307263" y="5545138"/>
          <p14:tracePt t="137942" x="7323138" y="5595938"/>
          <p14:tracePt t="137959" x="7340600" y="5613400"/>
          <p14:tracePt t="137991" x="7340600" y="5630863"/>
          <p14:tracePt t="138014" x="7340600" y="5613400"/>
          <p14:tracePt t="138026" x="7340600" y="5580063"/>
          <p14:tracePt t="138042" x="7307263" y="5529263"/>
          <p14:tracePt t="138059" x="7289800" y="5435600"/>
          <p14:tracePt t="138076" x="7272338" y="5367338"/>
          <p14:tracePt t="138092" x="7246938" y="5334000"/>
          <p14:tracePt t="138109" x="7246938" y="5275263"/>
          <p14:tracePt t="138208" x="7246938" y="5291138"/>
          <p14:tracePt t="138227" x="7246938" y="5308600"/>
          <p14:tracePt t="138274" x="7246938" y="5334000"/>
          <p14:tracePt t="138768" x="7246938" y="5308600"/>
          <p14:tracePt t="138776" x="7246938" y="5291138"/>
          <p14:tracePt t="138793" x="7246938" y="5224463"/>
          <p14:tracePt t="138809" x="7213600" y="4978400"/>
          <p14:tracePt t="138826" x="7162800" y="4640263"/>
          <p14:tracePt t="138842" x="7129463" y="4208463"/>
          <p14:tracePt t="138859" x="7112000" y="3894138"/>
          <p14:tracePt t="138876" x="7112000" y="3395663"/>
          <p14:tracePt t="138892" x="7112000" y="3233738"/>
          <p14:tracePt t="138909" x="7112000" y="3090863"/>
          <p14:tracePt t="138926" x="7112000" y="3022600"/>
          <p14:tracePt t="138942" x="7112000" y="2989263"/>
          <p14:tracePt t="138959" x="7112000" y="2963863"/>
          <p14:tracePt t="139284" x="7112000" y="2989263"/>
          <p14:tracePt t="139293" x="7112000" y="3022600"/>
          <p14:tracePt t="139309" x="7112000" y="3040063"/>
          <p14:tracePt t="139326" x="7112000" y="3124200"/>
          <p14:tracePt t="139342" x="7112000" y="3251200"/>
          <p14:tracePt t="139359" x="7112000" y="3360738"/>
          <p14:tracePt t="139376" x="7094538" y="3513138"/>
          <p14:tracePt t="139392" x="7094538" y="3573463"/>
          <p14:tracePt t="139409" x="7069138" y="3606800"/>
          <p14:tracePt t="139426" x="7069138" y="3624263"/>
          <p14:tracePt t="139481" x="7069138" y="3606800"/>
          <p14:tracePt t="139492" x="7069138" y="3573463"/>
          <p14:tracePt t="139509" x="7069138" y="3479800"/>
          <p14:tracePt t="139525" x="7112000" y="3360738"/>
          <p14:tracePt t="139542" x="7145338" y="3182938"/>
          <p14:tracePt t="139559" x="7180263" y="3055938"/>
          <p14:tracePt t="139576" x="7196138" y="2913063"/>
          <p14:tracePt t="139592" x="7231063" y="2827338"/>
          <p14:tracePt t="139609" x="7231063" y="2768600"/>
          <p14:tracePt t="139626" x="7246938" y="2735263"/>
          <p14:tracePt t="139694" x="7246938" y="2751138"/>
          <p14:tracePt t="139709" x="7246938" y="2786063"/>
          <p14:tracePt t="139726" x="7246938" y="2913063"/>
          <p14:tracePt t="139742" x="7246938" y="3055938"/>
          <p14:tracePt t="139759" x="7246938" y="3182938"/>
          <p14:tracePt t="139776" x="7246938" y="3302000"/>
          <p14:tracePt t="139792" x="7246938" y="3395663"/>
          <p14:tracePt t="139809" x="7246938" y="3411538"/>
          <p14:tracePt t="139858" x="7246938" y="3378200"/>
          <p14:tracePt t="139876" x="7246938" y="3319463"/>
          <p14:tracePt t="139892" x="7246938" y="3217863"/>
          <p14:tracePt t="139909" x="7231063" y="3124200"/>
          <p14:tracePt t="139926" x="7231063" y="3040063"/>
          <p14:tracePt t="139942" x="7231063" y="2989263"/>
          <p14:tracePt t="139959" x="7213600" y="2928938"/>
          <p14:tracePt t="139976" x="7213600" y="2895600"/>
          <p14:tracePt t="139993" x="7213600" y="2862263"/>
          <p14:tracePt t="140009" x="7213600" y="2844800"/>
          <p14:tracePt t="140041" x="7213600" y="2827338"/>
          <p14:tracePt t="140087" x="7213600" y="2844800"/>
          <p14:tracePt t="140095" x="7213600" y="2862263"/>
          <p14:tracePt t="140109" x="7213600" y="2895600"/>
          <p14:tracePt t="140126" x="7231063" y="2928938"/>
          <p14:tracePt t="140142" x="7231063" y="3005138"/>
          <p14:tracePt t="140159" x="7231063" y="3040063"/>
          <p14:tracePt t="140176" x="7246938" y="3073400"/>
          <p14:tracePt t="140192" x="7246938" y="3124200"/>
          <p14:tracePt t="140209" x="7246938" y="3141663"/>
          <p14:tracePt t="140226" x="7272338" y="3200400"/>
          <p14:tracePt t="140242" x="7272338" y="3217863"/>
          <p14:tracePt t="140259" x="7272338" y="3233738"/>
          <p14:tracePt t="140276" x="7272338" y="3251200"/>
          <p14:tracePt t="140292" x="7272338" y="3268663"/>
          <p14:tracePt t="140358" x="7272338" y="3284538"/>
          <p14:tracePt t="140391" x="7272338" y="3302000"/>
          <p14:tracePt t="141793" x="7272338" y="3284538"/>
          <p14:tracePt t="141810" x="7272338" y="3233738"/>
          <p14:tracePt t="141826" x="7272338" y="3090863"/>
          <p14:tracePt t="141842" x="7272338" y="2963863"/>
          <p14:tracePt t="141859" x="7272338" y="2844800"/>
          <p14:tracePt t="141876" x="7272338" y="2751138"/>
          <p14:tracePt t="141892" x="7272338" y="2667000"/>
          <p14:tracePt t="141909" x="7272338" y="2590800"/>
          <p14:tracePt t="141926" x="7272338" y="2573338"/>
          <p14:tracePt t="141942" x="7272338" y="2557463"/>
          <p14:tracePt t="142242" x="7272338" y="2573338"/>
          <p14:tracePt t="142259" x="7272338" y="2590800"/>
          <p14:tracePt t="142276" x="7272338" y="2684463"/>
          <p14:tracePt t="142292" x="7272338" y="2735263"/>
          <p14:tracePt t="142309" x="7246938" y="2895600"/>
          <p14:tracePt t="142326" x="7246938" y="3040063"/>
          <p14:tracePt t="142342" x="7246938" y="3141663"/>
          <p14:tracePt t="142359" x="7246938" y="3233738"/>
          <p14:tracePt t="142376" x="7246938" y="3302000"/>
          <p14:tracePt t="142393" x="7246938" y="3344863"/>
          <p14:tracePt t="142409" x="7246938" y="3360738"/>
          <p14:tracePt t="142480" x="7246938" y="3344863"/>
          <p14:tracePt t="142492" x="7246938" y="3302000"/>
          <p14:tracePt t="142509" x="7246938" y="3200400"/>
          <p14:tracePt t="142526" x="7246938" y="3073400"/>
          <p14:tracePt t="142542" x="7246938" y="2928938"/>
          <p14:tracePt t="142559" x="7246938" y="2827338"/>
          <p14:tracePt t="142576" x="7246938" y="2735263"/>
          <p14:tracePt t="142593" x="7246938" y="2667000"/>
          <p14:tracePt t="142609" x="7246938" y="2633663"/>
          <p14:tracePt t="142674" x="7246938" y="2649538"/>
          <p14:tracePt t="142693" x="7246938" y="2751138"/>
          <p14:tracePt t="142709" x="7246938" y="2895600"/>
          <p14:tracePt t="142726" x="7272338" y="3106738"/>
          <p14:tracePt t="142743" x="7289800" y="3378200"/>
          <p14:tracePt t="142759" x="7307263" y="3538538"/>
          <p14:tracePt t="142776" x="7307263" y="3589338"/>
          <p14:tracePt t="142793" x="7307263" y="3657600"/>
          <p14:tracePt t="142809" x="7307263" y="3675063"/>
          <p14:tracePt t="142826" x="7307263" y="3690938"/>
          <p14:tracePt t="142865" x="7307263" y="3675063"/>
          <p14:tracePt t="142876" x="7307263" y="3640138"/>
          <p14:tracePt t="142893" x="7307263" y="3556000"/>
          <p14:tracePt t="142909" x="7307263" y="3378200"/>
          <p14:tracePt t="142926" x="7307263" y="3200400"/>
          <p14:tracePt t="142943" x="7307263" y="3073400"/>
          <p14:tracePt t="142959" x="7307263" y="2989263"/>
          <p14:tracePt t="142976" x="7307263" y="2928938"/>
          <p14:tracePt t="142993" x="7307263" y="2895600"/>
          <p14:tracePt t="143046" x="7307263" y="2913063"/>
          <p14:tracePt t="143059" x="7307263" y="2946400"/>
          <p14:tracePt t="143076" x="7307263" y="3040063"/>
          <p14:tracePt t="143093" x="7289800" y="3182938"/>
          <p14:tracePt t="143109" x="7289800" y="3302000"/>
          <p14:tracePt t="143126" x="7289800" y="3411538"/>
          <p14:tracePt t="143142" x="7289800" y="3479800"/>
          <p14:tracePt t="143159" x="7289800" y="3497263"/>
          <p14:tracePt t="143176" x="7289800" y="3513138"/>
          <p14:tracePt t="143193" x="7272338" y="3513138"/>
          <p14:tracePt t="143209" x="7231063" y="3395663"/>
          <p14:tracePt t="143226" x="7180263" y="3200400"/>
          <p14:tracePt t="143243" x="7129463" y="2862263"/>
          <p14:tracePt t="143259" x="7112000" y="2751138"/>
          <p14:tracePt t="143276" x="7112000" y="2649538"/>
          <p14:tracePt t="143293" x="7112000" y="2590800"/>
          <p14:tracePt t="143309" x="7112000" y="2573338"/>
          <p14:tracePt t="143391" x="7112000" y="2590800"/>
          <p14:tracePt t="143410" x="7145338" y="2649538"/>
          <p14:tracePt t="143424" x="7162800" y="2684463"/>
          <p14:tracePt t="143443" x="7180263" y="2717800"/>
          <p14:tracePt t="143459" x="7180263" y="2735263"/>
          <p14:tracePt t="143476" x="7196138" y="2751138"/>
          <p14:tracePt t="143578" x="7196138" y="2768600"/>
          <p14:tracePt t="143625" x="7196138" y="2827338"/>
          <p14:tracePt t="143643" x="7196138" y="2895600"/>
          <p14:tracePt t="143659" x="7196138" y="3005138"/>
          <p14:tracePt t="143676" x="7196138" y="3106738"/>
          <p14:tracePt t="143693" x="7196138" y="3217863"/>
          <p14:tracePt t="143709" x="7196138" y="3411538"/>
          <p14:tracePt t="143726" x="7196138" y="3462338"/>
          <p14:tracePt t="143743" x="7213600" y="3606800"/>
          <p14:tracePt t="143759" x="7272338" y="3835400"/>
          <p14:tracePt t="143776" x="7307263" y="4013200"/>
          <p14:tracePt t="143793" x="7340600" y="4224338"/>
          <p14:tracePt t="143809" x="7373938" y="4445000"/>
          <p14:tracePt t="143826" x="7408863" y="4564063"/>
          <p14:tracePt t="143842" x="7408863" y="4706938"/>
          <p14:tracePt t="143859" x="7408863" y="4800600"/>
          <p14:tracePt t="143876" x="7408863" y="4818063"/>
          <p14:tracePt t="144103" x="7408863" y="4851400"/>
          <p14:tracePt t="144111" x="7408863" y="4868863"/>
          <p14:tracePt t="144126" x="7391400" y="4902200"/>
          <p14:tracePt t="144143" x="7358063" y="4995863"/>
          <p14:tracePt t="144159" x="7323138" y="5113338"/>
          <p14:tracePt t="144176" x="7289800" y="5207000"/>
          <p14:tracePt t="144193" x="7246938" y="5334000"/>
          <p14:tracePt t="144209" x="7231063" y="5435600"/>
          <p14:tracePt t="144226" x="7231063" y="5529263"/>
          <p14:tracePt t="144243" x="7231063" y="5613400"/>
          <p14:tracePt t="144259" x="7231063" y="5707063"/>
          <p14:tracePt t="144276" x="7231063" y="5773738"/>
          <p14:tracePt t="144293" x="7231063" y="5824538"/>
          <p14:tracePt t="144309" x="7246938" y="5842000"/>
          <p14:tracePt t="144326" x="7246938" y="5859463"/>
          <p14:tracePt t="144365" x="7246938" y="5842000"/>
          <p14:tracePt t="144376" x="7246938" y="5824538"/>
          <p14:tracePt t="144393" x="7246938" y="5740400"/>
          <p14:tracePt t="144409" x="7246938" y="5646738"/>
          <p14:tracePt t="144426" x="7246938" y="5562600"/>
          <p14:tracePt t="144443" x="7246938" y="5486400"/>
          <p14:tracePt t="144459" x="7246938" y="5453063"/>
          <p14:tracePt t="144476" x="7246938" y="5418138"/>
          <p14:tracePt t="144493" x="7246938" y="5402263"/>
          <p14:tracePt t="144558" x="7231063" y="5402263"/>
          <p14:tracePt t="144576" x="7231063" y="5418138"/>
          <p14:tracePt t="144593" x="7213600" y="5468938"/>
          <p14:tracePt t="144609" x="7213600" y="5529263"/>
          <p14:tracePt t="144626" x="7213600" y="5595938"/>
          <p14:tracePt t="144643" x="7213600" y="5630863"/>
          <p14:tracePt t="144659" x="7213600" y="5646738"/>
          <p14:tracePt t="144676" x="7213600" y="5664200"/>
          <p14:tracePt t="144717" x="7213600" y="5646738"/>
          <p14:tracePt t="144726" x="7213600" y="5613400"/>
          <p14:tracePt t="144743" x="7231063" y="5486400"/>
          <p14:tracePt t="144760" x="7246938" y="5351463"/>
          <p14:tracePt t="144776" x="7246938" y="5240338"/>
          <p14:tracePt t="144793" x="7246938" y="5130800"/>
          <p14:tracePt t="144809" x="7272338" y="5097463"/>
          <p14:tracePt t="144826" x="7272338" y="5062538"/>
          <p14:tracePt t="144875" x="7272338" y="5080000"/>
          <p14:tracePt t="144893" x="7289800" y="5173663"/>
          <p14:tracePt t="144909" x="7307263" y="5291138"/>
          <p14:tracePt t="144926" x="7307263" y="5384800"/>
          <p14:tracePt t="144943" x="7307263" y="5468938"/>
          <p14:tracePt t="144959" x="7307263" y="5545138"/>
          <p14:tracePt t="144976" x="7307263" y="5562600"/>
          <p14:tracePt t="144993" x="7307263" y="5580063"/>
          <p14:tracePt t="145029" x="7307263" y="5562600"/>
          <p14:tracePt t="145043" x="7307263" y="5545138"/>
          <p14:tracePt t="145059" x="7289800" y="5511800"/>
          <p14:tracePt t="145076" x="7289800" y="5453063"/>
          <p14:tracePt t="145092" x="7289800" y="5418138"/>
          <p14:tracePt t="145109" x="7289800" y="5402263"/>
          <p14:tracePt t="145175" x="7289800" y="5418138"/>
          <p14:tracePt t="145193" x="7289800" y="5529263"/>
          <p14:tracePt t="145209" x="7289800" y="5545138"/>
          <p14:tracePt t="145226" x="7289800" y="5595938"/>
          <p14:tracePt t="145242" x="7289800" y="5613400"/>
          <p14:tracePt t="145275" x="7289800" y="5630863"/>
          <p14:tracePt t="145325" x="7289800" y="5613400"/>
          <p14:tracePt t="145343" x="7289800" y="5595938"/>
          <p14:tracePt t="145359" x="7289800" y="5580063"/>
          <p14:tracePt t="145376" x="7289800" y="5562600"/>
          <p14:tracePt t="145393" x="7289800" y="5545138"/>
          <p14:tracePt t="145409" x="7289800" y="5529263"/>
          <p14:tracePt t="146693" x="7307263" y="5402263"/>
          <p14:tracePt t="146709" x="7408863" y="5156200"/>
          <p14:tracePt t="146726" x="7627938" y="4818063"/>
          <p14:tracePt t="146743" x="7840663" y="4546600"/>
          <p14:tracePt t="146759" x="8001000" y="4300538"/>
          <p14:tracePt t="146776" x="8102600" y="4191000"/>
          <p14:tracePt t="146793" x="8196263" y="4089400"/>
          <p14:tracePt t="146809" x="8229600" y="4013200"/>
          <p14:tracePt t="146826" x="8262938" y="3979863"/>
          <p14:tracePt t="146843" x="8280400" y="3944938"/>
          <p14:tracePt t="146859" x="8280400" y="3929063"/>
          <p14:tracePt t="147127" x="8280400" y="3911600"/>
          <p14:tracePt t="147143" x="8280400" y="3868738"/>
          <p14:tracePt t="147160" x="8280400" y="3657600"/>
          <p14:tracePt t="147176" x="8280400" y="3573463"/>
          <p14:tracePt t="147193" x="8313738" y="3462338"/>
          <p14:tracePt t="147209" x="8331200" y="3378200"/>
          <p14:tracePt t="147226" x="8331200" y="3302000"/>
          <p14:tracePt t="147242" x="8356600" y="3251200"/>
          <p14:tracePt t="147259" x="8356600" y="3233738"/>
          <p14:tracePt t="147291" x="8356600" y="3200400"/>
          <p14:tracePt t="147309" x="8356600" y="3182938"/>
          <p14:tracePt t="147326" x="8356600" y="3167063"/>
          <p14:tracePt t="147342" x="8356600" y="3141663"/>
          <p14:tracePt t="147359" x="8356600" y="3106738"/>
          <p14:tracePt t="147376" x="8356600" y="3073400"/>
          <p14:tracePt t="147393" x="8331200" y="3022600"/>
          <p14:tracePt t="147409" x="8313738" y="2963863"/>
          <p14:tracePt t="147426" x="8297863" y="2928938"/>
          <p14:tracePt t="147443" x="8280400" y="2895600"/>
          <p14:tracePt t="147459" x="8262938" y="2878138"/>
          <p14:tracePt t="147476" x="8247063" y="2862263"/>
          <p14:tracePt t="147493" x="8229600" y="2862263"/>
          <p14:tracePt t="147509" x="8196263" y="2862263"/>
          <p14:tracePt t="147526" x="8153400" y="2862263"/>
          <p14:tracePt t="147543" x="8120063" y="2862263"/>
          <p14:tracePt t="147559" x="8069263" y="2878138"/>
          <p14:tracePt t="147576" x="8034338" y="2928938"/>
          <p14:tracePt t="147593" x="8018463" y="2989263"/>
          <p14:tracePt t="147610" x="7983538" y="3055938"/>
          <p14:tracePt t="147626" x="7958138" y="3124200"/>
          <p14:tracePt t="147643" x="7958138" y="3217863"/>
          <p14:tracePt t="147659" x="7958138" y="3284538"/>
          <p14:tracePt t="147676" x="7958138" y="3360738"/>
          <p14:tracePt t="147693" x="7983538" y="3411538"/>
          <p14:tracePt t="147709" x="8034338" y="3462338"/>
          <p14:tracePt t="147726" x="8102600" y="3497263"/>
          <p14:tracePt t="147743" x="8178800" y="3513138"/>
          <p14:tracePt t="147759" x="8229600" y="3513138"/>
          <p14:tracePt t="147776" x="8297863" y="3513138"/>
          <p14:tracePt t="147793" x="8374063" y="3513138"/>
          <p14:tracePt t="147809" x="8440738" y="3479800"/>
          <p14:tracePt t="147826" x="8491538" y="3429000"/>
          <p14:tracePt t="147843" x="8551863" y="3378200"/>
          <p14:tracePt t="147859" x="8585200" y="3319463"/>
          <p14:tracePt t="147876" x="8602663" y="3284538"/>
          <p14:tracePt t="147893" x="8602663" y="3251200"/>
          <p14:tracePt t="147909" x="8602663" y="3217863"/>
          <p14:tracePt t="147926" x="8602663" y="3200400"/>
          <p14:tracePt t="147943" x="8602663" y="3167063"/>
          <p14:tracePt t="147959" x="8551863" y="3141663"/>
          <p14:tracePt t="147976" x="8458200" y="3106738"/>
          <p14:tracePt t="147993" x="8374063" y="3073400"/>
          <p14:tracePt t="148009" x="8280400" y="3073400"/>
          <p14:tracePt t="148026" x="8196263" y="3073400"/>
          <p14:tracePt t="148043" x="8102600" y="3073400"/>
          <p14:tracePt t="148060" x="8034338" y="3090863"/>
          <p14:tracePt t="148076" x="7983538" y="3141663"/>
          <p14:tracePt t="148092" x="7924800" y="3200400"/>
          <p14:tracePt t="148109" x="7891463" y="3268663"/>
          <p14:tracePt t="148126" x="7856538" y="3378200"/>
          <p14:tracePt t="148143" x="7840663" y="3538538"/>
          <p14:tracePt t="148160" x="7840663" y="3657600"/>
          <p14:tracePt t="148176" x="7840663" y="3751263"/>
          <p14:tracePt t="148193" x="7874000" y="3852863"/>
          <p14:tracePt t="148209" x="7924800" y="3911600"/>
          <p14:tracePt t="148226" x="8085138" y="3979863"/>
          <p14:tracePt t="148243" x="8178800" y="3979863"/>
          <p14:tracePt t="148259" x="8280400" y="3979863"/>
          <p14:tracePt t="148276" x="8374063" y="3929063"/>
          <p14:tracePt t="148292" x="8440738" y="3835400"/>
          <p14:tracePt t="148309" x="8475663" y="3751263"/>
          <p14:tracePt t="148326" x="8509000" y="3657600"/>
          <p14:tracePt t="148343" x="8534400" y="3573463"/>
          <p14:tracePt t="148359" x="8534400" y="3462338"/>
          <p14:tracePt t="148376" x="8534400" y="3378200"/>
          <p14:tracePt t="148393" x="8509000" y="3268663"/>
          <p14:tracePt t="148409" x="8475663" y="3217863"/>
          <p14:tracePt t="148426" x="8440738" y="3167063"/>
          <p14:tracePt t="148443" x="8389938" y="3106738"/>
          <p14:tracePt t="148459" x="8331200" y="3090863"/>
          <p14:tracePt t="148476" x="8247063" y="3055938"/>
          <p14:tracePt t="148493" x="8178800" y="3055938"/>
          <p14:tracePt t="148509" x="8085138" y="3055938"/>
          <p14:tracePt t="148526" x="8018463" y="3055938"/>
          <p14:tracePt t="148543" x="7958138" y="3106738"/>
          <p14:tracePt t="148559" x="7924800" y="3141663"/>
          <p14:tracePt t="148576" x="7891463" y="3200400"/>
          <p14:tracePt t="148593" x="7891463" y="3268663"/>
          <p14:tracePt t="148610" x="7891463" y="3319463"/>
          <p14:tracePt t="148626" x="7924800" y="3446463"/>
          <p14:tracePt t="148643" x="8034338" y="3513138"/>
          <p14:tracePt t="148660" x="8085138" y="3538538"/>
          <p14:tracePt t="148676" x="8212138" y="3556000"/>
          <p14:tracePt t="148693" x="8297863" y="3556000"/>
          <p14:tracePt t="148709" x="8440738" y="3513138"/>
          <p14:tracePt t="148726" x="8491538" y="3446463"/>
          <p14:tracePt t="148743" x="8551863" y="3378200"/>
          <p14:tracePt t="148759" x="8585200" y="3302000"/>
          <p14:tracePt t="148776" x="8585200" y="3251200"/>
          <p14:tracePt t="148793" x="8602663" y="3217863"/>
          <p14:tracePt t="148809" x="8602663" y="3167063"/>
          <p14:tracePt t="148826" x="8567738" y="3124200"/>
          <p14:tracePt t="148843" x="8509000" y="3090863"/>
          <p14:tracePt t="148859" x="8440738" y="3073400"/>
          <p14:tracePt t="148876" x="8356600" y="3055938"/>
          <p14:tracePt t="148893" x="8280400" y="3055938"/>
          <p14:tracePt t="148909" x="8212138" y="3055938"/>
          <p14:tracePt t="148926" x="8153400" y="3090863"/>
          <p14:tracePt t="148943" x="8120063" y="3141663"/>
          <p14:tracePt t="148960" x="8085138" y="3233738"/>
          <p14:tracePt t="148976" x="8085138" y="3302000"/>
          <p14:tracePt t="148993" x="8085138" y="3411538"/>
          <p14:tracePt t="149009" x="8102600" y="3538538"/>
          <p14:tracePt t="149026" x="8153400" y="3624263"/>
          <p14:tracePt t="149043" x="8247063" y="3675063"/>
          <p14:tracePt t="149059" x="8313738" y="3690938"/>
          <p14:tracePt t="149076" x="8407400" y="3690938"/>
          <p14:tracePt t="149093" x="8491538" y="3675063"/>
          <p14:tracePt t="149110" x="8567738" y="3589338"/>
          <p14:tracePt t="149126" x="8585200" y="3556000"/>
          <p14:tracePt t="149143" x="8618538" y="3462338"/>
          <p14:tracePt t="149160" x="8636000" y="3395663"/>
          <p14:tracePt t="149176" x="8636000" y="3319463"/>
          <p14:tracePt t="149193" x="8636000" y="3284538"/>
          <p14:tracePt t="149209" x="8636000" y="3251200"/>
          <p14:tracePt t="149226" x="8602663" y="3217863"/>
          <p14:tracePt t="149243" x="8509000" y="3182938"/>
          <p14:tracePt t="149260" x="8407400" y="3167063"/>
          <p14:tracePt t="149276" x="8313738" y="3167063"/>
          <p14:tracePt t="149293" x="8229600" y="3167063"/>
          <p14:tracePt t="149309" x="8153400" y="3167063"/>
          <p14:tracePt t="149326" x="8102600" y="3182938"/>
          <p14:tracePt t="149343" x="8085138" y="3217863"/>
          <p14:tracePt t="149360" x="8085138" y="3251200"/>
          <p14:tracePt t="149376" x="8085138" y="3344863"/>
          <p14:tracePt t="149393" x="8085138" y="3395663"/>
          <p14:tracePt t="149409" x="8178800" y="3479800"/>
          <p14:tracePt t="149426" x="8297863" y="3538538"/>
          <p14:tracePt t="149443" x="8424863" y="3556000"/>
          <p14:tracePt t="149459" x="8567738" y="3556000"/>
          <p14:tracePt t="149476" x="8636000" y="3538538"/>
          <p14:tracePt t="149493" x="8729663" y="3479800"/>
          <p14:tracePt t="149510" x="8780463" y="3429000"/>
          <p14:tracePt t="149526" x="8796338" y="3360738"/>
          <p14:tracePt t="149543" x="8796338" y="3319463"/>
          <p14:tracePt t="149559" x="8796338" y="3251200"/>
          <p14:tracePt t="149576" x="8745538" y="3200400"/>
          <p14:tracePt t="149593" x="8653463" y="3124200"/>
          <p14:tracePt t="149609" x="8551863" y="3090863"/>
          <p14:tracePt t="149626" x="8458200" y="3055938"/>
          <p14:tracePt t="149643" x="8280400" y="3040063"/>
          <p14:tracePt t="149660" x="8196263" y="3040063"/>
          <p14:tracePt t="149676" x="8178800" y="3055938"/>
          <p14:tracePt t="149693" x="8102600" y="3141663"/>
          <p14:tracePt t="149709" x="8069263" y="3251200"/>
          <p14:tracePt t="149726" x="8069263" y="3344863"/>
          <p14:tracePt t="149743" x="8069263" y="3429000"/>
          <p14:tracePt t="149760" x="8102600" y="3513138"/>
          <p14:tracePt t="149776" x="8178800" y="3589338"/>
          <p14:tracePt t="149793" x="8247063" y="3640138"/>
          <p14:tracePt t="149809" x="8356600" y="3657600"/>
          <p14:tracePt t="149826" x="8440738" y="3657600"/>
          <p14:tracePt t="149843" x="8509000" y="3640138"/>
          <p14:tracePt t="149859" x="8567738" y="3573463"/>
          <p14:tracePt t="149876" x="8602663" y="3479800"/>
          <p14:tracePt t="149893" x="8636000" y="3411538"/>
          <p14:tracePt t="149910" x="8636000" y="3344863"/>
          <p14:tracePt t="149926" x="8636000" y="3284538"/>
          <p14:tracePt t="149943" x="8636000" y="3217863"/>
          <p14:tracePt t="149959" x="8585200" y="3167063"/>
          <p14:tracePt t="149976" x="8534400" y="3124200"/>
          <p14:tracePt t="149993" x="8475663" y="3090863"/>
          <p14:tracePt t="150010" x="8389938" y="3073400"/>
          <p14:tracePt t="150026" x="8313738" y="3055938"/>
          <p14:tracePt t="150043" x="8247063" y="3055938"/>
          <p14:tracePt t="150059" x="8196263" y="3073400"/>
          <p14:tracePt t="150076" x="8135938" y="3106738"/>
          <p14:tracePt t="150093" x="8102600" y="3167063"/>
          <p14:tracePt t="150110" x="8085138" y="3217863"/>
          <p14:tracePt t="150126" x="8085138" y="3268663"/>
          <p14:tracePt t="150143" x="8085138" y="3302000"/>
          <p14:tracePt t="150160" x="8085138" y="3344863"/>
          <p14:tracePt t="150176" x="8085138" y="3378200"/>
          <p14:tracePt t="150193" x="8085138" y="3411538"/>
          <p14:tracePt t="150225" x="8085138" y="3429000"/>
          <p14:tracePt t="150258" x="8085138" y="3446463"/>
          <p14:tracePt t="150308" x="8085138" y="3462338"/>
          <p14:tracePt t="150326" x="8102600" y="3479800"/>
          <p14:tracePt t="150343" x="8102600" y="3513138"/>
          <p14:tracePt t="150360" x="8120063" y="3556000"/>
          <p14:tracePt t="150376" x="8135938" y="3573463"/>
          <p14:tracePt t="150393" x="8153400" y="3589338"/>
          <p14:tracePt t="150409" x="8153400" y="3606800"/>
          <p14:tracePt t="150426" x="8178800" y="3624263"/>
          <p14:tracePt t="150443" x="8196263" y="3657600"/>
          <p14:tracePt t="150459" x="8212138" y="3675063"/>
          <p14:tracePt t="150476" x="8229600" y="3690938"/>
          <p14:tracePt t="150493" x="8229600" y="3716338"/>
          <p14:tracePt t="150509" x="8247063" y="3733800"/>
          <p14:tracePt t="150642" x="8247063" y="3675063"/>
          <p14:tracePt t="150661" x="8229600" y="3513138"/>
          <p14:tracePt t="150677" x="8229600" y="3378200"/>
          <p14:tracePt t="150693" x="8212138" y="3268663"/>
          <p14:tracePt t="150709" x="8212138" y="3182938"/>
          <p14:tracePt t="150726" x="8196263" y="3124200"/>
          <p14:tracePt t="150743" x="8196263" y="3106738"/>
          <p14:tracePt t="150759" x="8196263" y="3090863"/>
          <p14:tracePt t="150776" x="8178800" y="3073400"/>
          <p14:tracePt t="150793" x="8153400" y="3073400"/>
          <p14:tracePt t="150809" x="8135938" y="3055938"/>
          <p14:tracePt t="150826" x="8135938" y="3040063"/>
          <p14:tracePt t="150843" x="8120063" y="3040063"/>
          <p14:tracePt t="150860" x="8120063" y="3055938"/>
          <p14:tracePt t="150876" x="8120063" y="3167063"/>
          <p14:tracePt t="150893" x="8178800" y="3302000"/>
          <p14:tracePt t="150910" x="8247063" y="3462338"/>
          <p14:tracePt t="150926" x="8297863" y="3624263"/>
          <p14:tracePt t="150943" x="8313738" y="3716338"/>
          <p14:tracePt t="150960" x="8356600" y="3802063"/>
          <p14:tracePt t="150976" x="8374063" y="3852863"/>
          <p14:tracePt t="150993" x="8374063" y="3868738"/>
          <p14:tracePt t="151010" x="8374063" y="3911600"/>
          <p14:tracePt t="151093" x="8374063" y="3894138"/>
          <p14:tracePt t="151110" x="8374063" y="3868738"/>
          <p14:tracePt t="151126" x="8356600" y="3767138"/>
          <p14:tracePt t="151143" x="8331200" y="3657600"/>
          <p14:tracePt t="151160" x="8331200" y="3573463"/>
          <p14:tracePt t="151176" x="8313738" y="3446463"/>
          <p14:tracePt t="151193" x="8313738" y="3395663"/>
          <p14:tracePt t="151210" x="8297863" y="3378200"/>
          <p14:tracePt t="151325" x="8297863" y="3395663"/>
          <p14:tracePt t="151343" x="8297863" y="3462338"/>
          <p14:tracePt t="151360" x="8297863" y="3573463"/>
          <p14:tracePt t="151376" x="8297863" y="3640138"/>
          <p14:tracePt t="151393" x="8297863" y="3751263"/>
          <p14:tracePt t="151409" x="8297863" y="3784600"/>
          <p14:tracePt t="151426" x="8297863" y="3817938"/>
          <p14:tracePt t="151443" x="8297863" y="3835400"/>
          <p14:tracePt t="151508" x="8297863" y="3817938"/>
          <p14:tracePt t="151526" x="8297863" y="3751263"/>
          <p14:tracePt t="151543" x="8297863" y="3640138"/>
          <p14:tracePt t="151559" x="8297863" y="3513138"/>
          <p14:tracePt t="151576" x="8297863" y="3429000"/>
          <p14:tracePt t="151593" x="8297863" y="3360738"/>
          <p14:tracePt t="151610" x="8297863" y="3319463"/>
          <p14:tracePt t="151626" x="8297863" y="3302000"/>
          <p14:tracePt t="151658" x="8297863" y="3284538"/>
          <p14:tracePt t="151725" x="8297863" y="3302000"/>
          <p14:tracePt t="151743" x="8297863" y="3344863"/>
          <p14:tracePt t="151760" x="8297863" y="3395663"/>
          <p14:tracePt t="151776" x="8297863" y="3462338"/>
          <p14:tracePt t="151793" x="8313738" y="3556000"/>
          <p14:tracePt t="151810" x="8313738" y="3624263"/>
          <p14:tracePt t="151826" x="8313738" y="3690938"/>
          <p14:tracePt t="151843" x="8313738" y="3733800"/>
          <p14:tracePt t="151860" x="8313738" y="3751263"/>
          <p14:tracePt t="151876" x="8313738" y="3767138"/>
          <p14:tracePt t="151893" x="8313738" y="3784600"/>
          <p14:tracePt t="151910" x="8313738" y="3817938"/>
          <p14:tracePt t="151942" x="8313738" y="3852863"/>
          <p14:tracePt t="151975" x="8313738" y="3868738"/>
          <p14:tracePt t="152175" x="8297863" y="3852863"/>
          <p14:tracePt t="152193" x="8297863" y="3817938"/>
          <p14:tracePt t="152210" x="8280400" y="3784600"/>
          <p14:tracePt t="152226" x="8247063" y="3690938"/>
          <p14:tracePt t="152243" x="8229600" y="3640138"/>
          <p14:tracePt t="152260" x="8229600" y="3573463"/>
          <p14:tracePt t="152276" x="8212138" y="3513138"/>
          <p14:tracePt t="152293" x="8212138" y="3479800"/>
          <p14:tracePt t="152310" x="8212138" y="3462338"/>
          <p14:tracePt t="152326" x="8212138" y="3446463"/>
          <p14:tracePt t="154960" x="8212138" y="3462338"/>
          <p14:tracePt t="154977" x="8212138" y="3497263"/>
          <p14:tracePt t="154993" x="8212138" y="3538538"/>
          <p14:tracePt t="155009" x="8212138" y="3573463"/>
          <p14:tracePt t="155027" x="8212138" y="3624263"/>
          <p14:tracePt t="155043" x="8212138" y="3640138"/>
          <p14:tracePt t="155060" x="8212138" y="3675063"/>
          <p14:tracePt t="155076" x="8212138" y="3751263"/>
          <p14:tracePt t="155093" x="8212138" y="3784600"/>
          <p14:tracePt t="155110" x="8212138" y="3817938"/>
          <p14:tracePt t="155126" x="8212138" y="3835400"/>
          <p14:tracePt t="155143" x="8212138" y="3852863"/>
          <p14:tracePt t="155160" x="8212138" y="3868738"/>
          <p14:tracePt t="155192" x="8212138" y="3894138"/>
          <p14:tracePt t="155280" x="8229600" y="3894138"/>
          <p14:tracePt t="155304" x="8229600" y="3868738"/>
          <p14:tracePt t="155313" x="8229600" y="3852863"/>
          <p14:tracePt t="155326" x="8229600" y="3835400"/>
          <p14:tracePt t="155343" x="8247063" y="3784600"/>
          <p14:tracePt t="155359" x="8247063" y="3733800"/>
          <p14:tracePt t="155376" x="8262938" y="3690938"/>
          <p14:tracePt t="155393" x="8262938" y="3657600"/>
          <p14:tracePt t="155425" x="8262938" y="3640138"/>
          <p14:tracePt t="155583" x="8262938" y="3657600"/>
          <p14:tracePt t="155609" x="8262938" y="3675063"/>
          <p14:tracePt t="155642" x="8262938" y="3690938"/>
          <p14:tracePt t="155660" x="8262938" y="3716338"/>
          <p14:tracePt t="155758" x="8262938" y="3690938"/>
          <p14:tracePt t="155776" x="8247063" y="3657600"/>
          <p14:tracePt t="155793" x="8247063" y="3606800"/>
          <p14:tracePt t="155810" x="8229600" y="3538538"/>
          <p14:tracePt t="155826" x="8229600" y="3446463"/>
          <p14:tracePt t="155843" x="8229600" y="3378200"/>
          <p14:tracePt t="155860" x="8229600" y="3344863"/>
          <p14:tracePt t="155877" x="8229600" y="3302000"/>
          <p14:tracePt t="155909" x="8229600" y="3284538"/>
          <p14:tracePt t="156009" x="8229600" y="3302000"/>
          <p14:tracePt t="156026" x="8229600" y="3344863"/>
          <p14:tracePt t="156043" x="8229600" y="3395663"/>
          <p14:tracePt t="156060" x="8262938" y="3513138"/>
          <p14:tracePt t="156076" x="8280400" y="3589338"/>
          <p14:tracePt t="156093" x="8313738" y="3675063"/>
          <p14:tracePt t="156110" x="8331200" y="3733800"/>
          <p14:tracePt t="156126" x="8331200" y="3767138"/>
          <p14:tracePt t="156143" x="8331200" y="3784600"/>
          <p14:tracePt t="156206" x="8331200" y="3767138"/>
          <p14:tracePt t="156214" x="8331200" y="3751263"/>
          <p14:tracePt t="156226" x="8313738" y="3733800"/>
          <p14:tracePt t="156243" x="8297863" y="3675063"/>
          <p14:tracePt t="156260" x="8262938" y="3606800"/>
          <p14:tracePt t="156276" x="8247063" y="3513138"/>
          <p14:tracePt t="156293" x="8229600" y="3429000"/>
          <p14:tracePt t="156310" x="8212138" y="3360738"/>
          <p14:tracePt t="156327" x="8212138" y="3284538"/>
          <p14:tracePt t="156343" x="8212138" y="3233738"/>
          <p14:tracePt t="156360" x="8212138" y="3217863"/>
          <p14:tracePt t="156452" x="8212138" y="3233738"/>
          <p14:tracePt t="156460" x="8212138" y="3251200"/>
          <p14:tracePt t="156476" x="8212138" y="3284538"/>
          <p14:tracePt t="156493" x="8229600" y="3378200"/>
          <p14:tracePt t="156510" x="8262938" y="3462338"/>
          <p14:tracePt t="156526" x="8280400" y="3556000"/>
          <p14:tracePt t="156543" x="8297863" y="3589338"/>
          <p14:tracePt t="156560" x="8313738" y="3624263"/>
          <p14:tracePt t="156577" x="8313738" y="3640138"/>
          <p14:tracePt t="156775" x="8313738" y="3624263"/>
          <p14:tracePt t="156793" x="8297863" y="3606800"/>
          <p14:tracePt t="156810" x="8280400" y="3589338"/>
          <p14:tracePt t="156827" x="8262938" y="3556000"/>
          <p14:tracePt t="156843" x="8247063" y="3538538"/>
          <p14:tracePt t="156860" x="8229600" y="3538538"/>
          <p14:tracePt t="156958" x="8229600" y="3556000"/>
          <p14:tracePt t="156977" x="8229600" y="3640138"/>
          <p14:tracePt t="156992" x="8229600" y="3657600"/>
          <p14:tracePt t="157010" x="8247063" y="3716338"/>
          <p14:tracePt t="157027" x="8247063" y="3733800"/>
          <p14:tracePt t="157043" x="8247063" y="3751263"/>
          <p14:tracePt t="157159" x="8247063" y="3675063"/>
          <p14:tracePt t="157176" x="8247063" y="3589338"/>
          <p14:tracePt t="157193" x="8247063" y="3497263"/>
          <p14:tracePt t="157210" x="8247063" y="3411538"/>
          <p14:tracePt t="157226" x="8262938" y="3360738"/>
          <p14:tracePt t="157243" x="8262938" y="3319463"/>
          <p14:tracePt t="157260" x="8262938" y="3302000"/>
          <p14:tracePt t="157342" x="8262938" y="3360738"/>
          <p14:tracePt t="157360" x="8262938" y="3429000"/>
          <p14:tracePt t="157375" x="8262938" y="3497263"/>
          <p14:tracePt t="157393" x="8262938" y="3606800"/>
          <p14:tracePt t="157410" x="8262938" y="3675063"/>
          <p14:tracePt t="157426" x="8262938" y="3733800"/>
          <p14:tracePt t="157443" x="8262938" y="3751263"/>
          <p14:tracePt t="157460" x="8262938" y="3767138"/>
          <p14:tracePt t="157542" x="8262938" y="3751263"/>
          <p14:tracePt t="157560" x="8262938" y="3716338"/>
          <p14:tracePt t="157576" x="8262938" y="3675063"/>
          <p14:tracePt t="157593" x="8262938" y="3624263"/>
          <p14:tracePt t="157610" x="8262938" y="3556000"/>
          <p14:tracePt t="157626" x="8262938" y="3513138"/>
          <p14:tracePt t="157643" x="8262938" y="3479800"/>
          <p14:tracePt t="157659" x="8262938" y="3462338"/>
          <p14:tracePt t="157677" x="8262938" y="3446463"/>
          <p14:tracePt t="158659" x="8262938" y="3429000"/>
          <p14:tracePt t="158677" x="8262938" y="3411538"/>
          <p14:tracePt t="158709" x="8262938" y="3395663"/>
          <p14:tracePt t="158836" x="8262938" y="3378200"/>
          <p14:tracePt t="158876" x="8262938" y="3360738"/>
          <p14:tracePt t="158893" x="8262938" y="3344863"/>
          <p14:tracePt t="158910" x="8262938" y="3319463"/>
          <p14:tracePt t="158927" x="8262938" y="3302000"/>
          <p14:tracePt t="159050" x="8262938" y="3284538"/>
          <p14:tracePt t="159125" x="8262938" y="3268663"/>
          <p14:tracePt t="159144" x="8262938" y="3251200"/>
          <p14:tracePt t="159159" x="8262938" y="3233738"/>
          <p14:tracePt t="159177" x="8262938" y="3217863"/>
          <p14:tracePt t="159209" x="8262938" y="3200400"/>
          <p14:tracePt t="159361" x="8280400" y="3200400"/>
          <p14:tracePt t="159392" x="8297863" y="3182938"/>
          <p14:tracePt t="159410" x="8331200" y="3167063"/>
          <p14:tracePt t="159427" x="8356600" y="3167063"/>
          <p14:tracePt t="159443" x="8374063" y="3141663"/>
          <p14:tracePt t="159460" x="8389938" y="3141663"/>
          <p14:tracePt t="159509" x="8407400" y="3141663"/>
          <p14:tracePt t="159526" x="8424863" y="3124200"/>
          <p14:tracePt t="159592" x="8440738" y="3124200"/>
          <p14:tracePt t="159676" x="8458200" y="3124200"/>
          <p14:tracePt t="160975" x="8475663" y="3124200"/>
          <p14:tracePt t="161009" x="8491538" y="3124200"/>
          <p14:tracePt t="161042" x="8509000" y="3124200"/>
          <p14:tracePt t="161076" x="8534400" y="3124200"/>
          <p14:tracePt t="161109" x="8551863" y="3124200"/>
          <p14:tracePt t="161126" x="8567738" y="3124200"/>
          <p14:tracePt t="161159" x="8585200" y="3141663"/>
          <p14:tracePt t="161192" x="8602663" y="3141663"/>
          <p14:tracePt t="161226" x="8618538" y="3141663"/>
          <p14:tracePt t="161259" x="8636000" y="3167063"/>
          <p14:tracePt t="161292" x="8653463" y="3167063"/>
          <p14:tracePt t="161310" x="8669338" y="3167063"/>
          <p14:tracePt t="161342" x="8686800" y="3167063"/>
          <p14:tracePt t="161360" x="8686800" y="3182938"/>
          <p14:tracePt t="161377" x="8712200" y="3182938"/>
          <p14:tracePt t="161393" x="8729663" y="3182938"/>
          <p14:tracePt t="161410" x="8763000" y="3182938"/>
          <p14:tracePt t="161426" x="8780463" y="3182938"/>
          <p14:tracePt t="161443" x="8813800" y="3200400"/>
          <p14:tracePt t="161460" x="8831263" y="3200400"/>
          <p14:tracePt t="161477" x="8847138" y="3200400"/>
          <p14:tracePt t="161493" x="8864600" y="3200400"/>
          <p14:tracePt t="161510" x="8907463" y="3200400"/>
          <p14:tracePt t="161527" x="8923338" y="3200400"/>
          <p14:tracePt t="161543" x="8940800" y="3200400"/>
          <p14:tracePt t="161576" x="8958263" y="3200400"/>
          <p14:tracePt t="162009" x="8940800" y="3200400"/>
          <p14:tracePt t="162027" x="8907463" y="3200400"/>
          <p14:tracePt t="162043" x="8847138" y="3182938"/>
          <p14:tracePt t="162060" x="8780463" y="3182938"/>
          <p14:tracePt t="162077" x="8669338" y="3167063"/>
          <p14:tracePt t="162093" x="8585200" y="3167063"/>
          <p14:tracePt t="162110" x="8491538" y="3167063"/>
          <p14:tracePt t="162127" x="8424863" y="3167063"/>
          <p14:tracePt t="162143" x="8356600" y="3167063"/>
          <p14:tracePt t="162160" x="8313738" y="3167063"/>
          <p14:tracePt t="162177" x="8280400" y="3167063"/>
          <p14:tracePt t="162193" x="8247063" y="3167063"/>
          <p14:tracePt t="162210" x="8212138" y="3167063"/>
          <p14:tracePt t="162227" x="8196263" y="3167063"/>
          <p14:tracePt t="162243" x="8153400" y="3167063"/>
          <p14:tracePt t="162260" x="8135938" y="3167063"/>
          <p14:tracePt t="162277" x="8120063" y="3167063"/>
          <p14:tracePt t="162293" x="8120063" y="3141663"/>
          <p14:tracePt t="162310" x="8102600" y="3141663"/>
          <p14:tracePt t="162342" x="8085138" y="3141663"/>
          <p14:tracePt t="162392" x="8069263" y="3141663"/>
          <p14:tracePt t="162442" x="8069263" y="3124200"/>
          <p14:tracePt t="162754" x="8051800" y="3124200"/>
          <p14:tracePt t="162776" x="8034338" y="3124200"/>
          <p14:tracePt t="162793" x="8018463" y="3124200"/>
          <p14:tracePt t="162810" x="7983538" y="3124200"/>
          <p14:tracePt t="162827" x="7924800" y="3124200"/>
          <p14:tracePt t="162843" x="7891463" y="3141663"/>
          <p14:tracePt t="162860" x="7823200" y="3141663"/>
          <p14:tracePt t="162877" x="7780338" y="3167063"/>
          <p14:tracePt t="162893" x="7696200" y="3167063"/>
          <p14:tracePt t="162910" x="7678738" y="3182938"/>
          <p14:tracePt t="162927" x="7627938" y="3182938"/>
          <p14:tracePt t="162943" x="7551738" y="3182938"/>
          <p14:tracePt t="162960" x="7450138" y="3182938"/>
          <p14:tracePt t="162977" x="7340600" y="3182938"/>
          <p14:tracePt t="162993" x="7246938" y="3182938"/>
          <p14:tracePt t="163010" x="7162800" y="3182938"/>
          <p14:tracePt t="163027" x="7094538" y="3182938"/>
          <p14:tracePt t="163043" x="7018338" y="3182938"/>
          <p14:tracePt t="163060" x="6967538" y="3182938"/>
          <p14:tracePt t="163076" x="6916738" y="3182938"/>
          <p14:tracePt t="163093" x="6875463" y="3200400"/>
          <p14:tracePt t="163110" x="6858000" y="3200400"/>
          <p14:tracePt t="163126" x="6840538" y="3200400"/>
          <p14:tracePt t="163143" x="6824663" y="3200400"/>
          <p14:tracePt t="163160" x="6807200" y="3200400"/>
          <p14:tracePt t="163209" x="6807200" y="3217863"/>
          <p14:tracePt t="163467" x="6824663" y="3217863"/>
          <p14:tracePt t="163509" x="6840538" y="3217863"/>
          <p14:tracePt t="163527" x="6891338" y="3217863"/>
          <p14:tracePt t="163544" x="6985000" y="3217863"/>
          <p14:tracePt t="163560" x="7129463" y="3217863"/>
          <p14:tracePt t="163577" x="7272338" y="3217863"/>
          <p14:tracePt t="163593" x="7373938" y="3217863"/>
          <p14:tracePt t="163610" x="7518400" y="3217863"/>
          <p14:tracePt t="163627" x="7662863" y="3217863"/>
          <p14:tracePt t="163643" x="7747000" y="3217863"/>
          <p14:tracePt t="163660" x="7840663" y="3217863"/>
          <p14:tracePt t="163677" x="7907338" y="3217863"/>
          <p14:tracePt t="163693" x="7983538" y="3217863"/>
          <p14:tracePt t="163710" x="8018463" y="3217863"/>
          <p14:tracePt t="163727" x="8034338" y="3217863"/>
          <p14:tracePt t="163743" x="8051800" y="3217863"/>
          <p14:tracePt t="163760" x="8069263" y="3217863"/>
          <p14:tracePt t="164009" x="8051800" y="3217863"/>
          <p14:tracePt t="164027" x="7983538" y="3217863"/>
          <p14:tracePt t="164044" x="7856538" y="3217863"/>
          <p14:tracePt t="164060" x="7696200" y="3217863"/>
          <p14:tracePt t="164077" x="7518400" y="3217863"/>
          <p14:tracePt t="164093" x="7358063" y="3217863"/>
          <p14:tracePt t="164110" x="7231063" y="3217863"/>
          <p14:tracePt t="164127" x="7112000" y="3217863"/>
          <p14:tracePt t="164143" x="7018338" y="3200400"/>
          <p14:tracePt t="164160" x="6985000" y="3200400"/>
          <p14:tracePt t="164177" x="6951663" y="3200400"/>
          <p14:tracePt t="164293" x="6985000" y="3200400"/>
          <p14:tracePt t="164310" x="7069138" y="3200400"/>
          <p14:tracePt t="164327" x="7231063" y="3200400"/>
          <p14:tracePt t="164343" x="7424738" y="3200400"/>
          <p14:tracePt t="164360" x="7764463" y="3200400"/>
          <p14:tracePt t="164377" x="7874000" y="3200400"/>
          <p14:tracePt t="164394" x="7942263" y="3200400"/>
          <p14:tracePt t="164410" x="8034338" y="3200400"/>
          <p14:tracePt t="164427" x="8085138" y="3200400"/>
          <p14:tracePt t="164459" x="8102600" y="3200400"/>
          <p14:tracePt t="164509" x="8034338" y="3200400"/>
          <p14:tracePt t="164527" x="7942263" y="3200400"/>
          <p14:tracePt t="164543" x="7805738" y="3200400"/>
          <p14:tracePt t="164560" x="7696200" y="3200400"/>
          <p14:tracePt t="164577" x="7551738" y="3200400"/>
          <p14:tracePt t="164593" x="7450138" y="3200400"/>
          <p14:tracePt t="164610" x="7373938" y="3200400"/>
          <p14:tracePt t="164627" x="7323138" y="3200400"/>
          <p14:tracePt t="164643" x="7289800" y="3200400"/>
          <p14:tracePt t="164660" x="7272338" y="3200400"/>
          <p14:tracePt t="164677" x="7272338" y="3182938"/>
          <p14:tracePt t="164745" x="7289800" y="3182938"/>
          <p14:tracePt t="164761" x="7323138" y="3182938"/>
          <p14:tracePt t="164775" x="7408863" y="3167063"/>
          <p14:tracePt t="164794" x="7485063" y="3167063"/>
          <p14:tracePt t="164810" x="7569200" y="3167063"/>
          <p14:tracePt t="164827" x="7627938" y="3167063"/>
          <p14:tracePt t="164843" x="7662863" y="3167063"/>
          <p14:tracePt t="164860" x="7678738" y="3167063"/>
          <p14:tracePt t="164926" x="7586663" y="3167063"/>
          <p14:tracePt t="164943" x="7467600" y="3167063"/>
          <p14:tracePt t="164960" x="7289800" y="3167063"/>
          <p14:tracePt t="164977" x="7162800" y="3167063"/>
          <p14:tracePt t="164994" x="7018338" y="3167063"/>
          <p14:tracePt t="165010" x="6916738" y="3167063"/>
          <p14:tracePt t="165027" x="6858000" y="3167063"/>
          <p14:tracePt t="165043" x="6840538" y="3167063"/>
          <p14:tracePt t="165076" x="6824663" y="3167063"/>
          <p14:tracePt t="165122" x="6824663" y="3182938"/>
          <p14:tracePt t="166786" x="6840538" y="3182938"/>
          <p14:tracePt t="166794" x="6875463" y="3182938"/>
          <p14:tracePt t="166810" x="6951663" y="3200400"/>
          <p14:tracePt t="166827" x="7213600" y="3344863"/>
          <p14:tracePt t="166844" x="7823200" y="3675063"/>
          <p14:tracePt t="166860" x="8034338" y="3802063"/>
          <p14:tracePt t="166877" x="8440738" y="4071938"/>
          <p14:tracePt t="166894" x="8890000" y="4427538"/>
          <p14:tracePt t="166910" x="9151938" y="4673600"/>
          <p14:tracePt t="166927" x="9364663" y="4868863"/>
          <p14:tracePt t="166944" x="9440863" y="4935538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06" y="1811290"/>
            <a:ext cx="6469833" cy="4347051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31504" y="2132857"/>
            <a:ext cx="38987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Sur une vue postérieure</a:t>
            </a:r>
          </a:p>
          <a:p>
            <a:r>
              <a:rPr lang="fr-FR" sz="2000" dirty="0"/>
              <a:t>Artères coronaires</a:t>
            </a:r>
          </a:p>
          <a:p>
            <a:r>
              <a:rPr lang="fr-FR" sz="2000" dirty="0"/>
              <a:t>Atriums D et G</a:t>
            </a:r>
          </a:p>
          <a:p>
            <a:r>
              <a:rPr lang="fr-FR" sz="2000" dirty="0"/>
              <a:t>Ventricules</a:t>
            </a:r>
          </a:p>
          <a:p>
            <a:r>
              <a:rPr lang="fr-FR" sz="2000" dirty="0"/>
              <a:t>Gros vaisseaux: 4 veines pulmonaires, veines caves supérieure et inférieure, artères pulmonaires droite et gauche, aorte</a:t>
            </a:r>
          </a:p>
          <a:p>
            <a:r>
              <a:rPr lang="fr-FR" sz="2000" dirty="0"/>
              <a:t>Sinus coronaire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332657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Morphologie externe</a:t>
            </a:r>
            <a:endParaRPr lang="fr-FR" sz="3000" dirty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879977" y="1356737"/>
            <a:ext cx="1850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postérieure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5AC267-5556-B3BC-6D12-B8521DD136EF}"/>
              </a:ext>
            </a:extLst>
          </p:cNvPr>
          <p:cNvSpPr txBox="1"/>
          <p:nvPr/>
        </p:nvSpPr>
        <p:spPr>
          <a:xfrm>
            <a:off x="7227398" y="1977809"/>
            <a:ext cx="83234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dirty="0">
                <a:solidFill>
                  <a:schemeClr val="accent4">
                    <a:lumMod val="10000"/>
                  </a:schemeClr>
                </a:solidFill>
              </a:rPr>
              <a:t>Crânial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7D4271-DF73-A734-508E-1145A263397F}"/>
              </a:ext>
            </a:extLst>
          </p:cNvPr>
          <p:cNvSpPr txBox="1"/>
          <p:nvPr/>
        </p:nvSpPr>
        <p:spPr>
          <a:xfrm>
            <a:off x="10498832" y="3973363"/>
            <a:ext cx="76835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dirty="0">
                <a:solidFill>
                  <a:schemeClr val="accent4">
                    <a:lumMod val="10000"/>
                  </a:schemeClr>
                </a:solidFill>
              </a:rPr>
              <a:t>Droite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4" y="6274499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1E1B317E-B413-8633-2B10-B6408D0574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81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045"/>
    </mc:Choice>
    <mc:Fallback>
      <p:transition spd="slow" advTm="930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90" x="9440863" y="4935538"/>
          <p14:tracePt t="1008" x="9398000" y="4757738"/>
          <p14:tracePt t="1025" x="9380538" y="4546600"/>
          <p14:tracePt t="1041" x="9364663" y="4335463"/>
          <p14:tracePt t="1058" x="9364663" y="3995738"/>
          <p14:tracePt t="1075" x="9364663" y="3589338"/>
          <p14:tracePt t="1092" x="9398000" y="3233738"/>
          <p14:tracePt t="1108" x="9474200" y="2928938"/>
          <p14:tracePt t="1125" x="9525000" y="2786063"/>
          <p14:tracePt t="1141" x="9558338" y="2684463"/>
          <p14:tracePt t="1158" x="9575800" y="2608263"/>
          <p14:tracePt t="1175" x="9601200" y="2573338"/>
          <p14:tracePt t="1191" x="9618663" y="2573338"/>
          <p14:tracePt t="1208" x="9601200" y="2573338"/>
          <p14:tracePt t="1225" x="9507538" y="2667000"/>
          <p14:tracePt t="1241" x="9313863" y="2913063"/>
          <p14:tracePt t="1258" x="9151938" y="3090863"/>
          <p14:tracePt t="1274" x="8958263" y="3344863"/>
          <p14:tracePt t="1292" x="8780463" y="3538538"/>
          <p14:tracePt t="1308" x="8669338" y="3657600"/>
          <p14:tracePt t="1324" x="8585200" y="3784600"/>
          <p14:tracePt t="1341" x="8509000" y="3894138"/>
          <p14:tracePt t="1358" x="8475663" y="3962400"/>
          <p14:tracePt t="1375" x="8458200" y="4013200"/>
          <p14:tracePt t="1391" x="8458200" y="4046538"/>
          <p14:tracePt t="1408" x="8458200" y="4089400"/>
          <p14:tracePt t="1425" x="8551863" y="4106863"/>
          <p14:tracePt t="1441" x="8618538" y="4122738"/>
          <p14:tracePt t="1777" x="8636000" y="4122738"/>
          <p14:tracePt t="1792" x="8686800" y="4122738"/>
          <p14:tracePt t="1808" x="8847138" y="4140200"/>
          <p14:tracePt t="1825" x="9009063" y="4208463"/>
          <p14:tracePt t="1842" x="9329738" y="4335463"/>
          <p14:tracePt t="1858" x="9634538" y="4478338"/>
          <p14:tracePt t="1875" x="9880600" y="4579938"/>
          <p14:tracePt t="1892" x="10007600" y="4656138"/>
          <p14:tracePt t="1908" x="10075863" y="4691063"/>
          <p14:tracePt t="3752" x="10058400" y="4673600"/>
          <p14:tracePt t="3760" x="9990138" y="4622800"/>
          <p14:tracePt t="3775" x="9898063" y="4513263"/>
          <p14:tracePt t="3792" x="9685338" y="4300538"/>
          <p14:tracePt t="3808" x="9491663" y="4089400"/>
          <p14:tracePt t="3825" x="9245600" y="3835400"/>
          <p14:tracePt t="3842" x="9085263" y="3675063"/>
          <p14:tracePt t="3858" x="8831263" y="3462338"/>
          <p14:tracePt t="3875" x="8745538" y="3378200"/>
          <p14:tracePt t="3892" x="8686800" y="3302000"/>
          <p14:tracePt t="4243" x="8729663" y="3319463"/>
          <p14:tracePt t="4258" x="8813800" y="3360738"/>
          <p14:tracePt t="4275" x="8991600" y="3462338"/>
          <p14:tracePt t="4292" x="9169400" y="3589338"/>
          <p14:tracePt t="4309" x="9398000" y="3751263"/>
          <p14:tracePt t="4325" x="9669463" y="3929063"/>
          <p14:tracePt t="4342" x="9898063" y="4071938"/>
          <p14:tracePt t="4358" x="10025063" y="4157663"/>
          <p14:tracePt t="5087" x="10007600" y="4157663"/>
          <p14:tracePt t="5096" x="9974263" y="4157663"/>
          <p14:tracePt t="5108" x="9956800" y="4157663"/>
          <p14:tracePt t="5125" x="9847263" y="4122738"/>
          <p14:tracePt t="5142" x="9702800" y="4071938"/>
          <p14:tracePt t="5158" x="9575800" y="4030663"/>
          <p14:tracePt t="5175" x="9456738" y="4013200"/>
          <p14:tracePt t="5192" x="9313863" y="3995738"/>
          <p14:tracePt t="5208" x="9186863" y="3979863"/>
          <p14:tracePt t="5225" x="9042400" y="3979863"/>
          <p14:tracePt t="5242" x="8923338" y="3979863"/>
          <p14:tracePt t="5258" x="8763000" y="3962400"/>
          <p14:tracePt t="5579" x="8763000" y="4013200"/>
          <p14:tracePt t="5591" x="8796338" y="4089400"/>
          <p14:tracePt t="5608" x="8847138" y="4208463"/>
          <p14:tracePt t="5625" x="8907463" y="4368800"/>
          <p14:tracePt t="5642" x="8958263" y="4564063"/>
          <p14:tracePt t="5658" x="8991600" y="4741863"/>
          <p14:tracePt t="5675" x="9009063" y="4902200"/>
          <p14:tracePt t="5692" x="9009063" y="5011738"/>
          <p14:tracePt t="5708" x="9009063" y="5113338"/>
          <p14:tracePt t="5725" x="9009063" y="5156200"/>
          <p14:tracePt t="6104" x="9009063" y="5130800"/>
          <p14:tracePt t="6112" x="9009063" y="5097463"/>
          <p14:tracePt t="6125" x="9024938" y="5046663"/>
          <p14:tracePt t="6142" x="9101138" y="4919663"/>
          <p14:tracePt t="6158" x="9186863" y="4800600"/>
          <p14:tracePt t="6175" x="9263063" y="4706938"/>
          <p14:tracePt t="6192" x="9347200" y="4622800"/>
          <p14:tracePt t="6208" x="9423400" y="4579938"/>
          <p14:tracePt t="6225" x="9474200" y="4529138"/>
          <p14:tracePt t="6242" x="9507538" y="4513263"/>
          <p14:tracePt t="6258" x="9525000" y="4513263"/>
          <p14:tracePt t="6275" x="9542463" y="4513263"/>
          <p14:tracePt t="6710" x="9542463" y="4495800"/>
          <p14:tracePt t="6725" x="9542463" y="4462463"/>
          <p14:tracePt t="6742" x="9542463" y="4351338"/>
          <p14:tracePt t="6758" x="9558338" y="4224338"/>
          <p14:tracePt t="6775" x="9575800" y="4140200"/>
          <p14:tracePt t="6792" x="9634538" y="3979863"/>
          <p14:tracePt t="6808" x="9634538" y="3944938"/>
          <p14:tracePt t="6825" x="9652000" y="3894138"/>
          <p14:tracePt t="6842" x="9669463" y="3852863"/>
          <p14:tracePt t="6858" x="9669463" y="3817938"/>
          <p14:tracePt t="6875" x="9669463" y="3802063"/>
          <p14:tracePt t="6907" x="9669463" y="3784600"/>
          <p14:tracePt t="6925" x="9652000" y="3784600"/>
          <p14:tracePt t="6942" x="9634538" y="3784600"/>
          <p14:tracePt t="6958" x="9618663" y="3784600"/>
          <p14:tracePt t="6975" x="9558338" y="3784600"/>
          <p14:tracePt t="6992" x="9525000" y="3784600"/>
          <p14:tracePt t="7008" x="9440863" y="3817938"/>
          <p14:tracePt t="7025" x="9364663" y="3835400"/>
          <p14:tracePt t="7042" x="9313863" y="3852863"/>
          <p14:tracePt t="7058" x="9245600" y="3868738"/>
          <p14:tracePt t="7075" x="9202738" y="3894138"/>
          <p14:tracePt t="7092" x="9186863" y="3894138"/>
          <p14:tracePt t="7124" x="9169400" y="3894138"/>
          <p14:tracePt t="7152" x="9169400" y="3868738"/>
          <p14:tracePt t="7161" x="9169400" y="3852863"/>
          <p14:tracePt t="7175" x="9169400" y="3835400"/>
          <p14:tracePt t="7191" x="9169400" y="3802063"/>
          <p14:tracePt t="7208" x="9169400" y="3751263"/>
          <p14:tracePt t="7225" x="9169400" y="3733800"/>
          <p14:tracePt t="7242" x="9169400" y="3690938"/>
          <p14:tracePt t="7258" x="9169400" y="3675063"/>
          <p14:tracePt t="7424" x="9169400" y="3690938"/>
          <p14:tracePt t="7441" x="9202738" y="3784600"/>
          <p14:tracePt t="7458" x="9263063" y="3911600"/>
          <p14:tracePt t="7475" x="9313863" y="4071938"/>
          <p14:tracePt t="7491" x="9380538" y="4224338"/>
          <p14:tracePt t="7508" x="9423400" y="4386263"/>
          <p14:tracePt t="7525" x="9456738" y="4478338"/>
          <p14:tracePt t="7542" x="9474200" y="4579938"/>
          <p14:tracePt t="7558" x="9491663" y="4640263"/>
          <p14:tracePt t="7575" x="9491663" y="4673600"/>
          <p14:tracePt t="7592" x="9491663" y="4691063"/>
          <p14:tracePt t="7608" x="9491663" y="4706938"/>
          <p14:tracePt t="7641" x="9491663" y="4724400"/>
          <p14:tracePt t="7685" x="9491663" y="4706938"/>
          <p14:tracePt t="7693" x="9491663" y="4691063"/>
          <p14:tracePt t="7708" x="9491663" y="4640263"/>
          <p14:tracePt t="7725" x="9491663" y="4529138"/>
          <p14:tracePt t="7742" x="9491663" y="4386263"/>
          <p14:tracePt t="7758" x="9491663" y="4249738"/>
          <p14:tracePt t="7775" x="9491663" y="4122738"/>
          <p14:tracePt t="7792" x="9491663" y="4013200"/>
          <p14:tracePt t="7808" x="9474200" y="3911600"/>
          <p14:tracePt t="7825" x="9474200" y="3894138"/>
          <p14:tracePt t="7842" x="9456738" y="3835400"/>
          <p14:tracePt t="7858" x="9440863" y="3817938"/>
          <p14:tracePt t="7875" x="9423400" y="3802063"/>
          <p14:tracePt t="7892" x="9423400" y="3784600"/>
          <p14:tracePt t="7974" x="9423400" y="3817938"/>
          <p14:tracePt t="7991" x="9423400" y="3911600"/>
          <p14:tracePt t="8008" x="9423400" y="4046538"/>
          <p14:tracePt t="8025" x="9440863" y="4224338"/>
          <p14:tracePt t="8042" x="9440863" y="4402138"/>
          <p14:tracePt t="8058" x="9440863" y="4529138"/>
          <p14:tracePt t="8075" x="9440863" y="4640263"/>
          <p14:tracePt t="8091" x="9440863" y="4706938"/>
          <p14:tracePt t="8108" x="9440863" y="4724400"/>
          <p14:tracePt t="8125" x="9440863" y="4741863"/>
          <p14:tracePt t="8174" x="9440863" y="4706938"/>
          <p14:tracePt t="8192" x="9440863" y="4622800"/>
          <p14:tracePt t="8208" x="9440863" y="4445000"/>
          <p14:tracePt t="8225" x="9440863" y="4224338"/>
          <p14:tracePt t="8242" x="9440863" y="3979863"/>
          <p14:tracePt t="8258" x="9440863" y="3751263"/>
          <p14:tracePt t="8275" x="9440863" y="3573463"/>
          <p14:tracePt t="8292" x="9440863" y="3513138"/>
          <p14:tracePt t="8309" x="9423400" y="3462338"/>
          <p14:tracePt t="8325" x="9423400" y="3446463"/>
          <p14:tracePt t="8342" x="9398000" y="3446463"/>
          <p14:tracePt t="8424" x="9398000" y="3573463"/>
          <p14:tracePt t="8442" x="9398000" y="3751263"/>
          <p14:tracePt t="8458" x="9440863" y="3979863"/>
          <p14:tracePt t="8475" x="9474200" y="4224338"/>
          <p14:tracePt t="8492" x="9491663" y="4386263"/>
          <p14:tracePt t="8508" x="9507538" y="4529138"/>
          <p14:tracePt t="8525" x="9507538" y="4597400"/>
          <p14:tracePt t="8541" x="9507538" y="4640263"/>
          <p14:tracePt t="8558" x="9507538" y="4656138"/>
          <p14:tracePt t="8611" x="9507538" y="4640263"/>
          <p14:tracePt t="8625" x="9507538" y="4597400"/>
          <p14:tracePt t="8642" x="9507538" y="4478338"/>
          <p14:tracePt t="8658" x="9507538" y="4300538"/>
          <p14:tracePt t="8675" x="9507538" y="4089400"/>
          <p14:tracePt t="8692" x="9491663" y="3868738"/>
          <p14:tracePt t="8708" x="9491663" y="3751263"/>
          <p14:tracePt t="8725" x="9474200" y="3657600"/>
          <p14:tracePt t="8742" x="9474200" y="3606800"/>
          <p14:tracePt t="8758" x="9456738" y="3573463"/>
          <p14:tracePt t="8791" x="9440863" y="3556000"/>
          <p14:tracePt t="8841" x="9440863" y="3573463"/>
          <p14:tracePt t="8858" x="9440863" y="3690938"/>
          <p14:tracePt t="8875" x="9440863" y="3868738"/>
          <p14:tracePt t="8892" x="9491663" y="4071938"/>
          <p14:tracePt t="8908" x="9507538" y="4191000"/>
          <p14:tracePt t="8925" x="9525000" y="4318000"/>
          <p14:tracePt t="8942" x="9542463" y="4402138"/>
          <p14:tracePt t="8958" x="9542463" y="4445000"/>
          <p14:tracePt t="8975" x="9542463" y="4462463"/>
          <p14:tracePt t="9007" x="9542463" y="4478338"/>
          <p14:tracePt t="9053" x="9542463" y="4462463"/>
          <p14:tracePt t="9062" x="9542463" y="4427538"/>
          <p14:tracePt t="9075" x="9542463" y="4368800"/>
          <p14:tracePt t="9092" x="9525000" y="4249738"/>
          <p14:tracePt t="9108" x="9507538" y="4089400"/>
          <p14:tracePt t="9125" x="9491663" y="3979863"/>
          <p14:tracePt t="9142" x="9456738" y="3852863"/>
          <p14:tracePt t="9158" x="9456738" y="3784600"/>
          <p14:tracePt t="9175" x="9440863" y="3751263"/>
          <p14:tracePt t="9192" x="9440863" y="3733800"/>
          <p14:tracePt t="9208" x="9440863" y="3716338"/>
          <p14:tracePt t="9225" x="9423400" y="3716338"/>
          <p14:tracePt t="9275" x="9423400" y="3751263"/>
          <p14:tracePt t="9292" x="9423400" y="3802063"/>
          <p14:tracePt t="9309" x="9423400" y="4071938"/>
          <p14:tracePt t="9325" x="9423400" y="4191000"/>
          <p14:tracePt t="9342" x="9440863" y="4462463"/>
          <p14:tracePt t="9358" x="9440863" y="4622800"/>
          <p14:tracePt t="9375" x="9456738" y="4706938"/>
          <p14:tracePt t="9392" x="9456738" y="4741863"/>
          <p14:tracePt t="9408" x="9456738" y="4757738"/>
          <p14:tracePt t="9457" x="9456738" y="4741863"/>
          <p14:tracePt t="9475" x="9456738" y="4640263"/>
          <p14:tracePt t="9492" x="9456738" y="4478338"/>
          <p14:tracePt t="9508" x="9456738" y="4284663"/>
          <p14:tracePt t="9525" x="9456738" y="4089400"/>
          <p14:tracePt t="9541" x="9456738" y="3979863"/>
          <p14:tracePt t="9558" x="9456738" y="3894138"/>
          <p14:tracePt t="9575" x="9440863" y="3835400"/>
          <p14:tracePt t="9592" x="9440863" y="3817938"/>
          <p14:tracePt t="9609" x="9440863" y="3802063"/>
          <p14:tracePt t="9641" x="9423400" y="3784600"/>
          <p14:tracePt t="9693" x="9423400" y="3802063"/>
          <p14:tracePt t="9708" x="9423400" y="3852863"/>
          <p14:tracePt t="9725" x="9440863" y="3995738"/>
          <p14:tracePt t="9742" x="9474200" y="4157663"/>
          <p14:tracePt t="9758" x="9491663" y="4368800"/>
          <p14:tracePt t="9775" x="9507538" y="4495800"/>
          <p14:tracePt t="9792" x="9525000" y="4622800"/>
          <p14:tracePt t="9808" x="9542463" y="4673600"/>
          <p14:tracePt t="9825" x="9542463" y="4706938"/>
          <p14:tracePt t="9881" x="9542463" y="4691063"/>
          <p14:tracePt t="9892" x="9542463" y="4673600"/>
          <p14:tracePt t="9908" x="9542463" y="4564063"/>
          <p14:tracePt t="9925" x="9542463" y="4386263"/>
          <p14:tracePt t="9942" x="9542463" y="4173538"/>
          <p14:tracePt t="9958" x="9542463" y="3944938"/>
          <p14:tracePt t="9975" x="9525000" y="3802063"/>
          <p14:tracePt t="9992" x="9525000" y="3657600"/>
          <p14:tracePt t="10008" x="9507538" y="3606800"/>
          <p14:tracePt t="10025" x="9507538" y="3573463"/>
          <p14:tracePt t="10042" x="9491663" y="3538538"/>
          <p14:tracePt t="10127" x="9491663" y="3556000"/>
          <p14:tracePt t="10142" x="9491663" y="3606800"/>
          <p14:tracePt t="10158" x="9507538" y="3767138"/>
          <p14:tracePt t="10175" x="9542463" y="3962400"/>
          <p14:tracePt t="10192" x="9558338" y="4173538"/>
          <p14:tracePt t="10208" x="9558338" y="4284663"/>
          <p14:tracePt t="10225" x="9558338" y="4386263"/>
          <p14:tracePt t="10242" x="9558338" y="4445000"/>
          <p14:tracePt t="10259" x="9558338" y="4462463"/>
          <p14:tracePt t="10841" x="9474200" y="4335463"/>
          <p14:tracePt t="10860" x="9380538" y="4191000"/>
          <p14:tracePt t="10875" x="9329738" y="4106863"/>
          <p14:tracePt t="10892" x="9278938" y="4013200"/>
          <p14:tracePt t="10909" x="9220200" y="3944938"/>
          <p14:tracePt t="10925" x="9202738" y="3911600"/>
          <p14:tracePt t="10942" x="9186863" y="3894138"/>
          <p14:tracePt t="10958" x="9169400" y="3868738"/>
          <p14:tracePt t="10975" x="9169400" y="3852863"/>
          <p14:tracePt t="10992" x="9151938" y="3852863"/>
          <p14:tracePt t="11008" x="9136063" y="3835400"/>
          <p14:tracePt t="11025" x="9136063" y="3817938"/>
          <p14:tracePt t="11042" x="9118600" y="3802063"/>
          <p14:tracePt t="11074" x="9101138" y="3784600"/>
          <p14:tracePt t="11192" x="9101138" y="3802063"/>
          <p14:tracePt t="11209" x="9101138" y="3817938"/>
          <p14:tracePt t="11224" x="9101138" y="3894138"/>
          <p14:tracePt t="11242" x="9101138" y="4030663"/>
          <p14:tracePt t="11259" x="9101138" y="4122738"/>
          <p14:tracePt t="11275" x="9118600" y="4173538"/>
          <p14:tracePt t="11292" x="9136063" y="4249738"/>
          <p14:tracePt t="11308" x="9151938" y="4284663"/>
          <p14:tracePt t="11341" x="9151938" y="4300538"/>
          <p14:tracePt t="11441" x="9151938" y="4224338"/>
          <p14:tracePt t="11458" x="9151938" y="4140200"/>
          <p14:tracePt t="11475" x="9151938" y="4013200"/>
          <p14:tracePt t="11492" x="9151938" y="3944938"/>
          <p14:tracePt t="11509" x="9151938" y="3852863"/>
          <p14:tracePt t="11525" x="9151938" y="3802063"/>
          <p14:tracePt t="11542" x="9151938" y="3767138"/>
          <p14:tracePt t="11558" x="9151938" y="3751263"/>
          <p14:tracePt t="11575" x="9151938" y="3733800"/>
          <p14:tracePt t="11592" x="9151938" y="3716338"/>
          <p14:tracePt t="11624" x="9136063" y="3716338"/>
          <p14:tracePt t="11642" x="9136063" y="3690938"/>
          <p14:tracePt t="11658" x="9136063" y="3716338"/>
          <p14:tracePt t="11675" x="9136063" y="3802063"/>
          <p14:tracePt t="11692" x="9151938" y="3929063"/>
          <p14:tracePt t="11709" x="9186863" y="4071938"/>
          <p14:tracePt t="11725" x="9202738" y="4173538"/>
          <p14:tracePt t="11742" x="9220200" y="4284663"/>
          <p14:tracePt t="11759" x="9245600" y="4351338"/>
          <p14:tracePt t="11775" x="9245600" y="4402138"/>
          <p14:tracePt t="11808" x="9245600" y="4427538"/>
          <p14:tracePt t="11891" x="9245600" y="4402138"/>
          <p14:tracePt t="11909" x="9245600" y="4318000"/>
          <p14:tracePt t="11924" x="9220200" y="4208463"/>
          <p14:tracePt t="11942" x="9220200" y="4122738"/>
          <p14:tracePt t="11959" x="9202738" y="4030663"/>
          <p14:tracePt t="11975" x="9202738" y="3979863"/>
          <p14:tracePt t="11992" x="9202738" y="3944938"/>
          <p14:tracePt t="12009" x="9202738" y="3929063"/>
          <p14:tracePt t="12041" x="9202738" y="3911600"/>
          <p14:tracePt t="12091" x="9186863" y="3911600"/>
          <p14:tracePt t="12141" x="9186863" y="3962400"/>
          <p14:tracePt t="12159" x="9169400" y="3995738"/>
          <p14:tracePt t="12175" x="9151938" y="4106863"/>
          <p14:tracePt t="12192" x="9151938" y="4157663"/>
          <p14:tracePt t="12208" x="9151938" y="4249738"/>
          <p14:tracePt t="12225" x="9136063" y="4318000"/>
          <p14:tracePt t="12242" x="9136063" y="4335463"/>
          <p14:tracePt t="12324" x="9136063" y="4318000"/>
          <p14:tracePt t="12342" x="9136063" y="4249738"/>
          <p14:tracePt t="12359" x="9136063" y="4140200"/>
          <p14:tracePt t="12375" x="9136063" y="3979863"/>
          <p14:tracePt t="12392" x="9118600" y="3852863"/>
          <p14:tracePt t="12408" x="9118600" y="3751263"/>
          <p14:tracePt t="12425" x="9118600" y="3675063"/>
          <p14:tracePt t="12442" x="9118600" y="3640138"/>
          <p14:tracePt t="12459" x="9118600" y="3624263"/>
          <p14:tracePt t="12541" x="9118600" y="3657600"/>
          <p14:tracePt t="12559" x="9118600" y="3733800"/>
          <p14:tracePt t="12575" x="9118600" y="3835400"/>
          <p14:tracePt t="12592" x="9118600" y="3929063"/>
          <p14:tracePt t="12609" x="9118600" y="4013200"/>
          <p14:tracePt t="12625" x="9118600" y="4071938"/>
          <p14:tracePt t="12642" x="9118600" y="4089400"/>
          <p14:tracePt t="12658" x="9118600" y="4106863"/>
          <p14:tracePt t="13492" x="9118600" y="4089400"/>
          <p14:tracePt t="13509" x="9118600" y="4013200"/>
          <p14:tracePt t="13526" x="9118600" y="3929063"/>
          <p14:tracePt t="13542" x="9118600" y="3751263"/>
          <p14:tracePt t="13559" x="9118600" y="3556000"/>
          <p14:tracePt t="13575" x="9118600" y="3360738"/>
          <p14:tracePt t="13592" x="9101138" y="3182938"/>
          <p14:tracePt t="13609" x="9101138" y="3073400"/>
          <p14:tracePt t="13625" x="9085263" y="2963863"/>
          <p14:tracePt t="13642" x="9085263" y="2895600"/>
          <p14:tracePt t="13658" x="9085263" y="2844800"/>
          <p14:tracePt t="13675" x="9067800" y="2768600"/>
          <p14:tracePt t="13692" x="9067800" y="2717800"/>
          <p14:tracePt t="13709" x="9042400" y="2667000"/>
          <p14:tracePt t="13726" x="9024938" y="2573338"/>
          <p14:tracePt t="13742" x="9009063" y="2557463"/>
          <p14:tracePt t="13774" x="9009063" y="2540000"/>
          <p14:tracePt t="14074" x="9009063" y="2557463"/>
          <p14:tracePt t="14092" x="9009063" y="2573338"/>
          <p14:tracePt t="14108" x="9009063" y="2608263"/>
          <p14:tracePt t="14126" x="9009063" y="2649538"/>
          <p14:tracePt t="14142" x="9024938" y="2700338"/>
          <p14:tracePt t="14159" x="9042400" y="2751138"/>
          <p14:tracePt t="14175" x="9042400" y="2786063"/>
          <p14:tracePt t="14192" x="9067800" y="2844800"/>
          <p14:tracePt t="14209" x="9067800" y="2878138"/>
          <p14:tracePt t="14226" x="9085263" y="2928938"/>
          <p14:tracePt t="14242" x="9101138" y="2989263"/>
          <p14:tracePt t="14259" x="9101138" y="3040063"/>
          <p14:tracePt t="14275" x="9118600" y="3090863"/>
          <p14:tracePt t="14292" x="9136063" y="3141663"/>
          <p14:tracePt t="14309" x="9136063" y="3182938"/>
          <p14:tracePt t="14325" x="9136063" y="3200400"/>
          <p14:tracePt t="14342" x="9136063" y="3233738"/>
          <p14:tracePt t="14374" x="9136063" y="3251200"/>
          <p14:tracePt t="14474" x="9136063" y="3217863"/>
          <p14:tracePt t="14493" x="9136063" y="3167063"/>
          <p14:tracePt t="14507" x="9151938" y="3090863"/>
          <p14:tracePt t="14525" x="9151938" y="3005138"/>
          <p14:tracePt t="14542" x="9169400" y="2913063"/>
          <p14:tracePt t="14559" x="9169400" y="2862263"/>
          <p14:tracePt t="14575" x="9169400" y="2827338"/>
          <p14:tracePt t="14592" x="9169400" y="2786063"/>
          <p14:tracePt t="14609" x="9169400" y="2717800"/>
          <p14:tracePt t="14625" x="9136063" y="2649538"/>
          <p14:tracePt t="14642" x="9118600" y="2573338"/>
          <p14:tracePt t="14659" x="9085263" y="2522538"/>
          <p14:tracePt t="14675" x="9067800" y="2506663"/>
          <p14:tracePt t="14692" x="9067800" y="2489200"/>
          <p14:tracePt t="14741" x="9067800" y="2590800"/>
          <p14:tracePt t="14759" x="9067800" y="2700338"/>
          <p14:tracePt t="14775" x="9067800" y="2862263"/>
          <p14:tracePt t="14792" x="9085263" y="3040063"/>
          <p14:tracePt t="14809" x="9101138" y="3167063"/>
          <p14:tracePt t="14826" x="9101138" y="3284538"/>
          <p14:tracePt t="14842" x="9118600" y="3395663"/>
          <p14:tracePt t="14859" x="9136063" y="3462338"/>
          <p14:tracePt t="14875" x="9136063" y="3497263"/>
          <p14:tracePt t="14892" x="9136063" y="3513138"/>
          <p14:tracePt t="14909" x="9136063" y="3538538"/>
          <p14:tracePt t="14991" x="9136063" y="3497263"/>
          <p14:tracePt t="15009" x="9136063" y="3395663"/>
          <p14:tracePt t="15025" x="9136063" y="3233738"/>
          <p14:tracePt t="15042" x="9136063" y="3040063"/>
          <p14:tracePt t="15059" x="9136063" y="2862263"/>
          <p14:tracePt t="15075" x="9136063" y="2751138"/>
          <p14:tracePt t="15092" x="9136063" y="2649538"/>
          <p14:tracePt t="15109" x="9136063" y="2608263"/>
          <p14:tracePt t="15125" x="9136063" y="2573338"/>
          <p14:tracePt t="15158" x="9136063" y="2557463"/>
          <p14:tracePt t="15257" x="9136063" y="2573338"/>
          <p14:tracePt t="15276" x="9136063" y="2633663"/>
          <p14:tracePt t="15291" x="9136063" y="2717800"/>
          <p14:tracePt t="15309" x="9136063" y="2786063"/>
          <p14:tracePt t="15326" x="9136063" y="2895600"/>
          <p14:tracePt t="15342" x="9136063" y="2963863"/>
          <p14:tracePt t="15359" x="9136063" y="3005138"/>
          <p14:tracePt t="15375" x="9136063" y="3022600"/>
          <p14:tracePt t="15392" x="9136063" y="3040063"/>
          <p14:tracePt t="15454" x="9136063" y="3022600"/>
          <p14:tracePt t="15462" x="9136063" y="2989263"/>
          <p14:tracePt t="15476" x="9136063" y="2928938"/>
          <p14:tracePt t="15492" x="9136063" y="2827338"/>
          <p14:tracePt t="15509" x="9136063" y="2700338"/>
          <p14:tracePt t="15525" x="9136063" y="2590800"/>
          <p14:tracePt t="15542" x="9136063" y="2489200"/>
          <p14:tracePt t="15559" x="9136063" y="2413000"/>
          <p14:tracePt t="15575" x="9136063" y="2379663"/>
          <p14:tracePt t="15592" x="9136063" y="2362200"/>
          <p14:tracePt t="15674" x="9136063" y="2395538"/>
          <p14:tracePt t="15693" x="9136063" y="2506663"/>
          <p14:tracePt t="15707" x="9136063" y="2684463"/>
          <p14:tracePt t="15725" x="9151938" y="2913063"/>
          <p14:tracePt t="15742" x="9151938" y="3073400"/>
          <p14:tracePt t="15759" x="9151938" y="3182938"/>
          <p14:tracePt t="15776" x="9151938" y="3251200"/>
          <p14:tracePt t="15792" x="9151938" y="3284538"/>
          <p14:tracePt t="15809" x="9151938" y="3302000"/>
          <p14:tracePt t="15912" x="9151938" y="3284538"/>
          <p14:tracePt t="15926" x="9151938" y="3268663"/>
          <p14:tracePt t="15941" x="9151938" y="3200400"/>
          <p14:tracePt t="15959" x="9151938" y="3124200"/>
          <p14:tracePt t="15976" x="9151938" y="3040063"/>
          <p14:tracePt t="15992" x="9151938" y="2946400"/>
          <p14:tracePt t="16009" x="9151938" y="2895600"/>
          <p14:tracePt t="16025" x="9151938" y="2844800"/>
          <p14:tracePt t="16042" x="9151938" y="2827338"/>
          <p14:tracePt t="16059" x="9151938" y="2811463"/>
          <p14:tracePt t="16076" x="9151938" y="2786063"/>
          <p14:tracePt t="16142" x="9151938" y="2827338"/>
          <p14:tracePt t="16159" x="9151938" y="2878138"/>
          <p14:tracePt t="16176" x="9151938" y="3005138"/>
          <p14:tracePt t="16192" x="9151938" y="3167063"/>
          <p14:tracePt t="16209" x="9151938" y="3268663"/>
          <p14:tracePt t="16225" x="9151938" y="3319463"/>
          <p14:tracePt t="16242" x="9151938" y="3344863"/>
          <p14:tracePt t="16259" x="9151938" y="3360738"/>
          <p14:tracePt t="16275" x="9136063" y="3360738"/>
          <p14:tracePt t="16308" x="9136063" y="3344863"/>
          <p14:tracePt t="16326" x="9136063" y="3284538"/>
          <p14:tracePt t="16342" x="9136063" y="3182938"/>
          <p14:tracePt t="16359" x="9136063" y="3040063"/>
          <p14:tracePt t="16375" x="9136063" y="2862263"/>
          <p14:tracePt t="16392" x="9136063" y="2751138"/>
          <p14:tracePt t="16409" x="9136063" y="2649538"/>
          <p14:tracePt t="16426" x="9136063" y="2557463"/>
          <p14:tracePt t="16442" x="9136063" y="2522538"/>
          <p14:tracePt t="16459" x="9136063" y="2471738"/>
          <p14:tracePt t="16475" x="9136063" y="2430463"/>
          <p14:tracePt t="16492" x="9118600" y="2413000"/>
          <p14:tracePt t="16509" x="9118600" y="2395538"/>
          <p14:tracePt t="16525" x="9101138" y="2379663"/>
          <p14:tracePt t="16557" x="9101138" y="2430463"/>
          <p14:tracePt t="16576" x="9101138" y="2540000"/>
          <p14:tracePt t="16592" x="9101138" y="2649538"/>
          <p14:tracePt t="16609" x="9118600" y="2751138"/>
          <p14:tracePt t="16626" x="9136063" y="2878138"/>
          <p14:tracePt t="16642" x="9136063" y="2895600"/>
          <p14:tracePt t="16659" x="9136063" y="2928938"/>
          <p14:tracePt t="16691" x="9136063" y="2946400"/>
          <p14:tracePt t="17568" x="9136063" y="2963863"/>
          <p14:tracePt t="17576" x="9136063" y="3005138"/>
          <p14:tracePt t="17592" x="9136063" y="3040063"/>
          <p14:tracePt t="17609" x="9136063" y="3106738"/>
          <p14:tracePt t="17626" x="9151938" y="3167063"/>
          <p14:tracePt t="17642" x="9151938" y="3233738"/>
          <p14:tracePt t="17659" x="9151938" y="3251200"/>
          <p14:tracePt t="17691" x="9151938" y="3268663"/>
          <p14:tracePt t="17724" x="9151938" y="3284538"/>
          <p14:tracePt t="17774" x="9151938" y="3302000"/>
          <p14:tracePt t="17792" x="9151938" y="3344863"/>
          <p14:tracePt t="17809" x="9151938" y="3378200"/>
          <p14:tracePt t="17826" x="9151938" y="3429000"/>
          <p14:tracePt t="17842" x="9151938" y="3479800"/>
          <p14:tracePt t="17859" x="9151938" y="3538538"/>
          <p14:tracePt t="17875" x="9151938" y="3589338"/>
          <p14:tracePt t="17892" x="9151938" y="3657600"/>
          <p14:tracePt t="17909" x="9151938" y="3733800"/>
          <p14:tracePt t="17926" x="9151938" y="3784600"/>
          <p14:tracePt t="17942" x="9151938" y="3835400"/>
          <p14:tracePt t="17959" x="9151938" y="3894138"/>
          <p14:tracePt t="17975" x="9151938" y="3911600"/>
          <p14:tracePt t="17992" x="9151938" y="3929063"/>
          <p14:tracePt t="18024" x="9151938" y="3944938"/>
          <p14:tracePt t="18961" x="9151938" y="3962400"/>
          <p14:tracePt t="18976" x="9151938" y="3995738"/>
          <p14:tracePt t="18993" x="9186863" y="4071938"/>
          <p14:tracePt t="19009" x="9202738" y="4208463"/>
          <p14:tracePt t="19026" x="9245600" y="4386263"/>
          <p14:tracePt t="19042" x="9263063" y="4564063"/>
          <p14:tracePt t="19059" x="9278938" y="4741863"/>
          <p14:tracePt t="19076" x="9278938" y="4935538"/>
          <p14:tracePt t="19092" x="9278938" y="5156200"/>
          <p14:tracePt t="19109" x="9278938" y="5224463"/>
          <p14:tracePt t="19126" x="9278938" y="5334000"/>
          <p14:tracePt t="19142" x="9263063" y="5435600"/>
          <p14:tracePt t="19159" x="9263063" y="5468938"/>
          <p14:tracePt t="19176" x="9245600" y="5511800"/>
          <p14:tracePt t="19192" x="9220200" y="5545138"/>
          <p14:tracePt t="19209" x="9220200" y="5562600"/>
          <p14:tracePt t="19226" x="9202738" y="5580063"/>
          <p14:tracePt t="19258" x="9202738" y="5595938"/>
          <p14:tracePt t="19275" x="9186863" y="5595938"/>
          <p14:tracePt t="19309" x="9186863" y="5613400"/>
          <p14:tracePt t="19374" x="9186863" y="5630863"/>
          <p14:tracePt t="19392" x="9169400" y="5630863"/>
          <p14:tracePt t="19409" x="9169400" y="5646738"/>
          <p14:tracePt t="19426" x="9151938" y="5646738"/>
          <p14:tracePt t="19442" x="9151938" y="5664200"/>
          <p14:tracePt t="19527" x="9136063" y="5664200"/>
          <p14:tracePt t="19608" x="9136063" y="5630863"/>
          <p14:tracePt t="19626" x="9118600" y="5545138"/>
          <p14:tracePt t="19643" x="9118600" y="5418138"/>
          <p14:tracePt t="19659" x="9118600" y="5291138"/>
          <p14:tracePt t="19676" x="9118600" y="5173663"/>
          <p14:tracePt t="19692" x="9118600" y="5046663"/>
          <p14:tracePt t="19709" x="9118600" y="4953000"/>
          <p14:tracePt t="19726" x="9118600" y="4884738"/>
          <p14:tracePt t="19742" x="9118600" y="4851400"/>
          <p14:tracePt t="19759" x="9118600" y="4833938"/>
          <p14:tracePt t="19776" x="9118600" y="4800600"/>
          <p14:tracePt t="19808" x="9118600" y="4775200"/>
          <p14:tracePt t="19904" x="9118600" y="4800600"/>
          <p14:tracePt t="19925" x="9118600" y="4833938"/>
          <p14:tracePt t="19942" x="9118600" y="4902200"/>
          <p14:tracePt t="19959" x="9118600" y="5029200"/>
          <p14:tracePt t="19975" x="9118600" y="5156200"/>
          <p14:tracePt t="19992" x="9118600" y="5275263"/>
          <p14:tracePt t="20009" x="9118600" y="5367338"/>
          <p14:tracePt t="20026" x="9118600" y="5435600"/>
          <p14:tracePt t="20042" x="9101138" y="5468938"/>
          <p14:tracePt t="20059" x="9101138" y="5486400"/>
          <p14:tracePt t="20141" x="9085263" y="5486400"/>
          <p14:tracePt t="20159" x="9085263" y="5402263"/>
          <p14:tracePt t="20176" x="9067800" y="5257800"/>
          <p14:tracePt t="20192" x="9042400" y="5062538"/>
          <p14:tracePt t="20209" x="9042400" y="4902200"/>
          <p14:tracePt t="20226" x="9024938" y="4775200"/>
          <p14:tracePt t="20242" x="9024938" y="4691063"/>
          <p14:tracePt t="20259" x="9009063" y="4640263"/>
          <p14:tracePt t="20291" x="9009063" y="4622800"/>
          <p14:tracePt t="20330" x="9009063" y="4640263"/>
          <p14:tracePt t="20342" x="9009063" y="4656138"/>
          <p14:tracePt t="20359" x="9009063" y="4757738"/>
          <p14:tracePt t="20376" x="9009063" y="4935538"/>
          <p14:tracePt t="20392" x="9024938" y="5130800"/>
          <p14:tracePt t="20409" x="9042400" y="5308600"/>
          <p14:tracePt t="20426" x="9067800" y="5435600"/>
          <p14:tracePt t="20442" x="9067800" y="5545138"/>
          <p14:tracePt t="20459" x="9085263" y="5595938"/>
          <p14:tracePt t="20475" x="9085263" y="5630863"/>
          <p14:tracePt t="20492" x="9085263" y="5646738"/>
          <p14:tracePt t="20509" x="9085263" y="5664200"/>
          <p14:tracePt t="20567" x="9085263" y="5646738"/>
          <p14:tracePt t="20576" x="9085263" y="5595938"/>
          <p14:tracePt t="20592" x="9085263" y="5580063"/>
          <p14:tracePt t="20609" x="9085263" y="5384800"/>
          <p14:tracePt t="20626" x="9085263" y="5308600"/>
          <p14:tracePt t="20642" x="9085263" y="5189538"/>
          <p14:tracePt t="20659" x="9067800" y="5046663"/>
          <p14:tracePt t="20676" x="9067800" y="4995863"/>
          <p14:tracePt t="20692" x="9067800" y="4978400"/>
          <p14:tracePt t="20709" x="9067800" y="4953000"/>
          <p14:tracePt t="20789" x="9067800" y="4978400"/>
          <p14:tracePt t="20808" x="9067800" y="5046663"/>
          <p14:tracePt t="20826" x="9085263" y="5130800"/>
          <p14:tracePt t="20842" x="9085263" y="5240338"/>
          <p14:tracePt t="20859" x="9101138" y="5351463"/>
          <p14:tracePt t="20875" x="9101138" y="5435600"/>
          <p14:tracePt t="20892" x="9101138" y="5511800"/>
          <p14:tracePt t="20909" x="9101138" y="5545138"/>
          <p14:tracePt t="20926" x="9101138" y="5562600"/>
          <p14:tracePt t="20942" x="9101138" y="5580063"/>
          <p14:tracePt t="21008" x="9101138" y="5545138"/>
          <p14:tracePt t="21026" x="9101138" y="5453063"/>
          <p14:tracePt t="21042" x="9085263" y="5351463"/>
          <p14:tracePt t="21059" x="9067800" y="5080000"/>
          <p14:tracePt t="21076" x="9067800" y="5029200"/>
          <p14:tracePt t="21092" x="9042400" y="4902200"/>
          <p14:tracePt t="21109" x="9024938" y="4775200"/>
          <p14:tracePt t="21126" x="9024938" y="4757738"/>
          <p14:tracePt t="21142" x="9024938" y="4741863"/>
          <p14:tracePt t="21208" x="9024938" y="4775200"/>
          <p14:tracePt t="21225" x="9024938" y="4919663"/>
          <p14:tracePt t="21242" x="9024938" y="5097463"/>
          <p14:tracePt t="21259" x="9024938" y="5291138"/>
          <p14:tracePt t="21276" x="9042400" y="5418138"/>
          <p14:tracePt t="21292" x="9042400" y="5529263"/>
          <p14:tracePt t="21309" x="9042400" y="5580063"/>
          <p14:tracePt t="21326" x="9042400" y="5613400"/>
          <p14:tracePt t="21358" x="9042400" y="5630863"/>
          <p14:tracePt t="21403" x="9042400" y="5613400"/>
          <p14:tracePt t="21411" x="9042400" y="5580063"/>
          <p14:tracePt t="21426" x="9042400" y="5562600"/>
          <p14:tracePt t="21442" x="9042400" y="5453063"/>
          <p14:tracePt t="21459" x="9042400" y="5334000"/>
          <p14:tracePt t="21476" x="9042400" y="5240338"/>
          <p14:tracePt t="21492" x="9042400" y="5130800"/>
          <p14:tracePt t="21509" x="9042400" y="5080000"/>
          <p14:tracePt t="21526" x="9042400" y="5046663"/>
          <p14:tracePt t="21542" x="9042400" y="5029200"/>
          <p14:tracePt t="21632" x="9042400" y="5046663"/>
          <p14:tracePt t="21643" x="9042400" y="5080000"/>
          <p14:tracePt t="21658" x="9042400" y="5173663"/>
          <p14:tracePt t="21676" x="9067800" y="5257800"/>
          <p14:tracePt t="21692" x="9085263" y="5351463"/>
          <p14:tracePt t="21709" x="9085263" y="5402263"/>
          <p14:tracePt t="21726" x="9085263" y="5435600"/>
          <p14:tracePt t="21742" x="9085263" y="5453063"/>
          <p14:tracePt t="21759" x="9085263" y="5468938"/>
          <p14:tracePt t="21808" x="9085263" y="5453063"/>
          <p14:tracePt t="21825" x="9085263" y="5402263"/>
          <p14:tracePt t="21842" x="9085263" y="5291138"/>
          <p14:tracePt t="21859" x="9085263" y="5173663"/>
          <p14:tracePt t="21876" x="9085263" y="5080000"/>
          <p14:tracePt t="21892" x="9085263" y="4995863"/>
          <p14:tracePt t="21909" x="9085263" y="4935538"/>
          <p14:tracePt t="21926" x="9085263" y="4902200"/>
          <p14:tracePt t="21942" x="9085263" y="4884738"/>
          <p14:tracePt t="21975" x="9067800" y="4884738"/>
          <p14:tracePt t="22258" x="9067800" y="4919663"/>
          <p14:tracePt t="22276" x="9101138" y="5011738"/>
          <p14:tracePt t="22292" x="9136063" y="5113338"/>
          <p14:tracePt t="22309" x="9186863" y="5275263"/>
          <p14:tracePt t="22326" x="9220200" y="5435600"/>
          <p14:tracePt t="22342" x="9245600" y="5545138"/>
          <p14:tracePt t="22359" x="9263063" y="5630863"/>
          <p14:tracePt t="22376" x="9263063" y="5664200"/>
          <p14:tracePt t="22392" x="9263063" y="5689600"/>
          <p14:tracePt t="22409" x="9263063" y="5707063"/>
          <p14:tracePt t="22458" x="9263063" y="5689600"/>
          <p14:tracePt t="22476" x="9263063" y="5613400"/>
          <p14:tracePt t="22492" x="9245600" y="5486400"/>
          <p14:tracePt t="22509" x="9202738" y="5291138"/>
          <p14:tracePt t="22526" x="9202738" y="5029200"/>
          <p14:tracePt t="22542" x="9186863" y="4851400"/>
          <p14:tracePt t="22559" x="9186863" y="4757738"/>
          <p14:tracePt t="22576" x="9186863" y="4706938"/>
          <p14:tracePt t="22593" x="9169400" y="4691063"/>
          <p14:tracePt t="22609" x="9169400" y="4673600"/>
          <p14:tracePt t="22691" x="9169400" y="4706938"/>
          <p14:tracePt t="22710" x="9169400" y="4800600"/>
          <p14:tracePt t="22724" x="9169400" y="4935538"/>
          <p14:tracePt t="22742" x="9169400" y="5097463"/>
          <p14:tracePt t="22759" x="9169400" y="5224463"/>
          <p14:tracePt t="22776" x="9169400" y="5334000"/>
          <p14:tracePt t="22792" x="9169400" y="5402263"/>
          <p14:tracePt t="22809" x="9169400" y="5435600"/>
          <p14:tracePt t="22826" x="9169400" y="5453063"/>
          <p14:tracePt t="22842" x="9169400" y="5468938"/>
          <p14:tracePt t="22891" x="9169400" y="5435600"/>
          <p14:tracePt t="22909" x="9151938" y="5384800"/>
          <p14:tracePt t="22926" x="9118600" y="5275263"/>
          <p14:tracePt t="22942" x="9101138" y="5130800"/>
          <p14:tracePt t="22959" x="9085263" y="5046663"/>
          <p14:tracePt t="22976" x="9067800" y="4978400"/>
          <p14:tracePt t="22993" x="9042400" y="4919663"/>
          <p14:tracePt t="23009" x="9042400" y="4902200"/>
          <p14:tracePt t="23026" x="9042400" y="4884738"/>
          <p14:tracePt t="23108" x="9042400" y="4978400"/>
          <p14:tracePt t="23127" x="9067800" y="5080000"/>
          <p14:tracePt t="23141" x="9085263" y="5173663"/>
          <p14:tracePt t="23159" x="9085263" y="5257800"/>
          <p14:tracePt t="23176" x="9101138" y="5334000"/>
          <p14:tracePt t="23192" x="9101138" y="5367338"/>
          <p14:tracePt t="23209" x="9101138" y="5384800"/>
          <p14:tracePt t="23312" x="9101138" y="5367338"/>
          <p14:tracePt t="23326" x="9101138" y="5351463"/>
          <p14:tracePt t="23343" x="9101138" y="5275263"/>
          <p14:tracePt t="23359" x="9101138" y="5240338"/>
          <p14:tracePt t="23376" x="9101138" y="5189538"/>
          <p14:tracePt t="23392" x="9101138" y="5173663"/>
          <p14:tracePt t="23409" x="9101138" y="5156200"/>
          <p14:tracePt t="23426" x="9101138" y="5130800"/>
          <p14:tracePt t="23724" x="9101138" y="5173663"/>
          <p14:tracePt t="23742" x="9101138" y="5240338"/>
          <p14:tracePt t="23759" x="9101138" y="5351463"/>
          <p14:tracePt t="23776" x="9101138" y="5435600"/>
          <p14:tracePt t="23793" x="9101138" y="5545138"/>
          <p14:tracePt t="23809" x="9101138" y="5595938"/>
          <p14:tracePt t="23826" x="9101138" y="5630863"/>
          <p14:tracePt t="23842" x="9101138" y="5646738"/>
          <p14:tracePt t="23859" x="9101138" y="5664200"/>
          <p14:tracePt t="23911" x="9085263" y="5646738"/>
          <p14:tracePt t="23926" x="9085263" y="5613400"/>
          <p14:tracePt t="23942" x="9067800" y="5511800"/>
          <p14:tracePt t="23959" x="9042400" y="5367338"/>
          <p14:tracePt t="23976" x="9042400" y="5207000"/>
          <p14:tracePt t="23993" x="9042400" y="5097463"/>
          <p14:tracePt t="24009" x="9042400" y="5011738"/>
          <p14:tracePt t="24026" x="9042400" y="4935538"/>
          <p14:tracePt t="24058" x="9042400" y="4919663"/>
          <p14:tracePt t="24378" x="9042400" y="4935538"/>
          <p14:tracePt t="25255" x="9042400" y="4919663"/>
          <p14:tracePt t="25263" x="9042400" y="4884738"/>
          <p14:tracePt t="25276" x="9042400" y="4851400"/>
          <p14:tracePt t="25293" x="9042400" y="4757738"/>
          <p14:tracePt t="25309" x="9067800" y="4691063"/>
          <p14:tracePt t="25326" x="9085263" y="4622800"/>
          <p14:tracePt t="25342" x="9085263" y="4546600"/>
          <p14:tracePt t="25359" x="9085263" y="4495800"/>
          <p14:tracePt t="25376" x="9085263" y="4462463"/>
          <p14:tracePt t="25393" x="9085263" y="4427538"/>
          <p14:tracePt t="25409" x="9085263" y="4402138"/>
          <p14:tracePt t="25426" x="9085263" y="4386263"/>
          <p14:tracePt t="25442" x="9085263" y="4351338"/>
          <p14:tracePt t="25459" x="9085263" y="4335463"/>
          <p14:tracePt t="25476" x="9085263" y="4318000"/>
          <p14:tracePt t="25508" x="9085263" y="4300538"/>
          <p14:tracePt t="27541" x="9042400" y="4284663"/>
          <p14:tracePt t="27559" x="8991600" y="4224338"/>
          <p14:tracePt t="27577" x="8940800" y="4157663"/>
          <p14:tracePt t="27593" x="8864600" y="4106863"/>
          <p14:tracePt t="27609" x="8796338" y="4030663"/>
          <p14:tracePt t="27626" x="8745538" y="3979863"/>
          <p14:tracePt t="27643" x="8686800" y="3944938"/>
          <p14:tracePt t="27659" x="8653463" y="3911600"/>
          <p14:tracePt t="27676" x="8618538" y="3911600"/>
          <p14:tracePt t="27692" x="8602663" y="3894138"/>
          <p14:tracePt t="27709" x="8567738" y="3868738"/>
          <p14:tracePt t="27726" x="8551863" y="3868738"/>
          <p14:tracePt t="27742" x="8534400" y="3852863"/>
          <p14:tracePt t="27759" x="8509000" y="3852863"/>
          <p14:tracePt t="27776" x="8491538" y="3835400"/>
          <p14:tracePt t="27793" x="8475663" y="3835400"/>
          <p14:tracePt t="27809" x="8458200" y="3817938"/>
          <p14:tracePt t="27826" x="8440738" y="3817938"/>
          <p14:tracePt t="27843" x="8424863" y="3817938"/>
          <p14:tracePt t="27859" x="8407400" y="3802063"/>
          <p14:tracePt t="27876" x="8389938" y="3784600"/>
          <p14:tracePt t="27893" x="8356600" y="3784600"/>
          <p14:tracePt t="27909" x="8331200" y="3767138"/>
          <p14:tracePt t="27926" x="8297863" y="3751263"/>
          <p14:tracePt t="27942" x="8280400" y="3733800"/>
          <p14:tracePt t="27959" x="8262938" y="3733800"/>
          <p14:tracePt t="27976" x="8212138" y="3716338"/>
          <p14:tracePt t="27993" x="8212138" y="3690938"/>
          <p14:tracePt t="28009" x="8178800" y="3690938"/>
          <p14:tracePt t="28026" x="8135938" y="3675063"/>
          <p14:tracePt t="28043" x="8102600" y="3675063"/>
          <p14:tracePt t="28059" x="8085138" y="3657600"/>
          <p14:tracePt t="28076" x="8051800" y="3657600"/>
          <p14:tracePt t="28093" x="8018463" y="3657600"/>
          <p14:tracePt t="28109" x="8001000" y="3657600"/>
          <p14:tracePt t="28126" x="7958138" y="3657600"/>
          <p14:tracePt t="28142" x="7942263" y="3657600"/>
          <p14:tracePt t="28159" x="7907338" y="3690938"/>
          <p14:tracePt t="28176" x="7874000" y="3716338"/>
          <p14:tracePt t="28192" x="7840663" y="3751263"/>
          <p14:tracePt t="28209" x="7805738" y="3784600"/>
          <p14:tracePt t="28226" x="7780338" y="3817938"/>
          <p14:tracePt t="28243" x="7764463" y="3852863"/>
          <p14:tracePt t="28259" x="7764463" y="3868738"/>
          <p14:tracePt t="28276" x="7747000" y="3911600"/>
          <p14:tracePt t="28293" x="7747000" y="3944938"/>
          <p14:tracePt t="28309" x="7747000" y="3995738"/>
          <p14:tracePt t="28326" x="7747000" y="4030663"/>
          <p14:tracePt t="28342" x="7747000" y="4071938"/>
          <p14:tracePt t="28359" x="7747000" y="4106863"/>
          <p14:tracePt t="28376" x="7747000" y="4140200"/>
          <p14:tracePt t="28393" x="7747000" y="4173538"/>
          <p14:tracePt t="28409" x="7747000" y="4224338"/>
          <p14:tracePt t="28426" x="7780338" y="4267200"/>
          <p14:tracePt t="28443" x="7856538" y="4351338"/>
          <p14:tracePt t="28460" x="7907338" y="4402138"/>
          <p14:tracePt t="28476" x="7942263" y="4445000"/>
          <p14:tracePt t="28493" x="8001000" y="4478338"/>
          <p14:tracePt t="28509" x="8085138" y="4529138"/>
          <p14:tracePt t="28526" x="8135938" y="4564063"/>
          <p14:tracePt t="28543" x="8196263" y="4597400"/>
          <p14:tracePt t="28559" x="8229600" y="4622800"/>
          <p14:tracePt t="28576" x="8262938" y="4640263"/>
          <p14:tracePt t="28593" x="8280400" y="4640263"/>
          <p14:tracePt t="28609" x="8297863" y="4640263"/>
          <p14:tracePt t="28626" x="8313738" y="4640263"/>
          <p14:tracePt t="28643" x="8331200" y="4640263"/>
          <p14:tracePt t="28659" x="8356600" y="4640263"/>
          <p14:tracePt t="28676" x="8374063" y="4640263"/>
          <p14:tracePt t="28693" x="8389938" y="4622800"/>
          <p14:tracePt t="28709" x="8424863" y="4597400"/>
          <p14:tracePt t="28726" x="8440738" y="4579938"/>
          <p14:tracePt t="28742" x="8458200" y="4564063"/>
          <p14:tracePt t="28759" x="8475663" y="4546600"/>
          <p14:tracePt t="28776" x="8491538" y="4529138"/>
          <p14:tracePt t="28793" x="8491538" y="4495800"/>
          <p14:tracePt t="28809" x="8509000" y="4478338"/>
          <p14:tracePt t="28826" x="8509000" y="4445000"/>
          <p14:tracePt t="28842" x="8534400" y="4386263"/>
          <p14:tracePt t="28859" x="8534400" y="4351338"/>
          <p14:tracePt t="28876" x="8534400" y="4318000"/>
          <p14:tracePt t="28893" x="8534400" y="4284663"/>
          <p14:tracePt t="28909" x="8534400" y="4249738"/>
          <p14:tracePt t="28926" x="8534400" y="4208463"/>
          <p14:tracePt t="28942" x="8534400" y="4173538"/>
          <p14:tracePt t="28959" x="8509000" y="4140200"/>
          <p14:tracePt t="28976" x="8509000" y="4106863"/>
          <p14:tracePt t="28993" x="8491538" y="4046538"/>
          <p14:tracePt t="29009" x="8475663" y="4030663"/>
          <p14:tracePt t="29026" x="8458200" y="3995738"/>
          <p14:tracePt t="29043" x="8424863" y="3962400"/>
          <p14:tracePt t="29059" x="8407400" y="3929063"/>
          <p14:tracePt t="29076" x="8389938" y="3894138"/>
          <p14:tracePt t="29093" x="8389938" y="3852863"/>
          <p14:tracePt t="29109" x="8374063" y="3835400"/>
          <p14:tracePt t="29126" x="8356600" y="3817938"/>
          <p14:tracePt t="29143" x="8331200" y="3784600"/>
          <p14:tracePt t="29159" x="8331200" y="3767138"/>
          <p14:tracePt t="29176" x="8313738" y="3751263"/>
          <p14:tracePt t="29193" x="8297863" y="3733800"/>
          <p14:tracePt t="29209" x="8280400" y="3716338"/>
          <p14:tracePt t="29226" x="8280400" y="3690938"/>
          <p14:tracePt t="29242" x="8262938" y="3675063"/>
          <p14:tracePt t="29275" x="8247063" y="3657600"/>
          <p14:tracePt t="29293" x="8229600" y="3657600"/>
          <p14:tracePt t="29309" x="8229600" y="3640138"/>
          <p14:tracePt t="29326" x="8212138" y="3624263"/>
          <p14:tracePt t="29343" x="8196263" y="3624263"/>
          <p14:tracePt t="29375" x="8196263" y="3606800"/>
          <p14:tracePt t="29393" x="8178800" y="3606800"/>
          <p14:tracePt t="29425" x="8153400" y="3606800"/>
          <p14:tracePt t="29443" x="8135938" y="3606800"/>
          <p14:tracePt t="29460" x="8120063" y="3589338"/>
          <p14:tracePt t="29476" x="8102600" y="3589338"/>
          <p14:tracePt t="29493" x="8034338" y="3573463"/>
          <p14:tracePt t="29509" x="7983538" y="3573463"/>
          <p14:tracePt t="29526" x="7907338" y="3556000"/>
          <p14:tracePt t="29543" x="7874000" y="3538538"/>
          <p14:tracePt t="29559" x="7840663" y="3538538"/>
          <p14:tracePt t="29576" x="7823200" y="3538538"/>
          <p14:tracePt t="29593" x="7805738" y="3538538"/>
          <p14:tracePt t="29609" x="7780338" y="3538538"/>
          <p14:tracePt t="29626" x="7764463" y="3538538"/>
          <p14:tracePt t="29643" x="7747000" y="3538538"/>
          <p14:tracePt t="29659" x="7713663" y="3556000"/>
          <p14:tracePt t="29676" x="7696200" y="3573463"/>
          <p14:tracePt t="29693" x="7662863" y="3606800"/>
          <p14:tracePt t="29709" x="7645400" y="3640138"/>
          <p14:tracePt t="29726" x="7627938" y="3675063"/>
          <p14:tracePt t="29743" x="7602538" y="3690938"/>
          <p14:tracePt t="29759" x="7602538" y="3733800"/>
          <p14:tracePt t="29776" x="7602538" y="3767138"/>
          <p14:tracePt t="29793" x="7602538" y="3802063"/>
          <p14:tracePt t="29809" x="7602538" y="3835400"/>
          <p14:tracePt t="29826" x="7602538" y="3868738"/>
          <p14:tracePt t="29843" x="7602538" y="3929063"/>
          <p14:tracePt t="29859" x="7645400" y="3979863"/>
          <p14:tracePt t="29876" x="7662863" y="4030663"/>
          <p14:tracePt t="29893" x="7696200" y="4089400"/>
          <p14:tracePt t="29909" x="7713663" y="4157663"/>
          <p14:tracePt t="29926" x="7747000" y="4224338"/>
          <p14:tracePt t="29943" x="7764463" y="4267200"/>
          <p14:tracePt t="29959" x="7780338" y="4300538"/>
          <p14:tracePt t="29976" x="7805738" y="4351338"/>
          <p14:tracePt t="29993" x="7823200" y="4402138"/>
          <p14:tracePt t="30009" x="7856538" y="4445000"/>
          <p14:tracePt t="30026" x="7874000" y="4478338"/>
          <p14:tracePt t="30042" x="7958138" y="4546600"/>
          <p14:tracePt t="30059" x="8018463" y="4579938"/>
          <p14:tracePt t="30076" x="8085138" y="4656138"/>
          <p14:tracePt t="30093" x="8135938" y="4691063"/>
          <p14:tracePt t="30109" x="8212138" y="4706938"/>
          <p14:tracePt t="30126" x="8247063" y="4741863"/>
          <p14:tracePt t="30143" x="8280400" y="4741863"/>
          <p14:tracePt t="30159" x="8313738" y="4757738"/>
          <p14:tracePt t="30176" x="8356600" y="4757738"/>
          <p14:tracePt t="30193" x="8407400" y="4757738"/>
          <p14:tracePt t="30209" x="8440738" y="4741863"/>
          <p14:tracePt t="30226" x="8475663" y="4706938"/>
          <p14:tracePt t="30242" x="8534400" y="4656138"/>
          <p14:tracePt t="30259" x="8551863" y="4622800"/>
          <p14:tracePt t="30276" x="8567738" y="4564063"/>
          <p14:tracePt t="30293" x="8585200" y="4495800"/>
          <p14:tracePt t="30309" x="8602663" y="4427538"/>
          <p14:tracePt t="30326" x="8618538" y="4335463"/>
          <p14:tracePt t="30343" x="8618538" y="4249738"/>
          <p14:tracePt t="30359" x="8618538" y="4157663"/>
          <p14:tracePt t="30376" x="8618538" y="4106863"/>
          <p14:tracePt t="30393" x="8618538" y="4046538"/>
          <p14:tracePt t="30409" x="8602663" y="3995738"/>
          <p14:tracePt t="30426" x="8585200" y="3979863"/>
          <p14:tracePt t="30443" x="8585200" y="3944938"/>
          <p14:tracePt t="30459" x="8567738" y="3929063"/>
          <p14:tracePt t="30476" x="8551863" y="3868738"/>
          <p14:tracePt t="30493" x="8491538" y="3817938"/>
          <p14:tracePt t="30509" x="8458200" y="3784600"/>
          <p14:tracePt t="30526" x="8424863" y="3751263"/>
          <p14:tracePt t="30543" x="8407400" y="3716338"/>
          <p14:tracePt t="30559" x="8374063" y="3690938"/>
          <p14:tracePt t="30576" x="8374063" y="3675063"/>
          <p14:tracePt t="30593" x="8331200" y="3657600"/>
          <p14:tracePt t="30609" x="8297863" y="3640138"/>
          <p14:tracePt t="30626" x="8280400" y="3640138"/>
          <p14:tracePt t="30643" x="8229600" y="3624263"/>
          <p14:tracePt t="30659" x="8196263" y="3606800"/>
          <p14:tracePt t="30676" x="8135938" y="3606800"/>
          <p14:tracePt t="30693" x="8102600" y="3606800"/>
          <p14:tracePt t="30709" x="8085138" y="3589338"/>
          <p14:tracePt t="30726" x="8069263" y="3589338"/>
          <p14:tracePt t="30743" x="8034338" y="3589338"/>
          <p14:tracePt t="30759" x="8001000" y="3589338"/>
          <p14:tracePt t="30776" x="7958138" y="3606800"/>
          <p14:tracePt t="30793" x="7924800" y="3624263"/>
          <p14:tracePt t="30809" x="7874000" y="3657600"/>
          <p14:tracePt t="30826" x="7840663" y="3675063"/>
          <p14:tracePt t="30843" x="7823200" y="3690938"/>
          <p14:tracePt t="30859" x="7805738" y="3716338"/>
          <p14:tracePt t="30876" x="7780338" y="3751263"/>
          <p14:tracePt t="30893" x="7764463" y="3802063"/>
          <p14:tracePt t="30909" x="7764463" y="3852863"/>
          <p14:tracePt t="30926" x="7764463" y="3944938"/>
          <p14:tracePt t="30943" x="7764463" y="4013200"/>
          <p14:tracePt t="30960" x="7805738" y="4071938"/>
          <p14:tracePt t="30976" x="7840663" y="4122738"/>
          <p14:tracePt t="30993" x="7874000" y="4173538"/>
          <p14:tracePt t="31009" x="7924800" y="4224338"/>
          <p14:tracePt t="31026" x="8018463" y="4300538"/>
          <p14:tracePt t="31043" x="8102600" y="4368800"/>
          <p14:tracePt t="31059" x="8196263" y="4427538"/>
          <p14:tracePt t="31076" x="8280400" y="4462463"/>
          <p14:tracePt t="31093" x="8356600" y="4495800"/>
          <p14:tracePt t="31109" x="8389938" y="4513263"/>
          <p14:tracePt t="31126" x="8424863" y="4529138"/>
          <p14:tracePt t="31143" x="8440738" y="4529138"/>
          <p14:tracePt t="31159" x="8458200" y="4529138"/>
          <p14:tracePt t="31176" x="8475663" y="4513263"/>
          <p14:tracePt t="31193" x="8491538" y="4495800"/>
          <p14:tracePt t="31209" x="8509000" y="4445000"/>
          <p14:tracePt t="31226" x="8534400" y="4386263"/>
          <p14:tracePt t="31242" x="8551863" y="4351338"/>
          <p14:tracePt t="31259" x="8551863" y="4300538"/>
          <p14:tracePt t="31276" x="8551863" y="4267200"/>
          <p14:tracePt t="31292" x="8551863" y="4224338"/>
          <p14:tracePt t="31310" x="8551863" y="4173538"/>
          <p14:tracePt t="31326" x="8551863" y="4122738"/>
          <p14:tracePt t="31342" x="8534400" y="4046538"/>
          <p14:tracePt t="31360" x="8491538" y="3979863"/>
          <p14:tracePt t="31376" x="8475663" y="3929063"/>
          <p14:tracePt t="31393" x="8440738" y="3894138"/>
          <p14:tracePt t="31409" x="8440738" y="3868738"/>
          <p14:tracePt t="31426" x="8407400" y="3852863"/>
          <p14:tracePt t="31443" x="8389938" y="3835400"/>
          <p14:tracePt t="31459" x="8280400" y="3784600"/>
          <p14:tracePt t="31476" x="8229600" y="3751263"/>
          <p14:tracePt t="31493" x="8153400" y="3716338"/>
          <p14:tracePt t="31509" x="8120063" y="3690938"/>
          <p14:tracePt t="31526" x="8069263" y="3675063"/>
          <p14:tracePt t="31543" x="8051800" y="3675063"/>
          <p14:tracePt t="31559" x="8018463" y="3675063"/>
          <p14:tracePt t="31576" x="7983538" y="3675063"/>
          <p14:tracePt t="31593" x="7958138" y="3690938"/>
          <p14:tracePt t="31609" x="7907338" y="3751263"/>
          <p14:tracePt t="31626" x="7891463" y="3784600"/>
          <p14:tracePt t="31643" x="7856538" y="3835400"/>
          <p14:tracePt t="31660" x="7856538" y="3894138"/>
          <p14:tracePt t="31676" x="7840663" y="3944938"/>
          <p14:tracePt t="31693" x="7840663" y="3979863"/>
          <p14:tracePt t="31709" x="7840663" y="4013200"/>
          <p14:tracePt t="31726" x="7856538" y="4046538"/>
          <p14:tracePt t="31743" x="7907338" y="4089400"/>
          <p14:tracePt t="31759" x="7983538" y="4140200"/>
          <p14:tracePt t="31776" x="8051800" y="4157663"/>
          <p14:tracePt t="31793" x="8102600" y="4191000"/>
          <p14:tracePt t="31809" x="8153400" y="4208463"/>
          <p14:tracePt t="31826" x="8178800" y="4224338"/>
          <p14:tracePt t="31842" x="8196263" y="4224338"/>
          <p14:tracePt t="31875" x="8212138" y="4224338"/>
          <p14:tracePt t="33261" x="8229600" y="4224338"/>
          <p14:tracePt t="33292" x="8262938" y="4191000"/>
          <p14:tracePt t="33310" x="8297863" y="4157663"/>
          <p14:tracePt t="33327" x="8356600" y="4106863"/>
          <p14:tracePt t="33343" x="8374063" y="4071938"/>
          <p14:tracePt t="33360" x="8407400" y="4013200"/>
          <p14:tracePt t="33376" x="8424863" y="3979863"/>
          <p14:tracePt t="33393" x="8424863" y="3944938"/>
          <p14:tracePt t="33410" x="8424863" y="3911600"/>
          <p14:tracePt t="33426" x="8440738" y="3868738"/>
          <p14:tracePt t="33443" x="8440738" y="3817938"/>
          <p14:tracePt t="33459" x="8440738" y="3802063"/>
          <p14:tracePt t="33476" x="8407400" y="3767138"/>
          <p14:tracePt t="33493" x="8389938" y="3751263"/>
          <p14:tracePt t="33509" x="8374063" y="3716338"/>
          <p14:tracePt t="33526" x="8356600" y="3690938"/>
          <p14:tracePt t="33543" x="8313738" y="3675063"/>
          <p14:tracePt t="33559" x="8280400" y="3657600"/>
          <p14:tracePt t="33576" x="8262938" y="3640138"/>
          <p14:tracePt t="33593" x="8212138" y="3624263"/>
          <p14:tracePt t="33610" x="8153400" y="3606800"/>
          <p14:tracePt t="33626" x="8102600" y="3589338"/>
          <p14:tracePt t="33643" x="8034338" y="3589338"/>
          <p14:tracePt t="33659" x="7983538" y="3589338"/>
          <p14:tracePt t="33676" x="7942263" y="3589338"/>
          <p14:tracePt t="33693" x="7891463" y="3589338"/>
          <p14:tracePt t="33710" x="7856538" y="3624263"/>
          <p14:tracePt t="33726" x="7823200" y="3690938"/>
          <p14:tracePt t="33743" x="7780338" y="3784600"/>
          <p14:tracePt t="33760" x="7764463" y="3894138"/>
          <p14:tracePt t="33776" x="7764463" y="4013200"/>
          <p14:tracePt t="33793" x="7764463" y="4140200"/>
          <p14:tracePt t="33809" x="7780338" y="4249738"/>
          <p14:tracePt t="33826" x="7856538" y="4368800"/>
          <p14:tracePt t="33843" x="7983538" y="4495800"/>
          <p14:tracePt t="33860" x="8085138" y="4546600"/>
          <p14:tracePt t="33876" x="8120063" y="4579938"/>
          <p14:tracePt t="33893" x="8229600" y="4622800"/>
          <p14:tracePt t="33909" x="8313738" y="4640263"/>
          <p14:tracePt t="33926" x="8440738" y="4640263"/>
          <p14:tracePt t="33943" x="8509000" y="4640263"/>
          <p14:tracePt t="33960" x="8551863" y="4640263"/>
          <p14:tracePt t="33976" x="8567738" y="4597400"/>
          <p14:tracePt t="33993" x="8585200" y="4579938"/>
          <p14:tracePt t="34010" x="8602663" y="4513263"/>
          <p14:tracePt t="34026" x="8602663" y="4462463"/>
          <p14:tracePt t="34043" x="8602663" y="4351338"/>
          <p14:tracePt t="34060" x="8602663" y="4249738"/>
          <p14:tracePt t="34076" x="8551863" y="4140200"/>
          <p14:tracePt t="34093" x="8509000" y="4046538"/>
          <p14:tracePt t="34110" x="8458200" y="3944938"/>
          <p14:tracePt t="34126" x="8424863" y="3868738"/>
          <p14:tracePt t="34143" x="8389938" y="3817938"/>
          <p14:tracePt t="34159" x="8374063" y="3784600"/>
          <p14:tracePt t="34176" x="8331200" y="3751263"/>
          <p14:tracePt t="34193" x="8297863" y="3733800"/>
          <p14:tracePt t="34210" x="8229600" y="3690938"/>
          <p14:tracePt t="34226" x="8196263" y="3675063"/>
          <p14:tracePt t="34243" x="8102600" y="3657600"/>
          <p14:tracePt t="34259" x="8051800" y="3640138"/>
          <p14:tracePt t="34276" x="7983538" y="3624263"/>
          <p14:tracePt t="34293" x="7924800" y="3624263"/>
          <p14:tracePt t="34309" x="7891463" y="3624263"/>
          <p14:tracePt t="34326" x="7874000" y="3624263"/>
          <p14:tracePt t="34343" x="7856538" y="3640138"/>
          <p14:tracePt t="34360" x="7840663" y="3675063"/>
          <p14:tracePt t="34376" x="7823200" y="3767138"/>
          <p14:tracePt t="34393" x="7805738" y="3802063"/>
          <p14:tracePt t="34410" x="7805738" y="3962400"/>
          <p14:tracePt t="34426" x="7805738" y="4030663"/>
          <p14:tracePt t="34443" x="7840663" y="4140200"/>
          <p14:tracePt t="34459" x="7891463" y="4191000"/>
          <p14:tracePt t="34476" x="7942263" y="4249738"/>
          <p14:tracePt t="34493" x="8018463" y="4300538"/>
          <p14:tracePt t="34509" x="8085138" y="4318000"/>
          <p14:tracePt t="34526" x="8153400" y="4335463"/>
          <p14:tracePt t="34543" x="8229600" y="4335463"/>
          <p14:tracePt t="34560" x="8280400" y="4335463"/>
          <p14:tracePt t="34576" x="8331200" y="4300538"/>
          <p14:tracePt t="34593" x="8374063" y="4249738"/>
          <p14:tracePt t="34610" x="8407400" y="4208463"/>
          <p14:tracePt t="34626" x="8424863" y="4157663"/>
          <p14:tracePt t="34643" x="8440738" y="4106863"/>
          <p14:tracePt t="34660" x="8440738" y="4046538"/>
          <p14:tracePt t="34676" x="8440738" y="3979863"/>
          <p14:tracePt t="34693" x="8440738" y="3894138"/>
          <p14:tracePt t="34710" x="8407400" y="3817938"/>
          <p14:tracePt t="34726" x="8374063" y="3767138"/>
          <p14:tracePt t="34743" x="8313738" y="3716338"/>
          <p14:tracePt t="34760" x="8262938" y="3675063"/>
          <p14:tracePt t="34776" x="8212138" y="3657600"/>
          <p14:tracePt t="34793" x="8135938" y="3640138"/>
          <p14:tracePt t="34809" x="8069263" y="3640138"/>
          <p14:tracePt t="34826" x="8001000" y="3640138"/>
          <p14:tracePt t="34843" x="7942263" y="3640138"/>
          <p14:tracePt t="34860" x="7874000" y="3675063"/>
          <p14:tracePt t="34876" x="7856538" y="3716338"/>
          <p14:tracePt t="34893" x="7823200" y="3784600"/>
          <p14:tracePt t="34909" x="7823200" y="3835400"/>
          <p14:tracePt t="34926" x="7823200" y="3929063"/>
          <p14:tracePt t="34943" x="7823200" y="4013200"/>
          <p14:tracePt t="34960" x="7840663" y="4089400"/>
          <p14:tracePt t="34976" x="7907338" y="4157663"/>
          <p14:tracePt t="34993" x="8001000" y="4208463"/>
          <p14:tracePt t="35010" x="8069263" y="4224338"/>
          <p14:tracePt t="35026" x="8153400" y="4224338"/>
          <p14:tracePt t="35043" x="8212138" y="4224338"/>
          <p14:tracePt t="35060" x="8262938" y="4224338"/>
          <p14:tracePt t="35076" x="8297863" y="4224338"/>
          <p14:tracePt t="35093" x="8313738" y="4208463"/>
          <p14:tracePt t="35125" x="8331200" y="4191000"/>
          <p14:tracePt t="35158" x="8331200" y="4157663"/>
          <p14:tracePt t="35192" x="8331200" y="4122738"/>
          <p14:tracePt t="35225" x="8331200" y="4106863"/>
          <p14:tracePt t="35258" x="8331200" y="4089400"/>
          <p14:tracePt t="35310" x="8313738" y="4089400"/>
          <p14:tracePt t="35326" x="8297863" y="4089400"/>
          <p14:tracePt t="35343" x="8262938" y="4046538"/>
          <p14:tracePt t="35360" x="8247063" y="4030663"/>
          <p14:tracePt t="35376" x="8212138" y="4013200"/>
          <p14:tracePt t="35393" x="8153400" y="3962400"/>
          <p14:tracePt t="35409" x="8102600" y="3929063"/>
          <p14:tracePt t="35426" x="8085138" y="3911600"/>
          <p14:tracePt t="35443" x="8034338" y="3868738"/>
          <p14:tracePt t="35460" x="8001000" y="3852863"/>
          <p14:tracePt t="35476" x="7958138" y="3817938"/>
          <p14:tracePt t="35493" x="7924800" y="3802063"/>
          <p14:tracePt t="35510" x="7891463" y="3784600"/>
          <p14:tracePt t="35526" x="7856538" y="3784600"/>
          <p14:tracePt t="35543" x="7840663" y="3767138"/>
          <p14:tracePt t="35559" x="7823200" y="3751263"/>
          <p14:tracePt t="35576" x="7805738" y="3733800"/>
          <p14:tracePt t="35593" x="7764463" y="3716338"/>
          <p14:tracePt t="35610" x="7747000" y="3690938"/>
          <p14:tracePt t="35626" x="7729538" y="3690938"/>
          <p14:tracePt t="35643" x="7713663" y="3675063"/>
          <p14:tracePt t="35660" x="7713663" y="3657600"/>
          <p14:tracePt t="35676" x="7678738" y="3640138"/>
          <p14:tracePt t="35693" x="7645400" y="3624263"/>
          <p14:tracePt t="35710" x="7602538" y="3589338"/>
          <p14:tracePt t="35726" x="7569200" y="3556000"/>
          <p14:tracePt t="35743" x="7535863" y="3538538"/>
          <p14:tracePt t="35759" x="7500938" y="3513138"/>
          <p14:tracePt t="35776" x="7485063" y="3497263"/>
          <p14:tracePt t="35808" x="7467600" y="3497263"/>
          <p14:tracePt t="35826" x="7450138" y="3479800"/>
          <p14:tracePt t="35982" x="7467600" y="3497263"/>
          <p14:tracePt t="35993" x="7485063" y="3513138"/>
          <p14:tracePt t="36010" x="7518400" y="3556000"/>
          <p14:tracePt t="36026" x="7569200" y="3589338"/>
          <p14:tracePt t="36043" x="7627938" y="3606800"/>
          <p14:tracePt t="36059" x="7645400" y="3624263"/>
          <p14:tracePt t="36076" x="7662863" y="3624263"/>
          <p14:tracePt t="36154" x="7645400" y="3624263"/>
          <p14:tracePt t="36162" x="7627938" y="3624263"/>
          <p14:tracePt t="36176" x="7602538" y="3606800"/>
          <p14:tracePt t="36193" x="7569200" y="3573463"/>
          <p14:tracePt t="36210" x="7535863" y="3538538"/>
          <p14:tracePt t="36226" x="7500938" y="3513138"/>
          <p14:tracePt t="36243" x="7485063" y="3497263"/>
          <p14:tracePt t="36325" x="7500938" y="3538538"/>
          <p14:tracePt t="36343" x="7569200" y="3624263"/>
          <p14:tracePt t="36360" x="7602538" y="3657600"/>
          <p14:tracePt t="36376" x="7645400" y="3716338"/>
          <p14:tracePt t="36393" x="7678738" y="3751263"/>
          <p14:tracePt t="36410" x="7696200" y="3767138"/>
          <p14:tracePt t="36426" x="7696200" y="3784600"/>
          <p14:tracePt t="36459" x="7696200" y="3802063"/>
          <p14:tracePt t="36476" x="7696200" y="3817938"/>
          <p14:tracePt t="36493" x="7696200" y="3852863"/>
          <p14:tracePt t="36510" x="7696200" y="3911600"/>
          <p14:tracePt t="36526" x="7696200" y="3979863"/>
          <p14:tracePt t="36543" x="7678738" y="4046538"/>
          <p14:tracePt t="36559" x="7678738" y="4106863"/>
          <p14:tracePt t="36576" x="7662863" y="4140200"/>
          <p14:tracePt t="36593" x="7662863" y="4157663"/>
          <p14:tracePt t="36625" x="7662863" y="4173538"/>
          <p14:tracePt t="36719" x="7662863" y="4157663"/>
          <p14:tracePt t="36759" x="7662863" y="4140200"/>
          <p14:tracePt t="36792" x="7678738" y="4140200"/>
          <p14:tracePt t="36932" x="7662863" y="4140200"/>
          <p14:tracePt t="36959" x="7645400" y="4140200"/>
          <p14:tracePt t="37059" x="7662863" y="4140200"/>
          <p14:tracePt t="37076" x="7678738" y="4122738"/>
          <p14:tracePt t="37093" x="7696200" y="4106863"/>
          <p14:tracePt t="37110" x="7713663" y="4106863"/>
          <p14:tracePt t="37142" x="7729538" y="4106863"/>
          <p14:tracePt t="37334" x="7729538" y="4089400"/>
          <p14:tracePt t="37359" x="7747000" y="4089400"/>
          <p14:tracePt t="37392" x="7764463" y="4089400"/>
          <p14:tracePt t="37458" x="7780338" y="4089400"/>
          <p14:tracePt t="37476" x="7823200" y="4089400"/>
          <p14:tracePt t="37493" x="7907338" y="4089400"/>
          <p14:tracePt t="37510" x="8034338" y="4089400"/>
          <p14:tracePt t="37526" x="8196263" y="4089400"/>
          <p14:tracePt t="37543" x="8389938" y="4089400"/>
          <p14:tracePt t="37559" x="8491538" y="4089400"/>
          <p14:tracePt t="37576" x="8602663" y="4071938"/>
          <p14:tracePt t="37593" x="8669338" y="4030663"/>
          <p14:tracePt t="37610" x="8729663" y="4013200"/>
          <p14:tracePt t="37626" x="8745538" y="4013200"/>
          <p14:tracePt t="37643" x="8745538" y="3995738"/>
          <p14:tracePt t="37660" x="8763000" y="3995738"/>
          <p14:tracePt t="37676" x="8763000" y="3979863"/>
          <p14:tracePt t="37693" x="8780463" y="3962400"/>
          <p14:tracePt t="37725" x="8796338" y="3944938"/>
          <p14:tracePt t="37743" x="8813800" y="3929063"/>
          <p14:tracePt t="37760" x="8831263" y="3911600"/>
          <p14:tracePt t="37777" x="8847138" y="3911600"/>
          <p14:tracePt t="37793" x="8847138" y="3894138"/>
          <p14:tracePt t="37858" x="8847138" y="3868738"/>
          <p14:tracePt t="37892" x="8847138" y="3852863"/>
          <p14:tracePt t="37925" x="8847138" y="3835400"/>
          <p14:tracePt t="37992" x="8890000" y="3817938"/>
          <p14:tracePt t="38010" x="8907463" y="3802063"/>
          <p14:tracePt t="38026" x="8958263" y="3767138"/>
          <p14:tracePt t="38043" x="8991600" y="3767138"/>
          <p14:tracePt t="38060" x="8991600" y="3751263"/>
          <p14:tracePt t="38076" x="9009063" y="3751263"/>
          <p14:tracePt t="38112" x="8991600" y="3751263"/>
          <p14:tracePt t="38126" x="8974138" y="3751263"/>
          <p14:tracePt t="38143" x="8890000" y="3767138"/>
          <p14:tracePt t="38159" x="8763000" y="3767138"/>
          <p14:tracePt t="38176" x="8669338" y="3784600"/>
          <p14:tracePt t="38193" x="8602663" y="3817938"/>
          <p14:tracePt t="38209" x="8534400" y="3835400"/>
          <p14:tracePt t="38226" x="8509000" y="3868738"/>
          <p14:tracePt t="38243" x="8491538" y="3911600"/>
          <p14:tracePt t="38260" x="8491538" y="4013200"/>
          <p14:tracePt t="38276" x="8567738" y="4106863"/>
          <p14:tracePt t="38293" x="8602663" y="4157663"/>
          <p14:tracePt t="38310" x="8729663" y="4249738"/>
          <p14:tracePt t="38326" x="8796338" y="4284663"/>
          <p14:tracePt t="38343" x="8831263" y="4318000"/>
          <p14:tracePt t="38360" x="8847138" y="4318000"/>
          <p14:tracePt t="38376" x="8864600" y="4335463"/>
          <p14:tracePt t="38458" x="8847138" y="4335463"/>
          <p14:tracePt t="38477" x="8831263" y="4335463"/>
          <p14:tracePt t="38492" x="8813800" y="4335463"/>
          <p14:tracePt t="38510" x="8813800" y="4318000"/>
          <p14:tracePt t="38575" x="8813800" y="4300538"/>
          <p14:tracePt t="38608" x="8831263" y="4300538"/>
          <p14:tracePt t="38626" x="8831263" y="4284663"/>
          <p14:tracePt t="39242" x="8813800" y="4267200"/>
          <p14:tracePt t="39260" x="8813800" y="4249738"/>
          <p14:tracePt t="39276" x="8780463" y="4224338"/>
          <p14:tracePt t="39293" x="8745538" y="4191000"/>
          <p14:tracePt t="39310" x="8712200" y="4157663"/>
          <p14:tracePt t="39326" x="8686800" y="4122738"/>
          <p14:tracePt t="39343" x="8653463" y="4089400"/>
          <p14:tracePt t="39359" x="8636000" y="4071938"/>
          <p14:tracePt t="39376" x="8618538" y="4046538"/>
          <p14:tracePt t="39393" x="8602663" y="4046538"/>
          <p14:tracePt t="39464" x="8585200" y="4046538"/>
          <p14:tracePt t="39609" x="8618538" y="4089400"/>
          <p14:tracePt t="39626" x="8653463" y="4106863"/>
          <p14:tracePt t="39643" x="8669338" y="4140200"/>
          <p14:tracePt t="39660" x="8712200" y="4140200"/>
          <p14:tracePt t="39677" x="8729663" y="4157663"/>
          <p14:tracePt t="39759" x="8686800" y="4157663"/>
          <p14:tracePt t="39776" x="8636000" y="4140200"/>
          <p14:tracePt t="39793" x="8534400" y="4122738"/>
          <p14:tracePt t="39810" x="8280400" y="4071938"/>
          <p14:tracePt t="39826" x="8102600" y="4030663"/>
          <p14:tracePt t="39843" x="8001000" y="4013200"/>
          <p14:tracePt t="39860" x="7874000" y="4013200"/>
          <p14:tracePt t="39876" x="7805738" y="3995738"/>
          <p14:tracePt t="39893" x="7747000" y="3995738"/>
          <p14:tracePt t="39910" x="7713663" y="3979863"/>
          <p14:tracePt t="39926" x="7696200" y="3979863"/>
          <p14:tracePt t="39943" x="7696200" y="3962400"/>
          <p14:tracePt t="39960" x="7678738" y="3962400"/>
          <p14:tracePt t="39997" x="7678738" y="3944938"/>
          <p14:tracePt t="40108" x="7678738" y="3929063"/>
          <p14:tracePt t="40142" x="7678738" y="3911600"/>
          <p14:tracePt t="40160" x="7678738" y="3894138"/>
          <p14:tracePt t="40176" x="7645400" y="3835400"/>
          <p14:tracePt t="40193" x="7627938" y="3784600"/>
          <p14:tracePt t="40210" x="7586663" y="3733800"/>
          <p14:tracePt t="40226" x="7551738" y="3657600"/>
          <p14:tracePt t="40243" x="7518400" y="3589338"/>
          <p14:tracePt t="40260" x="7518400" y="3573463"/>
          <p14:tracePt t="40277" x="7500938" y="3556000"/>
          <p14:tracePt t="40293" x="7500938" y="3538538"/>
          <p14:tracePt t="40513" x="7500938" y="3556000"/>
          <p14:tracePt t="40527" x="7518400" y="3556000"/>
          <p14:tracePt t="40543" x="7535863" y="3573463"/>
          <p14:tracePt t="40560" x="7551738" y="3606800"/>
          <p14:tracePt t="40576" x="7569200" y="3640138"/>
          <p14:tracePt t="40593" x="7569200" y="3690938"/>
          <p14:tracePt t="40610" x="7569200" y="3751263"/>
          <p14:tracePt t="40626" x="7569200" y="3802063"/>
          <p14:tracePt t="40643" x="7569200" y="3835400"/>
          <p14:tracePt t="40660" x="7569200" y="3868738"/>
          <p14:tracePt t="40676" x="7569200" y="3894138"/>
          <p14:tracePt t="40693" x="7569200" y="3929063"/>
          <p14:tracePt t="40710" x="7569200" y="3944938"/>
          <p14:tracePt t="40727" x="7569200" y="3995738"/>
          <p14:tracePt t="40759" x="7586663" y="4030663"/>
          <p14:tracePt t="40777" x="7586663" y="4046538"/>
          <p14:tracePt t="40809" x="7602538" y="4046538"/>
          <p14:tracePt t="40909" x="7602538" y="4013200"/>
          <p14:tracePt t="40926" x="7602538" y="3995738"/>
          <p14:tracePt t="40943" x="7627938" y="3944938"/>
          <p14:tracePt t="40960" x="7645400" y="3894138"/>
          <p14:tracePt t="40977" x="7662863" y="3802063"/>
          <p14:tracePt t="40993" x="7662863" y="3733800"/>
          <p14:tracePt t="41010" x="7678738" y="3675063"/>
          <p14:tracePt t="41026" x="7678738" y="3624263"/>
          <p14:tracePt t="41043" x="7678738" y="3606800"/>
          <p14:tracePt t="41060" x="7678738" y="3589338"/>
          <p14:tracePt t="41158" x="7678738" y="3624263"/>
          <p14:tracePt t="41177" x="7678738" y="3784600"/>
          <p14:tracePt t="41192" x="7678738" y="3835400"/>
          <p14:tracePt t="41210" x="7678738" y="3979863"/>
          <p14:tracePt t="41227" x="7696200" y="4140200"/>
          <p14:tracePt t="41243" x="7696200" y="4191000"/>
          <p14:tracePt t="41260" x="7713663" y="4267200"/>
          <p14:tracePt t="41276" x="7729538" y="4284663"/>
          <p14:tracePt t="41293" x="7729538" y="4300538"/>
          <p14:tracePt t="41392" x="7747000" y="4284663"/>
          <p14:tracePt t="41410" x="7747000" y="4249738"/>
          <p14:tracePt t="41425" x="7780338" y="4191000"/>
          <p14:tracePt t="41443" x="7805738" y="4140200"/>
          <p14:tracePt t="41460" x="7840663" y="4071938"/>
          <p14:tracePt t="41476" x="7874000" y="3995738"/>
          <p14:tracePt t="41493" x="7907338" y="3944938"/>
          <p14:tracePt t="41510" x="7924800" y="3911600"/>
          <p14:tracePt t="41527" x="7942263" y="3868738"/>
          <p14:tracePt t="41543" x="7983538" y="3852863"/>
          <p14:tracePt t="41560" x="8069263" y="3852863"/>
          <p14:tracePt t="41576" x="8153400" y="3852863"/>
          <p14:tracePt t="41593" x="8280400" y="3852863"/>
          <p14:tracePt t="41610" x="8407400" y="3894138"/>
          <p14:tracePt t="41627" x="8509000" y="3929063"/>
          <p14:tracePt t="41643" x="8636000" y="3962400"/>
          <p14:tracePt t="41660" x="8712200" y="3979863"/>
          <p14:tracePt t="41677" x="8780463" y="3995738"/>
          <p14:tracePt t="41693" x="8813800" y="3995738"/>
          <p14:tracePt t="41710" x="8847138" y="3995738"/>
          <p14:tracePt t="41726" x="8864600" y="3995738"/>
          <p14:tracePt t="41759" x="8890000" y="3979863"/>
          <p14:tracePt t="41777" x="8890000" y="3962400"/>
          <p14:tracePt t="41793" x="8890000" y="3944938"/>
          <p14:tracePt t="41810" x="8890000" y="3929063"/>
          <p14:tracePt t="41827" x="8890000" y="3911600"/>
          <p14:tracePt t="41859" x="8890000" y="3894138"/>
          <p14:tracePt t="41955" x="8890000" y="3911600"/>
          <p14:tracePt t="41964" x="8890000" y="3929063"/>
          <p14:tracePt t="41975" x="8890000" y="3962400"/>
          <p14:tracePt t="41993" x="8890000" y="4030663"/>
          <p14:tracePt t="42010" x="8864600" y="4106863"/>
          <p14:tracePt t="42027" x="8847138" y="4173538"/>
          <p14:tracePt t="42043" x="8813800" y="4224338"/>
          <p14:tracePt t="42060" x="8813800" y="4249738"/>
          <p14:tracePt t="42077" x="8796338" y="4267200"/>
          <p14:tracePt t="42109" x="8780463" y="4267200"/>
          <p14:tracePt t="42142" x="8780463" y="4224338"/>
          <p14:tracePt t="42160" x="8780463" y="4173538"/>
          <p14:tracePt t="42177" x="8780463" y="3995738"/>
          <p14:tracePt t="42193" x="8780463" y="3929063"/>
          <p14:tracePt t="42210" x="8780463" y="3802063"/>
          <p14:tracePt t="42227" x="8780463" y="3640138"/>
          <p14:tracePt t="42243" x="8780463" y="3624263"/>
          <p14:tracePt t="42260" x="8763000" y="3556000"/>
          <p14:tracePt t="42276" x="8763000" y="3538538"/>
          <p14:tracePt t="42332" x="8745538" y="3556000"/>
          <p14:tracePt t="42343" x="8745538" y="3573463"/>
          <p14:tracePt t="42360" x="8745538" y="3675063"/>
          <p14:tracePt t="42376" x="8745538" y="3751263"/>
          <p14:tracePt t="42393" x="8745538" y="3835400"/>
          <p14:tracePt t="42410" x="8745538" y="3894138"/>
          <p14:tracePt t="42426" x="8745538" y="3929063"/>
          <p14:tracePt t="42443" x="8745538" y="3944938"/>
          <p14:tracePt t="42460" x="8745538" y="3979863"/>
          <p14:tracePt t="42492" x="8745538" y="3995738"/>
          <p14:tracePt t="42525" x="8745538" y="4013200"/>
          <p14:tracePt t="42619" x="8745538" y="4030663"/>
          <p14:tracePt t="42642" x="8745538" y="4046538"/>
          <p14:tracePt t="42660" x="8745538" y="4071938"/>
          <p14:tracePt t="42677" x="8745538" y="4089400"/>
          <p14:tracePt t="42693" x="8745538" y="4106863"/>
          <p14:tracePt t="42710" x="8745538" y="4122738"/>
          <p14:tracePt t="44794" x="8745538" y="4106863"/>
          <p14:tracePt t="44809" x="8745538" y="4071938"/>
          <p14:tracePt t="44827" x="8745538" y="4030663"/>
          <p14:tracePt t="44843" x="8745538" y="3995738"/>
          <p14:tracePt t="44860" x="8729663" y="3894138"/>
          <p14:tracePt t="44877" x="8729663" y="3835400"/>
          <p14:tracePt t="44893" x="8729663" y="3767138"/>
          <p14:tracePt t="44910" x="8729663" y="3690938"/>
          <p14:tracePt t="44927" x="8729663" y="3657600"/>
          <p14:tracePt t="44943" x="8729663" y="3640138"/>
          <p14:tracePt t="44960" x="8729663" y="3624263"/>
          <p14:tracePt t="45059" x="8712200" y="3624263"/>
          <p14:tracePt t="45078" x="8686800" y="3640138"/>
          <p14:tracePt t="45092" x="8686800" y="3657600"/>
          <p14:tracePt t="45110" x="8653463" y="3716338"/>
          <p14:tracePt t="45127" x="8653463" y="3751263"/>
          <p14:tracePt t="45144" x="8636000" y="3802063"/>
          <p14:tracePt t="45160" x="8636000" y="3817938"/>
          <p14:tracePt t="45177" x="8636000" y="3852863"/>
          <p14:tracePt t="45193" x="8636000" y="3868738"/>
          <p14:tracePt t="45210" x="8636000" y="3894138"/>
          <p14:tracePt t="45242" x="8636000" y="3911600"/>
          <p14:tracePt t="45405" x="8636000" y="3929063"/>
          <p14:tracePt t="45542" x="8636000" y="3944938"/>
          <p14:tracePt t="45575" x="8636000" y="3962400"/>
          <p14:tracePt t="45594" x="8636000" y="3979863"/>
          <p14:tracePt t="45642" x="8636000" y="3995738"/>
          <p14:tracePt t="45660" x="8636000" y="4013200"/>
          <p14:tracePt t="45676" x="8636000" y="4030663"/>
          <p14:tracePt t="45693" x="8636000" y="4046538"/>
          <p14:tracePt t="45726" x="8636000" y="4071938"/>
          <p14:tracePt t="46634" x="8602663" y="4071938"/>
          <p14:tracePt t="46644" x="8585200" y="4071938"/>
          <p14:tracePt t="46660" x="8458200" y="4106863"/>
          <p14:tracePt t="46677" x="8389938" y="4122738"/>
          <p14:tracePt t="46693" x="8297863" y="4140200"/>
          <p14:tracePt t="46710" x="8247063" y="4140200"/>
          <p14:tracePt t="46727" x="8196263" y="4157663"/>
          <p14:tracePt t="46743" x="8153400" y="4157663"/>
          <p14:tracePt t="46760" x="8135938" y="4157663"/>
          <p14:tracePt t="46777" x="8120063" y="4157663"/>
          <p14:tracePt t="47709" x="8135938" y="4157663"/>
          <p14:tracePt t="47727" x="8229600" y="4249738"/>
          <p14:tracePt t="47743" x="8356600" y="4351338"/>
          <p14:tracePt t="47760" x="8491538" y="4513263"/>
          <p14:tracePt t="47777" x="8636000" y="4656138"/>
          <p14:tracePt t="47793" x="8729663" y="4757738"/>
          <p14:tracePt t="47810" x="8813800" y="4868863"/>
          <p14:tracePt t="47827" x="8890000" y="4935538"/>
          <p14:tracePt t="47843" x="8923338" y="4995863"/>
          <p14:tracePt t="47860" x="8958263" y="5046663"/>
          <p14:tracePt t="47877" x="8974138" y="5062538"/>
          <p14:tracePt t="47893" x="8991600" y="5062538"/>
          <p14:tracePt t="47910" x="8991600" y="5080000"/>
          <p14:tracePt t="47927" x="9009063" y="5080000"/>
          <p14:tracePt t="47943" x="9024938" y="5080000"/>
          <p14:tracePt t="47976" x="9042400" y="5080000"/>
          <p14:tracePt t="47993" x="9067800" y="5080000"/>
          <p14:tracePt t="48026" x="9085263" y="5080000"/>
          <p14:tracePt t="48044" x="9085263" y="5062538"/>
          <p14:tracePt t="48060" x="9101138" y="5046663"/>
          <p14:tracePt t="48077" x="9118600" y="5029200"/>
          <p14:tracePt t="48093" x="9118600" y="5011738"/>
          <p14:tracePt t="48110" x="9136063" y="5011738"/>
          <p14:tracePt t="48127" x="9136063" y="4995863"/>
          <p14:tracePt t="48215" x="9136063" y="5011738"/>
          <p14:tracePt t="48226" x="9136063" y="5029200"/>
          <p14:tracePt t="48243" x="9136063" y="5113338"/>
          <p14:tracePt t="48260" x="9136063" y="5189538"/>
          <p14:tracePt t="48276" x="9136063" y="5275263"/>
          <p14:tracePt t="48293" x="9136063" y="5351463"/>
          <p14:tracePt t="48310" x="9136063" y="5384800"/>
          <p14:tracePt t="48327" x="9136063" y="5402263"/>
          <p14:tracePt t="48343" x="9118600" y="5402263"/>
          <p14:tracePt t="48376" x="9101138" y="5402263"/>
          <p14:tracePt t="48409" x="9067800" y="5334000"/>
          <p14:tracePt t="48427" x="9024938" y="5224463"/>
          <p14:tracePt t="48443" x="9009063" y="5080000"/>
          <p14:tracePt t="48460" x="8991600" y="4978400"/>
          <p14:tracePt t="48477" x="8974138" y="4884738"/>
          <p14:tracePt t="48493" x="8974138" y="4833938"/>
          <p14:tracePt t="48510" x="8958263" y="4800600"/>
          <p14:tracePt t="48584" x="8958263" y="4818063"/>
          <p14:tracePt t="48594" x="8974138" y="4833938"/>
          <p14:tracePt t="48610" x="8974138" y="4902200"/>
          <p14:tracePt t="48627" x="8991600" y="4978400"/>
          <p14:tracePt t="48643" x="9009063" y="5029200"/>
          <p14:tracePt t="48660" x="9009063" y="5062538"/>
          <p14:tracePt t="48677" x="9009063" y="5080000"/>
          <p14:tracePt t="48742" x="9009063" y="5062538"/>
          <p14:tracePt t="48760" x="9009063" y="5029200"/>
          <p14:tracePt t="48777" x="9009063" y="4995863"/>
          <p14:tracePt t="48794" x="9009063" y="4978400"/>
          <p14:tracePt t="48810" x="9009063" y="4953000"/>
          <p14:tracePt t="49659" x="9009063" y="4919663"/>
          <p14:tracePt t="49677" x="9009063" y="4833938"/>
          <p14:tracePt t="49694" x="9009063" y="4724400"/>
          <p14:tracePt t="49710" x="9009063" y="4564063"/>
          <p14:tracePt t="49727" x="9009063" y="4351338"/>
          <p14:tracePt t="49743" x="9009063" y="4122738"/>
          <p14:tracePt t="49760" x="9009063" y="3868738"/>
          <p14:tracePt t="49777" x="9009063" y="3751263"/>
          <p14:tracePt t="49793" x="9009063" y="3624263"/>
          <p14:tracePt t="49810" x="9009063" y="3556000"/>
          <p14:tracePt t="49827" x="8991600" y="3513138"/>
          <p14:tracePt t="49843" x="8991600" y="3446463"/>
          <p14:tracePt t="49860" x="8974138" y="3395663"/>
          <p14:tracePt t="49877" x="8940800" y="3302000"/>
          <p14:tracePt t="49894" x="8923338" y="3233738"/>
          <p14:tracePt t="49910" x="8907463" y="3182938"/>
          <p14:tracePt t="49927" x="8890000" y="3141663"/>
          <p14:tracePt t="49943" x="8890000" y="3124200"/>
          <p14:tracePt t="49994" x="8864600" y="3124200"/>
          <p14:tracePt t="50010" x="8864600" y="3141663"/>
          <p14:tracePt t="50027" x="8864600" y="3182938"/>
          <p14:tracePt t="50044" x="8864600" y="3302000"/>
          <p14:tracePt t="50060" x="8864600" y="3360738"/>
          <p14:tracePt t="50077" x="8890000" y="3462338"/>
          <p14:tracePt t="50094" x="8907463" y="3497263"/>
          <p14:tracePt t="50110" x="8923338" y="3538538"/>
          <p14:tracePt t="50143" x="8940800" y="3513138"/>
          <p14:tracePt t="50160" x="8958263" y="3429000"/>
          <p14:tracePt t="50177" x="8991600" y="3302000"/>
          <p14:tracePt t="50194" x="9024938" y="3141663"/>
          <p14:tracePt t="50210" x="9024938" y="3040063"/>
          <p14:tracePt t="50227" x="9042400" y="2913063"/>
          <p14:tracePt t="50244" x="9067800" y="2844800"/>
          <p14:tracePt t="50260" x="9067800" y="2811463"/>
          <p14:tracePt t="50277" x="9067800" y="2786063"/>
          <p14:tracePt t="50346" x="9067800" y="2827338"/>
          <p14:tracePt t="50360" x="9067800" y="2862263"/>
          <p14:tracePt t="50377" x="9067800" y="2928938"/>
          <p14:tracePt t="50394" x="9067800" y="3022600"/>
          <p14:tracePt t="50410" x="9067800" y="3073400"/>
          <p14:tracePt t="50427" x="9067800" y="3124200"/>
          <p14:tracePt t="50443" x="9067800" y="3141663"/>
          <p14:tracePt t="50494" x="9085263" y="3124200"/>
          <p14:tracePt t="50510" x="9101138" y="3090863"/>
          <p14:tracePt t="50527" x="9101138" y="3055938"/>
          <p14:tracePt t="50544" x="9118600" y="3055938"/>
          <p14:tracePt t="50560" x="9118600" y="3040063"/>
          <p14:tracePt t="50577" x="9136063" y="3022600"/>
          <p14:tracePt t="50659" x="9151938" y="3073400"/>
          <p14:tracePt t="50678" x="9169400" y="3124200"/>
          <p14:tracePt t="50692" x="9169400" y="3182938"/>
          <p14:tracePt t="50710" x="9186863" y="3233738"/>
          <p14:tracePt t="50727" x="9186863" y="3251200"/>
          <p14:tracePt t="50743" x="9186863" y="3268663"/>
          <p14:tracePt t="50776" x="9202738" y="3268663"/>
          <p14:tracePt t="51510" x="9186863" y="3233738"/>
          <p14:tracePt t="51527" x="9186863" y="3217863"/>
          <p14:tracePt t="51544" x="9151938" y="3090863"/>
          <p14:tracePt t="51560" x="9118600" y="3022600"/>
          <p14:tracePt t="51577" x="9118600" y="2946400"/>
          <p14:tracePt t="51594" x="9101138" y="2913063"/>
          <p14:tracePt t="51610" x="9101138" y="2878138"/>
          <p14:tracePt t="51627" x="9101138" y="2862263"/>
          <p14:tracePt t="51644" x="9101138" y="2844800"/>
          <p14:tracePt t="51660" x="9085263" y="2844800"/>
          <p14:tracePt t="51759" x="9085263" y="2878138"/>
          <p14:tracePt t="51777" x="9085263" y="2963863"/>
          <p14:tracePt t="51794" x="9085263" y="3040063"/>
          <p14:tracePt t="51810" x="9085263" y="3090863"/>
          <p14:tracePt t="51827" x="9085263" y="3124200"/>
          <p14:tracePt t="51843" x="9085263" y="3141663"/>
          <p14:tracePt t="51876" x="9067800" y="3141663"/>
          <p14:tracePt t="51894" x="9067800" y="3106738"/>
          <p14:tracePt t="51910" x="9042400" y="3040063"/>
          <p14:tracePt t="51927" x="9042400" y="2989263"/>
          <p14:tracePt t="51944" x="9024938" y="2946400"/>
          <p14:tracePt t="51960" x="9024938" y="2928938"/>
          <p14:tracePt t="52018" x="9024938" y="2946400"/>
          <p14:tracePt t="52027" x="9024938" y="2989263"/>
          <p14:tracePt t="52043" x="9042400" y="3040063"/>
          <p14:tracePt t="52060" x="9085263" y="3251200"/>
          <p14:tracePt t="52077" x="9101138" y="3429000"/>
          <p14:tracePt t="52094" x="9118600" y="3640138"/>
          <p14:tracePt t="52110" x="9118600" y="3894138"/>
          <p14:tracePt t="52127" x="9118600" y="4140200"/>
          <p14:tracePt t="52144" x="9118600" y="4402138"/>
          <p14:tracePt t="52160" x="9118600" y="4673600"/>
          <p14:tracePt t="52177" x="9118600" y="4851400"/>
          <p14:tracePt t="52194" x="9118600" y="5011738"/>
          <p14:tracePt t="52210" x="9101138" y="5130800"/>
          <p14:tracePt t="52227" x="9101138" y="5224463"/>
          <p14:tracePt t="52244" x="9101138" y="5257800"/>
          <p14:tracePt t="52260" x="9101138" y="5275263"/>
          <p14:tracePt t="52277" x="9101138" y="5291138"/>
          <p14:tracePt t="52559" x="9101138" y="5275263"/>
          <p14:tracePt t="52577" x="9101138" y="5240338"/>
          <p14:tracePt t="52594" x="9101138" y="5207000"/>
          <p14:tracePt t="52610" x="9101138" y="5173663"/>
          <p14:tracePt t="52627" x="9101138" y="5113338"/>
          <p14:tracePt t="52644" x="9101138" y="5097463"/>
          <p14:tracePt t="52660" x="9101138" y="5080000"/>
          <p14:tracePt t="52714" x="9101138" y="5062538"/>
          <p14:tracePt t="53919" x="9085263" y="5062538"/>
          <p14:tracePt t="53927" x="9067800" y="5062538"/>
          <p14:tracePt t="53945" x="9042400" y="5062538"/>
          <p14:tracePt t="53961" x="8907463" y="4995863"/>
          <p14:tracePt t="53977" x="8780463" y="4919663"/>
          <p14:tracePt t="53994" x="8686800" y="4884738"/>
          <p14:tracePt t="54010" x="8475663" y="4775200"/>
          <p14:tracePt t="54027" x="8389938" y="4741863"/>
          <p14:tracePt t="54044" x="8297863" y="4706938"/>
          <p14:tracePt t="54060" x="8229600" y="4691063"/>
          <p14:tracePt t="54077" x="8196263" y="4691063"/>
          <p14:tracePt t="54094" x="8153400" y="4691063"/>
          <p14:tracePt t="54110" x="8135938" y="4691063"/>
          <p14:tracePt t="54127" x="8120063" y="4691063"/>
          <p14:tracePt t="54500" x="8102600" y="4691063"/>
          <p14:tracePt t="54510" x="8051800" y="4691063"/>
          <p14:tracePt t="54527" x="7924800" y="4691063"/>
          <p14:tracePt t="54544" x="7764463" y="4691063"/>
          <p14:tracePt t="54560" x="7662863" y="4691063"/>
          <p14:tracePt t="54577" x="7551738" y="4691063"/>
          <p14:tracePt t="54594" x="7485063" y="4691063"/>
          <p14:tracePt t="54610" x="7450138" y="4706938"/>
          <p14:tracePt t="54627" x="7424738" y="4706938"/>
          <p14:tracePt t="54644" x="7408863" y="4706938"/>
          <p14:tracePt t="54726" x="7424738" y="4706938"/>
          <p14:tracePt t="54759" x="7467600" y="4706938"/>
          <p14:tracePt t="54777" x="7518400" y="4706938"/>
          <p14:tracePt t="54794" x="7569200" y="4706938"/>
          <p14:tracePt t="54810" x="7602538" y="4691063"/>
          <p14:tracePt t="54827" x="7627938" y="4691063"/>
          <p14:tracePt t="54844" x="7645400" y="4673600"/>
          <p14:tracePt t="54876" x="7662863" y="4673600"/>
          <p14:tracePt t="55681" x="7662863" y="4656138"/>
          <p14:tracePt t="55709" x="7662863" y="4622800"/>
          <p14:tracePt t="55727" x="7662863" y="4579938"/>
          <p14:tracePt t="55759" x="7678738" y="4564063"/>
          <p14:tracePt t="55793" x="7696200" y="4564063"/>
          <p14:tracePt t="55810" x="7696200" y="4546600"/>
          <p14:tracePt t="55827" x="7713663" y="4546600"/>
          <p14:tracePt t="55859" x="7729538" y="4546600"/>
          <p14:tracePt t="55877" x="7747000" y="4546600"/>
          <p14:tracePt t="55894" x="7764463" y="4546600"/>
          <p14:tracePt t="55910" x="7780338" y="4546600"/>
          <p14:tracePt t="55927" x="7856538" y="4546600"/>
          <p14:tracePt t="55944" x="7874000" y="4546600"/>
          <p14:tracePt t="55961" x="7942263" y="4546600"/>
          <p14:tracePt t="55977" x="7958138" y="4546600"/>
          <p14:tracePt t="55993" x="7983538" y="4546600"/>
          <p14:tracePt t="56010" x="8001000" y="4546600"/>
          <p14:tracePt t="56027" x="8001000" y="4564063"/>
          <p14:tracePt t="56044" x="8018463" y="4564063"/>
          <p14:tracePt t="56060" x="8018463" y="4597400"/>
          <p14:tracePt t="56077" x="8034338" y="4622800"/>
          <p14:tracePt t="56094" x="8034338" y="4656138"/>
          <p14:tracePt t="56110" x="8034338" y="4673600"/>
          <p14:tracePt t="56127" x="8034338" y="4706938"/>
          <p14:tracePt t="56144" x="8051800" y="4724400"/>
          <p14:tracePt t="56160" x="8051800" y="4757738"/>
          <p14:tracePt t="56177" x="8051800" y="4800600"/>
          <p14:tracePt t="56194" x="8051800" y="4833938"/>
          <p14:tracePt t="56210" x="8051800" y="4868863"/>
          <p14:tracePt t="56227" x="8069263" y="4884738"/>
          <p14:tracePt t="56244" x="8069263" y="4919663"/>
          <p14:tracePt t="56260" x="8069263" y="4953000"/>
          <p14:tracePt t="56277" x="8069263" y="4995863"/>
          <p14:tracePt t="56294" x="8069263" y="5011738"/>
          <p14:tracePt t="56310" x="8069263" y="5046663"/>
          <p14:tracePt t="56327" x="8051800" y="5062538"/>
          <p14:tracePt t="56343" x="8034338" y="5080000"/>
          <p14:tracePt t="56360" x="8034338" y="5113338"/>
          <p14:tracePt t="56377" x="8018463" y="5130800"/>
          <p14:tracePt t="56394" x="8001000" y="5173663"/>
          <p14:tracePt t="56410" x="7983538" y="5189538"/>
          <p14:tracePt t="56427" x="7958138" y="5224463"/>
          <p14:tracePt t="56444" x="7924800" y="5257800"/>
          <p14:tracePt t="56461" x="7924800" y="5275263"/>
          <p14:tracePt t="56477" x="7907338" y="5308600"/>
          <p14:tracePt t="56494" x="7874000" y="5351463"/>
          <p14:tracePt t="56511" x="7856538" y="5367338"/>
          <p14:tracePt t="56527" x="7840663" y="5384800"/>
          <p14:tracePt t="56544" x="7823200" y="5384800"/>
          <p14:tracePt t="56560" x="7823200" y="5402263"/>
          <p14:tracePt t="56577" x="7805738" y="5402263"/>
          <p14:tracePt t="56594" x="7780338" y="5418138"/>
          <p14:tracePt t="56610" x="7764463" y="5418138"/>
          <p14:tracePt t="56627" x="7747000" y="5435600"/>
          <p14:tracePt t="56644" x="7713663" y="5435600"/>
          <p14:tracePt t="56660" x="7678738" y="5453063"/>
          <p14:tracePt t="56677" x="7627938" y="5468938"/>
          <p14:tracePt t="56694" x="7586663" y="5486400"/>
          <p14:tracePt t="56710" x="7535863" y="5511800"/>
          <p14:tracePt t="56727" x="7500938" y="5511800"/>
          <p14:tracePt t="56744" x="7450138" y="5511800"/>
          <p14:tracePt t="56761" x="7408863" y="5511800"/>
          <p14:tracePt t="56777" x="7373938" y="5511800"/>
          <p14:tracePt t="56794" x="7340600" y="5486400"/>
          <p14:tracePt t="56810" x="7323138" y="5468938"/>
          <p14:tracePt t="56827" x="7289800" y="5468938"/>
          <p14:tracePt t="56843" x="7272338" y="5453063"/>
          <p14:tracePt t="56860" x="7246938" y="5435600"/>
          <p14:tracePt t="56877" x="7231063" y="5435600"/>
          <p14:tracePt t="56894" x="7231063" y="5418138"/>
          <p14:tracePt t="56910" x="7213600" y="5402263"/>
          <p14:tracePt t="56927" x="7196138" y="5384800"/>
          <p14:tracePt t="56944" x="7180263" y="5384800"/>
          <p14:tracePt t="56961" x="7180263" y="5367338"/>
          <p14:tracePt t="56977" x="7162800" y="5351463"/>
          <p14:tracePt t="56994" x="7145338" y="5334000"/>
          <p14:tracePt t="57010" x="7129463" y="5308600"/>
          <p14:tracePt t="57027" x="7112000" y="5291138"/>
          <p14:tracePt t="57044" x="7112000" y="5275263"/>
          <p14:tracePt t="57061" x="7094538" y="5240338"/>
          <p14:tracePt t="57077" x="7069138" y="5224463"/>
          <p14:tracePt t="57094" x="7053263" y="5189538"/>
          <p14:tracePt t="57110" x="7053263" y="5173663"/>
          <p14:tracePt t="57127" x="7035800" y="5130800"/>
          <p14:tracePt t="57144" x="7035800" y="5097463"/>
          <p14:tracePt t="57160" x="7018338" y="5062538"/>
          <p14:tracePt t="57177" x="7018338" y="5011738"/>
          <p14:tracePt t="57194" x="7018338" y="4978400"/>
          <p14:tracePt t="57210" x="7018338" y="4935538"/>
          <p14:tracePt t="57227" x="7018338" y="4902200"/>
          <p14:tracePt t="57244" x="7018338" y="4868863"/>
          <p14:tracePt t="57260" x="7018338" y="4833938"/>
          <p14:tracePt t="57277" x="7018338" y="4800600"/>
          <p14:tracePt t="57294" x="7018338" y="4757738"/>
          <p14:tracePt t="57310" x="7018338" y="4741863"/>
          <p14:tracePt t="57327" x="7018338" y="4706938"/>
          <p14:tracePt t="57344" x="7018338" y="4691063"/>
          <p14:tracePt t="57360" x="7018338" y="4673600"/>
          <p14:tracePt t="57377" x="7018338" y="4656138"/>
          <p14:tracePt t="57394" x="7018338" y="4640263"/>
          <p14:tracePt t="57410" x="7018338" y="4579938"/>
          <p14:tracePt t="57427" x="7035800" y="4564063"/>
          <p14:tracePt t="57444" x="7053263" y="4513263"/>
          <p14:tracePt t="57460" x="7094538" y="4427538"/>
          <p14:tracePt t="57477" x="7112000" y="4386263"/>
          <p14:tracePt t="57494" x="7162800" y="4351338"/>
          <p14:tracePt t="57510" x="7180263" y="4318000"/>
          <p14:tracePt t="57527" x="7213600" y="4284663"/>
          <p14:tracePt t="57544" x="7231063" y="4249738"/>
          <p14:tracePt t="57560" x="7272338" y="4224338"/>
          <p14:tracePt t="57577" x="7289800" y="4208463"/>
          <p14:tracePt t="57593" x="7323138" y="4173538"/>
          <p14:tracePt t="57610" x="7340600" y="4157663"/>
          <p14:tracePt t="57627" x="7358063" y="4122738"/>
          <p14:tracePt t="57644" x="7391400" y="4106863"/>
          <p14:tracePt t="57660" x="7408863" y="4089400"/>
          <p14:tracePt t="57677" x="7424738" y="4071938"/>
          <p14:tracePt t="57694" x="7424738" y="4046538"/>
          <p14:tracePt t="57726" x="7424738" y="4030663"/>
          <p14:tracePt t="57844" x="7424738" y="4046538"/>
          <p14:tracePt t="57861" x="7424738" y="4071938"/>
          <p14:tracePt t="57877" x="7391400" y="4106863"/>
          <p14:tracePt t="57894" x="7358063" y="4140200"/>
          <p14:tracePt t="57910" x="7340600" y="4173538"/>
          <p14:tracePt t="57927" x="7307263" y="4224338"/>
          <p14:tracePt t="57944" x="7272338" y="4284663"/>
          <p14:tracePt t="57961" x="7196138" y="4368800"/>
          <p14:tracePt t="57977" x="7162800" y="4445000"/>
          <p14:tracePt t="57994" x="7129463" y="4495800"/>
          <p14:tracePt t="58011" x="7112000" y="4546600"/>
          <p14:tracePt t="58027" x="7094538" y="4597400"/>
          <p14:tracePt t="58044" x="7069138" y="4656138"/>
          <p14:tracePt t="58061" x="7053263" y="4706938"/>
          <p14:tracePt t="58077" x="7035800" y="4757738"/>
          <p14:tracePt t="58094" x="7035800" y="4833938"/>
          <p14:tracePt t="58111" x="7018338" y="4868863"/>
          <p14:tracePt t="58127" x="7018338" y="4919663"/>
          <p14:tracePt t="58144" x="7018338" y="4953000"/>
          <p14:tracePt t="58160" x="7018338" y="5011738"/>
          <p14:tracePt t="58177" x="7018338" y="5062538"/>
          <p14:tracePt t="58194" x="7018338" y="5113338"/>
          <p14:tracePt t="58211" x="7018338" y="5156200"/>
          <p14:tracePt t="58227" x="7018338" y="5207000"/>
          <p14:tracePt t="58244" x="7018338" y="5240338"/>
          <p14:tracePt t="58261" x="7018338" y="5257800"/>
          <p14:tracePt t="58277" x="7018338" y="5291138"/>
          <p14:tracePt t="58294" x="7035800" y="5308600"/>
          <p14:tracePt t="58311" x="7035800" y="5351463"/>
          <p14:tracePt t="58327" x="7053263" y="5351463"/>
          <p14:tracePt t="58344" x="7053263" y="5384800"/>
          <p14:tracePt t="58361" x="7094538" y="5402263"/>
          <p14:tracePt t="58377" x="7129463" y="5418138"/>
          <p14:tracePt t="58394" x="7145338" y="5435600"/>
          <p14:tracePt t="58411" x="7196138" y="5453063"/>
          <p14:tracePt t="58427" x="7213600" y="5453063"/>
          <p14:tracePt t="58444" x="7272338" y="5468938"/>
          <p14:tracePt t="58460" x="7289800" y="5486400"/>
          <p14:tracePt t="58477" x="7340600" y="5486400"/>
          <p14:tracePt t="58494" x="7373938" y="5486400"/>
          <p14:tracePt t="58511" x="7408863" y="5486400"/>
          <p14:tracePt t="58527" x="7467600" y="5486400"/>
          <p14:tracePt t="58544" x="7518400" y="5486400"/>
          <p14:tracePt t="58560" x="7569200" y="5486400"/>
          <p14:tracePt t="58577" x="7602538" y="5468938"/>
          <p14:tracePt t="58593" x="7662863" y="5435600"/>
          <p14:tracePt t="58610" x="7696200" y="5418138"/>
          <p14:tracePt t="58627" x="7729538" y="5384800"/>
          <p14:tracePt t="58644" x="7764463" y="5351463"/>
          <p14:tracePt t="58661" x="7780338" y="5308600"/>
          <p14:tracePt t="58677" x="7805738" y="5291138"/>
          <p14:tracePt t="58694" x="7823200" y="5275263"/>
          <p14:tracePt t="58710" x="7840663" y="5257800"/>
          <p14:tracePt t="58727" x="7856538" y="5224463"/>
          <p14:tracePt t="58744" x="7874000" y="5189538"/>
          <p14:tracePt t="58761" x="7874000" y="5173663"/>
          <p14:tracePt t="58777" x="7891463" y="5130800"/>
          <p14:tracePt t="58794" x="7907338" y="5097463"/>
          <p14:tracePt t="58811" x="7924800" y="5062538"/>
          <p14:tracePt t="58827" x="7942263" y="5029200"/>
          <p14:tracePt t="58844" x="7958138" y="4995863"/>
          <p14:tracePt t="58861" x="7958138" y="4953000"/>
          <p14:tracePt t="58877" x="7983538" y="4919663"/>
          <p14:tracePt t="58894" x="7983538" y="4902200"/>
          <p14:tracePt t="58911" x="7983538" y="4868863"/>
          <p14:tracePt t="58927" x="7983538" y="4851400"/>
          <p14:tracePt t="58944" x="7983538" y="4833938"/>
          <p14:tracePt t="58961" x="8001000" y="4818063"/>
          <p14:tracePt t="58977" x="8001000" y="4800600"/>
          <p14:tracePt t="60171" x="7983538" y="4800600"/>
          <p14:tracePt t="60193" x="7983538" y="4818063"/>
          <p14:tracePt t="60211" x="7958138" y="4851400"/>
          <p14:tracePt t="60227" x="7924800" y="4884738"/>
          <p14:tracePt t="60244" x="7891463" y="4935538"/>
          <p14:tracePt t="60261" x="7840663" y="5029200"/>
          <p14:tracePt t="60277" x="7780338" y="5097463"/>
          <p14:tracePt t="60294" x="7729538" y="5173663"/>
          <p14:tracePt t="60311" x="7678738" y="5257800"/>
          <p14:tracePt t="60328" x="7645400" y="5291138"/>
          <p14:tracePt t="60344" x="7627938" y="5291138"/>
          <p14:tracePt t="60361" x="7602538" y="5334000"/>
          <p14:tracePt t="60393" x="7569200" y="5334000"/>
          <p14:tracePt t="60410" x="7551738" y="5334000"/>
          <p14:tracePt t="60427" x="7518400" y="5334000"/>
          <p14:tracePt t="60444" x="7485063" y="5334000"/>
          <p14:tracePt t="60461" x="7424738" y="5334000"/>
          <p14:tracePt t="60477" x="7391400" y="5334000"/>
          <p14:tracePt t="60494" x="7358063" y="5334000"/>
          <p14:tracePt t="60510" x="7323138" y="5308600"/>
          <p14:tracePt t="60527" x="7289800" y="5291138"/>
          <p14:tracePt t="60544" x="7272338" y="5257800"/>
          <p14:tracePt t="60560" x="7231063" y="5240338"/>
          <p14:tracePt t="60577" x="7213600" y="5207000"/>
          <p14:tracePt t="60594" x="7180263" y="5173663"/>
          <p14:tracePt t="60610" x="7162800" y="5130800"/>
          <p14:tracePt t="60627" x="7145338" y="5097463"/>
          <p14:tracePt t="60644" x="7145338" y="5062538"/>
          <p14:tracePt t="60661" x="7145338" y="5029200"/>
          <p14:tracePt t="60677" x="7145338" y="4978400"/>
          <p14:tracePt t="60694" x="7145338" y="4868863"/>
          <p14:tracePt t="60711" x="7162800" y="4775200"/>
          <p14:tracePt t="60727" x="7196138" y="4673600"/>
          <p14:tracePt t="60744" x="7213600" y="4597400"/>
          <p14:tracePt t="60761" x="7272338" y="4513263"/>
          <p14:tracePt t="60777" x="7289800" y="4462463"/>
          <p14:tracePt t="60794" x="7307263" y="4402138"/>
          <p14:tracePt t="60811" x="7358063" y="4318000"/>
          <p14:tracePt t="60827" x="7391400" y="4300538"/>
          <p14:tracePt t="60844" x="7424738" y="4249738"/>
          <p14:tracePt t="60861" x="7467600" y="4191000"/>
          <p14:tracePt t="60877" x="7518400" y="4157663"/>
          <p14:tracePt t="60894" x="7551738" y="4122738"/>
          <p14:tracePt t="60911" x="7586663" y="4106863"/>
          <p14:tracePt t="60927" x="7586663" y="4089400"/>
          <p14:tracePt t="60944" x="7602538" y="4089400"/>
          <p14:tracePt t="60961" x="7627938" y="4071938"/>
          <p14:tracePt t="60977" x="7645400" y="4046538"/>
          <p14:tracePt t="61076" x="7602538" y="4071938"/>
          <p14:tracePt t="61095" x="7569200" y="4106863"/>
          <p14:tracePt t="61109" x="7518400" y="4140200"/>
          <p14:tracePt t="61127" x="7467600" y="4191000"/>
          <p14:tracePt t="61144" x="7391400" y="4224338"/>
          <p14:tracePt t="61161" x="7340600" y="4300538"/>
          <p14:tracePt t="61177" x="7307263" y="4351338"/>
          <p14:tracePt t="61194" x="7246938" y="4427538"/>
          <p14:tracePt t="61211" x="7231063" y="4495800"/>
          <p14:tracePt t="61227" x="7196138" y="4579938"/>
          <p14:tracePt t="61244" x="7196138" y="4656138"/>
          <p14:tracePt t="61260" x="7180263" y="4706938"/>
          <p14:tracePt t="61277" x="7162800" y="4833938"/>
          <p14:tracePt t="61294" x="7162800" y="4884738"/>
          <p14:tracePt t="61311" x="7162800" y="4919663"/>
          <p14:tracePt t="61327" x="7162800" y="4995863"/>
          <p14:tracePt t="61344" x="7145338" y="5097463"/>
          <p14:tracePt t="61361" x="7145338" y="5156200"/>
          <p14:tracePt t="61377" x="7145338" y="5224463"/>
          <p14:tracePt t="61394" x="7145338" y="5275263"/>
          <p14:tracePt t="61411" x="7145338" y="5334000"/>
          <p14:tracePt t="61427" x="7145338" y="5367338"/>
          <p14:tracePt t="61444" x="7162800" y="5384800"/>
          <p14:tracePt t="61461" x="7162800" y="5418138"/>
          <p14:tracePt t="61477" x="7196138" y="5435600"/>
          <p14:tracePt t="61494" x="7231063" y="5453063"/>
          <p14:tracePt t="61510" x="7272338" y="5468938"/>
          <p14:tracePt t="61527" x="7307263" y="5486400"/>
          <p14:tracePt t="61544" x="7340600" y="5511800"/>
          <p14:tracePt t="61561" x="7391400" y="5511800"/>
          <p14:tracePt t="61577" x="7424738" y="5511800"/>
          <p14:tracePt t="61594" x="7467600" y="5511800"/>
          <p14:tracePt t="61611" x="7518400" y="5511800"/>
          <p14:tracePt t="61627" x="7551738" y="5511800"/>
          <p14:tracePt t="61644" x="7602538" y="5511800"/>
          <p14:tracePt t="61661" x="7627938" y="5511800"/>
          <p14:tracePt t="61677" x="7662863" y="5486400"/>
          <p14:tracePt t="61694" x="7696200" y="5468938"/>
          <p14:tracePt t="61711" x="7729538" y="5453063"/>
          <p14:tracePt t="61727" x="7764463" y="5418138"/>
          <p14:tracePt t="61744" x="7805738" y="5367338"/>
          <p14:tracePt t="61761" x="7823200" y="5334000"/>
          <p14:tracePt t="61777" x="7856538" y="5291138"/>
          <p14:tracePt t="61794" x="7874000" y="5257800"/>
          <p14:tracePt t="61811" x="7907338" y="5224463"/>
          <p14:tracePt t="61828" x="7924800" y="5189538"/>
          <p14:tracePt t="61844" x="7942263" y="5173663"/>
          <p14:tracePt t="61860" x="7983538" y="5113338"/>
          <p14:tracePt t="61877" x="8001000" y="5080000"/>
          <p14:tracePt t="61894" x="8018463" y="5046663"/>
          <p14:tracePt t="61911" x="8051800" y="5011738"/>
          <p14:tracePt t="61927" x="8069263" y="4978400"/>
          <p14:tracePt t="61944" x="8069263" y="4953000"/>
          <p14:tracePt t="61961" x="8085138" y="4935538"/>
          <p14:tracePt t="61977" x="8085138" y="4919663"/>
          <p14:tracePt t="61994" x="8102600" y="4919663"/>
          <p14:tracePt t="62011" x="8102600" y="4902200"/>
          <p14:tracePt t="62043" x="8120063" y="4902200"/>
          <p14:tracePt t="62076" x="8120063" y="4884738"/>
          <p14:tracePt t="63236" x="8120063" y="4902200"/>
          <p14:tracePt t="63244" x="8102600" y="4935538"/>
          <p14:tracePt t="63261" x="8085138" y="4978400"/>
          <p14:tracePt t="63278" x="8018463" y="5080000"/>
          <p14:tracePt t="63294" x="7983538" y="5173663"/>
          <p14:tracePt t="63311" x="7958138" y="5240338"/>
          <p14:tracePt t="63327" x="7958138" y="5308600"/>
          <p14:tracePt t="63344" x="7958138" y="5384800"/>
          <p14:tracePt t="63361" x="7983538" y="5435600"/>
          <p14:tracePt t="63378" x="8051800" y="5529263"/>
          <p14:tracePt t="63394" x="8120063" y="5580063"/>
          <p14:tracePt t="63411" x="8178800" y="5630863"/>
          <p14:tracePt t="63427" x="8247063" y="5689600"/>
          <p14:tracePt t="63444" x="8280400" y="5707063"/>
          <p14:tracePt t="63461" x="8297863" y="5722938"/>
          <p14:tracePt t="63477" x="8331200" y="5722938"/>
          <p14:tracePt t="63494" x="8389938" y="5722938"/>
          <p14:tracePt t="63511" x="8440738" y="5664200"/>
          <p14:tracePt t="63527" x="8491538" y="5613400"/>
          <p14:tracePt t="63544" x="8567738" y="5545138"/>
          <p14:tracePt t="63560" x="8618538" y="5468938"/>
          <p14:tracePt t="63577" x="8653463" y="5435600"/>
          <p14:tracePt t="63594" x="8686800" y="5402263"/>
          <p14:tracePt t="63611" x="8712200" y="5384800"/>
          <p14:tracePt t="63726" x="8686800" y="5384800"/>
          <p14:tracePt t="63745" x="8636000" y="5384800"/>
          <p14:tracePt t="63759" x="8567738" y="5418138"/>
          <p14:tracePt t="63778" x="8458200" y="5435600"/>
          <p14:tracePt t="63794" x="8440738" y="5453063"/>
          <p14:tracePt t="63811" x="8407400" y="5453063"/>
          <p14:tracePt t="63827" x="8389938" y="5453063"/>
          <p14:tracePt t="63867" x="8407400" y="5453063"/>
          <p14:tracePt t="63877" x="8424863" y="5435600"/>
          <p14:tracePt t="63894" x="8491538" y="5402263"/>
          <p14:tracePt t="63911" x="8551863" y="5351463"/>
          <p14:tracePt t="63927" x="8618538" y="5291138"/>
          <p14:tracePt t="63944" x="8653463" y="5275263"/>
          <p14:tracePt t="63961" x="8669338" y="5257800"/>
          <p14:tracePt t="63977" x="8686800" y="5240338"/>
          <p14:tracePt t="64014" x="8669338" y="5240338"/>
          <p14:tracePt t="64027" x="8653463" y="5240338"/>
          <p14:tracePt t="64044" x="8602663" y="5240338"/>
          <p14:tracePt t="64061" x="8551863" y="5240338"/>
          <p14:tracePt t="64077" x="8458200" y="5257800"/>
          <p14:tracePt t="64094" x="8424863" y="5275263"/>
          <p14:tracePt t="64111" x="8389938" y="5291138"/>
          <p14:tracePt t="64127" x="8374063" y="5291138"/>
          <p14:tracePt t="64144" x="8374063" y="5308600"/>
          <p14:tracePt t="64176" x="8407400" y="5291138"/>
          <p14:tracePt t="64194" x="8491538" y="5257800"/>
          <p14:tracePt t="64211" x="8585200" y="5207000"/>
          <p14:tracePt t="64228" x="8636000" y="5189538"/>
          <p14:tracePt t="64244" x="8653463" y="5173663"/>
          <p14:tracePt t="64276" x="8653463" y="5156200"/>
          <p14:tracePt t="64326" x="8636000" y="5156200"/>
          <p14:tracePt t="64344" x="8602663" y="5156200"/>
          <p14:tracePt t="64361" x="8551863" y="5173663"/>
          <p14:tracePt t="64377" x="8509000" y="5173663"/>
          <p14:tracePt t="64394" x="8509000" y="5189538"/>
          <p14:tracePt t="64411" x="8491538" y="5189538"/>
          <p14:tracePt t="64448" x="8509000" y="5189538"/>
          <p14:tracePt t="64460" x="8534400" y="5189538"/>
          <p14:tracePt t="64477" x="8585200" y="5156200"/>
          <p14:tracePt t="64494" x="8618538" y="5130800"/>
          <p14:tracePt t="64511" x="8653463" y="5113338"/>
          <p14:tracePt t="64527" x="8669338" y="5113338"/>
          <p14:tracePt t="64593" x="8636000" y="5113338"/>
          <p14:tracePt t="64611" x="8602663" y="5113338"/>
          <p14:tracePt t="64627" x="8551863" y="5156200"/>
          <p14:tracePt t="64644" x="8509000" y="5173663"/>
          <p14:tracePt t="64661" x="8491538" y="5173663"/>
          <p14:tracePt t="64677" x="8491538" y="5189538"/>
          <p14:tracePt t="64726" x="8534400" y="5189538"/>
          <p14:tracePt t="64744" x="8585200" y="5173663"/>
          <p14:tracePt t="64761" x="8669338" y="5113338"/>
          <p14:tracePt t="64777" x="8686800" y="5097463"/>
          <p14:tracePt t="64794" x="8729663" y="5080000"/>
          <p14:tracePt t="64811" x="8745538" y="5080000"/>
          <p14:tracePt t="64828" x="8745538" y="5062538"/>
          <p14:tracePt t="64867" x="8729663" y="5062538"/>
          <p14:tracePt t="64877" x="8712200" y="5062538"/>
          <p14:tracePt t="64894" x="8653463" y="5080000"/>
          <p14:tracePt t="64910" x="8602663" y="5097463"/>
          <p14:tracePt t="64927" x="8567738" y="5113338"/>
          <p14:tracePt t="64944" x="8551863" y="5130800"/>
          <p14:tracePt t="64997" x="8567738" y="5130800"/>
          <p14:tracePt t="65010" x="8585200" y="5130800"/>
          <p14:tracePt t="65027" x="8636000" y="5130800"/>
          <p14:tracePt t="65044" x="8686800" y="5130800"/>
          <p14:tracePt t="65061" x="8729663" y="5130800"/>
          <p14:tracePt t="65077" x="8745538" y="5113338"/>
          <p14:tracePt t="65094" x="8763000" y="5113338"/>
          <p14:tracePt t="65159" x="8686800" y="5113338"/>
          <p14:tracePt t="65177" x="8618538" y="5130800"/>
          <p14:tracePt t="65194" x="8551863" y="5156200"/>
          <p14:tracePt t="65211" x="8491538" y="5173663"/>
          <p14:tracePt t="65227" x="8458200" y="5189538"/>
          <p14:tracePt t="65244" x="8440738" y="5189538"/>
          <p14:tracePt t="65276" x="8475663" y="5189538"/>
          <p14:tracePt t="65294" x="8585200" y="5173663"/>
          <p14:tracePt t="65311" x="8636000" y="5156200"/>
          <p14:tracePt t="65327" x="8686800" y="5130800"/>
          <p14:tracePt t="65344" x="8712200" y="5130800"/>
          <p14:tracePt t="65409" x="8686800" y="5130800"/>
          <p14:tracePt t="65427" x="8618538" y="5130800"/>
          <p14:tracePt t="65444" x="8551863" y="5156200"/>
          <p14:tracePt t="65461" x="8475663" y="5173663"/>
          <p14:tracePt t="65478" x="8440738" y="5189538"/>
          <p14:tracePt t="65494" x="8424863" y="5189538"/>
          <p14:tracePt t="65511" x="8424863" y="5207000"/>
          <p14:tracePt t="65538" x="8440738" y="5207000"/>
          <p14:tracePt t="65546" x="8458200" y="5189538"/>
          <p14:tracePt t="65561" x="8491538" y="5189538"/>
          <p14:tracePt t="65577" x="8534400" y="5173663"/>
          <p14:tracePt t="65594" x="8567738" y="5156200"/>
          <p14:tracePt t="65611" x="8602663" y="5130800"/>
          <p14:tracePt t="65678" x="8585200" y="5130800"/>
          <p14:tracePt t="65694" x="8567738" y="5130800"/>
          <p14:tracePt t="65711" x="8534400" y="5130800"/>
          <p14:tracePt t="65728" x="8509000" y="5130800"/>
          <p14:tracePt t="65744" x="8491538" y="5130800"/>
          <p14:tracePt t="65776" x="8509000" y="5130800"/>
          <p14:tracePt t="65794" x="8567738" y="5130800"/>
          <p14:tracePt t="65811" x="8618538" y="5113338"/>
          <p14:tracePt t="65828" x="8669338" y="5080000"/>
          <p14:tracePt t="65844" x="8712200" y="5080000"/>
          <p14:tracePt t="65861" x="8712200" y="5062538"/>
          <p14:tracePt t="65878" x="8729663" y="5062538"/>
          <p14:tracePt t="65926" x="8712200" y="5062538"/>
          <p14:tracePt t="65944" x="8686800" y="5080000"/>
          <p14:tracePt t="65961" x="8653463" y="5097463"/>
          <p14:tracePt t="65978" x="8636000" y="5113338"/>
          <p14:tracePt t="65994" x="8618538" y="5113338"/>
          <p14:tracePt t="66011" x="8602663" y="5130800"/>
          <p14:tracePt t="66063" x="8618538" y="5130800"/>
          <p14:tracePt t="68144" x="8618538" y="5113338"/>
          <p14:tracePt t="68161" x="8585200" y="5062538"/>
          <p14:tracePt t="68178" x="8567738" y="5046663"/>
          <p14:tracePt t="68194" x="8475663" y="4935538"/>
          <p14:tracePt t="68211" x="8331200" y="4800600"/>
          <p14:tracePt t="68228" x="8135938" y="4564063"/>
          <p14:tracePt t="68244" x="8051800" y="4462463"/>
          <p14:tracePt t="68261" x="7958138" y="4368800"/>
          <p14:tracePt t="68278" x="7924800" y="4318000"/>
          <p14:tracePt t="68294" x="7891463" y="4284663"/>
          <p14:tracePt t="68311" x="7874000" y="4267200"/>
          <p14:tracePt t="68328" x="7874000" y="4249738"/>
          <p14:tracePt t="68376" x="7874000" y="4224338"/>
          <p14:tracePt t="68394" x="7874000" y="4191000"/>
          <p14:tracePt t="68411" x="7856538" y="4157663"/>
          <p14:tracePt t="68427" x="7856538" y="4140200"/>
          <p14:tracePt t="68444" x="7856538" y="4122738"/>
          <p14:tracePt t="68461" x="7840663" y="4106863"/>
          <p14:tracePt t="68493" x="7780338" y="4071938"/>
          <p14:tracePt t="68511" x="7713663" y="4030663"/>
          <p14:tracePt t="68527" x="7645400" y="3995738"/>
          <p14:tracePt t="68544" x="7551738" y="3929063"/>
          <p14:tracePt t="68561" x="7485063" y="3894138"/>
          <p14:tracePt t="68578" x="7424738" y="3868738"/>
          <p14:tracePt t="68594" x="7391400" y="3852863"/>
          <p14:tracePt t="68611" x="7358063" y="3852863"/>
          <p14:tracePt t="68628" x="7340600" y="3852863"/>
          <p14:tracePt t="68644" x="7323138" y="3852863"/>
          <p14:tracePt t="68661" x="7307263" y="3852863"/>
          <p14:tracePt t="68693" x="7307263" y="3868738"/>
          <p14:tracePt t="68711" x="7289800" y="3911600"/>
          <p14:tracePt t="68728" x="7289800" y="3929063"/>
          <p14:tracePt t="68744" x="7289800" y="3944938"/>
          <p14:tracePt t="68761" x="7272338" y="3962400"/>
          <p14:tracePt t="68778" x="7272338" y="3979863"/>
          <p14:tracePt t="68843" x="7272338" y="3995738"/>
          <p14:tracePt t="68877" x="7272338" y="4013200"/>
          <p14:tracePt t="68894" x="7272338" y="4030663"/>
          <p14:tracePt t="68911" x="7272338" y="4046538"/>
          <p14:tracePt t="68928" x="7289800" y="4046538"/>
          <p14:tracePt t="68993" x="7289800" y="4071938"/>
          <p14:tracePt t="69026" x="7307263" y="4089400"/>
          <p14:tracePt t="69044" x="7323138" y="4106863"/>
          <p14:tracePt t="69061" x="7323138" y="4122738"/>
          <p14:tracePt t="69078" x="7340600" y="4140200"/>
          <p14:tracePt t="69094" x="7340600" y="4157663"/>
          <p14:tracePt t="69111" x="7358063" y="4173538"/>
          <p14:tracePt t="69128" x="7373938" y="4191000"/>
          <p14:tracePt t="69144" x="7391400" y="4224338"/>
          <p14:tracePt t="69161" x="7408863" y="4267200"/>
          <p14:tracePt t="69178" x="7424738" y="4284663"/>
          <p14:tracePt t="69194" x="7424738" y="4300538"/>
          <p14:tracePt t="69211" x="7450138" y="4318000"/>
          <p14:tracePt t="69228" x="7485063" y="4368800"/>
          <p14:tracePt t="69244" x="7518400" y="4402138"/>
          <p14:tracePt t="69261" x="7569200" y="4445000"/>
          <p14:tracePt t="69278" x="7627938" y="4495800"/>
          <p14:tracePt t="69294" x="7678738" y="4546600"/>
          <p14:tracePt t="69311" x="7713663" y="4579938"/>
          <p14:tracePt t="69327" x="7713663" y="4622800"/>
          <p14:tracePt t="69344" x="7713663" y="4656138"/>
          <p14:tracePt t="69361" x="7586663" y="4706938"/>
          <p14:tracePt t="69378" x="7289800" y="4818063"/>
          <p14:tracePt t="69394" x="6840538" y="4919663"/>
          <p14:tracePt t="69411" x="6027738" y="5080000"/>
          <p14:tracePt t="69428" x="5478463" y="5189538"/>
          <p14:tracePt t="69444" x="4724400" y="5308600"/>
          <p14:tracePt t="69461" x="4122738" y="5435600"/>
          <p14:tracePt t="69477" x="3573463" y="5529263"/>
          <p14:tracePt t="69494" x="3268663" y="5562600"/>
          <p14:tracePt t="69511" x="2946400" y="5580063"/>
          <p14:tracePt t="69528" x="2700338" y="5613400"/>
          <p14:tracePt t="69544" x="2573338" y="5613400"/>
          <p14:tracePt t="69561" x="2438400" y="5646738"/>
          <p14:tracePt t="69578" x="2395538" y="5664200"/>
          <p14:tracePt t="69827" x="2471738" y="5630863"/>
          <p14:tracePt t="69845" x="2557463" y="5580063"/>
          <p14:tracePt t="69861" x="2667000" y="5545138"/>
          <p14:tracePt t="69878" x="2862263" y="5453063"/>
          <p14:tracePt t="69894" x="3040063" y="5384800"/>
          <p14:tracePt t="69911" x="3149600" y="5367338"/>
          <p14:tracePt t="69928" x="3217863" y="5334000"/>
          <p14:tracePt t="69944" x="3268663" y="5334000"/>
          <p14:tracePt t="69977" x="3268663" y="5308600"/>
          <p14:tracePt t="69994" x="3182938" y="5308600"/>
          <p14:tracePt t="70011" x="3055938" y="5275263"/>
          <p14:tracePt t="70027" x="2878138" y="5257800"/>
          <p14:tracePt t="70044" x="2768600" y="5240338"/>
          <p14:tracePt t="70061" x="2667000" y="5240338"/>
          <p14:tracePt t="70078" x="2616200" y="5240338"/>
          <p14:tracePt t="70094" x="2573338" y="5240338"/>
          <p14:tracePt t="70135" x="2590800" y="5240338"/>
          <p14:tracePt t="70145" x="2649538" y="5240338"/>
          <p14:tracePt t="70161" x="2700338" y="5240338"/>
          <p14:tracePt t="70178" x="2971800" y="5240338"/>
          <p14:tracePt t="70194" x="3073400" y="5240338"/>
          <p14:tracePt t="70211" x="3182938" y="5240338"/>
          <p14:tracePt t="70228" x="3233738" y="5240338"/>
          <p14:tracePt t="70244" x="3268663" y="5240338"/>
          <p14:tracePt t="70277" x="3233738" y="5257800"/>
          <p14:tracePt t="70294" x="3149600" y="5291138"/>
          <p14:tracePt t="70311" x="3040063" y="5334000"/>
          <p14:tracePt t="70328" x="2946400" y="5351463"/>
          <p14:tracePt t="70344" x="2878138" y="5367338"/>
          <p14:tracePt t="70361" x="2827338" y="5367338"/>
          <p14:tracePt t="70378" x="2811463" y="5384800"/>
          <p14:tracePt t="70394" x="2794000" y="5384800"/>
          <p14:tracePt t="70414" x="2811463" y="5384800"/>
          <p14:tracePt t="70428" x="2844800" y="5384800"/>
          <p14:tracePt t="70444" x="2989263" y="5384800"/>
          <p14:tracePt t="70461" x="3200400" y="5384800"/>
          <p14:tracePt t="70478" x="3429000" y="5384800"/>
          <p14:tracePt t="70494" x="3640138" y="5384800"/>
          <p14:tracePt t="70511" x="3860800" y="5402263"/>
          <p14:tracePt t="70528" x="4038600" y="5402263"/>
          <p14:tracePt t="70544" x="4208463" y="5418138"/>
          <p14:tracePt t="70561" x="4386263" y="5435600"/>
          <p14:tracePt t="70578" x="4673600" y="5453063"/>
          <p14:tracePt t="70595" x="4767263" y="5468938"/>
          <p14:tracePt t="70611" x="4960938" y="5486400"/>
          <p14:tracePt t="70628" x="5224463" y="5486400"/>
          <p14:tracePt t="70644" x="5334000" y="5511800"/>
          <p14:tracePt t="70661" x="5478463" y="5511800"/>
          <p14:tracePt t="70678" x="5529263" y="5511800"/>
          <p14:tracePt t="70947" x="5545138" y="5511800"/>
          <p14:tracePt t="70961" x="5630863" y="5468938"/>
          <p14:tracePt t="70978" x="5867400" y="5351463"/>
          <p14:tracePt t="70994" x="6146800" y="5257800"/>
          <p14:tracePt t="71011" x="6756400" y="5080000"/>
          <p14:tracePt t="71027" x="7391400" y="4978400"/>
          <p14:tracePt t="71044" x="7780338" y="4919663"/>
          <p14:tracePt t="71061" x="8178800" y="4902200"/>
          <p14:tracePt t="71078" x="8331200" y="4884738"/>
          <p14:tracePt t="71095" x="8509000" y="4884738"/>
          <p14:tracePt t="71111" x="8534400" y="4884738"/>
          <p14:tracePt t="71128" x="8551863" y="4884738"/>
          <p14:tracePt t="71426" x="8551863" y="4868863"/>
          <p14:tracePt t="71444" x="8534400" y="4833938"/>
          <p14:tracePt t="71461" x="8491538" y="4800600"/>
          <p14:tracePt t="71478" x="8458200" y="4757738"/>
          <p14:tracePt t="71494" x="8424863" y="4741863"/>
          <p14:tracePt t="71511" x="8389938" y="4724400"/>
          <p14:tracePt t="71528" x="8331200" y="4706938"/>
          <p14:tracePt t="71544" x="8280400" y="4673600"/>
          <p14:tracePt t="71561" x="8229600" y="4656138"/>
          <p14:tracePt t="71578" x="8196263" y="4640263"/>
          <p14:tracePt t="71595" x="8120063" y="4622800"/>
          <p14:tracePt t="71611" x="8102600" y="4597400"/>
          <p14:tracePt t="71628" x="8085138" y="4579938"/>
          <p14:tracePt t="71645" x="8051800" y="4546600"/>
          <p14:tracePt t="71661" x="8051800" y="4529138"/>
          <p14:tracePt t="71678" x="8034338" y="4495800"/>
          <p14:tracePt t="71694" x="8018463" y="4478338"/>
          <p14:tracePt t="71711" x="8001000" y="4445000"/>
          <p14:tracePt t="71728" x="7958138" y="4427538"/>
          <p14:tracePt t="71744" x="7942263" y="4402138"/>
          <p14:tracePt t="71761" x="7907338" y="4386263"/>
          <p14:tracePt t="71778" x="7891463" y="4368800"/>
          <p14:tracePt t="71794" x="7856538" y="4368800"/>
          <p14:tracePt t="71811" x="7805738" y="4351338"/>
          <p14:tracePt t="71828" x="7747000" y="4335463"/>
          <p14:tracePt t="71844" x="7696200" y="4318000"/>
          <p14:tracePt t="71861" x="7645400" y="4318000"/>
          <p14:tracePt t="71878" x="7602538" y="4300538"/>
          <p14:tracePt t="71895" x="7569200" y="4284663"/>
          <p14:tracePt t="71911" x="7551738" y="4267200"/>
          <p14:tracePt t="71943" x="7535863" y="4267200"/>
          <p14:tracePt t="71961" x="7535863" y="4249738"/>
          <p14:tracePt t="71978" x="7518400" y="4249738"/>
          <p14:tracePt t="71994" x="7500938" y="4224338"/>
          <p14:tracePt t="72027" x="7485063" y="4208463"/>
          <p14:tracePt t="72077" x="7485063" y="4191000"/>
          <p14:tracePt t="72143" x="7467600" y="4191000"/>
          <p14:tracePt t="72161" x="7467600" y="4173538"/>
          <p14:tracePt t="72178" x="7450138" y="4157663"/>
          <p14:tracePt t="72210" x="7424738" y="4122738"/>
          <p14:tracePt t="72228" x="7408863" y="4106863"/>
          <p14:tracePt t="72244" x="7408863" y="4089400"/>
          <p14:tracePt t="72261" x="7391400" y="4089400"/>
          <p14:tracePt t="72426" x="7391400" y="4122738"/>
          <p14:tracePt t="72444" x="7408863" y="4140200"/>
          <p14:tracePt t="72461" x="7408863" y="4173538"/>
          <p14:tracePt t="72478" x="7424738" y="4191000"/>
          <p14:tracePt t="72494" x="7450138" y="4208463"/>
          <p14:tracePt t="72511" x="7467600" y="4224338"/>
          <p14:tracePt t="72528" x="7485063" y="4267200"/>
          <p14:tracePt t="72544" x="7518400" y="4284663"/>
          <p14:tracePt t="72561" x="7569200" y="4335463"/>
          <p14:tracePt t="72578" x="7602538" y="4351338"/>
          <p14:tracePt t="72594" x="7602538" y="4368800"/>
          <p14:tracePt t="72611" x="7627938" y="4386263"/>
          <p14:tracePt t="72628" x="7645400" y="4402138"/>
          <p14:tracePt t="72644" x="7662863" y="4427538"/>
          <p14:tracePt t="72661" x="7678738" y="4445000"/>
          <p14:tracePt t="72678" x="7696200" y="4478338"/>
          <p14:tracePt t="72694" x="7729538" y="4495800"/>
          <p14:tracePt t="72711" x="7747000" y="4529138"/>
          <p14:tracePt t="72727" x="7764463" y="4564063"/>
          <p14:tracePt t="72744" x="7780338" y="4579938"/>
          <p14:tracePt t="72761" x="7780338" y="4597400"/>
          <p14:tracePt t="72778" x="7823200" y="4622800"/>
          <p14:tracePt t="72794" x="7840663" y="4640263"/>
          <p14:tracePt t="72811" x="7856538" y="4673600"/>
          <p14:tracePt t="72828" x="7874000" y="4691063"/>
          <p14:tracePt t="72844" x="7907338" y="4706938"/>
          <p14:tracePt t="72861" x="7924800" y="4724400"/>
          <p14:tracePt t="72878" x="7958138" y="4757738"/>
          <p14:tracePt t="72894" x="8001000" y="4757738"/>
          <p14:tracePt t="72911" x="8034338" y="4775200"/>
          <p14:tracePt t="72928" x="8051800" y="4800600"/>
          <p14:tracePt t="72944" x="8069263" y="4800600"/>
          <p14:tracePt t="72961" x="8102600" y="4800600"/>
          <p14:tracePt t="72978" x="8120063" y="4800600"/>
          <p14:tracePt t="72994" x="8135938" y="4800600"/>
          <p14:tracePt t="73011" x="8196263" y="4800600"/>
          <p14:tracePt t="73028" x="8229600" y="4800600"/>
          <p14:tracePt t="73045" x="8262938" y="4800600"/>
          <p14:tracePt t="73061" x="8331200" y="4800600"/>
          <p14:tracePt t="73078" x="8356600" y="4800600"/>
          <p14:tracePt t="73095" x="8389938" y="4800600"/>
          <p14:tracePt t="73127" x="8407400" y="4800600"/>
          <p14:tracePt t="73145" x="8424863" y="4800600"/>
          <p14:tracePt t="73261" x="8374063" y="4775200"/>
          <p14:tracePt t="73278" x="8297863" y="4757738"/>
          <p14:tracePt t="73294" x="8212138" y="4706938"/>
          <p14:tracePt t="73311" x="8135938" y="4691063"/>
          <p14:tracePt t="73328" x="8034338" y="4640263"/>
          <p14:tracePt t="73344" x="7958138" y="4597400"/>
          <p14:tracePt t="73361" x="7907338" y="4564063"/>
          <p14:tracePt t="73378" x="7840663" y="4529138"/>
          <p14:tracePt t="73394" x="7805738" y="4495800"/>
          <p14:tracePt t="73411" x="7747000" y="4445000"/>
          <p14:tracePt t="73428" x="7696200" y="4402138"/>
          <p14:tracePt t="73444" x="7662863" y="4351338"/>
          <p14:tracePt t="73461" x="7602538" y="4300538"/>
          <p14:tracePt t="73478" x="7569200" y="4284663"/>
          <p14:tracePt t="73495" x="7535863" y="4249738"/>
          <p14:tracePt t="73511" x="7500938" y="4208463"/>
          <p14:tracePt t="73528" x="7467600" y="4191000"/>
          <p14:tracePt t="73545" x="7424738" y="4173538"/>
          <p14:tracePt t="73561" x="7408863" y="4157663"/>
          <p14:tracePt t="73578" x="7373938" y="4122738"/>
          <p14:tracePt t="73594" x="7358063" y="4122738"/>
          <p14:tracePt t="73611" x="7307263" y="4030663"/>
          <p14:tracePt t="73628" x="7246938" y="3979863"/>
          <p14:tracePt t="73645" x="7213600" y="3929063"/>
          <p14:tracePt t="73661" x="7196138" y="3894138"/>
          <p14:tracePt t="73678" x="7196138" y="3868738"/>
          <p14:tracePt t="73694" x="7180263" y="3852863"/>
          <p14:tracePt t="73927" x="7180263" y="3868738"/>
          <p14:tracePt t="73944" x="7196138" y="3911600"/>
          <p14:tracePt t="73961" x="7213600" y="3929063"/>
          <p14:tracePt t="73978" x="7246938" y="3944938"/>
          <p14:tracePt t="73995" x="7272338" y="3979863"/>
          <p14:tracePt t="74011" x="7289800" y="3995738"/>
          <p14:tracePt t="74028" x="7323138" y="4030663"/>
          <p14:tracePt t="74045" x="7358063" y="4046538"/>
          <p14:tracePt t="74061" x="7358063" y="4071938"/>
          <p14:tracePt t="74078" x="7391400" y="4106863"/>
          <p14:tracePt t="74110" x="7424738" y="4140200"/>
          <p14:tracePt t="74128" x="7450138" y="4157663"/>
          <p14:tracePt t="74144" x="7485063" y="4173538"/>
          <p14:tracePt t="74161" x="7500938" y="4191000"/>
          <p14:tracePt t="74178" x="7535863" y="4224338"/>
          <p14:tracePt t="74194" x="7569200" y="4267200"/>
          <p14:tracePt t="74211" x="7602538" y="4284663"/>
          <p14:tracePt t="74228" x="7627938" y="4318000"/>
          <p14:tracePt t="74244" x="7645400" y="4335463"/>
          <p14:tracePt t="74261" x="7662863" y="4351338"/>
          <p14:tracePt t="74278" x="7678738" y="4386263"/>
          <p14:tracePt t="74294" x="7696200" y="4402138"/>
          <p14:tracePt t="74311" x="7713663" y="4427538"/>
          <p14:tracePt t="74328" x="7729538" y="4445000"/>
          <p14:tracePt t="74344" x="7747000" y="4462463"/>
          <p14:tracePt t="74361" x="7764463" y="4462463"/>
          <p14:tracePt t="74378" x="7764463" y="4478338"/>
          <p14:tracePt t="74394" x="7780338" y="4478338"/>
          <p14:tracePt t="74411" x="7805738" y="4495800"/>
          <p14:tracePt t="74428" x="7840663" y="4513263"/>
          <p14:tracePt t="74444" x="7856538" y="4529138"/>
          <p14:tracePt t="74461" x="7891463" y="4546600"/>
          <p14:tracePt t="74478" x="7924800" y="4564063"/>
          <p14:tracePt t="74494" x="7958138" y="4564063"/>
          <p14:tracePt t="74511" x="8001000" y="4579938"/>
          <p14:tracePt t="74528" x="8034338" y="4597400"/>
          <p14:tracePt t="74544" x="8069263" y="4597400"/>
          <p14:tracePt t="74561" x="8120063" y="4622800"/>
          <p14:tracePt t="74578" x="8153400" y="4622800"/>
          <p14:tracePt t="74594" x="8229600" y="4640263"/>
          <p14:tracePt t="74611" x="8262938" y="4656138"/>
          <p14:tracePt t="74628" x="8297863" y="4673600"/>
          <p14:tracePt t="74644" x="8331200" y="4673600"/>
          <p14:tracePt t="74661" x="8356600" y="4673600"/>
          <p14:tracePt t="74678" x="8389938" y="4691063"/>
          <p14:tracePt t="74694" x="8424863" y="4691063"/>
          <p14:tracePt t="74711" x="8440738" y="4691063"/>
          <p14:tracePt t="74728" x="8458200" y="4691063"/>
          <p14:tracePt t="74745" x="8475663" y="4691063"/>
          <p14:tracePt t="74761" x="8475663" y="4706938"/>
          <p14:tracePt t="74778" x="8491538" y="4706938"/>
          <p14:tracePt t="74810" x="8509000" y="4706938"/>
          <p14:tracePt t="74921" x="8491538" y="4706938"/>
          <p14:tracePt t="74929" x="8475663" y="4706938"/>
          <p14:tracePt t="74944" x="8440738" y="4691063"/>
          <p14:tracePt t="74961" x="8389938" y="4673600"/>
          <p14:tracePt t="74978" x="8313738" y="4640263"/>
          <p14:tracePt t="74995" x="8196263" y="4579938"/>
          <p14:tracePt t="75011" x="8178800" y="4564063"/>
          <p14:tracePt t="75028" x="8120063" y="4529138"/>
          <p14:tracePt t="75045" x="8051800" y="4495800"/>
          <p14:tracePt t="75061" x="8001000" y="4478338"/>
          <p14:tracePt t="75078" x="7958138" y="4445000"/>
          <p14:tracePt t="75095" x="7924800" y="4386263"/>
          <p14:tracePt t="75111" x="7874000" y="4351338"/>
          <p14:tracePt t="75128" x="7823200" y="4284663"/>
          <p14:tracePt t="75145" x="7764463" y="4224338"/>
          <p14:tracePt t="75161" x="7713663" y="4157663"/>
          <p14:tracePt t="75178" x="7662863" y="4106863"/>
          <p14:tracePt t="75195" x="7627938" y="4071938"/>
          <p14:tracePt t="75211" x="7602538" y="4046538"/>
          <p14:tracePt t="75228" x="7569200" y="4030663"/>
          <p14:tracePt t="75245" x="7551738" y="4013200"/>
          <p14:tracePt t="75261" x="7535863" y="3979863"/>
          <p14:tracePt t="75278" x="7500938" y="3944938"/>
          <p14:tracePt t="75294" x="7467600" y="3911600"/>
          <p14:tracePt t="75311" x="7450138" y="3868738"/>
          <p14:tracePt t="75328" x="7408863" y="3852863"/>
          <p14:tracePt t="75344" x="7408863" y="3835400"/>
          <p14:tracePt t="75361" x="7391400" y="3835400"/>
          <p14:tracePt t="75378" x="7391400" y="3817938"/>
          <p14:tracePt t="75394" x="7373938" y="3817938"/>
          <p14:tracePt t="75411" x="7373938" y="3802063"/>
          <p14:tracePt t="75428" x="7358063" y="3784600"/>
          <p14:tracePt t="75444" x="7358063" y="3767138"/>
          <p14:tracePt t="75461" x="7340600" y="3767138"/>
          <p14:tracePt t="75493" x="7340600" y="3751263"/>
          <p14:tracePt t="75577" x="7323138" y="3751263"/>
          <p14:tracePt t="75650" x="7323138" y="3767138"/>
          <p14:tracePt t="75693" x="7323138" y="3784600"/>
          <p14:tracePt t="75711" x="7323138" y="3817938"/>
          <p14:tracePt t="75728" x="7340600" y="3852863"/>
          <p14:tracePt t="75745" x="7358063" y="3894138"/>
          <p14:tracePt t="75761" x="7373938" y="3944938"/>
          <p14:tracePt t="75778" x="7391400" y="3979863"/>
          <p14:tracePt t="75795" x="7408863" y="3995738"/>
          <p14:tracePt t="75811" x="7424738" y="4030663"/>
          <p14:tracePt t="75828" x="7450138" y="4046538"/>
          <p14:tracePt t="75845" x="7485063" y="4089400"/>
          <p14:tracePt t="75861" x="7500938" y="4122738"/>
          <p14:tracePt t="75878" x="7535863" y="4157663"/>
          <p14:tracePt t="75895" x="7551738" y="4191000"/>
          <p14:tracePt t="75911" x="7586663" y="4224338"/>
          <p14:tracePt t="75928" x="7602538" y="4267200"/>
          <p14:tracePt t="75944" x="7627938" y="4284663"/>
          <p14:tracePt t="75961" x="7662863" y="4318000"/>
          <p14:tracePt t="75978" x="7713663" y="4386263"/>
          <p14:tracePt t="75994" x="7729538" y="4402138"/>
          <p14:tracePt t="76011" x="7780338" y="4445000"/>
          <p14:tracePt t="76028" x="7823200" y="4478338"/>
          <p14:tracePt t="76045" x="7840663" y="4495800"/>
          <p14:tracePt t="76061" x="7856538" y="4513263"/>
          <p14:tracePt t="76078" x="7874000" y="4513263"/>
          <p14:tracePt t="76095" x="7891463" y="4529138"/>
          <p14:tracePt t="76111" x="7907338" y="4529138"/>
          <p14:tracePt t="76128" x="7924800" y="4546600"/>
          <p14:tracePt t="76145" x="7958138" y="4564063"/>
          <p14:tracePt t="76161" x="8001000" y="4597400"/>
          <p14:tracePt t="76178" x="8034338" y="4622800"/>
          <p14:tracePt t="76195" x="8085138" y="4640263"/>
          <p14:tracePt t="76211" x="8135938" y="4673600"/>
          <p14:tracePt t="76228" x="8196263" y="4691063"/>
          <p14:tracePt t="76245" x="8247063" y="4724400"/>
          <p14:tracePt t="76261" x="8297863" y="4741863"/>
          <p14:tracePt t="76278" x="8331200" y="4741863"/>
          <p14:tracePt t="76295" x="8356600" y="4757738"/>
          <p14:tracePt t="76311" x="8374063" y="4757738"/>
          <p14:tracePt t="76328" x="8389938" y="4757738"/>
          <p14:tracePt t="76377" x="8389938" y="4775200"/>
          <p14:tracePt t="76429" x="8407400" y="4775200"/>
          <p14:tracePt t="77010" x="8389938" y="4775200"/>
          <p14:tracePt t="77028" x="8331200" y="4757738"/>
          <p14:tracePt t="77045" x="8135938" y="4640263"/>
          <p14:tracePt t="77061" x="7983538" y="4529138"/>
          <p14:tracePt t="77078" x="7823200" y="4445000"/>
          <p14:tracePt t="77095" x="7729538" y="4368800"/>
          <p14:tracePt t="77111" x="7602538" y="4300538"/>
          <p14:tracePt t="77128" x="7518400" y="4224338"/>
          <p14:tracePt t="77144" x="7450138" y="4173538"/>
          <p14:tracePt t="77161" x="7373938" y="4122738"/>
          <p14:tracePt t="77178" x="7323138" y="4071938"/>
          <p14:tracePt t="77194" x="7289800" y="4030663"/>
          <p14:tracePt t="77211" x="7272338" y="3995738"/>
          <p14:tracePt t="77228" x="7246938" y="3979863"/>
          <p14:tracePt t="77245" x="7231063" y="3979863"/>
          <p14:tracePt t="77261" x="7231063" y="3962400"/>
          <p14:tracePt t="77338" x="7231063" y="3944938"/>
          <p14:tracePt t="77360" x="7213600" y="3944938"/>
          <p14:tracePt t="77427" x="7196138" y="3944938"/>
          <p14:tracePt t="77593" x="7213600" y="3944938"/>
          <p14:tracePt t="77611" x="7213600" y="3962400"/>
          <p14:tracePt t="77628" x="7231063" y="3995738"/>
          <p14:tracePt t="77645" x="7272338" y="4030663"/>
          <p14:tracePt t="77661" x="7307263" y="4089400"/>
          <p14:tracePt t="77678" x="7323138" y="4140200"/>
          <p14:tracePt t="77694" x="7373938" y="4191000"/>
          <p14:tracePt t="77711" x="7408863" y="4249738"/>
          <p14:tracePt t="77728" x="7467600" y="4300538"/>
          <p14:tracePt t="77744" x="7535863" y="4351338"/>
          <p14:tracePt t="77761" x="7586663" y="4402138"/>
          <p14:tracePt t="77778" x="7645400" y="4427538"/>
          <p14:tracePt t="77795" x="7678738" y="4462463"/>
          <p14:tracePt t="77811" x="7729538" y="4495800"/>
          <p14:tracePt t="77828" x="7780338" y="4513263"/>
          <p14:tracePt t="77844" x="7823200" y="4546600"/>
          <p14:tracePt t="77861" x="7874000" y="4564063"/>
          <p14:tracePt t="77878" x="7924800" y="4597400"/>
          <p14:tracePt t="77895" x="7983538" y="4622800"/>
          <p14:tracePt t="77911" x="8034338" y="4656138"/>
          <p14:tracePt t="77928" x="8085138" y="4673600"/>
          <p14:tracePt t="77945" x="8153400" y="4706938"/>
          <p14:tracePt t="77961" x="8178800" y="4724400"/>
          <p14:tracePt t="77978" x="8212138" y="4741863"/>
          <p14:tracePt t="77995" x="8247063" y="4757738"/>
          <p14:tracePt t="78011" x="8262938" y="4757738"/>
          <p14:tracePt t="78028" x="8280400" y="4757738"/>
          <p14:tracePt t="78045" x="8297863" y="4757738"/>
          <p14:tracePt t="78077" x="8313738" y="4775200"/>
          <p14:tracePt t="78469" x="8331200" y="4775200"/>
          <p14:tracePt t="78494" x="8356600" y="4775200"/>
          <p14:tracePt t="78527" x="8374063" y="4775200"/>
          <p14:tracePt t="80690" x="8356600" y="4775200"/>
          <p14:tracePt t="80698" x="8331200" y="4757738"/>
          <p14:tracePt t="80712" x="8313738" y="4741863"/>
          <p14:tracePt t="80728" x="8262938" y="4706938"/>
          <p14:tracePt t="80745" x="8212138" y="4656138"/>
          <p14:tracePt t="80761" x="8153400" y="4597400"/>
          <p14:tracePt t="80778" x="8120063" y="4546600"/>
          <p14:tracePt t="80795" x="8085138" y="4513263"/>
          <p14:tracePt t="80811" x="8051800" y="4495800"/>
          <p14:tracePt t="80828" x="8051800" y="4478338"/>
          <p14:tracePt t="80845" x="8051800" y="4462463"/>
          <p14:tracePt t="80894" x="8034338" y="4462463"/>
          <p14:tracePt t="81197" x="8034338" y="4478338"/>
          <p14:tracePt t="81212" x="8034338" y="4495800"/>
          <p14:tracePt t="81228" x="8051800" y="4513263"/>
          <p14:tracePt t="81245" x="8085138" y="4564063"/>
          <p14:tracePt t="81261" x="8102600" y="4597400"/>
          <p14:tracePt t="81278" x="8102600" y="4622800"/>
          <p14:tracePt t="81295" x="8120063" y="4656138"/>
          <p14:tracePt t="81312" x="8135938" y="4673600"/>
          <p14:tracePt t="82477" x="8120063" y="4673600"/>
          <p14:tracePt t="82495" x="8085138" y="4640263"/>
          <p14:tracePt t="82512" x="8034338" y="4597400"/>
          <p14:tracePt t="82528" x="7983538" y="4546600"/>
          <p14:tracePt t="82545" x="7924800" y="4513263"/>
          <p14:tracePt t="82562" x="7874000" y="4462463"/>
          <p14:tracePt t="82578" x="7780338" y="4402138"/>
          <p14:tracePt t="82595" x="7729538" y="4351338"/>
          <p14:tracePt t="82612" x="7662863" y="4300538"/>
          <p14:tracePt t="82628" x="7627938" y="4267200"/>
          <p14:tracePt t="82645" x="7586663" y="4249738"/>
          <p14:tracePt t="82661" x="7551738" y="4224338"/>
          <p14:tracePt t="82694" x="7535863" y="4208463"/>
          <p14:tracePt t="83017" x="7535863" y="4224338"/>
          <p14:tracePt t="84345" x="7535863" y="4249738"/>
          <p14:tracePt t="84361" x="7535863" y="4267200"/>
          <p14:tracePt t="84378" x="7602538" y="4335463"/>
          <p14:tracePt t="84395" x="7645400" y="4386263"/>
          <p14:tracePt t="84411" x="7696200" y="4427538"/>
          <p14:tracePt t="84428" x="7729538" y="4462463"/>
          <p14:tracePt t="84445" x="7747000" y="4478338"/>
          <p14:tracePt t="84461" x="7764463" y="4495800"/>
          <p14:tracePt t="84478" x="7780338" y="4495800"/>
          <p14:tracePt t="84565" x="7764463" y="4495800"/>
          <p14:tracePt t="84578" x="7747000" y="4495800"/>
          <p14:tracePt t="84595" x="7713663" y="4462463"/>
          <p14:tracePt t="84611" x="7645400" y="4402138"/>
          <p14:tracePt t="84628" x="7586663" y="4351338"/>
          <p14:tracePt t="84645" x="7535863" y="4284663"/>
          <p14:tracePt t="84662" x="7485063" y="4224338"/>
          <p14:tracePt t="84678" x="7424738" y="4173538"/>
          <p14:tracePt t="84695" x="7408863" y="4122738"/>
          <p14:tracePt t="84711" x="7391400" y="4106863"/>
          <p14:tracePt t="84728" x="7373938" y="4071938"/>
          <p14:tracePt t="84745" x="7373938" y="4046538"/>
          <p14:tracePt t="84762" x="7358063" y="4013200"/>
          <p14:tracePt t="84778" x="7358063" y="3995738"/>
          <p14:tracePt t="84795" x="7340600" y="3962400"/>
          <p14:tracePt t="84812" x="7340600" y="3944938"/>
          <p14:tracePt t="84828" x="7323138" y="3944938"/>
          <p14:tracePt t="84845" x="7323138" y="3929063"/>
          <p14:tracePt t="85180" x="7323138" y="3944938"/>
          <p14:tracePt t="85195" x="7340600" y="3979863"/>
          <p14:tracePt t="85212" x="7391400" y="4046538"/>
          <p14:tracePt t="85228" x="7467600" y="4157663"/>
          <p14:tracePt t="85245" x="7518400" y="4224338"/>
          <p14:tracePt t="85262" x="7586663" y="4335463"/>
          <p14:tracePt t="85278" x="7645400" y="4402138"/>
          <p14:tracePt t="85295" x="7678738" y="4462463"/>
          <p14:tracePt t="85312" x="7678738" y="4478338"/>
          <p14:tracePt t="85328" x="7696200" y="4495800"/>
          <p14:tracePt t="85410" x="7662863" y="4462463"/>
          <p14:tracePt t="85428" x="7602538" y="4402138"/>
          <p14:tracePt t="85445" x="7586663" y="4351338"/>
          <p14:tracePt t="85461" x="7535863" y="4284663"/>
          <p14:tracePt t="85478" x="7500938" y="4208463"/>
          <p14:tracePt t="85495" x="7450138" y="4157663"/>
          <p14:tracePt t="85511" x="7424738" y="4106863"/>
          <p14:tracePt t="85528" x="7408863" y="4071938"/>
          <p14:tracePt t="85545" x="7391400" y="4046538"/>
          <p14:tracePt t="85562" x="7373938" y="4030663"/>
          <p14:tracePt t="85639" x="7373938" y="4046538"/>
          <p14:tracePt t="85647" x="7391400" y="4071938"/>
          <p14:tracePt t="85662" x="7408863" y="4089400"/>
          <p14:tracePt t="85678" x="7467600" y="4140200"/>
          <p14:tracePt t="85695" x="7485063" y="4173538"/>
          <p14:tracePt t="85712" x="7518400" y="4224338"/>
          <p14:tracePt t="85728" x="7535863" y="4224338"/>
          <p14:tracePt t="85745" x="7535863" y="4249738"/>
          <p14:tracePt t="85868" x="7535863" y="4224338"/>
          <p14:tracePt t="85878" x="7518400" y="4224338"/>
          <p14:tracePt t="85895" x="7518400" y="4208463"/>
          <p14:tracePt t="85912" x="7485063" y="4173538"/>
          <p14:tracePt t="85928" x="7467600" y="4140200"/>
          <p14:tracePt t="85945" x="7450138" y="4122738"/>
          <p14:tracePt t="85962" x="7424738" y="4106863"/>
          <p14:tracePt t="85978" x="7424738" y="4089400"/>
          <p14:tracePt t="85995" x="7408863" y="4089400"/>
          <p14:tracePt t="86016" x="7408863" y="4071938"/>
          <p14:tracePt t="86401" x="7408863" y="4089400"/>
          <p14:tracePt t="86827" x="7424738" y="4140200"/>
          <p14:tracePt t="86845" x="7467600" y="4173538"/>
          <p14:tracePt t="86862" x="7500938" y="4208463"/>
          <p14:tracePt t="86879" x="7518400" y="4267200"/>
          <p14:tracePt t="86895" x="7551738" y="4284663"/>
          <p14:tracePt t="86911" x="7569200" y="4318000"/>
          <p14:tracePt t="86928" x="7586663" y="4335463"/>
          <p14:tracePt t="86945" x="7602538" y="4351338"/>
          <p14:tracePt t="86961" x="7627938" y="4368800"/>
          <p14:tracePt t="86994" x="7645400" y="4386263"/>
          <p14:tracePt t="87044" x="7662863" y="4402138"/>
          <p14:tracePt t="87077" x="7678738" y="4427538"/>
          <p14:tracePt t="87111" x="7696200" y="4445000"/>
          <p14:tracePt t="87128" x="7696200" y="4462463"/>
          <p14:tracePt t="87145" x="7713663" y="4462463"/>
          <p14:tracePt t="87162" x="7713663" y="4478338"/>
          <p14:tracePt t="87178" x="7729538" y="4478338"/>
          <p14:tracePt t="87195" x="7729538" y="4495800"/>
          <p14:tracePt t="87589" x="7747000" y="4495800"/>
          <p14:tracePt t="87597" x="7764463" y="4513263"/>
          <p14:tracePt t="87612" x="7805738" y="4529138"/>
          <p14:tracePt t="87628" x="7840663" y="4546600"/>
          <p14:tracePt t="87645" x="7874000" y="4564063"/>
          <p14:tracePt t="87661" x="7891463" y="4579938"/>
          <p14:tracePt t="87678" x="7924800" y="4579938"/>
          <p14:tracePt t="87695" x="7942263" y="4597400"/>
          <p14:tracePt t="87712" x="7958138" y="4622800"/>
          <p14:tracePt t="87728" x="8001000" y="4622800"/>
          <p14:tracePt t="87745" x="8034338" y="4640263"/>
          <p14:tracePt t="87762" x="8051800" y="4656138"/>
          <p14:tracePt t="87778" x="8069263" y="4656138"/>
          <p14:tracePt t="87795" x="8102600" y="4673600"/>
          <p14:tracePt t="87812" x="8135938" y="4691063"/>
          <p14:tracePt t="87828" x="8153400" y="4706938"/>
          <p14:tracePt t="87845" x="8178800" y="4706938"/>
          <p14:tracePt t="87861" x="8196263" y="4706938"/>
          <p14:tracePt t="87878" x="8212138" y="4724400"/>
          <p14:tracePt t="87895" x="8229600" y="4724400"/>
          <p14:tracePt t="87912" x="8247063" y="4741863"/>
          <p14:tracePt t="87928" x="8262938" y="4741863"/>
          <p14:tracePt t="87945" x="8297863" y="4741863"/>
          <p14:tracePt t="87977" x="8331200" y="4741863"/>
          <p14:tracePt t="87995" x="8356600" y="4741863"/>
          <p14:tracePt t="88012" x="8374063" y="4741863"/>
          <p14:tracePt t="88028" x="8407400" y="4741863"/>
          <p14:tracePt t="88045" x="8424863" y="4741863"/>
          <p14:tracePt t="88062" x="8440738" y="4741863"/>
          <p14:tracePt t="88078" x="8458200" y="4741863"/>
          <p14:tracePt t="88095" x="8475663" y="4741863"/>
          <p14:tracePt t="88112" x="8491538" y="4741863"/>
          <p14:tracePt t="88128" x="8509000" y="4741863"/>
          <p14:tracePt t="88161" x="8551863" y="4741863"/>
          <p14:tracePt t="88178" x="8551863" y="4724400"/>
          <p14:tracePt t="88195" x="8585200" y="4724400"/>
          <p14:tracePt t="88212" x="8618538" y="4706938"/>
          <p14:tracePt t="88229" x="8636000" y="4706938"/>
          <p14:tracePt t="88245" x="8653463" y="4691063"/>
          <p14:tracePt t="88262" x="8686800" y="4673600"/>
          <p14:tracePt t="88278" x="8729663" y="4656138"/>
          <p14:tracePt t="88295" x="8780463" y="4640263"/>
          <p14:tracePt t="88312" x="8796338" y="4622800"/>
          <p14:tracePt t="88328" x="8813800" y="4579938"/>
          <p14:tracePt t="88345" x="8831263" y="4564063"/>
          <p14:tracePt t="88362" x="8864600" y="4546600"/>
          <p14:tracePt t="88378" x="8864600" y="4529138"/>
          <p14:tracePt t="88395" x="8907463" y="4495800"/>
          <p14:tracePt t="88412" x="8923338" y="4478338"/>
          <p14:tracePt t="88428" x="8940800" y="4462463"/>
          <p14:tracePt t="88445" x="8940800" y="4445000"/>
          <p14:tracePt t="88461" x="8958263" y="4402138"/>
          <p14:tracePt t="88478" x="8974138" y="4402138"/>
          <p14:tracePt t="88495" x="8974138" y="4386263"/>
          <p14:tracePt t="88512" x="8991600" y="4368800"/>
          <p14:tracePt t="88544" x="8991600" y="4351338"/>
          <p14:tracePt t="89146" x="8974138" y="4351338"/>
          <p14:tracePt t="89162" x="8907463" y="4351338"/>
          <p14:tracePt t="89179" x="8890000" y="4351338"/>
          <p14:tracePt t="89195" x="8813800" y="4386263"/>
          <p14:tracePt t="89212" x="8763000" y="4402138"/>
          <p14:tracePt t="89229" x="8745538" y="4402138"/>
          <p14:tracePt t="89245" x="8729663" y="4427538"/>
          <p14:tracePt t="89269" x="8745538" y="4402138"/>
          <p14:tracePt t="89278" x="8780463" y="4386263"/>
          <p14:tracePt t="89295" x="8831263" y="4335463"/>
          <p14:tracePt t="89312" x="8890000" y="4267200"/>
          <p14:tracePt t="89328" x="8940800" y="4224338"/>
          <p14:tracePt t="89345" x="8974138" y="4191000"/>
          <p14:tracePt t="89427" x="8923338" y="4208463"/>
          <p14:tracePt t="89445" x="8847138" y="4284663"/>
          <p14:tracePt t="89462" x="8796338" y="4335463"/>
          <p14:tracePt t="89478" x="8745538" y="4402138"/>
          <p14:tracePt t="89495" x="8712200" y="4462463"/>
          <p14:tracePt t="89512" x="8686800" y="4478338"/>
          <p14:tracePt t="89544" x="8712200" y="4478338"/>
          <p14:tracePt t="89562" x="8763000" y="4445000"/>
          <p14:tracePt t="89579" x="8813800" y="4386263"/>
          <p14:tracePt t="89595" x="8864600" y="4351338"/>
          <p14:tracePt t="89612" x="8907463" y="4318000"/>
          <p14:tracePt t="89628" x="8923338" y="4300538"/>
          <p14:tracePt t="89645" x="8940800" y="4300538"/>
          <p14:tracePt t="89694" x="8923338" y="4318000"/>
          <p14:tracePt t="89712" x="8890000" y="4368800"/>
          <p14:tracePt t="89728" x="8864600" y="4386263"/>
          <p14:tracePt t="89745" x="8847138" y="4402138"/>
          <p14:tracePt t="89762" x="8847138" y="4427538"/>
          <p14:tracePt t="89811" x="8864600" y="4402138"/>
          <p14:tracePt t="89828" x="8907463" y="4402138"/>
          <p14:tracePt t="89845" x="8923338" y="4386263"/>
          <p14:tracePt t="89877" x="8940800" y="438626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764" y="3098300"/>
            <a:ext cx="4536504" cy="3267674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600201"/>
            <a:ext cx="361074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u="sng" dirty="0"/>
              <a:t>3 couches</a:t>
            </a:r>
            <a:r>
              <a:rPr lang="fr-FR" sz="2000" dirty="0"/>
              <a:t>, de dedans en dehors:</a:t>
            </a:r>
          </a:p>
          <a:p>
            <a:r>
              <a:rPr lang="fr-FR" sz="2000" dirty="0"/>
              <a:t>Endocarde</a:t>
            </a:r>
          </a:p>
          <a:p>
            <a:r>
              <a:rPr lang="fr-FR" sz="2000" dirty="0"/>
              <a:t>Myocarde</a:t>
            </a:r>
          </a:p>
          <a:p>
            <a:r>
              <a:rPr lang="fr-FR" sz="2000" dirty="0"/>
              <a:t>Péricarde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872680" y="201760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Parois du cœur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7809" y="1435945"/>
            <a:ext cx="4697325" cy="4664818"/>
          </a:xfrm>
          <a:prstGeom prst="rect">
            <a:avLst/>
          </a:prstGeom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643" y="1287110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130586" y="6340573"/>
            <a:ext cx="1941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Vues antérieures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4" y="6274499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816DF80B-7DDC-734F-AA16-D8F783C329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18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336"/>
    </mc:Choice>
    <mc:Fallback>
      <p:transition spd="slow" advTm="110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1" x="8923338" y="4386263"/>
          <p14:tracePt t="1110" x="8864600" y="4368800"/>
          <p14:tracePt t="1124" x="8813800" y="4368800"/>
          <p14:tracePt t="1140" x="8686800" y="4335463"/>
          <p14:tracePt t="1156" x="8585200" y="4300538"/>
          <p14:tracePt t="1173" x="8491538" y="4267200"/>
          <p14:tracePt t="1189" x="8196263" y="4071938"/>
          <p14:tracePt t="1205" x="8001000" y="3835400"/>
          <p14:tracePt t="1222" x="7805738" y="3446463"/>
          <p14:tracePt t="1239" x="7678738" y="2862263"/>
          <p14:tracePt t="1255" x="7645400" y="2184400"/>
          <p14:tracePt t="1272" x="7645400" y="1524000"/>
          <p14:tracePt t="1289" x="7747000" y="1168400"/>
          <p14:tracePt t="1305" x="7856538" y="855663"/>
          <p14:tracePt t="1322" x="7907338" y="711200"/>
          <p14:tracePt t="1339" x="7958138" y="601663"/>
          <p14:tracePt t="1355" x="7983538" y="566738"/>
          <p14:tracePt t="1404" x="7891463" y="642938"/>
          <p14:tracePt t="1422" x="7747000" y="762000"/>
          <p14:tracePt t="1438" x="7586663" y="889000"/>
          <p14:tracePt t="1455" x="7373938" y="1033463"/>
          <p14:tracePt t="1472" x="7180263" y="1135063"/>
          <p14:tracePt t="1489" x="7002463" y="1211263"/>
          <p14:tracePt t="1505" x="6858000" y="1277938"/>
          <p14:tracePt t="1522" x="6713538" y="1312863"/>
          <p14:tracePt t="1539" x="6578600" y="1328738"/>
          <p14:tracePt t="1556" x="6502400" y="1346200"/>
          <p14:tracePt t="3007" x="6469063" y="1346200"/>
          <p14:tracePt t="3023" x="6434138" y="1346200"/>
          <p14:tracePt t="3039" x="6324600" y="1328738"/>
          <p14:tracePt t="3056" x="6062663" y="1312863"/>
          <p14:tracePt t="3072" x="5834063" y="1312863"/>
          <p14:tracePt t="3089" x="5402263" y="1312863"/>
          <p14:tracePt t="3106" x="5138738" y="1312863"/>
          <p14:tracePt t="3122" x="4691063" y="1404938"/>
          <p14:tracePt t="3139" x="4564063" y="1455738"/>
          <p14:tracePt t="3156" x="4173538" y="1668463"/>
          <p14:tracePt t="3172" x="3979863" y="1846263"/>
          <p14:tracePt t="3189" x="3817938" y="2024063"/>
          <p14:tracePt t="3205" x="3751263" y="2133600"/>
          <p14:tracePt t="3597" x="3751263" y="2116138"/>
          <p14:tracePt t="3606" x="3716338" y="2100263"/>
          <p14:tracePt t="3622" x="3700463" y="2057400"/>
          <p14:tracePt t="3639" x="3606800" y="1989138"/>
          <p14:tracePt t="3655" x="3505200" y="1922463"/>
          <p14:tracePt t="3672" x="3302000" y="1846263"/>
          <p14:tracePt t="3689" x="3167063" y="1846263"/>
          <p14:tracePt t="3706" x="3005138" y="1846263"/>
          <p14:tracePt t="3722" x="2895600" y="1846263"/>
          <p14:tracePt t="3739" x="2768600" y="1846263"/>
          <p14:tracePt t="3756" x="2633663" y="1862138"/>
          <p14:tracePt t="3772" x="2489200" y="1938338"/>
          <p14:tracePt t="3789" x="2379663" y="2006600"/>
          <p14:tracePt t="3806" x="2278063" y="2057400"/>
          <p14:tracePt t="3822" x="2184400" y="2151063"/>
          <p14:tracePt t="3839" x="2116138" y="2217738"/>
          <p14:tracePt t="3856" x="2082800" y="2293938"/>
          <p14:tracePt t="3872" x="2039938" y="2344738"/>
          <p14:tracePt t="3889" x="2039938" y="2413000"/>
          <p14:tracePt t="3906" x="2039938" y="2506663"/>
          <p14:tracePt t="3922" x="2039938" y="2608263"/>
          <p14:tracePt t="3939" x="2039938" y="2735263"/>
          <p14:tracePt t="3956" x="2116138" y="2862263"/>
          <p14:tracePt t="3972" x="2184400" y="2989263"/>
          <p14:tracePt t="3989" x="2278063" y="3090863"/>
          <p14:tracePt t="4006" x="2344738" y="3167063"/>
          <p14:tracePt t="4022" x="2413000" y="3251200"/>
          <p14:tracePt t="4039" x="2489200" y="3302000"/>
          <p14:tracePt t="4056" x="2557463" y="3319463"/>
          <p14:tracePt t="4072" x="2649538" y="3344863"/>
          <p14:tracePt t="4089" x="2700338" y="3344863"/>
          <p14:tracePt t="4106" x="2751138" y="3319463"/>
          <p14:tracePt t="4122" x="2928938" y="3217863"/>
          <p14:tracePt t="4139" x="3040063" y="3141663"/>
          <p14:tracePt t="4155" x="3124200" y="3055938"/>
          <p14:tracePt t="4172" x="3217863" y="2963863"/>
          <p14:tracePt t="4189" x="3302000" y="2862263"/>
          <p14:tracePt t="4206" x="3378200" y="2751138"/>
          <p14:tracePt t="4222" x="3429000" y="2649538"/>
          <p14:tracePt t="4239" x="3462338" y="2522538"/>
          <p14:tracePt t="4256" x="3505200" y="2430463"/>
          <p14:tracePt t="4272" x="3522663" y="2344738"/>
          <p14:tracePt t="4289" x="3538538" y="2278063"/>
          <p14:tracePt t="4306" x="3538538" y="2184400"/>
          <p14:tracePt t="4322" x="3538538" y="2133600"/>
          <p14:tracePt t="4339" x="3479800" y="2039938"/>
          <p14:tracePt t="4356" x="3446463" y="1989138"/>
          <p14:tracePt t="4372" x="3378200" y="1938338"/>
          <p14:tracePt t="4389" x="3327400" y="1879600"/>
          <p14:tracePt t="4405" x="3217863" y="1846263"/>
          <p14:tracePt t="4422" x="3106738" y="1828800"/>
          <p14:tracePt t="4439" x="2971800" y="1811338"/>
          <p14:tracePt t="4456" x="2827338" y="1811338"/>
          <p14:tracePt t="4472" x="2667000" y="1811338"/>
          <p14:tracePt t="4489" x="2489200" y="1811338"/>
          <p14:tracePt t="4506" x="2328863" y="1846263"/>
          <p14:tracePt t="4522" x="2166938" y="1922463"/>
          <p14:tracePt t="4539" x="2100263" y="1989138"/>
          <p14:tracePt t="4556" x="2024063" y="2057400"/>
          <p14:tracePt t="4572" x="1973263" y="2151063"/>
          <p14:tracePt t="4589" x="1938338" y="2217738"/>
          <p14:tracePt t="4606" x="1922463" y="2379663"/>
          <p14:tracePt t="4622" x="1922463" y="2430463"/>
          <p14:tracePt t="4639" x="1973263" y="2633663"/>
          <p14:tracePt t="4656" x="2057400" y="2768600"/>
          <p14:tracePt t="4673" x="2166938" y="2946400"/>
          <p14:tracePt t="4689" x="2293938" y="3090863"/>
          <p14:tracePt t="4706" x="2438400" y="3217863"/>
          <p14:tracePt t="4722" x="2573338" y="3302000"/>
          <p14:tracePt t="4739" x="2700338" y="3344863"/>
          <p14:tracePt t="4756" x="2878138" y="3360738"/>
          <p14:tracePt t="4772" x="3055938" y="3360738"/>
          <p14:tracePt t="4789" x="3233738" y="3319463"/>
          <p14:tracePt t="4805" x="3411538" y="3233738"/>
          <p14:tracePt t="4822" x="3556000" y="3106738"/>
          <p14:tracePt t="4839" x="3700463" y="2946400"/>
          <p14:tracePt t="4856" x="3784600" y="2786063"/>
          <p14:tracePt t="4872" x="3817938" y="2667000"/>
          <p14:tracePt t="4889" x="3860800" y="2489200"/>
          <p14:tracePt t="4906" x="3878263" y="2362200"/>
          <p14:tracePt t="4922" x="3835400" y="2217738"/>
          <p14:tracePt t="4939" x="3751263" y="2082800"/>
          <p14:tracePt t="4955" x="3640138" y="1938338"/>
          <p14:tracePt t="4972" x="3556000" y="1828800"/>
          <p14:tracePt t="4989" x="3429000" y="1744663"/>
          <p14:tracePt t="5006" x="3344863" y="1668463"/>
          <p14:tracePt t="5022" x="3233738" y="1633538"/>
          <p14:tracePt t="5039" x="3167063" y="1617663"/>
          <p14:tracePt t="5056" x="3090863" y="1617663"/>
          <p14:tracePt t="5072" x="2971800" y="1617663"/>
          <p14:tracePt t="5089" x="2913063" y="1617663"/>
          <p14:tracePt t="5105" x="2878138" y="1633538"/>
          <p14:tracePt t="5122" x="2827338" y="1651000"/>
          <p14:tracePt t="5139" x="2794000" y="1668463"/>
          <p14:tracePt t="5156" x="2794000" y="1684338"/>
          <p14:tracePt t="5172" x="2768600" y="1684338"/>
          <p14:tracePt t="5621" x="2794000" y="1684338"/>
          <p14:tracePt t="5639" x="2895600" y="1684338"/>
          <p14:tracePt t="5656" x="3040063" y="1727200"/>
          <p14:tracePt t="5672" x="3200400" y="1778000"/>
          <p14:tracePt t="5689" x="3479800" y="1905000"/>
          <p14:tracePt t="5706" x="3802063" y="2039938"/>
          <p14:tracePt t="5722" x="4122738" y="2184400"/>
          <p14:tracePt t="5739" x="4368800" y="2293938"/>
          <p14:tracePt t="5756" x="4605338" y="2395538"/>
          <p14:tracePt t="5772" x="4741863" y="2455863"/>
          <p14:tracePt t="5789" x="4868863" y="2506663"/>
          <p14:tracePt t="5806" x="4945063" y="2573338"/>
          <p14:tracePt t="8138" x="4919663" y="2557463"/>
          <p14:tracePt t="8156" x="4851400" y="2506663"/>
          <p14:tracePt t="8173" x="4640263" y="2328863"/>
          <p14:tracePt t="8189" x="4411663" y="2151063"/>
          <p14:tracePt t="8206" x="4173538" y="1989138"/>
          <p14:tracePt t="8222" x="3894138" y="1811338"/>
          <p14:tracePt t="8239" x="3640138" y="1684338"/>
          <p14:tracePt t="8256" x="3411538" y="1582738"/>
          <p14:tracePt t="8272" x="3251200" y="1506538"/>
          <p14:tracePt t="8289" x="3106738" y="1439863"/>
          <p14:tracePt t="8305" x="2971800" y="1312863"/>
          <p14:tracePt t="8629" x="2971800" y="1328738"/>
          <p14:tracePt t="8639" x="2971800" y="1371600"/>
          <p14:tracePt t="8656" x="2971800" y="1404938"/>
          <p14:tracePt t="8673" x="2971800" y="1455738"/>
          <p14:tracePt t="8689" x="2928938" y="1524000"/>
          <p14:tracePt t="8706" x="2895600" y="1582738"/>
          <p14:tracePt t="8722" x="2862263" y="1633538"/>
          <p14:tracePt t="8739" x="2811463" y="1684338"/>
          <p14:tracePt t="8756" x="2768600" y="1727200"/>
          <p14:tracePt t="8772" x="2735263" y="1760538"/>
          <p14:tracePt t="8789" x="2717800" y="1778000"/>
          <p14:tracePt t="8806" x="2700338" y="1778000"/>
          <p14:tracePt t="8822" x="2684463" y="1778000"/>
          <p14:tracePt t="8855" x="2667000" y="1778000"/>
          <p14:tracePt t="8872" x="2649538" y="1778000"/>
          <p14:tracePt t="8889" x="2616200" y="1778000"/>
          <p14:tracePt t="8906" x="2557463" y="1778000"/>
          <p14:tracePt t="8922" x="2522538" y="1795463"/>
          <p14:tracePt t="8939" x="2455863" y="1795463"/>
          <p14:tracePt t="8955" x="2413000" y="1811338"/>
          <p14:tracePt t="8972" x="2379663" y="1811338"/>
          <p14:tracePt t="8989" x="2344738" y="1828800"/>
          <p14:tracePt t="9006" x="2311400" y="1846263"/>
          <p14:tracePt t="9023" x="2260600" y="1862138"/>
          <p14:tracePt t="9039" x="2217738" y="1905000"/>
          <p14:tracePt t="9056" x="2201863" y="1922463"/>
          <p14:tracePt t="9072" x="2133600" y="1973263"/>
          <p14:tracePt t="9089" x="2100263" y="2006600"/>
          <p14:tracePt t="9106" x="2082800" y="2039938"/>
          <p14:tracePt t="9122" x="2057400" y="2082800"/>
          <p14:tracePt t="9139" x="2039938" y="2116138"/>
          <p14:tracePt t="9156" x="2039938" y="2133600"/>
          <p14:tracePt t="9172" x="2039938" y="2184400"/>
          <p14:tracePt t="9189" x="2039938" y="2217738"/>
          <p14:tracePt t="9206" x="2039938" y="2260600"/>
          <p14:tracePt t="9223" x="2057400" y="2278063"/>
          <p14:tracePt t="9239" x="2100263" y="2328863"/>
          <p14:tracePt t="9256" x="2151063" y="2344738"/>
          <p14:tracePt t="9273" x="2235200" y="2395538"/>
          <p14:tracePt t="9289" x="2311400" y="2413000"/>
          <p14:tracePt t="9306" x="2395538" y="2430463"/>
          <p14:tracePt t="9322" x="2489200" y="2471738"/>
          <p14:tracePt t="9339" x="2557463" y="2489200"/>
          <p14:tracePt t="9356" x="2616200" y="2506663"/>
          <p14:tracePt t="9373" x="2667000" y="2506663"/>
          <p14:tracePt t="9389" x="2717800" y="2522538"/>
          <p14:tracePt t="9406" x="2768600" y="2522538"/>
          <p14:tracePt t="9423" x="2827338" y="2522538"/>
          <p14:tracePt t="9439" x="2895600" y="2522538"/>
          <p14:tracePt t="9456" x="2946400" y="2522538"/>
          <p14:tracePt t="9473" x="3005138" y="2522538"/>
          <p14:tracePt t="9489" x="3055938" y="2522538"/>
          <p14:tracePt t="9506" x="3106738" y="2522538"/>
          <p14:tracePt t="9523" x="3124200" y="2522538"/>
          <p14:tracePt t="9539" x="3167063" y="2522538"/>
          <p14:tracePt t="9556" x="3200400" y="2522538"/>
          <p14:tracePt t="9572" x="3251200" y="2489200"/>
          <p14:tracePt t="9589" x="3284538" y="2471738"/>
          <p14:tracePt t="9606" x="3302000" y="2430463"/>
          <p14:tracePt t="9623" x="3344863" y="2395538"/>
          <p14:tracePt t="9639" x="3360738" y="2379663"/>
          <p14:tracePt t="9656" x="3378200" y="2344738"/>
          <p14:tracePt t="9672" x="3395663" y="2311400"/>
          <p14:tracePt t="9689" x="3395663" y="2278063"/>
          <p14:tracePt t="9706" x="3411538" y="2235200"/>
          <p14:tracePt t="9722" x="3411538" y="2184400"/>
          <p14:tracePt t="9739" x="3411538" y="2151063"/>
          <p14:tracePt t="9756" x="3411538" y="2133600"/>
          <p14:tracePt t="9772" x="3411538" y="2116138"/>
          <p14:tracePt t="9789" x="3395663" y="2100263"/>
          <p14:tracePt t="9806" x="3378200" y="2082800"/>
          <p14:tracePt t="9822" x="3327400" y="2039938"/>
          <p14:tracePt t="9839" x="3284538" y="2006600"/>
          <p14:tracePt t="9856" x="3200400" y="1955800"/>
          <p14:tracePt t="9872" x="3090863" y="1922463"/>
          <p14:tracePt t="9889" x="3005138" y="1905000"/>
          <p14:tracePt t="9906" x="2913063" y="1879600"/>
          <p14:tracePt t="9923" x="2827338" y="1862138"/>
          <p14:tracePt t="9939" x="2751138" y="1862138"/>
          <p14:tracePt t="9956" x="2667000" y="1846263"/>
          <p14:tracePt t="9973" x="2590800" y="1846263"/>
          <p14:tracePt t="9989" x="2489200" y="1846263"/>
          <p14:tracePt t="10006" x="2413000" y="1862138"/>
          <p14:tracePt t="10022" x="2395538" y="1862138"/>
          <p14:tracePt t="10039" x="2311400" y="1905000"/>
          <p14:tracePt t="10056" x="2278063" y="1938338"/>
          <p14:tracePt t="10073" x="2235200" y="1955800"/>
          <p14:tracePt t="10089" x="2201863" y="1989138"/>
          <p14:tracePt t="10106" x="2166938" y="2024063"/>
          <p14:tracePt t="10123" x="2151063" y="2057400"/>
          <p14:tracePt t="10139" x="2133600" y="2100263"/>
          <p14:tracePt t="10156" x="2133600" y="2116138"/>
          <p14:tracePt t="10172" x="2133600" y="2133600"/>
          <p14:tracePt t="10189" x="2133600" y="2166938"/>
          <p14:tracePt t="10206" x="2133600" y="2184400"/>
          <p14:tracePt t="10222" x="2151063" y="2201863"/>
          <p14:tracePt t="10239" x="2201863" y="2235200"/>
          <p14:tracePt t="10256" x="2293938" y="2278063"/>
          <p14:tracePt t="10273" x="2395538" y="2293938"/>
          <p14:tracePt t="10289" x="2506663" y="2328863"/>
          <p14:tracePt t="10306" x="2649538" y="2344738"/>
          <p14:tracePt t="10322" x="2735263" y="2362200"/>
          <p14:tracePt t="10339" x="2844800" y="2379663"/>
          <p14:tracePt t="10356" x="2928938" y="2379663"/>
          <p14:tracePt t="10373" x="3022600" y="2379663"/>
          <p14:tracePt t="10389" x="3090863" y="2379663"/>
          <p14:tracePt t="10406" x="3149600" y="2379663"/>
          <p14:tracePt t="10422" x="3200400" y="2379663"/>
          <p14:tracePt t="10439" x="3233738" y="2362200"/>
          <p14:tracePt t="10456" x="3268663" y="2344738"/>
          <p14:tracePt t="10472" x="3284538" y="2311400"/>
          <p14:tracePt t="10489" x="3302000" y="2293938"/>
          <p14:tracePt t="10506" x="3344863" y="2260600"/>
          <p14:tracePt t="10522" x="3344863" y="2235200"/>
          <p14:tracePt t="10539" x="3360738" y="2184400"/>
          <p14:tracePt t="10556" x="3360738" y="2166938"/>
          <p14:tracePt t="10572" x="3360738" y="2151063"/>
          <p14:tracePt t="10589" x="3360738" y="2133600"/>
          <p14:tracePt t="10606" x="3360738" y="2082800"/>
          <p14:tracePt t="10623" x="3327400" y="2024063"/>
          <p14:tracePt t="10639" x="3268663" y="1989138"/>
          <p14:tracePt t="10656" x="3217863" y="1955800"/>
          <p14:tracePt t="10673" x="3149600" y="1905000"/>
          <p14:tracePt t="10689" x="3073400" y="1879600"/>
          <p14:tracePt t="10706" x="3005138" y="1862138"/>
          <p14:tracePt t="10722" x="2928938" y="1862138"/>
          <p14:tracePt t="10739" x="2862263" y="1862138"/>
          <p14:tracePt t="10756" x="2794000" y="1862138"/>
          <p14:tracePt t="10772" x="2717800" y="1862138"/>
          <p14:tracePt t="10789" x="2633663" y="1862138"/>
          <p14:tracePt t="10806" x="2522538" y="1862138"/>
          <p14:tracePt t="10823" x="2455863" y="1862138"/>
          <p14:tracePt t="10839" x="2379663" y="1879600"/>
          <p14:tracePt t="10856" x="2328863" y="1905000"/>
          <p14:tracePt t="10873" x="2278063" y="1922463"/>
          <p14:tracePt t="10889" x="2260600" y="1955800"/>
          <p14:tracePt t="10906" x="2235200" y="1973263"/>
          <p14:tracePt t="10922" x="2201863" y="2006600"/>
          <p14:tracePt t="10939" x="2201863" y="2024063"/>
          <p14:tracePt t="10956" x="2184400" y="2057400"/>
          <p14:tracePt t="10973" x="2184400" y="2100263"/>
          <p14:tracePt t="10989" x="2184400" y="2116138"/>
          <p14:tracePt t="11006" x="2184400" y="2133600"/>
          <p14:tracePt t="11023" x="2184400" y="2184400"/>
          <p14:tracePt t="11039" x="2235200" y="2235200"/>
          <p14:tracePt t="11056" x="2311400" y="2293938"/>
          <p14:tracePt t="11073" x="2413000" y="2328863"/>
          <p14:tracePt t="11089" x="2557463" y="2362200"/>
          <p14:tracePt t="11106" x="2700338" y="2379663"/>
          <p14:tracePt t="11122" x="2844800" y="2395538"/>
          <p14:tracePt t="11139" x="2989263" y="2413000"/>
          <p14:tracePt t="11156" x="3073400" y="2413000"/>
          <p14:tracePt t="11173" x="3167063" y="2413000"/>
          <p14:tracePt t="11189" x="3251200" y="2413000"/>
          <p14:tracePt t="11206" x="3327400" y="2395538"/>
          <p14:tracePt t="11222" x="3360738" y="2379663"/>
          <p14:tracePt t="11239" x="3395663" y="2362200"/>
          <p14:tracePt t="11256" x="3429000" y="2344738"/>
          <p14:tracePt t="11273" x="3446463" y="2311400"/>
          <p14:tracePt t="11289" x="3446463" y="2278063"/>
          <p14:tracePt t="11306" x="3462338" y="2235200"/>
          <p14:tracePt t="11323" x="3479800" y="2217738"/>
          <p14:tracePt t="11339" x="3479800" y="2184400"/>
          <p14:tracePt t="11356" x="3479800" y="2151063"/>
          <p14:tracePt t="11372" x="3479800" y="2116138"/>
          <p14:tracePt t="11389" x="3446463" y="2057400"/>
          <p14:tracePt t="11406" x="3411538" y="2024063"/>
          <p14:tracePt t="11423" x="3378200" y="2006600"/>
          <p14:tracePt t="11439" x="3302000" y="1955800"/>
          <p14:tracePt t="11456" x="3217863" y="1938338"/>
          <p14:tracePt t="11473" x="3149600" y="1922463"/>
          <p14:tracePt t="11489" x="3005138" y="1879600"/>
          <p14:tracePt t="11506" x="2971800" y="1879600"/>
          <p14:tracePt t="11523" x="2878138" y="1862138"/>
          <p14:tracePt t="11539" x="2811463" y="1862138"/>
          <p14:tracePt t="11556" x="2751138" y="1862138"/>
          <p14:tracePt t="11572" x="2684463" y="1862138"/>
          <p14:tracePt t="11589" x="2633663" y="1862138"/>
          <p14:tracePt t="11606" x="2557463" y="1862138"/>
          <p14:tracePt t="11623" x="2489200" y="1862138"/>
          <p14:tracePt t="11639" x="2438400" y="1905000"/>
          <p14:tracePt t="11656" x="2379663" y="1922463"/>
          <p14:tracePt t="11673" x="2344738" y="1938338"/>
          <p14:tracePt t="11689" x="2293938" y="1955800"/>
          <p14:tracePt t="11706" x="2260600" y="1989138"/>
          <p14:tracePt t="11723" x="2235200" y="2006600"/>
          <p14:tracePt t="11739" x="2235200" y="2024063"/>
          <p14:tracePt t="11756" x="2217738" y="2024063"/>
          <p14:tracePt t="11773" x="2217738" y="2057400"/>
          <p14:tracePt t="11789" x="2217738" y="2100263"/>
          <p14:tracePt t="11806" x="2260600" y="2151063"/>
          <p14:tracePt t="11823" x="2293938" y="2201863"/>
          <p14:tracePt t="11839" x="2362200" y="2278063"/>
          <p14:tracePt t="11856" x="2455863" y="2311400"/>
          <p14:tracePt t="11873" x="2557463" y="2344738"/>
          <p14:tracePt t="11889" x="2684463" y="2362200"/>
          <p14:tracePt t="11906" x="2827338" y="2379663"/>
          <p14:tracePt t="11923" x="2946400" y="2379663"/>
          <p14:tracePt t="11939" x="3106738" y="2379663"/>
          <p14:tracePt t="11956" x="3200400" y="2362200"/>
          <p14:tracePt t="11973" x="3233738" y="2344738"/>
          <p14:tracePt t="11989" x="3302000" y="2311400"/>
          <p14:tracePt t="12006" x="3344863" y="2278063"/>
          <p14:tracePt t="12023" x="3360738" y="2278063"/>
          <p14:tracePt t="12039" x="3360738" y="2235200"/>
          <p14:tracePt t="12056" x="3378200" y="2201863"/>
          <p14:tracePt t="12073" x="3395663" y="2166938"/>
          <p14:tracePt t="12089" x="3395663" y="2133600"/>
          <p14:tracePt t="12106" x="3411538" y="2100263"/>
          <p14:tracePt t="12123" x="3411538" y="2057400"/>
          <p14:tracePt t="12139" x="3411538" y="2039938"/>
          <p14:tracePt t="12156" x="3411538" y="2024063"/>
          <p14:tracePt t="12172" x="3411538" y="1989138"/>
          <p14:tracePt t="12189" x="3327400" y="1938338"/>
          <p14:tracePt t="12206" x="3233738" y="1862138"/>
          <p14:tracePt t="12223" x="3124200" y="1811338"/>
          <p14:tracePt t="12239" x="3022600" y="1760538"/>
          <p14:tracePt t="12256" x="2913063" y="1727200"/>
          <p14:tracePt t="12273" x="2827338" y="1727200"/>
          <p14:tracePt t="12289" x="2751138" y="1727200"/>
          <p14:tracePt t="12306" x="2667000" y="1727200"/>
          <p14:tracePt t="12323" x="2590800" y="1744663"/>
          <p14:tracePt t="12339" x="2522538" y="1778000"/>
          <p14:tracePt t="12356" x="2471738" y="1795463"/>
          <p14:tracePt t="12373" x="2413000" y="1846263"/>
          <p14:tracePt t="12389" x="2395538" y="1879600"/>
          <p14:tracePt t="12406" x="2379663" y="1905000"/>
          <p14:tracePt t="12423" x="2362200" y="1938338"/>
          <p14:tracePt t="12439" x="2362200" y="1955800"/>
          <p14:tracePt t="12456" x="2362200" y="1989138"/>
          <p14:tracePt t="12473" x="2438400" y="2100263"/>
          <p14:tracePt t="12489" x="2573338" y="2184400"/>
          <p14:tracePt t="12506" x="2794000" y="2278063"/>
          <p14:tracePt t="12523" x="3040063" y="2362200"/>
          <p14:tracePt t="12539" x="3302000" y="2395538"/>
          <p14:tracePt t="12556" x="3556000" y="2430463"/>
          <p14:tracePt t="12573" x="3751263" y="2430463"/>
          <p14:tracePt t="12589" x="3944938" y="2430463"/>
          <p14:tracePt t="12606" x="4056063" y="2430463"/>
          <p14:tracePt t="12623" x="4157663" y="2455863"/>
          <p14:tracePt t="12639" x="4249738" y="2471738"/>
          <p14:tracePt t="12656" x="4284663" y="2471738"/>
          <p14:tracePt t="12673" x="4318000" y="2489200"/>
          <p14:tracePt t="12689" x="4318000" y="2506663"/>
          <p14:tracePt t="14456" x="4233863" y="2455863"/>
          <p14:tracePt t="14473" x="4056063" y="2344738"/>
          <p14:tracePt t="14490" x="3860800" y="2217738"/>
          <p14:tracePt t="14506" x="3657600" y="2100263"/>
          <p14:tracePt t="14523" x="3479800" y="1989138"/>
          <p14:tracePt t="14539" x="3395663" y="1922463"/>
          <p14:tracePt t="14556" x="3284538" y="1862138"/>
          <p14:tracePt t="14573" x="3217863" y="1828800"/>
          <p14:tracePt t="14589" x="3167063" y="1811338"/>
          <p14:tracePt t="14606" x="3106738" y="1778000"/>
          <p14:tracePt t="14622" x="3055938" y="1760538"/>
          <p14:tracePt t="14639" x="3005138" y="1744663"/>
          <p14:tracePt t="14656" x="2989263" y="1727200"/>
          <p14:tracePt t="15054" x="2913063" y="1778000"/>
          <p14:tracePt t="15072" x="2862263" y="1811338"/>
          <p14:tracePt t="15089" x="2794000" y="1846263"/>
          <p14:tracePt t="15106" x="2717800" y="1862138"/>
          <p14:tracePt t="15123" x="2649538" y="1879600"/>
          <p14:tracePt t="15139" x="2590800" y="1879600"/>
          <p14:tracePt t="15156" x="2522538" y="1879600"/>
          <p14:tracePt t="15173" x="2471738" y="1905000"/>
          <p14:tracePt t="15189" x="2413000" y="1905000"/>
          <p14:tracePt t="15206" x="2379663" y="1905000"/>
          <p14:tracePt t="15223" x="2344738" y="1922463"/>
          <p14:tracePt t="15239" x="2328863" y="1922463"/>
          <p14:tracePt t="15256" x="2311400" y="1938338"/>
          <p14:tracePt t="15273" x="2293938" y="1938338"/>
          <p14:tracePt t="15289" x="2278063" y="1938338"/>
          <p14:tracePt t="15306" x="2260600" y="1955800"/>
          <p14:tracePt t="15323" x="2235200" y="1973263"/>
          <p14:tracePt t="15339" x="2217738" y="1989138"/>
          <p14:tracePt t="15356" x="2201863" y="2006600"/>
          <p14:tracePt t="15373" x="2184400" y="2024063"/>
          <p14:tracePt t="15389" x="2184400" y="2039938"/>
          <p14:tracePt t="15406" x="2166938" y="2039938"/>
          <p14:tracePt t="15423" x="2166938" y="2057400"/>
          <p14:tracePt t="15440" x="2151063" y="2057400"/>
          <p14:tracePt t="15456" x="2151063" y="2082800"/>
          <p14:tracePt t="15488" x="2151063" y="2100263"/>
          <p14:tracePt t="15506" x="2151063" y="2133600"/>
          <p14:tracePt t="15523" x="2166938" y="2184400"/>
          <p14:tracePt t="15539" x="2201863" y="2217738"/>
          <p14:tracePt t="15556" x="2235200" y="2278063"/>
          <p14:tracePt t="15573" x="2293938" y="2311400"/>
          <p14:tracePt t="15589" x="2362200" y="2344738"/>
          <p14:tracePt t="15606" x="2438400" y="2362200"/>
          <p14:tracePt t="15623" x="2557463" y="2395538"/>
          <p14:tracePt t="15639" x="2633663" y="2413000"/>
          <p14:tracePt t="15656" x="2735263" y="2430463"/>
          <p14:tracePt t="15672" x="2827338" y="2430463"/>
          <p14:tracePt t="15689" x="2913063" y="2455863"/>
          <p14:tracePt t="15706" x="2989263" y="2471738"/>
          <p14:tracePt t="15723" x="3055938" y="2471738"/>
          <p14:tracePt t="15739" x="3124200" y="2471738"/>
          <p14:tracePt t="15756" x="3200400" y="2471738"/>
          <p14:tracePt t="15773" x="3251200" y="2471738"/>
          <p14:tracePt t="15789" x="3302000" y="2471738"/>
          <p14:tracePt t="15806" x="3344863" y="2471738"/>
          <p14:tracePt t="15823" x="3378200" y="2471738"/>
          <p14:tracePt t="15839" x="3395663" y="2471738"/>
          <p14:tracePt t="15856" x="3429000" y="2455863"/>
          <p14:tracePt t="15873" x="3462338" y="2413000"/>
          <p14:tracePt t="15905" x="3505200" y="2379663"/>
          <p14:tracePt t="15923" x="3538538" y="2328863"/>
          <p14:tracePt t="15939" x="3538538" y="2311400"/>
          <p14:tracePt t="15956" x="3556000" y="2278063"/>
          <p14:tracePt t="15972" x="3573463" y="2235200"/>
          <p14:tracePt t="15989" x="3573463" y="2201863"/>
          <p14:tracePt t="16006" x="3573463" y="2184400"/>
          <p14:tracePt t="16023" x="3538538" y="2133600"/>
          <p14:tracePt t="16039" x="3462338" y="2100263"/>
          <p14:tracePt t="16056" x="3411538" y="2057400"/>
          <p14:tracePt t="16073" x="3344863" y="2024063"/>
          <p14:tracePt t="16089" x="3268663" y="2006600"/>
          <p14:tracePt t="16106" x="3217863" y="1989138"/>
          <p14:tracePt t="16123" x="3149600" y="1973263"/>
          <p14:tracePt t="16139" x="3073400" y="1973263"/>
          <p14:tracePt t="16156" x="3022600" y="1973263"/>
          <p14:tracePt t="16173" x="2971800" y="1973263"/>
          <p14:tracePt t="16189" x="2913063" y="1973263"/>
          <p14:tracePt t="16206" x="2844800" y="1973263"/>
          <p14:tracePt t="16222" x="2794000" y="1973263"/>
          <p14:tracePt t="16239" x="2735263" y="1973263"/>
          <p14:tracePt t="16256" x="2700338" y="1973263"/>
          <p14:tracePt t="16273" x="2649538" y="1989138"/>
          <p14:tracePt t="16289" x="2590800" y="2006600"/>
          <p14:tracePt t="16306" x="2540000" y="2006600"/>
          <p14:tracePt t="16323" x="2489200" y="2024063"/>
          <p14:tracePt t="16340" x="2413000" y="2057400"/>
          <p14:tracePt t="16356" x="2362200" y="2082800"/>
          <p14:tracePt t="16373" x="2311400" y="2116138"/>
          <p14:tracePt t="16389" x="2278063" y="2133600"/>
          <p14:tracePt t="16406" x="2260600" y="2133600"/>
          <p14:tracePt t="16423" x="2235200" y="2151063"/>
          <p14:tracePt t="16505" x="2260600" y="2166938"/>
          <p14:tracePt t="16524" x="2311400" y="2184400"/>
          <p14:tracePt t="16538" x="2395538" y="2217738"/>
          <p14:tracePt t="16556" x="2506663" y="2260600"/>
          <p14:tracePt t="16573" x="2649538" y="2278063"/>
          <p14:tracePt t="16589" x="2768600" y="2293938"/>
          <p14:tracePt t="16606" x="2913063" y="2293938"/>
          <p14:tracePt t="16623" x="2989263" y="2293938"/>
          <p14:tracePt t="16639" x="3106738" y="2278063"/>
          <p14:tracePt t="16656" x="3217863" y="2260600"/>
          <p14:tracePt t="16673" x="3284538" y="2235200"/>
          <p14:tracePt t="16689" x="3360738" y="2217738"/>
          <p14:tracePt t="16706" x="3395663" y="2217738"/>
          <p14:tracePt t="16722" x="3429000" y="2201863"/>
          <p14:tracePt t="16739" x="3446463" y="2201863"/>
          <p14:tracePt t="16756" x="3462338" y="2201863"/>
          <p14:tracePt t="16788" x="3479800" y="2201863"/>
          <p14:tracePt t="17905" x="3479800" y="2184400"/>
          <p14:tracePt t="17923" x="3479800" y="2166938"/>
          <p14:tracePt t="17940" x="3479800" y="2100263"/>
          <p14:tracePt t="17957" x="3462338" y="2039938"/>
          <p14:tracePt t="17973" x="3446463" y="1989138"/>
          <p14:tracePt t="17990" x="3429000" y="1955800"/>
          <p14:tracePt t="18006" x="3411538" y="1938338"/>
          <p14:tracePt t="18023" x="3395663" y="1922463"/>
          <p14:tracePt t="18055" x="3360738" y="1922463"/>
          <p14:tracePt t="18073" x="3327400" y="1922463"/>
          <p14:tracePt t="18090" x="3268663" y="1905000"/>
          <p14:tracePt t="18106" x="3217863" y="1905000"/>
          <p14:tracePt t="18123" x="3149600" y="1905000"/>
          <p14:tracePt t="18139" x="3073400" y="1905000"/>
          <p14:tracePt t="18156" x="3022600" y="1905000"/>
          <p14:tracePt t="18173" x="2971800" y="1905000"/>
          <p14:tracePt t="18189" x="2928938" y="1905000"/>
          <p14:tracePt t="18206" x="2913063" y="1905000"/>
          <p14:tracePt t="18223" x="2878138" y="1905000"/>
          <p14:tracePt t="18240" x="2827338" y="1922463"/>
          <p14:tracePt t="18256" x="2794000" y="1922463"/>
          <p14:tracePt t="18273" x="2735263" y="1938338"/>
          <p14:tracePt t="18290" x="2684463" y="1955800"/>
          <p14:tracePt t="18306" x="2649538" y="1955800"/>
          <p14:tracePt t="18323" x="2616200" y="1955800"/>
          <p14:tracePt t="18340" x="2557463" y="1973263"/>
          <p14:tracePt t="18356" x="2557463" y="1989138"/>
          <p14:tracePt t="18373" x="2506663" y="2024063"/>
          <p14:tracePt t="18390" x="2489200" y="2039938"/>
          <p14:tracePt t="18406" x="2455863" y="2082800"/>
          <p14:tracePt t="18423" x="2438400" y="2116138"/>
          <p14:tracePt t="18440" x="2413000" y="2116138"/>
          <p14:tracePt t="18456" x="2413000" y="2133600"/>
          <p14:tracePt t="18473" x="2413000" y="2151063"/>
          <p14:tracePt t="18489" x="2413000" y="2184400"/>
          <p14:tracePt t="18506" x="2413000" y="2201863"/>
          <p14:tracePt t="18523" x="2413000" y="2235200"/>
          <p14:tracePt t="18540" x="2413000" y="2293938"/>
          <p14:tracePt t="18556" x="2438400" y="2328863"/>
          <p14:tracePt t="18573" x="2471738" y="2362200"/>
          <p14:tracePt t="18590" x="2522538" y="2395538"/>
          <p14:tracePt t="18606" x="2573338" y="2430463"/>
          <p14:tracePt t="18623" x="2667000" y="2455863"/>
          <p14:tracePt t="18639" x="2751138" y="2471738"/>
          <p14:tracePt t="18656" x="2844800" y="2471738"/>
          <p14:tracePt t="18673" x="2928938" y="2471738"/>
          <p14:tracePt t="18690" x="3022600" y="2471738"/>
          <p14:tracePt t="18706" x="3106738" y="2471738"/>
          <p14:tracePt t="18723" x="3182938" y="2471738"/>
          <p14:tracePt t="18739" x="3251200" y="2471738"/>
          <p14:tracePt t="18756" x="3327400" y="2471738"/>
          <p14:tracePt t="18773" x="3378200" y="2455863"/>
          <p14:tracePt t="18789" x="3411538" y="2455863"/>
          <p14:tracePt t="18806" x="3462338" y="2430463"/>
          <p14:tracePt t="18823" x="3479800" y="2430463"/>
          <p14:tracePt t="18839" x="3479800" y="2413000"/>
          <p14:tracePt t="18856" x="3505200" y="2413000"/>
          <p14:tracePt t="18873" x="3505200" y="2395538"/>
          <p14:tracePt t="18905" x="3505200" y="2379663"/>
          <p14:tracePt t="18923" x="3505200" y="2362200"/>
          <p14:tracePt t="18939" x="3462338" y="2328863"/>
          <p14:tracePt t="18956" x="3395663" y="2278063"/>
          <p14:tracePt t="18973" x="3327400" y="2217738"/>
          <p14:tracePt t="18989" x="3217863" y="2166938"/>
          <p14:tracePt t="19006" x="3149600" y="2133600"/>
          <p14:tracePt t="19023" x="3073400" y="2082800"/>
          <p14:tracePt t="19040" x="2989263" y="2039938"/>
          <p14:tracePt t="19056" x="2913063" y="2006600"/>
          <p14:tracePt t="19073" x="2811463" y="1973263"/>
          <p14:tracePt t="19090" x="2700338" y="1938338"/>
          <p14:tracePt t="19106" x="2633663" y="1922463"/>
          <p14:tracePt t="19123" x="2557463" y="1922463"/>
          <p14:tracePt t="19139" x="2489200" y="1905000"/>
          <p14:tracePt t="19156" x="2438400" y="1905000"/>
          <p14:tracePt t="19173" x="2395538" y="1905000"/>
          <p14:tracePt t="19189" x="2344738" y="1905000"/>
          <p14:tracePt t="19206" x="2293938" y="1905000"/>
          <p14:tracePt t="19223" x="2235200" y="1938338"/>
          <p14:tracePt t="19239" x="2184400" y="1955800"/>
          <p14:tracePt t="19256" x="2151063" y="1989138"/>
          <p14:tracePt t="19273" x="2133600" y="2006600"/>
          <p14:tracePt t="19305" x="2133600" y="2024063"/>
          <p14:tracePt t="19323" x="2133600" y="2039938"/>
          <p14:tracePt t="19340" x="2201863" y="2133600"/>
          <p14:tracePt t="19356" x="2278063" y="2166938"/>
          <p14:tracePt t="19373" x="2455863" y="2260600"/>
          <p14:tracePt t="19390" x="2913063" y="2379663"/>
          <p14:tracePt t="19406" x="3200400" y="2413000"/>
          <p14:tracePt t="19423" x="3462338" y="2430463"/>
          <p14:tracePt t="19440" x="3606800" y="2430463"/>
          <p14:tracePt t="19456" x="3751263" y="2430463"/>
          <p14:tracePt t="19473" x="3817938" y="2430463"/>
          <p14:tracePt t="19489" x="3878263" y="2413000"/>
          <p14:tracePt t="19506" x="3894138" y="2413000"/>
          <p14:tracePt t="19523" x="3911600" y="2395538"/>
          <p14:tracePt t="19540" x="3911600" y="2379663"/>
          <p14:tracePt t="19556" x="3929063" y="2379663"/>
          <p14:tracePt t="21855" x="3911600" y="2379663"/>
          <p14:tracePt t="21873" x="3817938" y="2344738"/>
          <p14:tracePt t="21890" x="3716338" y="2293938"/>
          <p14:tracePt t="21906" x="3573463" y="2260600"/>
          <p14:tracePt t="21923" x="3446463" y="2217738"/>
          <p14:tracePt t="21940" x="3327400" y="2201863"/>
          <p14:tracePt t="21956" x="3217863" y="2201863"/>
          <p14:tracePt t="21973" x="3124200" y="2201863"/>
          <p14:tracePt t="21990" x="2989263" y="2184400"/>
          <p14:tracePt t="22006" x="2878138" y="2166938"/>
          <p14:tracePt t="22288" x="2928938" y="2166938"/>
          <p14:tracePt t="22307" x="3073400" y="2217738"/>
          <p14:tracePt t="22323" x="3167063" y="2278063"/>
          <p14:tracePt t="22339" x="3182938" y="2293938"/>
          <p14:tracePt t="22356" x="3327400" y="2362200"/>
          <p14:tracePt t="22373" x="3378200" y="2379663"/>
          <p14:tracePt t="22390" x="3411538" y="2395538"/>
          <p14:tracePt t="22407" x="3446463" y="2395538"/>
          <p14:tracePt t="23502" x="3429000" y="2395538"/>
          <p14:tracePt t="23510" x="3411538" y="2395538"/>
          <p14:tracePt t="23523" x="3378200" y="2413000"/>
          <p14:tracePt t="23540" x="3268663" y="2455863"/>
          <p14:tracePt t="23556" x="3217863" y="2471738"/>
          <p14:tracePt t="23573" x="3124200" y="2489200"/>
          <p14:tracePt t="23590" x="3055938" y="2489200"/>
          <p14:tracePt t="23606" x="2989263" y="2489200"/>
          <p14:tracePt t="23623" x="2946400" y="2489200"/>
          <p14:tracePt t="23640" x="2913063" y="2489200"/>
          <p14:tracePt t="23656" x="2878138" y="2471738"/>
          <p14:tracePt t="23673" x="2844800" y="2455863"/>
          <p14:tracePt t="23690" x="2811463" y="2430463"/>
          <p14:tracePt t="23706" x="2794000" y="2430463"/>
          <p14:tracePt t="23723" x="2751138" y="2413000"/>
          <p14:tracePt t="23740" x="2717800" y="2395538"/>
          <p14:tracePt t="23756" x="2700338" y="2379663"/>
          <p14:tracePt t="23773" x="2684463" y="2379663"/>
          <p14:tracePt t="23790" x="2649538" y="2379663"/>
          <p14:tracePt t="23806" x="2616200" y="2362200"/>
          <p14:tracePt t="23823" x="2540000" y="2362200"/>
          <p14:tracePt t="23840" x="2506663" y="2344738"/>
          <p14:tracePt t="23856" x="2471738" y="2344738"/>
          <p14:tracePt t="23873" x="2438400" y="2344738"/>
          <p14:tracePt t="23889" x="2395538" y="2344738"/>
          <p14:tracePt t="23906" x="2379663" y="2328863"/>
          <p14:tracePt t="23923" x="2362200" y="2328863"/>
          <p14:tracePt t="23940" x="2344738" y="2328863"/>
          <p14:tracePt t="23956" x="2311400" y="2328863"/>
          <p14:tracePt t="23973" x="2293938" y="2328863"/>
          <p14:tracePt t="23989" x="2260600" y="2344738"/>
          <p14:tracePt t="24007" x="2235200" y="2344738"/>
          <p14:tracePt t="24023" x="2217738" y="2379663"/>
          <p14:tracePt t="24040" x="2201863" y="2379663"/>
          <p14:tracePt t="24056" x="2201863" y="2395538"/>
          <p14:tracePt t="24073" x="2184400" y="2413000"/>
          <p14:tracePt t="24090" x="2184400" y="2430463"/>
          <p14:tracePt t="24106" x="2184400" y="2471738"/>
          <p14:tracePt t="24123" x="2184400" y="2489200"/>
          <p14:tracePt t="24140" x="2184400" y="2522538"/>
          <p14:tracePt t="24156" x="2184400" y="2557463"/>
          <p14:tracePt t="24173" x="2201863" y="2590800"/>
          <p14:tracePt t="24190" x="2235200" y="2633663"/>
          <p14:tracePt t="24206" x="2278063" y="2667000"/>
          <p14:tracePt t="24223" x="2328863" y="2717800"/>
          <p14:tracePt t="24240" x="2379663" y="2751138"/>
          <p14:tracePt t="24256" x="2413000" y="2786063"/>
          <p14:tracePt t="24273" x="2471738" y="2827338"/>
          <p14:tracePt t="24290" x="2522538" y="2844800"/>
          <p14:tracePt t="24306" x="2616200" y="2862263"/>
          <p14:tracePt t="24323" x="2717800" y="2878138"/>
          <p14:tracePt t="24340" x="2794000" y="2878138"/>
          <p14:tracePt t="24356" x="2862263" y="2878138"/>
          <p14:tracePt t="24373" x="2913063" y="2878138"/>
          <p14:tracePt t="24390" x="2971800" y="2878138"/>
          <p14:tracePt t="24406" x="3005138" y="2878138"/>
          <p14:tracePt t="24423" x="3022600" y="2878138"/>
          <p14:tracePt t="24440" x="3073400" y="2878138"/>
          <p14:tracePt t="24456" x="3106738" y="2862263"/>
          <p14:tracePt t="24473" x="3167063" y="2844800"/>
          <p14:tracePt t="24489" x="3200400" y="2827338"/>
          <p14:tracePt t="24506" x="3233738" y="2827338"/>
          <p14:tracePt t="24523" x="3268663" y="2811463"/>
          <p14:tracePt t="24540" x="3302000" y="2786063"/>
          <p14:tracePt t="24556" x="3327400" y="2768600"/>
          <p14:tracePt t="24573" x="3360738" y="2751138"/>
          <p14:tracePt t="24590" x="3378200" y="2717800"/>
          <p14:tracePt t="24606" x="3395663" y="2700338"/>
          <p14:tracePt t="24623" x="3411538" y="2684463"/>
          <p14:tracePt t="24640" x="3429000" y="2667000"/>
          <p14:tracePt t="24672" x="3429000" y="2649538"/>
          <p14:tracePt t="24705" x="3429000" y="2633663"/>
          <p14:tracePt t="24723" x="3429000" y="2608263"/>
          <p14:tracePt t="24740" x="3378200" y="2557463"/>
          <p14:tracePt t="24757" x="3360738" y="2540000"/>
          <p14:tracePt t="24773" x="3268663" y="2489200"/>
          <p14:tracePt t="24790" x="3233738" y="2471738"/>
          <p14:tracePt t="24806" x="3124200" y="2430463"/>
          <p14:tracePt t="24823" x="3040063" y="2430463"/>
          <p14:tracePt t="24840" x="2971800" y="2413000"/>
          <p14:tracePt t="24856" x="2895600" y="2413000"/>
          <p14:tracePt t="24873" x="2844800" y="2395538"/>
          <p14:tracePt t="24890" x="2768600" y="2395538"/>
          <p14:tracePt t="24906" x="2717800" y="2379663"/>
          <p14:tracePt t="24923" x="2684463" y="2379663"/>
          <p14:tracePt t="24940" x="2633663" y="2379663"/>
          <p14:tracePt t="24956" x="2573338" y="2379663"/>
          <p14:tracePt t="24973" x="2540000" y="2379663"/>
          <p14:tracePt t="24990" x="2506663" y="2379663"/>
          <p14:tracePt t="25006" x="2471738" y="2379663"/>
          <p14:tracePt t="25023" x="2438400" y="2379663"/>
          <p14:tracePt t="25040" x="2379663" y="2395538"/>
          <p14:tracePt t="25056" x="2344738" y="2413000"/>
          <p14:tracePt t="25073" x="2328863" y="2430463"/>
          <p14:tracePt t="25090" x="2293938" y="2455863"/>
          <p14:tracePt t="25106" x="2260600" y="2455863"/>
          <p14:tracePt t="25123" x="2235200" y="2471738"/>
          <p14:tracePt t="25140" x="2217738" y="2489200"/>
          <p14:tracePt t="25156" x="2217738" y="2506663"/>
          <p14:tracePt t="25205" x="2217738" y="2522538"/>
          <p14:tracePt t="25223" x="2217738" y="2540000"/>
          <p14:tracePt t="25240" x="2260600" y="2573338"/>
          <p14:tracePt t="25256" x="2311400" y="2608263"/>
          <p14:tracePt t="25273" x="2395538" y="2667000"/>
          <p14:tracePt t="25290" x="2522538" y="2735263"/>
          <p14:tracePt t="25306" x="2633663" y="2751138"/>
          <p14:tracePt t="25323" x="2700338" y="2786063"/>
          <p14:tracePt t="25340" x="2768600" y="2786063"/>
          <p14:tracePt t="25356" x="2827338" y="2811463"/>
          <p14:tracePt t="25373" x="2878138" y="2811463"/>
          <p14:tracePt t="25390" x="2946400" y="2811463"/>
          <p14:tracePt t="25406" x="3022600" y="2811463"/>
          <p14:tracePt t="25423" x="3090863" y="2811463"/>
          <p14:tracePt t="25440" x="3149600" y="2811463"/>
          <p14:tracePt t="25456" x="3217863" y="2811463"/>
          <p14:tracePt t="25473" x="3268663" y="2811463"/>
          <p14:tracePt t="25490" x="3327400" y="2811463"/>
          <p14:tracePt t="25506" x="3378200" y="2811463"/>
          <p14:tracePt t="25523" x="3395663" y="2811463"/>
          <p14:tracePt t="25540" x="3429000" y="2786063"/>
          <p14:tracePt t="25557" x="3462338" y="2786063"/>
          <p14:tracePt t="25573" x="3479800" y="2768600"/>
          <p14:tracePt t="25589" x="3522663" y="2768600"/>
          <p14:tracePt t="25606" x="3522663" y="2751138"/>
          <p14:tracePt t="25623" x="3538538" y="2751138"/>
          <p14:tracePt t="27444" x="3522663" y="2751138"/>
          <p14:tracePt t="27457" x="3479800" y="2751138"/>
          <p14:tracePt t="27474" x="3395663" y="2700338"/>
          <p14:tracePt t="27490" x="3302000" y="2649538"/>
          <p14:tracePt t="27506" x="3233738" y="2590800"/>
          <p14:tracePt t="27523" x="3167063" y="2540000"/>
          <p14:tracePt t="27540" x="3090863" y="2471738"/>
          <p14:tracePt t="27556" x="3040063" y="2413000"/>
          <p14:tracePt t="27573" x="3005138" y="2362200"/>
          <p14:tracePt t="27590" x="2946400" y="2328863"/>
          <p14:tracePt t="27606" x="2928938" y="2293938"/>
          <p14:tracePt t="27623" x="2895600" y="2278063"/>
          <p14:tracePt t="27640" x="2878138" y="2260600"/>
          <p14:tracePt t="27657" x="2862263" y="2235200"/>
          <p14:tracePt t="27894" x="2844800" y="2235200"/>
          <p14:tracePt t="27907" x="2827338" y="2235200"/>
          <p14:tracePt t="27923" x="2794000" y="2235200"/>
          <p14:tracePt t="27940" x="2717800" y="2260600"/>
          <p14:tracePt t="27957" x="2649538" y="2260600"/>
          <p14:tracePt t="27973" x="2540000" y="2293938"/>
          <p14:tracePt t="27990" x="2455863" y="2293938"/>
          <p14:tracePt t="28007" x="2362200" y="2311400"/>
          <p14:tracePt t="28023" x="2293938" y="2328863"/>
          <p14:tracePt t="28040" x="2235200" y="2344738"/>
          <p14:tracePt t="28056" x="2201863" y="2362200"/>
          <p14:tracePt t="28073" x="2184400" y="2362200"/>
          <p14:tracePt t="28090" x="2184400" y="2379663"/>
          <p14:tracePt t="28139" x="2184400" y="2395538"/>
          <p14:tracePt t="28156" x="2184400" y="2413000"/>
          <p14:tracePt t="28173" x="2184400" y="2455863"/>
          <p14:tracePt t="28190" x="2184400" y="2471738"/>
          <p14:tracePt t="28207" x="2184400" y="2506663"/>
          <p14:tracePt t="28223" x="2184400" y="2522538"/>
          <p14:tracePt t="28241" x="2184400" y="2573338"/>
          <p14:tracePt t="28256" x="2184400" y="2590800"/>
          <p14:tracePt t="28273" x="2184400" y="2608263"/>
          <p14:tracePt t="28290" x="2184400" y="2649538"/>
          <p14:tracePt t="28307" x="2201863" y="2684463"/>
          <p14:tracePt t="28323" x="2235200" y="2717800"/>
          <p14:tracePt t="28340" x="2293938" y="2768600"/>
          <p14:tracePt t="28357" x="2344738" y="2827338"/>
          <p14:tracePt t="28373" x="2413000" y="2862263"/>
          <p14:tracePt t="28390" x="2506663" y="2895600"/>
          <p14:tracePt t="28407" x="2573338" y="2928938"/>
          <p14:tracePt t="28423" x="2633663" y="2946400"/>
          <p14:tracePt t="28440" x="2700338" y="2963863"/>
          <p14:tracePt t="28457" x="2735263" y="2989263"/>
          <p14:tracePt t="28473" x="2794000" y="2989263"/>
          <p14:tracePt t="28490" x="2827338" y="2989263"/>
          <p14:tracePt t="28506" x="2895600" y="2989263"/>
          <p14:tracePt t="28523" x="2946400" y="2989263"/>
          <p14:tracePt t="28540" x="3022600" y="2989263"/>
          <p14:tracePt t="28557" x="3073400" y="2989263"/>
          <p14:tracePt t="28573" x="3124200" y="2989263"/>
          <p14:tracePt t="28590" x="3182938" y="2989263"/>
          <p14:tracePt t="28607" x="3233738" y="2963863"/>
          <p14:tracePt t="28623" x="3284538" y="2963863"/>
          <p14:tracePt t="28640" x="3327400" y="2946400"/>
          <p14:tracePt t="28656" x="3344863" y="2946400"/>
          <p14:tracePt t="28673" x="3378200" y="2946400"/>
          <p14:tracePt t="28722" x="3395663" y="2928938"/>
          <p14:tracePt t="28755" x="3395663" y="2913063"/>
          <p14:tracePt t="28773" x="3411538" y="2913063"/>
          <p14:tracePt t="28790" x="3411538" y="2895600"/>
          <p14:tracePt t="28807" x="3429000" y="2878138"/>
          <p14:tracePt t="28823" x="3446463" y="2844800"/>
          <p14:tracePt t="28840" x="3446463" y="2811463"/>
          <p14:tracePt t="28856" x="3446463" y="2786063"/>
          <p14:tracePt t="28873" x="3446463" y="2751138"/>
          <p14:tracePt t="28890" x="3446463" y="2700338"/>
          <p14:tracePt t="28907" x="3429000" y="2649538"/>
          <p14:tracePt t="28923" x="3395663" y="2590800"/>
          <p14:tracePt t="28940" x="3360738" y="2540000"/>
          <p14:tracePt t="28957" x="3327400" y="2471738"/>
          <p14:tracePt t="28973" x="3268663" y="2413000"/>
          <p14:tracePt t="28990" x="3200400" y="2362200"/>
          <p14:tracePt t="29006" x="3149600" y="2311400"/>
          <p14:tracePt t="29023" x="3090863" y="2260600"/>
          <p14:tracePt t="29040" x="3022600" y="2217738"/>
          <p14:tracePt t="29057" x="2971800" y="2201863"/>
          <p14:tracePt t="29073" x="2862263" y="2184400"/>
          <p14:tracePt t="29090" x="2811463" y="2184400"/>
          <p14:tracePt t="29107" x="2717800" y="2184400"/>
          <p14:tracePt t="29123" x="2649538" y="2184400"/>
          <p14:tracePt t="29140" x="2573338" y="2184400"/>
          <p14:tracePt t="29157" x="2540000" y="2184400"/>
          <p14:tracePt t="29173" x="2506663" y="2184400"/>
          <p14:tracePt t="29190" x="2471738" y="2184400"/>
          <p14:tracePt t="29207" x="2438400" y="2184400"/>
          <p14:tracePt t="29223" x="2413000" y="2201863"/>
          <p14:tracePt t="29240" x="2395538" y="2235200"/>
          <p14:tracePt t="29257" x="2379663" y="2260600"/>
          <p14:tracePt t="29273" x="2362200" y="2293938"/>
          <p14:tracePt t="29290" x="2344738" y="2311400"/>
          <p14:tracePt t="29307" x="2344738" y="2328863"/>
          <p14:tracePt t="29323" x="2344738" y="2344738"/>
          <p14:tracePt t="29340" x="2344738" y="2362200"/>
          <p14:tracePt t="29356" x="2344738" y="2379663"/>
          <p14:tracePt t="29373" x="2344738" y="2413000"/>
          <p14:tracePt t="29390" x="2344738" y="2430463"/>
          <p14:tracePt t="29407" x="2379663" y="2489200"/>
          <p14:tracePt t="29423" x="2438400" y="2540000"/>
          <p14:tracePt t="29440" x="2489200" y="2590800"/>
          <p14:tracePt t="29456" x="2540000" y="2633663"/>
          <p14:tracePt t="29473" x="2590800" y="2684463"/>
          <p14:tracePt t="29490" x="2633663" y="2700338"/>
          <p14:tracePt t="29507" x="2667000" y="2717800"/>
          <p14:tracePt t="29523" x="2717800" y="2735263"/>
          <p14:tracePt t="29540" x="2794000" y="2751138"/>
          <p14:tracePt t="29557" x="2878138" y="2768600"/>
          <p14:tracePt t="29573" x="2989263" y="2786063"/>
          <p14:tracePt t="29590" x="3073400" y="2786063"/>
          <p14:tracePt t="29607" x="3167063" y="2786063"/>
          <p14:tracePt t="29623" x="3233738" y="2786063"/>
          <p14:tracePt t="29640" x="3302000" y="2786063"/>
          <p14:tracePt t="29657" x="3327400" y="2786063"/>
          <p14:tracePt t="29673" x="3344863" y="2786063"/>
          <p14:tracePt t="29690" x="3360738" y="2786063"/>
          <p14:tracePt t="29707" x="3395663" y="2786063"/>
          <p14:tracePt t="30873" x="3395663" y="2768600"/>
          <p14:tracePt t="30890" x="3411538" y="2751138"/>
          <p14:tracePt t="30907" x="3411538" y="2735263"/>
          <p14:tracePt t="30923" x="3429000" y="2717800"/>
          <p14:tracePt t="30956" x="3446463" y="2700338"/>
          <p14:tracePt t="30989" x="3446463" y="2684463"/>
          <p14:tracePt t="31007" x="3446463" y="2667000"/>
          <p14:tracePt t="31023" x="3446463" y="2649538"/>
          <p14:tracePt t="31040" x="3429000" y="2633663"/>
          <p14:tracePt t="31057" x="3395663" y="2608263"/>
          <p14:tracePt t="31073" x="3360738" y="2590800"/>
          <p14:tracePt t="31090" x="3302000" y="2573338"/>
          <p14:tracePt t="31107" x="3268663" y="2557463"/>
          <p14:tracePt t="31123" x="3217863" y="2540000"/>
          <p14:tracePt t="31140" x="3167063" y="2506663"/>
          <p14:tracePt t="31157" x="3090863" y="2489200"/>
          <p14:tracePt t="31173" x="3022600" y="2471738"/>
          <p14:tracePt t="31190" x="2989263" y="2471738"/>
          <p14:tracePt t="31207" x="2928938" y="2471738"/>
          <p14:tracePt t="31223" x="2895600" y="2455863"/>
          <p14:tracePt t="31240" x="2844800" y="2455863"/>
          <p14:tracePt t="31257" x="2811463" y="2430463"/>
          <p14:tracePt t="31273" x="2751138" y="2430463"/>
          <p14:tracePt t="31290" x="2717800" y="2430463"/>
          <p14:tracePt t="31306" x="2684463" y="2430463"/>
          <p14:tracePt t="31323" x="2649538" y="2430463"/>
          <p14:tracePt t="31340" x="2590800" y="2430463"/>
          <p14:tracePt t="31357" x="2557463" y="2430463"/>
          <p14:tracePt t="31373" x="2522538" y="2430463"/>
          <p14:tracePt t="31390" x="2489200" y="2430463"/>
          <p14:tracePt t="31407" x="2438400" y="2430463"/>
          <p14:tracePt t="31423" x="2395538" y="2430463"/>
          <p14:tracePt t="31440" x="2362200" y="2455863"/>
          <p14:tracePt t="31456" x="2311400" y="2455863"/>
          <p14:tracePt t="31473" x="2293938" y="2471738"/>
          <p14:tracePt t="31490" x="2278063" y="2471738"/>
          <p14:tracePt t="31507" x="2260600" y="2489200"/>
          <p14:tracePt t="31523" x="2260600" y="2506663"/>
          <p14:tracePt t="31540" x="2235200" y="2522538"/>
          <p14:tracePt t="31556" x="2235200" y="2540000"/>
          <p14:tracePt t="31573" x="2235200" y="2557463"/>
          <p14:tracePt t="31590" x="2235200" y="2590800"/>
          <p14:tracePt t="31607" x="2235200" y="2633663"/>
          <p14:tracePt t="31623" x="2235200" y="2649538"/>
          <p14:tracePt t="31656" x="2235200" y="2667000"/>
          <p14:tracePt t="31673" x="2260600" y="2700338"/>
          <p14:tracePt t="31690" x="2278063" y="2735263"/>
          <p14:tracePt t="31706" x="2328863" y="2786063"/>
          <p14:tracePt t="31723" x="2362200" y="2827338"/>
          <p14:tracePt t="31740" x="2413000" y="2862263"/>
          <p14:tracePt t="31757" x="2471738" y="2895600"/>
          <p14:tracePt t="31773" x="2540000" y="2913063"/>
          <p14:tracePt t="31790" x="2616200" y="2928938"/>
          <p14:tracePt t="31807" x="2667000" y="2946400"/>
          <p14:tracePt t="31823" x="2735263" y="2946400"/>
          <p14:tracePt t="31840" x="2811463" y="2946400"/>
          <p14:tracePt t="31857" x="2878138" y="2946400"/>
          <p14:tracePt t="31873" x="2946400" y="2946400"/>
          <p14:tracePt t="31890" x="3022600" y="2946400"/>
          <p14:tracePt t="31906" x="3090863" y="2946400"/>
          <p14:tracePt t="31923" x="3167063" y="2928938"/>
          <p14:tracePt t="31940" x="3217863" y="2913063"/>
          <p14:tracePt t="31957" x="3251200" y="2913063"/>
          <p14:tracePt t="31973" x="3268663" y="2895600"/>
          <p14:tracePt t="31990" x="3302000" y="2878138"/>
          <p14:tracePt t="32007" x="3344863" y="2862263"/>
          <p14:tracePt t="32023" x="3360738" y="2844800"/>
          <p14:tracePt t="32040" x="3395663" y="2827338"/>
          <p14:tracePt t="32057" x="3411538" y="2827338"/>
          <p14:tracePt t="32073" x="3411538" y="2811463"/>
          <p14:tracePt t="32090" x="3429000" y="2811463"/>
          <p14:tracePt t="32122" x="3446463" y="2786063"/>
          <p14:tracePt t="37428" x="3429000" y="2786063"/>
          <p14:tracePt t="37442" x="3378200" y="2735263"/>
          <p14:tracePt t="37458" x="3284538" y="2667000"/>
          <p14:tracePt t="37474" x="3124200" y="2489200"/>
          <p14:tracePt t="37490" x="3005138" y="2328863"/>
          <p14:tracePt t="37507" x="2862263" y="2133600"/>
          <p14:tracePt t="37524" x="2768600" y="2039938"/>
          <p14:tracePt t="37540" x="2717800" y="1973263"/>
          <p14:tracePt t="37557" x="2700338" y="1955800"/>
          <p14:tracePt t="37574" x="2700338" y="1938338"/>
          <p14:tracePt t="37873" x="2794000" y="2039938"/>
          <p14:tracePt t="37891" x="2946400" y="2201863"/>
          <p14:tracePt t="37907" x="3167063" y="2395538"/>
          <p14:tracePt t="37924" x="3378200" y="2590800"/>
          <p14:tracePt t="37940" x="3505200" y="2717800"/>
          <p14:tracePt t="37957" x="3606800" y="2827338"/>
          <p14:tracePt t="38224" x="3606800" y="2811463"/>
          <p14:tracePt t="38240" x="3589338" y="2768600"/>
          <p14:tracePt t="38257" x="3522663" y="2684463"/>
          <p14:tracePt t="38274" x="3411538" y="2557463"/>
          <p14:tracePt t="38291" x="3360738" y="2489200"/>
          <p14:tracePt t="38307" x="3302000" y="2455863"/>
          <p14:tracePt t="38324" x="3251200" y="2413000"/>
          <p14:tracePt t="38340" x="3167063" y="2395538"/>
          <p14:tracePt t="38357" x="3073400" y="2362200"/>
          <p14:tracePt t="38374" x="2971800" y="2328863"/>
          <p14:tracePt t="38390" x="2862263" y="2311400"/>
          <p14:tracePt t="38407" x="2768600" y="2278063"/>
          <p14:tracePt t="38423" x="2700338" y="2260600"/>
          <p14:tracePt t="38440" x="2649538" y="2235200"/>
          <p14:tracePt t="38457" x="2616200" y="2235200"/>
          <p14:tracePt t="38474" x="2573338" y="2235200"/>
          <p14:tracePt t="38490" x="2540000" y="2235200"/>
          <p14:tracePt t="38507" x="2471738" y="2235200"/>
          <p14:tracePt t="38523" x="2395538" y="2235200"/>
          <p14:tracePt t="38540" x="2311400" y="2235200"/>
          <p14:tracePt t="38557" x="2217738" y="2235200"/>
          <p14:tracePt t="38574" x="2151063" y="2235200"/>
          <p14:tracePt t="38590" x="2082800" y="2235200"/>
          <p14:tracePt t="38607" x="2024063" y="2235200"/>
          <p14:tracePt t="38623" x="1989138" y="2260600"/>
          <p14:tracePt t="38640" x="1973263" y="2278063"/>
          <p14:tracePt t="38657" x="1955800" y="2311400"/>
          <p14:tracePt t="38674" x="1938338" y="2328863"/>
          <p14:tracePt t="38690" x="1922463" y="2362200"/>
          <p14:tracePt t="38707" x="1922463" y="2395538"/>
          <p14:tracePt t="38724" x="1922463" y="2413000"/>
          <p14:tracePt t="38740" x="1922463" y="2455863"/>
          <p14:tracePt t="38757" x="1922463" y="2489200"/>
          <p14:tracePt t="38774" x="1922463" y="2506663"/>
          <p14:tracePt t="38790" x="1989138" y="2573338"/>
          <p14:tracePt t="38807" x="2039938" y="2608263"/>
          <p14:tracePt t="38824" x="2116138" y="2667000"/>
          <p14:tracePt t="38840" x="2184400" y="2717800"/>
          <p14:tracePt t="38857" x="2278063" y="2751138"/>
          <p14:tracePt t="38874" x="2344738" y="2768600"/>
          <p14:tracePt t="38890" x="2471738" y="2811463"/>
          <p14:tracePt t="38907" x="2557463" y="2811463"/>
          <p14:tracePt t="38924" x="2649538" y="2827338"/>
          <p14:tracePt t="38940" x="2751138" y="2844800"/>
          <p14:tracePt t="38957" x="2844800" y="2844800"/>
          <p14:tracePt t="38973" x="2913063" y="2844800"/>
          <p14:tracePt t="38990" x="2971800" y="2862263"/>
          <p14:tracePt t="39007" x="3022600" y="2862263"/>
          <p14:tracePt t="39024" x="3073400" y="2862263"/>
          <p14:tracePt t="39040" x="3167063" y="2862263"/>
          <p14:tracePt t="39057" x="3233738" y="2862263"/>
          <p14:tracePt t="39074" x="3302000" y="2862263"/>
          <p14:tracePt t="39090" x="3395663" y="2862263"/>
          <p14:tracePt t="39107" x="3462338" y="2862263"/>
          <p14:tracePt t="39123" x="3522663" y="2827338"/>
          <p14:tracePt t="39140" x="3556000" y="2811463"/>
          <p14:tracePt t="39157" x="3589338" y="2768600"/>
          <p14:tracePt t="39173" x="3606800" y="2717800"/>
          <p14:tracePt t="39190" x="3624263" y="2684463"/>
          <p14:tracePt t="39207" x="3624263" y="2633663"/>
          <p14:tracePt t="39224" x="3624263" y="2608263"/>
          <p14:tracePt t="39240" x="3624263" y="2573338"/>
          <p14:tracePt t="39257" x="3589338" y="2540000"/>
          <p14:tracePt t="39274" x="3538538" y="2506663"/>
          <p14:tracePt t="39290" x="3378200" y="2455863"/>
          <p14:tracePt t="39307" x="3233738" y="2413000"/>
          <p14:tracePt t="39324" x="3022600" y="2379663"/>
          <p14:tracePt t="39340" x="2794000" y="2362200"/>
          <p14:tracePt t="39357" x="2573338" y="2344738"/>
          <p14:tracePt t="39374" x="2438400" y="2344738"/>
          <p14:tracePt t="39390" x="2328863" y="2344738"/>
          <p14:tracePt t="39407" x="2235200" y="2344738"/>
          <p14:tracePt t="39424" x="2166938" y="2362200"/>
          <p14:tracePt t="39440" x="2133600" y="2379663"/>
          <p14:tracePt t="39457" x="2100263" y="2395538"/>
          <p14:tracePt t="39474" x="2057400" y="2430463"/>
          <p14:tracePt t="39490" x="2024063" y="2471738"/>
          <p14:tracePt t="39507" x="2006600" y="2489200"/>
          <p14:tracePt t="39524" x="1989138" y="2522538"/>
          <p14:tracePt t="39540" x="1989138" y="2557463"/>
          <p14:tracePt t="39557" x="1989138" y="2573338"/>
          <p14:tracePt t="39574" x="1989138" y="2590800"/>
          <p14:tracePt t="39590" x="2024063" y="2633663"/>
          <p14:tracePt t="39607" x="2100263" y="2667000"/>
          <p14:tracePt t="39624" x="2201863" y="2700338"/>
          <p14:tracePt t="39640" x="2328863" y="2717800"/>
          <p14:tracePt t="39657" x="2506663" y="2735263"/>
          <p14:tracePt t="39674" x="2684463" y="2735263"/>
          <p14:tracePt t="39690" x="2878138" y="2735263"/>
          <p14:tracePt t="39707" x="3040063" y="2735263"/>
          <p14:tracePt t="39724" x="3149600" y="2735263"/>
          <p14:tracePt t="39740" x="3233738" y="2700338"/>
          <p14:tracePt t="39757" x="3302000" y="2667000"/>
          <p14:tracePt t="39774" x="3378200" y="2590800"/>
          <p14:tracePt t="39790" x="3395663" y="2573338"/>
          <p14:tracePt t="39807" x="3411538" y="2489200"/>
          <p14:tracePt t="39824" x="3429000" y="2455863"/>
          <p14:tracePt t="40372" x="3411538" y="2455863"/>
          <p14:tracePt t="40390" x="3344863" y="2455863"/>
          <p14:tracePt t="40408" x="3233738" y="2455863"/>
          <p14:tracePt t="40424" x="3149600" y="2471738"/>
          <p14:tracePt t="40440" x="3073400" y="2489200"/>
          <p14:tracePt t="40457" x="3005138" y="2506663"/>
          <p14:tracePt t="40474" x="2971800" y="2522538"/>
          <p14:tracePt t="40490" x="2946400" y="2540000"/>
          <p14:tracePt t="40539" x="2946400" y="2557463"/>
          <p14:tracePt t="40557" x="3005138" y="2590800"/>
          <p14:tracePt t="40574" x="3106738" y="2633663"/>
          <p14:tracePt t="40590" x="3200400" y="2667000"/>
          <p14:tracePt t="40607" x="3327400" y="2684463"/>
          <p14:tracePt t="40624" x="3446463" y="2700338"/>
          <p14:tracePt t="40640" x="3522663" y="2700338"/>
          <p14:tracePt t="40657" x="3606800" y="2700338"/>
          <p14:tracePt t="40674" x="3657600" y="2700338"/>
          <p14:tracePt t="40690" x="3716338" y="2700338"/>
          <p14:tracePt t="40707" x="3716338" y="2684463"/>
          <p14:tracePt t="42390" x="3624263" y="2649538"/>
          <p14:tracePt t="42407" x="3556000" y="2573338"/>
          <p14:tracePt t="42895" x="3573463" y="2573338"/>
          <p14:tracePt t="42907" x="3606800" y="2573338"/>
          <p14:tracePt t="42924" x="3657600" y="2573338"/>
          <p14:tracePt t="42941" x="3784600" y="2608263"/>
          <p14:tracePt t="42957" x="3878263" y="2633663"/>
          <p14:tracePt t="42974" x="3979863" y="2649538"/>
          <p14:tracePt t="43839" x="3944938" y="2608263"/>
          <p14:tracePt t="43857" x="3894138" y="2573338"/>
          <p14:tracePt t="43874" x="3835400" y="2522538"/>
          <p14:tracePt t="43891" x="3767138" y="2506663"/>
          <p14:tracePt t="43907" x="3733800" y="2471738"/>
          <p14:tracePt t="43924" x="3683000" y="2455863"/>
          <p14:tracePt t="43940" x="3606800" y="2413000"/>
          <p14:tracePt t="43957" x="3538538" y="2379663"/>
          <p14:tracePt t="43974" x="3462338" y="2344738"/>
          <p14:tracePt t="43991" x="3378200" y="2311400"/>
          <p14:tracePt t="44007" x="3327400" y="2293938"/>
          <p14:tracePt t="44024" x="3251200" y="2278063"/>
          <p14:tracePt t="44041" x="3233738" y="2278063"/>
          <p14:tracePt t="44057" x="3200400" y="2278063"/>
          <p14:tracePt t="44074" x="3182938" y="2278063"/>
          <p14:tracePt t="44106" x="3167063" y="2278063"/>
          <p14:tracePt t="44124" x="3149600" y="2278063"/>
          <p14:tracePt t="44140" x="3106738" y="2278063"/>
          <p14:tracePt t="44157" x="3073400" y="2278063"/>
          <p14:tracePt t="44174" x="3055938" y="2278063"/>
          <p14:tracePt t="44191" x="3040063" y="2278063"/>
          <p14:tracePt t="44207" x="3005138" y="2278063"/>
          <p14:tracePt t="44224" x="2946400" y="2278063"/>
          <p14:tracePt t="44240" x="2895600" y="2278063"/>
          <p14:tracePt t="44257" x="2844800" y="2278063"/>
          <p14:tracePt t="44274" x="2768600" y="2278063"/>
          <p14:tracePt t="44290" x="2700338" y="2278063"/>
          <p14:tracePt t="44307" x="2649538" y="2293938"/>
          <p14:tracePt t="44324" x="2573338" y="2311400"/>
          <p14:tracePt t="44341" x="2522538" y="2311400"/>
          <p14:tracePt t="44357" x="2471738" y="2328863"/>
          <p14:tracePt t="44374" x="2413000" y="2362200"/>
          <p14:tracePt t="44390" x="2379663" y="2395538"/>
          <p14:tracePt t="44407" x="2328863" y="2413000"/>
          <p14:tracePt t="44424" x="2293938" y="2430463"/>
          <p14:tracePt t="44441" x="2278063" y="2455863"/>
          <p14:tracePt t="44457" x="2260600" y="2471738"/>
          <p14:tracePt t="44474" x="2235200" y="2489200"/>
          <p14:tracePt t="44490" x="2217738" y="2506663"/>
          <p14:tracePt t="44507" x="2201863" y="2522538"/>
          <p14:tracePt t="44524" x="2201863" y="2540000"/>
          <p14:tracePt t="44541" x="2184400" y="2540000"/>
          <p14:tracePt t="44557" x="2184400" y="2557463"/>
          <p14:tracePt t="44590" x="2184400" y="2573338"/>
          <p14:tracePt t="44607" x="2217738" y="2608263"/>
          <p14:tracePt t="44624" x="2260600" y="2667000"/>
          <p14:tracePt t="44641" x="2311400" y="2717800"/>
          <p14:tracePt t="44657" x="2362200" y="2768600"/>
          <p14:tracePt t="44674" x="2438400" y="2844800"/>
          <p14:tracePt t="44691" x="2489200" y="2878138"/>
          <p14:tracePt t="44707" x="2540000" y="2895600"/>
          <p14:tracePt t="44724" x="2616200" y="2913063"/>
          <p14:tracePt t="44741" x="2684463" y="2928938"/>
          <p14:tracePt t="44757" x="2794000" y="2928938"/>
          <p14:tracePt t="44774" x="2862263" y="2928938"/>
          <p14:tracePt t="44791" x="2946400" y="2928938"/>
          <p14:tracePt t="44807" x="3022600" y="2928938"/>
          <p14:tracePt t="44824" x="3073400" y="2928938"/>
          <p14:tracePt t="44841" x="3149600" y="2928938"/>
          <p14:tracePt t="44857" x="3200400" y="2913063"/>
          <p14:tracePt t="44874" x="3251200" y="2895600"/>
          <p14:tracePt t="44890" x="3284538" y="2878138"/>
          <p14:tracePt t="44907" x="3327400" y="2844800"/>
          <p14:tracePt t="44924" x="3344863" y="2827338"/>
          <p14:tracePt t="44940" x="3360738" y="2786063"/>
          <p14:tracePt t="44957" x="3378200" y="2751138"/>
          <p14:tracePt t="44974" x="3395663" y="2735263"/>
          <p14:tracePt t="44991" x="3395663" y="2717800"/>
          <p14:tracePt t="45007" x="3411538" y="2684463"/>
          <p14:tracePt t="45024" x="3411538" y="2667000"/>
          <p14:tracePt t="45041" x="3411538" y="2649538"/>
          <p14:tracePt t="45057" x="3395663" y="2608263"/>
          <p14:tracePt t="45074" x="3360738" y="2573338"/>
          <p14:tracePt t="45091" x="3327400" y="2557463"/>
          <p14:tracePt t="45107" x="3268663" y="2540000"/>
          <p14:tracePt t="45124" x="3149600" y="2506663"/>
          <p14:tracePt t="45141" x="3022600" y="2489200"/>
          <p14:tracePt t="45157" x="3005138" y="2489200"/>
          <p14:tracePt t="45174" x="2811463" y="2471738"/>
          <p14:tracePt t="45191" x="2667000" y="2455863"/>
          <p14:tracePt t="45207" x="2590800" y="2455863"/>
          <p14:tracePt t="45224" x="2506663" y="2455863"/>
          <p14:tracePt t="45240" x="2455863" y="2455863"/>
          <p14:tracePt t="45257" x="2395538" y="2455863"/>
          <p14:tracePt t="45274" x="2379663" y="2455863"/>
          <p14:tracePt t="45390" x="2395538" y="2455863"/>
          <p14:tracePt t="45407" x="2471738" y="2471738"/>
          <p14:tracePt t="45424" x="2590800" y="2471738"/>
          <p14:tracePt t="45441" x="2735263" y="2471738"/>
          <p14:tracePt t="45457" x="2895600" y="2471738"/>
          <p14:tracePt t="45474" x="2989263" y="2471738"/>
          <p14:tracePt t="45491" x="3106738" y="2471738"/>
          <p14:tracePt t="45507" x="3182938" y="2471738"/>
          <p14:tracePt t="45524" x="3251200" y="2471738"/>
          <p14:tracePt t="45541" x="3284538" y="2471738"/>
          <p14:tracePt t="45557" x="3344863" y="2471738"/>
          <p14:tracePt t="45574" x="3411538" y="2471738"/>
          <p14:tracePt t="45591" x="3462338" y="2471738"/>
          <p14:tracePt t="49759" x="3378200" y="2455863"/>
          <p14:tracePt t="49775" x="3284538" y="2430463"/>
          <p14:tracePt t="49792" x="3182938" y="2395538"/>
          <p14:tracePt t="49808" x="3073400" y="2379663"/>
          <p14:tracePt t="49824" x="2928938" y="2344738"/>
          <p14:tracePt t="49841" x="2811463" y="2344738"/>
          <p14:tracePt t="49857" x="2717800" y="2344738"/>
          <p14:tracePt t="49874" x="2616200" y="2328863"/>
          <p14:tracePt t="49891" x="2540000" y="2328863"/>
          <p14:tracePt t="49908" x="2489200" y="2328863"/>
          <p14:tracePt t="49924" x="2438400" y="2328863"/>
          <p14:tracePt t="49941" x="2379663" y="2328863"/>
          <p14:tracePt t="49957" x="2344738" y="2328863"/>
          <p14:tracePt t="49974" x="2278063" y="2328863"/>
          <p14:tracePt t="49991" x="2217738" y="2328863"/>
          <p14:tracePt t="50007" x="2184400" y="2328863"/>
          <p14:tracePt t="50024" x="2151063" y="2344738"/>
          <p14:tracePt t="50040" x="2133600" y="2362200"/>
          <p14:tracePt t="50058" x="2133600" y="2379663"/>
          <p14:tracePt t="50074" x="2133600" y="2430463"/>
          <p14:tracePt t="50091" x="2133600" y="2489200"/>
          <p14:tracePt t="50107" x="2201863" y="2649538"/>
          <p14:tracePt t="50124" x="2278063" y="2768600"/>
          <p14:tracePt t="50141" x="2293938" y="2811463"/>
          <p14:tracePt t="50157" x="2362200" y="2895600"/>
          <p14:tracePt t="50174" x="2455863" y="2989263"/>
          <p14:tracePt t="50191" x="2522538" y="3022600"/>
          <p14:tracePt t="50208" x="2633663" y="3040063"/>
          <p14:tracePt t="50224" x="2717800" y="3040063"/>
          <p14:tracePt t="50241" x="2827338" y="3040063"/>
          <p14:tracePt t="50257" x="2913063" y="3040063"/>
          <p14:tracePt t="50274" x="3005138" y="3022600"/>
          <p14:tracePt t="50291" x="3055938" y="2989263"/>
          <p14:tracePt t="50308" x="3106738" y="2946400"/>
          <p14:tracePt t="50324" x="3149600" y="2913063"/>
          <p14:tracePt t="50341" x="3200400" y="2895600"/>
          <p14:tracePt t="50357" x="3233738" y="2878138"/>
          <p14:tracePt t="50374" x="3284538" y="2878138"/>
          <p14:tracePt t="50391" x="3344863" y="2878138"/>
          <p14:tracePt t="50407" x="3395663" y="2878138"/>
          <p14:tracePt t="50424" x="3446463" y="2878138"/>
          <p14:tracePt t="50441" x="3505200" y="2878138"/>
          <p14:tracePt t="50457" x="3522663" y="2878138"/>
          <p14:tracePt t="50474" x="3556000" y="2878138"/>
          <p14:tracePt t="50491" x="3573463" y="2862263"/>
          <p14:tracePt t="50507" x="3573463" y="2844800"/>
          <p14:tracePt t="50524" x="3589338" y="2827338"/>
          <p14:tracePt t="50541" x="3589338" y="2811463"/>
          <p14:tracePt t="50573" x="3589338" y="2786063"/>
          <p14:tracePt t="50606" x="3589338" y="2768600"/>
          <p14:tracePt t="50624" x="3606800" y="2768600"/>
          <p14:tracePt t="54310" x="3606800" y="2827338"/>
          <p14:tracePt t="54326" x="3657600" y="2862263"/>
          <p14:tracePt t="54342" x="3767138" y="2913063"/>
          <p14:tracePt t="54358" x="3911600" y="2963863"/>
          <p14:tracePt t="54374" x="4122738" y="3022600"/>
          <p14:tracePt t="54391" x="4427538" y="3055938"/>
          <p14:tracePt t="54407" x="4767263" y="3073400"/>
          <p14:tracePt t="54424" x="5138738" y="3073400"/>
          <p14:tracePt t="54441" x="5418138" y="3073400"/>
          <p14:tracePt t="54458" x="5757863" y="3073400"/>
          <p14:tracePt t="54773" x="5773738" y="3073400"/>
          <p14:tracePt t="54792" x="5884863" y="3073400"/>
          <p14:tracePt t="54808" x="6062663" y="3124200"/>
          <p14:tracePt t="54824" x="6383338" y="3284538"/>
          <p14:tracePt t="54841" x="6738938" y="3513138"/>
          <p14:tracePt t="54858" x="6951663" y="3657600"/>
          <p14:tracePt t="54874" x="7094538" y="3767138"/>
          <p14:tracePt t="54891" x="7162800" y="3817938"/>
          <p14:tracePt t="55576" x="7145338" y="3817938"/>
          <p14:tracePt t="55591" x="7112000" y="3817938"/>
          <p14:tracePt t="55608" x="6967538" y="3817938"/>
          <p14:tracePt t="55624" x="6680200" y="3784600"/>
          <p14:tracePt t="55641" x="6240463" y="3716338"/>
          <p14:tracePt t="55657" x="5740400" y="3624263"/>
          <p14:tracePt t="55674" x="5275263" y="3538538"/>
          <p14:tracePt t="55691" x="4945063" y="3479800"/>
          <p14:tracePt t="55708" x="4564063" y="3411538"/>
          <p14:tracePt t="55724" x="4173538" y="3360738"/>
          <p14:tracePt t="55741" x="4071938" y="3344863"/>
          <p14:tracePt t="55758" x="3962400" y="3302000"/>
          <p14:tracePt t="55774" x="3751263" y="3217863"/>
          <p14:tracePt t="56036" x="3751263" y="3200400"/>
          <p14:tracePt t="56043" x="3751263" y="3182938"/>
          <p14:tracePt t="56058" x="3751263" y="3141663"/>
          <p14:tracePt t="56074" x="3716338" y="3073400"/>
          <p14:tracePt t="56091" x="3640138" y="2989263"/>
          <p14:tracePt t="56108" x="3522663" y="2895600"/>
          <p14:tracePt t="56124" x="3395663" y="2827338"/>
          <p14:tracePt t="56141" x="3268663" y="2768600"/>
          <p14:tracePt t="56158" x="3124200" y="2717800"/>
          <p14:tracePt t="56174" x="2989263" y="2684463"/>
          <p14:tracePt t="56191" x="2878138" y="2667000"/>
          <p14:tracePt t="56208" x="2735263" y="2649538"/>
          <p14:tracePt t="56224" x="2649538" y="2649538"/>
          <p14:tracePt t="56241" x="2616200" y="2649538"/>
          <p14:tracePt t="56258" x="2557463" y="2649538"/>
          <p14:tracePt t="56274" x="2506663" y="2649538"/>
          <p14:tracePt t="56291" x="2438400" y="2649538"/>
          <p14:tracePt t="56308" x="2362200" y="2649538"/>
          <p14:tracePt t="56324" x="2293938" y="2649538"/>
          <p14:tracePt t="56341" x="2217738" y="2649538"/>
          <p14:tracePt t="56358" x="2133600" y="2649538"/>
          <p14:tracePt t="56374" x="2082800" y="2633663"/>
          <p14:tracePt t="56391" x="2024063" y="2633663"/>
          <p14:tracePt t="56407" x="1989138" y="2633663"/>
          <p14:tracePt t="56424" x="1938338" y="2633663"/>
          <p14:tracePt t="56441" x="1905000" y="2667000"/>
          <p14:tracePt t="56457" x="1862138" y="2700338"/>
          <p14:tracePt t="56474" x="1846263" y="2735263"/>
          <p14:tracePt t="56491" x="1828800" y="2768600"/>
          <p14:tracePt t="56508" x="1828800" y="2786063"/>
          <p14:tracePt t="56524" x="1828800" y="2827338"/>
          <p14:tracePt t="56541" x="1828800" y="2862263"/>
          <p14:tracePt t="56558" x="1846263" y="2913063"/>
          <p14:tracePt t="56574" x="1922463" y="3005138"/>
          <p14:tracePt t="56591" x="1989138" y="3090863"/>
          <p14:tracePt t="56608" x="2082800" y="3182938"/>
          <p14:tracePt t="56624" x="2184400" y="3251200"/>
          <p14:tracePt t="56641" x="2260600" y="3284538"/>
          <p14:tracePt t="56658" x="2395538" y="3319463"/>
          <p14:tracePt t="56674" x="2455863" y="3344863"/>
          <p14:tracePt t="56691" x="2573338" y="3344863"/>
          <p14:tracePt t="56708" x="2667000" y="3344863"/>
          <p14:tracePt t="56724" x="2700338" y="3344863"/>
          <p14:tracePt t="56741" x="2794000" y="3319463"/>
          <p14:tracePt t="56757" x="2928938" y="3268663"/>
          <p14:tracePt t="56774" x="3022600" y="3268663"/>
          <p14:tracePt t="56791" x="3124200" y="3251200"/>
          <p14:tracePt t="56808" x="3233738" y="3251200"/>
          <p14:tracePt t="56824" x="3327400" y="3233738"/>
          <p14:tracePt t="56841" x="3395663" y="3217863"/>
          <p14:tracePt t="56858" x="3462338" y="3217863"/>
          <p14:tracePt t="56874" x="3505200" y="3200400"/>
          <p14:tracePt t="56891" x="3556000" y="3182938"/>
          <p14:tracePt t="56908" x="3573463" y="3167063"/>
          <p14:tracePt t="56924" x="3606800" y="3141663"/>
          <p14:tracePt t="56941" x="3624263" y="3106738"/>
          <p14:tracePt t="56957" x="3640138" y="3090863"/>
          <p14:tracePt t="56974" x="3657600" y="3055938"/>
          <p14:tracePt t="56991" x="3657600" y="3022600"/>
          <p14:tracePt t="57008" x="3657600" y="3005138"/>
          <p14:tracePt t="57024" x="3657600" y="2989263"/>
          <p14:tracePt t="57041" x="3657600" y="2946400"/>
          <p14:tracePt t="57058" x="3640138" y="2928938"/>
          <p14:tracePt t="57074" x="3573463" y="2913063"/>
          <p14:tracePt t="57091" x="3505200" y="2878138"/>
          <p14:tracePt t="57108" x="3378200" y="2862263"/>
          <p14:tracePt t="57124" x="3251200" y="2844800"/>
          <p14:tracePt t="57141" x="3090863" y="2811463"/>
          <p14:tracePt t="57158" x="2913063" y="2768600"/>
          <p14:tracePt t="57174" x="2794000" y="2751138"/>
          <p14:tracePt t="57191" x="2633663" y="2751138"/>
          <p14:tracePt t="57208" x="2506663" y="2735263"/>
          <p14:tracePt t="57224" x="2413000" y="2735263"/>
          <p14:tracePt t="57241" x="2328863" y="2735263"/>
          <p14:tracePt t="57258" x="2217738" y="2735263"/>
          <p14:tracePt t="57274" x="2166938" y="2735263"/>
          <p14:tracePt t="57291" x="2116138" y="2735263"/>
          <p14:tracePt t="57307" x="2057400" y="2751138"/>
          <p14:tracePt t="57324" x="2039938" y="2786063"/>
          <p14:tracePt t="57341" x="2006600" y="2811463"/>
          <p14:tracePt t="57358" x="1989138" y="2844800"/>
          <p14:tracePt t="57374" x="1989138" y="2895600"/>
          <p14:tracePt t="57391" x="1989138" y="2946400"/>
          <p14:tracePt t="57407" x="1989138" y="3005138"/>
          <p14:tracePt t="57424" x="1989138" y="3090863"/>
          <p14:tracePt t="57441" x="2006600" y="3141663"/>
          <p14:tracePt t="57458" x="2082800" y="3233738"/>
          <p14:tracePt t="57474" x="2166938" y="3319463"/>
          <p14:tracePt t="57491" x="2260600" y="3378200"/>
          <p14:tracePt t="57508" x="2362200" y="3411538"/>
          <p14:tracePt t="57524" x="2455863" y="3411538"/>
          <p14:tracePt t="57541" x="2573338" y="3411538"/>
          <p14:tracePt t="57558" x="2684463" y="3411538"/>
          <p14:tracePt t="57574" x="2794000" y="3378200"/>
          <p14:tracePt t="57591" x="2862263" y="3344863"/>
          <p14:tracePt t="57608" x="2946400" y="3302000"/>
          <p14:tracePt t="57624" x="3022600" y="3268663"/>
          <p14:tracePt t="57641" x="3090863" y="3233738"/>
          <p14:tracePt t="57657" x="3124200" y="3200400"/>
          <p14:tracePt t="57674" x="3167063" y="3167063"/>
          <p14:tracePt t="57691" x="3182938" y="3124200"/>
          <p14:tracePt t="57708" x="3200400" y="3106738"/>
          <p14:tracePt t="57724" x="3217863" y="3073400"/>
          <p14:tracePt t="57741" x="3217863" y="3055938"/>
          <p14:tracePt t="57757" x="3217863" y="3040063"/>
          <p14:tracePt t="57790" x="3217863" y="3022600"/>
          <p14:tracePt t="57823" x="3217863" y="3005138"/>
          <p14:tracePt t="57841" x="3167063" y="2989263"/>
          <p14:tracePt t="57858" x="3090863" y="2946400"/>
          <p14:tracePt t="57874" x="3022600" y="2928938"/>
          <p14:tracePt t="57891" x="2913063" y="2895600"/>
          <p14:tracePt t="57908" x="2811463" y="2878138"/>
          <p14:tracePt t="57924" x="2717800" y="2862263"/>
          <p14:tracePt t="57941" x="2633663" y="2862263"/>
          <p14:tracePt t="57958" x="2522538" y="2844800"/>
          <p14:tracePt t="57974" x="2455863" y="2844800"/>
          <p14:tracePt t="57991" x="2362200" y="2844800"/>
          <p14:tracePt t="58008" x="2293938" y="2844800"/>
          <p14:tracePt t="58024" x="2217738" y="2844800"/>
          <p14:tracePt t="58041" x="2166938" y="2862263"/>
          <p14:tracePt t="58058" x="2133600" y="2895600"/>
          <p14:tracePt t="58075" x="2100263" y="2913063"/>
          <p14:tracePt t="58091" x="2100263" y="2928938"/>
          <p14:tracePt t="58108" x="2082800" y="2946400"/>
          <p14:tracePt t="58124" x="2082800" y="3005138"/>
          <p14:tracePt t="58141" x="2082800" y="3055938"/>
          <p14:tracePt t="58158" x="2151063" y="3141663"/>
          <p14:tracePt t="58174" x="2278063" y="3217863"/>
          <p14:tracePt t="58191" x="2413000" y="3319463"/>
          <p14:tracePt t="58208" x="2649538" y="3411538"/>
          <p14:tracePt t="58224" x="2811463" y="3446463"/>
          <p14:tracePt t="58241" x="2946400" y="3462338"/>
          <p14:tracePt t="58258" x="3090863" y="3462338"/>
          <p14:tracePt t="58274" x="3167063" y="3462338"/>
          <p14:tracePt t="58291" x="3268663" y="3411538"/>
          <p14:tracePt t="58307" x="3360738" y="3360738"/>
          <p14:tracePt t="58325" x="3429000" y="3302000"/>
          <p14:tracePt t="58341" x="3479800" y="3251200"/>
          <p14:tracePt t="58358" x="3522663" y="3200400"/>
          <p14:tracePt t="58374" x="3538538" y="3141663"/>
          <p14:tracePt t="58391" x="3556000" y="3124200"/>
          <p14:tracePt t="58408" x="3573463" y="3106738"/>
          <p14:tracePt t="58425" x="3573463" y="3090863"/>
          <p14:tracePt t="58441" x="3573463" y="3073400"/>
          <p14:tracePt t="58682" x="3556000" y="3073400"/>
          <p14:tracePt t="58692" x="3538538" y="3055938"/>
          <p14:tracePt t="58708" x="3522663" y="3040063"/>
          <p14:tracePt t="58725" x="3395663" y="2946400"/>
          <p14:tracePt t="58741" x="3284538" y="2895600"/>
          <p14:tracePt t="58758" x="3182938" y="2827338"/>
          <p14:tracePt t="58775" x="3090863" y="2786063"/>
          <p14:tracePt t="58791" x="3005138" y="2751138"/>
          <p14:tracePt t="58808" x="2928938" y="2735263"/>
          <p14:tracePt t="58824" x="2862263" y="2735263"/>
          <p14:tracePt t="58841" x="2811463" y="2735263"/>
          <p14:tracePt t="58858" x="2735263" y="2735263"/>
          <p14:tracePt t="58874" x="2684463" y="2735263"/>
          <p14:tracePt t="58891" x="2616200" y="2751138"/>
          <p14:tracePt t="58907" x="2557463" y="2786063"/>
          <p14:tracePt t="58924" x="2522538" y="2786063"/>
          <p14:tracePt t="58941" x="2489200" y="2811463"/>
          <p14:tracePt t="58958" x="2471738" y="2827338"/>
          <p14:tracePt t="58974" x="2471738" y="2844800"/>
          <p14:tracePt t="59878" x="2489200" y="2844800"/>
          <p14:tracePt t="59891" x="2522538" y="2827338"/>
          <p14:tracePt t="59908" x="2633663" y="2811463"/>
          <p14:tracePt t="59925" x="2811463" y="2811463"/>
          <p14:tracePt t="59941" x="3090863" y="2786063"/>
          <p14:tracePt t="59958" x="3302000" y="2786063"/>
          <p14:tracePt t="59974" x="3589338" y="2811463"/>
          <p14:tracePt t="59991" x="3911600" y="2878138"/>
          <p14:tracePt t="60008" x="4191000" y="2963863"/>
          <p14:tracePt t="60024" x="4445000" y="3055938"/>
          <p14:tracePt t="60041" x="4673600" y="3141663"/>
          <p14:tracePt t="60058" x="4800600" y="3200400"/>
          <p14:tracePt t="60075" x="4902200" y="3284538"/>
          <p14:tracePt t="60337" x="4919663" y="3284538"/>
          <p14:tracePt t="60345" x="5011738" y="3284538"/>
          <p14:tracePt t="60358" x="5122863" y="3268663"/>
          <p14:tracePt t="60375" x="5367338" y="3268663"/>
          <p14:tracePt t="60391" x="6129338" y="3268663"/>
          <p14:tracePt t="60408" x="6967538" y="3302000"/>
          <p14:tracePt t="60424" x="7551738" y="3411538"/>
          <p14:tracePt t="60441" x="8262938" y="3538538"/>
          <p14:tracePt t="60458" x="8669338" y="3606800"/>
          <p14:tracePt t="60475" x="9042400" y="3675063"/>
          <p14:tracePt t="60491" x="9329738" y="3690938"/>
          <p14:tracePt t="60508" x="9456738" y="3716338"/>
          <p14:tracePt t="60524" x="9558338" y="3733800"/>
          <p14:tracePt t="60541" x="9575800" y="3733800"/>
          <p14:tracePt t="60976" x="9558338" y="3733800"/>
          <p14:tracePt t="60991" x="9542463" y="3733800"/>
          <p14:tracePt t="61008" x="9525000" y="3733800"/>
          <p14:tracePt t="61025" x="9491663" y="3733800"/>
          <p14:tracePt t="61041" x="9440863" y="3716338"/>
          <p14:tracePt t="61058" x="9423400" y="3716338"/>
          <p14:tracePt t="61074" x="9398000" y="3716338"/>
          <p14:tracePt t="61091" x="9364663" y="3716338"/>
          <p14:tracePt t="61108" x="9347200" y="3716338"/>
          <p14:tracePt t="61490" x="9329738" y="3675063"/>
          <p14:tracePt t="61508" x="9313863" y="3606800"/>
          <p14:tracePt t="61525" x="9263063" y="3513138"/>
          <p14:tracePt t="61541" x="9202738" y="3395663"/>
          <p14:tracePt t="61558" x="9169400" y="3360738"/>
          <p14:tracePt t="61575" x="9151938" y="3319463"/>
          <p14:tracePt t="61592" x="9136063" y="3302000"/>
          <p14:tracePt t="61608" x="9101138" y="3284538"/>
          <p14:tracePt t="61625" x="9085263" y="3268663"/>
          <p14:tracePt t="61641" x="8991600" y="3233738"/>
          <p14:tracePt t="61658" x="8907463" y="3200400"/>
          <p14:tracePt t="61675" x="8796338" y="3182938"/>
          <p14:tracePt t="61691" x="8729663" y="3167063"/>
          <p14:tracePt t="61708" x="8618538" y="3141663"/>
          <p14:tracePt t="61724" x="8534400" y="3124200"/>
          <p14:tracePt t="61741" x="8458200" y="3106738"/>
          <p14:tracePt t="61758" x="8389938" y="3106738"/>
          <p14:tracePt t="61774" x="8313738" y="3090863"/>
          <p14:tracePt t="61791" x="8229600" y="3090863"/>
          <p14:tracePt t="61808" x="8153400" y="3090863"/>
          <p14:tracePt t="61825" x="8085138" y="3090863"/>
          <p14:tracePt t="61841" x="8018463" y="3090863"/>
          <p14:tracePt t="61858" x="7958138" y="3090863"/>
          <p14:tracePt t="61875" x="7891463" y="3090863"/>
          <p14:tracePt t="61891" x="7840663" y="3090863"/>
          <p14:tracePt t="61908" x="7764463" y="3106738"/>
          <p14:tracePt t="61925" x="7696200" y="3124200"/>
          <p14:tracePt t="61941" x="7662863" y="3141663"/>
          <p14:tracePt t="61958" x="7602538" y="3182938"/>
          <p14:tracePt t="61975" x="7586663" y="3200400"/>
          <p14:tracePt t="61991" x="7551738" y="3251200"/>
          <p14:tracePt t="62008" x="7535863" y="3302000"/>
          <p14:tracePt t="62025" x="7500938" y="3378200"/>
          <p14:tracePt t="62041" x="7485063" y="3446463"/>
          <p14:tracePt t="62058" x="7485063" y="3513138"/>
          <p14:tracePt t="62075" x="7467600" y="3657600"/>
          <p14:tracePt t="62091" x="7467600" y="3751263"/>
          <p14:tracePt t="62108" x="7485063" y="3852863"/>
          <p14:tracePt t="62125" x="7535863" y="3962400"/>
          <p14:tracePt t="62141" x="7602538" y="4071938"/>
          <p14:tracePt t="62158" x="7696200" y="4157663"/>
          <p14:tracePt t="62175" x="7805738" y="4267200"/>
          <p14:tracePt t="62191" x="7924800" y="4351338"/>
          <p14:tracePt t="62208" x="8069263" y="4402138"/>
          <p14:tracePt t="62224" x="8247063" y="4462463"/>
          <p14:tracePt t="62241" x="8407400" y="4495800"/>
          <p14:tracePt t="62258" x="8585200" y="4513263"/>
          <p14:tracePt t="62275" x="8729663" y="4529138"/>
          <p14:tracePt t="62291" x="8864600" y="4529138"/>
          <p14:tracePt t="62308" x="8991600" y="4529138"/>
          <p14:tracePt t="62324" x="9101138" y="4478338"/>
          <p14:tracePt t="62341" x="9202738" y="4427538"/>
          <p14:tracePt t="62358" x="9313863" y="4335463"/>
          <p14:tracePt t="62375" x="9380538" y="4249738"/>
          <p14:tracePt t="62391" x="9440863" y="4122738"/>
          <p14:tracePt t="62408" x="9491663" y="3995738"/>
          <p14:tracePt t="62425" x="9525000" y="3868738"/>
          <p14:tracePt t="62441" x="9542463" y="3767138"/>
          <p14:tracePt t="62458" x="9542463" y="3675063"/>
          <p14:tracePt t="62475" x="9542463" y="3589338"/>
          <p14:tracePt t="62491" x="9542463" y="3513138"/>
          <p14:tracePt t="62508" x="9542463" y="3462338"/>
          <p14:tracePt t="62525" x="9474200" y="3378200"/>
          <p14:tracePt t="62541" x="9398000" y="3319463"/>
          <p14:tracePt t="62558" x="9296400" y="3233738"/>
          <p14:tracePt t="62575" x="9245600" y="3200400"/>
          <p14:tracePt t="62591" x="9101138" y="3106738"/>
          <p14:tracePt t="62608" x="8864600" y="3005138"/>
          <p14:tracePt t="62625" x="8745538" y="2946400"/>
          <p14:tracePt t="62641" x="8618538" y="2913063"/>
          <p14:tracePt t="62658" x="8475663" y="2878138"/>
          <p14:tracePt t="62675" x="8313738" y="2844800"/>
          <p14:tracePt t="62691" x="8120063" y="2844800"/>
          <p14:tracePt t="62708" x="7924800" y="2844800"/>
          <p14:tracePt t="62725" x="7713663" y="2844800"/>
          <p14:tracePt t="62741" x="7551738" y="2895600"/>
          <p14:tracePt t="62758" x="7391400" y="3005138"/>
          <p14:tracePt t="62775" x="7289800" y="3090863"/>
          <p14:tracePt t="62791" x="7231063" y="3167063"/>
          <p14:tracePt t="62808" x="7162800" y="3302000"/>
          <p14:tracePt t="62824" x="7129463" y="3411538"/>
          <p14:tracePt t="62841" x="7112000" y="3538538"/>
          <p14:tracePt t="62858" x="7112000" y="3657600"/>
          <p14:tracePt t="62875" x="7112000" y="3802063"/>
          <p14:tracePt t="62891" x="7145338" y="3929063"/>
          <p14:tracePt t="62908" x="7231063" y="4089400"/>
          <p14:tracePt t="62924" x="7358063" y="4224338"/>
          <p14:tracePt t="62941" x="7500938" y="4351338"/>
          <p14:tracePt t="62958" x="7662863" y="4462463"/>
          <p14:tracePt t="62975" x="7764463" y="4513263"/>
          <p14:tracePt t="62991" x="7907338" y="4564063"/>
          <p14:tracePt t="63008" x="8069263" y="4597400"/>
          <p14:tracePt t="63025" x="8153400" y="4597400"/>
          <p14:tracePt t="63041" x="8196263" y="4597400"/>
          <p14:tracePt t="63058" x="8247063" y="4597400"/>
          <p14:tracePt t="63075" x="8280400" y="4597400"/>
          <p14:tracePt t="63091" x="8313738" y="4597400"/>
          <p14:tracePt t="63213" x="8313738" y="4579938"/>
          <p14:tracePt t="63226" x="8331200" y="4579938"/>
          <p14:tracePt t="63240" x="8356600" y="4546600"/>
          <p14:tracePt t="63259" x="8424863" y="4529138"/>
          <p14:tracePt t="63275" x="8534400" y="4478338"/>
          <p14:tracePt t="63291" x="8636000" y="4427538"/>
          <p14:tracePt t="63308" x="8745538" y="4351338"/>
          <p14:tracePt t="63325" x="8847138" y="4284663"/>
          <p14:tracePt t="63341" x="8958263" y="4208463"/>
          <p14:tracePt t="63358" x="9024938" y="4106863"/>
          <p14:tracePt t="63375" x="9085263" y="3979863"/>
          <p14:tracePt t="63391" x="9101138" y="3894138"/>
          <p14:tracePt t="63408" x="9118600" y="3784600"/>
          <p14:tracePt t="63425" x="9118600" y="3675063"/>
          <p14:tracePt t="63441" x="9118600" y="3624263"/>
          <p14:tracePt t="63458" x="9101138" y="3513138"/>
          <p14:tracePt t="63475" x="9009063" y="3411538"/>
          <p14:tracePt t="63491" x="8890000" y="3268663"/>
          <p14:tracePt t="63508" x="8745538" y="3106738"/>
          <p14:tracePt t="63525" x="8602663" y="2989263"/>
          <p14:tracePt t="63541" x="8534400" y="2895600"/>
          <p14:tracePt t="63558" x="8356600" y="2786063"/>
          <p14:tracePt t="63575" x="8229600" y="2717800"/>
          <p14:tracePt t="63591" x="8120063" y="2684463"/>
          <p14:tracePt t="63608" x="8018463" y="2649538"/>
          <p14:tracePt t="63625" x="7924800" y="2633663"/>
          <p14:tracePt t="63641" x="7805738" y="2633663"/>
          <p14:tracePt t="63658" x="7678738" y="2633663"/>
          <p14:tracePt t="63674" x="7569200" y="2633663"/>
          <p14:tracePt t="63691" x="7500938" y="2667000"/>
          <p14:tracePt t="63708" x="7408863" y="2717800"/>
          <p14:tracePt t="63725" x="7323138" y="2786063"/>
          <p14:tracePt t="63741" x="7272338" y="2878138"/>
          <p14:tracePt t="63758" x="7196138" y="2963863"/>
          <p14:tracePt t="63775" x="7162800" y="3073400"/>
          <p14:tracePt t="63791" x="7129463" y="3200400"/>
          <p14:tracePt t="63808" x="7112000" y="3319463"/>
          <p14:tracePt t="63824" x="7112000" y="3479800"/>
          <p14:tracePt t="63841" x="7112000" y="3657600"/>
          <p14:tracePt t="63858" x="7213600" y="3835400"/>
          <p14:tracePt t="63875" x="7340600" y="4030663"/>
          <p14:tracePt t="63891" x="7500938" y="4224338"/>
          <p14:tracePt t="63908" x="7696200" y="4402138"/>
          <p14:tracePt t="63925" x="7874000" y="4564063"/>
          <p14:tracePt t="63941" x="8051800" y="4673600"/>
          <p14:tracePt t="63958" x="8229600" y="4757738"/>
          <p14:tracePt t="63975" x="8389938" y="4800600"/>
          <p14:tracePt t="63991" x="8618538" y="4800600"/>
          <p14:tracePt t="64008" x="8669338" y="4800600"/>
          <p14:tracePt t="64025" x="8745538" y="4775200"/>
          <p14:tracePt t="64042" x="8864600" y="4691063"/>
          <p14:tracePt t="64058" x="8890000" y="4673600"/>
          <p14:tracePt t="64074" x="8940800" y="4622800"/>
          <p14:tracePt t="64091" x="8940800" y="4597400"/>
          <p14:tracePt t="64757" x="8940800" y="4579938"/>
          <p14:tracePt t="64774" x="8907463" y="4529138"/>
          <p14:tracePt t="64792" x="8831263" y="4427538"/>
          <p14:tracePt t="64808" x="8729663" y="4249738"/>
          <p14:tracePt t="64825" x="8618538" y="4046538"/>
          <p14:tracePt t="64841" x="8551863" y="3868738"/>
          <p14:tracePt t="64858" x="8491538" y="3690938"/>
          <p14:tracePt t="64875" x="8491538" y="3606800"/>
          <p14:tracePt t="64891" x="8475663" y="3497263"/>
          <p14:tracePt t="64908" x="8475663" y="3429000"/>
          <p14:tracePt t="64925" x="8475663" y="3378200"/>
          <p14:tracePt t="64941" x="8475663" y="3344863"/>
          <p14:tracePt t="64958" x="8475663" y="3319463"/>
          <p14:tracePt t="65107" x="8475663" y="3344863"/>
          <p14:tracePt t="65196" x="8475663" y="3319463"/>
          <p14:tracePt t="65208" x="8475663" y="3302000"/>
          <p14:tracePt t="65225" x="8475663" y="3268663"/>
          <p14:tracePt t="65241" x="8491538" y="3217863"/>
          <p14:tracePt t="65258" x="8491538" y="3167063"/>
          <p14:tracePt t="65275" x="8509000" y="3124200"/>
          <p14:tracePt t="65291" x="8509000" y="3106738"/>
          <p14:tracePt t="65308" x="8509000" y="3090863"/>
          <p14:tracePt t="65360" x="8491538" y="3073400"/>
          <p14:tracePt t="65375" x="8475663" y="3073400"/>
          <p14:tracePt t="65391" x="8389938" y="3073400"/>
          <p14:tracePt t="65408" x="8280400" y="3055938"/>
          <p14:tracePt t="65424" x="8153400" y="3055938"/>
          <p14:tracePt t="65441" x="8069263" y="3055938"/>
          <p14:tracePt t="65458" x="7983538" y="3055938"/>
          <p14:tracePt t="65475" x="7856538" y="3073400"/>
          <p14:tracePt t="65491" x="7823200" y="3073400"/>
          <p14:tracePt t="65508" x="7780338" y="3090863"/>
          <p14:tracePt t="65525" x="7747000" y="3090863"/>
          <p14:tracePt t="65541" x="7729538" y="3090863"/>
          <p14:tracePt t="65574" x="7713663" y="3090863"/>
          <p14:tracePt t="65591" x="7696200" y="3073400"/>
          <p14:tracePt t="65608" x="7678738" y="3055938"/>
          <p14:tracePt t="65625" x="7645400" y="2989263"/>
          <p14:tracePt t="65641" x="7602538" y="2895600"/>
          <p14:tracePt t="65658" x="7569200" y="2827338"/>
          <p14:tracePt t="65675" x="7535863" y="2735263"/>
          <p14:tracePt t="65691" x="7500938" y="2667000"/>
          <p14:tracePt t="65708" x="7467600" y="2590800"/>
          <p14:tracePt t="65725" x="7450138" y="2522538"/>
          <p14:tracePt t="65741" x="7424738" y="2471738"/>
          <p14:tracePt t="65758" x="7408863" y="2430463"/>
          <p14:tracePt t="65775" x="7408863" y="2413000"/>
          <p14:tracePt t="65791" x="7391400" y="2413000"/>
          <p14:tracePt t="65860" x="7391400" y="2430463"/>
          <p14:tracePt t="65890" x="7391400" y="2455863"/>
          <p14:tracePt t="65923" x="7391400" y="2471738"/>
          <p14:tracePt t="65957" x="7391400" y="2489200"/>
          <p14:tracePt t="65975" x="7391400" y="2522538"/>
          <p14:tracePt t="65992" x="7391400" y="2573338"/>
          <p14:tracePt t="66008" x="7408863" y="2667000"/>
          <p14:tracePt t="66025" x="7424738" y="2811463"/>
          <p14:tracePt t="66041" x="7467600" y="3005138"/>
          <p14:tracePt t="66058" x="7500938" y="3200400"/>
          <p14:tracePt t="66075" x="7518400" y="3344863"/>
          <p14:tracePt t="66091" x="7518400" y="3497263"/>
          <p14:tracePt t="66108" x="7518400" y="3675063"/>
          <p14:tracePt t="66125" x="7518400" y="3852863"/>
          <p14:tracePt t="66141" x="7518400" y="4030663"/>
          <p14:tracePt t="66158" x="7500938" y="4173538"/>
          <p14:tracePt t="66175" x="7485063" y="4284663"/>
          <p14:tracePt t="66191" x="7485063" y="4386263"/>
          <p14:tracePt t="66208" x="7467600" y="4462463"/>
          <p14:tracePt t="66225" x="7450138" y="4513263"/>
          <p14:tracePt t="66241" x="7450138" y="4546600"/>
          <p14:tracePt t="66274" x="7450138" y="4564063"/>
          <p14:tracePt t="66335" x="7450138" y="4546600"/>
          <p14:tracePt t="66343" x="7450138" y="4529138"/>
          <p14:tracePt t="66358" x="7450138" y="4495800"/>
          <p14:tracePt t="66375" x="7450138" y="4402138"/>
          <p14:tracePt t="66391" x="7450138" y="4267200"/>
          <p14:tracePt t="66408" x="7450138" y="4106863"/>
          <p14:tracePt t="66424" x="7450138" y="3929063"/>
          <p14:tracePt t="66441" x="7450138" y="3751263"/>
          <p14:tracePt t="66458" x="7450138" y="3640138"/>
          <p14:tracePt t="66475" x="7450138" y="3446463"/>
          <p14:tracePt t="66492" x="7450138" y="3251200"/>
          <p14:tracePt t="66508" x="7450138" y="3200400"/>
          <p14:tracePt t="66525" x="7450138" y="3090863"/>
          <p14:tracePt t="66541" x="7450138" y="2989263"/>
          <p14:tracePt t="66558" x="7450138" y="2963863"/>
          <p14:tracePt t="66575" x="7450138" y="2946400"/>
          <p14:tracePt t="66597" x="7424738" y="2946400"/>
          <p14:tracePt t="66608" x="7424738" y="2963863"/>
          <p14:tracePt t="66625" x="7408863" y="3040063"/>
          <p14:tracePt t="66641" x="7408863" y="3167063"/>
          <p14:tracePt t="66658" x="7391400" y="3360738"/>
          <p14:tracePt t="66675" x="7391400" y="3589338"/>
          <p14:tracePt t="66691" x="7391400" y="3835400"/>
          <p14:tracePt t="66708" x="7391400" y="4030663"/>
          <p14:tracePt t="66725" x="7391400" y="4140200"/>
          <p14:tracePt t="66741" x="7391400" y="4249738"/>
          <p14:tracePt t="66758" x="7391400" y="4318000"/>
          <p14:tracePt t="66775" x="7391400" y="4368800"/>
          <p14:tracePt t="66791" x="7391400" y="4386263"/>
          <p14:tracePt t="66808" x="7391400" y="4402138"/>
          <p14:tracePt t="66825" x="7391400" y="4427538"/>
          <p14:tracePt t="66859" x="7391400" y="4402138"/>
          <p14:tracePt t="66875" x="7391400" y="4368800"/>
          <p14:tracePt t="66891" x="7408863" y="4208463"/>
          <p14:tracePt t="66908" x="7500938" y="3868738"/>
          <p14:tracePt t="66925" x="7586663" y="3479800"/>
          <p14:tracePt t="66942" x="7678738" y="3022600"/>
          <p14:tracePt t="66958" x="7713663" y="2878138"/>
          <p14:tracePt t="66975" x="7729538" y="2735263"/>
          <p14:tracePt t="66992" x="7747000" y="2633663"/>
          <p14:tracePt t="67008" x="7764463" y="2590800"/>
          <p14:tracePt t="67025" x="7764463" y="2573338"/>
          <p14:tracePt t="67057" x="7764463" y="2590800"/>
          <p14:tracePt t="67075" x="7764463" y="2667000"/>
          <p14:tracePt t="67091" x="7764463" y="2811463"/>
          <p14:tracePt t="67108" x="7780338" y="2963863"/>
          <p14:tracePt t="67125" x="7823200" y="3167063"/>
          <p14:tracePt t="67141" x="7874000" y="3319463"/>
          <p14:tracePt t="67158" x="7924800" y="3395663"/>
          <p14:tracePt t="67175" x="8001000" y="3462338"/>
          <p14:tracePt t="67192" x="8085138" y="3497263"/>
          <p14:tracePt t="67208" x="8196263" y="3513138"/>
          <p14:tracePt t="67225" x="8297863" y="3513138"/>
          <p14:tracePt t="67241" x="8407400" y="3462338"/>
          <p14:tracePt t="67258" x="8534400" y="3395663"/>
          <p14:tracePt t="67275" x="8618538" y="3344863"/>
          <p14:tracePt t="67291" x="8712200" y="3268663"/>
          <p14:tracePt t="67308" x="8780463" y="3182938"/>
          <p14:tracePt t="67325" x="8847138" y="3106738"/>
          <p14:tracePt t="67341" x="8890000" y="3040063"/>
          <p14:tracePt t="67358" x="8940800" y="3005138"/>
          <p14:tracePt t="67375" x="8958263" y="2946400"/>
          <p14:tracePt t="67391" x="8974138" y="2913063"/>
          <p14:tracePt t="67408" x="9024938" y="2862263"/>
          <p14:tracePt t="67425" x="9042400" y="2811463"/>
          <p14:tracePt t="67442" x="9067800" y="2786063"/>
          <p14:tracePt t="67458" x="9118600" y="2700338"/>
          <p14:tracePt t="67475" x="9151938" y="2684463"/>
          <p14:tracePt t="67491" x="9169400" y="2667000"/>
          <p14:tracePt t="67508" x="9202738" y="2667000"/>
          <p14:tracePt t="67525" x="9245600" y="2684463"/>
          <p14:tracePt t="67541" x="9296400" y="2768600"/>
          <p14:tracePt t="67558" x="9347200" y="2895600"/>
          <p14:tracePt t="67575" x="9423400" y="3055938"/>
          <p14:tracePt t="67591" x="9507538" y="3233738"/>
          <p14:tracePt t="67608" x="9601200" y="3395663"/>
          <p14:tracePt t="67625" x="9685338" y="3606800"/>
          <p14:tracePt t="67641" x="9796463" y="3835400"/>
          <p14:tracePt t="67658" x="9880600" y="4046538"/>
          <p14:tracePt t="67675" x="9931400" y="4173538"/>
          <p14:tracePt t="67692" x="9974263" y="4300538"/>
          <p14:tracePt t="67708" x="9990138" y="4368800"/>
          <p14:tracePt t="67725" x="9990138" y="4386263"/>
          <p14:tracePt t="67741" x="10007600" y="4402138"/>
          <p14:tracePt t="67777" x="10007600" y="4386263"/>
          <p14:tracePt t="67791" x="9990138" y="4351338"/>
          <p14:tracePt t="67808" x="9931400" y="4249738"/>
          <p14:tracePt t="67825" x="9880600" y="4071938"/>
          <p14:tracePt t="67841" x="9796463" y="3802063"/>
          <p14:tracePt t="67858" x="9685338" y="3513138"/>
          <p14:tracePt t="67875" x="9601200" y="3233738"/>
          <p14:tracePt t="67892" x="9542463" y="3073400"/>
          <p14:tracePt t="67908" x="9474200" y="2928938"/>
          <p14:tracePt t="67925" x="9423400" y="2827338"/>
          <p14:tracePt t="67942" x="9423400" y="2811463"/>
          <p14:tracePt t="67959" x="9398000" y="2811463"/>
          <p14:tracePt t="67990" x="9398000" y="2844800"/>
          <p14:tracePt t="68008" x="9440863" y="2989263"/>
          <p14:tracePt t="68025" x="9491663" y="3182938"/>
          <p14:tracePt t="68041" x="9575800" y="3411538"/>
          <p14:tracePt t="68058" x="9634538" y="3556000"/>
          <p14:tracePt t="68075" x="9685338" y="3657600"/>
          <p14:tracePt t="68091" x="9702800" y="3690938"/>
          <p14:tracePt t="68108" x="9702800" y="3733800"/>
          <p14:tracePt t="68125" x="9720263" y="3733800"/>
          <p14:tracePt t="68162" x="9720263" y="3716338"/>
          <p14:tracePt t="68174" x="9702800" y="3675063"/>
          <p14:tracePt t="68192" x="9652000" y="3589338"/>
          <p14:tracePt t="68208" x="9575800" y="3429000"/>
          <p14:tracePt t="68225" x="9491663" y="3233738"/>
          <p14:tracePt t="68241" x="9423400" y="3090863"/>
          <p14:tracePt t="68258" x="9364663" y="2989263"/>
          <p14:tracePt t="68275" x="9329738" y="2928938"/>
          <p14:tracePt t="68292" x="9329738" y="2913063"/>
          <p14:tracePt t="68308" x="9329738" y="2946400"/>
          <p14:tracePt t="68325" x="9398000" y="3124200"/>
          <p14:tracePt t="68341" x="9575800" y="3462338"/>
          <p14:tracePt t="68358" x="9736138" y="3751263"/>
          <p14:tracePt t="68375" x="9898063" y="4089400"/>
          <p14:tracePt t="68392" x="9974263" y="4249738"/>
          <p14:tracePt t="68408" x="10025063" y="4351338"/>
          <p14:tracePt t="68425" x="10058400" y="4427538"/>
          <p14:tracePt t="68457" x="10075863" y="4445000"/>
          <p14:tracePt t="68475" x="10058400" y="4402138"/>
          <p14:tracePt t="68491" x="10007600" y="4318000"/>
          <p14:tracePt t="68508" x="9913938" y="4157663"/>
          <p14:tracePt t="68525" x="9847263" y="4013200"/>
          <p14:tracePt t="68542" x="9796463" y="3929063"/>
          <p14:tracePt t="68558" x="9736138" y="3835400"/>
          <p14:tracePt t="68575" x="9702800" y="3802063"/>
          <p14:tracePt t="68592" x="9702800" y="3767138"/>
          <p14:tracePt t="68711" x="9685338" y="3767138"/>
          <p14:tracePt t="68740" x="9652000" y="3767138"/>
          <p14:tracePt t="68759" x="9575800" y="3751263"/>
          <p14:tracePt t="68775" x="9491663" y="3690938"/>
          <p14:tracePt t="68792" x="9380538" y="3624263"/>
          <p14:tracePt t="68808" x="9263063" y="3556000"/>
          <p14:tracePt t="68825" x="9136063" y="3479800"/>
          <p14:tracePt t="68842" x="9009063" y="3395663"/>
          <p14:tracePt t="68858" x="8890000" y="3344863"/>
          <p14:tracePt t="68875" x="8745538" y="3251200"/>
          <p14:tracePt t="68892" x="8509000" y="3106738"/>
          <p14:tracePt t="68908" x="8374063" y="3040063"/>
          <p14:tracePt t="68925" x="8297863" y="3005138"/>
          <p14:tracePt t="68942" x="8135938" y="2913063"/>
          <p14:tracePt t="68958" x="8085138" y="2895600"/>
          <p14:tracePt t="68975" x="7983538" y="2862263"/>
          <p14:tracePt t="68991" x="7907338" y="2844800"/>
          <p14:tracePt t="69008" x="7856538" y="2827338"/>
          <p14:tracePt t="69025" x="7823200" y="2811463"/>
          <p14:tracePt t="69042" x="7805738" y="2786063"/>
          <p14:tracePt t="69058" x="7764463" y="2768600"/>
          <p14:tracePt t="69075" x="7729538" y="2751138"/>
          <p14:tracePt t="69092" x="7713663" y="2751138"/>
          <p14:tracePt t="69108" x="7696200" y="2751138"/>
          <p14:tracePt t="69146" x="7678738" y="2751138"/>
          <p14:tracePt t="69191" x="7645400" y="2827338"/>
          <p14:tracePt t="69208" x="7586663" y="3005138"/>
          <p14:tracePt t="69225" x="7518400" y="3233738"/>
          <p14:tracePt t="69242" x="7450138" y="3513138"/>
          <p14:tracePt t="69258" x="7391400" y="3751263"/>
          <p14:tracePt t="69275" x="7340600" y="3894138"/>
          <p14:tracePt t="69292" x="7323138" y="4030663"/>
          <p14:tracePt t="69308" x="7307263" y="4089400"/>
          <p14:tracePt t="69325" x="7289800" y="4122738"/>
          <p14:tracePt t="69341" x="7289800" y="4140200"/>
          <p14:tracePt t="69390" x="7289800" y="4122738"/>
          <p14:tracePt t="69408" x="7289800" y="4013200"/>
          <p14:tracePt t="69425" x="7307263" y="3852863"/>
          <p14:tracePt t="69441" x="7358063" y="3675063"/>
          <p14:tracePt t="69458" x="7391400" y="3589338"/>
          <p14:tracePt t="69475" x="7450138" y="3497263"/>
          <p14:tracePt t="69492" x="7467600" y="3497263"/>
          <p14:tracePt t="69524" x="7467600" y="3513138"/>
          <p14:tracePt t="69541" x="7408863" y="3589338"/>
          <p14:tracePt t="69558" x="7373938" y="3657600"/>
          <p14:tracePt t="69575" x="7340600" y="3733800"/>
          <p14:tracePt t="69591" x="7323138" y="3802063"/>
          <p14:tracePt t="69608" x="7307263" y="3835400"/>
          <p14:tracePt t="69625" x="7289800" y="3852863"/>
          <p14:tracePt t="69642" x="7289800" y="3868738"/>
          <p14:tracePt t="69809" x="7323138" y="3868738"/>
          <p14:tracePt t="69826" x="7358063" y="3911600"/>
          <p14:tracePt t="69842" x="7424738" y="3944938"/>
          <p14:tracePt t="69859" x="7602538" y="4046538"/>
          <p14:tracePt t="69875" x="7764463" y="4122738"/>
          <p14:tracePt t="69892" x="7840663" y="4140200"/>
          <p14:tracePt t="69908" x="8018463" y="4191000"/>
          <p14:tracePt t="69925" x="8196263" y="4224338"/>
          <p14:tracePt t="69941" x="8440738" y="4284663"/>
          <p14:tracePt t="69958" x="8567738" y="4300538"/>
          <p14:tracePt t="69975" x="8686800" y="4300538"/>
          <p14:tracePt t="69991" x="8796338" y="4300538"/>
          <p14:tracePt t="70008" x="8847138" y="4300538"/>
          <p14:tracePt t="70025" x="8907463" y="4300538"/>
          <p14:tracePt t="70041" x="8940800" y="4300538"/>
          <p14:tracePt t="70058" x="8958263" y="4300538"/>
          <p14:tracePt t="70091" x="8974138" y="4300538"/>
          <p14:tracePt t="70124" x="8991600" y="4284663"/>
          <p14:tracePt t="70142" x="8991600" y="4267200"/>
          <p14:tracePt t="70158" x="8991600" y="4249738"/>
          <p14:tracePt t="70175" x="8991600" y="4208463"/>
          <p14:tracePt t="70192" x="8991600" y="4157663"/>
          <p14:tracePt t="70208" x="8991600" y="4122738"/>
          <p14:tracePt t="70225" x="8991600" y="4071938"/>
          <p14:tracePt t="70242" x="8991600" y="4046538"/>
          <p14:tracePt t="70258" x="8991600" y="4013200"/>
          <p14:tracePt t="70275" x="8991600" y="3995738"/>
          <p14:tracePt t="70291" x="8974138" y="3962400"/>
          <p14:tracePt t="70308" x="8958263" y="3929063"/>
          <p14:tracePt t="70325" x="8940800" y="3911600"/>
          <p14:tracePt t="70342" x="8907463" y="3894138"/>
          <p14:tracePt t="70358" x="8907463" y="3868738"/>
          <p14:tracePt t="70375" x="8890000" y="3852863"/>
          <p14:tracePt t="70392" x="8847138" y="3817938"/>
          <p14:tracePt t="70408" x="8831263" y="3802063"/>
          <p14:tracePt t="70425" x="8780463" y="3784600"/>
          <p14:tracePt t="70441" x="8745538" y="3751263"/>
          <p14:tracePt t="70458" x="8712200" y="3733800"/>
          <p14:tracePt t="70475" x="8686800" y="3690938"/>
          <p14:tracePt t="70492" x="8669338" y="3675063"/>
          <p14:tracePt t="70508" x="8653463" y="3657600"/>
          <p14:tracePt t="70525" x="8636000" y="3657600"/>
          <p14:tracePt t="70542" x="8618538" y="3640138"/>
          <p14:tracePt t="70558" x="8602663" y="3624263"/>
          <p14:tracePt t="70575" x="8567738" y="3606800"/>
          <p14:tracePt t="70592" x="8534400" y="3573463"/>
          <p14:tracePt t="70608" x="8509000" y="3556000"/>
          <p14:tracePt t="70625" x="8475663" y="3538538"/>
          <p14:tracePt t="70642" x="8458200" y="3497263"/>
          <p14:tracePt t="70658" x="8440738" y="3497263"/>
          <p14:tracePt t="70675" x="8424863" y="3462338"/>
          <p14:tracePt t="70692" x="8389938" y="3429000"/>
          <p14:tracePt t="70708" x="8374063" y="3395663"/>
          <p14:tracePt t="70725" x="8331200" y="3360738"/>
          <p14:tracePt t="70742" x="8297863" y="3319463"/>
          <p14:tracePt t="70758" x="8280400" y="3302000"/>
          <p14:tracePt t="70791" x="8262938" y="3302000"/>
          <p14:tracePt t="70866" x="8247063" y="3302000"/>
          <p14:tracePt t="70907" x="8229600" y="3319463"/>
          <p14:tracePt t="70925" x="8212138" y="3319463"/>
          <p14:tracePt t="70941" x="8196263" y="3344863"/>
          <p14:tracePt t="70958" x="8196263" y="3360738"/>
          <p14:tracePt t="70975" x="8178800" y="3395663"/>
          <p14:tracePt t="70992" x="8153400" y="3411538"/>
          <p14:tracePt t="71008" x="8135938" y="3446463"/>
          <p14:tracePt t="71025" x="8120063" y="3462338"/>
          <p14:tracePt t="71042" x="8102600" y="3497263"/>
          <p14:tracePt t="71058" x="8102600" y="3513138"/>
          <p14:tracePt t="71075" x="8085138" y="3538538"/>
          <p14:tracePt t="71092" x="8085138" y="3556000"/>
          <p14:tracePt t="71108" x="8069263" y="3573463"/>
          <p14:tracePt t="71125" x="8069263" y="3589338"/>
          <p14:tracePt t="71142" x="8051800" y="3606800"/>
          <p14:tracePt t="71158" x="8051800" y="3624263"/>
          <p14:tracePt t="71175" x="8051800" y="3640138"/>
          <p14:tracePt t="71192" x="8034338" y="3657600"/>
          <p14:tracePt t="71224" x="8034338" y="3675063"/>
          <p14:tracePt t="71242" x="8034338" y="3690938"/>
          <p14:tracePt t="71258" x="8034338" y="3716338"/>
          <p14:tracePt t="71275" x="8034338" y="3733800"/>
          <p14:tracePt t="71292" x="8018463" y="3751263"/>
          <p14:tracePt t="71308" x="8018463" y="3767138"/>
          <p14:tracePt t="71325" x="8018463" y="3784600"/>
          <p14:tracePt t="71357" x="8018463" y="3802063"/>
          <p14:tracePt t="71375" x="8018463" y="3817938"/>
          <p14:tracePt t="71391" x="8018463" y="3852863"/>
          <p14:tracePt t="71408" x="8001000" y="3894138"/>
          <p14:tracePt t="71425" x="8001000" y="3911600"/>
          <p14:tracePt t="71441" x="8001000" y="3929063"/>
          <p14:tracePt t="71458" x="8001000" y="3944938"/>
          <p14:tracePt t="71475" x="8001000" y="3962400"/>
          <p14:tracePt t="71492" x="8001000" y="3979863"/>
          <p14:tracePt t="71508" x="8001000" y="4013200"/>
          <p14:tracePt t="71525" x="8001000" y="4030663"/>
          <p14:tracePt t="71542" x="8001000" y="4046538"/>
          <p14:tracePt t="71574" x="8001000" y="4071938"/>
          <p14:tracePt t="71591" x="8001000" y="4089400"/>
          <p14:tracePt t="71608" x="8001000" y="4106863"/>
          <p14:tracePt t="71625" x="8001000" y="4140200"/>
          <p14:tracePt t="71642" x="8001000" y="4157663"/>
          <p14:tracePt t="71658" x="8001000" y="4173538"/>
          <p14:tracePt t="71675" x="8001000" y="4191000"/>
          <p14:tracePt t="71692" x="8001000" y="4224338"/>
          <p14:tracePt t="71708" x="8001000" y="4267200"/>
          <p14:tracePt t="71725" x="8018463" y="4300538"/>
          <p14:tracePt t="71742" x="8018463" y="4335463"/>
          <p14:tracePt t="71758" x="8034338" y="4351338"/>
          <p14:tracePt t="71775" x="8034338" y="4386263"/>
          <p14:tracePt t="71792" x="8051800" y="4402138"/>
          <p14:tracePt t="71808" x="8069263" y="4445000"/>
          <p14:tracePt t="71825" x="8085138" y="4478338"/>
          <p14:tracePt t="71842" x="8102600" y="4495800"/>
          <p14:tracePt t="71858" x="8135938" y="4529138"/>
          <p14:tracePt t="71875" x="8153400" y="4546600"/>
          <p14:tracePt t="71892" x="8178800" y="4579938"/>
          <p14:tracePt t="71908" x="8212138" y="4622800"/>
          <p14:tracePt t="71925" x="8247063" y="4656138"/>
          <p14:tracePt t="71942" x="8280400" y="4691063"/>
          <p14:tracePt t="71958" x="8313738" y="4724400"/>
          <p14:tracePt t="71975" x="8356600" y="4757738"/>
          <p14:tracePt t="71992" x="8374063" y="4800600"/>
          <p14:tracePt t="72008" x="8407400" y="4818063"/>
          <p14:tracePt t="72025" x="8440738" y="4851400"/>
          <p14:tracePt t="72042" x="8475663" y="4868863"/>
          <p14:tracePt t="72058" x="8509000" y="4884738"/>
          <p14:tracePt t="72075" x="8534400" y="4902200"/>
          <p14:tracePt t="72092" x="8567738" y="4919663"/>
          <p14:tracePt t="72108" x="8602663" y="4919663"/>
          <p14:tracePt t="72125" x="8636000" y="4935538"/>
          <p14:tracePt t="72141" x="8712200" y="4953000"/>
          <p14:tracePt t="72158" x="8745538" y="4978400"/>
          <p14:tracePt t="72175" x="8796338" y="4995863"/>
          <p14:tracePt t="72192" x="8813800" y="4995863"/>
          <p14:tracePt t="72208" x="8847138" y="4995863"/>
          <p14:tracePt t="72225" x="8864600" y="4995863"/>
          <p14:tracePt t="72242" x="8907463" y="4995863"/>
          <p14:tracePt t="72258" x="8923338" y="4995863"/>
          <p14:tracePt t="72275" x="8940800" y="4995863"/>
          <p14:tracePt t="72292" x="8958263" y="4995863"/>
          <p14:tracePt t="72308" x="8991600" y="4953000"/>
          <p14:tracePt t="72341" x="9009063" y="4935538"/>
          <p14:tracePt t="72358" x="9024938" y="4919663"/>
          <p14:tracePt t="72375" x="9067800" y="4902200"/>
          <p14:tracePt t="72391" x="9085263" y="4884738"/>
          <p14:tracePt t="72408" x="9101138" y="4884738"/>
          <p14:tracePt t="72425" x="9118600" y="4851400"/>
          <p14:tracePt t="72442" x="9151938" y="4833938"/>
          <p14:tracePt t="72458" x="9186863" y="4818063"/>
          <p14:tracePt t="72475" x="9202738" y="4775200"/>
          <p14:tracePt t="72492" x="9245600" y="4741863"/>
          <p14:tracePt t="72508" x="9263063" y="4724400"/>
          <p14:tracePt t="72525" x="9296400" y="4706938"/>
          <p14:tracePt t="72542" x="9296400" y="4673600"/>
          <p14:tracePt t="72558" x="9313863" y="4656138"/>
          <p14:tracePt t="72575" x="9329738" y="4622800"/>
          <p14:tracePt t="72592" x="9329738" y="4597400"/>
          <p14:tracePt t="72608" x="9329738" y="4564063"/>
          <p14:tracePt t="72625" x="9329738" y="4546600"/>
          <p14:tracePt t="72642" x="9329738" y="4513263"/>
          <p14:tracePt t="72658" x="9329738" y="4495800"/>
          <p14:tracePt t="72675" x="9329738" y="4478338"/>
          <p14:tracePt t="72692" x="9329738" y="4445000"/>
          <p14:tracePt t="72708" x="9329738" y="4402138"/>
          <p14:tracePt t="72725" x="9329738" y="4368800"/>
          <p14:tracePt t="72741" x="9329738" y="4300538"/>
          <p14:tracePt t="72758" x="9313863" y="4224338"/>
          <p14:tracePt t="72775" x="9296400" y="4157663"/>
          <p14:tracePt t="72792" x="9263063" y="4089400"/>
          <p14:tracePt t="72808" x="9220200" y="4013200"/>
          <p14:tracePt t="72825" x="9169400" y="3929063"/>
          <p14:tracePt t="72842" x="9136063" y="3894138"/>
          <p14:tracePt t="72858" x="9118600" y="3868738"/>
          <p14:tracePt t="72875" x="9067800" y="3817938"/>
          <p14:tracePt t="72891" x="9009063" y="3784600"/>
          <p14:tracePt t="72908" x="8958263" y="3733800"/>
          <p14:tracePt t="72925" x="8923338" y="3690938"/>
          <p14:tracePt t="72941" x="8864600" y="3657600"/>
          <p14:tracePt t="72958" x="8847138" y="3640138"/>
          <p14:tracePt t="72975" x="8813800" y="3624263"/>
          <p14:tracePt t="72992" x="8796338" y="3606800"/>
          <p14:tracePt t="73008" x="8780463" y="3606800"/>
          <p14:tracePt t="73025" x="8763000" y="3589338"/>
          <p14:tracePt t="73042" x="8745538" y="3573463"/>
          <p14:tracePt t="73058" x="8729663" y="3573463"/>
          <p14:tracePt t="73075" x="8686800" y="3573463"/>
          <p14:tracePt t="73091" x="8669338" y="3556000"/>
          <p14:tracePt t="73108" x="8653463" y="3556000"/>
          <p14:tracePt t="73125" x="8636000" y="3538538"/>
          <p14:tracePt t="73141" x="8602663" y="3538538"/>
          <p14:tracePt t="73158" x="8585200" y="3538538"/>
          <p14:tracePt t="73175" x="8551863" y="3513138"/>
          <p14:tracePt t="73191" x="8534400" y="3497263"/>
          <p14:tracePt t="73208" x="8475663" y="3479800"/>
          <p14:tracePt t="73225" x="8440738" y="3462338"/>
          <p14:tracePt t="73241" x="8407400" y="3462338"/>
          <p14:tracePt t="73259" x="8374063" y="3446463"/>
          <p14:tracePt t="73275" x="8356600" y="3446463"/>
          <p14:tracePt t="73292" x="8331200" y="3446463"/>
          <p14:tracePt t="73308" x="8313738" y="3446463"/>
          <p14:tracePt t="73325" x="8313738" y="3429000"/>
          <p14:tracePt t="73342" x="8297863" y="3429000"/>
          <p14:tracePt t="73358" x="8280400" y="3429000"/>
          <p14:tracePt t="73375" x="8262938" y="3429000"/>
          <p14:tracePt t="73392" x="8247063" y="3429000"/>
          <p14:tracePt t="73408" x="8212138" y="3429000"/>
          <p14:tracePt t="73425" x="8196263" y="3429000"/>
          <p14:tracePt t="73441" x="8178800" y="3446463"/>
          <p14:tracePt t="73458" x="8135938" y="3479800"/>
          <p14:tracePt t="73475" x="8120063" y="3497263"/>
          <p14:tracePt t="73492" x="8102600" y="3513138"/>
          <p14:tracePt t="73508" x="8102600" y="3538538"/>
          <p14:tracePt t="73525" x="8085138" y="3556000"/>
          <p14:tracePt t="73542" x="8069263" y="3589338"/>
          <p14:tracePt t="73558" x="8069263" y="3624263"/>
          <p14:tracePt t="73575" x="8051800" y="3690938"/>
          <p14:tracePt t="73592" x="8051800" y="3767138"/>
          <p14:tracePt t="73608" x="8034338" y="3835400"/>
          <p14:tracePt t="73625" x="8034338" y="3894138"/>
          <p14:tracePt t="73641" x="8018463" y="3929063"/>
          <p14:tracePt t="73658" x="8018463" y="3962400"/>
          <p14:tracePt t="73675" x="8018463" y="3995738"/>
          <p14:tracePt t="73692" x="8018463" y="4030663"/>
          <p14:tracePt t="73708" x="8018463" y="4071938"/>
          <p14:tracePt t="73725" x="8034338" y="4122738"/>
          <p14:tracePt t="73742" x="8051800" y="4173538"/>
          <p14:tracePt t="73758" x="8069263" y="4249738"/>
          <p14:tracePt t="73775" x="8085138" y="4300538"/>
          <p14:tracePt t="73792" x="8120063" y="4351338"/>
          <p14:tracePt t="73808" x="8135938" y="4402138"/>
          <p14:tracePt t="73825" x="8178800" y="4445000"/>
          <p14:tracePt t="73842" x="8229600" y="4495800"/>
          <p14:tracePt t="73858" x="8262938" y="4529138"/>
          <p14:tracePt t="73875" x="8331200" y="4579938"/>
          <p14:tracePt t="73892" x="8389938" y="4622800"/>
          <p14:tracePt t="73908" x="8440738" y="4656138"/>
          <p14:tracePt t="73925" x="8491538" y="4691063"/>
          <p14:tracePt t="73942" x="8551863" y="4724400"/>
          <p14:tracePt t="73958" x="8602663" y="4757738"/>
          <p14:tracePt t="73975" x="8653463" y="4800600"/>
          <p14:tracePt t="73992" x="8712200" y="4833938"/>
          <p14:tracePt t="74009" x="8763000" y="4868863"/>
          <p14:tracePt t="74025" x="8813800" y="4884738"/>
          <p14:tracePt t="74042" x="8864600" y="4902200"/>
          <p14:tracePt t="74058" x="8907463" y="4919663"/>
          <p14:tracePt t="74075" x="8958263" y="4919663"/>
          <p14:tracePt t="74092" x="9009063" y="4919663"/>
          <p14:tracePt t="74108" x="9042400" y="4919663"/>
          <p14:tracePt t="74125" x="9085263" y="4919663"/>
          <p14:tracePt t="74142" x="9118600" y="4902200"/>
          <p14:tracePt t="74158" x="9151938" y="4868863"/>
          <p14:tracePt t="74175" x="9186863" y="4851400"/>
          <p14:tracePt t="74192" x="9220200" y="4818063"/>
          <p14:tracePt t="74208" x="9245600" y="4775200"/>
          <p14:tracePt t="74225" x="9263063" y="4741863"/>
          <p14:tracePt t="74242" x="9278938" y="4706938"/>
          <p14:tracePt t="74258" x="9296400" y="4673600"/>
          <p14:tracePt t="74275" x="9313863" y="4622800"/>
          <p14:tracePt t="74292" x="9329738" y="4564063"/>
          <p14:tracePt t="74309" x="9329738" y="4495800"/>
          <p14:tracePt t="74325" x="9329738" y="4427538"/>
          <p14:tracePt t="74342" x="9329738" y="4335463"/>
          <p14:tracePt t="74358" x="9329738" y="4267200"/>
          <p14:tracePt t="74375" x="9329738" y="4224338"/>
          <p14:tracePt t="74392" x="9313863" y="4173538"/>
          <p14:tracePt t="74408" x="9296400" y="4122738"/>
          <p14:tracePt t="74425" x="9278938" y="4071938"/>
          <p14:tracePt t="74442" x="9245600" y="3995738"/>
          <p14:tracePt t="74458" x="9220200" y="3894138"/>
          <p14:tracePt t="74475" x="9186863" y="3817938"/>
          <p14:tracePt t="74492" x="9169400" y="3751263"/>
          <p14:tracePt t="74508" x="9151938" y="3716338"/>
          <p14:tracePt t="74525" x="9151938" y="3675063"/>
          <p14:tracePt t="74542" x="9136063" y="3640138"/>
          <p14:tracePt t="74558" x="9101138" y="3606800"/>
          <p14:tracePt t="74575" x="9067800" y="3538538"/>
          <p14:tracePt t="74592" x="9009063" y="3479800"/>
          <p14:tracePt t="74608" x="8958263" y="3429000"/>
          <p14:tracePt t="74625" x="8907463" y="3378200"/>
          <p14:tracePt t="74641" x="8847138" y="3344863"/>
          <p14:tracePt t="74658" x="8813800" y="3319463"/>
          <p14:tracePt t="74675" x="8763000" y="3302000"/>
          <p14:tracePt t="74692" x="8712200" y="3302000"/>
          <p14:tracePt t="74708" x="8653463" y="3302000"/>
          <p14:tracePt t="74725" x="8585200" y="3302000"/>
          <p14:tracePt t="74741" x="8551863" y="3302000"/>
          <p14:tracePt t="74758" x="8491538" y="3302000"/>
          <p14:tracePt t="74775" x="8458200" y="3302000"/>
          <p14:tracePt t="74792" x="8440738" y="3302000"/>
          <p14:tracePt t="74808" x="8407400" y="3302000"/>
          <p14:tracePt t="74825" x="8389938" y="3302000"/>
          <p14:tracePt t="74842" x="8374063" y="3302000"/>
          <p14:tracePt t="74859" x="8356600" y="3319463"/>
          <p14:tracePt t="75957" x="8356600" y="3360738"/>
          <p14:tracePt t="75975" x="8374063" y="3395663"/>
          <p14:tracePt t="75992" x="8407400" y="3429000"/>
          <p14:tracePt t="76009" x="8424863" y="3462338"/>
          <p14:tracePt t="76025" x="8440738" y="3497263"/>
          <p14:tracePt t="76042" x="8440738" y="3513138"/>
          <p14:tracePt t="76059" x="8458200" y="3538538"/>
          <p14:tracePt t="76091" x="8458200" y="3556000"/>
          <p14:tracePt t="76174" x="8458200" y="3573463"/>
          <p14:tracePt t="76207" x="8424863" y="3606800"/>
          <p14:tracePt t="76225" x="8407400" y="3624263"/>
          <p14:tracePt t="76242" x="8389938" y="3657600"/>
          <p14:tracePt t="76259" x="8389938" y="3690938"/>
          <p14:tracePt t="76275" x="8374063" y="3751263"/>
          <p14:tracePt t="76292" x="8374063" y="3784600"/>
          <p14:tracePt t="76308" x="8374063" y="3817938"/>
          <p14:tracePt t="76325" x="8374063" y="3852863"/>
          <p14:tracePt t="76342" x="8440738" y="3911600"/>
          <p14:tracePt t="76359" x="8534400" y="3944938"/>
          <p14:tracePt t="76375" x="8618538" y="3962400"/>
          <p14:tracePt t="76392" x="8729663" y="3962400"/>
          <p14:tracePt t="76408" x="8813800" y="3962400"/>
          <p14:tracePt t="76425" x="8864600" y="3962400"/>
          <p14:tracePt t="76442" x="8907463" y="3962400"/>
          <p14:tracePt t="76459" x="8923338" y="3944938"/>
          <p14:tracePt t="76475" x="8940800" y="3911600"/>
          <p14:tracePt t="76492" x="8940800" y="3894138"/>
          <p14:tracePt t="76509" x="8940800" y="3852863"/>
          <p14:tracePt t="76525" x="8907463" y="3817938"/>
          <p14:tracePt t="76542" x="8864600" y="3802063"/>
          <p14:tracePt t="76558" x="8813800" y="3784600"/>
          <p14:tracePt t="76575" x="8763000" y="3784600"/>
          <p14:tracePt t="76592" x="8686800" y="3784600"/>
          <p14:tracePt t="76609" x="8618538" y="3784600"/>
          <p14:tracePt t="76625" x="8567738" y="3802063"/>
          <p14:tracePt t="76642" x="8509000" y="3868738"/>
          <p14:tracePt t="76658" x="8475663" y="3962400"/>
          <p14:tracePt t="76675" x="8458200" y="4046538"/>
          <p14:tracePt t="76692" x="8458200" y="4140200"/>
          <p14:tracePt t="76709" x="8458200" y="4267200"/>
          <p14:tracePt t="76725" x="8475663" y="4335463"/>
          <p14:tracePt t="76742" x="8509000" y="4368800"/>
          <p14:tracePt t="76759" x="8567738" y="4386263"/>
          <p14:tracePt t="76775" x="8618538" y="4402138"/>
          <p14:tracePt t="76792" x="8686800" y="4402138"/>
          <p14:tracePt t="76809" x="8831263" y="4368800"/>
          <p14:tracePt t="76825" x="8907463" y="4318000"/>
          <p14:tracePt t="76842" x="8974138" y="4208463"/>
          <p14:tracePt t="76858" x="8991600" y="4140200"/>
          <p14:tracePt t="76875" x="9009063" y="4089400"/>
          <p14:tracePt t="76892" x="9024938" y="4030663"/>
          <p14:tracePt t="76909" x="9024938" y="3995738"/>
          <p14:tracePt t="76925" x="9009063" y="3944938"/>
          <p14:tracePt t="76942" x="8958263" y="3911600"/>
          <p14:tracePt t="76959" x="8847138" y="3852863"/>
          <p14:tracePt t="76975" x="8745538" y="3835400"/>
          <p14:tracePt t="76992" x="8669338" y="3817938"/>
          <p14:tracePt t="77008" x="8585200" y="3817938"/>
          <p14:tracePt t="77025" x="8534400" y="3817938"/>
          <p14:tracePt t="77042" x="8491538" y="3835400"/>
          <p14:tracePt t="77059" x="8475663" y="3911600"/>
          <p14:tracePt t="77075" x="8475663" y="4013200"/>
          <p14:tracePt t="77092" x="8475663" y="4140200"/>
          <p14:tracePt t="77108" x="8551863" y="4284663"/>
          <p14:tracePt t="77125" x="8669338" y="4402138"/>
          <p14:tracePt t="77142" x="8780463" y="4495800"/>
          <p14:tracePt t="77159" x="8847138" y="4513263"/>
          <p14:tracePt t="77175" x="8940800" y="4513263"/>
          <p14:tracePt t="77192" x="9009063" y="4513263"/>
          <p14:tracePt t="77208" x="9085263" y="4445000"/>
          <p14:tracePt t="77225" x="9101138" y="4368800"/>
          <p14:tracePt t="77242" x="9118600" y="4284663"/>
          <p14:tracePt t="77259" x="9118600" y="4249738"/>
          <p14:tracePt t="77275" x="9118600" y="4157663"/>
          <p14:tracePt t="77292" x="9009063" y="4046538"/>
          <p14:tracePt t="77308" x="8907463" y="3979863"/>
          <p14:tracePt t="77325" x="8763000" y="3929063"/>
          <p14:tracePt t="77342" x="8669338" y="3894138"/>
          <p14:tracePt t="77359" x="8567738" y="3868738"/>
          <p14:tracePt t="77375" x="8475663" y="3868738"/>
          <p14:tracePt t="77392" x="8440738" y="3868738"/>
          <p14:tracePt t="77408" x="8407400" y="3911600"/>
          <p14:tracePt t="77425" x="8389938" y="3979863"/>
          <p14:tracePt t="77442" x="8389938" y="4089400"/>
          <p14:tracePt t="77458" x="8407400" y="4208463"/>
          <p14:tracePt t="77475" x="8491538" y="4318000"/>
          <p14:tracePt t="77492" x="8602663" y="4402138"/>
          <p14:tracePt t="77508" x="8712200" y="4462463"/>
          <p14:tracePt t="77525" x="8796338" y="4478338"/>
          <p14:tracePt t="77542" x="8923338" y="4478338"/>
          <p14:tracePt t="77559" x="8991600" y="4445000"/>
          <p14:tracePt t="77575" x="9042400" y="4386263"/>
          <p14:tracePt t="77592" x="9101138" y="4284663"/>
          <p14:tracePt t="77608" x="9136063" y="4191000"/>
          <p14:tracePt t="77625" x="9136063" y="4106863"/>
          <p14:tracePt t="77642" x="9136063" y="4030663"/>
          <p14:tracePt t="77658" x="9136063" y="3944938"/>
          <p14:tracePt t="77675" x="9042400" y="3868738"/>
          <p14:tracePt t="77692" x="8958263" y="3802063"/>
          <p14:tracePt t="77709" x="8864600" y="3767138"/>
          <p14:tracePt t="77725" x="8763000" y="3751263"/>
          <p14:tracePt t="77742" x="8653463" y="3733800"/>
          <p14:tracePt t="77759" x="8567738" y="3733800"/>
          <p14:tracePt t="77775" x="8475663" y="3784600"/>
          <p14:tracePt t="77792" x="8458200" y="3802063"/>
          <p14:tracePt t="77809" x="8424863" y="3979863"/>
          <p14:tracePt t="77825" x="8440738" y="4122738"/>
          <p14:tracePt t="77842" x="8509000" y="4284663"/>
          <p14:tracePt t="77859" x="8636000" y="4427538"/>
          <p14:tracePt t="77875" x="8763000" y="4513263"/>
          <p14:tracePt t="77892" x="8847138" y="4529138"/>
          <p14:tracePt t="77909" x="8940800" y="4546600"/>
          <p14:tracePt t="77925" x="9009063" y="4546600"/>
          <p14:tracePt t="77942" x="9067800" y="4478338"/>
          <p14:tracePt t="77959" x="9085263" y="4386263"/>
          <p14:tracePt t="77975" x="9101138" y="4284663"/>
          <p14:tracePt t="77992" x="9101138" y="4157663"/>
          <p14:tracePt t="78008" x="9067800" y="4071938"/>
          <p14:tracePt t="78025" x="8991600" y="3962400"/>
          <p14:tracePt t="78042" x="8864600" y="3894138"/>
          <p14:tracePt t="78059" x="8780463" y="3852863"/>
          <p14:tracePt t="78075" x="8669338" y="3835400"/>
          <p14:tracePt t="78092" x="8585200" y="3835400"/>
          <p14:tracePt t="78108" x="8475663" y="3852863"/>
          <p14:tracePt t="78125" x="8407400" y="3929063"/>
          <p14:tracePt t="78142" x="8389938" y="4013200"/>
          <p14:tracePt t="78159" x="8374063" y="4157663"/>
          <p14:tracePt t="78175" x="8374063" y="4300538"/>
          <p14:tracePt t="78192" x="8424863" y="4402138"/>
          <p14:tracePt t="78209" x="8509000" y="4513263"/>
          <p14:tracePt t="78225" x="8686800" y="4564063"/>
          <p14:tracePt t="78242" x="8745538" y="4564063"/>
          <p14:tracePt t="78258" x="8813800" y="4564063"/>
          <p14:tracePt t="78275" x="8940800" y="4478338"/>
          <p14:tracePt t="78292" x="8991600" y="4402138"/>
          <p14:tracePt t="78309" x="9024938" y="4318000"/>
          <p14:tracePt t="78325" x="9024938" y="4249738"/>
          <p14:tracePt t="78342" x="9024938" y="4173538"/>
          <p14:tracePt t="78358" x="8991600" y="4140200"/>
          <p14:tracePt t="78375" x="8923338" y="4089400"/>
          <p14:tracePt t="78392" x="8890000" y="4071938"/>
          <p14:tracePt t="78408" x="8813800" y="4071938"/>
          <p14:tracePt t="78425" x="8780463" y="4071938"/>
          <p14:tracePt t="78442" x="8745538" y="4071938"/>
          <p14:tracePt t="78459" x="8729663" y="4106863"/>
          <p14:tracePt t="78475" x="8712200" y="4173538"/>
          <p14:tracePt t="78492" x="8712200" y="4284663"/>
          <p14:tracePt t="78509" x="8729663" y="4402138"/>
          <p14:tracePt t="78525" x="8796338" y="4513263"/>
          <p14:tracePt t="78542" x="8864600" y="4564063"/>
          <p14:tracePt t="78558" x="8958263" y="4597400"/>
          <p14:tracePt t="78575" x="9024938" y="4622800"/>
          <p14:tracePt t="78592" x="9085263" y="4622800"/>
          <p14:tracePt t="78609" x="9136063" y="4564063"/>
          <p14:tracePt t="78625" x="9151938" y="4478338"/>
          <p14:tracePt t="78642" x="9151938" y="4402138"/>
          <p14:tracePt t="78659" x="9151938" y="4284663"/>
          <p14:tracePt t="78675" x="9101138" y="4191000"/>
          <p14:tracePt t="78692" x="8991600" y="4106863"/>
          <p14:tracePt t="78708" x="8940800" y="4071938"/>
          <p14:tracePt t="78725" x="8864600" y="4030663"/>
          <p14:tracePt t="78742" x="8780463" y="4013200"/>
          <p14:tracePt t="78759" x="8669338" y="4013200"/>
          <p14:tracePt t="78775" x="8618538" y="4013200"/>
          <p14:tracePt t="78792" x="8567738" y="4046538"/>
          <p14:tracePt t="78809" x="8534400" y="4071938"/>
          <p14:tracePt t="78825" x="8509000" y="4122738"/>
          <p14:tracePt t="78842" x="8509000" y="4173538"/>
          <p14:tracePt t="78859" x="8551863" y="4224338"/>
          <p14:tracePt t="78875" x="8602663" y="4267200"/>
          <p14:tracePt t="78892" x="8686800" y="4318000"/>
          <p14:tracePt t="78909" x="8780463" y="4335463"/>
          <p14:tracePt t="78925" x="8847138" y="4335463"/>
          <p14:tracePt t="78942" x="8923338" y="4335463"/>
          <p14:tracePt t="78958" x="8958263" y="4318000"/>
          <p14:tracePt t="78975" x="8974138" y="4300538"/>
          <p14:tracePt t="78992" x="8991600" y="4267200"/>
          <p14:tracePt t="79009" x="9009063" y="4249738"/>
          <p14:tracePt t="79025" x="9009063" y="4224338"/>
          <p14:tracePt t="79058" x="8974138" y="4191000"/>
          <p14:tracePt t="79075" x="8907463" y="4173538"/>
          <p14:tracePt t="79092" x="8847138" y="4157663"/>
          <p14:tracePt t="79109" x="8780463" y="4157663"/>
          <p14:tracePt t="79125" x="8712200" y="4157663"/>
          <p14:tracePt t="79142" x="8669338" y="4157663"/>
          <p14:tracePt t="79159" x="8636000" y="4157663"/>
          <p14:tracePt t="79175" x="8618538" y="4191000"/>
          <p14:tracePt t="79192" x="8618538" y="4249738"/>
          <p14:tracePt t="79209" x="8618538" y="4335463"/>
          <p14:tracePt t="79225" x="8618538" y="4368800"/>
          <p14:tracePt t="79242" x="8636000" y="4427538"/>
          <p14:tracePt t="79259" x="8686800" y="4462463"/>
          <p14:tracePt t="79275" x="8796338" y="4478338"/>
          <p14:tracePt t="79292" x="8847138" y="4478338"/>
          <p14:tracePt t="79308" x="8923338" y="4427538"/>
          <p14:tracePt t="79325" x="8991600" y="4335463"/>
          <p14:tracePt t="79342" x="9009063" y="4249738"/>
          <p14:tracePt t="79359" x="9042400" y="4140200"/>
          <p14:tracePt t="79375" x="9042400" y="4046538"/>
          <p14:tracePt t="79392" x="9042400" y="3979863"/>
          <p14:tracePt t="79409" x="9024938" y="3944938"/>
          <p14:tracePt t="79425" x="8991600" y="3911600"/>
          <p14:tracePt t="79442" x="8907463" y="3868738"/>
          <p14:tracePt t="79459" x="8813800" y="3852863"/>
          <p14:tracePt t="79475" x="8729663" y="3852863"/>
          <p14:tracePt t="79492" x="8653463" y="3852863"/>
          <p14:tracePt t="79509" x="8602663" y="3852863"/>
          <p14:tracePt t="79525" x="8567738" y="3894138"/>
          <p14:tracePt t="79542" x="8551863" y="3944938"/>
          <p14:tracePt t="79559" x="8551863" y="4046538"/>
          <p14:tracePt t="79575" x="8567738" y="4173538"/>
          <p14:tracePt t="79592" x="8636000" y="4284663"/>
          <p14:tracePt t="79609" x="8712200" y="4351338"/>
          <p14:tracePt t="79625" x="8847138" y="4445000"/>
          <p14:tracePt t="79642" x="8923338" y="4462463"/>
          <p14:tracePt t="79659" x="9024938" y="4462463"/>
          <p14:tracePt t="79675" x="9085263" y="4462463"/>
          <p14:tracePt t="79692" x="9136063" y="4402138"/>
          <p14:tracePt t="79709" x="9169400" y="4300538"/>
          <p14:tracePt t="79726" x="9186863" y="4249738"/>
          <p14:tracePt t="79742" x="9186863" y="4173538"/>
          <p14:tracePt t="79759" x="9151938" y="4106863"/>
          <p14:tracePt t="79775" x="9085263" y="4030663"/>
          <p14:tracePt t="79792" x="9009063" y="3995738"/>
          <p14:tracePt t="79809" x="8940800" y="3979863"/>
          <p14:tracePt t="79825" x="8864600" y="3962400"/>
          <p14:tracePt t="79842" x="8796338" y="3962400"/>
          <p14:tracePt t="79858" x="8729663" y="3962400"/>
          <p14:tracePt t="79875" x="8669338" y="3962400"/>
          <p14:tracePt t="79892" x="8602663" y="3995738"/>
          <p14:tracePt t="79908" x="8567738" y="4046538"/>
          <p14:tracePt t="79925" x="8534400" y="4089400"/>
          <p14:tracePt t="79942" x="8509000" y="4106863"/>
          <p14:tracePt t="79959" x="8509000" y="4140200"/>
          <p14:tracePt t="79975" x="8509000" y="4157663"/>
          <p14:tracePt t="79992" x="8509000" y="4173538"/>
          <p14:tracePt t="80024" x="8509000" y="4191000"/>
          <p14:tracePt t="80831" x="8491538" y="4191000"/>
          <p14:tracePt t="80842" x="8458200" y="4173538"/>
          <p14:tracePt t="80859" x="8313738" y="4106863"/>
          <p14:tracePt t="80875" x="8085138" y="3979863"/>
          <p14:tracePt t="80892" x="7874000" y="3852863"/>
          <p14:tracePt t="80909" x="7645400" y="3751263"/>
          <p14:tracePt t="80925" x="7467600" y="3690938"/>
          <p14:tracePt t="80942" x="7373938" y="3657600"/>
          <p14:tracePt t="80959" x="7246938" y="3624263"/>
          <p14:tracePt t="80975" x="7180263" y="3606800"/>
          <p14:tracePt t="80992" x="7145338" y="3589338"/>
          <p14:tracePt t="81009" x="7129463" y="3589338"/>
          <p14:tracePt t="81108" x="7162800" y="3624263"/>
          <p14:tracePt t="81125" x="7196138" y="3675063"/>
          <p14:tracePt t="81142" x="7213600" y="3733800"/>
          <p14:tracePt t="81159" x="7213600" y="3852863"/>
          <p14:tracePt t="81176" x="7129463" y="3929063"/>
          <p14:tracePt t="81192" x="6967538" y="3979863"/>
          <p14:tracePt t="81209" x="6789738" y="4030663"/>
          <p14:tracePt t="81225" x="6273800" y="4106863"/>
          <p14:tracePt t="81242" x="5834063" y="4173538"/>
          <p14:tracePt t="81259" x="5384800" y="4224338"/>
          <p14:tracePt t="81275" x="5046663" y="4267200"/>
          <p14:tracePt t="81292" x="4673600" y="4335463"/>
          <p14:tracePt t="81309" x="4495800" y="4368800"/>
          <p14:tracePt t="81326" x="4318000" y="4402138"/>
          <p14:tracePt t="81342" x="4208463" y="4427538"/>
          <p14:tracePt t="81359" x="4173538" y="4427538"/>
          <p14:tracePt t="81675" x="4173538" y="4445000"/>
          <p14:tracePt t="81692" x="4157663" y="4462463"/>
          <p14:tracePt t="81709" x="4071938" y="4597400"/>
          <p14:tracePt t="81726" x="3962400" y="4724400"/>
          <p14:tracePt t="81742" x="3835400" y="4833938"/>
          <p14:tracePt t="81759" x="3784600" y="4902200"/>
          <p14:tracePt t="81775" x="3716338" y="4995863"/>
          <p14:tracePt t="81792" x="3683000" y="5046663"/>
          <p14:tracePt t="81809" x="3640138" y="5080000"/>
          <p14:tracePt t="81825" x="3640138" y="5113338"/>
          <p14:tracePt t="81842" x="3624263" y="5130800"/>
          <p14:tracePt t="81859" x="3624263" y="5156200"/>
          <p14:tracePt t="81875" x="3624263" y="5189538"/>
          <p14:tracePt t="81892" x="3624263" y="5207000"/>
          <p14:tracePt t="82191" x="3606800" y="5224463"/>
          <p14:tracePt t="82209" x="3556000" y="5257800"/>
          <p14:tracePt t="82225" x="3505200" y="5275263"/>
          <p14:tracePt t="82242" x="3462338" y="5291138"/>
          <p14:tracePt t="82259" x="3429000" y="5308600"/>
          <p14:tracePt t="82275" x="3411538" y="5334000"/>
          <p14:tracePt t="82346" x="3411538" y="5291138"/>
          <p14:tracePt t="82359" x="3411538" y="5275263"/>
          <p14:tracePt t="82375" x="3462338" y="5224463"/>
          <p14:tracePt t="82392" x="3522663" y="5173663"/>
          <p14:tracePt t="82409" x="3556000" y="5097463"/>
          <p14:tracePt t="82425" x="3589338" y="5062538"/>
          <p14:tracePt t="82442" x="3606800" y="5046663"/>
          <p14:tracePt t="82459" x="3606800" y="5029200"/>
          <p14:tracePt t="82491" x="3606800" y="5011738"/>
          <p14:tracePt t="82509" x="3556000" y="5011738"/>
          <p14:tracePt t="82525" x="3505200" y="5011738"/>
          <p14:tracePt t="82542" x="3446463" y="5011738"/>
          <p14:tracePt t="82559" x="3395663" y="5011738"/>
          <p14:tracePt t="82575" x="3360738" y="5046663"/>
          <p14:tracePt t="82592" x="3344863" y="5080000"/>
          <p14:tracePt t="82609" x="3327400" y="5130800"/>
          <p14:tracePt t="82625" x="3327400" y="5189538"/>
          <p14:tracePt t="82642" x="3327400" y="5224463"/>
          <p14:tracePt t="82659" x="3327400" y="5240338"/>
          <p14:tracePt t="82675" x="3395663" y="5275263"/>
          <p14:tracePt t="82692" x="3479800" y="5291138"/>
          <p14:tracePt t="82709" x="3573463" y="5291138"/>
          <p14:tracePt t="82725" x="3624263" y="5257800"/>
          <p14:tracePt t="82742" x="3657600" y="5224463"/>
          <p14:tracePt t="82759" x="3657600" y="5189538"/>
          <p14:tracePt t="82775" x="3683000" y="5156200"/>
          <p14:tracePt t="82792" x="3683000" y="5130800"/>
          <p14:tracePt t="82808" x="3683000" y="5113338"/>
          <p14:tracePt t="82825" x="3624263" y="5097463"/>
          <p14:tracePt t="82842" x="3556000" y="5080000"/>
          <p14:tracePt t="82859" x="3462338" y="5062538"/>
          <p14:tracePt t="82875" x="3378200" y="5062538"/>
          <p14:tracePt t="82892" x="3268663" y="5062538"/>
          <p14:tracePt t="82909" x="3182938" y="5062538"/>
          <p14:tracePt t="82925" x="3124200" y="5062538"/>
          <p14:tracePt t="82942" x="3106738" y="5080000"/>
          <p14:tracePt t="82959" x="3090863" y="5113338"/>
          <p14:tracePt t="82976" x="3090863" y="5156200"/>
          <p14:tracePt t="82992" x="3106738" y="5189538"/>
          <p14:tracePt t="83009" x="3200400" y="5240338"/>
          <p14:tracePt t="83025" x="3327400" y="5275263"/>
          <p14:tracePt t="83042" x="3522663" y="5291138"/>
          <p14:tracePt t="83059" x="3716338" y="5291138"/>
          <p14:tracePt t="83075" x="3817938" y="5257800"/>
          <p14:tracePt t="83092" x="3929063" y="5189538"/>
          <p14:tracePt t="83109" x="4013200" y="5029200"/>
          <p14:tracePt t="83126" x="4038600" y="4953000"/>
          <p14:tracePt t="83142" x="4038600" y="4902200"/>
          <p14:tracePt t="83159" x="4038600" y="4800600"/>
          <p14:tracePt t="83175" x="3979863" y="4724400"/>
          <p14:tracePt t="83192" x="3894138" y="4673600"/>
          <p14:tracePt t="83209" x="3784600" y="4640263"/>
          <p14:tracePt t="83225" x="3700463" y="4622800"/>
          <p14:tracePt t="83242" x="3538538" y="4579938"/>
          <p14:tracePt t="83259" x="3429000" y="4579938"/>
          <p14:tracePt t="83275" x="3302000" y="4579938"/>
          <p14:tracePt t="83292" x="3200400" y="4579938"/>
          <p14:tracePt t="83309" x="3149600" y="4597400"/>
          <p14:tracePt t="83325" x="3073400" y="4656138"/>
          <p14:tracePt t="83342" x="3022600" y="4724400"/>
          <p14:tracePt t="83359" x="3005138" y="4818063"/>
          <p14:tracePt t="83375" x="3005138" y="4902200"/>
          <p14:tracePt t="83392" x="3005138" y="5029200"/>
          <p14:tracePt t="83408" x="3040063" y="5113338"/>
          <p14:tracePt t="83426" x="3149600" y="5224463"/>
          <p14:tracePt t="83442" x="3217863" y="5240338"/>
          <p14:tracePt t="83459" x="3302000" y="5257800"/>
          <p14:tracePt t="83475" x="3378200" y="5257800"/>
          <p14:tracePt t="83492" x="3446463" y="5240338"/>
          <p14:tracePt t="83509" x="3479800" y="5189538"/>
          <p14:tracePt t="83525" x="3522663" y="5113338"/>
          <p14:tracePt t="83542" x="3538538" y="5062538"/>
          <p14:tracePt t="83559" x="3538538" y="5011738"/>
          <p14:tracePt t="83575" x="3538538" y="4995863"/>
          <p14:tracePt t="83592" x="3538538" y="4953000"/>
          <p14:tracePt t="83609" x="3522663" y="4935538"/>
          <p14:tracePt t="83626" x="3446463" y="4919663"/>
          <p14:tracePt t="83642" x="3429000" y="4919663"/>
          <p14:tracePt t="83659" x="3327400" y="4902200"/>
          <p14:tracePt t="83675" x="3251200" y="4902200"/>
          <p14:tracePt t="83692" x="3200400" y="4902200"/>
          <p14:tracePt t="83709" x="3149600" y="4902200"/>
          <p14:tracePt t="83725" x="3124200" y="4919663"/>
          <p14:tracePt t="83742" x="3106738" y="4935538"/>
          <p14:tracePt t="83759" x="3106738" y="4978400"/>
          <p14:tracePt t="83775" x="3149600" y="5029200"/>
          <p14:tracePt t="83792" x="3251200" y="5130800"/>
          <p14:tracePt t="83809" x="3411538" y="5224463"/>
          <p14:tracePt t="83825" x="3640138" y="5308600"/>
          <p14:tracePt t="83842" x="3894138" y="5351463"/>
          <p14:tracePt t="83859" x="3995738" y="5351463"/>
          <p14:tracePt t="83875" x="4106863" y="5351463"/>
          <p14:tracePt t="83892" x="4157663" y="5334000"/>
          <p14:tracePt t="83909" x="4191000" y="5275263"/>
          <p14:tracePt t="83925" x="4208463" y="5207000"/>
          <p14:tracePt t="83942" x="4208463" y="5130800"/>
          <p14:tracePt t="83958" x="4208463" y="5080000"/>
          <p14:tracePt t="83975" x="4191000" y="4995863"/>
          <p14:tracePt t="83992" x="4122738" y="4902200"/>
          <p14:tracePt t="84009" x="4071938" y="4851400"/>
          <p14:tracePt t="84026" x="3944938" y="4775200"/>
          <p14:tracePt t="84042" x="3835400" y="4741863"/>
          <p14:tracePt t="84059" x="3767138" y="4741863"/>
          <p14:tracePt t="84075" x="3657600" y="4724400"/>
          <p14:tracePt t="84092" x="3462338" y="4724400"/>
          <p14:tracePt t="84109" x="3395663" y="4724400"/>
          <p14:tracePt t="84126" x="3302000" y="4741863"/>
          <p14:tracePt t="84142" x="3233738" y="4757738"/>
          <p14:tracePt t="84159" x="3200400" y="4775200"/>
          <p14:tracePt t="84175" x="3182938" y="4800600"/>
          <p14:tracePt t="84208" x="3182938" y="4818063"/>
          <p14:tracePt t="84526" x="3149600" y="4818063"/>
          <p14:tracePt t="84543" x="3073400" y="4818063"/>
          <p14:tracePt t="84559" x="2989263" y="4818063"/>
          <p14:tracePt t="84576" x="2844800" y="4818063"/>
          <p14:tracePt t="84592" x="2667000" y="4818063"/>
          <p14:tracePt t="84609" x="2522538" y="4818063"/>
          <p14:tracePt t="84625" x="2471738" y="4818063"/>
          <p14:tracePt t="84642" x="2413000" y="4818063"/>
          <p14:tracePt t="84659" x="2362200" y="4818063"/>
          <p14:tracePt t="84675" x="2362200" y="4851400"/>
          <p14:tracePt t="84692" x="2362200" y="4902200"/>
          <p14:tracePt t="84709" x="2362200" y="4978400"/>
          <p14:tracePt t="84725" x="2395538" y="5080000"/>
          <p14:tracePt t="84742" x="2506663" y="5207000"/>
          <p14:tracePt t="84759" x="2649538" y="5334000"/>
          <p14:tracePt t="84775" x="2827338" y="5435600"/>
          <p14:tracePt t="84792" x="3040063" y="5545138"/>
          <p14:tracePt t="84809" x="3268663" y="5613400"/>
          <p14:tracePt t="84825" x="3505200" y="5630863"/>
          <p14:tracePt t="84842" x="3700463" y="5630863"/>
          <p14:tracePt t="84859" x="3817938" y="5613400"/>
          <p14:tracePt t="84875" x="3929063" y="5529263"/>
          <p14:tracePt t="84892" x="3962400" y="5435600"/>
          <p14:tracePt t="84909" x="3995738" y="5334000"/>
          <p14:tracePt t="84926" x="4013200" y="5224463"/>
          <p14:tracePt t="84942" x="4013200" y="5130800"/>
          <p14:tracePt t="84959" x="4013200" y="5029200"/>
          <p14:tracePt t="84975" x="3944938" y="4935538"/>
          <p14:tracePt t="84992" x="3860800" y="4851400"/>
          <p14:tracePt t="85009" x="3733800" y="4775200"/>
          <p14:tracePt t="85026" x="3589338" y="4706938"/>
          <p14:tracePt t="85042" x="3462338" y="4640263"/>
          <p14:tracePt t="85059" x="3378200" y="4622800"/>
          <p14:tracePt t="85076" x="3182938" y="4579938"/>
          <p14:tracePt t="85092" x="3106738" y="4579938"/>
          <p14:tracePt t="85109" x="2971800" y="4579938"/>
          <p14:tracePt t="85126" x="2862263" y="4579938"/>
          <p14:tracePt t="85142" x="2768600" y="4597400"/>
          <p14:tracePt t="85159" x="2700338" y="4656138"/>
          <p14:tracePt t="85175" x="2667000" y="4691063"/>
          <p14:tracePt t="85192" x="2667000" y="4741863"/>
          <p14:tracePt t="85209" x="2667000" y="4833938"/>
          <p14:tracePt t="85225" x="2667000" y="4919663"/>
          <p14:tracePt t="85242" x="2751138" y="5046663"/>
          <p14:tracePt t="85259" x="2895600" y="5156200"/>
          <p14:tracePt t="85276" x="3040063" y="5240338"/>
          <p14:tracePt t="85292" x="3200400" y="5275263"/>
          <p14:tracePt t="85309" x="3378200" y="5291138"/>
          <p14:tracePt t="85326" x="3538538" y="5291138"/>
          <p14:tracePt t="85342" x="3657600" y="5224463"/>
          <p14:tracePt t="85359" x="3767138" y="5130800"/>
          <p14:tracePt t="85375" x="3835400" y="5046663"/>
          <p14:tracePt t="85392" x="3894138" y="4935538"/>
          <p14:tracePt t="85409" x="3911600" y="4833938"/>
          <p14:tracePt t="85425" x="3911600" y="4691063"/>
          <p14:tracePt t="85442" x="3894138" y="4597400"/>
          <p14:tracePt t="85459" x="3802063" y="4495800"/>
          <p14:tracePt t="85475" x="3683000" y="4402138"/>
          <p14:tracePt t="85492" x="3538538" y="4335463"/>
          <p14:tracePt t="85509" x="3360738" y="4300538"/>
          <p14:tracePt t="85526" x="3167063" y="4284663"/>
          <p14:tracePt t="85542" x="2971800" y="4284663"/>
          <p14:tracePt t="85559" x="2913063" y="4284663"/>
          <p14:tracePt t="85576" x="2811463" y="4351338"/>
          <p14:tracePt t="85592" x="2768600" y="4402138"/>
          <p14:tracePt t="85609" x="2751138" y="4564063"/>
          <p14:tracePt t="85626" x="2751138" y="4691063"/>
          <p14:tracePt t="85642" x="2811463" y="4833938"/>
          <p14:tracePt t="85659" x="2928938" y="4995863"/>
          <p14:tracePt t="85675" x="3090863" y="5156200"/>
          <p14:tracePt t="85692" x="3268663" y="5291138"/>
          <p14:tracePt t="85709" x="3446463" y="5402263"/>
          <p14:tracePt t="85726" x="3624263" y="5453063"/>
          <p14:tracePt t="85742" x="3802063" y="5468938"/>
          <p14:tracePt t="85759" x="3911600" y="5468938"/>
          <p14:tracePt t="85775" x="4056063" y="5418138"/>
          <p14:tracePt t="85792" x="4122738" y="5351463"/>
          <p14:tracePt t="85809" x="4157663" y="5257800"/>
          <p14:tracePt t="85826" x="4173538" y="5173663"/>
          <p14:tracePt t="85842" x="4191000" y="5080000"/>
          <p14:tracePt t="85859" x="4173538" y="4978400"/>
          <p14:tracePt t="85876" x="4122738" y="4868863"/>
          <p14:tracePt t="85892" x="4038600" y="4775200"/>
          <p14:tracePt t="85909" x="3962400" y="4724400"/>
          <p14:tracePt t="85926" x="3894138" y="4673600"/>
          <p14:tracePt t="85942" x="3784600" y="4640263"/>
          <p14:tracePt t="85959" x="3683000" y="4597400"/>
          <p14:tracePt t="85976" x="3573463" y="4579938"/>
          <p14:tracePt t="85992" x="3446463" y="4564063"/>
          <p14:tracePt t="86009" x="3344863" y="4564063"/>
          <p14:tracePt t="86026" x="3217863" y="4564063"/>
          <p14:tracePt t="86042" x="3106738" y="4564063"/>
          <p14:tracePt t="86059" x="3073400" y="4564063"/>
          <p14:tracePt t="86076" x="3022600" y="4579938"/>
          <p14:tracePt t="86092" x="3022600" y="4597400"/>
          <p14:tracePt t="86109" x="3005138" y="4706938"/>
          <p14:tracePt t="86126" x="3005138" y="4818063"/>
          <p14:tracePt t="86142" x="3005138" y="4935538"/>
          <p14:tracePt t="86159" x="3055938" y="5080000"/>
          <p14:tracePt t="86175" x="3149600" y="5224463"/>
          <p14:tracePt t="86192" x="3233738" y="5351463"/>
          <p14:tracePt t="86209" x="3302000" y="5418138"/>
          <p14:tracePt t="86226" x="3429000" y="5511800"/>
          <p14:tracePt t="86242" x="3522663" y="5545138"/>
          <p14:tracePt t="86259" x="3640138" y="5545138"/>
          <p14:tracePt t="86275" x="3767138" y="5545138"/>
          <p14:tracePt t="86292" x="3860800" y="5529263"/>
          <p14:tracePt t="86309" x="3944938" y="5453063"/>
          <p14:tracePt t="86326" x="4013200" y="5367338"/>
          <p14:tracePt t="86342" x="4038600" y="5291138"/>
          <p14:tracePt t="86359" x="4056063" y="5173663"/>
          <p14:tracePt t="86376" x="4056063" y="5046663"/>
          <p14:tracePt t="86392" x="3979863" y="4919663"/>
          <p14:tracePt t="86409" x="3894138" y="4775200"/>
          <p14:tracePt t="86425" x="3767138" y="4640263"/>
          <p14:tracePt t="86442" x="3683000" y="4564063"/>
          <p14:tracePt t="86459" x="3522663" y="4478338"/>
          <p14:tracePt t="86475" x="3411538" y="4462463"/>
          <p14:tracePt t="86492" x="3284538" y="4462463"/>
          <p14:tracePt t="86509" x="3167063" y="4462463"/>
          <p14:tracePt t="86526" x="3040063" y="4462463"/>
          <p14:tracePt t="86542" x="2971800" y="4478338"/>
          <p14:tracePt t="86559" x="2928938" y="4495800"/>
          <p14:tracePt t="86576" x="2827338" y="4597400"/>
          <p14:tracePt t="86592" x="2811463" y="4622800"/>
          <p14:tracePt t="86609" x="2768600" y="4741863"/>
          <p14:tracePt t="86625" x="2751138" y="4833938"/>
          <p14:tracePt t="86642" x="2751138" y="4902200"/>
          <p14:tracePt t="86659" x="2768600" y="4995863"/>
          <p14:tracePt t="86676" x="2827338" y="5080000"/>
          <p14:tracePt t="86692" x="2928938" y="5156200"/>
          <p14:tracePt t="86709" x="3090863" y="5224463"/>
          <p14:tracePt t="86726" x="3251200" y="5240338"/>
          <p14:tracePt t="86742" x="3446463" y="5275263"/>
          <p14:tracePt t="86759" x="3624263" y="5275263"/>
          <p14:tracePt t="86776" x="3733800" y="5257800"/>
          <p14:tracePt t="86792" x="3817938" y="5224463"/>
          <p14:tracePt t="86809" x="3878263" y="5189538"/>
          <p14:tracePt t="86826" x="3894138" y="5156200"/>
          <p14:tracePt t="86842" x="3911600" y="5130800"/>
          <p14:tracePt t="86859" x="3911600" y="5080000"/>
          <p14:tracePt t="86876" x="3878263" y="5011738"/>
          <p14:tracePt t="86892" x="3784600" y="4902200"/>
          <p14:tracePt t="86909" x="3657600" y="4757738"/>
          <p14:tracePt t="86925" x="3556000" y="4640263"/>
          <p14:tracePt t="86942" x="3479800" y="4579938"/>
          <p14:tracePt t="86959" x="3360738" y="4513263"/>
          <p14:tracePt t="86976" x="3268663" y="4478338"/>
          <p14:tracePt t="86992" x="3124200" y="4478338"/>
          <p14:tracePt t="87009" x="3005138" y="4478338"/>
          <p14:tracePt t="87026" x="2971800" y="4478338"/>
          <p14:tracePt t="87042" x="2895600" y="4513263"/>
          <p14:tracePt t="87059" x="2811463" y="4597400"/>
          <p14:tracePt t="87076" x="2794000" y="4673600"/>
          <p14:tracePt t="87092" x="2768600" y="4741863"/>
          <p14:tracePt t="87109" x="2768600" y="4833938"/>
          <p14:tracePt t="87126" x="2768600" y="4902200"/>
          <p14:tracePt t="87142" x="2794000" y="4978400"/>
          <p14:tracePt t="87159" x="2844800" y="5029200"/>
          <p14:tracePt t="87176" x="2878138" y="5062538"/>
          <p14:tracePt t="87192" x="2928938" y="5097463"/>
          <p14:tracePt t="87209" x="2971800" y="5113338"/>
          <p14:tracePt t="87225" x="3022600" y="5130800"/>
          <p14:tracePt t="87242" x="3055938" y="5156200"/>
          <p14:tracePt t="87259" x="3090863" y="5156200"/>
          <p14:tracePt t="87276" x="3106738" y="5156200"/>
          <p14:tracePt t="87292" x="3124200" y="5156200"/>
          <p14:tracePt t="87508" x="3124200" y="5130800"/>
          <p14:tracePt t="87526" x="3090863" y="5062538"/>
          <p14:tracePt t="87543" x="3055938" y="4978400"/>
          <p14:tracePt t="87559" x="3022600" y="4919663"/>
          <p14:tracePt t="87576" x="2971800" y="4818063"/>
          <p14:tracePt t="87592" x="2913063" y="4706938"/>
          <p14:tracePt t="87609" x="2878138" y="4640263"/>
          <p14:tracePt t="87626" x="2844800" y="4579938"/>
          <p14:tracePt t="87642" x="2827338" y="4546600"/>
          <p14:tracePt t="87659" x="2811463" y="4529138"/>
          <p14:tracePt t="87691" x="2794000" y="4513263"/>
          <p14:tracePt t="87757" x="2794000" y="4529138"/>
          <p14:tracePt t="87776" x="2794000" y="4546600"/>
          <p14:tracePt t="87792" x="2827338" y="4640263"/>
          <p14:tracePt t="87809" x="2878138" y="4741863"/>
          <p14:tracePt t="87826" x="2928938" y="4833938"/>
          <p14:tracePt t="87842" x="2989263" y="4919663"/>
          <p14:tracePt t="87859" x="3022600" y="4953000"/>
          <p14:tracePt t="87876" x="3040063" y="4995863"/>
          <p14:tracePt t="87943" x="3040063" y="4953000"/>
          <p14:tracePt t="87959" x="3040063" y="4919663"/>
          <p14:tracePt t="87976" x="3005138" y="4833938"/>
          <p14:tracePt t="87992" x="2971800" y="4724400"/>
          <p14:tracePt t="88009" x="2928938" y="4579938"/>
          <p14:tracePt t="88026" x="2928938" y="4564063"/>
          <p14:tracePt t="88042" x="2928938" y="4529138"/>
          <p14:tracePt t="88075" x="2946400" y="4513263"/>
          <p14:tracePt t="88092" x="3022600" y="4513263"/>
          <p14:tracePt t="88109" x="3090863" y="4495800"/>
          <p14:tracePt t="88126" x="3167063" y="4462463"/>
          <p14:tracePt t="88142" x="3217863" y="4445000"/>
          <p14:tracePt t="88159" x="3233738" y="4427538"/>
          <p14:tracePt t="88176" x="3251200" y="4402138"/>
          <p14:tracePt t="88208" x="3268663" y="4386263"/>
          <p14:tracePt t="88259" x="3302000" y="4386263"/>
          <p14:tracePt t="88276" x="3378200" y="4386263"/>
          <p14:tracePt t="88292" x="3479800" y="4427538"/>
          <p14:tracePt t="88309" x="3573463" y="4445000"/>
          <p14:tracePt t="88326" x="3640138" y="4462463"/>
          <p14:tracePt t="88342" x="3683000" y="4462463"/>
          <p14:tracePt t="88359" x="3700463" y="4462463"/>
          <p14:tracePt t="88375" x="3716338" y="4462463"/>
          <p14:tracePt t="88425" x="3716338" y="4445000"/>
          <p14:tracePt t="88442" x="3716338" y="4402138"/>
          <p14:tracePt t="88459" x="3700463" y="4368800"/>
          <p14:tracePt t="88476" x="3589338" y="4300538"/>
          <p14:tracePt t="88492" x="3479800" y="4249738"/>
          <p14:tracePt t="88509" x="3360738" y="4191000"/>
          <p14:tracePt t="88526" x="3268663" y="4173538"/>
          <p14:tracePt t="88542" x="3124200" y="4140200"/>
          <p14:tracePt t="88559" x="2971800" y="4089400"/>
          <p14:tracePt t="88576" x="2862263" y="4089400"/>
          <p14:tracePt t="88592" x="2717800" y="4071938"/>
          <p14:tracePt t="88609" x="2649538" y="4071938"/>
          <p14:tracePt t="88626" x="2573338" y="4071938"/>
          <p14:tracePt t="88642" x="2540000" y="4071938"/>
          <p14:tracePt t="88659" x="2522538" y="4071938"/>
          <p14:tracePt t="88691" x="2506663" y="4071938"/>
          <p14:tracePt t="88724" x="2522538" y="4071938"/>
          <p14:tracePt t="88742" x="2590800" y="4089400"/>
          <p14:tracePt t="88759" x="2717800" y="4106863"/>
          <p14:tracePt t="88775" x="2913063" y="4140200"/>
          <p14:tracePt t="88792" x="3124200" y="4208463"/>
          <p14:tracePt t="88809" x="3251200" y="4224338"/>
          <p14:tracePt t="88826" x="3378200" y="4267200"/>
          <p14:tracePt t="88842" x="3462338" y="4300538"/>
          <p14:tracePt t="88859" x="3505200" y="4318000"/>
          <p14:tracePt t="88876" x="3522663" y="4335463"/>
          <p14:tracePt t="88892" x="3538538" y="4351338"/>
          <p14:tracePt t="88909" x="3538538" y="4386263"/>
          <p14:tracePt t="88926" x="3556000" y="4462463"/>
          <p14:tracePt t="88942" x="3573463" y="4564063"/>
          <p14:tracePt t="88959" x="3589338" y="4673600"/>
          <p14:tracePt t="88976" x="3624263" y="4868863"/>
          <p14:tracePt t="88993" x="3640138" y="4953000"/>
          <p14:tracePt t="89009" x="3657600" y="5011738"/>
          <p14:tracePt t="89026" x="3683000" y="5029200"/>
          <p14:tracePt t="89058" x="3683000" y="5046663"/>
          <p14:tracePt t="89091" x="3700463" y="5046663"/>
          <p14:tracePt t="89109" x="3716338" y="5029200"/>
          <p14:tracePt t="89126" x="3733800" y="5029200"/>
          <p14:tracePt t="89142" x="3751263" y="5011738"/>
          <p14:tracePt t="89159" x="3767138" y="4995863"/>
          <p14:tracePt t="89176" x="3784600" y="4995863"/>
          <p14:tracePt t="89262" x="3767138" y="4995863"/>
          <p14:tracePt t="89276" x="3716338" y="4995863"/>
          <p14:tracePt t="89292" x="3606800" y="4995863"/>
          <p14:tracePt t="89309" x="3505200" y="5029200"/>
          <p14:tracePt t="89326" x="3411538" y="5046663"/>
          <p14:tracePt t="89343" x="3302000" y="5080000"/>
          <p14:tracePt t="89359" x="3233738" y="5113338"/>
          <p14:tracePt t="89376" x="3182938" y="5156200"/>
          <p14:tracePt t="89392" x="3167063" y="5173663"/>
          <p14:tracePt t="89409" x="3149600" y="5207000"/>
          <p14:tracePt t="89426" x="3149600" y="5240338"/>
          <p14:tracePt t="89442" x="3149600" y="5291138"/>
          <p14:tracePt t="89459" x="3182938" y="5418138"/>
          <p14:tracePt t="89475" x="3217863" y="5453063"/>
          <p14:tracePt t="89492" x="3302000" y="5529263"/>
          <p14:tracePt t="89509" x="3462338" y="5595938"/>
          <p14:tracePt t="89526" x="3573463" y="5613400"/>
          <p14:tracePt t="89542" x="3683000" y="5630863"/>
          <p14:tracePt t="89559" x="3751263" y="5630863"/>
          <p14:tracePt t="89576" x="3784600" y="5613400"/>
          <p14:tracePt t="89592" x="3817938" y="5595938"/>
          <p14:tracePt t="89609" x="3817938" y="5580063"/>
          <p14:tracePt t="89626" x="3817938" y="5511800"/>
          <p14:tracePt t="89642" x="3784600" y="5384800"/>
          <p14:tracePt t="89659" x="3683000" y="5224463"/>
          <p14:tracePt t="89676" x="3556000" y="5062538"/>
          <p14:tracePt t="89692" x="3479800" y="4978400"/>
          <p14:tracePt t="89709" x="3395663" y="4884738"/>
          <p14:tracePt t="89726" x="3327400" y="4851400"/>
          <p14:tracePt t="89742" x="3284538" y="4833938"/>
          <p14:tracePt t="89759" x="3233738" y="4833938"/>
          <p14:tracePt t="89776" x="3200400" y="4833938"/>
          <p14:tracePt t="89792" x="3124200" y="4833938"/>
          <p14:tracePt t="89809" x="3073400" y="4851400"/>
          <p14:tracePt t="89826" x="3022600" y="4884738"/>
          <p14:tracePt t="89842" x="2989263" y="4919663"/>
          <p14:tracePt t="89859" x="2971800" y="4935538"/>
          <p14:tracePt t="89876" x="2946400" y="4953000"/>
          <p14:tracePt t="89892" x="2946400" y="4995863"/>
          <p14:tracePt t="89909" x="2946400" y="5046663"/>
          <p14:tracePt t="89926" x="3005138" y="5113338"/>
          <p14:tracePt t="89942" x="3106738" y="5224463"/>
          <p14:tracePt t="89959" x="3200400" y="5291138"/>
          <p14:tracePt t="89976" x="3395663" y="5384800"/>
          <p14:tracePt t="89993" x="3522663" y="5418138"/>
          <p14:tracePt t="90009" x="3556000" y="5418138"/>
          <p14:tracePt t="90026" x="3767138" y="5435600"/>
          <p14:tracePt t="90042" x="3860800" y="5435600"/>
          <p14:tracePt t="90059" x="3929063" y="5402263"/>
          <p14:tracePt t="90076" x="3979863" y="5351463"/>
          <p14:tracePt t="90092" x="4013200" y="5291138"/>
          <p14:tracePt t="90109" x="4056063" y="5189538"/>
          <p14:tracePt t="90125" x="4056063" y="5080000"/>
          <p14:tracePt t="90941" x="4038600" y="5062538"/>
          <p14:tracePt t="90959" x="3979863" y="5011738"/>
          <p14:tracePt t="90976" x="3944938" y="4953000"/>
          <p14:tracePt t="90993" x="3911600" y="4935538"/>
          <p14:tracePt t="91009" x="3878263" y="4902200"/>
          <p14:tracePt t="91025" x="3860800" y="4884738"/>
          <p14:tracePt t="91042" x="3835400" y="4868863"/>
          <p14:tracePt t="91059" x="3802063" y="4851400"/>
          <p14:tracePt t="91075" x="3751263" y="4833938"/>
          <p14:tracePt t="91092" x="3700463" y="4818063"/>
          <p14:tracePt t="91109" x="3640138" y="4818063"/>
          <p14:tracePt t="91126" x="3606800" y="4800600"/>
          <p14:tracePt t="91142" x="3573463" y="4775200"/>
          <p14:tracePt t="91159" x="3538538" y="4775200"/>
          <p14:tracePt t="91176" x="3505200" y="4775200"/>
          <p14:tracePt t="91192" x="3446463" y="4775200"/>
          <p14:tracePt t="91209" x="3378200" y="4775200"/>
          <p14:tracePt t="91226" x="3284538" y="4775200"/>
          <p14:tracePt t="91243" x="3200400" y="4775200"/>
          <p14:tracePt t="91259" x="3124200" y="4800600"/>
          <p14:tracePt t="91276" x="3055938" y="4818063"/>
          <p14:tracePt t="91292" x="3005138" y="4833938"/>
          <p14:tracePt t="91309" x="2946400" y="4868863"/>
          <p14:tracePt t="91325" x="2913063" y="4902200"/>
          <p14:tracePt t="91343" x="2862263" y="4953000"/>
          <p14:tracePt t="91359" x="2811463" y="5029200"/>
          <p14:tracePt t="91376" x="2768600" y="5080000"/>
          <p14:tracePt t="91392" x="2751138" y="5156200"/>
          <p14:tracePt t="91409" x="2751138" y="5240338"/>
          <p14:tracePt t="91426" x="2768600" y="5308600"/>
          <p14:tracePt t="91443" x="2878138" y="5468938"/>
          <p14:tracePt t="91459" x="2928938" y="5529263"/>
          <p14:tracePt t="91476" x="3106738" y="5689600"/>
          <p14:tracePt t="91492" x="3217863" y="5757863"/>
          <p14:tracePt t="91509" x="3327400" y="5824538"/>
          <p14:tracePt t="91526" x="3411538" y="5859463"/>
          <p14:tracePt t="91542" x="3479800" y="5900738"/>
          <p14:tracePt t="91559" x="3589338" y="5918200"/>
          <p14:tracePt t="91575" x="3700463" y="5918200"/>
          <p14:tracePt t="91592" x="3817938" y="5918200"/>
          <p14:tracePt t="91609" x="3911600" y="5900738"/>
          <p14:tracePt t="91626" x="3995738" y="5842000"/>
          <p14:tracePt t="91642" x="4071938" y="5773738"/>
          <p14:tracePt t="91659" x="4106863" y="5707063"/>
          <p14:tracePt t="91676" x="4140200" y="5646738"/>
          <p14:tracePt t="91692" x="4140200" y="5580063"/>
          <p14:tracePt t="91709" x="4140200" y="5529263"/>
          <p14:tracePt t="91726" x="4140200" y="5468938"/>
          <p14:tracePt t="91743" x="4140200" y="5384800"/>
          <p14:tracePt t="91759" x="4089400" y="5308600"/>
          <p14:tracePt t="91776" x="4056063" y="5224463"/>
          <p14:tracePt t="91792" x="4013200" y="5156200"/>
          <p14:tracePt t="91809" x="3962400" y="5097463"/>
          <p14:tracePt t="91826" x="3911600" y="5029200"/>
          <p14:tracePt t="91842" x="3835400" y="4935538"/>
          <p14:tracePt t="91859" x="3784600" y="4884738"/>
          <p14:tracePt t="91876" x="3733800" y="4818063"/>
          <p14:tracePt t="91893" x="3657600" y="4757738"/>
          <p14:tracePt t="91909" x="3606800" y="4724400"/>
          <p14:tracePt t="91926" x="3573463" y="4691063"/>
          <p14:tracePt t="91943" x="3522663" y="4673600"/>
          <p14:tracePt t="91959" x="3446463" y="4656138"/>
          <p14:tracePt t="91975" x="3378200" y="4656138"/>
          <p14:tracePt t="91992" x="3302000" y="4640263"/>
          <p14:tracePt t="92009" x="3251200" y="4640263"/>
          <p14:tracePt t="92026" x="3200400" y="4640263"/>
          <p14:tracePt t="92042" x="3167063" y="4640263"/>
          <p14:tracePt t="92059" x="3106738" y="4640263"/>
          <p14:tracePt t="92076" x="3055938" y="4673600"/>
          <p14:tracePt t="92092" x="3040063" y="4706938"/>
          <p14:tracePt t="92109" x="3005138" y="4741863"/>
          <p14:tracePt t="92126" x="3005138" y="4775200"/>
          <p14:tracePt t="92143" x="3005138" y="4851400"/>
          <p14:tracePt t="92159" x="3005138" y="4919663"/>
          <p14:tracePt t="92176" x="3040063" y="5029200"/>
          <p14:tracePt t="92193" x="3106738" y="5156200"/>
          <p14:tracePt t="92209" x="3182938" y="5275263"/>
          <p14:tracePt t="92226" x="3233738" y="5351463"/>
          <p14:tracePt t="92243" x="3360738" y="5453063"/>
          <p14:tracePt t="92259" x="3446463" y="5529263"/>
          <p14:tracePt t="92276" x="3538538" y="5580063"/>
          <p14:tracePt t="92292" x="3606800" y="5613400"/>
          <p14:tracePt t="92309" x="3700463" y="5630863"/>
          <p14:tracePt t="92326" x="3767138" y="5646738"/>
          <p14:tracePt t="92343" x="3860800" y="5664200"/>
          <p14:tracePt t="92359" x="3929063" y="5664200"/>
          <p14:tracePt t="92376" x="3979863" y="5664200"/>
          <p14:tracePt t="92392" x="4038600" y="5664200"/>
          <p14:tracePt t="92409" x="4089400" y="5646738"/>
          <p14:tracePt t="92426" x="4106863" y="5630863"/>
          <p14:tracePt t="92442" x="4122738" y="5595938"/>
          <p14:tracePt t="92459" x="4157663" y="5580063"/>
          <p14:tracePt t="92476" x="4173538" y="5511800"/>
          <p14:tracePt t="92493" x="4191000" y="5453063"/>
          <p14:tracePt t="92509" x="4191000" y="5402263"/>
          <p14:tracePt t="92526" x="4191000" y="5334000"/>
          <p14:tracePt t="92542" x="4191000" y="5275263"/>
          <p14:tracePt t="92559" x="4173538" y="5207000"/>
          <p14:tracePt t="92576" x="4157663" y="5156200"/>
          <p14:tracePt t="92593" x="4122738" y="5080000"/>
          <p14:tracePt t="92609" x="4089400" y="5029200"/>
          <p14:tracePt t="92626" x="4056063" y="4995863"/>
          <p14:tracePt t="92642" x="3995738" y="4935538"/>
          <p14:tracePt t="92659" x="3962400" y="4902200"/>
          <p14:tracePt t="92676" x="3911600" y="4884738"/>
          <p14:tracePt t="92692" x="3878263" y="4851400"/>
          <p14:tracePt t="92709" x="3817938" y="4818063"/>
          <p14:tracePt t="92726" x="3784600" y="4818063"/>
          <p14:tracePt t="92743" x="3733800" y="4800600"/>
          <p14:tracePt t="92759" x="3700463" y="4775200"/>
          <p14:tracePt t="92776" x="3624263" y="4775200"/>
          <p14:tracePt t="92792" x="3573463" y="4775200"/>
          <p14:tracePt t="92809" x="3522663" y="4775200"/>
          <p14:tracePt t="92826" x="3462338" y="4775200"/>
          <p14:tracePt t="92842" x="3411538" y="4775200"/>
          <p14:tracePt t="92859" x="3378200" y="4775200"/>
          <p14:tracePt t="92876" x="3327400" y="4800600"/>
          <p14:tracePt t="92892" x="3302000" y="4800600"/>
          <p14:tracePt t="92909" x="3268663" y="4833938"/>
          <p14:tracePt t="92926" x="3233738" y="4868863"/>
          <p14:tracePt t="92943" x="3182938" y="4902200"/>
          <p14:tracePt t="92959" x="3106738" y="4978400"/>
          <p14:tracePt t="92976" x="3073400" y="5029200"/>
          <p14:tracePt t="92993" x="3040063" y="5062538"/>
          <p14:tracePt t="93009" x="3040063" y="5097463"/>
          <p14:tracePt t="93026" x="3040063" y="5130800"/>
          <p14:tracePt t="93042" x="3040063" y="5207000"/>
          <p14:tracePt t="93059" x="3073400" y="5291138"/>
          <p14:tracePt t="93076" x="3149600" y="5402263"/>
          <p14:tracePt t="93093" x="3233738" y="5468938"/>
          <p14:tracePt t="93109" x="3360738" y="5580063"/>
          <p14:tracePt t="93126" x="3429000" y="5613400"/>
          <p14:tracePt t="93142" x="3522663" y="5646738"/>
          <p14:tracePt t="93159" x="3589338" y="5664200"/>
          <p14:tracePt t="93176" x="3683000" y="5664200"/>
          <p14:tracePt t="93192" x="3733800" y="5664200"/>
          <p14:tracePt t="93209" x="3802063" y="5664200"/>
          <p14:tracePt t="93226" x="3860800" y="5630863"/>
          <p14:tracePt t="93242" x="3911600" y="5595938"/>
          <p14:tracePt t="93259" x="3944938" y="5562600"/>
          <p14:tracePt t="93276" x="3962400" y="5545138"/>
          <p14:tracePt t="93292" x="3962400" y="5511800"/>
          <p14:tracePt t="93309" x="3979863" y="5486400"/>
          <p14:tracePt t="93326" x="3995738" y="5453063"/>
          <p14:tracePt t="93343" x="3995738" y="5402263"/>
          <p14:tracePt t="93359" x="3995738" y="5367338"/>
          <p14:tracePt t="93376" x="3995738" y="5308600"/>
          <p14:tracePt t="93393" x="3995738" y="5257800"/>
          <p14:tracePt t="93409" x="3995738" y="5224463"/>
          <p14:tracePt t="93426" x="3995738" y="5189538"/>
          <p14:tracePt t="93442" x="3995738" y="5156200"/>
          <p14:tracePt t="93459" x="3979863" y="5130800"/>
          <p14:tracePt t="93476" x="3979863" y="5113338"/>
          <p14:tracePt t="93531" x="3962400" y="5113338"/>
          <p14:tracePt t="93966" x="3944938" y="5113338"/>
          <p14:tracePt t="93992" x="3929063" y="5113338"/>
          <p14:tracePt t="94009" x="3911600" y="5097463"/>
          <p14:tracePt t="94026" x="3894138" y="5097463"/>
          <p14:tracePt t="94043" x="3878263" y="5080000"/>
          <p14:tracePt t="94059" x="3860800" y="5062538"/>
          <p14:tracePt t="94076" x="3835400" y="5062538"/>
          <p14:tracePt t="94125" x="3817938" y="5062538"/>
          <p14:tracePt t="94384" x="3817938" y="5080000"/>
          <p14:tracePt t="94458" x="3802063" y="5080000"/>
          <p14:tracePt t="94477" x="3802063" y="5097463"/>
          <p14:tracePt t="94491" x="3767138" y="5097463"/>
          <p14:tracePt t="94509" x="3751263" y="5113338"/>
          <p14:tracePt t="94526" x="3716338" y="5113338"/>
          <p14:tracePt t="94543" x="3683000" y="5130800"/>
          <p14:tracePt t="94559" x="3624263" y="5156200"/>
          <p14:tracePt t="94576" x="3589338" y="5173663"/>
          <p14:tracePt t="94593" x="3556000" y="5189538"/>
          <p14:tracePt t="94609" x="3538538" y="5207000"/>
          <p14:tracePt t="94626" x="3505200" y="5224463"/>
          <p14:tracePt t="94642" x="3479800" y="5240338"/>
          <p14:tracePt t="94659" x="3462338" y="5240338"/>
          <p14:tracePt t="94676" x="3446463" y="5257800"/>
          <p14:tracePt t="94693" x="3446463" y="5275263"/>
          <p14:tracePt t="94792" x="3446463" y="5291138"/>
          <p14:tracePt t="94809" x="3462338" y="5291138"/>
          <p14:tracePt t="94826" x="3522663" y="5308600"/>
          <p14:tracePt t="94843" x="3573463" y="5308600"/>
          <p14:tracePt t="94859" x="3657600" y="5308600"/>
          <p14:tracePt t="94876" x="3751263" y="5308600"/>
          <p14:tracePt t="94892" x="3784600" y="5308600"/>
          <p14:tracePt t="94909" x="3817938" y="5291138"/>
          <p14:tracePt t="94926" x="3860800" y="5275263"/>
          <p14:tracePt t="94942" x="3894138" y="5275263"/>
          <p14:tracePt t="94959" x="3929063" y="5257800"/>
          <p14:tracePt t="94976" x="3995738" y="5240338"/>
          <p14:tracePt t="94992" x="4056063" y="5207000"/>
          <p14:tracePt t="95009" x="4106863" y="5173663"/>
          <p14:tracePt t="95026" x="4173538" y="5156200"/>
          <p14:tracePt t="95043" x="4249738" y="5097463"/>
          <p14:tracePt t="95059" x="4335463" y="5062538"/>
          <p14:tracePt t="95076" x="4445000" y="5011738"/>
          <p14:tracePt t="95093" x="4640263" y="4919663"/>
          <p14:tracePt t="95109" x="4833938" y="4868863"/>
          <p14:tracePt t="95126" x="5080000" y="4818063"/>
          <p14:tracePt t="95143" x="5316538" y="4775200"/>
          <p14:tracePt t="95159" x="5511800" y="4757738"/>
          <p14:tracePt t="95176" x="5630863" y="4757738"/>
          <p14:tracePt t="95192" x="5757863" y="4757738"/>
          <p14:tracePt t="95209" x="5834063" y="4757738"/>
          <p14:tracePt t="97104" x="5808663" y="4757738"/>
          <p14:tracePt t="97112" x="5773738" y="4741863"/>
          <p14:tracePt t="97126" x="5740400" y="4724400"/>
          <p14:tracePt t="97143" x="5689600" y="4706938"/>
          <p14:tracePt t="97159" x="5580063" y="4640263"/>
          <p14:tracePt t="97176" x="5511800" y="4579938"/>
          <p14:tracePt t="97193" x="5418138" y="4513263"/>
          <p14:tracePt t="97209" x="5351463" y="4427538"/>
          <p14:tracePt t="97226" x="5275263" y="4318000"/>
          <p14:tracePt t="97242" x="5240338" y="4224338"/>
          <p14:tracePt t="97259" x="5189538" y="4122738"/>
          <p14:tracePt t="97276" x="5173663" y="4046538"/>
          <p14:tracePt t="97293" x="5156200" y="3979863"/>
          <p14:tracePt t="97309" x="5138738" y="3962400"/>
          <p14:tracePt t="99448" x="5138738" y="3944938"/>
          <p14:tracePt t="99476" x="5138738" y="3929063"/>
          <p14:tracePt t="99842" x="5122863" y="3929063"/>
          <p14:tracePt t="99860" x="5046663" y="3929063"/>
          <p14:tracePt t="99876" x="4960938" y="3929063"/>
          <p14:tracePt t="99893" x="4818063" y="3944938"/>
          <p14:tracePt t="99910" x="4691063" y="3962400"/>
          <p14:tracePt t="99926" x="4529138" y="4013200"/>
          <p14:tracePt t="99943" x="4351338" y="4106863"/>
          <p14:tracePt t="99959" x="4157663" y="4208463"/>
          <p14:tracePt t="99976" x="3995738" y="4335463"/>
          <p14:tracePt t="99993" x="3878263" y="4427538"/>
          <p14:tracePt t="100009" x="3767138" y="4529138"/>
          <p14:tracePt t="100026" x="3716338" y="4579938"/>
          <p14:tracePt t="100043" x="3657600" y="4622800"/>
          <p14:tracePt t="100075" x="3640138" y="4622800"/>
          <p14:tracePt t="100111" x="3657600" y="4640263"/>
          <p14:tracePt t="100126" x="3683000" y="4640263"/>
          <p14:tracePt t="100143" x="3751263" y="4656138"/>
          <p14:tracePt t="100159" x="3802063" y="4691063"/>
          <p14:tracePt t="100176" x="3878263" y="4706938"/>
          <p14:tracePt t="100193" x="3911600" y="4741863"/>
          <p14:tracePt t="100210" x="3962400" y="4775200"/>
          <p14:tracePt t="100226" x="4013200" y="4818063"/>
          <p14:tracePt t="100243" x="4038600" y="4833938"/>
          <p14:tracePt t="100669" x="4038600" y="4818063"/>
          <p14:tracePt t="100677" x="4038600" y="4800600"/>
          <p14:tracePt t="100693" x="4038600" y="4775200"/>
          <p14:tracePt t="100709" x="4013200" y="4691063"/>
          <p14:tracePt t="100726" x="4013200" y="4597400"/>
          <p14:tracePt t="100743" x="4013200" y="4478338"/>
          <p14:tracePt t="100760" x="4013200" y="4462463"/>
          <p14:tracePt t="100776" x="4038600" y="4402138"/>
          <p14:tracePt t="100793" x="4056063" y="4386263"/>
          <p14:tracePt t="100825" x="4071938" y="4386263"/>
          <p14:tracePt t="100875" x="4071938" y="4402138"/>
          <p14:tracePt t="100892" x="4071938" y="4478338"/>
          <p14:tracePt t="100910" x="4056063" y="4546600"/>
          <p14:tracePt t="100926" x="3995738" y="4656138"/>
          <p14:tracePt t="100943" x="3944938" y="4757738"/>
          <p14:tracePt t="100959" x="3894138" y="4902200"/>
          <p14:tracePt t="100976" x="3817938" y="5046663"/>
          <p14:tracePt t="100993" x="3767138" y="5207000"/>
          <p14:tracePt t="101009" x="3716338" y="5291138"/>
          <p14:tracePt t="101026" x="3700463" y="5384800"/>
          <p14:tracePt t="101043" x="3683000" y="5435600"/>
          <p14:tracePt t="101059" x="3683000" y="5468938"/>
          <p14:tracePt t="101076" x="3683000" y="5486400"/>
          <p14:tracePt t="101092" x="3683000" y="5511800"/>
          <p14:tracePt t="102260" x="3683000" y="5486400"/>
          <p14:tracePt t="102277" x="3683000" y="5435600"/>
          <p14:tracePt t="102293" x="3657600" y="5367338"/>
          <p14:tracePt t="102310" x="3657600" y="5308600"/>
          <p14:tracePt t="102326" x="3640138" y="5207000"/>
          <p14:tracePt t="102343" x="3640138" y="5097463"/>
          <p14:tracePt t="102359" x="3640138" y="5011738"/>
          <p14:tracePt t="102376" x="3640138" y="4935538"/>
          <p14:tracePt t="102393" x="3640138" y="4884738"/>
          <p14:tracePt t="102410" x="3640138" y="4851400"/>
          <p14:tracePt t="102426" x="3640138" y="4833938"/>
          <p14:tracePt t="102443" x="3640138" y="4818063"/>
          <p14:tracePt t="102561" x="3624263" y="4818063"/>
          <p14:tracePt t="102592" x="3606800" y="4833938"/>
          <p14:tracePt t="102609" x="3589338" y="4868863"/>
          <p14:tracePt t="102626" x="3573463" y="4902200"/>
          <p14:tracePt t="102643" x="3538538" y="4919663"/>
          <p14:tracePt t="102659" x="3522663" y="4953000"/>
          <p14:tracePt t="102676" x="3505200" y="4978400"/>
          <p14:tracePt t="102709" x="3479800" y="4978400"/>
          <p14:tracePt t="102792" x="3505200" y="4978400"/>
          <p14:tracePt t="102810" x="3522663" y="4953000"/>
          <p14:tracePt t="102826" x="3556000" y="4919663"/>
          <p14:tracePt t="102843" x="3589338" y="4902200"/>
          <p14:tracePt t="102860" x="3624263" y="4868863"/>
          <p14:tracePt t="102876" x="3624263" y="4833938"/>
          <p14:tracePt t="102893" x="3640138" y="4757738"/>
          <p14:tracePt t="102910" x="3640138" y="4673600"/>
          <p14:tracePt t="102926" x="3589338" y="4546600"/>
          <p14:tracePt t="102943" x="3505200" y="4386263"/>
          <p14:tracePt t="102960" x="3411538" y="4300538"/>
          <p14:tracePt t="102976" x="3302000" y="4191000"/>
          <p14:tracePt t="102993" x="3182938" y="4157663"/>
          <p14:tracePt t="103010" x="3106738" y="4157663"/>
          <p14:tracePt t="103026" x="3040063" y="4157663"/>
          <p14:tracePt t="103043" x="2971800" y="4208463"/>
          <p14:tracePt t="103059" x="2878138" y="4284663"/>
          <p14:tracePt t="103076" x="2827338" y="4335463"/>
          <p14:tracePt t="103093" x="2768600" y="4402138"/>
          <p14:tracePt t="103109" x="2700338" y="4495800"/>
          <p14:tracePt t="103126" x="2649538" y="4597400"/>
          <p14:tracePt t="103143" x="2590800" y="4724400"/>
          <p14:tracePt t="103160" x="2557463" y="4919663"/>
          <p14:tracePt t="103176" x="2557463" y="4953000"/>
          <p14:tracePt t="103193" x="2557463" y="5130800"/>
          <p14:tracePt t="103210" x="2590800" y="5334000"/>
          <p14:tracePt t="103226" x="2649538" y="5402263"/>
          <p14:tracePt t="103243" x="2878138" y="5595938"/>
          <p14:tracePt t="103260" x="3090863" y="5722938"/>
          <p14:tracePt t="103276" x="3327400" y="5842000"/>
          <p14:tracePt t="103293" x="3538538" y="5935663"/>
          <p14:tracePt t="103310" x="3751263" y="6019800"/>
          <p14:tracePt t="103326" x="3929063" y="6062663"/>
          <p14:tracePt t="103343" x="4106863" y="6078538"/>
          <p14:tracePt t="103360" x="4233863" y="6078538"/>
          <p14:tracePt t="103376" x="4335463" y="6019800"/>
          <p14:tracePt t="103393" x="4411663" y="5935663"/>
          <p14:tracePt t="103409" x="4478338" y="5808663"/>
          <p14:tracePt t="103426" x="4495800" y="5664200"/>
          <p14:tracePt t="103443" x="4513263" y="5545138"/>
          <p14:tracePt t="103459" x="4513263" y="5418138"/>
          <p14:tracePt t="103476" x="4513263" y="5275263"/>
          <p14:tracePt t="103493" x="4462463" y="5173663"/>
          <p14:tracePt t="103510" x="4386263" y="5062538"/>
          <p14:tracePt t="103526" x="4335463" y="4995863"/>
          <p14:tracePt t="103543" x="4284663" y="4919663"/>
          <p14:tracePt t="103559" x="4208463" y="4851400"/>
          <p14:tracePt t="103576" x="4122738" y="4800600"/>
          <p14:tracePt t="103593" x="4038600" y="4775200"/>
          <p14:tracePt t="103610" x="3929063" y="4757738"/>
          <p14:tracePt t="103626" x="3817938" y="4757738"/>
          <p14:tracePt t="103643" x="3683000" y="4757738"/>
          <p14:tracePt t="103660" x="3573463" y="4757738"/>
          <p14:tracePt t="103676" x="3429000" y="4757738"/>
          <p14:tracePt t="103693" x="3344863" y="4757738"/>
          <p14:tracePt t="103710" x="3251200" y="4800600"/>
          <p14:tracePt t="103726" x="3200400" y="4851400"/>
          <p14:tracePt t="103743" x="3124200" y="4902200"/>
          <p14:tracePt t="103759" x="3073400" y="4953000"/>
          <p14:tracePt t="103776" x="3040063" y="5029200"/>
          <p14:tracePt t="103793" x="3022600" y="5097463"/>
          <p14:tracePt t="103810" x="3022600" y="5207000"/>
          <p14:tracePt t="103826" x="3040063" y="5291138"/>
          <p14:tracePt t="103843" x="3149600" y="5418138"/>
          <p14:tracePt t="103860" x="3284538" y="5562600"/>
          <p14:tracePt t="103876" x="3462338" y="5646738"/>
          <p14:tracePt t="103893" x="3589338" y="5722938"/>
          <p14:tracePt t="103910" x="3716338" y="5757863"/>
          <p14:tracePt t="103926" x="3878263" y="5791200"/>
          <p14:tracePt t="103943" x="3995738" y="5791200"/>
          <p14:tracePt t="103960" x="4106863" y="5773738"/>
          <p14:tracePt t="103976" x="4208463" y="5722938"/>
          <p14:tracePt t="103993" x="4300538" y="5630863"/>
          <p14:tracePt t="104010" x="4368800" y="5511800"/>
          <p14:tracePt t="104026" x="4386263" y="5384800"/>
          <p14:tracePt t="104043" x="4411663" y="5240338"/>
          <p14:tracePt t="104060" x="4427538" y="5097463"/>
          <p14:tracePt t="104076" x="4427538" y="4935538"/>
          <p14:tracePt t="104093" x="4386263" y="4851400"/>
          <p14:tracePt t="104110" x="4335463" y="4741863"/>
          <p14:tracePt t="104126" x="4267200" y="4673600"/>
          <p14:tracePt t="104143" x="4191000" y="4597400"/>
          <p14:tracePt t="104160" x="4106863" y="4564063"/>
          <p14:tracePt t="104176" x="3995738" y="4513263"/>
          <p14:tracePt t="104193" x="3894138" y="4478338"/>
          <p14:tracePt t="104210" x="3751263" y="4445000"/>
          <p14:tracePt t="104226" x="3589338" y="4402138"/>
          <p14:tracePt t="104243" x="3479800" y="4402138"/>
          <p14:tracePt t="104260" x="3378200" y="4402138"/>
          <p14:tracePt t="104276" x="3268663" y="4402138"/>
          <p14:tracePt t="104293" x="3200400" y="4427538"/>
          <p14:tracePt t="104310" x="3124200" y="4478338"/>
          <p14:tracePt t="104326" x="3055938" y="4529138"/>
          <p14:tracePt t="104343" x="3005138" y="4579938"/>
          <p14:tracePt t="104360" x="2989263" y="4656138"/>
          <p14:tracePt t="104376" x="2971800" y="4757738"/>
          <p14:tracePt t="104393" x="2971800" y="4868863"/>
          <p14:tracePt t="104410" x="3022600" y="5011738"/>
          <p14:tracePt t="104426" x="3124200" y="5156200"/>
          <p14:tracePt t="104443" x="3251200" y="5291138"/>
          <p14:tracePt t="104459" x="3429000" y="5435600"/>
          <p14:tracePt t="104476" x="3606800" y="5562600"/>
          <p14:tracePt t="104493" x="3751263" y="5646738"/>
          <p14:tracePt t="104510" x="3860800" y="5689600"/>
          <p14:tracePt t="104526" x="3979863" y="5722938"/>
          <p14:tracePt t="104543" x="4140200" y="5740400"/>
          <p14:tracePt t="104560" x="4249738" y="5740400"/>
          <p14:tracePt t="104576" x="4335463" y="5707063"/>
          <p14:tracePt t="104593" x="4427538" y="5630863"/>
          <p14:tracePt t="104610" x="4513263" y="5486400"/>
          <p14:tracePt t="104626" x="4529138" y="5435600"/>
          <p14:tracePt t="104643" x="4546600" y="5291138"/>
          <p14:tracePt t="104660" x="4564063" y="5207000"/>
          <p14:tracePt t="104676" x="4564063" y="5173663"/>
          <p14:tracePt t="104693" x="4546600" y="5046663"/>
          <p14:tracePt t="104710" x="4513263" y="4978400"/>
          <p14:tracePt t="104726" x="4462463" y="4919663"/>
          <p14:tracePt t="104743" x="4386263" y="4868863"/>
          <p14:tracePt t="104760" x="4335463" y="4833938"/>
          <p14:tracePt t="104776" x="4249738" y="4775200"/>
          <p14:tracePt t="104793" x="4191000" y="4757738"/>
          <p14:tracePt t="104809" x="4106863" y="4724400"/>
          <p14:tracePt t="104826" x="3995738" y="4706938"/>
          <p14:tracePt t="104843" x="3894138" y="4673600"/>
          <p14:tracePt t="104860" x="3802063" y="4673600"/>
          <p14:tracePt t="104876" x="3733800" y="4656138"/>
          <p14:tracePt t="104893" x="3640138" y="4656138"/>
          <p14:tracePt t="104910" x="3589338" y="4656138"/>
          <p14:tracePt t="104926" x="3538538" y="4656138"/>
          <p14:tracePt t="104943" x="3522663" y="4673600"/>
          <p14:tracePt t="104960" x="3479800" y="4691063"/>
          <p14:tracePt t="104976" x="3462338" y="4706938"/>
          <p14:tracePt t="104993" x="3446463" y="4724400"/>
          <p14:tracePt t="105010" x="3429000" y="4757738"/>
          <p14:tracePt t="105026" x="3411538" y="4818063"/>
          <p14:tracePt t="105043" x="3411538" y="4902200"/>
          <p14:tracePt t="105060" x="3429000" y="5011738"/>
          <p14:tracePt t="105076" x="3505200" y="5156200"/>
          <p14:tracePt t="105093" x="3606800" y="5291138"/>
          <p14:tracePt t="105110" x="3802063" y="5511800"/>
          <p14:tracePt t="105126" x="3878263" y="5562600"/>
          <p14:tracePt t="105143" x="4013200" y="5646738"/>
          <p14:tracePt t="105160" x="4191000" y="5740400"/>
          <p14:tracePt t="105176" x="4249738" y="5757863"/>
          <p14:tracePt t="105193" x="4445000" y="5757863"/>
          <p14:tracePt t="105210" x="4589463" y="5757863"/>
          <p14:tracePt t="105226" x="4724400" y="5664200"/>
          <p14:tracePt t="105243" x="4800600" y="5613400"/>
          <p14:tracePt t="105260" x="4868863" y="5545138"/>
          <p14:tracePt t="105276" x="4919663" y="5468938"/>
          <p14:tracePt t="105293" x="4945063" y="5402263"/>
          <p14:tracePt t="105310" x="4945063" y="5291138"/>
          <p14:tracePt t="105326" x="4919663" y="5173663"/>
          <p14:tracePt t="105343" x="4818063" y="5011738"/>
          <p14:tracePt t="105360" x="4640263" y="4800600"/>
          <p14:tracePt t="105376" x="4462463" y="4597400"/>
          <p14:tracePt t="105393" x="4267200" y="4445000"/>
          <p14:tracePt t="105410" x="4106863" y="4318000"/>
          <p14:tracePt t="105426" x="3929063" y="4224338"/>
          <p14:tracePt t="105443" x="3817938" y="4208463"/>
          <p14:tracePt t="105460" x="3700463" y="4173538"/>
          <p14:tracePt t="105476" x="3589338" y="4173538"/>
          <p14:tracePt t="105493" x="3505200" y="4173538"/>
          <p14:tracePt t="105510" x="3378200" y="4173538"/>
          <p14:tracePt t="105526" x="3302000" y="4173538"/>
          <p14:tracePt t="105543" x="3217863" y="4173538"/>
          <p14:tracePt t="105560" x="3149600" y="4208463"/>
          <p14:tracePt t="105576" x="3090863" y="4267200"/>
          <p14:tracePt t="105593" x="3055938" y="4335463"/>
          <p14:tracePt t="105610" x="3022600" y="4386263"/>
          <p14:tracePt t="105626" x="3005138" y="4495800"/>
          <p14:tracePt t="105643" x="2989263" y="4673600"/>
          <p14:tracePt t="105660" x="2989263" y="4724400"/>
          <p14:tracePt t="105676" x="2989263" y="4902200"/>
          <p14:tracePt t="105693" x="3022600" y="5029200"/>
          <p14:tracePt t="105710" x="3073400" y="5130800"/>
          <p14:tracePt t="105726" x="3182938" y="5257800"/>
          <p14:tracePt t="105743" x="3302000" y="5351463"/>
          <p14:tracePt t="105760" x="3429000" y="5435600"/>
          <p14:tracePt t="105776" x="3538538" y="5468938"/>
          <p14:tracePt t="105793" x="3640138" y="5511800"/>
          <p14:tracePt t="105810" x="3733800" y="5529263"/>
          <p14:tracePt t="105826" x="3802063" y="5529263"/>
          <p14:tracePt t="105843" x="3860800" y="5529263"/>
          <p14:tracePt t="105860" x="3894138" y="5511800"/>
          <p14:tracePt t="105876" x="3911600" y="5468938"/>
          <p14:tracePt t="105893" x="3929063" y="5453063"/>
          <p14:tracePt t="105910" x="3944938" y="5435600"/>
          <p14:tracePt t="105942" x="3944938" y="5418138"/>
          <p14:tracePt t="105975" x="3944938" y="5402263"/>
          <p14:tracePt t="105993" x="3944938" y="5367338"/>
          <p14:tracePt t="106010" x="3929063" y="5334000"/>
          <p14:tracePt t="106026" x="3894138" y="5275263"/>
          <p14:tracePt t="106043" x="3860800" y="5224463"/>
          <p14:tracePt t="106060" x="3802063" y="5173663"/>
          <p14:tracePt t="106076" x="3751263" y="5113338"/>
          <p14:tracePt t="106093" x="3700463" y="5062538"/>
          <p14:tracePt t="106110" x="3657600" y="5011738"/>
          <p14:tracePt t="106126" x="3606800" y="4978400"/>
          <p14:tracePt t="106144" x="3573463" y="4953000"/>
          <p14:tracePt t="106160" x="3538538" y="4935538"/>
          <p14:tracePt t="106176" x="3505200" y="4919663"/>
          <p14:tracePt t="106193" x="3462338" y="4919663"/>
          <p14:tracePt t="106210" x="3446463" y="4919663"/>
          <p14:tracePt t="106314" x="3479800" y="4919663"/>
          <p14:tracePt t="106328" x="3505200" y="4919663"/>
          <p14:tracePt t="106342" x="3589338" y="4935538"/>
          <p14:tracePt t="106360" x="3683000" y="4935538"/>
          <p14:tracePt t="106376" x="3751263" y="4935538"/>
          <p14:tracePt t="106393" x="3860800" y="4935538"/>
          <p14:tracePt t="106410" x="3911600" y="4919663"/>
          <p14:tracePt t="106426" x="3929063" y="4902200"/>
          <p14:tracePt t="106443" x="3944938" y="4884738"/>
          <p14:tracePt t="106460" x="3962400" y="4884738"/>
          <p14:tracePt t="106492" x="3962400" y="4868863"/>
          <p14:tracePt t="106542" x="3962400" y="4851400"/>
          <p14:tracePt t="106560" x="3929063" y="4833938"/>
          <p14:tracePt t="106576" x="3860800" y="4818063"/>
          <p14:tracePt t="106593" x="3784600" y="4800600"/>
          <p14:tracePt t="106610" x="3657600" y="4800600"/>
          <p14:tracePt t="106626" x="3624263" y="4800600"/>
          <p14:tracePt t="106643" x="3556000" y="4800600"/>
          <p14:tracePt t="106660" x="3462338" y="4800600"/>
          <p14:tracePt t="106676" x="3411538" y="4800600"/>
          <p14:tracePt t="106693" x="3302000" y="4851400"/>
          <p14:tracePt t="106709" x="3268663" y="4902200"/>
          <p14:tracePt t="106726" x="3217863" y="4978400"/>
          <p14:tracePt t="106743" x="3200400" y="5046663"/>
          <p14:tracePt t="106760" x="3200400" y="5130800"/>
          <p14:tracePt t="106776" x="3200400" y="5224463"/>
          <p14:tracePt t="106793" x="3217863" y="5334000"/>
          <p14:tracePt t="106810" x="3302000" y="5435600"/>
          <p14:tracePt t="106826" x="3446463" y="5545138"/>
          <p14:tracePt t="106843" x="3624263" y="5646738"/>
          <p14:tracePt t="106860" x="3802063" y="5722938"/>
          <p14:tracePt t="106876" x="3979863" y="5757863"/>
          <p14:tracePt t="106893" x="4106863" y="5757863"/>
          <p14:tracePt t="106910" x="4208463" y="5757863"/>
          <p14:tracePt t="106926" x="4300538" y="5740400"/>
          <p14:tracePt t="106943" x="4351338" y="5689600"/>
          <p14:tracePt t="106960" x="4368800" y="5595938"/>
          <p14:tracePt t="106976" x="4386263" y="5486400"/>
          <p14:tracePt t="106993" x="4368800" y="5351463"/>
          <p14:tracePt t="107010" x="4267200" y="5113338"/>
          <p14:tracePt t="107026" x="4122738" y="4868863"/>
          <p14:tracePt t="107043" x="3995738" y="4656138"/>
          <p14:tracePt t="107060" x="3929063" y="4546600"/>
          <p14:tracePt t="107076" x="3835400" y="4462463"/>
          <p14:tracePt t="107093" x="3784600" y="4402138"/>
          <p14:tracePt t="107109" x="3751263" y="4386263"/>
          <p14:tracePt t="107127" x="3657600" y="4386263"/>
          <p14:tracePt t="107143" x="3573463" y="4386263"/>
          <p14:tracePt t="107160" x="3462338" y="43862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193" y="1977060"/>
            <a:ext cx="5591955" cy="474411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19536" y="1977061"/>
            <a:ext cx="461885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4 valves cardiaques</a:t>
            </a:r>
          </a:p>
          <a:p>
            <a:pPr>
              <a:buFontTx/>
              <a:buChar char="-"/>
            </a:pPr>
            <a:r>
              <a:rPr lang="fr-FR" sz="2000" dirty="0"/>
              <a:t>valve mitrale</a:t>
            </a:r>
          </a:p>
          <a:p>
            <a:pPr>
              <a:buFontTx/>
              <a:buChar char="-"/>
            </a:pPr>
            <a:r>
              <a:rPr lang="fr-FR" sz="2000" dirty="0"/>
              <a:t>valve tricuspide</a:t>
            </a:r>
          </a:p>
          <a:p>
            <a:pPr>
              <a:buFontTx/>
              <a:buChar char="-"/>
            </a:pPr>
            <a:r>
              <a:rPr lang="fr-FR" sz="2000" dirty="0"/>
              <a:t>valve aortique</a:t>
            </a:r>
          </a:p>
          <a:p>
            <a:pPr>
              <a:buFontTx/>
              <a:buChar char="-"/>
            </a:pPr>
            <a:r>
              <a:rPr lang="fr-FR" sz="2000" dirty="0"/>
              <a:t>valve pulmonaire</a:t>
            </a:r>
          </a:p>
          <a:p>
            <a:pPr>
              <a:buFontTx/>
              <a:buChar char="-"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Muscles papillaires, </a:t>
            </a:r>
          </a:p>
          <a:p>
            <a:pPr marL="0" indent="0">
              <a:buNone/>
            </a:pPr>
            <a:r>
              <a:rPr lang="fr-FR" sz="2000" dirty="0"/>
              <a:t>cordages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703512" y="260649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Les valves cardiaques</a:t>
            </a: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1718715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879976" y="1356737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4" y="6274499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71E52F84-CB74-001B-1CF9-2C8360986B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8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109"/>
    </mc:Choice>
    <mc:Fallback>
      <p:transition spd="slow" advTm="109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04" x="3462338" y="4368800"/>
          <p14:tracePt t="1315" x="3479800" y="4267200"/>
          <p14:tracePt t="1333" x="3556000" y="4140200"/>
          <p14:tracePt t="1349" x="3640138" y="3995738"/>
          <p14:tracePt t="1365" x="3817938" y="3767138"/>
          <p14:tracePt t="1382" x="4157663" y="3411538"/>
          <p14:tracePt t="1398" x="4495800" y="3182938"/>
          <p14:tracePt t="1415" x="4884738" y="2963863"/>
          <p14:tracePt t="1431" x="5316538" y="2827338"/>
          <p14:tracePt t="1448" x="5757863" y="2768600"/>
          <p14:tracePt t="1465" x="6223000" y="2768600"/>
          <p14:tracePt t="1482" x="6535738" y="2844800"/>
          <p14:tracePt t="1498" x="6875463" y="2963863"/>
          <p14:tracePt t="1515" x="7129463" y="3141663"/>
          <p14:tracePt t="1531" x="7213600" y="3217863"/>
          <p14:tracePt t="1787" x="7231063" y="3233738"/>
          <p14:tracePt t="1799" x="7289800" y="3284538"/>
          <p14:tracePt t="1815" x="7408863" y="3429000"/>
          <p14:tracePt t="1832" x="7535863" y="3606800"/>
          <p14:tracePt t="1848" x="7678738" y="3835400"/>
          <p14:tracePt t="1865" x="7840663" y="4071938"/>
          <p14:tracePt t="1882" x="7942263" y="4284663"/>
          <p14:tracePt t="1898" x="8001000" y="4386263"/>
          <p14:tracePt t="1915" x="8018463" y="4462463"/>
          <p14:tracePt t="2247" x="7924800" y="4445000"/>
          <p14:tracePt t="2265" x="7747000" y="4402138"/>
          <p14:tracePt t="2282" x="7535863" y="4318000"/>
          <p14:tracePt t="2298" x="7289800" y="4224338"/>
          <p14:tracePt t="2315" x="6916738" y="4071938"/>
          <p14:tracePt t="2332" x="6561138" y="3911600"/>
          <p14:tracePt t="2348" x="6180138" y="3716338"/>
          <p14:tracePt t="2365" x="5900738" y="3589338"/>
          <p14:tracePt t="2382" x="5562600" y="3497263"/>
          <p14:tracePt t="2398" x="5275263" y="3462338"/>
          <p14:tracePt t="2415" x="5046663" y="3462338"/>
          <p14:tracePt t="2432" x="4884738" y="3513138"/>
          <p14:tracePt t="2448" x="4741863" y="3640138"/>
          <p14:tracePt t="2465" x="4673600" y="3751263"/>
          <p14:tracePt t="2481" x="4640263" y="3835400"/>
          <p14:tracePt t="2498" x="4605338" y="3962400"/>
          <p14:tracePt t="2515" x="4605338" y="4106863"/>
          <p14:tracePt t="2532" x="4640263" y="4224338"/>
          <p14:tracePt t="2548" x="4818063" y="4402138"/>
          <p14:tracePt t="2565" x="5062538" y="4597400"/>
          <p14:tracePt t="2582" x="5453063" y="4818063"/>
          <p14:tracePt t="2598" x="5918200" y="5046663"/>
          <p14:tracePt t="2615" x="6418263" y="5257800"/>
          <p14:tracePt t="2632" x="6916738" y="5435600"/>
          <p14:tracePt t="2648" x="7373938" y="5545138"/>
          <p14:tracePt t="2665" x="7823200" y="5580063"/>
          <p14:tracePt t="2682" x="7942263" y="5580063"/>
          <p14:tracePt t="3115" x="7942263" y="5486400"/>
          <p14:tracePt t="3132" x="7924800" y="5418138"/>
          <p14:tracePt t="3149" x="7874000" y="5224463"/>
          <p14:tracePt t="3165" x="7805738" y="4919663"/>
          <p14:tracePt t="3182" x="7696200" y="4529138"/>
          <p14:tracePt t="3198" x="7602538" y="4224338"/>
          <p14:tracePt t="3215" x="7535863" y="3944938"/>
          <p14:tracePt t="3232" x="7408863" y="3589338"/>
          <p14:tracePt t="3248" x="7272338" y="3319463"/>
          <p14:tracePt t="3265" x="7145338" y="3124200"/>
          <p14:tracePt t="3282" x="6951663" y="2928938"/>
          <p14:tracePt t="3298" x="6789738" y="2811463"/>
          <p14:tracePt t="3315" x="6646863" y="2735263"/>
          <p14:tracePt t="3332" x="6578600" y="2735263"/>
          <p14:tracePt t="3348" x="6484938" y="2735263"/>
          <p14:tracePt t="3365" x="6418263" y="2735263"/>
          <p14:tracePt t="3382" x="6383338" y="2751138"/>
          <p14:tracePt t="3398" x="6342063" y="2768600"/>
          <p14:tracePt t="3415" x="6307138" y="2786063"/>
          <p14:tracePt t="3432" x="6273800" y="2811463"/>
          <p14:tracePt t="3448" x="6256338" y="2827338"/>
          <p14:tracePt t="3465" x="6256338" y="2862263"/>
          <p14:tracePt t="3482" x="6256338" y="2928938"/>
          <p14:tracePt t="3498" x="6273800" y="3090863"/>
          <p14:tracePt t="3515" x="6418263" y="3344863"/>
          <p14:tracePt t="3532" x="6629400" y="3624263"/>
          <p14:tracePt t="3548" x="6773863" y="3835400"/>
          <p14:tracePt t="3565" x="6985000" y="4089400"/>
          <p14:tracePt t="3581" x="7162800" y="4300538"/>
          <p14:tracePt t="3598" x="7358063" y="4495800"/>
          <p14:tracePt t="3615" x="7373938" y="4529138"/>
          <p14:tracePt t="3885" x="7467600" y="4529138"/>
          <p14:tracePt t="3898" x="7551738" y="4579938"/>
          <p14:tracePt t="3915" x="7764463" y="4706938"/>
          <p14:tracePt t="3932" x="8018463" y="4818063"/>
          <p14:tracePt t="3948" x="8297863" y="4919663"/>
          <p14:tracePt t="3965" x="8585200" y="5029200"/>
          <p14:tracePt t="3982" x="8729663" y="5062538"/>
          <p14:tracePt t="3998" x="8864600" y="5080000"/>
          <p14:tracePt t="4015" x="8907463" y="5080000"/>
          <p14:tracePt t="4270" x="8907463" y="5062538"/>
          <p14:tracePt t="4282" x="8907463" y="5029200"/>
          <p14:tracePt t="4298" x="8890000" y="4935538"/>
          <p14:tracePt t="4315" x="8831263" y="4741863"/>
          <p14:tracePt t="4332" x="8763000" y="4546600"/>
          <p14:tracePt t="4348" x="8729663" y="4402138"/>
          <p14:tracePt t="4365" x="8669338" y="4300538"/>
          <p14:tracePt t="4382" x="8653463" y="4224338"/>
          <p14:tracePt t="4398" x="8636000" y="4191000"/>
          <p14:tracePt t="4415" x="8585200" y="4157663"/>
          <p14:tracePt t="4432" x="8534400" y="4106863"/>
          <p14:tracePt t="4448" x="8424863" y="4046538"/>
          <p14:tracePt t="4465" x="8280400" y="4013200"/>
          <p14:tracePt t="4482" x="8135938" y="3979863"/>
          <p14:tracePt t="4498" x="8001000" y="3979863"/>
          <p14:tracePt t="4515" x="7840663" y="3979863"/>
          <p14:tracePt t="4532" x="7713663" y="3979863"/>
          <p14:tracePt t="4548" x="7602538" y="3995738"/>
          <p14:tracePt t="4565" x="7518400" y="4046538"/>
          <p14:tracePt t="4582" x="7373938" y="4191000"/>
          <p14:tracePt t="4598" x="7340600" y="4249738"/>
          <p14:tracePt t="4615" x="7246938" y="4386263"/>
          <p14:tracePt t="4632" x="7231063" y="4462463"/>
          <p14:tracePt t="4649" x="7213600" y="4673600"/>
          <p14:tracePt t="4665" x="7213600" y="4800600"/>
          <p14:tracePt t="4682" x="7272338" y="4902200"/>
          <p14:tracePt t="4698" x="7358063" y="5029200"/>
          <p14:tracePt t="4715" x="7535863" y="5156200"/>
          <p14:tracePt t="4732" x="7729538" y="5224463"/>
          <p14:tracePt t="4748" x="7958138" y="5275263"/>
          <p14:tracePt t="4765" x="8178800" y="5291138"/>
          <p14:tracePt t="4782" x="8389938" y="5291138"/>
          <p14:tracePt t="4798" x="8491538" y="5291138"/>
          <p14:tracePt t="4815" x="8602663" y="5275263"/>
          <p14:tracePt t="4831" x="8669338" y="5240338"/>
          <p14:tracePt t="4848" x="8729663" y="5189538"/>
          <p14:tracePt t="4865" x="8745538" y="5113338"/>
          <p14:tracePt t="4881" x="8763000" y="5029200"/>
          <p14:tracePt t="4898" x="8763000" y="4884738"/>
          <p14:tracePt t="4915" x="8745538" y="4741863"/>
          <p14:tracePt t="4932" x="8686800" y="4579938"/>
          <p14:tracePt t="4948" x="8602663" y="4402138"/>
          <p14:tracePt t="4965" x="8509000" y="4267200"/>
          <p14:tracePt t="4981" x="8407400" y="4157663"/>
          <p14:tracePt t="4998" x="8297863" y="4089400"/>
          <p14:tracePt t="5015" x="8196263" y="4046538"/>
          <p14:tracePt t="5031" x="8069263" y="4013200"/>
          <p14:tracePt t="5048" x="7907338" y="3995738"/>
          <p14:tracePt t="5065" x="7764463" y="3995738"/>
          <p14:tracePt t="5082" x="7627938" y="3995738"/>
          <p14:tracePt t="5098" x="7408863" y="4030663"/>
          <p14:tracePt t="5115" x="7358063" y="4071938"/>
          <p14:tracePt t="5132" x="7213600" y="4173538"/>
          <p14:tracePt t="5148" x="7162800" y="4284663"/>
          <p14:tracePt t="5165" x="7145338" y="4386263"/>
          <p14:tracePt t="5181" x="7145338" y="4513263"/>
          <p14:tracePt t="5199" x="7289800" y="4706938"/>
          <p14:tracePt t="5215" x="7518400" y="4902200"/>
          <p14:tracePt t="5232" x="7874000" y="5113338"/>
          <p14:tracePt t="5248" x="8153400" y="5224463"/>
          <p14:tracePt t="5265" x="8491538" y="5308600"/>
          <p14:tracePt t="5282" x="8780463" y="5367338"/>
          <p14:tracePt t="5298" x="8907463" y="5367338"/>
          <p14:tracePt t="5315" x="9042400" y="5351463"/>
          <p14:tracePt t="5331" x="9136063" y="5240338"/>
          <p14:tracePt t="5348" x="9169400" y="5130800"/>
          <p14:tracePt t="5365" x="9169400" y="5029200"/>
          <p14:tracePt t="5382" x="9151938" y="4884738"/>
          <p14:tracePt t="5399" x="9085263" y="4757738"/>
          <p14:tracePt t="5415" x="8974138" y="4622800"/>
          <p14:tracePt t="5432" x="8864600" y="4513263"/>
          <p14:tracePt t="5448" x="8745538" y="4427538"/>
          <p14:tracePt t="5465" x="8653463" y="4386263"/>
          <p14:tracePt t="5481" x="8491538" y="4351338"/>
          <p14:tracePt t="5498" x="8356600" y="4351338"/>
          <p14:tracePt t="5515" x="8196263" y="4351338"/>
          <p14:tracePt t="5532" x="8069263" y="4351338"/>
          <p14:tracePt t="5548" x="7924800" y="4368800"/>
          <p14:tracePt t="5565" x="7764463" y="4462463"/>
          <p14:tracePt t="5582" x="7678738" y="4513263"/>
          <p14:tracePt t="5598" x="7627938" y="4564063"/>
          <p14:tracePt t="5615" x="7569200" y="4673600"/>
          <p14:tracePt t="5632" x="7551738" y="4741863"/>
          <p14:tracePt t="5649" x="7551738" y="4851400"/>
          <p14:tracePt t="5665" x="7551738" y="4953000"/>
          <p14:tracePt t="5682" x="7645400" y="5062538"/>
          <p14:tracePt t="5698" x="7729538" y="5173663"/>
          <p14:tracePt t="5715" x="7823200" y="5257800"/>
          <p14:tracePt t="5732" x="7942263" y="5291138"/>
          <p14:tracePt t="5748" x="8069263" y="5291138"/>
          <p14:tracePt t="5765" x="8196263" y="5275263"/>
          <p14:tracePt t="5781" x="8297863" y="5189538"/>
          <p14:tracePt t="5799" x="8389938" y="5062538"/>
          <p14:tracePt t="5815" x="8440738" y="4902200"/>
          <p14:tracePt t="5832" x="8475663" y="4724400"/>
          <p14:tracePt t="5848" x="8491538" y="4513263"/>
          <p14:tracePt t="5865" x="8491538" y="4368800"/>
          <p14:tracePt t="5882" x="8491538" y="4249738"/>
          <p14:tracePt t="5898" x="8475663" y="4157663"/>
          <p14:tracePt t="5915" x="8424863" y="4071938"/>
          <p14:tracePt t="5932" x="8356600" y="4030663"/>
          <p14:tracePt t="5948" x="8247063" y="3979863"/>
          <p14:tracePt t="5965" x="8135938" y="3979863"/>
          <p14:tracePt t="5982" x="8051800" y="3979863"/>
          <p14:tracePt t="5998" x="7983538" y="3979863"/>
          <p14:tracePt t="6015" x="7891463" y="4013200"/>
          <p14:tracePt t="6032" x="7840663" y="4046538"/>
          <p14:tracePt t="6048" x="7780338" y="4106863"/>
          <p14:tracePt t="6065" x="7747000" y="4122738"/>
          <p14:tracePt t="6082" x="7713663" y="4157663"/>
          <p14:tracePt t="6564" x="7729538" y="4208463"/>
          <p14:tracePt t="6582" x="7805738" y="4335463"/>
          <p14:tracePt t="6599" x="7856538" y="4445000"/>
          <p14:tracePt t="6616" x="7942263" y="4597400"/>
          <p14:tracePt t="6632" x="7983538" y="4656138"/>
          <p14:tracePt t="6649" x="8001000" y="4706938"/>
          <p14:tracePt t="6665" x="8001000" y="4724400"/>
          <p14:tracePt t="6682" x="8001000" y="4741863"/>
          <p14:tracePt t="7097" x="8018463" y="4741863"/>
          <p14:tracePt t="7115" x="8085138" y="4741863"/>
          <p14:tracePt t="7132" x="8229600" y="4757738"/>
          <p14:tracePt t="7149" x="8313738" y="4775200"/>
          <p14:tracePt t="7165" x="8424863" y="4775200"/>
          <p14:tracePt t="7182" x="8491538" y="4775200"/>
          <p14:tracePt t="7198" x="8551863" y="4757738"/>
          <p14:tracePt t="7215" x="8585200" y="4741863"/>
          <p14:tracePt t="7232" x="8602663" y="4706938"/>
          <p14:tracePt t="7248" x="8618538" y="4691063"/>
          <p14:tracePt t="7647" x="8618538" y="4673600"/>
          <p14:tracePt t="7665" x="8618538" y="4640263"/>
          <p14:tracePt t="7682" x="8618538" y="4564063"/>
          <p14:tracePt t="7699" x="8602663" y="4495800"/>
          <p14:tracePt t="7715" x="8567738" y="4427538"/>
          <p14:tracePt t="7732" x="8551863" y="4368800"/>
          <p14:tracePt t="7748" x="8509000" y="4318000"/>
          <p14:tracePt t="7765" x="8475663" y="4284663"/>
          <p14:tracePt t="7782" x="8424863" y="4249738"/>
          <p14:tracePt t="7798" x="8356600" y="4208463"/>
          <p14:tracePt t="7815" x="8247063" y="4173538"/>
          <p14:tracePt t="7832" x="8135938" y="4157663"/>
          <p14:tracePt t="7849" x="8001000" y="4140200"/>
          <p14:tracePt t="7865" x="7907338" y="4140200"/>
          <p14:tracePt t="7882" x="7823200" y="4140200"/>
          <p14:tracePt t="7899" x="7747000" y="4140200"/>
          <p14:tracePt t="7915" x="7696200" y="4173538"/>
          <p14:tracePt t="7932" x="7627938" y="4208463"/>
          <p14:tracePt t="7948" x="7569200" y="4249738"/>
          <p14:tracePt t="7965" x="7500938" y="4284663"/>
          <p14:tracePt t="7982" x="7450138" y="4335463"/>
          <p14:tracePt t="7999" x="7391400" y="4386263"/>
          <p14:tracePt t="8015" x="7323138" y="4495800"/>
          <p14:tracePt t="8032" x="7307263" y="4513263"/>
          <p14:tracePt t="8049" x="7289800" y="4622800"/>
          <p14:tracePt t="8065" x="7289800" y="4673600"/>
          <p14:tracePt t="8082" x="7289800" y="4757738"/>
          <p14:tracePt t="8098" x="7307263" y="4833938"/>
          <p14:tracePt t="8115" x="7408863" y="4935538"/>
          <p14:tracePt t="8132" x="7518400" y="5062538"/>
          <p14:tracePt t="8148" x="7662863" y="5189538"/>
          <p14:tracePt t="8165" x="7780338" y="5291138"/>
          <p14:tracePt t="8182" x="7907338" y="5367338"/>
          <p14:tracePt t="8199" x="8018463" y="5435600"/>
          <p14:tracePt t="8215" x="8102600" y="5468938"/>
          <p14:tracePt t="8232" x="8196263" y="5511800"/>
          <p14:tracePt t="8249" x="8280400" y="5529263"/>
          <p14:tracePt t="8265" x="8374063" y="5529263"/>
          <p14:tracePt t="8282" x="8424863" y="5529263"/>
          <p14:tracePt t="8298" x="8491538" y="5486400"/>
          <p14:tracePt t="8315" x="8567738" y="5402263"/>
          <p14:tracePt t="8332" x="8618538" y="5308600"/>
          <p14:tracePt t="8349" x="8653463" y="5207000"/>
          <p14:tracePt t="8365" x="8686800" y="5080000"/>
          <p14:tracePt t="8382" x="8729663" y="4935538"/>
          <p14:tracePt t="8399" x="8745538" y="4800600"/>
          <p14:tracePt t="8415" x="8745538" y="4706938"/>
          <p14:tracePt t="8432" x="8745538" y="4597400"/>
          <p14:tracePt t="8448" x="8745538" y="4513263"/>
          <p14:tracePt t="8465" x="8729663" y="4478338"/>
          <p14:tracePt t="8482" x="8686800" y="4427538"/>
          <p14:tracePt t="8499" x="8618538" y="4386263"/>
          <p14:tracePt t="8515" x="8567738" y="4368800"/>
          <p14:tracePt t="8532" x="8475663" y="4335463"/>
          <p14:tracePt t="8549" x="8424863" y="4335463"/>
          <p14:tracePt t="8565" x="8280400" y="4318000"/>
          <p14:tracePt t="8582" x="8247063" y="4318000"/>
          <p14:tracePt t="8599" x="8102600" y="4318000"/>
          <p14:tracePt t="8615" x="8034338" y="4318000"/>
          <p14:tracePt t="8632" x="7958138" y="4318000"/>
          <p14:tracePt t="8649" x="7907338" y="4335463"/>
          <p14:tracePt t="8665" x="7840663" y="4351338"/>
          <p14:tracePt t="8682" x="7780338" y="4368800"/>
          <p14:tracePt t="8699" x="7729538" y="4386263"/>
          <p14:tracePt t="8715" x="7696200" y="4427538"/>
          <p14:tracePt t="8732" x="7678738" y="4445000"/>
          <p14:tracePt t="8764" x="7678738" y="4462463"/>
          <p14:tracePt t="8851" x="7678738" y="4445000"/>
          <p14:tracePt t="8880" x="7764463" y="4427538"/>
          <p14:tracePt t="8899" x="7874000" y="4402138"/>
          <p14:tracePt t="8915" x="8018463" y="4402138"/>
          <p14:tracePt t="8932" x="8135938" y="4402138"/>
          <p14:tracePt t="8948" x="8262938" y="4402138"/>
          <p14:tracePt t="8965" x="8331200" y="4402138"/>
          <p14:tracePt t="8982" x="8407400" y="4402138"/>
          <p14:tracePt t="8998" x="8475663" y="4427538"/>
          <p14:tracePt t="9015" x="8534400" y="4462463"/>
          <p14:tracePt t="9032" x="8602663" y="4495800"/>
          <p14:tracePt t="9049" x="8636000" y="4513263"/>
          <p14:tracePt t="10391" x="8618538" y="4513263"/>
          <p14:tracePt t="10416" x="8567738" y="4513263"/>
          <p14:tracePt t="10432" x="8458200" y="4513263"/>
          <p14:tracePt t="10448" x="8374063" y="4478338"/>
          <p14:tracePt t="10466" x="8178800" y="4462463"/>
          <p14:tracePt t="10482" x="8120063" y="4462463"/>
          <p14:tracePt t="10499" x="7924800" y="4462463"/>
          <p14:tracePt t="10515" x="7856538" y="4462463"/>
          <p14:tracePt t="10532" x="7729538" y="4462463"/>
          <p14:tracePt t="10549" x="7645400" y="4495800"/>
          <p14:tracePt t="10565" x="7569200" y="4513263"/>
          <p14:tracePt t="10582" x="7500938" y="4546600"/>
          <p14:tracePt t="10599" x="7391400" y="4546600"/>
          <p14:tracePt t="11080" x="7408863" y="4546600"/>
          <p14:tracePt t="11099" x="7535863" y="4564063"/>
          <p14:tracePt t="11115" x="7729538" y="4640263"/>
          <p14:tracePt t="11132" x="7983538" y="4724400"/>
          <p14:tracePt t="11149" x="8212138" y="4833938"/>
          <p14:tracePt t="11165" x="8331200" y="4884738"/>
          <p14:tracePt t="11182" x="8458200" y="4953000"/>
          <p14:tracePt t="11199" x="8509000" y="4978400"/>
          <p14:tracePt t="11490" x="8491538" y="4978400"/>
          <p14:tracePt t="11499" x="8458200" y="4978400"/>
          <p14:tracePt t="11515" x="8389938" y="4978400"/>
          <p14:tracePt t="11532" x="8280400" y="4978400"/>
          <p14:tracePt t="11549" x="8135938" y="4978400"/>
          <p14:tracePt t="11565" x="8018463" y="4978400"/>
          <p14:tracePt t="11582" x="7891463" y="4978400"/>
          <p14:tracePt t="11599" x="7805738" y="4995863"/>
          <p14:tracePt t="11615" x="7713663" y="5011738"/>
          <p14:tracePt t="11632" x="7645400" y="5029200"/>
          <p14:tracePt t="11649" x="7602538" y="5046663"/>
          <p14:tracePt t="11665" x="7551738" y="5080000"/>
          <p14:tracePt t="11682" x="7518400" y="5097463"/>
          <p14:tracePt t="11699" x="7485063" y="5097463"/>
          <p14:tracePt t="11715" x="7485063" y="5113338"/>
          <p14:tracePt t="11732" x="7467600" y="5113338"/>
          <p14:tracePt t="11798" x="7467600" y="5080000"/>
          <p14:tracePt t="11815" x="7500938" y="5029200"/>
          <p14:tracePt t="11832" x="7551738" y="4919663"/>
          <p14:tracePt t="11849" x="7602538" y="4775200"/>
          <p14:tracePt t="11865" x="7645400" y="4706938"/>
          <p14:tracePt t="11882" x="7696200" y="4597400"/>
          <p14:tracePt t="11899" x="7713663" y="4513263"/>
          <p14:tracePt t="11916" x="7729538" y="4462463"/>
          <p14:tracePt t="11932" x="7729538" y="4445000"/>
          <p14:tracePt t="11981" x="7696200" y="4445000"/>
          <p14:tracePt t="11999" x="7627938" y="4478338"/>
          <p14:tracePt t="12015" x="7551738" y="4564063"/>
          <p14:tracePt t="12032" x="7450138" y="4656138"/>
          <p14:tracePt t="12049" x="7373938" y="4757738"/>
          <p14:tracePt t="12065" x="7323138" y="4851400"/>
          <p14:tracePt t="12082" x="7272338" y="4935538"/>
          <p14:tracePt t="12099" x="7231063" y="5046663"/>
          <p14:tracePt t="12115" x="7213600" y="5097463"/>
          <p14:tracePt t="12132" x="7196138" y="5156200"/>
          <p14:tracePt t="12149" x="7196138" y="5173663"/>
          <p14:tracePt t="12165" x="7180263" y="5173663"/>
          <p14:tracePt t="12202" x="7180263" y="5156200"/>
          <p14:tracePt t="12215" x="7180263" y="5130800"/>
          <p14:tracePt t="12232" x="7231063" y="5080000"/>
          <p14:tracePt t="12249" x="7307263" y="4995863"/>
          <p14:tracePt t="12265" x="7373938" y="4919663"/>
          <p14:tracePt t="12282" x="7450138" y="4851400"/>
          <p14:tracePt t="12299" x="7518400" y="4775200"/>
          <p14:tracePt t="12315" x="7551738" y="4741863"/>
          <p14:tracePt t="12332" x="7569200" y="4724400"/>
          <p14:tracePt t="12349" x="7586663" y="4706938"/>
          <p14:tracePt t="13032" x="7551738" y="4800600"/>
          <p14:tracePt t="13049" x="7500938" y="4884738"/>
          <p14:tracePt t="13065" x="7424738" y="4995863"/>
          <p14:tracePt t="13082" x="7358063" y="5113338"/>
          <p14:tracePt t="13099" x="7289800" y="5240338"/>
          <p14:tracePt t="13115" x="7231063" y="5351463"/>
          <p14:tracePt t="13132" x="7162800" y="5435600"/>
          <p14:tracePt t="13149" x="7129463" y="5529263"/>
          <p14:tracePt t="13165" x="7112000" y="5562600"/>
          <p14:tracePt t="13182" x="7094538" y="5580063"/>
          <p14:tracePt t="13281" x="7112000" y="5545138"/>
          <p14:tracePt t="13299" x="7145338" y="5511800"/>
          <p14:tracePt t="13314" x="7196138" y="5435600"/>
          <p14:tracePt t="13332" x="7246938" y="5384800"/>
          <p14:tracePt t="13348" x="7307263" y="5275263"/>
          <p14:tracePt t="13365" x="7358063" y="5189538"/>
          <p14:tracePt t="13382" x="7391400" y="5113338"/>
          <p14:tracePt t="13399" x="7450138" y="5011738"/>
          <p14:tracePt t="13416" x="7467600" y="4978400"/>
          <p14:tracePt t="13432" x="7467600" y="4953000"/>
          <p14:tracePt t="13449" x="7485063" y="4919663"/>
          <p14:tracePt t="13466" x="7500938" y="4902200"/>
          <p14:tracePt t="13522" x="7500938" y="4919663"/>
          <p14:tracePt t="13532" x="7485063" y="4935538"/>
          <p14:tracePt t="13549" x="7450138" y="4995863"/>
          <p14:tracePt t="13565" x="7391400" y="5080000"/>
          <p14:tracePt t="13582" x="7323138" y="5189538"/>
          <p14:tracePt t="13599" x="7272338" y="5275263"/>
          <p14:tracePt t="13615" x="7213600" y="5351463"/>
          <p14:tracePt t="13632" x="7180263" y="5418138"/>
          <p14:tracePt t="13649" x="7145338" y="5453063"/>
          <p14:tracePt t="13665" x="7145338" y="5486400"/>
          <p14:tracePt t="13682" x="7129463" y="5486400"/>
          <p14:tracePt t="13718" x="7129463" y="5468938"/>
          <p14:tracePt t="13732" x="7129463" y="5418138"/>
          <p14:tracePt t="13749" x="7162800" y="5291138"/>
          <p14:tracePt t="13765" x="7231063" y="5130800"/>
          <p14:tracePt t="13782" x="7307263" y="4978400"/>
          <p14:tracePt t="13799" x="7340600" y="4884738"/>
          <p14:tracePt t="13816" x="7391400" y="4775200"/>
          <p14:tracePt t="13832" x="7424738" y="4706938"/>
          <p14:tracePt t="13849" x="7450138" y="4673600"/>
          <p14:tracePt t="13866" x="7467600" y="4656138"/>
          <p14:tracePt t="13916" x="7467600" y="4673600"/>
          <p14:tracePt t="13932" x="7450138" y="4724400"/>
          <p14:tracePt t="13949" x="7424738" y="4757738"/>
          <p14:tracePt t="13966" x="7358063" y="4868863"/>
          <p14:tracePt t="13982" x="7323138" y="4935538"/>
          <p14:tracePt t="13999" x="7272338" y="5011738"/>
          <p14:tracePt t="14015" x="7246938" y="5029200"/>
          <p14:tracePt t="14032" x="7231063" y="5062538"/>
          <p14:tracePt t="14114" x="7246938" y="5011738"/>
          <p14:tracePt t="14132" x="7307263" y="4953000"/>
          <p14:tracePt t="14149" x="7358063" y="4884738"/>
          <p14:tracePt t="14165" x="7408863" y="4818063"/>
          <p14:tracePt t="14182" x="7450138" y="4757738"/>
          <p14:tracePt t="14199" x="7467600" y="4741863"/>
          <p14:tracePt t="14215" x="7485063" y="4724400"/>
          <p14:tracePt t="14281" x="7485063" y="4741863"/>
          <p14:tracePt t="14299" x="7424738" y="4800600"/>
          <p14:tracePt t="14316" x="7373938" y="4868863"/>
          <p14:tracePt t="14332" x="7307263" y="4935538"/>
          <p14:tracePt t="14349" x="7246938" y="5011738"/>
          <p14:tracePt t="14365" x="7213600" y="5062538"/>
          <p14:tracePt t="14382" x="7180263" y="5097463"/>
          <p14:tracePt t="14399" x="7180263" y="5113338"/>
          <p14:tracePt t="14464" x="7180263" y="5062538"/>
          <p14:tracePt t="14482" x="7231063" y="4995863"/>
          <p14:tracePt t="14499" x="7289800" y="4884738"/>
          <p14:tracePt t="14515" x="7358063" y="4775200"/>
          <p14:tracePt t="14532" x="7391400" y="4673600"/>
          <p14:tracePt t="14549" x="7450138" y="4597400"/>
          <p14:tracePt t="14565" x="7467600" y="4546600"/>
          <p14:tracePt t="14582" x="7485063" y="4529138"/>
          <p14:tracePt t="14599" x="7485063" y="4513263"/>
          <p14:tracePt t="14636" x="7485063" y="4529138"/>
          <p14:tracePt t="14649" x="7485063" y="4564063"/>
          <p14:tracePt t="14665" x="7485063" y="4673600"/>
          <p14:tracePt t="14682" x="7424738" y="4800600"/>
          <p14:tracePt t="14699" x="7373938" y="4935538"/>
          <p14:tracePt t="14715" x="7323138" y="5080000"/>
          <p14:tracePt t="14732" x="7272338" y="5173663"/>
          <p14:tracePt t="14749" x="7231063" y="5240338"/>
          <p14:tracePt t="14765" x="7213600" y="5291138"/>
          <p14:tracePt t="14798" x="7213600" y="5308600"/>
          <p14:tracePt t="14825" x="7213600" y="5291138"/>
          <p14:tracePt t="14833" x="7213600" y="5275263"/>
          <p14:tracePt t="14849" x="7213600" y="5240338"/>
          <p14:tracePt t="14865" x="7246938" y="5156200"/>
          <p14:tracePt t="14882" x="7307263" y="5080000"/>
          <p14:tracePt t="14899" x="7373938" y="4995863"/>
          <p14:tracePt t="14916" x="7467600" y="4884738"/>
          <p14:tracePt t="14932" x="7485063" y="4868863"/>
          <p14:tracePt t="14949" x="7500938" y="4818063"/>
          <p14:tracePt t="14965" x="7535863" y="4800600"/>
          <p14:tracePt t="15614" x="7518400" y="4775200"/>
          <p14:tracePt t="15633" x="7485063" y="4741863"/>
          <p14:tracePt t="15649" x="7467600" y="4691063"/>
          <p14:tracePt t="15666" x="7450138" y="4656138"/>
          <p14:tracePt t="15682" x="7424738" y="4579938"/>
          <p14:tracePt t="15699" x="7424738" y="4513263"/>
          <p14:tracePt t="15715" x="7424738" y="4445000"/>
          <p14:tracePt t="15732" x="7424738" y="4368800"/>
          <p14:tracePt t="15749" x="7450138" y="4335463"/>
          <p14:tracePt t="15766" x="7467600" y="4300538"/>
          <p14:tracePt t="15782" x="7467600" y="4284663"/>
          <p14:tracePt t="15814" x="7467600" y="4267200"/>
          <p14:tracePt t="16047" x="7467600" y="4249738"/>
          <p14:tracePt t="16066" x="7467600" y="4224338"/>
          <p14:tracePt t="16082" x="7467600" y="4208463"/>
          <p14:tracePt t="16099" x="7467600" y="4173538"/>
          <p14:tracePt t="16115" x="7467600" y="4140200"/>
          <p14:tracePt t="16132" x="7467600" y="4122738"/>
          <p14:tracePt t="16149" x="7467600" y="4106863"/>
          <p14:tracePt t="16181" x="7467600" y="4089400"/>
          <p14:tracePt t="16259" x="7467600" y="4106863"/>
          <p14:tracePt t="16267" x="7467600" y="4122738"/>
          <p14:tracePt t="16281" x="7467600" y="4140200"/>
          <p14:tracePt t="16299" x="7467600" y="4224338"/>
          <p14:tracePt t="16315" x="7424738" y="4318000"/>
          <p14:tracePt t="16332" x="7391400" y="4445000"/>
          <p14:tracePt t="16349" x="7340600" y="4579938"/>
          <p14:tracePt t="16366" x="7307263" y="4741863"/>
          <p14:tracePt t="16382" x="7289800" y="4800600"/>
          <p14:tracePt t="16399" x="7246938" y="4902200"/>
          <p14:tracePt t="16416" x="7213600" y="5011738"/>
          <p14:tracePt t="16432" x="7213600" y="5062538"/>
          <p14:tracePt t="16449" x="7196138" y="5113338"/>
          <p14:tracePt t="16465" x="7180263" y="5156200"/>
          <p14:tracePt t="16498" x="7180263" y="5173663"/>
          <p14:tracePt t="16586" x="7180263" y="5130800"/>
          <p14:tracePt t="16600" x="7180263" y="5113338"/>
          <p14:tracePt t="16614" x="7196138" y="5029200"/>
          <p14:tracePt t="16632" x="7246938" y="4919663"/>
          <p14:tracePt t="16649" x="7289800" y="4818063"/>
          <p14:tracePt t="16665" x="7340600" y="4691063"/>
          <p14:tracePt t="16682" x="7391400" y="4546600"/>
          <p14:tracePt t="16699" x="7408863" y="4445000"/>
          <p14:tracePt t="16715" x="7450138" y="4335463"/>
          <p14:tracePt t="16732" x="7467600" y="4249738"/>
          <p14:tracePt t="16749" x="7485063" y="4191000"/>
          <p14:tracePt t="16766" x="7485063" y="4157663"/>
          <p14:tracePt t="16798" x="7485063" y="4140200"/>
          <p14:tracePt t="16849" x="7485063" y="4157663"/>
          <p14:tracePt t="16865" x="7485063" y="4173538"/>
          <p14:tracePt t="16882" x="7450138" y="4224338"/>
          <p14:tracePt t="16899" x="7373938" y="4368800"/>
          <p14:tracePt t="16916" x="7340600" y="4462463"/>
          <p14:tracePt t="16932" x="7231063" y="4706938"/>
          <p14:tracePt t="16949" x="7162800" y="4868863"/>
          <p14:tracePt t="16965" x="7094538" y="5029200"/>
          <p14:tracePt t="16982" x="7053263" y="5130800"/>
          <p14:tracePt t="16999" x="7018338" y="5224463"/>
          <p14:tracePt t="17016" x="7002463" y="5257800"/>
          <p14:tracePt t="17032" x="7002463" y="5291138"/>
          <p14:tracePt t="17103" x="7002463" y="5275263"/>
          <p14:tracePt t="17115" x="7002463" y="5240338"/>
          <p14:tracePt t="17132" x="7035800" y="5156200"/>
          <p14:tracePt t="17149" x="7112000" y="5046663"/>
          <p14:tracePt t="17165" x="7180263" y="4902200"/>
          <p14:tracePt t="17182" x="7272338" y="4741863"/>
          <p14:tracePt t="17199" x="7358063" y="4529138"/>
          <p14:tracePt t="17215" x="7424738" y="4368800"/>
          <p14:tracePt t="17232" x="7485063" y="4267200"/>
          <p14:tracePt t="17249" x="7535863" y="4140200"/>
          <p14:tracePt t="17266" x="7569200" y="4046538"/>
          <p14:tracePt t="17282" x="7586663" y="4013200"/>
          <p14:tracePt t="17299" x="7586663" y="3979863"/>
          <p14:tracePt t="17315" x="7602538" y="3962400"/>
          <p14:tracePt t="17365" x="7602538" y="3979863"/>
          <p14:tracePt t="17382" x="7586663" y="3995738"/>
          <p14:tracePt t="17399" x="7535863" y="4089400"/>
          <p14:tracePt t="17415" x="7424738" y="4267200"/>
          <p14:tracePt t="17432" x="7358063" y="4445000"/>
          <p14:tracePt t="17449" x="7272338" y="4622800"/>
          <p14:tracePt t="17466" x="7196138" y="4800600"/>
          <p14:tracePt t="17482" x="7145338" y="4935538"/>
          <p14:tracePt t="17499" x="7112000" y="5046663"/>
          <p14:tracePt t="17515" x="7069138" y="5156200"/>
          <p14:tracePt t="17532" x="7035800" y="5224463"/>
          <p14:tracePt t="17549" x="7035800" y="5257800"/>
          <p14:tracePt t="17565" x="7018338" y="5275263"/>
          <p14:tracePt t="17582" x="7018338" y="5291138"/>
          <p14:tracePt t="17635" x="7018338" y="5257800"/>
          <p14:tracePt t="17649" x="7018338" y="5224463"/>
          <p14:tracePt t="17666" x="7053263" y="5113338"/>
          <p14:tracePt t="17682" x="7112000" y="4978400"/>
          <p14:tracePt t="17699" x="7162800" y="4851400"/>
          <p14:tracePt t="17716" x="7213600" y="4706938"/>
          <p14:tracePt t="17732" x="7272338" y="4622800"/>
          <p14:tracePt t="17749" x="7307263" y="4513263"/>
          <p14:tracePt t="17766" x="7340600" y="4445000"/>
          <p14:tracePt t="17782" x="7358063" y="4386263"/>
          <p14:tracePt t="17815" x="7373938" y="4368800"/>
          <p14:tracePt t="17832" x="7373938" y="4351338"/>
          <p14:tracePt t="18053" x="7373938" y="4335463"/>
          <p14:tracePt t="18066" x="7373938" y="4318000"/>
          <p14:tracePt t="18083" x="7408863" y="4284663"/>
          <p14:tracePt t="18099" x="7424738" y="4249738"/>
          <p14:tracePt t="18116" x="7450138" y="4208463"/>
          <p14:tracePt t="18132" x="7450138" y="4191000"/>
          <p14:tracePt t="18149" x="7467600" y="4191000"/>
          <p14:tracePt t="18192" x="7467600" y="4208463"/>
          <p14:tracePt t="18201" x="7467600" y="4249738"/>
          <p14:tracePt t="18216" x="7467600" y="4300538"/>
          <p14:tracePt t="18232" x="7408863" y="4445000"/>
          <p14:tracePt t="18249" x="7358063" y="4579938"/>
          <p14:tracePt t="18266" x="7323138" y="4691063"/>
          <p14:tracePt t="18282" x="7272338" y="4833938"/>
          <p14:tracePt t="18299" x="7231063" y="4919663"/>
          <p14:tracePt t="18315" x="7213600" y="4978400"/>
          <p14:tracePt t="18332" x="7196138" y="5011738"/>
          <p14:tracePt t="18349" x="7196138" y="5029200"/>
          <p14:tracePt t="18414" x="7196138" y="4995863"/>
          <p14:tracePt t="18432" x="7213600" y="4919663"/>
          <p14:tracePt t="18449" x="7246938" y="4851400"/>
          <p14:tracePt t="18465" x="7323138" y="4706938"/>
          <p14:tracePt t="18482" x="7358063" y="4564063"/>
          <p14:tracePt t="18499" x="7391400" y="4462463"/>
          <p14:tracePt t="18516" x="7450138" y="4335463"/>
          <p14:tracePt t="18532" x="7467600" y="4267200"/>
          <p14:tracePt t="18549" x="7485063" y="4208463"/>
          <p14:tracePt t="18566" x="7500938" y="4191000"/>
          <p14:tracePt t="18619" x="7500938" y="4208463"/>
          <p14:tracePt t="18632" x="7500938" y="4267200"/>
          <p14:tracePt t="18649" x="7467600" y="4386263"/>
          <p14:tracePt t="18665" x="7391400" y="4564063"/>
          <p14:tracePt t="18682" x="7340600" y="4724400"/>
          <p14:tracePt t="18699" x="7289800" y="4833938"/>
          <p14:tracePt t="18715" x="7231063" y="4919663"/>
          <p14:tracePt t="18732" x="7213600" y="4978400"/>
          <p14:tracePt t="18749" x="7196138" y="4995863"/>
          <p14:tracePt t="18781" x="7196138" y="5011738"/>
          <p14:tracePt t="18799" x="7196138" y="4995863"/>
          <p14:tracePt t="18816" x="7196138" y="4978400"/>
          <p14:tracePt t="18832" x="7213600" y="4935538"/>
          <p14:tracePt t="18849" x="7246938" y="4851400"/>
          <p14:tracePt t="18865" x="7272338" y="4833938"/>
          <p14:tracePt t="18882" x="7289800" y="4818063"/>
          <p14:tracePt t="18899" x="7289800" y="4800600"/>
          <p14:tracePt t="18916" x="7307263" y="4800600"/>
          <p14:tracePt t="18964" x="7289800" y="4775200"/>
          <p14:tracePt t="18982" x="7231063" y="4757738"/>
          <p14:tracePt t="18999" x="7162800" y="4724400"/>
          <p14:tracePt t="19016" x="7069138" y="4673600"/>
          <p14:tracePt t="19032" x="6985000" y="4622800"/>
          <p14:tracePt t="19049" x="6934200" y="4579938"/>
          <p14:tracePt t="19066" x="6875463" y="4564063"/>
          <p14:tracePt t="19082" x="6840538" y="4546600"/>
          <p14:tracePt t="19099" x="6824663" y="4546600"/>
          <p14:tracePt t="19116" x="6807200" y="4546600"/>
          <p14:tracePt t="19148" x="6789738" y="4546600"/>
          <p14:tracePt t="19181" x="6773863" y="4546600"/>
          <p14:tracePt t="19282" x="6807200" y="4579938"/>
          <p14:tracePt t="19299" x="6916738" y="4673600"/>
          <p14:tracePt t="19315" x="6985000" y="4724400"/>
          <p14:tracePt t="19333" x="7231063" y="4902200"/>
          <p14:tracePt t="19349" x="7424738" y="5011738"/>
          <p14:tracePt t="19366" x="7764463" y="5207000"/>
          <p14:tracePt t="19382" x="7942263" y="5291138"/>
          <p14:tracePt t="19399" x="8034338" y="5351463"/>
          <p14:tracePt t="19416" x="8135938" y="5384800"/>
          <p14:tracePt t="19432" x="8196263" y="5402263"/>
          <p14:tracePt t="19449" x="8212138" y="5418138"/>
          <p14:tracePt t="19465" x="8229600" y="5418138"/>
          <p14:tracePt t="19482" x="8247063" y="5418138"/>
          <p14:tracePt t="19520" x="8229600" y="5418138"/>
          <p14:tracePt t="19532" x="8196263" y="5402263"/>
          <p14:tracePt t="19549" x="8120063" y="5351463"/>
          <p14:tracePt t="19566" x="8001000" y="5275263"/>
          <p14:tracePt t="19582" x="7874000" y="5207000"/>
          <p14:tracePt t="19599" x="7747000" y="5113338"/>
          <p14:tracePt t="19616" x="7662863" y="5062538"/>
          <p14:tracePt t="19632" x="7569200" y="5011738"/>
          <p14:tracePt t="19649" x="7485063" y="4953000"/>
          <p14:tracePt t="19666" x="7408863" y="4902200"/>
          <p14:tracePt t="19682" x="7358063" y="4851400"/>
          <p14:tracePt t="19699" x="7323138" y="4818063"/>
          <p14:tracePt t="19716" x="7289800" y="4775200"/>
          <p14:tracePt t="19732" x="7272338" y="4757738"/>
          <p14:tracePt t="19765" x="7246938" y="4757738"/>
          <p14:tracePt t="19840" x="7246938" y="4741863"/>
          <p14:tracePt t="19881" x="7231063" y="4741863"/>
          <p14:tracePt t="19899" x="7196138" y="4724400"/>
          <p14:tracePt t="19916" x="7162800" y="4706938"/>
          <p14:tracePt t="19932" x="7112000" y="4673600"/>
          <p14:tracePt t="19949" x="7035800" y="4656138"/>
          <p14:tracePt t="19966" x="6967538" y="4622800"/>
          <p14:tracePt t="19982" x="6916738" y="4564063"/>
          <p14:tracePt t="19999" x="6824663" y="4529138"/>
          <p14:tracePt t="20015" x="6756400" y="4478338"/>
          <p14:tracePt t="20032" x="6680200" y="4427538"/>
          <p14:tracePt t="20049" x="6629400" y="4386263"/>
          <p14:tracePt t="20066" x="6596063" y="4351338"/>
          <p14:tracePt t="20082" x="6578600" y="4335463"/>
          <p14:tracePt t="20099" x="6561138" y="4335463"/>
          <p14:tracePt t="20116" x="6561138" y="4318000"/>
          <p14:tracePt t="20132" x="6535738" y="4318000"/>
          <p14:tracePt t="20176" x="6535738" y="4335463"/>
          <p14:tracePt t="20215" x="6535738" y="4351338"/>
          <p14:tracePt t="20232" x="6561138" y="4402138"/>
          <p14:tracePt t="20249" x="6629400" y="4478338"/>
          <p14:tracePt t="20265" x="6713538" y="4579938"/>
          <p14:tracePt t="20282" x="6840538" y="4741863"/>
          <p14:tracePt t="20299" x="6985000" y="4902200"/>
          <p14:tracePt t="20316" x="7196138" y="5113338"/>
          <p14:tracePt t="20332" x="7231063" y="5130800"/>
          <p14:tracePt t="20349" x="7373938" y="5240338"/>
          <p14:tracePt t="20365" x="7408863" y="5275263"/>
          <p14:tracePt t="20382" x="7450138" y="5291138"/>
          <p14:tracePt t="20399" x="7467600" y="5308600"/>
          <p14:tracePt t="20416" x="7485063" y="5308600"/>
          <p14:tracePt t="20432" x="7485063" y="5334000"/>
          <p14:tracePt t="20553" x="7485063" y="5308600"/>
          <p14:tracePt t="20566" x="7485063" y="5291138"/>
          <p14:tracePt t="20582" x="7391400" y="5224463"/>
          <p14:tracePt t="20600" x="7272338" y="5097463"/>
          <p14:tracePt t="20616" x="7145338" y="4978400"/>
          <p14:tracePt t="20632" x="7035800" y="4902200"/>
          <p14:tracePt t="20649" x="6951663" y="4818063"/>
          <p14:tracePt t="20666" x="6875463" y="4741863"/>
          <p14:tracePt t="20682" x="6789738" y="4656138"/>
          <p14:tracePt t="20699" x="6697663" y="4579938"/>
          <p14:tracePt t="20716" x="6646863" y="4513263"/>
          <p14:tracePt t="20732" x="6578600" y="4402138"/>
          <p14:tracePt t="20749" x="6519863" y="4318000"/>
          <p14:tracePt t="20766" x="6502400" y="4284663"/>
          <p14:tracePt t="20782" x="6484938" y="4267200"/>
          <p14:tracePt t="20799" x="6484938" y="4249738"/>
          <p14:tracePt t="20831" x="6484938" y="4267200"/>
          <p14:tracePt t="20849" x="6561138" y="4335463"/>
          <p14:tracePt t="20866" x="6680200" y="4462463"/>
          <p14:tracePt t="20882" x="6858000" y="4622800"/>
          <p14:tracePt t="20899" x="7053263" y="4775200"/>
          <p14:tracePt t="20916" x="7246938" y="4935538"/>
          <p14:tracePt t="20932" x="7373938" y="5029200"/>
          <p14:tracePt t="20949" x="7485063" y="5113338"/>
          <p14:tracePt t="20965" x="7551738" y="5173663"/>
          <p14:tracePt t="20982" x="7602538" y="5189538"/>
          <p14:tracePt t="20999" x="7627938" y="5207000"/>
          <p14:tracePt t="21881" x="7627938" y="5189538"/>
          <p14:tracePt t="21900" x="7627938" y="5156200"/>
          <p14:tracePt t="21916" x="7602538" y="5097463"/>
          <p14:tracePt t="21932" x="7569200" y="5046663"/>
          <p14:tracePt t="21949" x="7518400" y="4978400"/>
          <p14:tracePt t="21966" x="7424738" y="4902200"/>
          <p14:tracePt t="21982" x="7340600" y="4818063"/>
          <p14:tracePt t="21999" x="7231063" y="4706938"/>
          <p14:tracePt t="22016" x="7180263" y="4656138"/>
          <p14:tracePt t="22032" x="7094538" y="4564063"/>
          <p14:tracePt t="22049" x="7053263" y="4529138"/>
          <p14:tracePt t="22066" x="7018338" y="4495800"/>
          <p14:tracePt t="22082" x="7002463" y="4495800"/>
          <p14:tracePt t="22099" x="6985000" y="4478338"/>
          <p14:tracePt t="22165" x="6967538" y="4478338"/>
          <p14:tracePt t="22216" x="6967538" y="4462463"/>
          <p14:tracePt t="22265" x="6951663" y="4462463"/>
          <p14:tracePt t="22298" x="6934200" y="4462463"/>
          <p14:tracePt t="22316" x="6858000" y="4445000"/>
          <p14:tracePt t="22333" x="6824663" y="4445000"/>
          <p14:tracePt t="22349" x="6773863" y="4445000"/>
          <p14:tracePt t="22365" x="6756400" y="4445000"/>
          <p14:tracePt t="22382" x="6697663" y="4445000"/>
          <p14:tracePt t="22399" x="6662738" y="4445000"/>
          <p14:tracePt t="22416" x="6629400" y="4462463"/>
          <p14:tracePt t="22432" x="6596063" y="4478338"/>
          <p14:tracePt t="22449" x="6561138" y="4495800"/>
          <p14:tracePt t="22466" x="6519863" y="4495800"/>
          <p14:tracePt t="22482" x="6502400" y="4513263"/>
          <p14:tracePt t="22499" x="6484938" y="4513263"/>
          <p14:tracePt t="22516" x="6469063" y="4513263"/>
          <p14:tracePt t="22598" x="6469063" y="4495800"/>
          <p14:tracePt t="22616" x="6469063" y="4462463"/>
          <p14:tracePt t="22632" x="6469063" y="4402138"/>
          <p14:tracePt t="22649" x="6484938" y="4335463"/>
          <p14:tracePt t="22666" x="6535738" y="4249738"/>
          <p14:tracePt t="22682" x="6596063" y="4140200"/>
          <p14:tracePt t="22699" x="6646863" y="4071938"/>
          <p14:tracePt t="22716" x="6697663" y="3979863"/>
          <p14:tracePt t="22733" x="6756400" y="3894138"/>
          <p14:tracePt t="22765" x="6773863" y="3852863"/>
          <p14:tracePt t="22782" x="6789738" y="3852863"/>
          <p14:tracePt t="22822" x="6789738" y="3868738"/>
          <p14:tracePt t="22832" x="6773863" y="3894138"/>
          <p14:tracePt t="22849" x="6738938" y="3944938"/>
          <p14:tracePt t="22866" x="6662738" y="4013200"/>
          <p14:tracePt t="22882" x="6596063" y="4140200"/>
          <p14:tracePt t="22899" x="6502400" y="4300538"/>
          <p14:tracePt t="22916" x="6418263" y="4462463"/>
          <p14:tracePt t="22932" x="6342063" y="4597400"/>
          <p14:tracePt t="22949" x="6307138" y="4691063"/>
          <p14:tracePt t="22966" x="6291263" y="4757738"/>
          <p14:tracePt t="22982" x="6273800" y="4818063"/>
          <p14:tracePt t="22999" x="6256338" y="4833938"/>
          <p14:tracePt t="23048" x="6256338" y="4800600"/>
          <p14:tracePt t="23066" x="6291263" y="4724400"/>
          <p14:tracePt t="23082" x="6357938" y="4597400"/>
          <p14:tracePt t="23099" x="6469063" y="4402138"/>
          <p14:tracePt t="23115" x="6596063" y="4191000"/>
          <p14:tracePt t="23132" x="6697663" y="4013200"/>
          <p14:tracePt t="23149" x="6756400" y="3911600"/>
          <p14:tracePt t="23166" x="6807200" y="3817938"/>
          <p14:tracePt t="23182" x="6840538" y="3767138"/>
          <p14:tracePt t="23199" x="6840538" y="3751263"/>
          <p14:tracePt t="23216" x="6858000" y="3733800"/>
          <p14:tracePt t="23249" x="6858000" y="3751263"/>
          <p14:tracePt t="23266" x="6840538" y="3784600"/>
          <p14:tracePt t="23282" x="6773863" y="3962400"/>
          <p14:tracePt t="23299" x="6738938" y="4013200"/>
          <p14:tracePt t="23316" x="6596063" y="4284663"/>
          <p14:tracePt t="23333" x="6535738" y="4386263"/>
          <p14:tracePt t="23349" x="6484938" y="4495800"/>
          <p14:tracePt t="23366" x="6451600" y="4564063"/>
          <p14:tracePt t="23382" x="6434138" y="4579938"/>
          <p14:tracePt t="23399" x="6418263" y="4597400"/>
          <p14:tracePt t="23437" x="6418263" y="4579938"/>
          <p14:tracePt t="23449" x="6418263" y="4546600"/>
          <p14:tracePt t="23466" x="6469063" y="4445000"/>
          <p14:tracePt t="23483" x="6561138" y="4300538"/>
          <p14:tracePt t="23499" x="6596063" y="4208463"/>
          <p14:tracePt t="23516" x="6662738" y="4106863"/>
          <p14:tracePt t="23532" x="6697663" y="4030663"/>
          <p14:tracePt t="23549" x="6713538" y="3995738"/>
          <p14:tracePt t="23566" x="6738938" y="3995738"/>
          <p14:tracePt t="23631" x="6738938" y="4013200"/>
          <p14:tracePt t="23649" x="6738938" y="4071938"/>
          <p14:tracePt t="23666" x="6738938" y="4122738"/>
          <p14:tracePt t="23682" x="6697663" y="4173538"/>
          <p14:tracePt t="23699" x="6680200" y="4249738"/>
          <p14:tracePt t="23716" x="6662738" y="4284663"/>
          <p14:tracePt t="23733" x="6662738" y="4300538"/>
          <p14:tracePt t="23822" x="6646863" y="4300538"/>
          <p14:tracePt t="24282" x="6662738" y="4300538"/>
          <p14:tracePt t="24299" x="6738938" y="4284663"/>
          <p14:tracePt t="24316" x="6824663" y="4284663"/>
          <p14:tracePt t="24333" x="6934200" y="4284663"/>
          <p14:tracePt t="24349" x="7069138" y="4284663"/>
          <p14:tracePt t="24366" x="7180263" y="4335463"/>
          <p14:tracePt t="24383" x="7272338" y="4368800"/>
          <p14:tracePt t="24399" x="7358063" y="4402138"/>
          <p14:tracePt t="24416" x="7450138" y="4445000"/>
          <p14:tracePt t="24432" x="7485063" y="4462463"/>
          <p14:tracePt t="24449" x="7535863" y="4495800"/>
          <p14:tracePt t="24466" x="7551738" y="4495800"/>
          <p14:tracePt t="24482" x="7569200" y="4513263"/>
          <p14:tracePt t="24499" x="7586663" y="4529138"/>
          <p14:tracePt t="24516" x="7602538" y="4546600"/>
          <p14:tracePt t="24533" x="7627938" y="4579938"/>
          <p14:tracePt t="24549" x="7645400" y="4622800"/>
          <p14:tracePt t="24566" x="7662863" y="4656138"/>
          <p14:tracePt t="24582" x="7696200" y="4691063"/>
          <p14:tracePt t="24599" x="7713663" y="4724400"/>
          <p14:tracePt t="24616" x="7747000" y="4757738"/>
          <p14:tracePt t="24632" x="7764463" y="4800600"/>
          <p14:tracePt t="24649" x="7780338" y="4833938"/>
          <p14:tracePt t="24666" x="7805738" y="4851400"/>
          <p14:tracePt t="24683" x="7823200" y="4884738"/>
          <p14:tracePt t="24699" x="7823200" y="4902200"/>
          <p14:tracePt t="24716" x="7840663" y="4935538"/>
          <p14:tracePt t="24733" x="7840663" y="4953000"/>
          <p14:tracePt t="24749" x="7840663" y="4978400"/>
          <p14:tracePt t="24766" x="7840663" y="4995863"/>
          <p14:tracePt t="24782" x="7840663" y="5011738"/>
          <p14:tracePt t="24799" x="7840663" y="5029200"/>
          <p14:tracePt t="24816" x="7840663" y="5046663"/>
          <p14:tracePt t="24833" x="7840663" y="5062538"/>
          <p14:tracePt t="24849" x="7840663" y="5080000"/>
          <p14:tracePt t="24866" x="7823200" y="5113338"/>
          <p14:tracePt t="24898" x="7823200" y="5130800"/>
          <p14:tracePt t="24931" x="7823200" y="5156200"/>
          <p14:tracePt t="24970" x="7823200" y="5130800"/>
          <p14:tracePt t="24982" x="7823200" y="5113338"/>
          <p14:tracePt t="24999" x="7840663" y="5029200"/>
          <p14:tracePt t="25016" x="7856538" y="4935538"/>
          <p14:tracePt t="25032" x="7874000" y="4851400"/>
          <p14:tracePt t="25049" x="7891463" y="4757738"/>
          <p14:tracePt t="25066" x="7891463" y="4691063"/>
          <p14:tracePt t="25082" x="7907338" y="4656138"/>
          <p14:tracePt t="25099" x="7907338" y="4640263"/>
          <p14:tracePt t="25150" x="7907338" y="4673600"/>
          <p14:tracePt t="25166" x="7891463" y="4706938"/>
          <p14:tracePt t="25183" x="7840663" y="4800600"/>
          <p14:tracePt t="25199" x="7805738" y="4935538"/>
          <p14:tracePt t="25216" x="7729538" y="5097463"/>
          <p14:tracePt t="25232" x="7696200" y="5189538"/>
          <p14:tracePt t="25249" x="7645400" y="5334000"/>
          <p14:tracePt t="25266" x="7602538" y="5384800"/>
          <p14:tracePt t="25283" x="7602538" y="5402263"/>
          <p14:tracePt t="25299" x="7602538" y="5418138"/>
          <p14:tracePt t="25365" x="7602538" y="5402263"/>
          <p14:tracePt t="25382" x="7645400" y="5351463"/>
          <p14:tracePt t="25399" x="7678738" y="5240338"/>
          <p14:tracePt t="25416" x="7713663" y="5156200"/>
          <p14:tracePt t="25433" x="7747000" y="5046663"/>
          <p14:tracePt t="25449" x="7764463" y="4953000"/>
          <p14:tracePt t="25466" x="7780338" y="4902200"/>
          <p14:tracePt t="25482" x="7805738" y="4868863"/>
          <p14:tracePt t="25499" x="7805738" y="4851400"/>
          <p14:tracePt t="25598" x="7805738" y="4884738"/>
          <p14:tracePt t="25617" x="7805738" y="4935538"/>
          <p14:tracePt t="25631" x="7780338" y="5029200"/>
          <p14:tracePt t="25650" x="7747000" y="5156200"/>
          <p14:tracePt t="25666" x="7729538" y="5189538"/>
          <p14:tracePt t="25682" x="7729538" y="5224463"/>
          <p14:tracePt t="25699" x="7713663" y="5257800"/>
          <p14:tracePt t="25716" x="7713663" y="5275263"/>
          <p14:tracePt t="25764" x="7713663" y="5207000"/>
          <p14:tracePt t="25782" x="7713663" y="5097463"/>
          <p14:tracePt t="25799" x="7747000" y="4978400"/>
          <p14:tracePt t="25816" x="7780338" y="4851400"/>
          <p14:tracePt t="25832" x="7805738" y="4757738"/>
          <p14:tracePt t="25849" x="7823200" y="4691063"/>
          <p14:tracePt t="25866" x="7840663" y="4640263"/>
          <p14:tracePt t="25883" x="7856538" y="4597400"/>
          <p14:tracePt t="25916" x="7856538" y="4579938"/>
          <p14:tracePt t="25953" x="7856538" y="4597400"/>
          <p14:tracePt t="25966" x="7856538" y="4640263"/>
          <p14:tracePt t="25983" x="7856538" y="4724400"/>
          <p14:tracePt t="25999" x="7856538" y="4851400"/>
          <p14:tracePt t="26016" x="7823200" y="4978400"/>
          <p14:tracePt t="26032" x="7805738" y="5080000"/>
          <p14:tracePt t="26049" x="7805738" y="5189538"/>
          <p14:tracePt t="26066" x="7780338" y="5257800"/>
          <p14:tracePt t="26083" x="7780338" y="5308600"/>
          <p14:tracePt t="26115" x="7780338" y="5334000"/>
          <p14:tracePt t="26198" x="7780338" y="5308600"/>
          <p14:tracePt t="26216" x="7780338" y="5240338"/>
          <p14:tracePt t="26231" x="7823200" y="5080000"/>
          <p14:tracePt t="26249" x="7840663" y="4995863"/>
          <p14:tracePt t="26266" x="7874000" y="4902200"/>
          <p14:tracePt t="26283" x="7891463" y="4833938"/>
          <p14:tracePt t="26299" x="7891463" y="4800600"/>
          <p14:tracePt t="26316" x="7907338" y="4800600"/>
          <p14:tracePt t="26332" x="7907338" y="4775200"/>
          <p14:tracePt t="26485" x="7907338" y="4800600"/>
          <p14:tracePt t="26499" x="7907338" y="4818063"/>
          <p14:tracePt t="26516" x="7891463" y="4884738"/>
          <p14:tracePt t="26533" x="7874000" y="4995863"/>
          <p14:tracePt t="26549" x="7840663" y="5130800"/>
          <p14:tracePt t="26566" x="7823200" y="5240338"/>
          <p14:tracePt t="26582" x="7780338" y="5334000"/>
          <p14:tracePt t="26599" x="7780338" y="5402263"/>
          <p14:tracePt t="26616" x="7764463" y="5418138"/>
          <p14:tracePt t="26632" x="7764463" y="5435600"/>
          <p14:tracePt t="26657" x="7764463" y="5418138"/>
          <p14:tracePt t="26666" x="7764463" y="5367338"/>
          <p14:tracePt t="26682" x="7764463" y="5291138"/>
          <p14:tracePt t="26699" x="7764463" y="5113338"/>
          <p14:tracePt t="26716" x="7805738" y="4741863"/>
          <p14:tracePt t="26733" x="7823200" y="4564063"/>
          <p14:tracePt t="26749" x="7840663" y="4386263"/>
          <p14:tracePt t="26766" x="7856538" y="4300538"/>
          <p14:tracePt t="26783" x="7874000" y="4267200"/>
          <p14:tracePt t="26799" x="7874000" y="4249738"/>
          <p14:tracePt t="26848" x="7874000" y="4284663"/>
          <p14:tracePt t="26866" x="7874000" y="4386263"/>
          <p14:tracePt t="26883" x="7874000" y="4495800"/>
          <p14:tracePt t="26899" x="7874000" y="4597400"/>
          <p14:tracePt t="26916" x="7874000" y="4706938"/>
          <p14:tracePt t="26933" x="7874000" y="4800600"/>
          <p14:tracePt t="26949" x="7874000" y="4833938"/>
          <p14:tracePt t="26966" x="7874000" y="4851400"/>
          <p14:tracePt t="26983" x="7874000" y="4868863"/>
          <p14:tracePt t="27002" x="7874000" y="4851400"/>
          <p14:tracePt t="27016" x="7874000" y="4818063"/>
          <p14:tracePt t="27033" x="7874000" y="4741863"/>
          <p14:tracePt t="27049" x="7907338" y="4656138"/>
          <p14:tracePt t="27066" x="7924800" y="4579938"/>
          <p14:tracePt t="27083" x="7958138" y="4478338"/>
          <p14:tracePt t="27099" x="7983538" y="4427538"/>
          <p14:tracePt t="27116" x="8001000" y="4368800"/>
          <p14:tracePt t="27133" x="8001000" y="4335463"/>
          <p14:tracePt t="27215" x="8001000" y="4351338"/>
          <p14:tracePt t="27233" x="8001000" y="4445000"/>
          <p14:tracePt t="27249" x="7983538" y="4546600"/>
          <p14:tracePt t="27266" x="7958138" y="4673600"/>
          <p14:tracePt t="27283" x="7942263" y="4775200"/>
          <p14:tracePt t="27299" x="7907338" y="4884738"/>
          <p14:tracePt t="27316" x="7891463" y="4953000"/>
          <p14:tracePt t="27333" x="7874000" y="5011738"/>
          <p14:tracePt t="27349" x="7874000" y="5029200"/>
          <p14:tracePt t="27366" x="7874000" y="5046663"/>
          <p14:tracePt t="29116" x="7856538" y="5046663"/>
          <p14:tracePt t="29133" x="7823200" y="5011738"/>
          <p14:tracePt t="29149" x="7780338" y="4978400"/>
          <p14:tracePt t="29167" x="7696200" y="4919663"/>
          <p14:tracePt t="29183" x="7662863" y="4884738"/>
          <p14:tracePt t="29199" x="7602538" y="4851400"/>
          <p14:tracePt t="29216" x="7535863" y="4818063"/>
          <p14:tracePt t="29233" x="7485063" y="4757738"/>
          <p14:tracePt t="29249" x="7408863" y="4724400"/>
          <p14:tracePt t="29266" x="7358063" y="4673600"/>
          <p14:tracePt t="29283" x="7323138" y="4640263"/>
          <p14:tracePt t="29299" x="7289800" y="4597400"/>
          <p14:tracePt t="29316" x="7272338" y="4579938"/>
          <p14:tracePt t="29333" x="7246938" y="4564063"/>
          <p14:tracePt t="29349" x="7231063" y="4546600"/>
          <p14:tracePt t="29366" x="7213600" y="4529138"/>
          <p14:tracePt t="29383" x="7213600" y="4495800"/>
          <p14:tracePt t="29399" x="7213600" y="4478338"/>
          <p14:tracePt t="29416" x="7213600" y="4462463"/>
          <p14:tracePt t="29433" x="7213600" y="4427538"/>
          <p14:tracePt t="29449" x="7213600" y="4386263"/>
          <p14:tracePt t="29466" x="7213600" y="4368800"/>
          <p14:tracePt t="29483" x="7213600" y="4335463"/>
          <p14:tracePt t="29500" x="7213600" y="4318000"/>
          <p14:tracePt t="29516" x="7213600" y="4300538"/>
          <p14:tracePt t="29548" x="7231063" y="4284663"/>
          <p14:tracePt t="29649" x="7231063" y="4300538"/>
          <p14:tracePt t="29667" x="7231063" y="4335463"/>
          <p14:tracePt t="29681" x="7213600" y="4402138"/>
          <p14:tracePt t="29699" x="7180263" y="4513263"/>
          <p14:tracePt t="29716" x="7145338" y="4656138"/>
          <p14:tracePt t="29733" x="7094538" y="4800600"/>
          <p14:tracePt t="29749" x="7069138" y="4902200"/>
          <p14:tracePt t="29766" x="7035800" y="5029200"/>
          <p14:tracePt t="29783" x="7002463" y="5097463"/>
          <p14:tracePt t="29799" x="7002463" y="5156200"/>
          <p14:tracePt t="29816" x="6985000" y="5189538"/>
          <p14:tracePt t="29833" x="6985000" y="5207000"/>
          <p14:tracePt t="29948" x="6985000" y="5173663"/>
          <p14:tracePt t="29966" x="7002463" y="5113338"/>
          <p14:tracePt t="29983" x="7053263" y="5029200"/>
          <p14:tracePt t="29999" x="7112000" y="4884738"/>
          <p14:tracePt t="30016" x="7180263" y="4741863"/>
          <p14:tracePt t="30033" x="7231063" y="4597400"/>
          <p14:tracePt t="30049" x="7272338" y="4513263"/>
          <p14:tracePt t="30066" x="7307263" y="4386263"/>
          <p14:tracePt t="30083" x="7358063" y="4267200"/>
          <p14:tracePt t="30099" x="7358063" y="4224338"/>
          <p14:tracePt t="30116" x="7391400" y="4157663"/>
          <p14:tracePt t="30133" x="7408863" y="4106863"/>
          <p14:tracePt t="30149" x="7424738" y="4030663"/>
          <p14:tracePt t="30166" x="7424738" y="3995738"/>
          <p14:tracePt t="30183" x="7450138" y="3995738"/>
          <p14:tracePt t="30199" x="7450138" y="3979863"/>
          <p14:tracePt t="30271" x="7450138" y="3995738"/>
          <p14:tracePt t="30283" x="7424738" y="4030663"/>
          <p14:tracePt t="30299" x="7391400" y="4106863"/>
          <p14:tracePt t="30316" x="7323138" y="4249738"/>
          <p14:tracePt t="30333" x="7272338" y="4386263"/>
          <p14:tracePt t="30349" x="7196138" y="4564063"/>
          <p14:tracePt t="30366" x="7112000" y="4757738"/>
          <p14:tracePt t="30383" x="7035800" y="4953000"/>
          <p14:tracePt t="30399" x="7002463" y="5062538"/>
          <p14:tracePt t="30416" x="6967538" y="5173663"/>
          <p14:tracePt t="30433" x="6934200" y="5240338"/>
          <p14:tracePt t="30449" x="6934200" y="5275263"/>
          <p14:tracePt t="30466" x="6916738" y="5308600"/>
          <p14:tracePt t="30483" x="6916738" y="5351463"/>
          <p14:tracePt t="30499" x="6916738" y="5367338"/>
          <p14:tracePt t="30532" x="6916738" y="5384800"/>
          <p14:tracePt t="30583" x="6916738" y="5367338"/>
          <p14:tracePt t="30600" x="6916738" y="5334000"/>
          <p14:tracePt t="30616" x="6951663" y="5224463"/>
          <p14:tracePt t="30633" x="7053263" y="5046663"/>
          <p14:tracePt t="30649" x="7129463" y="4902200"/>
          <p14:tracePt t="30666" x="7213600" y="4757738"/>
          <p14:tracePt t="30683" x="7246938" y="4673600"/>
          <p14:tracePt t="30699" x="7307263" y="4564063"/>
          <p14:tracePt t="30716" x="7323138" y="4495800"/>
          <p14:tracePt t="30733" x="7358063" y="4427538"/>
          <p14:tracePt t="30749" x="7373938" y="4368800"/>
          <p14:tracePt t="30766" x="7391400" y="4335463"/>
          <p14:tracePt t="30783" x="7408863" y="4318000"/>
          <p14:tracePt t="30799" x="7408863" y="4300538"/>
          <p14:tracePt t="30869" x="7408863" y="4318000"/>
          <p14:tracePt t="30883" x="7408863" y="4335463"/>
          <p14:tracePt t="30900" x="7373938" y="4445000"/>
          <p14:tracePt t="30916" x="7323138" y="4546600"/>
          <p14:tracePt t="30933" x="7272338" y="4706938"/>
          <p14:tracePt t="30949" x="7213600" y="4868863"/>
          <p14:tracePt t="30966" x="7180263" y="5029200"/>
          <p14:tracePt t="30983" x="7162800" y="5113338"/>
          <p14:tracePt t="30999" x="7129463" y="5224463"/>
          <p14:tracePt t="31016" x="7112000" y="5291138"/>
          <p14:tracePt t="31032" x="7094538" y="5334000"/>
          <p14:tracePt t="31049" x="7094538" y="5351463"/>
          <p14:tracePt t="31115" x="7094538" y="5275263"/>
          <p14:tracePt t="31133" x="7094538" y="5113338"/>
          <p14:tracePt t="31149" x="7129463" y="4884738"/>
          <p14:tracePt t="31166" x="7180263" y="4656138"/>
          <p14:tracePt t="31183" x="7231063" y="4402138"/>
          <p14:tracePt t="31199" x="7272338" y="4208463"/>
          <p14:tracePt t="31216" x="7307263" y="4106863"/>
          <p14:tracePt t="31233" x="7323138" y="4013200"/>
          <p14:tracePt t="31249" x="7340600" y="3962400"/>
          <p14:tracePt t="31266" x="7358063" y="3929063"/>
          <p14:tracePt t="31283" x="7358063" y="3911600"/>
          <p14:tracePt t="31353" x="7358063" y="3944938"/>
          <p14:tracePt t="31366" x="7358063" y="3979863"/>
          <p14:tracePt t="31383" x="7323138" y="4106863"/>
          <p14:tracePt t="31400" x="7272338" y="4267200"/>
          <p14:tracePt t="31416" x="7196138" y="4427538"/>
          <p14:tracePt t="31433" x="7162800" y="4597400"/>
          <p14:tracePt t="31449" x="7129463" y="4757738"/>
          <p14:tracePt t="31466" x="7094538" y="4868863"/>
          <p14:tracePt t="31483" x="7069138" y="4978400"/>
          <p14:tracePt t="31499" x="7053263" y="5029200"/>
          <p14:tracePt t="31516" x="7053263" y="5062538"/>
          <p14:tracePt t="31548" x="7053263" y="5080000"/>
          <p14:tracePt t="31599" x="7053263" y="5046663"/>
          <p14:tracePt t="31616" x="7053263" y="5011738"/>
          <p14:tracePt t="31632" x="7112000" y="4818063"/>
          <p14:tracePt t="31649" x="7180263" y="4622800"/>
          <p14:tracePt t="31666" x="7272338" y="4427538"/>
          <p14:tracePt t="31682" x="7323138" y="4300538"/>
          <p14:tracePt t="31699" x="7373938" y="4157663"/>
          <p14:tracePt t="31716" x="7424738" y="4071938"/>
          <p14:tracePt t="31733" x="7467600" y="4013200"/>
          <p14:tracePt t="31749" x="7467600" y="3995738"/>
          <p14:tracePt t="31766" x="7485063" y="3995738"/>
          <p14:tracePt t="31804" x="7485063" y="4030663"/>
          <p14:tracePt t="31816" x="7467600" y="4071938"/>
          <p14:tracePt t="31833" x="7408863" y="4173538"/>
          <p14:tracePt t="31849" x="7373938" y="4300538"/>
          <p14:tracePt t="31866" x="7307263" y="4445000"/>
          <p14:tracePt t="31882" x="7246938" y="4597400"/>
          <p14:tracePt t="31900" x="7196138" y="4741863"/>
          <p14:tracePt t="31916" x="7145338" y="4851400"/>
          <p14:tracePt t="31933" x="7112000" y="4953000"/>
          <p14:tracePt t="31949" x="7094538" y="5029200"/>
          <p14:tracePt t="31966" x="7069138" y="5080000"/>
          <p14:tracePt t="31983" x="7053263" y="5097463"/>
          <p14:tracePt t="31999" x="7053263" y="5113338"/>
          <p14:tracePt t="32048" x="7053263" y="5097463"/>
          <p14:tracePt t="32066" x="7053263" y="5029200"/>
          <p14:tracePt t="32083" x="7129463" y="4818063"/>
          <p14:tracePt t="32100" x="7145338" y="4724400"/>
          <p14:tracePt t="32116" x="7213600" y="4564063"/>
          <p14:tracePt t="32133" x="7272338" y="4402138"/>
          <p14:tracePt t="32149" x="7307263" y="4318000"/>
          <p14:tracePt t="32166" x="7323138" y="4284663"/>
          <p14:tracePt t="32183" x="7340600" y="4249738"/>
          <p14:tracePt t="32199" x="7358063" y="4224338"/>
          <p14:tracePt t="32248" x="7358063" y="4249738"/>
          <p14:tracePt t="32266" x="7307263" y="4335463"/>
          <p14:tracePt t="32283" x="7272338" y="4478338"/>
          <p14:tracePt t="32300" x="7196138" y="4640263"/>
          <p14:tracePt t="32316" x="7129463" y="4833938"/>
          <p14:tracePt t="32333" x="7053263" y="5011738"/>
          <p14:tracePt t="32349" x="7002463" y="5173663"/>
          <p14:tracePt t="32366" x="6967538" y="5275263"/>
          <p14:tracePt t="32383" x="6934200" y="5384800"/>
          <p14:tracePt t="32399" x="6916738" y="5435600"/>
          <p14:tracePt t="32416" x="6891338" y="5453063"/>
          <p14:tracePt t="32433" x="6891338" y="5468938"/>
          <p14:tracePt t="32481" x="6916738" y="5367338"/>
          <p14:tracePt t="32499" x="6985000" y="5240338"/>
          <p14:tracePt t="32516" x="7053263" y="5062538"/>
          <p14:tracePt t="32533" x="7129463" y="4884738"/>
          <p14:tracePt t="32550" x="7196138" y="4757738"/>
          <p14:tracePt t="32566" x="7231063" y="4656138"/>
          <p14:tracePt t="32583" x="7272338" y="4597400"/>
          <p14:tracePt t="32600" x="7272338" y="4564063"/>
          <p14:tracePt t="32616" x="7289800" y="4546600"/>
          <p14:tracePt t="32639" x="7289800" y="4579938"/>
          <p14:tracePt t="32649" x="7272338" y="4622800"/>
          <p14:tracePt t="32666" x="7196138" y="4757738"/>
          <p14:tracePt t="32683" x="7145338" y="4884738"/>
          <p14:tracePt t="32700" x="7069138" y="4995863"/>
          <p14:tracePt t="32716" x="7002463" y="5156200"/>
          <p14:tracePt t="32733" x="6951663" y="5240338"/>
          <p14:tracePt t="32749" x="6916738" y="5308600"/>
          <p14:tracePt t="32766" x="6916738" y="5334000"/>
          <p14:tracePt t="32783" x="6891338" y="5351463"/>
          <p14:tracePt t="32832" x="6891338" y="5291138"/>
          <p14:tracePt t="32849" x="6934200" y="5189538"/>
          <p14:tracePt t="32866" x="7002463" y="5046663"/>
          <p14:tracePt t="32883" x="7094538" y="4851400"/>
          <p14:tracePt t="32900" x="7180263" y="4656138"/>
          <p14:tracePt t="32916" x="7231063" y="4546600"/>
          <p14:tracePt t="32933" x="7289800" y="4445000"/>
          <p14:tracePt t="32949" x="7323138" y="4368800"/>
          <p14:tracePt t="32966" x="7340600" y="4335463"/>
          <p14:tracePt t="32998" x="7358063" y="4318000"/>
          <p14:tracePt t="33231" x="7340600" y="4318000"/>
          <p14:tracePt t="33298" x="7340600" y="4300538"/>
          <p14:tracePt t="33316" x="7340600" y="4224338"/>
          <p14:tracePt t="33333" x="7340600" y="4173538"/>
          <p14:tracePt t="33349" x="7358063" y="4106863"/>
          <p14:tracePt t="33366" x="7358063" y="4046538"/>
          <p14:tracePt t="33383" x="7373938" y="4013200"/>
          <p14:tracePt t="33400" x="7373938" y="3995738"/>
          <p14:tracePt t="33434" x="7373938" y="4030663"/>
          <p14:tracePt t="33450" x="7340600" y="4089400"/>
          <p14:tracePt t="33466" x="7272338" y="4224338"/>
          <p14:tracePt t="33483" x="7196138" y="4368800"/>
          <p14:tracePt t="33500" x="7129463" y="4529138"/>
          <p14:tracePt t="33516" x="7053263" y="4673600"/>
          <p14:tracePt t="33533" x="7002463" y="4800600"/>
          <p14:tracePt t="33550" x="7002463" y="4851400"/>
          <p14:tracePt t="33566" x="6985000" y="4919663"/>
          <p14:tracePt t="33583" x="6985000" y="4978400"/>
          <p14:tracePt t="33599" x="6985000" y="5029200"/>
          <p14:tracePt t="33616" x="6985000" y="5046663"/>
          <p14:tracePt t="33633" x="7002463" y="5046663"/>
          <p14:tracePt t="33649" x="7018338" y="5062538"/>
          <p14:tracePt t="33666" x="7053263" y="5062538"/>
          <p14:tracePt t="33683" x="7112000" y="4995863"/>
          <p14:tracePt t="33700" x="7180263" y="4902200"/>
          <p14:tracePt t="33716" x="7213600" y="4818063"/>
          <p14:tracePt t="33733" x="7272338" y="4741863"/>
          <p14:tracePt t="33749" x="7307263" y="4673600"/>
          <p14:tracePt t="33766" x="7323138" y="4640263"/>
          <p14:tracePt t="33783" x="7323138" y="4622800"/>
          <p14:tracePt t="33799" x="7340600" y="4622800"/>
          <p14:tracePt t="33836" x="7340600" y="4640263"/>
          <p14:tracePt t="33849" x="7340600" y="4673600"/>
          <p14:tracePt t="33866" x="7307263" y="4757738"/>
          <p14:tracePt t="33883" x="7272338" y="4833938"/>
          <p14:tracePt t="33900" x="7231063" y="4919663"/>
          <p14:tracePt t="33916" x="7196138" y="4978400"/>
          <p14:tracePt t="33933" x="7180263" y="5029200"/>
          <p14:tracePt t="33949" x="7162800" y="5046663"/>
          <p14:tracePt t="34032" x="7162800" y="4953000"/>
          <p14:tracePt t="34050" x="7213600" y="4741863"/>
          <p14:tracePt t="34066" x="7231063" y="4691063"/>
          <p14:tracePt t="34083" x="7272338" y="4564063"/>
          <p14:tracePt t="34100" x="7323138" y="4445000"/>
          <p14:tracePt t="34116" x="7340600" y="4427538"/>
          <p14:tracePt t="34133" x="7340600" y="4402138"/>
          <p14:tracePt t="34205" x="7340600" y="4427538"/>
          <p14:tracePt t="34216" x="7323138" y="4462463"/>
          <p14:tracePt t="34233" x="7289800" y="4529138"/>
          <p14:tracePt t="34250" x="7231063" y="4673600"/>
          <p14:tracePt t="34266" x="7180263" y="4775200"/>
          <p14:tracePt t="34283" x="7129463" y="4884738"/>
          <p14:tracePt t="34299" x="7094538" y="4953000"/>
          <p14:tracePt t="34316" x="7069138" y="4995863"/>
          <p14:tracePt t="34333" x="7069138" y="5011738"/>
          <p14:tracePt t="34349" x="7053263" y="5029200"/>
          <p14:tracePt t="34385" x="7053263" y="5011738"/>
          <p14:tracePt t="34399" x="7053263" y="4978400"/>
          <p14:tracePt t="34416" x="7112000" y="4851400"/>
          <p14:tracePt t="34433" x="7162800" y="4706938"/>
          <p14:tracePt t="34450" x="7246938" y="4529138"/>
          <p14:tracePt t="34466" x="7307263" y="4445000"/>
          <p14:tracePt t="34483" x="7340600" y="4368800"/>
          <p14:tracePt t="34500" x="7373938" y="4335463"/>
          <p14:tracePt t="34516" x="7373938" y="4318000"/>
          <p14:tracePt t="34557" x="7358063" y="4335463"/>
          <p14:tracePt t="34566" x="7340600" y="4335463"/>
          <p14:tracePt t="34583" x="7307263" y="4368800"/>
          <p14:tracePt t="34600" x="7272338" y="4402138"/>
          <p14:tracePt t="34616" x="7213600" y="4445000"/>
          <p14:tracePt t="34633" x="7162800" y="4462463"/>
          <p14:tracePt t="34649" x="7112000" y="4478338"/>
          <p14:tracePt t="34666" x="7069138" y="4495800"/>
          <p14:tracePt t="34683" x="7053263" y="4495800"/>
          <p14:tracePt t="34700" x="7035800" y="4495800"/>
          <p14:tracePt t="34716" x="7018338" y="4495800"/>
          <p14:tracePt t="34733" x="7002463" y="4478338"/>
          <p14:tracePt t="34750" x="6985000" y="4462463"/>
          <p14:tracePt t="34766" x="6985000" y="4427538"/>
          <p14:tracePt t="34783" x="6967538" y="4402138"/>
          <p14:tracePt t="34799" x="6951663" y="4368800"/>
          <p14:tracePt t="34816" x="6934200" y="4335463"/>
          <p14:tracePt t="34833" x="6916738" y="4300538"/>
          <p14:tracePt t="34849" x="6891338" y="4267200"/>
          <p14:tracePt t="34866" x="6891338" y="4249738"/>
          <p14:tracePt t="34883" x="6875463" y="4208463"/>
          <p14:tracePt t="34900" x="6858000" y="4191000"/>
          <p14:tracePt t="34916" x="6840538" y="4173538"/>
          <p14:tracePt t="34933" x="6824663" y="4157663"/>
          <p14:tracePt t="34950" x="6807200" y="4157663"/>
          <p14:tracePt t="34966" x="6789738" y="4157663"/>
          <p14:tracePt t="34999" x="6773863" y="4157663"/>
          <p14:tracePt t="35032" x="6756400" y="4157663"/>
          <p14:tracePt t="35082" x="6738938" y="4157663"/>
          <p14:tracePt t="35213" x="6738938" y="4173538"/>
          <p14:tracePt t="35265" x="6756400" y="4173538"/>
          <p14:tracePt t="35283" x="6807200" y="4208463"/>
          <p14:tracePt t="35300" x="6891338" y="4249738"/>
          <p14:tracePt t="35316" x="7002463" y="4300538"/>
          <p14:tracePt t="35333" x="7129463" y="4368800"/>
          <p14:tracePt t="35349" x="7272338" y="4402138"/>
          <p14:tracePt t="35366" x="7358063" y="4445000"/>
          <p14:tracePt t="35383" x="7467600" y="4478338"/>
          <p14:tracePt t="35400" x="7535863" y="4513263"/>
          <p14:tracePt t="35416" x="7602538" y="4546600"/>
          <p14:tracePt t="35433" x="7662863" y="4564063"/>
          <p14:tracePt t="35449" x="7696200" y="4597400"/>
          <p14:tracePt t="35466" x="7729538" y="4640263"/>
          <p14:tracePt t="35483" x="7764463" y="4673600"/>
          <p14:tracePt t="35500" x="7823200" y="4741863"/>
          <p14:tracePt t="35516" x="7840663" y="4757738"/>
          <p14:tracePt t="35533" x="7874000" y="4800600"/>
          <p14:tracePt t="35549" x="7924800" y="4851400"/>
          <p14:tracePt t="35566" x="8001000" y="4919663"/>
          <p14:tracePt t="35583" x="8034338" y="4978400"/>
          <p14:tracePt t="35600" x="8069263" y="5011738"/>
          <p14:tracePt t="35616" x="8085138" y="5029200"/>
          <p14:tracePt t="35649" x="8102600" y="5046663"/>
          <p14:tracePt t="37179" x="8102600" y="5029200"/>
          <p14:tracePt t="37188" x="8102600" y="4995863"/>
          <p14:tracePt t="37200" x="8085138" y="4935538"/>
          <p14:tracePt t="37217" x="8069263" y="4833938"/>
          <p14:tracePt t="37233" x="8051800" y="4757738"/>
          <p14:tracePt t="37249" x="8034338" y="4673600"/>
          <p14:tracePt t="37266" x="8018463" y="4597400"/>
          <p14:tracePt t="37283" x="8001000" y="4579938"/>
          <p14:tracePt t="37300" x="7983538" y="4564063"/>
          <p14:tracePt t="37316" x="7958138" y="4546600"/>
          <p14:tracePt t="37333" x="7907338" y="4513263"/>
          <p14:tracePt t="37350" x="7823200" y="4462463"/>
          <p14:tracePt t="37366" x="7696200" y="4402138"/>
          <p14:tracePt t="37383" x="7551738" y="4368800"/>
          <p14:tracePt t="37400" x="7408863" y="4351338"/>
          <p14:tracePt t="37416" x="7307263" y="4351338"/>
          <p14:tracePt t="37433" x="7213600" y="4351338"/>
          <p14:tracePt t="37450" x="7129463" y="4427538"/>
          <p14:tracePt t="37466" x="7094538" y="4445000"/>
          <p14:tracePt t="37483" x="7053263" y="4513263"/>
          <p14:tracePt t="37500" x="7035800" y="4546600"/>
          <p14:tracePt t="37516" x="7018338" y="4622800"/>
          <p14:tracePt t="37533" x="7002463" y="4724400"/>
          <p14:tracePt t="37550" x="7002463" y="4775200"/>
          <p14:tracePt t="37566" x="7002463" y="4851400"/>
          <p14:tracePt t="37583" x="7018338" y="4884738"/>
          <p14:tracePt t="37600" x="7053263" y="4919663"/>
          <p14:tracePt t="37616" x="7069138" y="4935538"/>
          <p14:tracePt t="37633" x="7112000" y="4953000"/>
          <p14:tracePt t="37650" x="7145338" y="4953000"/>
          <p14:tracePt t="37666" x="7196138" y="4953000"/>
          <p14:tracePt t="37683" x="7231063" y="4978400"/>
          <p14:tracePt t="37700" x="7307263" y="4978400"/>
          <p14:tracePt t="37716" x="7340600" y="5011738"/>
          <p14:tracePt t="38098" x="7340600" y="4995863"/>
          <p14:tracePt t="38116" x="7289800" y="4919663"/>
          <p14:tracePt t="38133" x="7196138" y="4833938"/>
          <p14:tracePt t="38149" x="7145338" y="4757738"/>
          <p14:tracePt t="38166" x="7069138" y="4673600"/>
          <p14:tracePt t="38183" x="7018338" y="4622800"/>
          <p14:tracePt t="38200" x="6985000" y="4564063"/>
          <p14:tracePt t="38216" x="6951663" y="4529138"/>
          <p14:tracePt t="38233" x="6891338" y="4462463"/>
          <p14:tracePt t="38250" x="6858000" y="4402138"/>
          <p14:tracePt t="38266" x="6807200" y="4351338"/>
          <p14:tracePt t="38283" x="6773863" y="4300538"/>
          <p14:tracePt t="38300" x="6738938" y="4284663"/>
          <p14:tracePt t="38316" x="6713538" y="4267200"/>
          <p14:tracePt t="38348" x="6697663" y="4249738"/>
          <p14:tracePt t="38382" x="6697663" y="4224338"/>
          <p14:tracePt t="38400" x="6680200" y="4224338"/>
          <p14:tracePt t="38416" x="6662738" y="4224338"/>
          <p14:tracePt t="38433" x="6646863" y="4208463"/>
          <p14:tracePt t="38450" x="6629400" y="4208463"/>
          <p14:tracePt t="38482" x="6629400" y="4191000"/>
          <p14:tracePt t="38500" x="6611938" y="4191000"/>
          <p14:tracePt t="38532" x="6596063" y="4191000"/>
          <p14:tracePt t="38565" x="6578600" y="4173538"/>
          <p14:tracePt t="38583" x="6561138" y="4173538"/>
          <p14:tracePt t="38600" x="6535738" y="4157663"/>
          <p14:tracePt t="38616" x="6519863" y="4157663"/>
          <p14:tracePt t="38633" x="6502400" y="4157663"/>
          <p14:tracePt t="38650" x="6502400" y="4140200"/>
          <p14:tracePt t="38666" x="6484938" y="4140200"/>
          <p14:tracePt t="38909" x="6484938" y="4157663"/>
          <p14:tracePt t="38949" x="6502400" y="4173538"/>
          <p14:tracePt t="38966" x="6535738" y="4208463"/>
          <p14:tracePt t="38983" x="6611938" y="4300538"/>
          <p14:tracePt t="39000" x="6646863" y="4351338"/>
          <p14:tracePt t="39017" x="6713538" y="4427538"/>
          <p14:tracePt t="39033" x="6738938" y="4462463"/>
          <p14:tracePt t="39050" x="6807200" y="4513263"/>
          <p14:tracePt t="39066" x="6824663" y="4546600"/>
          <p14:tracePt t="39083" x="6840538" y="4546600"/>
          <p14:tracePt t="39100" x="6858000" y="4564063"/>
          <p14:tracePt t="39116" x="6875463" y="4579938"/>
          <p14:tracePt t="39133" x="6916738" y="4597400"/>
          <p14:tracePt t="39150" x="6934200" y="4622800"/>
          <p14:tracePt t="39166" x="6985000" y="4640263"/>
          <p14:tracePt t="39183" x="7035800" y="4673600"/>
          <p14:tracePt t="39200" x="7094538" y="4706938"/>
          <p14:tracePt t="39216" x="7145338" y="4757738"/>
          <p14:tracePt t="39233" x="7213600" y="4800600"/>
          <p14:tracePt t="39250" x="7272338" y="4833938"/>
          <p14:tracePt t="39267" x="7323138" y="4868863"/>
          <p14:tracePt t="39283" x="7358063" y="4902200"/>
          <p14:tracePt t="39300" x="7408863" y="4919663"/>
          <p14:tracePt t="39316" x="7485063" y="4953000"/>
          <p14:tracePt t="39333" x="7518400" y="4995863"/>
          <p14:tracePt t="39350" x="7569200" y="5011738"/>
          <p14:tracePt t="39366" x="7627938" y="5029200"/>
          <p14:tracePt t="39383" x="7678738" y="5062538"/>
          <p14:tracePt t="39400" x="7713663" y="5080000"/>
          <p14:tracePt t="39416" x="7780338" y="5113338"/>
          <p14:tracePt t="39433" x="7840663" y="5130800"/>
          <p14:tracePt t="39450" x="7891463" y="5173663"/>
          <p14:tracePt t="39467" x="7942263" y="5189538"/>
          <p14:tracePt t="39483" x="7942263" y="5207000"/>
          <p14:tracePt t="39500" x="7958138" y="5207000"/>
          <p14:tracePt t="39516" x="7983538" y="5207000"/>
          <p14:tracePt t="39533" x="7983538" y="5224463"/>
          <p14:tracePt t="39794" x="7983538" y="5207000"/>
          <p14:tracePt t="39803" x="7958138" y="5207000"/>
          <p14:tracePt t="39816" x="7942263" y="5189538"/>
          <p14:tracePt t="39833" x="7891463" y="5156200"/>
          <p14:tracePt t="39850" x="7840663" y="5113338"/>
          <p14:tracePt t="39866" x="7780338" y="5062538"/>
          <p14:tracePt t="39883" x="7713663" y="5011738"/>
          <p14:tracePt t="39900" x="7645400" y="4978400"/>
          <p14:tracePt t="39917" x="7586663" y="4919663"/>
          <p14:tracePt t="39933" x="7535863" y="4884738"/>
          <p14:tracePt t="39950" x="7424738" y="4818063"/>
          <p14:tracePt t="39966" x="7408863" y="4818063"/>
          <p14:tracePt t="39983" x="7323138" y="4741863"/>
          <p14:tracePt t="40000" x="7213600" y="4691063"/>
          <p14:tracePt t="40016" x="7145338" y="4640263"/>
          <p14:tracePt t="40033" x="7053263" y="4597400"/>
          <p14:tracePt t="40049" x="6985000" y="4564063"/>
          <p14:tracePt t="40066" x="6934200" y="4546600"/>
          <p14:tracePt t="40083" x="6891338" y="4513263"/>
          <p14:tracePt t="40100" x="6824663" y="4478338"/>
          <p14:tracePt t="40116" x="6773863" y="4445000"/>
          <p14:tracePt t="40133" x="6680200" y="4368800"/>
          <p14:tracePt t="40150" x="6611938" y="4318000"/>
          <p14:tracePt t="40166" x="6561138" y="4284663"/>
          <p14:tracePt t="40183" x="6519863" y="4267200"/>
          <p14:tracePt t="40200" x="6502400" y="4267200"/>
          <p14:tracePt t="40232" x="6484938" y="4267200"/>
          <p14:tracePt t="40490" x="6502400" y="4267200"/>
          <p14:tracePt t="40532" x="6502400" y="4284663"/>
          <p14:tracePt t="40550" x="6519863" y="4284663"/>
          <p14:tracePt t="40567" x="6561138" y="4318000"/>
          <p14:tracePt t="40583" x="6578600" y="4335463"/>
          <p14:tracePt t="40600" x="6596063" y="4351338"/>
          <p14:tracePt t="40617" x="6611938" y="4368800"/>
          <p14:tracePt t="40765" x="6611938" y="4351338"/>
          <p14:tracePt t="40783" x="6611938" y="4335463"/>
          <p14:tracePt t="40800" x="6611938" y="4318000"/>
          <p14:tracePt t="41138" x="6611938" y="4335463"/>
          <p14:tracePt t="41236" x="6611938" y="4351338"/>
          <p14:tracePt t="41250" x="6629400" y="4351338"/>
          <p14:tracePt t="41267" x="6629400" y="4368800"/>
          <p14:tracePt t="41283" x="6662738" y="4386263"/>
          <p14:tracePt t="41300" x="6697663" y="4445000"/>
          <p14:tracePt t="41317" x="6756400" y="4495800"/>
          <p14:tracePt t="41333" x="6824663" y="4546600"/>
          <p14:tracePt t="41350" x="6875463" y="4597400"/>
          <p14:tracePt t="41367" x="6934200" y="4640263"/>
          <p14:tracePt t="41383" x="6967538" y="4673600"/>
          <p14:tracePt t="41400" x="7002463" y="4706938"/>
          <p14:tracePt t="41416" x="7035800" y="4724400"/>
          <p14:tracePt t="41433" x="7053263" y="4741863"/>
          <p14:tracePt t="41450" x="7094538" y="4775200"/>
          <p14:tracePt t="41467" x="7162800" y="4818063"/>
          <p14:tracePt t="41483" x="7180263" y="4833938"/>
          <p14:tracePt t="41500" x="7246938" y="4884738"/>
          <p14:tracePt t="41516" x="7289800" y="4919663"/>
          <p14:tracePt t="41533" x="7307263" y="4935538"/>
          <p14:tracePt t="41550" x="7340600" y="4953000"/>
          <p14:tracePt t="41566" x="7373938" y="4978400"/>
          <p14:tracePt t="41583" x="7408863" y="5011738"/>
          <p14:tracePt t="41600" x="7467600" y="5029200"/>
          <p14:tracePt t="41616" x="7500938" y="5062538"/>
          <p14:tracePt t="41633" x="7518400" y="5080000"/>
          <p14:tracePt t="41650" x="7551738" y="5097463"/>
          <p14:tracePt t="41667" x="7551738" y="5113338"/>
          <p14:tracePt t="41683" x="7569200" y="5130800"/>
          <p14:tracePt t="41715" x="7586663" y="5156200"/>
          <p14:tracePt t="41782" x="7602538" y="5156200"/>
          <p14:tracePt t="41800" x="7602538" y="5173663"/>
          <p14:tracePt t="42056" x="7627938" y="5173663"/>
          <p14:tracePt t="42082" x="7645400" y="5189538"/>
          <p14:tracePt t="42100" x="7696200" y="5224463"/>
          <p14:tracePt t="42116" x="7747000" y="5240338"/>
          <p14:tracePt t="42133" x="7805738" y="5275263"/>
          <p14:tracePt t="42150" x="7823200" y="5291138"/>
          <p14:tracePt t="42166" x="7840663" y="5308600"/>
          <p14:tracePt t="42183" x="7856538" y="5308600"/>
          <p14:tracePt t="43600" x="7856538" y="5291138"/>
          <p14:tracePt t="43617" x="7823200" y="5257800"/>
          <p14:tracePt t="43633" x="7780338" y="5224463"/>
          <p14:tracePt t="43650" x="7747000" y="5173663"/>
          <p14:tracePt t="43666" x="7713663" y="5113338"/>
          <p14:tracePt t="43683" x="7696200" y="5062538"/>
          <p14:tracePt t="43700" x="7696200" y="5029200"/>
          <p14:tracePt t="43717" x="7678738" y="4978400"/>
          <p14:tracePt t="43733" x="7645400" y="4884738"/>
          <p14:tracePt t="43750" x="7586663" y="4818063"/>
          <p14:tracePt t="43767" x="7551738" y="4741863"/>
          <p14:tracePt t="43783" x="7500938" y="4673600"/>
          <p14:tracePt t="43800" x="7485063" y="4640263"/>
          <p14:tracePt t="43817" x="7467600" y="4597400"/>
          <p14:tracePt t="43833" x="7450138" y="4597400"/>
          <p14:tracePt t="43866" x="7424738" y="4597400"/>
          <p14:tracePt t="43883" x="7408863" y="4597400"/>
          <p14:tracePt t="43900" x="7358063" y="4597400"/>
          <p14:tracePt t="43917" x="7307263" y="4597400"/>
          <p14:tracePt t="43934" x="7272338" y="4597400"/>
          <p14:tracePt t="43950" x="7180263" y="4597400"/>
          <p14:tracePt t="43967" x="7129463" y="4640263"/>
          <p14:tracePt t="43983" x="7069138" y="4656138"/>
          <p14:tracePt t="44000" x="7035800" y="4691063"/>
          <p14:tracePt t="44016" x="7002463" y="4706938"/>
          <p14:tracePt t="44033" x="6985000" y="4741863"/>
          <p14:tracePt t="44050" x="6967538" y="4757738"/>
          <p14:tracePt t="44067" x="6951663" y="4800600"/>
          <p14:tracePt t="44083" x="6951663" y="4833938"/>
          <p14:tracePt t="44100" x="6951663" y="4884738"/>
          <p14:tracePt t="44117" x="6951663" y="4935538"/>
          <p14:tracePt t="44133" x="6951663" y="5011738"/>
          <p14:tracePt t="44150" x="6985000" y="5062538"/>
          <p14:tracePt t="44166" x="7018338" y="5113338"/>
          <p14:tracePt t="44183" x="7053263" y="5130800"/>
          <p14:tracePt t="44200" x="7094538" y="5156200"/>
          <p14:tracePt t="44217" x="7129463" y="5156200"/>
          <p14:tracePt t="44233" x="7196138" y="5156200"/>
          <p14:tracePt t="44250" x="7289800" y="5080000"/>
          <p14:tracePt t="44267" x="7340600" y="5029200"/>
          <p14:tracePt t="44283" x="7424738" y="4935538"/>
          <p14:tracePt t="44300" x="7485063" y="4851400"/>
          <p14:tracePt t="44317" x="7535863" y="4741863"/>
          <p14:tracePt t="44333" x="7569200" y="4640263"/>
          <p14:tracePt t="44350" x="7586663" y="4546600"/>
          <p14:tracePt t="44367" x="7586663" y="4445000"/>
          <p14:tracePt t="44383" x="7586663" y="4386263"/>
          <p14:tracePt t="44400" x="7551738" y="4368800"/>
          <p14:tracePt t="44417" x="7535863" y="4351338"/>
          <p14:tracePt t="44433" x="7485063" y="4351338"/>
          <p14:tracePt t="44450" x="7408863" y="4351338"/>
          <p14:tracePt t="44467" x="7307263" y="4351338"/>
          <p14:tracePt t="44483" x="7213600" y="4368800"/>
          <p14:tracePt t="44500" x="7094538" y="4427538"/>
          <p14:tracePt t="44517" x="7035800" y="4478338"/>
          <p14:tracePt t="44533" x="6951663" y="4564063"/>
          <p14:tracePt t="44550" x="6916738" y="4656138"/>
          <p14:tracePt t="44566" x="6891338" y="4724400"/>
          <p14:tracePt t="44583" x="6875463" y="4833938"/>
          <p14:tracePt t="44600" x="6875463" y="4919663"/>
          <p14:tracePt t="44617" x="6916738" y="5011738"/>
          <p14:tracePt t="44633" x="7002463" y="5097463"/>
          <p14:tracePt t="44650" x="7094538" y="5173663"/>
          <p14:tracePt t="44667" x="7196138" y="5207000"/>
          <p14:tracePt t="44683" x="7323138" y="5224463"/>
          <p14:tracePt t="44700" x="7450138" y="5224463"/>
          <p14:tracePt t="44717" x="7551738" y="5207000"/>
          <p14:tracePt t="44733" x="7662863" y="5113338"/>
          <p14:tracePt t="44750" x="7729538" y="5011738"/>
          <p14:tracePt t="44767" x="7764463" y="4935538"/>
          <p14:tracePt t="44783" x="7780338" y="4851400"/>
          <p14:tracePt t="44800" x="7805738" y="4800600"/>
          <p14:tracePt t="44817" x="7805738" y="4757738"/>
          <p14:tracePt t="44833" x="7805738" y="4724400"/>
          <p14:tracePt t="44850" x="7805738" y="4706938"/>
          <p14:tracePt t="44866" x="7780338" y="4706938"/>
          <p14:tracePt t="44883" x="7713663" y="4706938"/>
          <p14:tracePt t="44900" x="7678738" y="4706938"/>
          <p14:tracePt t="44917" x="7602538" y="4724400"/>
          <p14:tracePt t="44933" x="7551738" y="4775200"/>
          <p14:tracePt t="44950" x="7500938" y="4833938"/>
          <p14:tracePt t="44967" x="7467600" y="4902200"/>
          <p14:tracePt t="44983" x="7450138" y="4995863"/>
          <p14:tracePt t="45000" x="7424738" y="5046663"/>
          <p14:tracePt t="45017" x="7424738" y="5097463"/>
          <p14:tracePt t="45033" x="7424738" y="5156200"/>
          <p14:tracePt t="45050" x="7424738" y="5173663"/>
          <p14:tracePt t="48670" x="7424738" y="5130800"/>
          <p14:tracePt t="48684" x="7424738" y="5080000"/>
          <p14:tracePt t="48701" x="7467600" y="5029200"/>
          <p14:tracePt t="48718" x="7500938" y="4995863"/>
          <p14:tracePt t="48734" x="7535863" y="4953000"/>
          <p14:tracePt t="48750" x="7569200" y="4935538"/>
          <p14:tracePt t="48767" x="7586663" y="4919663"/>
          <p14:tracePt t="48784" x="7586663" y="4902200"/>
          <p14:tracePt t="48865" x="7535863" y="4902200"/>
          <p14:tracePt t="48885" x="7450138" y="4902200"/>
          <p14:tracePt t="48899" x="7373938" y="4902200"/>
          <p14:tracePt t="48917" x="7307263" y="4902200"/>
          <p14:tracePt t="48934" x="7231063" y="4919663"/>
          <p14:tracePt t="48950" x="7196138" y="4953000"/>
          <p14:tracePt t="48967" x="7145338" y="4995863"/>
          <p14:tracePt t="48983" x="7112000" y="5029200"/>
          <p14:tracePt t="49000" x="7112000" y="5080000"/>
          <p14:tracePt t="49017" x="7094538" y="5130800"/>
          <p14:tracePt t="49034" x="7094538" y="5156200"/>
          <p14:tracePt t="49050" x="7094538" y="5189538"/>
          <p14:tracePt t="49067" x="7129463" y="5207000"/>
          <p14:tracePt t="49084" x="7162800" y="5224463"/>
          <p14:tracePt t="49100" x="7231063" y="5224463"/>
          <p14:tracePt t="49117" x="7323138" y="5224463"/>
          <p14:tracePt t="49134" x="7424738" y="5189538"/>
          <p14:tracePt t="49150" x="7485063" y="5130800"/>
          <p14:tracePt t="49167" x="7569200" y="5029200"/>
          <p14:tracePt t="49183" x="7586663" y="4953000"/>
          <p14:tracePt t="49200" x="7602538" y="4851400"/>
          <p14:tracePt t="49217" x="7627938" y="4757738"/>
          <p14:tracePt t="49233" x="7627938" y="4706938"/>
          <p14:tracePt t="49250" x="7602538" y="4673600"/>
          <p14:tracePt t="49267" x="7586663" y="4640263"/>
          <p14:tracePt t="49283" x="7551738" y="4622800"/>
          <p14:tracePt t="49300" x="7518400" y="4597400"/>
          <p14:tracePt t="49317" x="7450138" y="4597400"/>
          <p14:tracePt t="49333" x="7323138" y="4597400"/>
          <p14:tracePt t="49350" x="7213600" y="4597400"/>
          <p14:tracePt t="49367" x="7145338" y="4597400"/>
          <p14:tracePt t="49383" x="7053263" y="4640263"/>
          <p14:tracePt t="49400" x="7002463" y="4691063"/>
          <p14:tracePt t="49417" x="6951663" y="4741863"/>
          <p14:tracePt t="49433" x="6934200" y="4818063"/>
          <p14:tracePt t="49450" x="6934200" y="4919663"/>
          <p14:tracePt t="49467" x="6951663" y="5080000"/>
          <p14:tracePt t="49484" x="7002463" y="5156200"/>
          <p14:tracePt t="49500" x="7035800" y="5189538"/>
          <p14:tracePt t="49517" x="7112000" y="5240338"/>
          <p14:tracePt t="49533" x="7196138" y="5291138"/>
          <p14:tracePt t="49550" x="7272338" y="5291138"/>
          <p14:tracePt t="49567" x="7358063" y="5291138"/>
          <p14:tracePt t="49583" x="7424738" y="5257800"/>
          <p14:tracePt t="49600" x="7518400" y="5173663"/>
          <p14:tracePt t="49617" x="7569200" y="5097463"/>
          <p14:tracePt t="49634" x="7586663" y="5011738"/>
          <p14:tracePt t="49650" x="7627938" y="4935538"/>
          <p14:tracePt t="49667" x="7645400" y="4868863"/>
          <p14:tracePt t="49683" x="7645400" y="4800600"/>
          <p14:tracePt t="49700" x="7645400" y="4757738"/>
          <p14:tracePt t="49717" x="7627938" y="4706938"/>
          <p14:tracePt t="49733" x="7569200" y="4673600"/>
          <p14:tracePt t="49750" x="7518400" y="4656138"/>
          <p14:tracePt t="49767" x="7450138" y="4640263"/>
          <p14:tracePt t="49784" x="7373938" y="4640263"/>
          <p14:tracePt t="49800" x="7289800" y="4640263"/>
          <p14:tracePt t="49817" x="7196138" y="4640263"/>
          <p14:tracePt t="49834" x="7129463" y="4640263"/>
          <p14:tracePt t="49850" x="7053263" y="4673600"/>
          <p14:tracePt t="49867" x="7002463" y="4706938"/>
          <p14:tracePt t="49883" x="6967538" y="4775200"/>
          <p14:tracePt t="49900" x="6934200" y="4868863"/>
          <p14:tracePt t="49917" x="6934200" y="4935538"/>
          <p14:tracePt t="49934" x="6934200" y="5080000"/>
          <p14:tracePt t="49950" x="6951663" y="5156200"/>
          <p14:tracePt t="49967" x="7053263" y="5275263"/>
          <p14:tracePt t="49984" x="7129463" y="5351463"/>
          <p14:tracePt t="50000" x="7162800" y="5367338"/>
          <p14:tracePt t="50017" x="7246938" y="5384800"/>
          <p14:tracePt t="50033" x="7408863" y="5402263"/>
          <p14:tracePt t="50050" x="7485063" y="5384800"/>
          <p14:tracePt t="50067" x="7551738" y="5308600"/>
          <p14:tracePt t="50084" x="7602538" y="5207000"/>
          <p14:tracePt t="50100" x="7645400" y="5097463"/>
          <p14:tracePt t="50117" x="7662863" y="4953000"/>
          <p14:tracePt t="50133" x="7662863" y="4868863"/>
          <p14:tracePt t="50150" x="7662863" y="4775200"/>
          <p14:tracePt t="50167" x="7662863" y="4706938"/>
          <p14:tracePt t="50183" x="7602538" y="4656138"/>
          <p14:tracePt t="50200" x="7569200" y="4640263"/>
          <p14:tracePt t="50217" x="7518400" y="4622800"/>
          <p14:tracePt t="50233" x="7467600" y="4622800"/>
          <p14:tracePt t="50250" x="7408863" y="4622800"/>
          <p14:tracePt t="50267" x="7340600" y="4622800"/>
          <p14:tracePt t="50284" x="7289800" y="4622800"/>
          <p14:tracePt t="50300" x="7213600" y="4673600"/>
          <p14:tracePt t="50317" x="7162800" y="4706938"/>
          <p14:tracePt t="50333" x="7069138" y="4757738"/>
          <p14:tracePt t="50350" x="7035800" y="4833938"/>
          <p14:tracePt t="50367" x="7002463" y="4902200"/>
          <p14:tracePt t="50383" x="6985000" y="4995863"/>
          <p14:tracePt t="50400" x="6985000" y="5097463"/>
          <p14:tracePt t="50417" x="6985000" y="5207000"/>
          <p14:tracePt t="50433" x="7035800" y="5257800"/>
          <p14:tracePt t="50450" x="7112000" y="5334000"/>
          <p14:tracePt t="50467" x="7196138" y="5384800"/>
          <p14:tracePt t="50484" x="7289800" y="5402263"/>
          <p14:tracePt t="50500" x="7340600" y="5402263"/>
          <p14:tracePt t="50517" x="7408863" y="5402263"/>
          <p14:tracePt t="50533" x="7467600" y="5367338"/>
          <p14:tracePt t="50550" x="7500938" y="5308600"/>
          <p14:tracePt t="50567" x="7535863" y="5257800"/>
          <p14:tracePt t="50583" x="7551738" y="5189538"/>
          <p14:tracePt t="50600" x="7569200" y="5113338"/>
          <p14:tracePt t="50617" x="7569200" y="5046663"/>
          <p14:tracePt t="50633" x="7569200" y="4995863"/>
          <p14:tracePt t="50650" x="7551738" y="4919663"/>
          <p14:tracePt t="50667" x="7518400" y="4884738"/>
          <p14:tracePt t="50684" x="7485063" y="4851400"/>
          <p14:tracePt t="50700" x="7424738" y="4818063"/>
          <p14:tracePt t="50717" x="7373938" y="4800600"/>
          <p14:tracePt t="50734" x="7323138" y="4800600"/>
          <p14:tracePt t="50750" x="7246938" y="4800600"/>
          <p14:tracePt t="50767" x="7180263" y="4800600"/>
          <p14:tracePt t="50783" x="7129463" y="4818063"/>
          <p14:tracePt t="50800" x="7069138" y="4833938"/>
          <p14:tracePt t="50817" x="7035800" y="4884738"/>
          <p14:tracePt t="50834" x="7018338" y="4935538"/>
          <p14:tracePt t="50850" x="7018338" y="4995863"/>
          <p14:tracePt t="50867" x="7018338" y="5097463"/>
          <p14:tracePt t="50883" x="7053263" y="5189538"/>
          <p14:tracePt t="50900" x="7129463" y="5257800"/>
          <p14:tracePt t="50917" x="7196138" y="5308600"/>
          <p14:tracePt t="50933" x="7289800" y="5351463"/>
          <p14:tracePt t="50950" x="7391400" y="5367338"/>
          <p14:tracePt t="50967" x="7408863" y="5367338"/>
          <p14:tracePt t="50983" x="7485063" y="5367338"/>
          <p14:tracePt t="51000" x="7535863" y="5308600"/>
          <p14:tracePt t="51017" x="7551738" y="5291138"/>
          <p14:tracePt t="51033" x="7586663" y="5224463"/>
          <p14:tracePt t="51050" x="7602538" y="5207000"/>
          <p14:tracePt t="51067" x="7602538" y="5189538"/>
          <p14:tracePt t="51083" x="7602538" y="5173663"/>
          <p14:tracePt t="51302" x="7602538" y="5156200"/>
          <p14:tracePt t="51318" x="7586663" y="5113338"/>
          <p14:tracePt t="51334" x="7467600" y="4953000"/>
          <p14:tracePt t="51350" x="6985000" y="4402138"/>
          <p14:tracePt t="51367" x="6205538" y="3675063"/>
          <p14:tracePt t="51383" x="5257800" y="2862263"/>
          <p14:tracePt t="51400" x="4318000" y="2184400"/>
          <p14:tracePt t="51417" x="3751263" y="1905000"/>
          <p14:tracePt t="51434" x="3106738" y="1684338"/>
          <p14:tracePt t="51450" x="2540000" y="1633538"/>
          <p14:tracePt t="51467" x="2379663" y="1633538"/>
          <p14:tracePt t="51483" x="2217738" y="1633538"/>
          <p14:tracePt t="51500" x="2024063" y="1633538"/>
          <p14:tracePt t="51517" x="1989138" y="1651000"/>
          <p14:tracePt t="51745" x="1989138" y="1684338"/>
          <p14:tracePt t="51753" x="2039938" y="1760538"/>
          <p14:tracePt t="51767" x="2082800" y="1862138"/>
          <p14:tracePt t="51784" x="2184400" y="2039938"/>
          <p14:tracePt t="51801" x="2311400" y="2278063"/>
          <p14:tracePt t="51817" x="2489200" y="2573338"/>
          <p14:tracePt t="51834" x="2717800" y="2946400"/>
          <p14:tracePt t="51850" x="2895600" y="3233738"/>
          <p14:tracePt t="51867" x="3106738" y="3497263"/>
          <p14:tracePt t="51883" x="3233738" y="3640138"/>
          <p14:tracePt t="51900" x="3327400" y="3733800"/>
          <p14:tracePt t="51917" x="3411538" y="3784600"/>
          <p14:tracePt t="52155" x="3411538" y="3767138"/>
          <p14:tracePt t="52167" x="3411538" y="3751263"/>
          <p14:tracePt t="52184" x="3411538" y="3657600"/>
          <p14:tracePt t="52200" x="3429000" y="3556000"/>
          <p14:tracePt t="52217" x="3429000" y="3462338"/>
          <p14:tracePt t="52233" x="3446463" y="3378200"/>
          <p14:tracePt t="52250" x="3446463" y="3302000"/>
          <p14:tracePt t="52267" x="3446463" y="3200400"/>
          <p14:tracePt t="52284" x="3446463" y="3073400"/>
          <p14:tracePt t="52300" x="3446463" y="2946400"/>
          <p14:tracePt t="52317" x="3411538" y="2862263"/>
          <p14:tracePt t="52334" x="3378200" y="2786063"/>
          <p14:tracePt t="52350" x="3360738" y="2751138"/>
          <p14:tracePt t="52367" x="3360738" y="2717800"/>
          <p14:tracePt t="52384" x="3344863" y="2717800"/>
          <p14:tracePt t="52416" x="3327400" y="2717800"/>
          <p14:tracePt t="52434" x="3302000" y="2700338"/>
          <p14:tracePt t="52450" x="3251200" y="2700338"/>
          <p14:tracePt t="52467" x="3217863" y="2700338"/>
          <p14:tracePt t="52484" x="3149600" y="2700338"/>
          <p14:tracePt t="52500" x="3040063" y="2700338"/>
          <p14:tracePt t="52517" x="2989263" y="2700338"/>
          <p14:tracePt t="52534" x="2928938" y="2700338"/>
          <p14:tracePt t="52550" x="2878138" y="2700338"/>
          <p14:tracePt t="52567" x="2827338" y="2700338"/>
          <p14:tracePt t="52583" x="2751138" y="2700338"/>
          <p14:tracePt t="52600" x="2700338" y="2700338"/>
          <p14:tracePt t="52617" x="2633663" y="2700338"/>
          <p14:tracePt t="52634" x="2590800" y="2700338"/>
          <p14:tracePt t="52650" x="2540000" y="2700338"/>
          <p14:tracePt t="52667" x="2506663" y="2700338"/>
          <p14:tracePt t="52684" x="2455863" y="2700338"/>
          <p14:tracePt t="52700" x="2413000" y="2717800"/>
          <p14:tracePt t="52717" x="2379663" y="2735263"/>
          <p14:tracePt t="52734" x="2328863" y="2735263"/>
          <p14:tracePt t="52750" x="2293938" y="2751138"/>
          <p14:tracePt t="52767" x="2260600" y="2768600"/>
          <p14:tracePt t="52784" x="2235200" y="2768600"/>
          <p14:tracePt t="52800" x="2217738" y="2786063"/>
          <p14:tracePt t="52817" x="2201863" y="2786063"/>
          <p14:tracePt t="52834" x="2184400" y="2811463"/>
          <p14:tracePt t="52850" x="2184400" y="2827338"/>
          <p14:tracePt t="52899" x="2184400" y="2844800"/>
          <p14:tracePt t="52932" x="2184400" y="2878138"/>
          <p14:tracePt t="52950" x="2217738" y="2928938"/>
          <p14:tracePt t="52967" x="2278063" y="3005138"/>
          <p14:tracePt t="52984" x="2311400" y="3055938"/>
          <p14:tracePt t="53000" x="2344738" y="3090863"/>
          <p14:tracePt t="53017" x="2362200" y="3106738"/>
          <p14:tracePt t="53034" x="2395538" y="3124200"/>
          <p14:tracePt t="53050" x="2413000" y="3141663"/>
          <p14:tracePt t="53067" x="2455863" y="3141663"/>
          <p14:tracePt t="53084" x="2506663" y="3167063"/>
          <p14:tracePt t="53100" x="2540000" y="3182938"/>
          <p14:tracePt t="53117" x="2616200" y="3182938"/>
          <p14:tracePt t="53134" x="2684463" y="3200400"/>
          <p14:tracePt t="53150" x="2751138" y="3200400"/>
          <p14:tracePt t="53167" x="2811463" y="3217863"/>
          <p14:tracePt t="53184" x="2895600" y="3217863"/>
          <p14:tracePt t="53200" x="2946400" y="3217863"/>
          <p14:tracePt t="53217" x="3022600" y="3233738"/>
          <p14:tracePt t="53234" x="3055938" y="3233738"/>
          <p14:tracePt t="53250" x="3106738" y="3233738"/>
          <p14:tracePt t="53267" x="3149600" y="3233738"/>
          <p14:tracePt t="53284" x="3217863" y="3233738"/>
          <p14:tracePt t="53300" x="3268663" y="3233738"/>
          <p14:tracePt t="53317" x="3327400" y="3233738"/>
          <p14:tracePt t="53334" x="3395663" y="3233738"/>
          <p14:tracePt t="53350" x="3446463" y="3217863"/>
          <p14:tracePt t="53367" x="3505200" y="3217863"/>
          <p14:tracePt t="53384" x="3538538" y="3217863"/>
          <p14:tracePt t="53400" x="3573463" y="3200400"/>
          <p14:tracePt t="53417" x="3606800" y="3200400"/>
          <p14:tracePt t="53434" x="3624263" y="3182938"/>
          <p14:tracePt t="53450" x="3640138" y="3182938"/>
          <p14:tracePt t="53467" x="3657600" y="3182938"/>
          <p14:tracePt t="53484" x="3700463" y="3167063"/>
          <p14:tracePt t="53500" x="3700463" y="3141663"/>
          <p14:tracePt t="53517" x="3716338" y="3124200"/>
          <p14:tracePt t="53533" x="3716338" y="3106738"/>
          <p14:tracePt t="53550" x="3733800" y="3106738"/>
          <p14:tracePt t="53567" x="3733800" y="3090863"/>
          <p14:tracePt t="53584" x="3733800" y="3073400"/>
          <p14:tracePt t="53600" x="3733800" y="3055938"/>
          <p14:tracePt t="53617" x="3733800" y="3040063"/>
          <p14:tracePt t="53633" x="3733800" y="3005138"/>
          <p14:tracePt t="53650" x="3716338" y="2963863"/>
          <p14:tracePt t="53667" x="3700463" y="2946400"/>
          <p14:tracePt t="53683" x="3657600" y="2913063"/>
          <p14:tracePt t="53700" x="3624263" y="2878138"/>
          <p14:tracePt t="53717" x="3589338" y="2862263"/>
          <p14:tracePt t="53733" x="3538538" y="2827338"/>
          <p14:tracePt t="53750" x="3479800" y="2811463"/>
          <p14:tracePt t="53767" x="3429000" y="2811463"/>
          <p14:tracePt t="53784" x="3360738" y="2786063"/>
          <p14:tracePt t="53800" x="3302000" y="2768600"/>
          <p14:tracePt t="53817" x="3200400" y="2768600"/>
          <p14:tracePt t="53833" x="3124200" y="2751138"/>
          <p14:tracePt t="53850" x="3040063" y="2751138"/>
          <p14:tracePt t="53867" x="2971800" y="2751138"/>
          <p14:tracePt t="53883" x="2878138" y="2751138"/>
          <p14:tracePt t="53901" x="2768600" y="2751138"/>
          <p14:tracePt t="53917" x="2717800" y="2768600"/>
          <p14:tracePt t="53934" x="2684463" y="2768600"/>
          <p14:tracePt t="53950" x="2633663" y="2786063"/>
          <p14:tracePt t="53967" x="2573338" y="2811463"/>
          <p14:tracePt t="53983" x="2557463" y="2827338"/>
          <p14:tracePt t="54016" x="2540000" y="2827338"/>
          <p14:tracePt t="54195" x="2557463" y="2827338"/>
          <p14:tracePt t="54204" x="2590800" y="2827338"/>
          <p14:tracePt t="54217" x="2633663" y="2827338"/>
          <p14:tracePt t="54234" x="2735263" y="2827338"/>
          <p14:tracePt t="54250" x="2971800" y="2895600"/>
          <p14:tracePt t="54267" x="3251200" y="2989263"/>
          <p14:tracePt t="54284" x="3640138" y="3124200"/>
          <p14:tracePt t="54300" x="4140200" y="3319463"/>
          <p14:tracePt t="54317" x="4691063" y="3538538"/>
          <p14:tracePt t="54334" x="5240338" y="3802063"/>
          <p14:tracePt t="54350" x="5757863" y="4089400"/>
          <p14:tracePt t="54367" x="6078538" y="4267200"/>
          <p14:tracePt t="54384" x="6434138" y="4495800"/>
          <p14:tracePt t="54400" x="6519863" y="4564063"/>
          <p14:tracePt t="54417" x="6611938" y="4656138"/>
          <p14:tracePt t="54433" x="6629400" y="4691063"/>
          <p14:tracePt t="54728" x="6646863" y="4691063"/>
          <p14:tracePt t="54736" x="6680200" y="4691063"/>
          <p14:tracePt t="54750" x="6738938" y="4691063"/>
          <p14:tracePt t="54767" x="6858000" y="4691063"/>
          <p14:tracePt t="54784" x="6951663" y="4706938"/>
          <p14:tracePt t="54800" x="7094538" y="4706938"/>
          <p14:tracePt t="54817" x="7180263" y="4706938"/>
          <p14:tracePt t="54834" x="7246938" y="4706938"/>
          <p14:tracePt t="54850" x="7289800" y="4706938"/>
          <p14:tracePt t="54867" x="7323138" y="4691063"/>
          <p14:tracePt t="54884" x="7358063" y="4656138"/>
          <p14:tracePt t="54917" x="7373938" y="4640263"/>
          <p14:tracePt t="54966" x="7340600" y="4622800"/>
          <p14:tracePt t="54984" x="7307263" y="4622800"/>
          <p14:tracePt t="55000" x="7246938" y="4622800"/>
          <p14:tracePt t="55017" x="7213600" y="4656138"/>
          <p14:tracePt t="55034" x="7162800" y="4706938"/>
          <p14:tracePt t="55050" x="7112000" y="4818063"/>
          <p14:tracePt t="55067" x="7094538" y="4919663"/>
          <p14:tracePt t="55084" x="7069138" y="5062538"/>
          <p14:tracePt t="55100" x="7069138" y="5207000"/>
          <p14:tracePt t="55117" x="7069138" y="5291138"/>
          <p14:tracePt t="55134" x="7094538" y="5402263"/>
          <p14:tracePt t="55150" x="7129463" y="5486400"/>
          <p14:tracePt t="55167" x="7162800" y="5529263"/>
          <p14:tracePt t="55184" x="7213600" y="5562600"/>
          <p14:tracePt t="55200" x="7246938" y="5580063"/>
          <p14:tracePt t="55217" x="7340600" y="5580063"/>
          <p14:tracePt t="55234" x="7391400" y="5562600"/>
          <p14:tracePt t="55250" x="7485063" y="5468938"/>
          <p14:tracePt t="55267" x="7551738" y="5384800"/>
          <p14:tracePt t="55284" x="7586663" y="5275263"/>
          <p14:tracePt t="55300" x="7586663" y="5189538"/>
          <p14:tracePt t="55317" x="7602538" y="5097463"/>
          <p14:tracePt t="55334" x="7602538" y="5029200"/>
          <p14:tracePt t="55350" x="7602538" y="4995863"/>
          <p14:tracePt t="55367" x="7569200" y="4935538"/>
          <p14:tracePt t="55384" x="7518400" y="4919663"/>
          <p14:tracePt t="55400" x="7467600" y="4902200"/>
          <p14:tracePt t="55417" x="7391400" y="4884738"/>
          <p14:tracePt t="55434" x="7340600" y="4884738"/>
          <p14:tracePt t="55450" x="7213600" y="4884738"/>
          <p14:tracePt t="55467" x="7145338" y="4884738"/>
          <p14:tracePt t="55483" x="7094538" y="4884738"/>
          <p14:tracePt t="55500" x="7053263" y="4884738"/>
          <p14:tracePt t="55517" x="7035800" y="4902200"/>
          <p14:tracePt t="55534" x="7018338" y="4919663"/>
          <p14:tracePt t="55550" x="7018338" y="4935538"/>
          <p14:tracePt t="55567" x="7018338" y="4978400"/>
          <p14:tracePt t="55584" x="7018338" y="4995863"/>
          <p14:tracePt t="55600" x="7018338" y="5029200"/>
          <p14:tracePt t="55617" x="7035800" y="5046663"/>
          <p14:tracePt t="55633" x="7053263" y="5062538"/>
          <p14:tracePt t="55650" x="7094538" y="5062538"/>
          <p14:tracePt t="55667" x="7129463" y="5080000"/>
          <p14:tracePt t="55683" x="7180263" y="5080000"/>
          <p14:tracePt t="55700" x="7246938" y="5046663"/>
          <p14:tracePt t="55717" x="7323138" y="4953000"/>
          <p14:tracePt t="55734" x="7373938" y="4884738"/>
          <p14:tracePt t="55750" x="7408863" y="4818063"/>
          <p14:tracePt t="55767" x="7467600" y="4741863"/>
          <p14:tracePt t="55784" x="7500938" y="4673600"/>
          <p14:tracePt t="55800" x="7518400" y="4640263"/>
          <p14:tracePt t="55817" x="7518400" y="4622800"/>
          <p14:tracePt t="55849" x="7518400" y="4597400"/>
          <p14:tracePt t="56596" x="7518400" y="4622800"/>
          <p14:tracePt t="56605" x="7500938" y="4640263"/>
          <p14:tracePt t="56618" x="7485063" y="4673600"/>
          <p14:tracePt t="56634" x="7450138" y="4724400"/>
          <p14:tracePt t="56650" x="7391400" y="4818063"/>
          <p14:tracePt t="56667" x="7358063" y="4935538"/>
          <p14:tracePt t="56684" x="7340600" y="5011738"/>
          <p14:tracePt t="56700" x="7323138" y="5097463"/>
          <p14:tracePt t="56717" x="7307263" y="5156200"/>
          <p14:tracePt t="56734" x="7307263" y="5207000"/>
          <p14:tracePt t="56750" x="7307263" y="5224463"/>
          <p14:tracePt t="56767" x="7307263" y="5240338"/>
          <p14:tracePt t="56799" x="7323138" y="5257800"/>
          <p14:tracePt t="56817" x="7358063" y="5257800"/>
          <p14:tracePt t="56834" x="7424738" y="5257800"/>
          <p14:tracePt t="56850" x="7485063" y="5257800"/>
          <p14:tracePt t="56867" x="7551738" y="5240338"/>
          <p14:tracePt t="56884" x="7645400" y="5156200"/>
          <p14:tracePt t="56901" x="7678738" y="5062538"/>
          <p14:tracePt t="56917" x="7696200" y="4995863"/>
          <p14:tracePt t="56934" x="7713663" y="4884738"/>
          <p14:tracePt t="56950" x="7729538" y="4800600"/>
          <p14:tracePt t="56967" x="7729538" y="4741863"/>
          <p14:tracePt t="56983" x="7729538" y="4706938"/>
          <p14:tracePt t="57000" x="7713663" y="4691063"/>
          <p14:tracePt t="57017" x="7678738" y="4673600"/>
          <p14:tracePt t="57034" x="7645400" y="4656138"/>
          <p14:tracePt t="57050" x="7602538" y="4656138"/>
          <p14:tracePt t="57067" x="7551738" y="4656138"/>
          <p14:tracePt t="57084" x="7500938" y="4656138"/>
          <p14:tracePt t="57100" x="7450138" y="4656138"/>
          <p14:tracePt t="57117" x="7391400" y="4673600"/>
          <p14:tracePt t="57134" x="7323138" y="4706938"/>
          <p14:tracePt t="57150" x="7289800" y="4741863"/>
          <p14:tracePt t="57167" x="7272338" y="4775200"/>
          <p14:tracePt t="57184" x="7246938" y="4833938"/>
          <p14:tracePt t="57200" x="7231063" y="4902200"/>
          <p14:tracePt t="57217" x="7231063" y="4995863"/>
          <p14:tracePt t="57234" x="7231063" y="5062538"/>
          <p14:tracePt t="57250" x="7246938" y="5156200"/>
          <p14:tracePt t="57267" x="7289800" y="5224463"/>
          <p14:tracePt t="57284" x="7307263" y="5257800"/>
          <p14:tracePt t="57300" x="7323138" y="5275263"/>
          <p14:tracePt t="57317" x="7340600" y="5291138"/>
          <p14:tracePt t="57334" x="7373938" y="5291138"/>
          <p14:tracePt t="57351" x="7391400" y="5291138"/>
          <p14:tracePt t="57367" x="7424738" y="5257800"/>
          <p14:tracePt t="57384" x="7467600" y="5224463"/>
          <p14:tracePt t="57401" x="7518400" y="5130800"/>
          <p14:tracePt t="57417" x="7535863" y="5062538"/>
          <p14:tracePt t="57433" x="7551738" y="5011738"/>
          <p14:tracePt t="57451" x="7551738" y="4953000"/>
          <p14:tracePt t="57467" x="7569200" y="4919663"/>
          <p14:tracePt t="57484" x="7569200" y="4884738"/>
          <p14:tracePt t="57501" x="7569200" y="4868863"/>
          <p14:tracePt t="57532" x="7569200" y="4851400"/>
          <p14:tracePt t="57551" x="7551738" y="4851400"/>
          <p14:tracePt t="57567" x="7535863" y="4851400"/>
          <p14:tracePt t="57599" x="7518400" y="4851400"/>
          <p14:tracePt t="57617" x="7500938" y="4851400"/>
          <p14:tracePt t="57649" x="7485063" y="4851400"/>
          <p14:tracePt t="57768" x="7467600" y="4851400"/>
          <p14:tracePt t="57866" x="7450138" y="4833938"/>
          <p14:tracePt t="57917" x="7424738" y="4833938"/>
          <p14:tracePt t="57934" x="7408863" y="4833938"/>
          <p14:tracePt t="57950" x="7373938" y="4833938"/>
          <p14:tracePt t="57967" x="7340600" y="4833938"/>
          <p14:tracePt t="57984" x="7307263" y="4833938"/>
          <p14:tracePt t="58000" x="7246938" y="4851400"/>
          <p14:tracePt t="58017" x="7231063" y="4884738"/>
          <p14:tracePt t="58034" x="7196138" y="4902200"/>
          <p14:tracePt t="58050" x="7162800" y="4935538"/>
          <p14:tracePt t="58067" x="7145338" y="4953000"/>
          <p14:tracePt t="58084" x="7129463" y="4978400"/>
          <p14:tracePt t="58100" x="7129463" y="4995863"/>
          <p14:tracePt t="58217" x="7145338" y="4953000"/>
          <p14:tracePt t="58234" x="7180263" y="4935538"/>
          <p14:tracePt t="58250" x="7196138" y="4919663"/>
          <p14:tracePt t="58267" x="7231063" y="4884738"/>
          <p14:tracePt t="58284" x="7246938" y="4884738"/>
          <p14:tracePt t="58300" x="7272338" y="4868863"/>
          <p14:tracePt t="58333" x="7289800" y="4851400"/>
          <p14:tracePt t="59399" x="7289800" y="4833938"/>
          <p14:tracePt t="59418" x="7289800" y="4818063"/>
          <p14:tracePt t="59432" x="7323138" y="4775200"/>
          <p14:tracePt t="59451" x="7340600" y="4757738"/>
          <p14:tracePt t="59467" x="7340600" y="4741863"/>
          <p14:tracePt t="59484" x="7358063" y="4724400"/>
          <p14:tracePt t="59760" x="7358063" y="4741863"/>
          <p14:tracePt t="59809" x="7340600" y="4741863"/>
          <p14:tracePt t="59833" x="7340600" y="4757738"/>
          <p14:tracePt t="59851" x="7323138" y="4757738"/>
          <p14:tracePt t="59867" x="7307263" y="4757738"/>
          <p14:tracePt t="59884" x="7307263" y="4775200"/>
          <p14:tracePt t="59901" x="7289800" y="4775200"/>
          <p14:tracePt t="61267" x="7272338" y="4775200"/>
          <p14:tracePt t="61284" x="7231063" y="4818063"/>
          <p14:tracePt t="61301" x="7213600" y="4833938"/>
          <p14:tracePt t="61318" x="7145338" y="4919663"/>
          <p14:tracePt t="61334" x="7112000" y="4978400"/>
          <p14:tracePt t="61350" x="7094538" y="5011738"/>
          <p14:tracePt t="61367" x="7069138" y="5097463"/>
          <p14:tracePt t="61384" x="7053263" y="5156200"/>
          <p14:tracePt t="61401" x="7053263" y="5189538"/>
          <p14:tracePt t="61417" x="7053263" y="5207000"/>
          <p14:tracePt t="61434" x="7053263" y="5224463"/>
          <p14:tracePt t="61451" x="7129463" y="5240338"/>
          <p14:tracePt t="61467" x="7213600" y="5257800"/>
          <p14:tracePt t="61484" x="7340600" y="5257800"/>
          <p14:tracePt t="61501" x="7408863" y="5257800"/>
          <p14:tracePt t="61517" x="7500938" y="5224463"/>
          <p14:tracePt t="61534" x="7551738" y="5189538"/>
          <p14:tracePt t="61550" x="7602538" y="5130800"/>
          <p14:tracePt t="61567" x="7627938" y="5080000"/>
          <p14:tracePt t="61584" x="7645400" y="5011738"/>
          <p14:tracePt t="61601" x="7645400" y="4978400"/>
          <p14:tracePt t="61617" x="7645400" y="4953000"/>
          <p14:tracePt t="61650" x="7627938" y="4953000"/>
          <p14:tracePt t="61667" x="7586663" y="4953000"/>
          <p14:tracePt t="61684" x="7535863" y="4995863"/>
          <p14:tracePt t="61701" x="7485063" y="5046663"/>
          <p14:tracePt t="61717" x="7450138" y="5097463"/>
          <p14:tracePt t="61734" x="7424738" y="5156200"/>
          <p14:tracePt t="61751" x="7424738" y="5189538"/>
          <p14:tracePt t="61767" x="7424738" y="5224463"/>
          <p14:tracePt t="61799" x="7424738" y="5240338"/>
          <p14:tracePt t="61817" x="7485063" y="5240338"/>
          <p14:tracePt t="61834" x="7518400" y="5224463"/>
          <p14:tracePt t="61851" x="7645400" y="5097463"/>
          <p14:tracePt t="61867" x="7696200" y="5029200"/>
          <p14:tracePt t="61884" x="7729538" y="4953000"/>
          <p14:tracePt t="61901" x="7747000" y="4919663"/>
          <p14:tracePt t="61917" x="7764463" y="4884738"/>
          <p14:tracePt t="61972" x="7764463" y="4902200"/>
          <p14:tracePt t="61984" x="7747000" y="4919663"/>
          <p14:tracePt t="62000" x="7713663" y="4995863"/>
          <p14:tracePt t="62017" x="7678738" y="5062538"/>
          <p14:tracePt t="62034" x="7645400" y="5130800"/>
          <p14:tracePt t="62051" x="7602538" y="5207000"/>
          <p14:tracePt t="62067" x="7586663" y="5240338"/>
          <p14:tracePt t="62084" x="7586663" y="5257800"/>
          <p14:tracePt t="62116" x="7569200" y="5275263"/>
          <p14:tracePt t="62450" x="7551738" y="5257800"/>
          <p14:tracePt t="62468" x="7551738" y="5240338"/>
          <p14:tracePt t="62483" x="7535863" y="5224463"/>
          <p14:tracePt t="62501" x="7500938" y="5173663"/>
          <p14:tracePt t="62517" x="7485063" y="5113338"/>
          <p14:tracePt t="62534" x="7485063" y="5046663"/>
          <p14:tracePt t="62551" x="7467600" y="4995863"/>
          <p14:tracePt t="62567" x="7467600" y="4935538"/>
          <p14:tracePt t="62584" x="7467600" y="4902200"/>
          <p14:tracePt t="62601" x="7467600" y="4884738"/>
          <p14:tracePt t="62617" x="7467600" y="4868863"/>
          <p14:tracePt t="62634" x="7450138" y="4868863"/>
          <p14:tracePt t="62651" x="7450138" y="4851400"/>
          <p14:tracePt t="62700" x="7450138" y="4833938"/>
          <p14:tracePt t="62717" x="7424738" y="4818063"/>
          <p14:tracePt t="62734" x="7424738" y="4800600"/>
          <p14:tracePt t="62751" x="7408863" y="4757738"/>
          <p14:tracePt t="62768" x="7373938" y="4724400"/>
          <p14:tracePt t="62784" x="7373938" y="4706938"/>
          <p14:tracePt t="62800" x="7373938" y="4691063"/>
          <p14:tracePt t="62817" x="7358063" y="4691063"/>
          <p14:tracePt t="63177" x="7358063" y="4706938"/>
          <p14:tracePt t="63283" x="7340600" y="4741863"/>
          <p14:tracePt t="63301" x="7340600" y="4800600"/>
          <p14:tracePt t="63318" x="7323138" y="4851400"/>
          <p14:tracePt t="63334" x="7307263" y="4902200"/>
          <p14:tracePt t="63351" x="7289800" y="4978400"/>
          <p14:tracePt t="63367" x="7272338" y="5011738"/>
          <p14:tracePt t="63384" x="7272338" y="5029200"/>
          <p14:tracePt t="63401" x="7246938" y="5046663"/>
          <p14:tracePt t="63417" x="7246938" y="5062538"/>
          <p14:tracePt t="63488" x="7246938" y="5046663"/>
          <p14:tracePt t="63516" x="7246938" y="5029200"/>
          <p14:tracePt t="63534" x="7246938" y="5011738"/>
          <p14:tracePt t="63550" x="7246938" y="4995863"/>
          <p14:tracePt t="63567" x="7246938" y="4978400"/>
          <p14:tracePt t="63600" x="7246938" y="4953000"/>
          <p14:tracePt t="63617" x="7246938" y="4935538"/>
          <p14:tracePt t="63634" x="7246938" y="4919663"/>
          <p14:tracePt t="63651" x="7272338" y="4902200"/>
          <p14:tracePt t="63683" x="7272338" y="4884738"/>
          <p14:tracePt t="63701" x="7272338" y="4868863"/>
          <p14:tracePt t="63717" x="7272338" y="4851400"/>
          <p14:tracePt t="63734" x="7289800" y="4818063"/>
          <p14:tracePt t="63766" x="7307263" y="4775200"/>
          <p14:tracePt t="63784" x="7307263" y="4741863"/>
          <p14:tracePt t="63801" x="7323138" y="4706938"/>
          <p14:tracePt t="63817" x="7323138" y="4691063"/>
          <p14:tracePt t="63834" x="7340600" y="4673600"/>
          <p14:tracePt t="63996" x="7323138" y="4673600"/>
          <p14:tracePt t="64033" x="7307263" y="4706938"/>
          <p14:tracePt t="64050" x="7289800" y="4724400"/>
          <p14:tracePt t="64068" x="7272338" y="4741863"/>
          <p14:tracePt t="64084" x="7246938" y="4741863"/>
          <p14:tracePt t="64101" x="7246938" y="4757738"/>
          <p14:tracePt t="64118" x="7231063" y="4757738"/>
          <p14:tracePt t="64168" x="7231063" y="4775200"/>
          <p14:tracePt t="64216" x="7231063" y="4800600"/>
          <p14:tracePt t="64299" x="7246938" y="4818063"/>
          <p14:tracePt t="64317" x="7289800" y="4818063"/>
          <p14:tracePt t="64334" x="7323138" y="4833938"/>
          <p14:tracePt t="64350" x="7358063" y="4851400"/>
          <p14:tracePt t="64367" x="7391400" y="4868863"/>
          <p14:tracePt t="64384" x="7424738" y="4868863"/>
          <p14:tracePt t="64401" x="7450138" y="4868863"/>
          <p14:tracePt t="64433" x="7467600" y="4868863"/>
          <p14:tracePt t="64566" x="7485063" y="4868863"/>
          <p14:tracePt t="64599" x="7500938" y="4868863"/>
          <p14:tracePt t="64633" x="7518400" y="4868863"/>
          <p14:tracePt t="64666" x="7535863" y="4884738"/>
          <p14:tracePt t="64684" x="7569200" y="4884738"/>
          <p14:tracePt t="64701" x="7586663" y="4902200"/>
          <p14:tracePt t="64717" x="7602538" y="4902200"/>
          <p14:tracePt t="64734" x="7627938" y="4902200"/>
          <p14:tracePt t="64766" x="7627938" y="4919663"/>
          <p14:tracePt t="64800" x="7627938" y="4953000"/>
          <p14:tracePt t="64817" x="7602538" y="4995863"/>
          <p14:tracePt t="64834" x="7569200" y="5062538"/>
          <p14:tracePt t="64851" x="7518400" y="5097463"/>
          <p14:tracePt t="64867" x="7467600" y="5156200"/>
          <p14:tracePt t="64884" x="7408863" y="5207000"/>
          <p14:tracePt t="64901" x="7373938" y="5257800"/>
          <p14:tracePt t="64918" x="7323138" y="5308600"/>
          <p14:tracePt t="64934" x="7307263" y="5367338"/>
          <p14:tracePt t="64951" x="7289800" y="5402263"/>
          <p14:tracePt t="64967" x="7272338" y="5435600"/>
          <p14:tracePt t="64984" x="7246938" y="5453063"/>
          <p14:tracePt t="65001" x="7246938" y="5468938"/>
          <p14:tracePt t="65901" x="7246938" y="5453063"/>
          <p14:tracePt t="65917" x="7307263" y="5402263"/>
          <p14:tracePt t="65935" x="7340600" y="5351463"/>
          <p14:tracePt t="65951" x="7391400" y="5291138"/>
          <p14:tracePt t="65967" x="7424738" y="5257800"/>
          <p14:tracePt t="65984" x="7450138" y="5240338"/>
          <p14:tracePt t="66001" x="7450138" y="5224463"/>
          <p14:tracePt t="66017" x="7467600" y="5224463"/>
          <p14:tracePt t="66660" x="7467600" y="5207000"/>
          <p14:tracePt t="66700" x="7467600" y="5189538"/>
          <p14:tracePt t="66718" x="7467600" y="5173663"/>
          <p14:tracePt t="66734" x="7467600" y="5097463"/>
          <p14:tracePt t="66751" x="7467600" y="5029200"/>
          <p14:tracePt t="66768" x="7485063" y="4953000"/>
          <p14:tracePt t="66784" x="7485063" y="4884738"/>
          <p14:tracePt t="66801" x="7500938" y="4833938"/>
          <p14:tracePt t="66818" x="7500938" y="4800600"/>
          <p14:tracePt t="66834" x="7500938" y="4757738"/>
          <p14:tracePt t="66851" x="7500938" y="4741863"/>
          <p14:tracePt t="66867" x="7500938" y="4691063"/>
          <p14:tracePt t="66884" x="7500938" y="4622800"/>
          <p14:tracePt t="66901" x="7485063" y="4513263"/>
          <p14:tracePt t="66918" x="7467600" y="4478338"/>
          <p14:tracePt t="67333" x="7467600" y="4513263"/>
          <p14:tracePt t="67351" x="7467600" y="4564063"/>
          <p14:tracePt t="67367" x="7467600" y="4656138"/>
          <p14:tracePt t="67384" x="7467600" y="4757738"/>
          <p14:tracePt t="67401" x="7467600" y="4851400"/>
          <p14:tracePt t="67417" x="7467600" y="4902200"/>
          <p14:tracePt t="67434" x="7467600" y="4935538"/>
          <p14:tracePt t="67451" x="7467600" y="4978400"/>
          <p14:tracePt t="67467" x="7467600" y="4995863"/>
          <p14:tracePt t="67484" x="7467600" y="5011738"/>
          <p14:tracePt t="67501" x="7467600" y="5029200"/>
          <p14:tracePt t="68241" x="7485063" y="5029200"/>
          <p14:tracePt t="68251" x="7500938" y="5029200"/>
          <p14:tracePt t="68268" x="7551738" y="5046663"/>
          <p14:tracePt t="68284" x="7602538" y="5062538"/>
          <p14:tracePt t="68301" x="7696200" y="5080000"/>
          <p14:tracePt t="68318" x="7747000" y="5097463"/>
          <p14:tracePt t="68334" x="7840663" y="5130800"/>
          <p14:tracePt t="68351" x="7924800" y="5207000"/>
          <p14:tracePt t="68368" x="8018463" y="5275263"/>
          <p14:tracePt t="68384" x="8085138" y="5367338"/>
          <p14:tracePt t="68401" x="8178800" y="5435600"/>
          <p14:tracePt t="68418" x="8247063" y="5511800"/>
          <p14:tracePt t="68434" x="8262938" y="5545138"/>
          <p14:tracePt t="68451" x="8280400" y="5545138"/>
          <p14:tracePt t="68467" x="8280400" y="5562600"/>
          <p14:tracePt t="68484" x="8297863" y="5562600"/>
          <p14:tracePt t="68516" x="8297863" y="5545138"/>
          <p14:tracePt t="68534" x="8297863" y="5529263"/>
          <p14:tracePt t="68551" x="8297863" y="5511800"/>
          <p14:tracePt t="68583" x="8247063" y="5486400"/>
          <p14:tracePt t="68601" x="8196263" y="5486400"/>
          <p14:tracePt t="68618" x="8135938" y="5486400"/>
          <p14:tracePt t="68634" x="8051800" y="5486400"/>
          <p14:tracePt t="68651" x="8034338" y="5511800"/>
          <p14:tracePt t="68668" x="8018463" y="5529263"/>
          <p14:tracePt t="68684" x="8001000" y="5562600"/>
          <p14:tracePt t="68701" x="8001000" y="5595938"/>
          <p14:tracePt t="68718" x="8001000" y="5613400"/>
          <p14:tracePt t="68734" x="8051800" y="5630863"/>
          <p14:tracePt t="68751" x="8102600" y="5646738"/>
          <p14:tracePt t="68767" x="8120063" y="5646738"/>
          <p14:tracePt t="68784" x="8153400" y="5646738"/>
          <p14:tracePt t="68801" x="8178800" y="5613400"/>
          <p14:tracePt t="68817" x="8178800" y="5529263"/>
          <p14:tracePt t="68834" x="8178800" y="5418138"/>
          <p14:tracePt t="68851" x="8102600" y="5275263"/>
          <p14:tracePt t="68867" x="8001000" y="5113338"/>
          <p14:tracePt t="68884" x="7924800" y="5046663"/>
          <p14:tracePt t="68901" x="7840663" y="4995863"/>
          <p14:tracePt t="68918" x="7747000" y="4953000"/>
          <p14:tracePt t="68934" x="7696200" y="4953000"/>
          <p14:tracePt t="68951" x="7645400" y="4953000"/>
          <p14:tracePt t="68967" x="7602538" y="4978400"/>
          <p14:tracePt t="68984" x="7586663" y="5011738"/>
          <p14:tracePt t="69001" x="7569200" y="5062538"/>
          <p14:tracePt t="69018" x="7569200" y="5097463"/>
          <p14:tracePt t="69034" x="7569200" y="5156200"/>
          <p14:tracePt t="69051" x="7586663" y="5189538"/>
          <p14:tracePt t="69068" x="7662863" y="5207000"/>
          <p14:tracePt t="69084" x="7713663" y="5224463"/>
          <p14:tracePt t="69101" x="7764463" y="5207000"/>
          <p14:tracePt t="69117" x="7805738" y="5156200"/>
          <p14:tracePt t="69134" x="7840663" y="5097463"/>
          <p14:tracePt t="69151" x="7856538" y="5029200"/>
          <p14:tracePt t="69167" x="7856538" y="4995863"/>
          <p14:tracePt t="69184" x="7856538" y="4953000"/>
          <p14:tracePt t="69201" x="7856538" y="4935538"/>
          <p14:tracePt t="69218" x="7840663" y="4935538"/>
          <p14:tracePt t="69234" x="7780338" y="4935538"/>
          <p14:tracePt t="69251" x="7747000" y="4935538"/>
          <p14:tracePt t="69268" x="7713663" y="4953000"/>
          <p14:tracePt t="69284" x="7696200" y="5011738"/>
          <p14:tracePt t="69301" x="7678738" y="5097463"/>
          <p14:tracePt t="69318" x="7678738" y="5189538"/>
          <p14:tracePt t="69334" x="7696200" y="5240338"/>
          <p14:tracePt t="69351" x="7747000" y="5308600"/>
          <p14:tracePt t="69368" x="7805738" y="5351463"/>
          <p14:tracePt t="69384" x="7856538" y="5351463"/>
          <p14:tracePt t="69401" x="7891463" y="5367338"/>
          <p14:tracePt t="69418" x="7924800" y="5367338"/>
          <p14:tracePt t="69450" x="7924800" y="5351463"/>
          <p14:tracePt t="69533" x="7907338" y="5351463"/>
          <p14:tracePt t="69552" x="7891463" y="5351463"/>
          <p14:tracePt t="69585" x="7874000" y="5351463"/>
          <p14:tracePt t="69773" x="7856538" y="5351463"/>
          <p14:tracePt t="69800" x="7823200" y="5351463"/>
          <p14:tracePt t="69818" x="7780338" y="5334000"/>
          <p14:tracePt t="69834" x="7729538" y="5308600"/>
          <p14:tracePt t="69851" x="7696200" y="5291138"/>
          <p14:tracePt t="69868" x="7645400" y="5291138"/>
          <p14:tracePt t="69884" x="7627938" y="5275263"/>
          <p14:tracePt t="69901" x="7586663" y="5275263"/>
          <p14:tracePt t="69917" x="7569200" y="5257800"/>
          <p14:tracePt t="69934" x="7551738" y="5257800"/>
          <p14:tracePt t="69951" x="7535863" y="5257800"/>
          <p14:tracePt t="69968" x="7500938" y="5257800"/>
          <p14:tracePt t="69984" x="7467600" y="5257800"/>
          <p14:tracePt t="70001" x="7450138" y="5257800"/>
          <p14:tracePt t="70017" x="7408863" y="5240338"/>
          <p14:tracePt t="70034" x="7391400" y="5240338"/>
          <p14:tracePt t="70051" x="7373938" y="5240338"/>
          <p14:tracePt t="70068" x="7358063" y="5240338"/>
          <p14:tracePt t="70084" x="7340600" y="5240338"/>
          <p14:tracePt t="70101" x="7323138" y="5240338"/>
          <p14:tracePt t="70118" x="7289800" y="5240338"/>
          <p14:tracePt t="70134" x="7272338" y="5240338"/>
          <p14:tracePt t="70151" x="7231063" y="5224463"/>
          <p14:tracePt t="70183" x="7213600" y="5224463"/>
          <p14:tracePt t="70201" x="7196138" y="5224463"/>
          <p14:tracePt t="70233" x="7180263" y="5224463"/>
          <p14:tracePt t="70568" x="7196138" y="5224463"/>
          <p14:tracePt t="70584" x="7213600" y="5240338"/>
          <p14:tracePt t="70601" x="7272338" y="5275263"/>
          <p14:tracePt t="70618" x="7340600" y="5308600"/>
          <p14:tracePt t="70634" x="7408863" y="5351463"/>
          <p14:tracePt t="70651" x="7485063" y="5384800"/>
          <p14:tracePt t="70668" x="7535863" y="5418138"/>
          <p14:tracePt t="70684" x="7569200" y="5418138"/>
          <p14:tracePt t="70783" x="7500938" y="5384800"/>
          <p14:tracePt t="70801" x="7450138" y="5351463"/>
          <p14:tracePt t="70818" x="7391400" y="5291138"/>
          <p14:tracePt t="70834" x="7340600" y="5240338"/>
          <p14:tracePt t="70851" x="7307263" y="5224463"/>
          <p14:tracePt t="70868" x="7289800" y="5207000"/>
          <p14:tracePt t="70884" x="7272338" y="5189538"/>
          <p14:tracePt t="70901" x="7246938" y="5189538"/>
          <p14:tracePt t="70999" x="7307263" y="5207000"/>
          <p14:tracePt t="71018" x="7358063" y="5240338"/>
          <p14:tracePt t="71033" x="7391400" y="5275263"/>
          <p14:tracePt t="71051" x="7424738" y="5291138"/>
          <p14:tracePt t="71068" x="7450138" y="5291138"/>
          <p14:tracePt t="71084" x="7450138" y="5308600"/>
          <p14:tracePt t="71183" x="7424738" y="5275263"/>
          <p14:tracePt t="71201" x="7408863" y="5257800"/>
          <p14:tracePt t="71216" x="7408863" y="5240338"/>
          <p14:tracePt t="71234" x="7391400" y="5240338"/>
          <p14:tracePt t="71273" x="7424738" y="5257800"/>
          <p14:tracePt t="71284" x="7467600" y="5308600"/>
          <p14:tracePt t="71301" x="7518400" y="5384800"/>
          <p14:tracePt t="71317" x="7586663" y="5453063"/>
          <p14:tracePt t="71334" x="7627938" y="5486400"/>
          <p14:tracePt t="71351" x="7645400" y="5511800"/>
          <p14:tracePt t="71383" x="7645400" y="5529263"/>
          <p14:tracePt t="71416" x="7627938" y="5529263"/>
          <p14:tracePt t="71434" x="7569200" y="5468938"/>
          <p14:tracePt t="71451" x="7518400" y="5418138"/>
          <p14:tracePt t="71468" x="7467600" y="5384800"/>
          <p14:tracePt t="71484" x="7391400" y="5334000"/>
          <p14:tracePt t="71501" x="7373938" y="5291138"/>
          <p14:tracePt t="71518" x="7358063" y="5275263"/>
          <p14:tracePt t="71534" x="7340600" y="5275263"/>
          <p14:tracePt t="71617" x="7358063" y="5275263"/>
          <p14:tracePt t="71650" x="7358063" y="5291138"/>
          <p14:tracePt t="71668" x="7373938" y="5291138"/>
          <p14:tracePt t="72002" x="7373938" y="5275263"/>
          <p14:tracePt t="72035" x="7358063" y="5275263"/>
          <p14:tracePt t="72067" x="7358063" y="5257800"/>
          <p14:tracePt t="72084" x="7340600" y="5257800"/>
          <p14:tracePt t="72101" x="7307263" y="5189538"/>
          <p14:tracePt t="72118" x="7272338" y="5173663"/>
          <p14:tracePt t="72134" x="7196138" y="5062538"/>
          <p14:tracePt t="72151" x="7094538" y="4919663"/>
          <p14:tracePt t="72171" x="7069138" y="4884738"/>
          <p14:tracePt t="72184" x="7035800" y="4851400"/>
          <p14:tracePt t="72201" x="7018338" y="4818063"/>
          <p14:tracePt t="72283" x="7018338" y="4833938"/>
          <p14:tracePt t="72301" x="7018338" y="4851400"/>
          <p14:tracePt t="72318" x="7035800" y="4851400"/>
          <p14:tracePt t="72335" x="7035800" y="4868863"/>
          <p14:tracePt t="72366" x="7053263" y="4884738"/>
          <p14:tracePt t="72384" x="7053263" y="4902200"/>
          <p14:tracePt t="72401" x="7069138" y="4919663"/>
          <p14:tracePt t="72418" x="7094538" y="4935538"/>
          <p14:tracePt t="72434" x="7094538" y="4953000"/>
          <p14:tracePt t="72451" x="7112000" y="4953000"/>
          <p14:tracePt t="72468" x="7129463" y="4978400"/>
          <p14:tracePt t="72484" x="7129463" y="4995863"/>
          <p14:tracePt t="72501" x="7145338" y="5011738"/>
          <p14:tracePt t="72533" x="7162800" y="5029200"/>
          <p14:tracePt t="72567" x="7180263" y="5046663"/>
          <p14:tracePt t="72600" x="7196138" y="5062538"/>
          <p14:tracePt t="72618" x="7196138" y="5080000"/>
          <p14:tracePt t="72635" x="7231063" y="5097463"/>
          <p14:tracePt t="72651" x="7246938" y="5113338"/>
          <p14:tracePt t="72667" x="7272338" y="5156200"/>
          <p14:tracePt t="72684" x="7289800" y="5173663"/>
          <p14:tracePt t="72701" x="7307263" y="5189538"/>
          <p14:tracePt t="72718" x="7323138" y="5207000"/>
          <p14:tracePt t="72734" x="7340600" y="5224463"/>
          <p14:tracePt t="72751" x="7358063" y="5240338"/>
          <p14:tracePt t="72768" x="7373938" y="5257800"/>
          <p14:tracePt t="72784" x="7391400" y="5275263"/>
          <p14:tracePt t="72801" x="7424738" y="5291138"/>
          <p14:tracePt t="72818" x="7467600" y="5334000"/>
          <p14:tracePt t="72834" x="7500938" y="5367338"/>
          <p14:tracePt t="72851" x="7551738" y="5402263"/>
          <p14:tracePt t="72867" x="7586663" y="5418138"/>
          <p14:tracePt t="72884" x="7627938" y="5435600"/>
          <p14:tracePt t="72901" x="7645400" y="5453063"/>
          <p14:tracePt t="73000" x="7627938" y="5453063"/>
          <p14:tracePt t="73018" x="7586663" y="5402263"/>
          <p14:tracePt t="73034" x="7551738" y="5367338"/>
          <p14:tracePt t="73051" x="7500938" y="5308600"/>
          <p14:tracePt t="73068" x="7450138" y="5275263"/>
          <p14:tracePt t="73084" x="7408863" y="5240338"/>
          <p14:tracePt t="73101" x="7373938" y="5207000"/>
          <p14:tracePt t="73118" x="7358063" y="5189538"/>
          <p14:tracePt t="73135" x="7340600" y="5173663"/>
          <p14:tracePt t="73167" x="7340600" y="5156200"/>
          <p14:tracePt t="73184" x="7323138" y="5156200"/>
          <p14:tracePt t="73266" x="7340600" y="5156200"/>
          <p14:tracePt t="73286" x="7408863" y="5189538"/>
          <p14:tracePt t="73300" x="7485063" y="5240338"/>
          <p14:tracePt t="73318" x="7569200" y="5308600"/>
          <p14:tracePt t="73335" x="7627938" y="5351463"/>
          <p14:tracePt t="73351" x="7645400" y="5367338"/>
          <p14:tracePt t="73368" x="7662863" y="5384800"/>
          <p14:tracePt t="73433" x="7645400" y="5384800"/>
          <p14:tracePt t="73451" x="7602538" y="5367338"/>
          <p14:tracePt t="73468" x="7535863" y="5334000"/>
          <p14:tracePt t="73484" x="7485063" y="5291138"/>
          <p14:tracePt t="73501" x="7408863" y="5257800"/>
          <p14:tracePt t="73518" x="7391400" y="5240338"/>
          <p14:tracePt t="73534" x="7358063" y="5224463"/>
          <p14:tracePt t="73567" x="7358063" y="5207000"/>
          <p14:tracePt t="73617" x="7358063" y="5224463"/>
          <p14:tracePt t="73634" x="7391400" y="5240338"/>
          <p14:tracePt t="73651" x="7535863" y="5384800"/>
          <p14:tracePt t="73668" x="7602538" y="5453063"/>
          <p14:tracePt t="73684" x="7678738" y="5511800"/>
          <p14:tracePt t="73701" x="7713663" y="5545138"/>
          <p14:tracePt t="73717" x="7729538" y="5562600"/>
          <p14:tracePt t="73735" x="7747000" y="5562600"/>
          <p14:tracePt t="73783" x="7696200" y="5545138"/>
          <p14:tracePt t="73801" x="7627938" y="5468938"/>
          <p14:tracePt t="73818" x="7551738" y="5418138"/>
          <p14:tracePt t="73834" x="7485063" y="5367338"/>
          <p14:tracePt t="73851" x="7450138" y="5334000"/>
          <p14:tracePt t="73868" x="7424738" y="5308600"/>
          <p14:tracePt t="73884" x="7408863" y="5308600"/>
          <p14:tracePt t="73966" x="7424738" y="5308600"/>
          <p14:tracePt t="73985" x="7467600" y="5351463"/>
          <p14:tracePt t="74000" x="7518400" y="5367338"/>
          <p14:tracePt t="74018" x="7535863" y="5384800"/>
          <p14:tracePt t="74035" x="7551738" y="5402263"/>
          <p14:tracePt t="74100" x="7535863" y="5402263"/>
          <p14:tracePt t="74118" x="7485063" y="5367338"/>
          <p14:tracePt t="74134" x="7424738" y="5334000"/>
          <p14:tracePt t="74151" x="7358063" y="5291138"/>
          <p14:tracePt t="74168" x="7307263" y="5257800"/>
          <p14:tracePt t="74185" x="7289800" y="5240338"/>
          <p14:tracePt t="74201" x="7272338" y="5224463"/>
          <p14:tracePt t="74266" x="7307263" y="5240338"/>
          <p14:tracePt t="74284" x="7358063" y="5275263"/>
          <p14:tracePt t="74301" x="7408863" y="5308600"/>
          <p14:tracePt t="74318" x="7450138" y="5334000"/>
          <p14:tracePt t="74334" x="7467600" y="5351463"/>
          <p14:tracePt t="74416" x="7450138" y="5334000"/>
          <p14:tracePt t="74434" x="7391400" y="5275263"/>
          <p14:tracePt t="74451" x="7340600" y="5224463"/>
          <p14:tracePt t="74468" x="7307263" y="5189538"/>
          <p14:tracePt t="74484" x="7289800" y="5173663"/>
          <p14:tracePt t="74501" x="7272338" y="5173663"/>
          <p14:tracePt t="74543" x="7289800" y="5173663"/>
          <p14:tracePt t="74552" x="7323138" y="5207000"/>
          <p14:tracePt t="74568" x="7424738" y="5291138"/>
          <p14:tracePt t="74585" x="7467600" y="5334000"/>
          <p14:tracePt t="74601" x="7551738" y="5402263"/>
          <p14:tracePt t="74618" x="7602538" y="5435600"/>
          <p14:tracePt t="74635" x="7645400" y="5453063"/>
          <p14:tracePt t="74651" x="7645400" y="5468938"/>
          <p14:tracePt t="74683" x="7602538" y="5453063"/>
          <p14:tracePt t="74701" x="7551738" y="5418138"/>
          <p14:tracePt t="74718" x="7485063" y="5367338"/>
          <p14:tracePt t="74735" x="7408863" y="5308600"/>
          <p14:tracePt t="74751" x="7340600" y="5257800"/>
          <p14:tracePt t="74768" x="7307263" y="5224463"/>
          <p14:tracePt t="74784" x="7289800" y="5207000"/>
          <p14:tracePt t="74817" x="7272338" y="5207000"/>
          <p14:tracePt t="74863" x="7307263" y="5207000"/>
          <p14:tracePt t="74871" x="7340600" y="5240338"/>
          <p14:tracePt t="74885" x="7391400" y="5275263"/>
          <p14:tracePt t="74901" x="7485063" y="5334000"/>
          <p14:tracePt t="74918" x="7551738" y="5384800"/>
          <p14:tracePt t="74935" x="7602538" y="5402263"/>
          <p14:tracePt t="74951" x="7627938" y="5418138"/>
          <p14:tracePt t="75000" x="7602538" y="5418138"/>
          <p14:tracePt t="75018" x="7569200" y="5384800"/>
          <p14:tracePt t="75034" x="7485063" y="5334000"/>
          <p14:tracePt t="75051" x="7358063" y="5224463"/>
          <p14:tracePt t="75068" x="7323138" y="5207000"/>
          <p14:tracePt t="75085" x="7246938" y="5130800"/>
          <p14:tracePt t="75101" x="7246938" y="5113338"/>
          <p14:tracePt t="75117" x="7231063" y="5097463"/>
          <p14:tracePt t="75166" x="7246938" y="5113338"/>
          <p14:tracePt t="75184" x="7358063" y="5189538"/>
          <p14:tracePt t="75201" x="7518400" y="5291138"/>
          <p14:tracePt t="75218" x="7586663" y="5351463"/>
          <p14:tracePt t="75234" x="7662863" y="5402263"/>
          <p14:tracePt t="75251" x="7696200" y="5418138"/>
          <p14:tracePt t="75268" x="7713663" y="5435600"/>
          <p14:tracePt t="75305" x="7696200" y="5435600"/>
          <p14:tracePt t="75318" x="7696200" y="5418138"/>
          <p14:tracePt t="75334" x="7627938" y="5367338"/>
          <p14:tracePt t="75351" x="7551738" y="5308600"/>
          <p14:tracePt t="75368" x="7485063" y="5240338"/>
          <p14:tracePt t="75384" x="7424738" y="5207000"/>
          <p14:tracePt t="75401" x="7408863" y="5173663"/>
          <p14:tracePt t="75418" x="7391400" y="5173663"/>
          <p14:tracePt t="75469" x="7408863" y="5189538"/>
          <p14:tracePt t="75484" x="7467600" y="5224463"/>
          <p14:tracePt t="75501" x="7535863" y="5275263"/>
          <p14:tracePt t="75518" x="7627938" y="5351463"/>
          <p14:tracePt t="75535" x="7678738" y="5402263"/>
          <p14:tracePt t="75551" x="7696200" y="5418138"/>
          <p14:tracePt t="75583" x="7713663" y="5418138"/>
          <p14:tracePt t="75608" x="7696200" y="5418138"/>
          <p14:tracePt t="75618" x="7678738" y="5418138"/>
          <p14:tracePt t="75635" x="7627938" y="5384800"/>
          <p14:tracePt t="75651" x="7569200" y="5351463"/>
          <p14:tracePt t="75668" x="7518400" y="5308600"/>
          <p14:tracePt t="75685" x="7500938" y="5291138"/>
          <p14:tracePt t="75701" x="7485063" y="5291138"/>
          <p14:tracePt t="75767" x="7518400" y="5334000"/>
          <p14:tracePt t="75784" x="7586663" y="5367338"/>
          <p14:tracePt t="75801" x="7662863" y="5418138"/>
          <p14:tracePt t="75818" x="7696200" y="5453063"/>
          <p14:tracePt t="75835" x="7713663" y="5468938"/>
          <p14:tracePt t="75851" x="7713663" y="5486400"/>
          <p14:tracePt t="75868" x="7729538" y="5486400"/>
          <p14:tracePt t="75887" x="7713663" y="5486400"/>
          <p14:tracePt t="75901" x="7696200" y="5468938"/>
          <p14:tracePt t="75918" x="7645400" y="5435600"/>
          <p14:tracePt t="75934" x="7569200" y="5384800"/>
          <p14:tracePt t="75951" x="7500938" y="5334000"/>
          <p14:tracePt t="75968" x="7467600" y="5291138"/>
          <p14:tracePt t="75985" x="7450138" y="5275263"/>
          <p14:tracePt t="76001" x="7424738" y="5275263"/>
          <p14:tracePt t="76133" x="7450138" y="5291138"/>
          <p14:tracePt t="76251" x="7424738" y="5291138"/>
          <p14:tracePt t="76268" x="7408863" y="5275263"/>
          <p14:tracePt t="76285" x="7373938" y="5257800"/>
          <p14:tracePt t="76301" x="7358063" y="5240338"/>
          <p14:tracePt t="76318" x="7323138" y="5224463"/>
          <p14:tracePt t="76335" x="7323138" y="5207000"/>
          <p14:tracePt t="76351" x="7307263" y="5207000"/>
          <p14:tracePt t="76368" x="7307263" y="5189538"/>
          <p14:tracePt t="76384" x="7289800" y="5189538"/>
          <p14:tracePt t="76417" x="7289800" y="5173663"/>
          <p14:tracePt t="76551" x="7307263" y="5189538"/>
          <p14:tracePt t="76568" x="7323138" y="5189538"/>
          <p14:tracePt t="76585" x="7391400" y="5240338"/>
          <p14:tracePt t="76601" x="7450138" y="5275263"/>
          <p14:tracePt t="76618" x="7500938" y="5308600"/>
          <p14:tracePt t="76634" x="7535863" y="5351463"/>
          <p14:tracePt t="76651" x="7551738" y="5351463"/>
          <p14:tracePt t="76668" x="7569200" y="5367338"/>
          <p14:tracePt t="76854" x="7551738" y="5351463"/>
          <p14:tracePt t="76868" x="7535863" y="5351463"/>
          <p14:tracePt t="76884" x="7500938" y="5291138"/>
          <p14:tracePt t="76901" x="7450138" y="5257800"/>
          <p14:tracePt t="76918" x="7408863" y="5224463"/>
          <p14:tracePt t="76935" x="7358063" y="5189538"/>
          <p14:tracePt t="76951" x="7340600" y="5156200"/>
          <p14:tracePt t="76968" x="7323138" y="5130800"/>
          <p14:tracePt t="76984" x="7307263" y="5113338"/>
          <p14:tracePt t="77001" x="7289800" y="5113338"/>
          <p14:tracePt t="77034" x="7272338" y="5097463"/>
          <p14:tracePt t="77051" x="7246938" y="5097463"/>
          <p14:tracePt t="77068" x="7231063" y="5080000"/>
          <p14:tracePt t="77100" x="7213600" y="5062538"/>
          <p14:tracePt t="77167" x="7196138" y="5062538"/>
          <p14:tracePt t="77666" x="7196138" y="5080000"/>
          <p14:tracePt t="77747" x="7213600" y="5080000"/>
          <p14:tracePt t="77800" x="7213600" y="5097463"/>
          <p14:tracePt t="77819" x="7231063" y="5097463"/>
          <p14:tracePt t="77851" x="7246938" y="5113338"/>
          <p14:tracePt t="77884" x="7272338" y="5130800"/>
          <p14:tracePt t="77901" x="7272338" y="5156200"/>
          <p14:tracePt t="77918" x="7289800" y="5173663"/>
          <p14:tracePt t="77950" x="7307263" y="5189538"/>
          <p14:tracePt t="77968" x="7307263" y="5207000"/>
          <p14:tracePt t="77984" x="7323138" y="5207000"/>
          <p14:tracePt t="78001" x="7323138" y="5224463"/>
          <p14:tracePt t="78018" x="7340600" y="5224463"/>
          <p14:tracePt t="78035" x="7358063" y="5240338"/>
          <p14:tracePt t="78067" x="7358063" y="5257800"/>
          <p14:tracePt t="78085" x="7373938" y="5257800"/>
          <p14:tracePt t="78101" x="7373938" y="5275263"/>
          <p14:tracePt t="78118" x="7391400" y="5275263"/>
          <p14:tracePt t="78150" x="7391400" y="5291138"/>
          <p14:tracePt t="78168" x="7408863" y="5291138"/>
          <p14:tracePt t="78185" x="7424738" y="5291138"/>
          <p14:tracePt t="78201" x="7424738" y="5308600"/>
          <p14:tracePt t="78233" x="7450138" y="5308600"/>
          <p14:tracePt t="78251" x="7450138" y="5334000"/>
          <p14:tracePt t="78283" x="7467600" y="5334000"/>
          <p14:tracePt t="78301" x="7467600" y="5351463"/>
          <p14:tracePt t="78318" x="7485063" y="5351463"/>
          <p14:tracePt t="78350" x="7500938" y="5351463"/>
          <p14:tracePt t="78368" x="7500938" y="5367338"/>
          <p14:tracePt t="78400" x="7518400" y="5367338"/>
          <p14:tracePt t="78418" x="7518400" y="5384800"/>
          <p14:tracePt t="78467" x="7535863" y="5384800"/>
          <p14:tracePt t="78485" x="7535863" y="5402263"/>
          <p14:tracePt t="78517" x="7551738" y="5402263"/>
          <p14:tracePt t="78550" x="7551738" y="5418138"/>
          <p14:tracePt t="78568" x="7569200" y="5418138"/>
          <p14:tracePt t="78617" x="7586663" y="5418138"/>
          <p14:tracePt t="78634" x="7586663" y="5435600"/>
          <p14:tracePt t="78700" x="7602538" y="5435600"/>
          <p14:tracePt t="78718" x="7602538" y="5453063"/>
          <p14:tracePt t="78767" x="7627938" y="5453063"/>
          <p14:tracePt t="78800" x="7627938" y="5468938"/>
          <p14:tracePt t="78818" x="7645400" y="5468938"/>
          <p14:tracePt t="78850" x="7662863" y="5486400"/>
          <p14:tracePt t="78884" x="7662863" y="5511800"/>
          <p14:tracePt t="78901" x="7678738" y="5511800"/>
          <p14:tracePt t="78934" x="7696200" y="5529263"/>
          <p14:tracePt t="78967" x="7713663" y="5545138"/>
          <p14:tracePt t="79017" x="7729538" y="5545138"/>
          <p14:tracePt t="79035" x="7729538" y="5562600"/>
          <p14:tracePt t="79084" x="7747000" y="5562600"/>
          <p14:tracePt t="79101" x="7747000" y="5580063"/>
          <p14:tracePt t="79118" x="7764463" y="5580063"/>
          <p14:tracePt t="79135" x="7780338" y="5580063"/>
          <p14:tracePt t="79151" x="7780338" y="5595938"/>
          <p14:tracePt t="79878" x="7764463" y="5595938"/>
          <p14:tracePt t="79900" x="7747000" y="5595938"/>
          <p14:tracePt t="79919" x="7729538" y="5595938"/>
          <p14:tracePt t="79934" x="7713663" y="5580063"/>
          <p14:tracePt t="79951" x="7678738" y="5562600"/>
          <p14:tracePt t="79968" x="7662863" y="5545138"/>
          <p14:tracePt t="79985" x="7627938" y="5529263"/>
          <p14:tracePt t="80001" x="7602538" y="5529263"/>
          <p14:tracePt t="80018" x="7586663" y="5511800"/>
          <p14:tracePt t="80050" x="7569200" y="5486400"/>
          <p14:tracePt t="80133" x="7602538" y="5486400"/>
          <p14:tracePt t="80151" x="7645400" y="5511800"/>
          <p14:tracePt t="80168" x="7696200" y="5545138"/>
          <p14:tracePt t="80185" x="7729538" y="5562600"/>
          <p14:tracePt t="80201" x="7747000" y="5580063"/>
          <p14:tracePt t="80218" x="7764463" y="5580063"/>
          <p14:tracePt t="80288" x="7747000" y="5580063"/>
          <p14:tracePt t="80301" x="7729538" y="5580063"/>
          <p14:tracePt t="80318" x="7696200" y="5545138"/>
          <p14:tracePt t="80335" x="7645400" y="5511800"/>
          <p14:tracePt t="80351" x="7586663" y="5468938"/>
          <p14:tracePt t="80368" x="7551738" y="5435600"/>
          <p14:tracePt t="80385" x="7535863" y="5418138"/>
          <p14:tracePt t="80417" x="7518400" y="5418138"/>
          <p14:tracePt t="80460" x="7535863" y="5418138"/>
          <p14:tracePt t="80468" x="7551738" y="5418138"/>
          <p14:tracePt t="80485" x="7569200" y="5435600"/>
          <p14:tracePt t="80501" x="7602538" y="5468938"/>
          <p14:tracePt t="80518" x="7662863" y="5486400"/>
          <p14:tracePt t="80535" x="7713663" y="5529263"/>
          <p14:tracePt t="80567" x="7729538" y="5545138"/>
          <p14:tracePt t="80633" x="7713663" y="5545138"/>
          <p14:tracePt t="80651" x="7696200" y="5529263"/>
          <p14:tracePt t="80668" x="7662863" y="5511800"/>
          <p14:tracePt t="80685" x="7645400" y="5468938"/>
          <p14:tracePt t="80701" x="7627938" y="5468938"/>
          <p14:tracePt t="80718" x="7602538" y="5453063"/>
          <p14:tracePt t="80771" x="7627938" y="5453063"/>
          <p14:tracePt t="80785" x="7627938" y="5468938"/>
          <p14:tracePt t="80801" x="7678738" y="5511800"/>
          <p14:tracePt t="80818" x="7713663" y="5529263"/>
          <p14:tracePt t="80835" x="7729538" y="5545138"/>
          <p14:tracePt t="80851" x="7747000" y="5562600"/>
          <p14:tracePt t="80935" x="7729538" y="5562600"/>
          <p14:tracePt t="80951" x="7713663" y="5545138"/>
          <p14:tracePt t="80968" x="7678738" y="5529263"/>
          <p14:tracePt t="81000" x="7662863" y="5511800"/>
          <p14:tracePt t="81050" x="7696200" y="5545138"/>
          <p14:tracePt t="81068" x="7747000" y="5580063"/>
          <p14:tracePt t="81084" x="7805738" y="5613400"/>
          <p14:tracePt t="81101" x="7856538" y="5646738"/>
          <p14:tracePt t="81118" x="7874000" y="5664200"/>
          <p14:tracePt t="81134" x="7874000" y="5689600"/>
          <p14:tracePt t="81151" x="7891463" y="5689600"/>
          <p14:tracePt t="81205" x="7874000" y="5689600"/>
          <p14:tracePt t="81218" x="7856538" y="5664200"/>
          <p14:tracePt t="81235" x="7823200" y="5630863"/>
          <p14:tracePt t="81251" x="7764463" y="5595938"/>
          <p14:tracePt t="81268" x="7729538" y="5580063"/>
          <p14:tracePt t="81285" x="7713663" y="5562600"/>
          <p14:tracePt t="81301" x="7696200" y="5562600"/>
          <p14:tracePt t="81367" x="7729538" y="5562600"/>
          <p14:tracePt t="81385" x="7764463" y="5595938"/>
          <p14:tracePt t="81401" x="7823200" y="5630863"/>
          <p14:tracePt t="81418" x="7856538" y="5646738"/>
          <p14:tracePt t="81435" x="7856538" y="5664200"/>
          <p14:tracePt t="81451" x="7874000" y="5664200"/>
          <p14:tracePt t="81492" x="7856538" y="5664200"/>
          <p14:tracePt t="81502" x="7840663" y="5664200"/>
          <p14:tracePt t="81518" x="7780338" y="5630863"/>
          <p14:tracePt t="81535" x="7729538" y="5595938"/>
          <p14:tracePt t="81551" x="7678738" y="5545138"/>
          <p14:tracePt t="81568" x="7645400" y="5529263"/>
          <p14:tracePt t="81585" x="7627938" y="5529263"/>
          <p14:tracePt t="81601" x="7627938" y="5511800"/>
          <p14:tracePt t="81779" x="7627938" y="5529263"/>
          <p14:tracePt t="81836" x="7645400" y="5529263"/>
          <p14:tracePt t="82050" x="7627938" y="5529263"/>
          <p14:tracePt t="82068" x="7602538" y="5511800"/>
          <p14:tracePt t="82085" x="7569200" y="5486400"/>
          <p14:tracePt t="82102" x="7551738" y="5468938"/>
          <p14:tracePt t="82118" x="7518400" y="5468938"/>
          <p14:tracePt t="82135" x="7500938" y="5453063"/>
          <p14:tracePt t="82214" x="7500938" y="5468938"/>
          <p14:tracePt t="82222" x="7500938" y="5486400"/>
          <p14:tracePt t="82235" x="7518400" y="5529263"/>
          <p14:tracePt t="82251" x="7535863" y="5580063"/>
          <p14:tracePt t="82268" x="7569200" y="5646738"/>
          <p14:tracePt t="82285" x="7586663" y="5689600"/>
          <p14:tracePt t="82301" x="7586663" y="5722938"/>
          <p14:tracePt t="82318" x="7586663" y="5740400"/>
          <p14:tracePt t="82335" x="7586663" y="5757863"/>
          <p14:tracePt t="82367" x="7569200" y="5773738"/>
          <p14:tracePt t="82385" x="7551738" y="5773738"/>
          <p14:tracePt t="82401" x="7518400" y="5791200"/>
          <p14:tracePt t="82418" x="7500938" y="5791200"/>
          <p14:tracePt t="82435" x="7485063" y="5808663"/>
          <p14:tracePt t="82451" x="7467600" y="5824538"/>
          <p14:tracePt t="82584" x="7500938" y="5791200"/>
          <p14:tracePt t="82602" x="7518400" y="5757863"/>
          <p14:tracePt t="82618" x="7551738" y="5722938"/>
          <p14:tracePt t="82635" x="7569200" y="5689600"/>
          <p14:tracePt t="82651" x="7586663" y="5664200"/>
          <p14:tracePt t="82668" x="7586663" y="5646738"/>
          <p14:tracePt t="82685" x="7602538" y="5630863"/>
          <p14:tracePt t="82717" x="7627938" y="5613400"/>
          <p14:tracePt t="82750" x="7662863" y="5595938"/>
          <p14:tracePt t="82768" x="7678738" y="5595938"/>
          <p14:tracePt t="82785" x="7713663" y="5595938"/>
          <p14:tracePt t="82801" x="7729538" y="5595938"/>
          <p14:tracePt t="82818" x="7747000" y="5595938"/>
          <p14:tracePt t="82850" x="7764463" y="5595938"/>
          <p14:tracePt t="84368" x="7729538" y="5580063"/>
          <p14:tracePt t="84385" x="7645400" y="5529263"/>
          <p14:tracePt t="84402" x="7500938" y="5435600"/>
          <p14:tracePt t="84418" x="7391400" y="5367338"/>
          <p14:tracePt t="84435" x="7358063" y="5334000"/>
          <p14:tracePt t="84452" x="7272338" y="5275263"/>
          <p14:tracePt t="84468" x="7246938" y="5257800"/>
          <p14:tracePt t="84485" x="7213600" y="5240338"/>
          <p14:tracePt t="84501" x="7213600" y="5224463"/>
          <p14:tracePt t="84606" x="7213600" y="5240338"/>
          <p14:tracePt t="84619" x="7231063" y="5240338"/>
          <p14:tracePt t="84633" x="7272338" y="5275263"/>
          <p14:tracePt t="84651" x="7340600" y="5308600"/>
          <p14:tracePt t="84668" x="7408863" y="5351463"/>
          <p14:tracePt t="84685" x="7467600" y="5384800"/>
          <p14:tracePt t="84701" x="7518400" y="5418138"/>
          <p14:tracePt t="84718" x="7535863" y="5435600"/>
          <p14:tracePt t="84735" x="7551738" y="5435600"/>
          <p14:tracePt t="84752" x="7569200" y="5453063"/>
          <p14:tracePt t="86418" x="7602538" y="5468938"/>
          <p14:tracePt t="86435" x="7645400" y="5486400"/>
          <p14:tracePt t="86452" x="7678738" y="5529263"/>
          <p14:tracePt t="86468" x="7713663" y="5545138"/>
          <p14:tracePt t="86485" x="7729538" y="5545138"/>
          <p14:tracePt t="86502" x="7729538" y="5562600"/>
          <p14:tracePt t="86556" x="7747000" y="5562600"/>
          <p14:tracePt t="87067" x="7764463" y="5562600"/>
          <p14:tracePt t="87101" x="7780338" y="5562600"/>
          <p14:tracePt t="87118" x="7805738" y="5562600"/>
          <p14:tracePt t="87251" x="7780338" y="5562600"/>
          <p14:tracePt t="87268" x="7764463" y="5562600"/>
          <p14:tracePt t="87285" x="7747000" y="5545138"/>
          <p14:tracePt t="87302" x="7713663" y="5529263"/>
          <p14:tracePt t="87318" x="7696200" y="5511800"/>
          <p14:tracePt t="87335" x="7662863" y="5486400"/>
          <p14:tracePt t="87352" x="7645400" y="5468938"/>
          <p14:tracePt t="87368" x="7627938" y="5453063"/>
          <p14:tracePt t="87400" x="7602538" y="5453063"/>
          <p14:tracePt t="87539" x="7602538" y="5468938"/>
          <p14:tracePt t="87567" x="7627938" y="5511800"/>
          <p14:tracePt t="87585" x="7678738" y="5545138"/>
          <p14:tracePt t="87602" x="7713663" y="5595938"/>
          <p14:tracePt t="87618" x="7747000" y="5613400"/>
          <p14:tracePt t="87635" x="7764463" y="5630863"/>
          <p14:tracePt t="87651" x="7764463" y="5646738"/>
          <p14:tracePt t="87668" x="7780338" y="5646738"/>
          <p14:tracePt t="87736" x="7764463" y="5646738"/>
          <p14:tracePt t="87767" x="7729538" y="5630863"/>
          <p14:tracePt t="87785" x="7696200" y="5613400"/>
          <p14:tracePt t="87802" x="7645400" y="5595938"/>
          <p14:tracePt t="87818" x="7569200" y="5545138"/>
          <p14:tracePt t="87835" x="7551738" y="5529263"/>
          <p14:tracePt t="87851" x="7535863" y="5529263"/>
          <p14:tracePt t="87868" x="7518400" y="5529263"/>
          <p14:tracePt t="87950" x="7535863" y="5529263"/>
          <p14:tracePt t="87968" x="7602538" y="5562600"/>
          <p14:tracePt t="87985" x="7696200" y="5595938"/>
          <p14:tracePt t="88002" x="7747000" y="5646738"/>
          <p14:tracePt t="88018" x="7805738" y="5664200"/>
          <p14:tracePt t="88035" x="7823200" y="5689600"/>
          <p14:tracePt t="88051" x="7840663" y="5707063"/>
          <p14:tracePt t="88101" x="7823200" y="5707063"/>
          <p14:tracePt t="88118" x="7764463" y="5689600"/>
          <p14:tracePt t="88135" x="7713663" y="5646738"/>
          <p14:tracePt t="88151" x="7645400" y="5595938"/>
          <p14:tracePt t="88168" x="7569200" y="5580063"/>
          <p14:tracePt t="88185" x="7518400" y="5545138"/>
          <p14:tracePt t="88201" x="7485063" y="5529263"/>
          <p14:tracePt t="88218" x="7467600" y="5511800"/>
          <p14:tracePt t="88310" x="7485063" y="5511800"/>
          <p14:tracePt t="88319" x="7500938" y="5511800"/>
          <p14:tracePt t="88335" x="7518400" y="5511800"/>
          <p14:tracePt t="88352" x="7586663" y="5529263"/>
          <p14:tracePt t="88368" x="7627938" y="5545138"/>
          <p14:tracePt t="88385" x="7662863" y="5545138"/>
          <p14:tracePt t="88484" x="7627938" y="5545138"/>
          <p14:tracePt t="88502" x="7569200" y="5511800"/>
          <p14:tracePt t="88517" x="7535863" y="5486400"/>
          <p14:tracePt t="88535" x="7500938" y="5468938"/>
          <p14:tracePt t="88552" x="7485063" y="5468938"/>
          <p14:tracePt t="88613" x="7500938" y="5468938"/>
          <p14:tracePt t="88621" x="7535863" y="5468938"/>
          <p14:tracePt t="88635" x="7551738" y="5486400"/>
          <p14:tracePt t="88652" x="7602538" y="5511800"/>
          <p14:tracePt t="88668" x="7645400" y="5529263"/>
          <p14:tracePt t="88685" x="7678738" y="5545138"/>
          <p14:tracePt t="88767" x="7662863" y="5529263"/>
          <p14:tracePt t="88785" x="7627938" y="5511800"/>
          <p14:tracePt t="88802" x="7551738" y="5453063"/>
          <p14:tracePt t="88818" x="7535863" y="5435600"/>
          <p14:tracePt t="88835" x="7500938" y="5418138"/>
          <p14:tracePt t="88851" x="7485063" y="5402263"/>
          <p14:tracePt t="89088" x="7485063" y="5418138"/>
          <p14:tracePt t="89102" x="7500938" y="5418138"/>
          <p14:tracePt t="89118" x="7518400" y="5418138"/>
          <p14:tracePt t="89135" x="7569200" y="5418138"/>
          <p14:tracePt t="89152" x="7627938" y="5435600"/>
          <p14:tracePt t="89168" x="7678738" y="5453063"/>
          <p14:tracePt t="89185" x="7729538" y="5468938"/>
          <p14:tracePt t="89202" x="7747000" y="5468938"/>
          <p14:tracePt t="89218" x="7764463" y="5486400"/>
          <p14:tracePt t="89235" x="7780338" y="5486400"/>
          <p14:tracePt t="89309" x="7764463" y="5486400"/>
          <p14:tracePt t="89319" x="7747000" y="5468938"/>
          <p14:tracePt t="89335" x="7696200" y="5435600"/>
          <p14:tracePt t="89352" x="7645400" y="5402263"/>
          <p14:tracePt t="89368" x="7569200" y="5367338"/>
          <p14:tracePt t="89385" x="7518400" y="5334000"/>
          <p14:tracePt t="89402" x="7450138" y="5291138"/>
          <p14:tracePt t="89418" x="7408863" y="5257800"/>
          <p14:tracePt t="89435" x="7373938" y="5224463"/>
          <p14:tracePt t="89452" x="7358063" y="5207000"/>
          <p14:tracePt t="89468" x="7340600" y="5189538"/>
          <p14:tracePt t="89485" x="7323138" y="5173663"/>
          <p14:tracePt t="89502" x="7323138" y="5156200"/>
          <p14:tracePt t="89518" x="7307263" y="5130800"/>
          <p14:tracePt t="89551" x="7307263" y="5113338"/>
          <p14:tracePt t="89884" x="7307263" y="5130800"/>
          <p14:tracePt t="89902" x="7340600" y="5130800"/>
          <p14:tracePt t="89919" x="7391400" y="5156200"/>
          <p14:tracePt t="89935" x="7450138" y="5173663"/>
          <p14:tracePt t="89952" x="7535863" y="5189538"/>
          <p14:tracePt t="89968" x="7602538" y="5224463"/>
          <p14:tracePt t="89985" x="7645400" y="5224463"/>
          <p14:tracePt t="90002" x="7678738" y="5240338"/>
          <p14:tracePt t="90018" x="7678738" y="5257800"/>
          <p14:tracePt t="90080" x="7678738" y="5240338"/>
          <p14:tracePt t="90088" x="7678738" y="5224463"/>
          <p14:tracePt t="90102" x="7662863" y="5207000"/>
          <p14:tracePt t="90118" x="7627938" y="5173663"/>
          <p14:tracePt t="90135" x="7551738" y="5097463"/>
          <p14:tracePt t="90152" x="7500938" y="5029200"/>
          <p14:tracePt t="90168" x="7450138" y="4953000"/>
          <p14:tracePt t="90185" x="7391400" y="4902200"/>
          <p14:tracePt t="90202" x="7358063" y="4868863"/>
          <p14:tracePt t="90218" x="7340600" y="4833938"/>
          <p14:tracePt t="90235" x="7307263" y="4818063"/>
          <p14:tracePt t="90252" x="7289800" y="4800600"/>
          <p14:tracePt t="90268" x="7272338" y="4800600"/>
          <p14:tracePt t="90285" x="7246938" y="4800600"/>
          <p14:tracePt t="90302" x="7231063" y="4800600"/>
          <p14:tracePt t="90318" x="7213600" y="4818063"/>
          <p14:tracePt t="90335" x="7196138" y="4833938"/>
          <p14:tracePt t="90352" x="7180263" y="4868863"/>
          <p14:tracePt t="90368" x="7162800" y="4902200"/>
          <p14:tracePt t="90385" x="7145338" y="4935538"/>
          <p14:tracePt t="90402" x="7145338" y="4978400"/>
          <p14:tracePt t="90418" x="7145338" y="5011738"/>
          <p14:tracePt t="90435" x="7145338" y="5046663"/>
          <p14:tracePt t="90452" x="7145338" y="5062538"/>
          <p14:tracePt t="90468" x="7145338" y="5097463"/>
          <p14:tracePt t="90485" x="7180263" y="5113338"/>
          <p14:tracePt t="90502" x="7246938" y="5130800"/>
          <p14:tracePt t="90518" x="7340600" y="5156200"/>
          <p14:tracePt t="90535" x="7450138" y="5156200"/>
          <p14:tracePt t="90552" x="7518400" y="5113338"/>
          <p14:tracePt t="90568" x="7586663" y="5080000"/>
          <p14:tracePt t="90585" x="7645400" y="5029200"/>
          <p14:tracePt t="90602" x="7678738" y="4978400"/>
          <p14:tracePt t="90618" x="7696200" y="4919663"/>
          <p14:tracePt t="90635" x="7713663" y="4884738"/>
          <p14:tracePt t="90652" x="7713663" y="4851400"/>
          <p14:tracePt t="90668" x="7713663" y="4833938"/>
          <p14:tracePt t="90685" x="7713663" y="4818063"/>
          <p14:tracePt t="90702" x="7678738" y="4800600"/>
          <p14:tracePt t="90718" x="7602538" y="4757738"/>
          <p14:tracePt t="90735" x="7535863" y="4757738"/>
          <p14:tracePt t="90752" x="7467600" y="4757738"/>
          <p14:tracePt t="90768" x="7391400" y="4757738"/>
          <p14:tracePt t="90785" x="7272338" y="4757738"/>
          <p14:tracePt t="90802" x="7231063" y="4800600"/>
          <p14:tracePt t="90819" x="7129463" y="4884738"/>
          <p14:tracePt t="90835" x="7069138" y="4935538"/>
          <p14:tracePt t="90851" x="7035800" y="5011738"/>
          <p14:tracePt t="90868" x="7018338" y="5097463"/>
          <p14:tracePt t="90885" x="7018338" y="5173663"/>
          <p14:tracePt t="90902" x="7018338" y="5257800"/>
          <p14:tracePt t="90919" x="7035800" y="5334000"/>
          <p14:tracePt t="90935" x="7094538" y="5367338"/>
          <p14:tracePt t="90952" x="7196138" y="5402263"/>
          <p14:tracePt t="90968" x="7323138" y="5418138"/>
          <p14:tracePt t="90985" x="7408863" y="5418138"/>
          <p14:tracePt t="91002" x="7518400" y="5402263"/>
          <p14:tracePt t="91018" x="7645400" y="5291138"/>
          <p14:tracePt t="91035" x="7678738" y="5224463"/>
          <p14:tracePt t="91052" x="7729538" y="5113338"/>
          <p14:tracePt t="91068" x="7747000" y="5011738"/>
          <p14:tracePt t="91085" x="7764463" y="4919663"/>
          <p14:tracePt t="91102" x="7764463" y="4775200"/>
          <p14:tracePt t="91118" x="7764463" y="4706938"/>
          <p14:tracePt t="91135" x="7747000" y="4622800"/>
          <p14:tracePt t="91152" x="7713663" y="4546600"/>
          <p14:tracePt t="91168" x="7678738" y="4495800"/>
          <p14:tracePt t="91185" x="7645400" y="4462463"/>
          <p14:tracePt t="91202" x="7586663" y="4445000"/>
          <p14:tracePt t="91218" x="7518400" y="4445000"/>
          <p14:tracePt t="91235" x="7424738" y="4445000"/>
          <p14:tracePt t="91252" x="7289800" y="4495800"/>
          <p14:tracePt t="91268" x="7246938" y="4529138"/>
          <p14:tracePt t="91285" x="7145338" y="4673600"/>
          <p14:tracePt t="91302" x="7112000" y="4706938"/>
          <p14:tracePt t="91318" x="7069138" y="4833938"/>
          <p14:tracePt t="91335" x="7069138" y="4919663"/>
          <p14:tracePt t="91352" x="7069138" y="4995863"/>
          <p14:tracePt t="91369" x="7112000" y="5046663"/>
          <p14:tracePt t="91385" x="7180263" y="5097463"/>
          <p14:tracePt t="91401" x="7289800" y="5130800"/>
          <p14:tracePt t="91418" x="7340600" y="5130800"/>
          <p14:tracePt t="91435" x="7450138" y="5097463"/>
          <p14:tracePt t="91452" x="7535863" y="5029200"/>
          <p14:tracePt t="91468" x="7602538" y="4919663"/>
          <p14:tracePt t="91485" x="7678738" y="4775200"/>
          <p14:tracePt t="91502" x="7713663" y="4673600"/>
          <p14:tracePt t="91518" x="7747000" y="4564063"/>
          <p14:tracePt t="91535" x="7764463" y="4462463"/>
          <p14:tracePt t="91551" x="7764463" y="4402138"/>
          <p14:tracePt t="91568" x="7764463" y="4386263"/>
          <p14:tracePt t="91585" x="7764463" y="4368800"/>
          <p14:tracePt t="91602" x="7764463" y="4351338"/>
          <p14:tracePt t="91618" x="7713663" y="4351338"/>
          <p14:tracePt t="91635" x="7645400" y="4351338"/>
          <p14:tracePt t="91652" x="7551738" y="4351338"/>
          <p14:tracePt t="91668" x="7450138" y="4368800"/>
          <p14:tracePt t="91685" x="7340600" y="4427538"/>
          <p14:tracePt t="91702" x="7246938" y="4495800"/>
          <p14:tracePt t="91718" x="7196138" y="4564063"/>
          <p14:tracePt t="91735" x="7145338" y="4656138"/>
          <p14:tracePt t="91752" x="7129463" y="4800600"/>
          <p14:tracePt t="91768" x="7129463" y="4851400"/>
          <p14:tracePt t="91785" x="7129463" y="4953000"/>
          <p14:tracePt t="91802" x="7162800" y="5046663"/>
          <p14:tracePt t="91818" x="7231063" y="5207000"/>
          <p14:tracePt t="91835" x="7289800" y="5275263"/>
          <p14:tracePt t="91852" x="7323138" y="5334000"/>
          <p14:tracePt t="91869" x="7358063" y="5367338"/>
          <p14:tracePt t="91885" x="7373938" y="5384800"/>
          <p14:tracePt t="91902" x="7373938" y="5402263"/>
          <p14:tracePt t="91919" x="7391400" y="5402263"/>
          <p14:tracePt t="92300" x="7391400" y="5384800"/>
          <p14:tracePt t="92319" x="7408863" y="5351463"/>
          <p14:tracePt t="92336" x="7450138" y="5257800"/>
          <p14:tracePt t="92352" x="7500938" y="5156200"/>
          <p14:tracePt t="92368" x="7551738" y="5029200"/>
          <p14:tracePt t="92385" x="7602538" y="4919663"/>
          <p14:tracePt t="92402" x="7645400" y="4833938"/>
          <p14:tracePt t="92418" x="7662863" y="4741863"/>
          <p14:tracePt t="92435" x="7678738" y="4691063"/>
          <p14:tracePt t="92452" x="7678738" y="4640263"/>
          <p14:tracePt t="92468" x="7678738" y="4622800"/>
          <p14:tracePt t="92485" x="7678738" y="4597400"/>
          <p14:tracePt t="92502" x="7678738" y="4579938"/>
          <p14:tracePt t="92534" x="7662863" y="4579938"/>
          <p14:tracePt t="92552" x="7602538" y="4579938"/>
          <p14:tracePt t="92569" x="7535863" y="4579938"/>
          <p14:tracePt t="92585" x="7424738" y="4597400"/>
          <p14:tracePt t="92602" x="7340600" y="4673600"/>
          <p14:tracePt t="92618" x="7246938" y="4741863"/>
          <p14:tracePt t="92635" x="7213600" y="4800600"/>
          <p14:tracePt t="92652" x="7180263" y="4884738"/>
          <p14:tracePt t="92668" x="7162800" y="4995863"/>
          <p14:tracePt t="92685" x="7162800" y="5113338"/>
          <p14:tracePt t="92701" x="7180263" y="5224463"/>
          <p14:tracePt t="92719" x="7246938" y="5351463"/>
          <p14:tracePt t="92735" x="7289800" y="5384800"/>
          <p14:tracePt t="92752" x="7391400" y="5435600"/>
          <p14:tracePt t="92769" x="7424738" y="5435600"/>
          <p14:tracePt t="92785" x="7500938" y="5435600"/>
          <p14:tracePt t="92802" x="7602538" y="5384800"/>
          <p14:tracePt t="92819" x="7678738" y="5275263"/>
          <p14:tracePt t="92835" x="7729538" y="5130800"/>
          <p14:tracePt t="92852" x="7747000" y="5046663"/>
          <p14:tracePt t="92868" x="7780338" y="4919663"/>
          <p14:tracePt t="92885" x="7780338" y="4833938"/>
          <p14:tracePt t="92902" x="7780338" y="4757738"/>
          <p14:tracePt t="92919" x="7780338" y="4724400"/>
          <p14:tracePt t="92935" x="7780338" y="4706938"/>
          <p14:tracePt t="92952" x="7780338" y="4691063"/>
          <p14:tracePt t="92984" x="7747000" y="4691063"/>
          <p14:tracePt t="93002" x="7696200" y="4691063"/>
          <p14:tracePt t="93019" x="7627938" y="4691063"/>
          <p14:tracePt t="93035" x="7586663" y="4691063"/>
          <p14:tracePt t="93052" x="7535863" y="4691063"/>
          <p14:tracePt t="93068" x="7518400" y="4691063"/>
          <p14:tracePt t="93085" x="7500938" y="4706938"/>
          <p14:tracePt t="93102" x="7500938" y="4741863"/>
          <p14:tracePt t="93118" x="7485063" y="4757738"/>
          <p14:tracePt t="93135" x="7467600" y="4775200"/>
          <p14:tracePt t="93151" x="7467600" y="4818063"/>
          <p14:tracePt t="93168" x="7467600" y="4884738"/>
          <p14:tracePt t="93185" x="7467600" y="4995863"/>
          <p14:tracePt t="93202" x="7485063" y="5207000"/>
          <p14:tracePt t="93219" x="7518400" y="5291138"/>
          <p14:tracePt t="93235" x="7551738" y="5351463"/>
          <p14:tracePt t="93252" x="7602538" y="5453063"/>
          <p14:tracePt t="93269" x="7696200" y="5545138"/>
          <p14:tracePt t="93285" x="7764463" y="5562600"/>
          <p14:tracePt t="93302" x="7840663" y="5562600"/>
          <p14:tracePt t="93319" x="7891463" y="5562600"/>
          <p14:tracePt t="93335" x="7924800" y="5545138"/>
          <p14:tracePt t="93352" x="7958138" y="5511800"/>
          <p14:tracePt t="93369" x="7983538" y="5453063"/>
          <p14:tracePt t="93385" x="8001000" y="5418138"/>
          <p14:tracePt t="93402" x="8001000" y="5384800"/>
          <p14:tracePt t="93418" x="8001000" y="5367338"/>
          <p14:tracePt t="93435" x="7958138" y="5334000"/>
          <p14:tracePt t="93452" x="7924800" y="5308600"/>
          <p14:tracePt t="93468" x="7856538" y="5308600"/>
          <p14:tracePt t="93485" x="7805738" y="5291138"/>
          <p14:tracePt t="93502" x="7729538" y="5291138"/>
          <p14:tracePt t="93518" x="7678738" y="5291138"/>
          <p14:tracePt t="93535" x="7627938" y="5308600"/>
          <p14:tracePt t="93552" x="7602538" y="5334000"/>
          <p14:tracePt t="93569" x="7586663" y="5367338"/>
          <p14:tracePt t="93585" x="7586663" y="5384800"/>
          <p14:tracePt t="93602" x="7586663" y="5418138"/>
          <p14:tracePt t="93619" x="7586663" y="5435600"/>
          <p14:tracePt t="93635" x="7602538" y="5468938"/>
          <p14:tracePt t="93652" x="7662863" y="5468938"/>
          <p14:tracePt t="93669" x="7713663" y="5486400"/>
          <p14:tracePt t="93685" x="7764463" y="5486400"/>
          <p14:tracePt t="93702" x="7805738" y="5468938"/>
          <p14:tracePt t="93718" x="7823200" y="5453063"/>
          <p14:tracePt t="93735" x="7823200" y="5435600"/>
          <p14:tracePt t="93752" x="7840663" y="5435600"/>
          <p14:tracePt t="93769" x="7840663" y="5418138"/>
          <p14:tracePt t="93801" x="7805738" y="5402263"/>
          <p14:tracePt t="93818" x="7764463" y="5402263"/>
          <p14:tracePt t="93835" x="7729538" y="5367338"/>
          <p14:tracePt t="93852" x="7678738" y="5351463"/>
          <p14:tracePt t="93869" x="7627938" y="5308600"/>
          <p14:tracePt t="93885" x="7569200" y="5275263"/>
          <p14:tracePt t="93902" x="7535863" y="5257800"/>
          <p14:tracePt t="93919" x="7518400" y="5224463"/>
          <p14:tracePt t="93935" x="7500938" y="5207000"/>
          <p14:tracePt t="93952" x="7500938" y="5189538"/>
          <p14:tracePt t="93968" x="7485063" y="5173663"/>
          <p14:tracePt t="93985" x="7485063" y="5156200"/>
          <p14:tracePt t="94002" x="7467600" y="5130800"/>
          <p14:tracePt t="94019" x="7450138" y="5097463"/>
          <p14:tracePt t="94035" x="7450138" y="5080000"/>
          <p14:tracePt t="94052" x="7424738" y="5062538"/>
          <p14:tracePt t="94068" x="7408863" y="5046663"/>
          <p14:tracePt t="94085" x="7391400" y="5029200"/>
          <p14:tracePt t="94117" x="7373938" y="5011738"/>
          <p14:tracePt t="94135" x="7358063" y="5011738"/>
          <p14:tracePt t="94235" x="7358063" y="5029200"/>
          <p14:tracePt t="94252" x="7391400" y="5046663"/>
          <p14:tracePt t="94269" x="7551738" y="5173663"/>
          <p14:tracePt t="94285" x="7713663" y="5275263"/>
          <p14:tracePt t="94302" x="7856538" y="5384800"/>
          <p14:tracePt t="94319" x="7958138" y="5435600"/>
          <p14:tracePt t="94335" x="8034338" y="5486400"/>
          <p14:tracePt t="94352" x="8069263" y="5511800"/>
          <p14:tracePt t="94369" x="8085138" y="5529263"/>
          <p14:tracePt t="94385" x="8102600" y="5529263"/>
          <p14:tracePt t="94484" x="8102600" y="5511800"/>
          <p14:tracePt t="94503" x="8051800" y="5453063"/>
          <p14:tracePt t="94517" x="7983538" y="5367338"/>
          <p14:tracePt t="94536" x="7856538" y="5275263"/>
          <p14:tracePt t="94552" x="7729538" y="5173663"/>
          <p14:tracePt t="94569" x="7602538" y="5080000"/>
          <p14:tracePt t="94585" x="7535863" y="5011738"/>
          <p14:tracePt t="94602" x="7424738" y="4919663"/>
          <p14:tracePt t="94618" x="7358063" y="4868863"/>
          <p14:tracePt t="94635" x="7289800" y="4800600"/>
          <p14:tracePt t="94652" x="7231063" y="4741863"/>
          <p14:tracePt t="94669" x="7213600" y="4691063"/>
          <p14:tracePt t="94685" x="7180263" y="4656138"/>
          <p14:tracePt t="94702" x="7162800" y="4640263"/>
          <p14:tracePt t="94841" x="7162800" y="4656138"/>
          <p14:tracePt t="95054" x="7162800" y="4673600"/>
          <p14:tracePt t="95324" x="7162800" y="4656138"/>
          <p14:tracePt t="95335" x="7162800" y="4622800"/>
          <p14:tracePt t="95352" x="7145338" y="4513263"/>
          <p14:tracePt t="95368" x="7094538" y="4335463"/>
          <p14:tracePt t="95385" x="7018338" y="4140200"/>
          <p14:tracePt t="95402" x="6985000" y="3995738"/>
          <p14:tracePt t="95419" x="6967538" y="3894138"/>
          <p14:tracePt t="95435" x="6951663" y="3835400"/>
          <p14:tracePt t="95452" x="6951663" y="3802063"/>
          <p14:tracePt t="95469" x="6951663" y="3784600"/>
          <p14:tracePt t="95537" x="6934200" y="3784600"/>
          <p14:tracePt t="95567" x="6916738" y="3767138"/>
          <p14:tracePt t="95585" x="6875463" y="3767138"/>
          <p14:tracePt t="95602" x="6824663" y="3767138"/>
          <p14:tracePt t="95619" x="6713538" y="3767138"/>
          <p14:tracePt t="95635" x="6629400" y="3767138"/>
          <p14:tracePt t="95652" x="6519863" y="3767138"/>
          <p14:tracePt t="95669" x="6434138" y="3802063"/>
          <p14:tracePt t="95685" x="6357938" y="3835400"/>
          <p14:tracePt t="95702" x="6273800" y="3894138"/>
          <p14:tracePt t="95718" x="6256338" y="3911600"/>
          <p14:tracePt t="95735" x="6240463" y="3979863"/>
          <p14:tracePt t="95752" x="6223000" y="4046538"/>
          <p14:tracePt t="95769" x="6223000" y="4157663"/>
          <p14:tracePt t="95785" x="6223000" y="4267200"/>
          <p14:tracePt t="95802" x="6223000" y="4351338"/>
          <p14:tracePt t="95818" x="6223000" y="4445000"/>
          <p14:tracePt t="95835" x="6223000" y="4529138"/>
          <p14:tracePt t="95852" x="6240463" y="4597400"/>
          <p14:tracePt t="95868" x="6240463" y="4640263"/>
          <p14:tracePt t="95885" x="6256338" y="4656138"/>
          <p14:tracePt t="95902" x="6291263" y="4673600"/>
          <p14:tracePt t="95919" x="6357938" y="4673600"/>
          <p14:tracePt t="95935" x="6451600" y="4673600"/>
          <p14:tracePt t="95952" x="6561138" y="4656138"/>
          <p14:tracePt t="95969" x="6662738" y="4579938"/>
          <p14:tracePt t="95985" x="6773863" y="4495800"/>
          <p14:tracePt t="96002" x="6858000" y="4386263"/>
          <p14:tracePt t="96019" x="6934200" y="4249738"/>
          <p14:tracePt t="96035" x="6951663" y="4157663"/>
          <p14:tracePt t="96052" x="6985000" y="4030663"/>
          <p14:tracePt t="96069" x="6985000" y="3894138"/>
          <p14:tracePt t="96085" x="6985000" y="3802063"/>
          <p14:tracePt t="96102" x="6934200" y="3716338"/>
          <p14:tracePt t="96118" x="6824663" y="3640138"/>
          <p14:tracePt t="96135" x="6713538" y="3589338"/>
          <p14:tracePt t="96152" x="6561138" y="3573463"/>
          <p14:tracePt t="96169" x="6484938" y="3573463"/>
          <p14:tracePt t="96185" x="6400800" y="3589338"/>
          <p14:tracePt t="96202" x="6324600" y="3657600"/>
          <p14:tracePt t="96219" x="6240463" y="3817938"/>
          <p14:tracePt t="96235" x="6180138" y="3929063"/>
          <p14:tracePt t="96252" x="6164263" y="4071938"/>
          <p14:tracePt t="96269" x="6164263" y="4208463"/>
          <p14:tracePt t="96285" x="6164263" y="4351338"/>
          <p14:tracePt t="96302" x="6164263" y="4495800"/>
          <p14:tracePt t="96319" x="6223000" y="4622800"/>
          <p14:tracePt t="96335" x="6307138" y="4706938"/>
          <p14:tracePt t="96352" x="6418263" y="4757738"/>
          <p14:tracePt t="96369" x="6519863" y="4775200"/>
          <p14:tracePt t="96385" x="6629400" y="4800600"/>
          <p14:tracePt t="96402" x="6756400" y="4757738"/>
          <p14:tracePt t="96418" x="6840538" y="4673600"/>
          <p14:tracePt t="96435" x="6951663" y="4529138"/>
          <p14:tracePt t="96452" x="7018338" y="4402138"/>
          <p14:tracePt t="96468" x="7053263" y="4300538"/>
          <p14:tracePt t="96485" x="7094538" y="4191000"/>
          <p14:tracePt t="96502" x="7112000" y="4106863"/>
          <p14:tracePt t="96519" x="7112000" y="4046538"/>
          <p14:tracePt t="96535" x="7112000" y="4013200"/>
          <p14:tracePt t="96552" x="7094538" y="3979863"/>
          <p14:tracePt t="96568" x="7035800" y="3962400"/>
          <p14:tracePt t="96585" x="6967538" y="3944938"/>
          <p14:tracePt t="96602" x="6858000" y="3944938"/>
          <p14:tracePt t="96619" x="6738938" y="3944938"/>
          <p14:tracePt t="96635" x="6611938" y="3979863"/>
          <p14:tracePt t="96652" x="6484938" y="4030663"/>
          <p14:tracePt t="96669" x="6357938" y="4122738"/>
          <p14:tracePt t="96685" x="6342063" y="4157663"/>
          <p14:tracePt t="96702" x="6291263" y="4208463"/>
          <p14:tracePt t="96719" x="6273800" y="4284663"/>
          <p14:tracePt t="96735" x="6273800" y="4427538"/>
          <p14:tracePt t="96752" x="6273800" y="4529138"/>
          <p14:tracePt t="96769" x="6357938" y="4640263"/>
          <p14:tracePt t="96785" x="6469063" y="4741863"/>
          <p14:tracePt t="96802" x="6596063" y="4818063"/>
          <p14:tracePt t="96819" x="6662738" y="4833938"/>
          <p14:tracePt t="96835" x="6756400" y="4833938"/>
          <p14:tracePt t="96852" x="6858000" y="4833938"/>
          <p14:tracePt t="96869" x="6916738" y="4741863"/>
          <p14:tracePt t="96885" x="6985000" y="4622800"/>
          <p14:tracePt t="96902" x="7018338" y="4495800"/>
          <p14:tracePt t="96919" x="7035800" y="4402138"/>
          <p14:tracePt t="96935" x="7053263" y="4300538"/>
          <p14:tracePt t="96952" x="7053263" y="4249738"/>
          <p14:tracePt t="96969" x="7053263" y="4191000"/>
          <p14:tracePt t="96985" x="7053263" y="4173538"/>
          <p14:tracePt t="97002" x="7035800" y="4157663"/>
          <p14:tracePt t="97019" x="6967538" y="4157663"/>
          <p14:tracePt t="97035" x="6891338" y="4157663"/>
          <p14:tracePt t="97052" x="6789738" y="4157663"/>
          <p14:tracePt t="97068" x="6662738" y="4173538"/>
          <p14:tracePt t="97085" x="6578600" y="4208463"/>
          <p14:tracePt t="97102" x="6469063" y="4267200"/>
          <p14:tracePt t="97119" x="6400800" y="4335463"/>
          <p14:tracePt t="97135" x="6357938" y="4386263"/>
          <p14:tracePt t="97152" x="6324600" y="4513263"/>
          <p14:tracePt t="97169" x="6324600" y="4597400"/>
          <p14:tracePt t="97185" x="6342063" y="4706938"/>
          <p14:tracePt t="97202" x="6400800" y="4800600"/>
          <p14:tracePt t="97219" x="6418263" y="4818063"/>
          <p14:tracePt t="97235" x="6519863" y="4919663"/>
          <p14:tracePt t="97252" x="6561138" y="4935538"/>
          <p14:tracePt t="97269" x="6596063" y="4953000"/>
          <p14:tracePt t="97285" x="6646863" y="4953000"/>
          <p14:tracePt t="97302" x="6697663" y="4902200"/>
          <p14:tracePt t="97319" x="6756400" y="4800600"/>
          <p14:tracePt t="97335" x="6807200" y="4622800"/>
          <p14:tracePt t="97352" x="6858000" y="4402138"/>
          <p14:tracePt t="97369" x="6875463" y="4157663"/>
          <p14:tracePt t="97385" x="6891338" y="4013200"/>
          <p14:tracePt t="97402" x="6891338" y="3868738"/>
          <p14:tracePt t="97419" x="6891338" y="3784600"/>
          <p14:tracePt t="97435" x="6891338" y="3733800"/>
          <p14:tracePt t="97452" x="6891338" y="3716338"/>
          <p14:tracePt t="97469" x="6858000" y="3716338"/>
          <p14:tracePt t="97485" x="6824663" y="3716338"/>
          <p14:tracePt t="97502" x="6756400" y="3716338"/>
          <p14:tracePt t="97518" x="6646863" y="3716338"/>
          <p14:tracePt t="97535" x="6519863" y="3751263"/>
          <p14:tracePt t="97552" x="6451600" y="3802063"/>
          <p14:tracePt t="97569" x="6357938" y="3852863"/>
          <p14:tracePt t="97585" x="6291263" y="3911600"/>
          <p14:tracePt t="97602" x="6256338" y="3944938"/>
          <p14:tracePt t="97619" x="6240463" y="3995738"/>
          <p14:tracePt t="97635" x="6240463" y="4089400"/>
          <p14:tracePt t="97652" x="6240463" y="4157663"/>
          <p14:tracePt t="97669" x="6256338" y="4249738"/>
          <p14:tracePt t="97685" x="6342063" y="4368800"/>
          <p14:tracePt t="97702" x="6383338" y="4402138"/>
          <p14:tracePt t="97718" x="6469063" y="4445000"/>
          <p14:tracePt t="97735" x="6535738" y="4462463"/>
          <p14:tracePt t="97752" x="6611938" y="4445000"/>
          <p14:tracePt t="97769" x="6680200" y="4368800"/>
          <p14:tracePt t="97785" x="6697663" y="4318000"/>
          <p14:tracePt t="97802" x="6738938" y="4224338"/>
          <p14:tracePt t="97819" x="6738938" y="4140200"/>
          <p14:tracePt t="97835" x="6738938" y="4089400"/>
          <p14:tracePt t="97852" x="6738938" y="4046538"/>
          <p14:tracePt t="97868" x="6738938" y="4013200"/>
          <p14:tracePt t="97885" x="6713538" y="3995738"/>
          <p14:tracePt t="97902" x="6662738" y="3995738"/>
          <p14:tracePt t="97919" x="6611938" y="3995738"/>
          <p14:tracePt t="97935" x="6535738" y="3995738"/>
          <p14:tracePt t="97952" x="6484938" y="3995738"/>
          <p14:tracePt t="97969" x="6434138" y="3995738"/>
          <p14:tracePt t="97985" x="6400800" y="3995738"/>
          <p14:tracePt t="98002" x="6383338" y="3995738"/>
          <p14:tracePt t="98019" x="6383338" y="3979863"/>
          <p14:tracePt t="98035" x="6357938" y="3929063"/>
          <p14:tracePt t="98052" x="6342063" y="3802063"/>
          <p14:tracePt t="98068" x="6324600" y="3657600"/>
          <p14:tracePt t="98085" x="6307138" y="3479800"/>
          <p14:tracePt t="98102" x="6307138" y="3344863"/>
          <p14:tracePt t="98119" x="6307138" y="3200400"/>
          <p14:tracePt t="98136" x="6307138" y="3124200"/>
          <p14:tracePt t="98152" x="6307138" y="3055938"/>
          <p14:tracePt t="98169" x="6307138" y="3005138"/>
          <p14:tracePt t="98186" x="6291263" y="2928938"/>
          <p14:tracePt t="98202" x="6273800" y="2895600"/>
          <p14:tracePt t="98219" x="6256338" y="2827338"/>
          <p14:tracePt t="98235" x="6240463" y="2786063"/>
          <p14:tracePt t="98252" x="6240463" y="2768600"/>
          <p14:tracePt t="98268" x="6240463" y="2751138"/>
          <p14:tracePt t="98324" x="6240463" y="2768600"/>
          <p14:tracePt t="98335" x="6240463" y="2827338"/>
          <p14:tracePt t="98352" x="6273800" y="2989263"/>
          <p14:tracePt t="98369" x="6324600" y="3182938"/>
          <p14:tracePt t="98385" x="6357938" y="3319463"/>
          <p14:tracePt t="98402" x="6383338" y="3429000"/>
          <p14:tracePt t="98419" x="6400800" y="3497263"/>
          <p14:tracePt t="98435" x="6400800" y="3513138"/>
          <p14:tracePt t="98488" x="6400800" y="3497263"/>
          <p14:tracePt t="98502" x="6418263" y="3462338"/>
          <p14:tracePt t="98519" x="6434138" y="3344863"/>
          <p14:tracePt t="98535" x="6469063" y="3233738"/>
          <p14:tracePt t="98552" x="6502400" y="3090863"/>
          <p14:tracePt t="98568" x="6535738" y="3005138"/>
          <p14:tracePt t="98585" x="6561138" y="2963863"/>
          <p14:tracePt t="98602" x="6578600" y="2946400"/>
          <p14:tracePt t="98651" x="6578600" y="2989263"/>
          <p14:tracePt t="98668" x="6578600" y="3106738"/>
          <p14:tracePt t="98685" x="6578600" y="3360738"/>
          <p14:tracePt t="98702" x="6578600" y="3589338"/>
          <p14:tracePt t="98719" x="6596063" y="3929063"/>
          <p14:tracePt t="98735" x="6611938" y="4157663"/>
          <p14:tracePt t="98752" x="6629400" y="4445000"/>
          <p14:tracePt t="98769" x="6697663" y="4741863"/>
          <p14:tracePt t="98785" x="6738938" y="4935538"/>
          <p14:tracePt t="98802" x="6773863" y="5113338"/>
          <p14:tracePt t="98819" x="6789738" y="5189538"/>
          <p14:tracePt t="98836" x="6789738" y="5240338"/>
          <p14:tracePt t="98852" x="6807200" y="5240338"/>
          <p14:tracePt t="98869" x="6807200" y="5257800"/>
          <p14:tracePt t="99053" x="6807200" y="5275263"/>
          <p14:tracePt t="99069" x="6807200" y="5291138"/>
          <p14:tracePt t="99086" x="6807200" y="5384800"/>
          <p14:tracePt t="99102" x="6807200" y="5486400"/>
          <p14:tracePt t="99119" x="6789738" y="5529263"/>
          <p14:tracePt t="99135" x="6789738" y="5646738"/>
          <p14:tracePt t="99152" x="6789738" y="5689600"/>
          <p14:tracePt t="99169" x="6789738" y="5757863"/>
          <p14:tracePt t="99185" x="6789738" y="5791200"/>
          <p14:tracePt t="99202" x="6789738" y="5808663"/>
          <p14:tracePt t="99258" x="6773863" y="5791200"/>
          <p14:tracePt t="99284" x="6773863" y="5773738"/>
          <p14:tracePt t="99302" x="6773863" y="5757863"/>
          <p14:tracePt t="99334" x="6773863" y="5740400"/>
          <p14:tracePt t="99451" x="6773863" y="5707063"/>
          <p14:tracePt t="99469" x="6789738" y="5630863"/>
          <p14:tracePt t="99485" x="6824663" y="5529263"/>
          <p14:tracePt t="99502" x="6875463" y="5402263"/>
          <p14:tracePt t="99519" x="6916738" y="5257800"/>
          <p14:tracePt t="99535" x="6951663" y="5113338"/>
          <p14:tracePt t="99552" x="6967538" y="5029200"/>
          <p14:tracePt t="99569" x="6985000" y="4884738"/>
          <p14:tracePt t="99585" x="6985000" y="4775200"/>
          <p14:tracePt t="99602" x="6985000" y="4706938"/>
          <p14:tracePt t="99619" x="6985000" y="4640263"/>
          <p14:tracePt t="99635" x="6985000" y="4579938"/>
          <p14:tracePt t="99652" x="6967538" y="4529138"/>
          <p14:tracePt t="99669" x="6934200" y="4495800"/>
          <p14:tracePt t="99685" x="6891338" y="4462463"/>
          <p14:tracePt t="99702" x="6824663" y="4427538"/>
          <p14:tracePt t="99719" x="6756400" y="4368800"/>
          <p14:tracePt t="99735" x="6646863" y="4335463"/>
          <p14:tracePt t="99752" x="6561138" y="4318000"/>
          <p14:tracePt t="99769" x="6469063" y="4300538"/>
          <p14:tracePt t="99785" x="6383338" y="4300538"/>
          <p14:tracePt t="99802" x="6324600" y="4300538"/>
          <p14:tracePt t="99819" x="6307138" y="4300538"/>
          <p14:tracePt t="99835" x="6291263" y="4318000"/>
          <p14:tracePt t="99852" x="6291263" y="4386263"/>
          <p14:tracePt t="99868" x="6291263" y="4478338"/>
          <p14:tracePt t="99885" x="6324600" y="4597400"/>
          <p14:tracePt t="99902" x="6400800" y="4757738"/>
          <p14:tracePt t="99919" x="6502400" y="4919663"/>
          <p14:tracePt t="99935" x="6578600" y="5029200"/>
          <p14:tracePt t="99952" x="6646863" y="5097463"/>
          <p14:tracePt t="99969" x="6697663" y="5130800"/>
          <p14:tracePt t="99985" x="6738938" y="5156200"/>
          <p14:tracePt t="100002" x="6789738" y="5156200"/>
          <p14:tracePt t="100019" x="6840538" y="5080000"/>
          <p14:tracePt t="100035" x="6891338" y="4953000"/>
          <p14:tracePt t="100052" x="6951663" y="4800600"/>
          <p14:tracePt t="100069" x="7002463" y="4564063"/>
          <p14:tracePt t="100085" x="7053263" y="4300538"/>
          <p14:tracePt t="100102" x="7069138" y="4122738"/>
          <p14:tracePt t="100119" x="7069138" y="3894138"/>
          <p14:tracePt t="100135" x="7069138" y="3852863"/>
          <p14:tracePt t="100152" x="7069138" y="3784600"/>
          <p14:tracePt t="100169" x="7069138" y="3751263"/>
          <p14:tracePt t="100185" x="7002463" y="3733800"/>
          <p14:tracePt t="100202" x="6916738" y="3733800"/>
          <p14:tracePt t="100219" x="6824663" y="3733800"/>
          <p14:tracePt t="100235" x="6680200" y="3733800"/>
          <p14:tracePt t="100252" x="6611938" y="3751263"/>
          <p14:tracePt t="100269" x="6502400" y="3802063"/>
          <p14:tracePt t="100285" x="6418263" y="3868738"/>
          <p14:tracePt t="100302" x="6383338" y="3979863"/>
          <p14:tracePt t="100319" x="6342063" y="4140200"/>
          <p14:tracePt t="100335" x="6342063" y="4300538"/>
          <p14:tracePt t="100352" x="6342063" y="4445000"/>
          <p14:tracePt t="100369" x="6357938" y="4564063"/>
          <p14:tracePt t="100385" x="6418263" y="4673600"/>
          <p14:tracePt t="100402" x="6451600" y="4724400"/>
          <p14:tracePt t="100419" x="6484938" y="4741863"/>
          <p14:tracePt t="100435" x="6519863" y="4741863"/>
          <p14:tracePt t="100452" x="6611938" y="4741863"/>
          <p14:tracePt t="100469" x="6662738" y="4706938"/>
          <p14:tracePt t="100485" x="6713538" y="4640263"/>
          <p14:tracePt t="100502" x="6773863" y="4564063"/>
          <p14:tracePt t="100519" x="6807200" y="4462463"/>
          <p14:tracePt t="100535" x="6840538" y="4368800"/>
          <p14:tracePt t="100552" x="6858000" y="4284663"/>
          <p14:tracePt t="100569" x="6858000" y="4208463"/>
          <p14:tracePt t="100585" x="6858000" y="4122738"/>
          <p14:tracePt t="100602" x="6807200" y="4089400"/>
          <p14:tracePt t="100619" x="6773863" y="4046538"/>
          <p14:tracePt t="100636" x="6629400" y="4030663"/>
          <p14:tracePt t="100652" x="6535738" y="4030663"/>
          <p14:tracePt t="100669" x="6451600" y="4030663"/>
          <p14:tracePt t="100685" x="6342063" y="4046538"/>
          <p14:tracePt t="100702" x="6273800" y="4089400"/>
          <p14:tracePt t="100719" x="6205538" y="4157663"/>
          <p14:tracePt t="100735" x="6146800" y="4267200"/>
          <p14:tracePt t="100752" x="6129338" y="4368800"/>
          <p14:tracePt t="100769" x="6129338" y="4495800"/>
          <p14:tracePt t="100785" x="6129338" y="4640263"/>
          <p14:tracePt t="100802" x="6223000" y="4833938"/>
          <p14:tracePt t="100819" x="6324600" y="4995863"/>
          <p14:tracePt t="100836" x="6451600" y="5097463"/>
          <p14:tracePt t="100852" x="6578600" y="5173663"/>
          <p14:tracePt t="100869" x="6713538" y="5189538"/>
          <p14:tracePt t="100885" x="6824663" y="5189538"/>
          <p14:tracePt t="100902" x="6934200" y="5130800"/>
          <p14:tracePt t="100919" x="7002463" y="5029200"/>
          <p14:tracePt t="100935" x="7035800" y="4884738"/>
          <p14:tracePt t="100952" x="7053263" y="4800600"/>
          <p14:tracePt t="100969" x="7053263" y="4673600"/>
          <p14:tracePt t="100985" x="7053263" y="4564063"/>
          <p14:tracePt t="101002" x="7035800" y="4495800"/>
          <p14:tracePt t="101019" x="7002463" y="4427538"/>
          <p14:tracePt t="101035" x="6951663" y="4368800"/>
          <p14:tracePt t="101052" x="6891338" y="4335463"/>
          <p14:tracePt t="101069" x="6824663" y="4300538"/>
          <p14:tracePt t="101086" x="6773863" y="4284663"/>
          <p14:tracePt t="101102" x="6697663" y="4267200"/>
          <p14:tracePt t="101119" x="6680200" y="4267200"/>
          <p14:tracePt t="101136" x="6662738" y="4267200"/>
          <p14:tracePt t="101152" x="6646863" y="4267200"/>
          <p14:tracePt t="101184" x="6629400" y="4267200"/>
          <p14:tracePt t="101701" x="6611938" y="4267200"/>
          <p14:tracePt t="101734" x="6596063" y="4249738"/>
          <p14:tracePt t="101752" x="6578600" y="4224338"/>
          <p14:tracePt t="101769" x="6561138" y="4208463"/>
          <p14:tracePt t="101786" x="6535738" y="4191000"/>
          <p14:tracePt t="101802" x="6519863" y="4173538"/>
          <p14:tracePt t="101834" x="6502400" y="4173538"/>
          <p14:tracePt t="102036" x="6502400" y="4191000"/>
          <p14:tracePt t="102052" x="6535738" y="4191000"/>
          <p14:tracePt t="102069" x="6578600" y="4224338"/>
          <p14:tracePt t="102086" x="6756400" y="4427538"/>
          <p14:tracePt t="102102" x="6858000" y="4513263"/>
          <p14:tracePt t="102119" x="7053263" y="4673600"/>
          <p14:tracePt t="102135" x="7272338" y="4884738"/>
          <p14:tracePt t="102152" x="7569200" y="5113338"/>
          <p14:tracePt t="102169" x="7662863" y="5189538"/>
          <p14:tracePt t="102185" x="7747000" y="5257800"/>
          <p14:tracePt t="102202" x="7805738" y="5291138"/>
          <p14:tracePt t="102219" x="7823200" y="5308600"/>
          <p14:tracePt t="102236" x="7840663" y="5334000"/>
          <p14:tracePt t="102659" x="7840663" y="5308600"/>
          <p14:tracePt t="102669" x="7823200" y="5308600"/>
          <p14:tracePt t="102701" x="7823200" y="5291138"/>
          <p14:tracePt t="102719" x="7805738" y="5291138"/>
          <p14:tracePt t="102736" x="7780338" y="5257800"/>
          <p14:tracePt t="102752" x="7747000" y="5224463"/>
          <p14:tracePt t="102769" x="7713663" y="5189538"/>
          <p14:tracePt t="102786" x="7678738" y="5130800"/>
          <p14:tracePt t="102802" x="7627938" y="5080000"/>
          <p14:tracePt t="102819" x="7586663" y="5046663"/>
          <p14:tracePt t="102835" x="7551738" y="5011738"/>
          <p14:tracePt t="102852" x="7500938" y="4978400"/>
          <p14:tracePt t="102869" x="7485063" y="4935538"/>
          <p14:tracePt t="102885" x="7450138" y="4919663"/>
          <p14:tracePt t="102902" x="7424738" y="4902200"/>
          <p14:tracePt t="102919" x="7391400" y="4884738"/>
          <p14:tracePt t="102936" x="7358063" y="4851400"/>
          <p14:tracePt t="102952" x="7323138" y="4818063"/>
          <p14:tracePt t="102969" x="7272338" y="4775200"/>
          <p14:tracePt t="102986" x="7246938" y="4757738"/>
          <p14:tracePt t="103002" x="7231063" y="4741863"/>
          <p14:tracePt t="103019" x="7213600" y="4741863"/>
          <p14:tracePt t="103036" x="7213600" y="4724400"/>
          <p14:tracePt t="103052" x="7196138" y="4724400"/>
          <p14:tracePt t="103085" x="7180263" y="4724400"/>
          <p14:tracePt t="103118" x="7162800" y="4706938"/>
          <p14:tracePt t="103184" x="7145338" y="4706938"/>
          <p14:tracePt t="103218" x="7112000" y="4691063"/>
          <p14:tracePt t="103235" x="7069138" y="4673600"/>
          <p14:tracePt t="103252" x="7035800" y="4640263"/>
          <p14:tracePt t="103269" x="6985000" y="4622800"/>
          <p14:tracePt t="103285" x="6951663" y="4579938"/>
          <p14:tracePt t="103302" x="6916738" y="4564063"/>
          <p14:tracePt t="103319" x="6891338" y="4546600"/>
          <p14:tracePt t="103351" x="6875463" y="4546600"/>
          <p14:tracePt t="103369" x="6875463" y="4529138"/>
          <p14:tracePt t="103486" x="6875463" y="4546600"/>
          <p14:tracePt t="103503" x="6891338" y="4564063"/>
          <p14:tracePt t="103517" x="6951663" y="4622800"/>
          <p14:tracePt t="103536" x="7231063" y="4868863"/>
          <p14:tracePt t="103552" x="7391400" y="4978400"/>
          <p14:tracePt t="103569" x="7602538" y="5130800"/>
          <p14:tracePt t="103586" x="7805738" y="5275263"/>
          <p14:tracePt t="103602" x="7958138" y="5367338"/>
          <p14:tracePt t="103619" x="8051800" y="5435600"/>
          <p14:tracePt t="103636" x="8102600" y="5453063"/>
          <p14:tracePt t="103652" x="8102600" y="5468938"/>
          <p14:tracePt t="103669" x="8120063" y="5468938"/>
          <p14:tracePt t="104634" x="8102600" y="5453063"/>
          <p14:tracePt t="104652" x="8051800" y="5402263"/>
          <p14:tracePt t="104670" x="7983538" y="5308600"/>
          <p14:tracePt t="104686" x="7942263" y="5275263"/>
          <p14:tracePt t="106519" x="7924800" y="5275263"/>
          <p14:tracePt t="106536" x="7907338" y="5275263"/>
          <p14:tracePt t="106552" x="7840663" y="5224463"/>
          <p14:tracePt t="106570" x="7729538" y="5130800"/>
          <p14:tracePt t="106586" x="7518400" y="5046663"/>
          <p14:tracePt t="106602" x="7373938" y="4995863"/>
          <p14:tracePt t="106619" x="7213600" y="4953000"/>
          <p14:tracePt t="106636" x="7035800" y="4919663"/>
          <p14:tracePt t="106652" x="6858000" y="4884738"/>
          <p14:tracePt t="106669" x="6680200" y="4851400"/>
          <p14:tracePt t="106686" x="6561138" y="4851400"/>
          <p14:tracePt t="106702" x="6418263" y="4833938"/>
          <p14:tracePt t="106719" x="6291263" y="4833938"/>
          <p14:tracePt t="106736" x="6205538" y="4833938"/>
          <p14:tracePt t="106752" x="6096000" y="4833938"/>
          <p14:tracePt t="106769" x="5986463" y="4833938"/>
          <p14:tracePt t="106786" x="5935663" y="4868863"/>
          <p14:tracePt t="106802" x="5884863" y="4902200"/>
          <p14:tracePt t="106819" x="5867400" y="4935538"/>
          <p14:tracePt t="106836" x="5849938" y="4953000"/>
          <p14:tracePt t="106852" x="5849938" y="4978400"/>
          <p14:tracePt t="106869" x="5849938" y="5029200"/>
          <p14:tracePt t="106886" x="5884863" y="5062538"/>
          <p14:tracePt t="106902" x="6027738" y="5113338"/>
          <p14:tracePt t="106919" x="6223000" y="5156200"/>
          <p14:tracePt t="106936" x="6451600" y="5173663"/>
          <p14:tracePt t="106952" x="6697663" y="5173663"/>
          <p14:tracePt t="106969" x="6891338" y="5113338"/>
          <p14:tracePt t="106986" x="7112000" y="4995863"/>
          <p14:tracePt t="107002" x="7180263" y="4919663"/>
          <p14:tracePt t="107019" x="7213600" y="4868863"/>
          <p14:tracePt t="107036" x="7272338" y="4757738"/>
          <p14:tracePt t="107052" x="7307263" y="4691063"/>
          <p14:tracePt t="107069" x="7307263" y="4656138"/>
          <p14:tracePt t="107086" x="7307263" y="4597400"/>
          <p14:tracePt t="107102" x="7307263" y="4546600"/>
          <p14:tracePt t="107119" x="7272338" y="4495800"/>
          <p14:tracePt t="107136" x="7213600" y="4427538"/>
          <p14:tracePt t="107152" x="7129463" y="4335463"/>
          <p14:tracePt t="107169" x="7002463" y="4267200"/>
          <p14:tracePt t="107186" x="6875463" y="4191000"/>
          <p14:tracePt t="107202" x="6756400" y="4122738"/>
          <p14:tracePt t="107219" x="6629400" y="4071938"/>
          <p14:tracePt t="107236" x="6502400" y="4030663"/>
          <p14:tracePt t="107252" x="6383338" y="3995738"/>
          <p14:tracePt t="107269" x="6291263" y="3979863"/>
          <p14:tracePt t="107285" x="6164263" y="3979863"/>
          <p14:tracePt t="107302" x="6045200" y="3962400"/>
          <p14:tracePt t="107319" x="5951538" y="3962400"/>
          <p14:tracePt t="107336" x="5884863" y="3962400"/>
          <p14:tracePt t="107352" x="5834063" y="3962400"/>
          <p14:tracePt t="107369" x="5791200" y="3962400"/>
          <p14:tracePt t="107568" x="6011863" y="4030663"/>
          <p14:tracePt t="107586" x="6240463" y="4140200"/>
          <p14:tracePt t="107602" x="6451600" y="4224338"/>
          <p14:tracePt t="107619" x="6738938" y="4300538"/>
          <p14:tracePt t="107635" x="7018338" y="4368800"/>
          <p14:tracePt t="107652" x="7272338" y="4427538"/>
          <p14:tracePt t="107669" x="7373938" y="4445000"/>
          <p14:tracePt t="107686" x="7485063" y="4462463"/>
          <p14:tracePt t="107702" x="7551738" y="4495800"/>
          <p14:tracePt t="107969" x="7602538" y="4495800"/>
          <p14:tracePt t="107986" x="7662863" y="4513263"/>
          <p14:tracePt t="108003" x="7764463" y="4579938"/>
          <p14:tracePt t="108019" x="7924800" y="4691063"/>
          <p14:tracePt t="108036" x="8120063" y="4833938"/>
          <p14:tracePt t="108052" x="8247063" y="4902200"/>
          <p14:tracePt t="108069" x="8297863" y="4935538"/>
          <p14:tracePt t="108086" x="8313738" y="4978400"/>
          <p14:tracePt t="108351" x="8280400" y="4978400"/>
          <p14:tracePt t="108369" x="8212138" y="4978400"/>
          <p14:tracePt t="108386" x="8135938" y="4953000"/>
          <p14:tracePt t="108403" x="8051800" y="4935538"/>
          <p14:tracePt t="108419" x="7907338" y="4919663"/>
          <p14:tracePt t="108436" x="7696200" y="48514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276" y="2132856"/>
            <a:ext cx="5979549" cy="4443198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91544" y="1977810"/>
            <a:ext cx="461885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4 valves cardiaques</a:t>
            </a:r>
          </a:p>
          <a:p>
            <a:pPr>
              <a:buFontTx/>
              <a:buChar char="-"/>
            </a:pPr>
            <a:r>
              <a:rPr lang="fr-FR" sz="2000" dirty="0"/>
              <a:t>valve mitrale</a:t>
            </a:r>
          </a:p>
          <a:p>
            <a:pPr>
              <a:buFontTx/>
              <a:buChar char="-"/>
            </a:pPr>
            <a:r>
              <a:rPr lang="fr-FR" sz="2000" dirty="0"/>
              <a:t>valve tricuspide</a:t>
            </a:r>
          </a:p>
          <a:p>
            <a:pPr>
              <a:buFontTx/>
              <a:buChar char="-"/>
            </a:pPr>
            <a:r>
              <a:rPr lang="fr-FR" sz="2000" dirty="0"/>
              <a:t>valve aortique</a:t>
            </a:r>
          </a:p>
          <a:p>
            <a:pPr>
              <a:buFontTx/>
              <a:buChar char="-"/>
            </a:pPr>
            <a:r>
              <a:rPr lang="fr-FR" sz="2000" dirty="0"/>
              <a:t>valve pulmonaire</a:t>
            </a:r>
          </a:p>
          <a:p>
            <a:pPr>
              <a:buFontTx/>
              <a:buChar char="-"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Muscles papillaires, </a:t>
            </a:r>
          </a:p>
          <a:p>
            <a:pPr marL="0" indent="0">
              <a:buNone/>
            </a:pPr>
            <a:r>
              <a:rPr lang="fr-FR" sz="2000" dirty="0"/>
              <a:t>cordages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1697727" y="243349"/>
            <a:ext cx="879532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Les valves cardiaques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744073" y="1325088"/>
            <a:ext cx="1850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postérieure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5AC267-5556-B3BC-6D12-B8521DD136EF}"/>
              </a:ext>
            </a:extLst>
          </p:cNvPr>
          <p:cNvSpPr txBox="1"/>
          <p:nvPr/>
        </p:nvSpPr>
        <p:spPr>
          <a:xfrm>
            <a:off x="7227398" y="1977809"/>
            <a:ext cx="83234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dirty="0">
                <a:solidFill>
                  <a:schemeClr val="accent4">
                    <a:lumMod val="10000"/>
                  </a:schemeClr>
                </a:solidFill>
              </a:rPr>
              <a:t>Crânial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7D4271-DF73-A734-508E-1145A263397F}"/>
              </a:ext>
            </a:extLst>
          </p:cNvPr>
          <p:cNvSpPr txBox="1"/>
          <p:nvPr/>
        </p:nvSpPr>
        <p:spPr>
          <a:xfrm>
            <a:off x="9866313" y="3984816"/>
            <a:ext cx="76835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fr-FR" dirty="0">
                <a:solidFill>
                  <a:schemeClr val="accent4">
                    <a:lumMod val="10000"/>
                  </a:schemeClr>
                </a:solidFill>
              </a:rPr>
              <a:t>Droite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4" y="6274499"/>
            <a:ext cx="864450" cy="4446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225764" y="6263883"/>
            <a:ext cx="420077" cy="455279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6CEEAA76-08DC-FE64-A0AA-5D2F62779A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64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250"/>
    </mc:Choice>
    <mc:Fallback>
      <p:transition spd="slow" advTm="86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18" x="7678738" y="4851400"/>
          <p14:tracePt t="626" x="7662863" y="4833938"/>
          <p14:tracePt t="639" x="7645400" y="4818063"/>
          <p14:tracePt t="656" x="7569200" y="4775200"/>
          <p14:tracePt t="673" x="7485063" y="4706938"/>
          <p14:tracePt t="689" x="7358063" y="4640263"/>
          <p14:tracePt t="706" x="7272338" y="4579938"/>
          <p14:tracePt t="723" x="7196138" y="4529138"/>
          <p14:tracePt t="739" x="7145338" y="4495800"/>
          <p14:tracePt t="756" x="7129463" y="4478338"/>
          <p14:tracePt t="773" x="7112000" y="4462463"/>
          <p14:tracePt t="789" x="7112000" y="4445000"/>
          <p14:tracePt t="806" x="7112000" y="4402138"/>
          <p14:tracePt t="823" x="7112000" y="4368800"/>
          <p14:tracePt t="839" x="7112000" y="4300538"/>
          <p14:tracePt t="856" x="7145338" y="4249738"/>
          <p14:tracePt t="873" x="7180263" y="4191000"/>
          <p14:tracePt t="890" x="7213600" y="4140200"/>
          <p14:tracePt t="906" x="7231063" y="4122738"/>
          <p14:tracePt t="923" x="7289800" y="4106863"/>
          <p14:tracePt t="939" x="7307263" y="4106863"/>
          <p14:tracePt t="956" x="7323138" y="4106863"/>
          <p14:tracePt t="973" x="7340600" y="4106863"/>
          <p14:tracePt t="1038" x="7307263" y="4157663"/>
          <p14:tracePt t="1056" x="7231063" y="4249738"/>
          <p14:tracePt t="1073" x="7129463" y="4318000"/>
          <p14:tracePt t="1089" x="7018338" y="4427538"/>
          <p14:tracePt t="1106" x="6916738" y="4513263"/>
          <p14:tracePt t="1123" x="6824663" y="4622800"/>
          <p14:tracePt t="1139" x="6756400" y="4724400"/>
          <p14:tracePt t="1156" x="6713538" y="4868863"/>
          <p14:tracePt t="1173" x="6697663" y="4995863"/>
          <p14:tracePt t="1189" x="6697663" y="5156200"/>
          <p14:tracePt t="1206" x="6713538" y="5308600"/>
          <p14:tracePt t="1223" x="6807200" y="5486400"/>
          <p14:tracePt t="1239" x="6934200" y="5630863"/>
          <p14:tracePt t="1256" x="7069138" y="5740400"/>
          <p14:tracePt t="1273" x="7231063" y="5791200"/>
          <p14:tracePt t="1289" x="7373938" y="5808663"/>
          <p14:tracePt t="1306" x="7485063" y="5808663"/>
          <p14:tracePt t="1323" x="7586663" y="5722938"/>
          <p14:tracePt t="1339" x="7696200" y="5580063"/>
          <p14:tracePt t="1356" x="7764463" y="5418138"/>
          <p14:tracePt t="1373" x="7805738" y="5240338"/>
          <p14:tracePt t="1389" x="7840663" y="5046663"/>
          <p14:tracePt t="1406" x="7840663" y="4919663"/>
          <p14:tracePt t="1423" x="7840663" y="4833938"/>
          <p14:tracePt t="1439" x="7840663" y="4775200"/>
          <p14:tracePt t="1456" x="7805738" y="4724400"/>
          <p14:tracePt t="1473" x="7747000" y="4706938"/>
          <p14:tracePt t="1489" x="7662863" y="4673600"/>
          <p14:tracePt t="1506" x="7569200" y="4673600"/>
          <p14:tracePt t="1523" x="7485063" y="4673600"/>
          <p14:tracePt t="1539" x="7358063" y="4673600"/>
          <p14:tracePt t="1556" x="7289800" y="4673600"/>
          <p14:tracePt t="1572" x="7196138" y="4724400"/>
          <p14:tracePt t="1589" x="7145338" y="4775200"/>
          <p14:tracePt t="1606" x="7094538" y="4851400"/>
          <p14:tracePt t="1623" x="7094538" y="4935538"/>
          <p14:tracePt t="1639" x="7094538" y="5029200"/>
          <p14:tracePt t="1656" x="7129463" y="5080000"/>
          <p14:tracePt t="1673" x="7213600" y="5156200"/>
          <p14:tracePt t="1689" x="7272338" y="5173663"/>
          <p14:tracePt t="1938" x="7196138" y="5173663"/>
          <p14:tracePt t="1956" x="7145338" y="5173663"/>
          <p14:tracePt t="1973" x="7035800" y="5207000"/>
          <p14:tracePt t="1989" x="6934200" y="5224463"/>
          <p14:tracePt t="2006" x="6789738" y="5257800"/>
          <p14:tracePt t="2022" x="6713538" y="5275263"/>
          <p14:tracePt t="2039" x="6629400" y="5308600"/>
          <p14:tracePt t="2056" x="6561138" y="5351463"/>
          <p14:tracePt t="2073" x="6519863" y="5384800"/>
          <p14:tracePt t="2089" x="6484938" y="5402263"/>
          <p14:tracePt t="2106" x="6484938" y="5418138"/>
          <p14:tracePt t="2123" x="6484938" y="5435600"/>
          <p14:tracePt t="2139" x="6484938" y="5468938"/>
          <p14:tracePt t="2156" x="6596063" y="5486400"/>
          <p14:tracePt t="2173" x="6738938" y="5511800"/>
          <p14:tracePt t="2189" x="6891338" y="5511800"/>
          <p14:tracePt t="2206" x="7053263" y="5468938"/>
          <p14:tracePt t="2223" x="7180263" y="5402263"/>
          <p14:tracePt t="2239" x="7272338" y="5308600"/>
          <p14:tracePt t="2256" x="7340600" y="5240338"/>
          <p14:tracePt t="2273" x="7373938" y="5189538"/>
          <p14:tracePt t="2289" x="7373938" y="5130800"/>
          <p14:tracePt t="2306" x="7391400" y="5062538"/>
          <p14:tracePt t="2323" x="7391400" y="5011738"/>
          <p14:tracePt t="2340" x="7358063" y="4953000"/>
          <p14:tracePt t="2356" x="7358063" y="4919663"/>
          <p14:tracePt t="2373" x="7323138" y="4902200"/>
          <p14:tracePt t="2389" x="7272338" y="4868863"/>
          <p14:tracePt t="2406" x="7213600" y="4868863"/>
          <p14:tracePt t="2423" x="7162800" y="4868863"/>
          <p14:tracePt t="2440" x="7069138" y="4868863"/>
          <p14:tracePt t="2456" x="6985000" y="4902200"/>
          <p14:tracePt t="2473" x="6891338" y="4935538"/>
          <p14:tracePt t="2489" x="6824663" y="4995863"/>
          <p14:tracePt t="2506" x="6789738" y="5029200"/>
          <p14:tracePt t="2523" x="6756400" y="5080000"/>
          <p14:tracePt t="2539" x="6756400" y="5113338"/>
          <p14:tracePt t="2556" x="6738938" y="5173663"/>
          <p14:tracePt t="2573" x="6738938" y="5240338"/>
          <p14:tracePt t="2589" x="6756400" y="5308600"/>
          <p14:tracePt t="2606" x="6789738" y="5384800"/>
          <p14:tracePt t="2623" x="6840538" y="5435600"/>
          <p14:tracePt t="2639" x="6934200" y="5486400"/>
          <p14:tracePt t="2656" x="7035800" y="5486400"/>
          <p14:tracePt t="2673" x="7145338" y="5486400"/>
          <p14:tracePt t="2689" x="7272338" y="5435600"/>
          <p14:tracePt t="2706" x="7373938" y="5334000"/>
          <p14:tracePt t="2723" x="7450138" y="5189538"/>
          <p14:tracePt t="2739" x="7485063" y="5029200"/>
          <p14:tracePt t="2756" x="7500938" y="4851400"/>
          <p14:tracePt t="2773" x="7518400" y="4741863"/>
          <p14:tracePt t="2790" x="7518400" y="4597400"/>
          <p14:tracePt t="2806" x="7518400" y="4513263"/>
          <p14:tracePt t="2823" x="7485063" y="4445000"/>
          <p14:tracePt t="2840" x="7424738" y="4386263"/>
          <p14:tracePt t="2856" x="7391400" y="4386263"/>
          <p14:tracePt t="2873" x="7272338" y="4351338"/>
          <p14:tracePt t="2889" x="7162800" y="4351338"/>
          <p14:tracePt t="2906" x="7035800" y="4351338"/>
          <p14:tracePt t="2923" x="6891338" y="4351338"/>
          <p14:tracePt t="2940" x="6756400" y="4368800"/>
          <p14:tracePt t="2956" x="6611938" y="4427538"/>
          <p14:tracePt t="2973" x="6502400" y="4478338"/>
          <p14:tracePt t="2989" x="6418263" y="4546600"/>
          <p14:tracePt t="3006" x="6357938" y="4622800"/>
          <p14:tracePt t="3023" x="6307138" y="4706938"/>
          <p14:tracePt t="3039" x="6291263" y="4818063"/>
          <p14:tracePt t="3056" x="6291263" y="4919663"/>
          <p14:tracePt t="3073" x="6291263" y="5029200"/>
          <p14:tracePt t="3089" x="6357938" y="5156200"/>
          <p14:tracePt t="3106" x="6484938" y="5291138"/>
          <p14:tracePt t="3123" x="6629400" y="5435600"/>
          <p14:tracePt t="3140" x="6824663" y="5529263"/>
          <p14:tracePt t="3156" x="7002463" y="5580063"/>
          <p14:tracePt t="3173" x="7162800" y="5613400"/>
          <p14:tracePt t="3189" x="7307263" y="5613400"/>
          <p14:tracePt t="3206" x="7408863" y="5545138"/>
          <p14:tracePt t="3223" x="7500938" y="5453063"/>
          <p14:tracePt t="3239" x="7551738" y="5351463"/>
          <p14:tracePt t="3256" x="7586663" y="5189538"/>
          <p14:tracePt t="3273" x="7602538" y="5080000"/>
          <p14:tracePt t="3290" x="7602538" y="4868863"/>
          <p14:tracePt t="3306" x="7602538" y="4757738"/>
          <p14:tracePt t="3323" x="7602538" y="4691063"/>
          <p14:tracePt t="3340" x="7569200" y="4546600"/>
          <p14:tracePt t="3356" x="7569200" y="4529138"/>
          <p14:tracePt t="3373" x="7518400" y="4478338"/>
          <p14:tracePt t="3390" x="7485063" y="4462463"/>
          <p14:tracePt t="3406" x="7408863" y="4445000"/>
          <p14:tracePt t="3423" x="7323138" y="4445000"/>
          <p14:tracePt t="3439" x="7213600" y="4445000"/>
          <p14:tracePt t="3456" x="7094538" y="4462463"/>
          <p14:tracePt t="3473" x="6951663" y="4513263"/>
          <p14:tracePt t="3490" x="6807200" y="4579938"/>
          <p14:tracePt t="3506" x="6738938" y="4656138"/>
          <p14:tracePt t="3523" x="6662738" y="4741863"/>
          <p14:tracePt t="3539" x="6611938" y="4833938"/>
          <p14:tracePt t="3556" x="6596063" y="4919663"/>
          <p14:tracePt t="3573" x="6596063" y="5046663"/>
          <p14:tracePt t="3589" x="6596063" y="5156200"/>
          <p14:tracePt t="3606" x="6611938" y="5308600"/>
          <p14:tracePt t="3623" x="6713538" y="5511800"/>
          <p14:tracePt t="3639" x="6824663" y="5664200"/>
          <p14:tracePt t="3656" x="6916738" y="5773738"/>
          <p14:tracePt t="3673" x="7018338" y="5859463"/>
          <p14:tracePt t="3690" x="7145338" y="5935663"/>
          <p14:tracePt t="3706" x="7272338" y="5951538"/>
          <p14:tracePt t="3723" x="7408863" y="5951538"/>
          <p14:tracePt t="3739" x="7551738" y="5900738"/>
          <p14:tracePt t="3756" x="7662863" y="5842000"/>
          <p14:tracePt t="3773" x="7764463" y="5740400"/>
          <p14:tracePt t="3790" x="7856538" y="5595938"/>
          <p14:tracePt t="3806" x="7874000" y="5529263"/>
          <p14:tracePt t="3823" x="7891463" y="5418138"/>
          <p14:tracePt t="3840" x="7891463" y="5308600"/>
          <p14:tracePt t="3856" x="7891463" y="5113338"/>
          <p14:tracePt t="3873" x="7840663" y="5011738"/>
          <p14:tracePt t="3889" x="7780338" y="4919663"/>
          <p14:tracePt t="3906" x="7729538" y="4851400"/>
          <p14:tracePt t="3923" x="7662863" y="4800600"/>
          <p14:tracePt t="3940" x="7586663" y="4757738"/>
          <p14:tracePt t="3956" x="7500938" y="4741863"/>
          <p14:tracePt t="3973" x="7373938" y="4724400"/>
          <p14:tracePt t="3989" x="7272338" y="4724400"/>
          <p14:tracePt t="4006" x="7129463" y="4724400"/>
          <p14:tracePt t="4023" x="6985000" y="4775200"/>
          <p14:tracePt t="4040" x="6875463" y="4818063"/>
          <p14:tracePt t="4056" x="6807200" y="4851400"/>
          <p14:tracePt t="4073" x="6756400" y="4884738"/>
          <p14:tracePt t="4090" x="6713538" y="4919663"/>
          <p14:tracePt t="4106" x="6697663" y="4953000"/>
          <p14:tracePt t="4123" x="6697663" y="4995863"/>
          <p14:tracePt t="4140" x="6697663" y="5046663"/>
          <p14:tracePt t="4156" x="6756400" y="5113338"/>
          <p14:tracePt t="4173" x="6858000" y="5207000"/>
          <p14:tracePt t="4190" x="6985000" y="5275263"/>
          <p14:tracePt t="4206" x="7112000" y="5334000"/>
          <p14:tracePt t="4223" x="7246938" y="5351463"/>
          <p14:tracePt t="4240" x="7373938" y="5351463"/>
          <p14:tracePt t="4256" x="7467600" y="5334000"/>
          <p14:tracePt t="4273" x="7569200" y="5257800"/>
          <p14:tracePt t="4290" x="7678738" y="5130800"/>
          <p14:tracePt t="4306" x="7713663" y="5097463"/>
          <p14:tracePt t="4323" x="7747000" y="5011738"/>
          <p14:tracePt t="4339" x="7780338" y="4919663"/>
          <p14:tracePt t="4356" x="7805738" y="4800600"/>
          <p14:tracePt t="4373" x="7805738" y="4724400"/>
          <p14:tracePt t="4390" x="7805738" y="4673600"/>
          <p14:tracePt t="4406" x="7780338" y="4622800"/>
          <p14:tracePt t="4423" x="7747000" y="4579938"/>
          <p14:tracePt t="4440" x="7713663" y="4546600"/>
          <p14:tracePt t="4456" x="7696200" y="4529138"/>
          <p14:tracePt t="4473" x="7662863" y="4529138"/>
          <p14:tracePt t="4489" x="7602538" y="4513263"/>
          <p14:tracePt t="4506" x="7569200" y="4513263"/>
          <p14:tracePt t="4523" x="7518400" y="4513263"/>
          <p14:tracePt t="4539" x="7485063" y="4513263"/>
          <p14:tracePt t="4556" x="7424738" y="4513263"/>
          <p14:tracePt t="4573" x="7373938" y="4513263"/>
          <p14:tracePt t="4589" x="7323138" y="4529138"/>
          <p14:tracePt t="4606" x="7289800" y="4546600"/>
          <p14:tracePt t="4623" x="7246938" y="4546600"/>
          <p14:tracePt t="4639" x="7213600" y="4564063"/>
          <p14:tracePt t="4656" x="7196138" y="4564063"/>
          <p14:tracePt t="4688" x="7180263" y="4564063"/>
          <p14:tracePt t="5306" x="7196138" y="4579938"/>
          <p14:tracePt t="5323" x="7231063" y="4597400"/>
          <p14:tracePt t="5340" x="7272338" y="4673600"/>
          <p14:tracePt t="5356" x="7289800" y="4706938"/>
          <p14:tracePt t="5373" x="7307263" y="4724400"/>
          <p14:tracePt t="5390" x="7289800" y="4757738"/>
          <p14:tracePt t="5406" x="7112000" y="4800600"/>
          <p14:tracePt t="5423" x="6824663" y="4800600"/>
          <p14:tracePt t="5439" x="6418263" y="4800600"/>
          <p14:tracePt t="5456" x="5986463" y="4706938"/>
          <p14:tracePt t="5473" x="5545138" y="4546600"/>
          <p14:tracePt t="5489" x="5156200" y="4368800"/>
          <p14:tracePt t="5506" x="4800600" y="4140200"/>
          <p14:tracePt t="5523" x="4495800" y="3868738"/>
          <p14:tracePt t="5539" x="4208463" y="3497263"/>
          <p14:tracePt t="5556" x="4013200" y="3124200"/>
          <p14:tracePt t="5573" x="3929063" y="2844800"/>
          <p14:tracePt t="5590" x="3878263" y="2649538"/>
          <p14:tracePt t="5938" x="3835400" y="2633663"/>
          <p14:tracePt t="5956" x="3767138" y="2608263"/>
          <p14:tracePt t="5973" x="3640138" y="2557463"/>
          <p14:tracePt t="5990" x="3538538" y="2506663"/>
          <p14:tracePt t="6006" x="3395663" y="2471738"/>
          <p14:tracePt t="6023" x="3284538" y="2430463"/>
          <p14:tracePt t="6040" x="3217863" y="2413000"/>
          <p14:tracePt t="6056" x="3149600" y="2413000"/>
          <p14:tracePt t="6073" x="3090863" y="2395538"/>
          <p14:tracePt t="6089" x="3040063" y="2395538"/>
          <p14:tracePt t="6106" x="3005138" y="2395538"/>
          <p14:tracePt t="6123" x="2971800" y="2395538"/>
          <p14:tracePt t="6140" x="2946400" y="2379663"/>
          <p14:tracePt t="6156" x="2928938" y="2379663"/>
          <p14:tracePt t="6173" x="2895600" y="2379663"/>
          <p14:tracePt t="6190" x="2878138" y="2379663"/>
          <p14:tracePt t="6206" x="2844800" y="2379663"/>
          <p14:tracePt t="6223" x="2811463" y="2379663"/>
          <p14:tracePt t="6240" x="2768600" y="2379663"/>
          <p14:tracePt t="6256" x="2717800" y="2362200"/>
          <p14:tracePt t="6273" x="2633663" y="2362200"/>
          <p14:tracePt t="6290" x="2590800" y="2344738"/>
          <p14:tracePt t="6306" x="2540000" y="2344738"/>
          <p14:tracePt t="6323" x="2506663" y="2344738"/>
          <p14:tracePt t="6340" x="2471738" y="2344738"/>
          <p14:tracePt t="6356" x="2438400" y="2344738"/>
          <p14:tracePt t="6373" x="2379663" y="2344738"/>
          <p14:tracePt t="6390" x="2344738" y="2344738"/>
          <p14:tracePt t="6406" x="2311400" y="2344738"/>
          <p14:tracePt t="6423" x="2278063" y="2362200"/>
          <p14:tracePt t="6440" x="2260600" y="2362200"/>
          <p14:tracePt t="6456" x="2235200" y="2379663"/>
          <p14:tracePt t="6473" x="2217738" y="2395538"/>
          <p14:tracePt t="6505" x="2201863" y="2413000"/>
          <p14:tracePt t="6523" x="2201863" y="2455863"/>
          <p14:tracePt t="6540" x="2184400" y="2471738"/>
          <p14:tracePt t="6556" x="2184400" y="2489200"/>
          <p14:tracePt t="6573" x="2184400" y="2506663"/>
          <p14:tracePt t="6590" x="2166938" y="2522538"/>
          <p14:tracePt t="6622" x="2166938" y="2540000"/>
          <p14:tracePt t="6655" x="2184400" y="2573338"/>
          <p14:tracePt t="6673" x="2217738" y="2608263"/>
          <p14:tracePt t="6689" x="2278063" y="2667000"/>
          <p14:tracePt t="6706" x="2328863" y="2700338"/>
          <p14:tracePt t="6723" x="2395538" y="2735263"/>
          <p14:tracePt t="6740" x="2489200" y="2786063"/>
          <p14:tracePt t="6756" x="2522538" y="2786063"/>
          <p14:tracePt t="6773" x="2616200" y="2827338"/>
          <p14:tracePt t="6790" x="2633663" y="2827338"/>
          <p14:tracePt t="6807" x="2717800" y="2827338"/>
          <p14:tracePt t="6823" x="2768600" y="2827338"/>
          <p14:tracePt t="6840" x="2811463" y="2827338"/>
          <p14:tracePt t="6856" x="2844800" y="2827338"/>
          <p14:tracePt t="6873" x="2862263" y="2827338"/>
          <p14:tracePt t="6889" x="2895600" y="2811463"/>
          <p14:tracePt t="6906" x="2928938" y="2811463"/>
          <p14:tracePt t="6923" x="2989263" y="2811463"/>
          <p14:tracePt t="6940" x="3040063" y="2786063"/>
          <p14:tracePt t="6956" x="3090863" y="2786063"/>
          <p14:tracePt t="6973" x="3167063" y="2768600"/>
          <p14:tracePt t="6990" x="3217863" y="2768600"/>
          <p14:tracePt t="7006" x="3268663" y="2751138"/>
          <p14:tracePt t="7023" x="3344863" y="2735263"/>
          <p14:tracePt t="7040" x="3395663" y="2717800"/>
          <p14:tracePt t="7056" x="3446463" y="2700338"/>
          <p14:tracePt t="7073" x="3505200" y="2684463"/>
          <p14:tracePt t="7089" x="3573463" y="2667000"/>
          <p14:tracePt t="7106" x="3640138" y="2649538"/>
          <p14:tracePt t="7123" x="3700463" y="2633663"/>
          <p14:tracePt t="7140" x="3767138" y="2608263"/>
          <p14:tracePt t="7156" x="3802063" y="2573338"/>
          <p14:tracePt t="7173" x="3860800" y="2557463"/>
          <p14:tracePt t="7190" x="3894138" y="2540000"/>
          <p14:tracePt t="7206" x="3911600" y="2522538"/>
          <p14:tracePt t="7223" x="3929063" y="2522538"/>
          <p14:tracePt t="7255" x="3944938" y="2506663"/>
          <p14:tracePt t="7322" x="3929063" y="2489200"/>
          <p14:tracePt t="7340" x="3878263" y="2471738"/>
          <p14:tracePt t="7356" x="3767138" y="2455863"/>
          <p14:tracePt t="7373" x="3640138" y="2430463"/>
          <p14:tracePt t="7390" x="3505200" y="2413000"/>
          <p14:tracePt t="7406" x="3360738" y="2395538"/>
          <p14:tracePt t="7423" x="3251200" y="2379663"/>
          <p14:tracePt t="7440" x="3124200" y="2362200"/>
          <p14:tracePt t="7456" x="3022600" y="2362200"/>
          <p14:tracePt t="7473" x="2928938" y="2362200"/>
          <p14:tracePt t="7490" x="2862263" y="2344738"/>
          <p14:tracePt t="7506" x="2794000" y="2344738"/>
          <p14:tracePt t="7523" x="2735263" y="2344738"/>
          <p14:tracePt t="7540" x="2684463" y="2344738"/>
          <p14:tracePt t="7556" x="2633663" y="2344738"/>
          <p14:tracePt t="7573" x="2573338" y="2344738"/>
          <p14:tracePt t="7590" x="2506663" y="2344738"/>
          <p14:tracePt t="7606" x="2438400" y="2344738"/>
          <p14:tracePt t="7623" x="2379663" y="2344738"/>
          <p14:tracePt t="7640" x="2311400" y="2344738"/>
          <p14:tracePt t="7656" x="2260600" y="2344738"/>
          <p14:tracePt t="7673" x="2201863" y="2344738"/>
          <p14:tracePt t="7689" x="2184400" y="2362200"/>
          <p14:tracePt t="7707" x="2151063" y="2379663"/>
          <p14:tracePt t="7739" x="2133600" y="2395538"/>
          <p14:tracePt t="7756" x="2116138" y="2430463"/>
          <p14:tracePt t="7773" x="2116138" y="2471738"/>
          <p14:tracePt t="7790" x="2116138" y="2489200"/>
          <p14:tracePt t="7806" x="2100263" y="2540000"/>
          <p14:tracePt t="7823" x="2100263" y="2573338"/>
          <p14:tracePt t="7840" x="2100263" y="2608263"/>
          <p14:tracePt t="7856" x="2100263" y="2649538"/>
          <p14:tracePt t="7873" x="2151063" y="2684463"/>
          <p14:tracePt t="7890" x="2184400" y="2735263"/>
          <p14:tracePt t="7906" x="2260600" y="2768600"/>
          <p14:tracePt t="7923" x="2328863" y="2811463"/>
          <p14:tracePt t="7940" x="2395538" y="2844800"/>
          <p14:tracePt t="7956" x="2455863" y="2862263"/>
          <p14:tracePt t="7973" x="2506663" y="2878138"/>
          <p14:tracePt t="7990" x="2557463" y="2878138"/>
          <p14:tracePt t="8006" x="2590800" y="2878138"/>
          <p14:tracePt t="8023" x="2633663" y="2878138"/>
          <p14:tracePt t="8040" x="2667000" y="2878138"/>
          <p14:tracePt t="8056" x="2717800" y="2878138"/>
          <p14:tracePt t="8073" x="2751138" y="2878138"/>
          <p14:tracePt t="8090" x="2811463" y="2878138"/>
          <p14:tracePt t="8106" x="2862263" y="2878138"/>
          <p14:tracePt t="8123" x="2913063" y="2878138"/>
          <p14:tracePt t="8140" x="2971800" y="2878138"/>
          <p14:tracePt t="8156" x="3022600" y="2878138"/>
          <p14:tracePt t="8173" x="3090863" y="2878138"/>
          <p14:tracePt t="8190" x="3124200" y="2878138"/>
          <p14:tracePt t="8206" x="3200400" y="2878138"/>
          <p14:tracePt t="8223" x="3233738" y="2878138"/>
          <p14:tracePt t="8240" x="3251200" y="2878138"/>
          <p14:tracePt t="8256" x="3268663" y="2878138"/>
          <p14:tracePt t="8273" x="3302000" y="2878138"/>
          <p14:tracePt t="8290" x="3344863" y="2878138"/>
          <p14:tracePt t="8306" x="3360738" y="2878138"/>
          <p14:tracePt t="8323" x="3395663" y="2878138"/>
          <p14:tracePt t="8340" x="3429000" y="2878138"/>
          <p14:tracePt t="8356" x="3462338" y="2878138"/>
          <p14:tracePt t="8373" x="3505200" y="2878138"/>
          <p14:tracePt t="8390" x="3522663" y="2878138"/>
          <p14:tracePt t="8422" x="3538538" y="2878138"/>
          <p14:tracePt t="8705" x="3538538" y="2862263"/>
          <p14:tracePt t="8739" x="3538538" y="2844800"/>
          <p14:tracePt t="8756" x="3538538" y="2827338"/>
          <p14:tracePt t="8789" x="3538538" y="2786063"/>
          <p14:tracePt t="8806" x="3556000" y="2768600"/>
          <p14:tracePt t="8823" x="3556000" y="2751138"/>
          <p14:tracePt t="8839" x="3556000" y="2735263"/>
          <p14:tracePt t="8856" x="3556000" y="2717800"/>
          <p14:tracePt t="8873" x="3573463" y="2700338"/>
          <p14:tracePt t="8889" x="3573463" y="2684463"/>
          <p14:tracePt t="8906" x="3573463" y="2667000"/>
          <p14:tracePt t="8923" x="3573463" y="2633663"/>
          <p14:tracePt t="8940" x="3573463" y="2608263"/>
          <p14:tracePt t="8956" x="3573463" y="2590800"/>
          <p14:tracePt t="8989" x="3556000" y="2573338"/>
          <p14:tracePt t="9006" x="3556000" y="2557463"/>
          <p14:tracePt t="9023" x="3538538" y="2540000"/>
          <p14:tracePt t="9040" x="3522663" y="2540000"/>
          <p14:tracePt t="9056" x="3505200" y="2506663"/>
          <p14:tracePt t="9073" x="3462338" y="2489200"/>
          <p14:tracePt t="9090" x="3411538" y="2471738"/>
          <p14:tracePt t="9106" x="3378200" y="2471738"/>
          <p14:tracePt t="9123" x="3327400" y="2455863"/>
          <p14:tracePt t="9140" x="3284538" y="2455863"/>
          <p14:tracePt t="9156" x="3233738" y="2430463"/>
          <p14:tracePt t="9173" x="3217863" y="2430463"/>
          <p14:tracePt t="9190" x="3200400" y="2430463"/>
          <p14:tracePt t="9206" x="3182938" y="2430463"/>
          <p14:tracePt t="9280" x="3182938" y="2455863"/>
          <p14:tracePt t="9322" x="3268663" y="2506663"/>
          <p14:tracePt t="9340" x="3446463" y="2573338"/>
          <p14:tracePt t="9356" x="3733800" y="2717800"/>
          <p14:tracePt t="9373" x="4122738" y="2878138"/>
          <p14:tracePt t="9390" x="4411663" y="2989263"/>
          <p14:tracePt t="9406" x="4902200" y="3182938"/>
          <p14:tracePt t="9423" x="5275263" y="3344863"/>
          <p14:tracePt t="9440" x="5672138" y="3573463"/>
          <p14:tracePt t="9456" x="5951538" y="3767138"/>
          <p14:tracePt t="9473" x="6256338" y="4013200"/>
          <p14:tracePt t="9490" x="6451600" y="4191000"/>
          <p14:tracePt t="9506" x="6519863" y="4284663"/>
          <p14:tracePt t="9523" x="6561138" y="4318000"/>
          <p14:tracePt t="9780" x="6596063" y="4318000"/>
          <p14:tracePt t="9790" x="6646863" y="4351338"/>
          <p14:tracePt t="9806" x="6840538" y="4445000"/>
          <p14:tracePt t="9823" x="6985000" y="4513263"/>
          <p14:tracePt t="9840" x="7289800" y="4640263"/>
          <p14:tracePt t="9856" x="7467600" y="4706938"/>
          <p14:tracePt t="9873" x="7662863" y="4800600"/>
          <p14:tracePt t="9890" x="7764463" y="4833938"/>
          <p14:tracePt t="9906" x="7823200" y="4868863"/>
          <p14:tracePt t="11690" x="7805738" y="4868863"/>
          <p14:tracePt t="11707" x="7780338" y="4884738"/>
          <p14:tracePt t="11723" x="7764463" y="4884738"/>
          <p14:tracePt t="11740" x="7747000" y="4884738"/>
          <p14:tracePt t="11756" x="7678738" y="4902200"/>
          <p14:tracePt t="11773" x="7627938" y="4919663"/>
          <p14:tracePt t="11790" x="7569200" y="4953000"/>
          <p14:tracePt t="11807" x="7485063" y="4978400"/>
          <p14:tracePt t="11823" x="7424738" y="5011738"/>
          <p14:tracePt t="11840" x="7358063" y="5029200"/>
          <p14:tracePt t="11857" x="7323138" y="5046663"/>
          <p14:tracePt t="11873" x="7289800" y="5062538"/>
          <p14:tracePt t="11890" x="7272338" y="5062538"/>
          <p14:tracePt t="11907" x="7246938" y="5080000"/>
          <p14:tracePt t="11923" x="7231063" y="5080000"/>
          <p14:tracePt t="11940" x="7213600" y="5080000"/>
          <p14:tracePt t="12025" x="7213600" y="5062538"/>
          <p14:tracePt t="12040" x="7231063" y="5062538"/>
          <p14:tracePt t="12055" x="7246938" y="5029200"/>
          <p14:tracePt t="12073" x="7289800" y="4995863"/>
          <p14:tracePt t="12090" x="7323138" y="4978400"/>
          <p14:tracePt t="12106" x="7340600" y="4953000"/>
          <p14:tracePt t="12123" x="7358063" y="4935538"/>
          <p14:tracePt t="12140" x="7358063" y="4919663"/>
          <p14:tracePt t="12173" x="7340600" y="4919663"/>
          <p14:tracePt t="12190" x="7289800" y="4919663"/>
          <p14:tracePt t="12207" x="7129463" y="4978400"/>
          <p14:tracePt t="12223" x="6985000" y="5011738"/>
          <p14:tracePt t="12240" x="6807200" y="5080000"/>
          <p14:tracePt t="12257" x="6662738" y="5173663"/>
          <p14:tracePt t="12273" x="6519863" y="5257800"/>
          <p14:tracePt t="12290" x="6434138" y="5351463"/>
          <p14:tracePt t="12306" x="6357938" y="5418138"/>
          <p14:tracePt t="12323" x="6307138" y="5486400"/>
          <p14:tracePt t="12340" x="6291263" y="5511800"/>
          <p14:tracePt t="12357" x="6291263" y="5529263"/>
          <p14:tracePt t="12394" x="6307138" y="5529263"/>
          <p14:tracePt t="12406" x="6357938" y="5511800"/>
          <p14:tracePt t="12423" x="6484938" y="5418138"/>
          <p14:tracePt t="12440" x="6697663" y="5275263"/>
          <p14:tracePt t="12456" x="6934200" y="5130800"/>
          <p14:tracePt t="12473" x="7053263" y="5029200"/>
          <p14:tracePt t="12490" x="7145338" y="4935538"/>
          <p14:tracePt t="12507" x="7196138" y="4902200"/>
          <p14:tracePt t="12523" x="7213600" y="4884738"/>
          <p14:tracePt t="12540" x="7231063" y="4884738"/>
          <p14:tracePt t="12566" x="7213600" y="4884738"/>
          <p14:tracePt t="12575" x="7196138" y="4902200"/>
          <p14:tracePt t="12590" x="7145338" y="4919663"/>
          <p14:tracePt t="12606" x="7053263" y="4995863"/>
          <p14:tracePt t="12623" x="6934200" y="5080000"/>
          <p14:tracePt t="12640" x="6858000" y="5156200"/>
          <p14:tracePt t="12657" x="6773863" y="5207000"/>
          <p14:tracePt t="12673" x="6738938" y="5240338"/>
          <p14:tracePt t="12690" x="6713538" y="5257800"/>
          <p14:tracePt t="12706" x="6713538" y="5275263"/>
          <p14:tracePt t="12739" x="6756400" y="5240338"/>
          <p14:tracePt t="12756" x="6840538" y="5189538"/>
          <p14:tracePt t="12773" x="6934200" y="5130800"/>
          <p14:tracePt t="12790" x="7018338" y="5080000"/>
          <p14:tracePt t="12806" x="7053263" y="5046663"/>
          <p14:tracePt t="12823" x="7094538" y="5029200"/>
          <p14:tracePt t="12905" x="7069138" y="5029200"/>
          <p14:tracePt t="12923" x="7053263" y="5029200"/>
          <p14:tracePt t="12940" x="7035800" y="5029200"/>
          <p14:tracePt t="13025" x="7053263" y="5011738"/>
          <p14:tracePt t="13040" x="7069138" y="4995863"/>
          <p14:tracePt t="13056" x="7129463" y="4953000"/>
          <p14:tracePt t="13073" x="7162800" y="4919663"/>
          <p14:tracePt t="13090" x="7196138" y="4884738"/>
          <p14:tracePt t="13122" x="7213600" y="4884738"/>
          <p14:tracePt t="13140" x="7213600" y="4868863"/>
          <p14:tracePt t="13205" x="7196138" y="4868863"/>
          <p14:tracePt t="13223" x="7145338" y="4868863"/>
          <p14:tracePt t="13240" x="7053263" y="4884738"/>
          <p14:tracePt t="13256" x="7002463" y="4902200"/>
          <p14:tracePt t="13273" x="6934200" y="4919663"/>
          <p14:tracePt t="13290" x="6891338" y="4919663"/>
          <p14:tracePt t="13307" x="6858000" y="4935538"/>
          <p14:tracePt t="13323" x="6840538" y="4935538"/>
          <p14:tracePt t="13439" x="6858000" y="4935538"/>
          <p14:tracePt t="13457" x="6916738" y="4919663"/>
          <p14:tracePt t="13473" x="6967538" y="4884738"/>
          <p14:tracePt t="13490" x="7053263" y="4833938"/>
          <p14:tracePt t="13506" x="7112000" y="4818063"/>
          <p14:tracePt t="13523" x="7162800" y="4775200"/>
          <p14:tracePt t="13540" x="7196138" y="4757738"/>
          <p14:tracePt t="13557" x="7213600" y="4741863"/>
          <p14:tracePt t="13622" x="7180263" y="4741863"/>
          <p14:tracePt t="13640" x="7129463" y="4757738"/>
          <p14:tracePt t="13657" x="7018338" y="4800600"/>
          <p14:tracePt t="13673" x="6985000" y="4800600"/>
          <p14:tracePt t="13690" x="6891338" y="4851400"/>
          <p14:tracePt t="13707" x="6840538" y="4868863"/>
          <p14:tracePt t="13723" x="6807200" y="4868863"/>
          <p14:tracePt t="13740" x="6807200" y="4884738"/>
          <p14:tracePt t="13757" x="6789738" y="4884738"/>
          <p14:tracePt t="13773" x="6789738" y="4902200"/>
          <p14:tracePt t="13828" x="6789738" y="4884738"/>
          <p14:tracePt t="13840" x="6807200" y="4868863"/>
          <p14:tracePt t="13857" x="6840538" y="4833938"/>
          <p14:tracePt t="13873" x="6858000" y="4818063"/>
          <p14:tracePt t="13890" x="6875463" y="4800600"/>
          <p14:tracePt t="13935" x="6858000" y="4800600"/>
          <p14:tracePt t="13943" x="6840538" y="4800600"/>
          <p14:tracePt t="13957" x="6824663" y="4818063"/>
          <p14:tracePt t="13973" x="6789738" y="4833938"/>
          <p14:tracePt t="13990" x="6738938" y="4868863"/>
          <p14:tracePt t="14006" x="6680200" y="4884738"/>
          <p14:tracePt t="14023" x="6646863" y="4902200"/>
          <p14:tracePt t="14040" x="6611938" y="4919663"/>
          <p14:tracePt t="14056" x="6611938" y="4935538"/>
          <p14:tracePt t="14073" x="6596063" y="4935538"/>
          <p14:tracePt t="14140" x="6611938" y="4935538"/>
          <p14:tracePt t="14157" x="6611938" y="4919663"/>
          <p14:tracePt t="14173" x="6629400" y="4919663"/>
          <p14:tracePt t="14205" x="6646863" y="4902200"/>
          <p14:tracePt t="14272" x="6629400" y="4902200"/>
          <p14:tracePt t="14290" x="6611938" y="4919663"/>
          <p14:tracePt t="14307" x="6578600" y="4935538"/>
          <p14:tracePt t="14323" x="6561138" y="4953000"/>
          <p14:tracePt t="14340" x="6519863" y="4978400"/>
          <p14:tracePt t="14357" x="6502400" y="4995863"/>
          <p14:tracePt t="14422" x="6502400" y="4978400"/>
          <p14:tracePt t="14440" x="6578600" y="4935538"/>
          <p14:tracePt t="14457" x="6629400" y="4884738"/>
          <p14:tracePt t="14473" x="6697663" y="4851400"/>
          <p14:tracePt t="14490" x="6713538" y="4833938"/>
          <p14:tracePt t="14507" x="6738938" y="4833938"/>
          <p14:tracePt t="14572" x="6697663" y="4851400"/>
          <p14:tracePt t="14590" x="6662738" y="4868863"/>
          <p14:tracePt t="14607" x="6629400" y="4902200"/>
          <p14:tracePt t="14623" x="6596063" y="4919663"/>
          <p14:tracePt t="14640" x="6578600" y="4919663"/>
          <p14:tracePt t="14657" x="6578600" y="4935538"/>
          <p14:tracePt t="14673" x="6561138" y="4935538"/>
          <p14:tracePt t="14869" x="6578600" y="4935538"/>
          <p14:tracePt t="14878" x="6596063" y="4919663"/>
          <p14:tracePt t="14890" x="6629400" y="4902200"/>
          <p14:tracePt t="14907" x="6713538" y="4851400"/>
          <p14:tracePt t="14923" x="6824663" y="4800600"/>
          <p14:tracePt t="14940" x="6951663" y="4724400"/>
          <p14:tracePt t="14957" x="7053263" y="4691063"/>
          <p14:tracePt t="14973" x="7145338" y="4640263"/>
          <p14:tracePt t="14990" x="7196138" y="4597400"/>
          <p14:tracePt t="15007" x="7231063" y="4579938"/>
          <p14:tracePt t="15023" x="7272338" y="4579938"/>
          <p14:tracePt t="15040" x="7289800" y="4564063"/>
          <p14:tracePt t="15056" x="7307263" y="4564063"/>
          <p14:tracePt t="15073" x="7323138" y="4564063"/>
          <p14:tracePt t="15090" x="7340600" y="4546600"/>
          <p14:tracePt t="15106" x="7358063" y="4529138"/>
          <p14:tracePt t="15123" x="7391400" y="4529138"/>
          <p14:tracePt t="15140" x="7391400" y="4513263"/>
          <p14:tracePt t="15157" x="7408863" y="4513263"/>
          <p14:tracePt t="15238" x="7373938" y="4529138"/>
          <p14:tracePt t="15257" x="7323138" y="4546600"/>
          <p14:tracePt t="15273" x="7289800" y="4564063"/>
          <p14:tracePt t="15290" x="7246938" y="4597400"/>
          <p14:tracePt t="15307" x="7231063" y="4622800"/>
          <p14:tracePt t="15323" x="7213600" y="4640263"/>
          <p14:tracePt t="15386" x="7231063" y="4640263"/>
          <p14:tracePt t="15394" x="7272338" y="4640263"/>
          <p14:tracePt t="15407" x="7289800" y="4640263"/>
          <p14:tracePt t="15423" x="7358063" y="4640263"/>
          <p14:tracePt t="15440" x="7391400" y="4640263"/>
          <p14:tracePt t="15457" x="7424738" y="4622800"/>
          <p14:tracePt t="15473" x="7450138" y="4622800"/>
          <p14:tracePt t="15525" x="7424738" y="4640263"/>
          <p14:tracePt t="15540" x="7408863" y="4656138"/>
          <p14:tracePt t="15557" x="7373938" y="4673600"/>
          <p14:tracePt t="15573" x="7340600" y="4691063"/>
          <p14:tracePt t="15590" x="7323138" y="4706938"/>
          <p14:tracePt t="15607" x="7307263" y="4724400"/>
          <p14:tracePt t="15672" x="7323138" y="4724400"/>
          <p14:tracePt t="15706" x="7340600" y="4724400"/>
          <p14:tracePt t="15772" x="7340600" y="4741863"/>
          <p14:tracePt t="15790" x="7323138" y="4757738"/>
          <p14:tracePt t="15807" x="7289800" y="4775200"/>
          <p14:tracePt t="15823" x="7272338" y="4800600"/>
          <p14:tracePt t="15840" x="7246938" y="4818063"/>
          <p14:tracePt t="16106" x="7231063" y="4818063"/>
          <p14:tracePt t="16123" x="7213600" y="4818063"/>
          <p14:tracePt t="16140" x="7196138" y="4818063"/>
          <p14:tracePt t="16157" x="7180263" y="4818063"/>
          <p14:tracePt t="16173" x="7112000" y="4833938"/>
          <p14:tracePt t="16190" x="7035800" y="4851400"/>
          <p14:tracePt t="16206" x="6985000" y="4868863"/>
          <p14:tracePt t="16223" x="6934200" y="4884738"/>
          <p14:tracePt t="16240" x="6891338" y="4902200"/>
          <p14:tracePt t="16257" x="6858000" y="4919663"/>
          <p14:tracePt t="16289" x="6840538" y="4919663"/>
          <p14:tracePt t="16385" x="6858000" y="4919663"/>
          <p14:tracePt t="16394" x="6875463" y="4902200"/>
          <p14:tracePt t="16422" x="6916738" y="4902200"/>
          <p14:tracePt t="16440" x="6916738" y="4884738"/>
          <p14:tracePt t="16457" x="6934200" y="4884738"/>
          <p14:tracePt t="16505" x="6891338" y="4884738"/>
          <p14:tracePt t="16523" x="6875463" y="4884738"/>
          <p14:tracePt t="16540" x="6824663" y="4884738"/>
          <p14:tracePt t="16557" x="6789738" y="4884738"/>
          <p14:tracePt t="16573" x="6738938" y="4884738"/>
          <p14:tracePt t="16590" x="6697663" y="4902200"/>
          <p14:tracePt t="16607" x="6680200" y="4919663"/>
          <p14:tracePt t="16689" x="6697663" y="4919663"/>
          <p14:tracePt t="16707" x="6756400" y="4884738"/>
          <p14:tracePt t="16722" x="6807200" y="4868863"/>
          <p14:tracePt t="16740" x="6824663" y="4833938"/>
          <p14:tracePt t="16757" x="6840538" y="4833938"/>
          <p14:tracePt t="16822" x="6824663" y="4833938"/>
          <p14:tracePt t="16840" x="6789738" y="4851400"/>
          <p14:tracePt t="16857" x="6756400" y="4868863"/>
          <p14:tracePt t="16873" x="6697663" y="4902200"/>
          <p14:tracePt t="16890" x="6662738" y="4935538"/>
          <p14:tracePt t="16907" x="6629400" y="4995863"/>
          <p14:tracePt t="16923" x="6611938" y="5011738"/>
          <p14:tracePt t="16940" x="6596063" y="5046663"/>
          <p14:tracePt t="17025" x="6596063" y="5029200"/>
          <p14:tracePt t="17247" x="6596063" y="5011738"/>
          <p14:tracePt t="17272" x="6611938" y="5011738"/>
          <p14:tracePt t="17290" x="6629400" y="4995863"/>
          <p14:tracePt t="17307" x="6697663" y="4935538"/>
          <p14:tracePt t="17323" x="6824663" y="4884738"/>
          <p14:tracePt t="17340" x="6967538" y="4818063"/>
          <p14:tracePt t="17357" x="7129463" y="4741863"/>
          <p14:tracePt t="17373" x="7307263" y="4673600"/>
          <p14:tracePt t="17390" x="7391400" y="4622800"/>
          <p14:tracePt t="17407" x="7500938" y="4546600"/>
          <p14:tracePt t="17423" x="7551738" y="4513263"/>
          <p14:tracePt t="17440" x="7586663" y="4495800"/>
          <p14:tracePt t="17472" x="7602538" y="4495800"/>
          <p14:tracePt t="17541" x="7586663" y="4495800"/>
          <p14:tracePt t="17557" x="7569200" y="4495800"/>
          <p14:tracePt t="17573" x="7535863" y="4513263"/>
          <p14:tracePt t="17590" x="7485063" y="4513263"/>
          <p14:tracePt t="17607" x="7467600" y="4529138"/>
          <p14:tracePt t="17623" x="7424738" y="4546600"/>
          <p14:tracePt t="17740" x="7450138" y="4546600"/>
          <p14:tracePt t="17790" x="7450138" y="4564063"/>
          <p14:tracePt t="17807" x="7424738" y="4564063"/>
          <p14:tracePt t="17823" x="7391400" y="4579938"/>
          <p14:tracePt t="17840" x="7358063" y="4597400"/>
          <p14:tracePt t="17857" x="7323138" y="4622800"/>
          <p14:tracePt t="17873" x="7307263" y="4640263"/>
          <p14:tracePt t="17890" x="7289800" y="4656138"/>
          <p14:tracePt t="17983" x="7307263" y="4656138"/>
          <p14:tracePt t="18022" x="7323138" y="4656138"/>
          <p14:tracePt t="18056" x="7340600" y="4656138"/>
          <p14:tracePt t="18123" x="7323138" y="4656138"/>
          <p14:tracePt t="18156" x="7289800" y="4656138"/>
          <p14:tracePt t="18189" x="7272338" y="4673600"/>
          <p14:tracePt t="19049" x="7289800" y="4673600"/>
          <p14:tracePt t="19058" x="7307263" y="4673600"/>
          <p14:tracePt t="19074" x="7323138" y="4673600"/>
          <p14:tracePt t="19090" x="7373938" y="4673600"/>
          <p14:tracePt t="19107" x="7391400" y="4673600"/>
          <p14:tracePt t="19124" x="7408863" y="4673600"/>
          <p14:tracePt t="19140" x="7424738" y="4673600"/>
          <p14:tracePt t="19172" x="7450138" y="4673600"/>
          <p14:tracePt t="19902" x="7424738" y="4673600"/>
          <p14:tracePt t="19910" x="7373938" y="4673600"/>
          <p14:tracePt t="19923" x="7307263" y="4673600"/>
          <p14:tracePt t="19940" x="7129463" y="4673600"/>
          <p14:tracePt t="19957" x="6738938" y="4640263"/>
          <p14:tracePt t="19973" x="6256338" y="4546600"/>
          <p14:tracePt t="19990" x="5689600" y="4445000"/>
          <p14:tracePt t="20007" x="5316538" y="4335463"/>
          <p14:tracePt t="20023" x="4945063" y="4249738"/>
          <p14:tracePt t="20040" x="4656138" y="4173538"/>
          <p14:tracePt t="20057" x="4529138" y="4140200"/>
          <p14:tracePt t="20073" x="4427538" y="4106863"/>
          <p14:tracePt t="20090" x="4351338" y="4089400"/>
          <p14:tracePt t="20107" x="4208463" y="4013200"/>
          <p14:tracePt t="20377" x="4173538" y="3995738"/>
          <p14:tracePt t="20390" x="4122738" y="3944938"/>
          <p14:tracePt t="20407" x="3979863" y="3784600"/>
          <p14:tracePt t="20424" x="3802063" y="3624263"/>
          <p14:tracePt t="20440" x="3624263" y="3462338"/>
          <p14:tracePt t="20457" x="3538538" y="3378200"/>
          <p14:tracePt t="20473" x="3446463" y="3284538"/>
          <p14:tracePt t="20490" x="3378200" y="3233738"/>
          <p14:tracePt t="20507" x="3327400" y="3200400"/>
          <p14:tracePt t="20523" x="3284538" y="3182938"/>
          <p14:tracePt t="20540" x="3251200" y="3141663"/>
          <p14:tracePt t="20557" x="3233738" y="3124200"/>
          <p14:tracePt t="20574" x="3182938" y="3106738"/>
          <p14:tracePt t="20590" x="3167063" y="3106738"/>
          <p14:tracePt t="20607" x="3149600" y="3090863"/>
          <p14:tracePt t="20639" x="3124200" y="3090863"/>
          <p14:tracePt t="20657" x="3090863" y="3090863"/>
          <p14:tracePt t="20673" x="3055938" y="3073400"/>
          <p14:tracePt t="20690" x="3022600" y="3073400"/>
          <p14:tracePt t="20707" x="2971800" y="3073400"/>
          <p14:tracePt t="20724" x="2913063" y="3055938"/>
          <p14:tracePt t="20740" x="2878138" y="3040063"/>
          <p14:tracePt t="20757" x="2844800" y="3040063"/>
          <p14:tracePt t="20773" x="2768600" y="3040063"/>
          <p14:tracePt t="20790" x="2684463" y="3040063"/>
          <p14:tracePt t="20807" x="2633663" y="3040063"/>
          <p14:tracePt t="20824" x="2522538" y="3073400"/>
          <p14:tracePt t="20840" x="2438400" y="3106738"/>
          <p14:tracePt t="20857" x="2379663" y="3124200"/>
          <p14:tracePt t="20873" x="2328863" y="3167063"/>
          <p14:tracePt t="20890" x="2293938" y="3182938"/>
          <p14:tracePt t="20907" x="2278063" y="3200400"/>
          <p14:tracePt t="20923" x="2260600" y="3233738"/>
          <p14:tracePt t="20940" x="2235200" y="3251200"/>
          <p14:tracePt t="20957" x="2217738" y="3302000"/>
          <p14:tracePt t="20973" x="2184400" y="3344863"/>
          <p14:tracePt t="20990" x="2166938" y="3395663"/>
          <p14:tracePt t="21007" x="2151063" y="3446463"/>
          <p14:tracePt t="21023" x="2151063" y="3479800"/>
          <p14:tracePt t="21040" x="2151063" y="3497263"/>
          <p14:tracePt t="21057" x="2151063" y="3538538"/>
          <p14:tracePt t="21074" x="2166938" y="3589338"/>
          <p14:tracePt t="21090" x="2201863" y="3657600"/>
          <p14:tracePt t="21107" x="2278063" y="3733800"/>
          <p14:tracePt t="21124" x="2413000" y="3868738"/>
          <p14:tracePt t="21140" x="2522538" y="3962400"/>
          <p14:tracePt t="21157" x="2590800" y="3995738"/>
          <p14:tracePt t="21174" x="2700338" y="4071938"/>
          <p14:tracePt t="21190" x="2794000" y="4106863"/>
          <p14:tracePt t="21207" x="2928938" y="4140200"/>
          <p14:tracePt t="21224" x="3040063" y="4157663"/>
          <p14:tracePt t="21240" x="3167063" y="4157663"/>
          <p14:tracePt t="21257" x="3284538" y="4157663"/>
          <p14:tracePt t="21273" x="3411538" y="4157663"/>
          <p14:tracePt t="21290" x="3522663" y="4122738"/>
          <p14:tracePt t="21307" x="3606800" y="4106863"/>
          <p14:tracePt t="21324" x="3683000" y="4089400"/>
          <p14:tracePt t="21340" x="3751263" y="4046538"/>
          <p14:tracePt t="21357" x="3817938" y="4030663"/>
          <p14:tracePt t="21373" x="3878263" y="4013200"/>
          <p14:tracePt t="21390" x="3929063" y="3995738"/>
          <p14:tracePt t="21407" x="3995738" y="3962400"/>
          <p14:tracePt t="21423" x="4056063" y="3929063"/>
          <p14:tracePt t="21440" x="4089400" y="3911600"/>
          <p14:tracePt t="21457" x="4106863" y="3868738"/>
          <p14:tracePt t="21474" x="4122738" y="3835400"/>
          <p14:tracePt t="21490" x="4140200" y="3817938"/>
          <p14:tracePt t="21507" x="4140200" y="3802063"/>
          <p14:tracePt t="21523" x="4140200" y="3784600"/>
          <p14:tracePt t="21540" x="4140200" y="3767138"/>
          <p14:tracePt t="21557" x="4089400" y="3675063"/>
          <p14:tracePt t="21574" x="4056063" y="3640138"/>
          <p14:tracePt t="21590" x="3944938" y="3538538"/>
          <p14:tracePt t="21607" x="3817938" y="3462338"/>
          <p14:tracePt t="21624" x="3716338" y="3411538"/>
          <p14:tracePt t="21640" x="3624263" y="3360738"/>
          <p14:tracePt t="21657" x="3505200" y="3302000"/>
          <p14:tracePt t="21674" x="3429000" y="3268663"/>
          <p14:tracePt t="21690" x="3302000" y="3217863"/>
          <p14:tracePt t="21707" x="3182938" y="3200400"/>
          <p14:tracePt t="21723" x="3073400" y="3182938"/>
          <p14:tracePt t="21740" x="2971800" y="3182938"/>
          <p14:tracePt t="21757" x="2862263" y="3182938"/>
          <p14:tracePt t="21774" x="2768600" y="3182938"/>
          <p14:tracePt t="21790" x="2684463" y="3182938"/>
          <p14:tracePt t="21807" x="2616200" y="3200400"/>
          <p14:tracePt t="21823" x="2506663" y="3233738"/>
          <p14:tracePt t="21840" x="2413000" y="3268663"/>
          <p14:tracePt t="21857" x="2344738" y="3319463"/>
          <p14:tracePt t="21873" x="2278063" y="3378200"/>
          <p14:tracePt t="21890" x="2217738" y="3411538"/>
          <p14:tracePt t="21907" x="2184400" y="3446463"/>
          <p14:tracePt t="21924" x="2184400" y="3462338"/>
          <p14:tracePt t="21940" x="2184400" y="3479800"/>
          <p14:tracePt t="22072" x="2184400" y="3497263"/>
          <p14:tracePt t="22123" x="2184400" y="3513138"/>
          <p14:tracePt t="22140" x="2201863" y="3513138"/>
          <p14:tracePt t="22158" x="2217738" y="3573463"/>
          <p14:tracePt t="22174" x="2260600" y="3624263"/>
          <p14:tracePt t="22190" x="2328863" y="3733800"/>
          <p14:tracePt t="22207" x="2395538" y="3802063"/>
          <p14:tracePt t="22224" x="2506663" y="3894138"/>
          <p14:tracePt t="22240" x="2649538" y="3962400"/>
          <p14:tracePt t="22257" x="2794000" y="4030663"/>
          <p14:tracePt t="22273" x="2989263" y="4089400"/>
          <p14:tracePt t="22290" x="3182938" y="4122738"/>
          <p14:tracePt t="22307" x="3395663" y="4157663"/>
          <p14:tracePt t="22323" x="3522663" y="4173538"/>
          <p14:tracePt t="22340" x="3640138" y="4173538"/>
          <p14:tracePt t="22357" x="3716338" y="4173538"/>
          <p14:tracePt t="22374" x="3767138" y="4173538"/>
          <p14:tracePt t="22390" x="3802063" y="4173538"/>
          <p14:tracePt t="22407" x="3878263" y="4173538"/>
          <p14:tracePt t="22424" x="3979863" y="4173538"/>
          <p14:tracePt t="22440" x="4249738" y="4173538"/>
          <p14:tracePt t="22457" x="4564063" y="4157663"/>
          <p14:tracePt t="22474" x="4945063" y="4122738"/>
          <p14:tracePt t="22490" x="5334000" y="4046538"/>
          <p14:tracePt t="22507" x="5613400" y="3995738"/>
          <p14:tracePt t="22523" x="5951538" y="3929063"/>
          <p14:tracePt t="22540" x="6256338" y="3894138"/>
          <p14:tracePt t="22557" x="6400800" y="3868738"/>
          <p14:tracePt t="22574" x="6519863" y="3868738"/>
          <p14:tracePt t="22590" x="6596063" y="3868738"/>
          <p14:tracePt t="22857" x="6596063" y="3911600"/>
          <p14:tracePt t="22874" x="6596063" y="3944938"/>
          <p14:tracePt t="22891" x="6596063" y="3995738"/>
          <p14:tracePt t="22907" x="6611938" y="4046538"/>
          <p14:tracePt t="22924" x="6611938" y="4071938"/>
          <p14:tracePt t="22940" x="6611938" y="4089400"/>
          <p14:tracePt t="23022" x="6629400" y="4089400"/>
          <p14:tracePt t="23040" x="6738938" y="4089400"/>
          <p14:tracePt t="23057" x="7018338" y="4089400"/>
          <p14:tracePt t="23074" x="7129463" y="4106863"/>
          <p14:tracePt t="23090" x="7358063" y="4157663"/>
          <p14:tracePt t="23107" x="7467600" y="4191000"/>
          <p14:tracePt t="23123" x="7535863" y="4208463"/>
          <p14:tracePt t="23140" x="7551738" y="4208463"/>
          <p14:tracePt t="23157" x="7569200" y="4224338"/>
          <p14:tracePt t="23189" x="7569200" y="4249738"/>
          <p14:tracePt t="23239" x="7551738" y="4249738"/>
          <p14:tracePt t="23306" x="7551738" y="4208463"/>
          <p14:tracePt t="23324" x="7586663" y="4157663"/>
          <p14:tracePt t="23340" x="7627938" y="4106863"/>
          <p14:tracePt t="23357" x="7678738" y="4030663"/>
          <p14:tracePt t="23374" x="7729538" y="3979863"/>
          <p14:tracePt t="23390" x="7764463" y="3929063"/>
          <p14:tracePt t="23407" x="7823200" y="3894138"/>
          <p14:tracePt t="23423" x="7874000" y="3852863"/>
          <p14:tracePt t="23440" x="7924800" y="3817938"/>
          <p14:tracePt t="23457" x="7958138" y="3802063"/>
          <p14:tracePt t="23474" x="8001000" y="3784600"/>
          <p14:tracePt t="23490" x="8018463" y="3767138"/>
          <p14:tracePt t="23507" x="8034338" y="3767138"/>
          <p14:tracePt t="23523" x="8051800" y="3751263"/>
          <p14:tracePt t="23540" x="8069263" y="3751263"/>
          <p14:tracePt t="23557" x="8069263" y="3733800"/>
          <p14:tracePt t="23574" x="8085138" y="3733800"/>
          <p14:tracePt t="23606" x="8085138" y="3716338"/>
          <p14:tracePt t="23673" x="8051800" y="3690938"/>
          <p14:tracePt t="23690" x="8034338" y="3690938"/>
          <p14:tracePt t="23707" x="7983538" y="3675063"/>
          <p14:tracePt t="23724" x="7924800" y="3657600"/>
          <p14:tracePt t="23740" x="7907338" y="3657600"/>
          <p14:tracePt t="23757" x="7874000" y="3640138"/>
          <p14:tracePt t="23773" x="7856538" y="3640138"/>
          <p14:tracePt t="23790" x="7840663" y="3640138"/>
          <p14:tracePt t="23807" x="7823200" y="3640138"/>
          <p14:tracePt t="23824" x="7805738" y="3640138"/>
          <p14:tracePt t="23856" x="7780338" y="3640138"/>
          <p14:tracePt t="23874" x="7764463" y="3640138"/>
          <p14:tracePt t="23909" x="7764463" y="3624263"/>
          <p14:tracePt t="23924" x="7764463" y="3589338"/>
          <p14:tracePt t="23940" x="7780338" y="3538538"/>
          <p14:tracePt t="23957" x="7805738" y="3479800"/>
          <p14:tracePt t="23974" x="7823200" y="3429000"/>
          <p14:tracePt t="23990" x="7840663" y="3395663"/>
          <p14:tracePt t="24007" x="7856538" y="3395663"/>
          <p14:tracePt t="24023" x="7856538" y="3378200"/>
          <p14:tracePt t="24057" x="7856538" y="3395663"/>
          <p14:tracePt t="24074" x="7805738" y="3446463"/>
          <p14:tracePt t="24090" x="7764463" y="3497263"/>
          <p14:tracePt t="24107" x="7678738" y="3657600"/>
          <p14:tracePt t="24123" x="7602538" y="3767138"/>
          <p14:tracePt t="24140" x="7551738" y="3852863"/>
          <p14:tracePt t="24157" x="7518400" y="3929063"/>
          <p14:tracePt t="24173" x="7500938" y="3979863"/>
          <p14:tracePt t="24190" x="7485063" y="4013200"/>
          <p14:tracePt t="24245" x="7500938" y="4013200"/>
          <p14:tracePt t="24257" x="7500938" y="3995738"/>
          <p14:tracePt t="24274" x="7535863" y="3944938"/>
          <p14:tracePt t="24290" x="7586663" y="3911600"/>
          <p14:tracePt t="24307" x="7627938" y="3868738"/>
          <p14:tracePt t="24324" x="7662863" y="3835400"/>
          <p14:tracePt t="24340" x="7662863" y="3817938"/>
          <p14:tracePt t="24357" x="7678738" y="3817938"/>
          <p14:tracePt t="24405" x="7662863" y="3835400"/>
          <p14:tracePt t="24423" x="7627938" y="3868738"/>
          <p14:tracePt t="24440" x="7569200" y="3929063"/>
          <p14:tracePt t="24457" x="7535863" y="3979863"/>
          <p14:tracePt t="24474" x="7518400" y="4013200"/>
          <p14:tracePt t="24490" x="7500938" y="4013200"/>
          <p14:tracePt t="24507" x="7500938" y="4030663"/>
          <p14:tracePt t="24540" x="7518400" y="4013200"/>
          <p14:tracePt t="24557" x="7551738" y="3979863"/>
          <p14:tracePt t="24574" x="7627938" y="3929063"/>
          <p14:tracePt t="24590" x="7678738" y="3894138"/>
          <p14:tracePt t="24607" x="7713663" y="3852863"/>
          <p14:tracePt t="24624" x="7713663" y="3835400"/>
          <p14:tracePt t="24640" x="7729538" y="3835400"/>
          <p14:tracePt t="24722" x="7729538" y="3817938"/>
          <p14:tracePt t="24773" x="7729538" y="3784600"/>
          <p14:tracePt t="24791" x="7729538" y="3767138"/>
          <p14:tracePt t="24807" x="7729538" y="3733800"/>
          <p14:tracePt t="24823" x="7747000" y="3690938"/>
          <p14:tracePt t="24956" x="7729538" y="3690938"/>
          <p14:tracePt t="25163" x="7713663" y="3690938"/>
          <p14:tracePt t="25174" x="7696200" y="3690938"/>
          <p14:tracePt t="25191" x="7627938" y="3716338"/>
          <p14:tracePt t="25207" x="7358063" y="3767138"/>
          <p14:tracePt t="25223" x="7002463" y="3802063"/>
          <p14:tracePt t="25240" x="6502400" y="3835400"/>
          <p14:tracePt t="25257" x="5986463" y="3852863"/>
          <p14:tracePt t="25274" x="5630863" y="3894138"/>
          <p14:tracePt t="25290" x="5207000" y="3894138"/>
          <p14:tracePt t="25307" x="4706938" y="3894138"/>
          <p14:tracePt t="25324" x="4335463" y="3894138"/>
          <p14:tracePt t="25340" x="4089400" y="3894138"/>
          <p14:tracePt t="25357" x="3767138" y="3852863"/>
          <p14:tracePt t="25374" x="3606800" y="3835400"/>
          <p14:tracePt t="25390" x="3411538" y="3817938"/>
          <p14:tracePt t="25407" x="3302000" y="3802063"/>
          <p14:tracePt t="25706" x="3302000" y="3733800"/>
          <p14:tracePt t="25724" x="3302000" y="3657600"/>
          <p14:tracePt t="25740" x="3302000" y="3624263"/>
          <p14:tracePt t="25757" x="3302000" y="3538538"/>
          <p14:tracePt t="25774" x="3302000" y="3479800"/>
          <p14:tracePt t="25790" x="3302000" y="3429000"/>
          <p14:tracePt t="25807" x="3302000" y="3395663"/>
          <p14:tracePt t="25824" x="3302000" y="3378200"/>
          <p14:tracePt t="25840" x="3302000" y="3360738"/>
          <p14:tracePt t="25857" x="3302000" y="3344863"/>
          <p14:tracePt t="25873" x="3284538" y="3319463"/>
          <p14:tracePt t="25890" x="3268663" y="3302000"/>
          <p14:tracePt t="25907" x="3217863" y="3268663"/>
          <p14:tracePt t="25924" x="3167063" y="3233738"/>
          <p14:tracePt t="25940" x="3073400" y="3217863"/>
          <p14:tracePt t="25957" x="3022600" y="3182938"/>
          <p14:tracePt t="25974" x="2913063" y="3167063"/>
          <p14:tracePt t="25990" x="2827338" y="3124200"/>
          <p14:tracePt t="26007" x="2684463" y="3090863"/>
          <p14:tracePt t="26024" x="2649538" y="3090863"/>
          <p14:tracePt t="26040" x="2557463" y="3090863"/>
          <p14:tracePt t="26057" x="2506663" y="3090863"/>
          <p14:tracePt t="26073" x="2471738" y="3090863"/>
          <p14:tracePt t="26090" x="2395538" y="3090863"/>
          <p14:tracePt t="26107" x="2362200" y="3090863"/>
          <p14:tracePt t="26124" x="2311400" y="3124200"/>
          <p14:tracePt t="26140" x="2260600" y="3167063"/>
          <p14:tracePt t="26157" x="2201863" y="3200400"/>
          <p14:tracePt t="26174" x="2166938" y="3233738"/>
          <p14:tracePt t="26190" x="2133600" y="3251200"/>
          <p14:tracePt t="26207" x="2133600" y="3284538"/>
          <p14:tracePt t="26223" x="2116138" y="3284538"/>
          <p14:tracePt t="26240" x="2116138" y="3302000"/>
          <p14:tracePt t="26273" x="2116138" y="3344863"/>
          <p14:tracePt t="26290" x="2133600" y="3360738"/>
          <p14:tracePt t="26307" x="2151063" y="3411538"/>
          <p14:tracePt t="26324" x="2184400" y="3462338"/>
          <p14:tracePt t="26340" x="2217738" y="3513138"/>
          <p14:tracePt t="26357" x="2278063" y="3556000"/>
          <p14:tracePt t="26374" x="2328863" y="3589338"/>
          <p14:tracePt t="26390" x="2413000" y="3624263"/>
          <p14:tracePt t="26407" x="2506663" y="3624263"/>
          <p14:tracePt t="26424" x="2573338" y="3624263"/>
          <p14:tracePt t="26440" x="2667000" y="3624263"/>
          <p14:tracePt t="26457" x="2811463" y="3606800"/>
          <p14:tracePt t="26474" x="2913063" y="3556000"/>
          <p14:tracePt t="26490" x="3090863" y="3497263"/>
          <p14:tracePt t="26507" x="3167063" y="3479800"/>
          <p14:tracePt t="26524" x="3327400" y="3462338"/>
          <p14:tracePt t="26541" x="3446463" y="3429000"/>
          <p14:tracePt t="26557" x="3505200" y="3429000"/>
          <p14:tracePt t="26574" x="3606800" y="3411538"/>
          <p14:tracePt t="26590" x="3640138" y="3395663"/>
          <p14:tracePt t="26607" x="3657600" y="3395663"/>
          <p14:tracePt t="26624" x="3683000" y="3395663"/>
          <p14:tracePt t="27122" x="3700463" y="3395663"/>
          <p14:tracePt t="27156" x="3716338" y="3378200"/>
          <p14:tracePt t="27189" x="3733800" y="3360738"/>
          <p14:tracePt t="27223" x="3733800" y="3344863"/>
          <p14:tracePt t="27241" x="3716338" y="3344863"/>
          <p14:tracePt t="27257" x="3657600" y="3344863"/>
          <p14:tracePt t="27274" x="3606800" y="3319463"/>
          <p14:tracePt t="27290" x="3522663" y="3302000"/>
          <p14:tracePt t="27307" x="3446463" y="3268663"/>
          <p14:tracePt t="27324" x="3360738" y="3251200"/>
          <p14:tracePt t="27340" x="3284538" y="3217863"/>
          <p14:tracePt t="27357" x="3233738" y="3217863"/>
          <p14:tracePt t="27374" x="3167063" y="3200400"/>
          <p14:tracePt t="27390" x="3106738" y="3200400"/>
          <p14:tracePt t="27407" x="3055938" y="3200400"/>
          <p14:tracePt t="27424" x="3022600" y="3200400"/>
          <p14:tracePt t="27440" x="2971800" y="3200400"/>
          <p14:tracePt t="27457" x="2895600" y="3200400"/>
          <p14:tracePt t="27474" x="2844800" y="3200400"/>
          <p14:tracePt t="27491" x="2794000" y="3200400"/>
          <p14:tracePt t="27507" x="2684463" y="3200400"/>
          <p14:tracePt t="27524" x="2616200" y="3200400"/>
          <p14:tracePt t="27540" x="2540000" y="3217863"/>
          <p14:tracePt t="27557" x="2455863" y="3217863"/>
          <p14:tracePt t="27574" x="2362200" y="3233738"/>
          <p14:tracePt t="27590" x="2293938" y="3268663"/>
          <p14:tracePt t="27607" x="2235200" y="3302000"/>
          <p14:tracePt t="27624" x="2184400" y="3344863"/>
          <p14:tracePt t="27640" x="2151063" y="3378200"/>
          <p14:tracePt t="27657" x="2133600" y="3395663"/>
          <p14:tracePt t="27674" x="2116138" y="3411538"/>
          <p14:tracePt t="27706" x="2116138" y="3429000"/>
          <p14:tracePt t="27739" x="2151063" y="3462338"/>
          <p14:tracePt t="27757" x="2201863" y="3497263"/>
          <p14:tracePt t="27774" x="2311400" y="3556000"/>
          <p14:tracePt t="27790" x="2455863" y="3606800"/>
          <p14:tracePt t="27807" x="2633663" y="3640138"/>
          <p14:tracePt t="27824" x="2751138" y="3657600"/>
          <p14:tracePt t="27841" x="2895600" y="3675063"/>
          <p14:tracePt t="27857" x="3022600" y="3675063"/>
          <p14:tracePt t="27874" x="3106738" y="3675063"/>
          <p14:tracePt t="27890" x="3200400" y="3657600"/>
          <p14:tracePt t="27907" x="3284538" y="3640138"/>
          <p14:tracePt t="27924" x="3344863" y="3624263"/>
          <p14:tracePt t="27941" x="3411538" y="3589338"/>
          <p14:tracePt t="27957" x="3462338" y="3573463"/>
          <p14:tracePt t="27974" x="3522663" y="3556000"/>
          <p14:tracePt t="27990" x="3538538" y="3538538"/>
          <p14:tracePt t="28007" x="3573463" y="3513138"/>
          <p14:tracePt t="28024" x="3589338" y="3513138"/>
          <p14:tracePt t="28056" x="3606800" y="3513138"/>
          <p14:tracePt t="28089" x="3624263" y="3497263"/>
          <p14:tracePt t="28139" x="3640138" y="3497263"/>
          <p14:tracePt t="30925" x="3683000" y="3573463"/>
          <p14:tracePt t="30942" x="3733800" y="3657600"/>
          <p14:tracePt t="30958" x="4122738" y="4122738"/>
          <p14:tracePt t="30974" x="4462463" y="4462463"/>
          <p14:tracePt t="30991" x="4818063" y="4724400"/>
          <p14:tracePt t="31007" x="5080000" y="4884738"/>
          <p14:tracePt t="31024" x="5529263" y="5097463"/>
          <p14:tracePt t="31041" x="5791200" y="5207000"/>
          <p14:tracePt t="31057" x="6096000" y="5308600"/>
          <p14:tracePt t="31074" x="6383338" y="5384800"/>
          <p14:tracePt t="31091" x="6535738" y="5418138"/>
          <p14:tracePt t="31107" x="6662738" y="5453063"/>
          <p14:tracePt t="31366" x="6680200" y="5453063"/>
          <p14:tracePt t="31375" x="6738938" y="5418138"/>
          <p14:tracePt t="31391" x="6773863" y="5402263"/>
          <p14:tracePt t="31408" x="7018338" y="5257800"/>
          <p14:tracePt t="31424" x="7246938" y="5130800"/>
          <p14:tracePt t="31441" x="7358063" y="5080000"/>
          <p14:tracePt t="31457" x="7627938" y="4919663"/>
          <p14:tracePt t="31474" x="7713663" y="4868863"/>
          <p14:tracePt t="31491" x="7805738" y="4818063"/>
          <p14:tracePt t="31507" x="7856538" y="4800600"/>
          <p14:tracePt t="31524" x="7891463" y="4800600"/>
          <p14:tracePt t="31540" x="7907338" y="4800600"/>
          <p14:tracePt t="31557" x="7924800" y="4800600"/>
          <p14:tracePt t="31574" x="7942263" y="4800600"/>
          <p14:tracePt t="31652" x="7958138" y="4800600"/>
          <p14:tracePt t="31706" x="7983538" y="4800600"/>
          <p14:tracePt t="31725" x="8001000" y="4775200"/>
          <p14:tracePt t="31739" x="8018463" y="4741863"/>
          <p14:tracePt t="31758" x="8034338" y="4724400"/>
          <p14:tracePt t="31774" x="8051800" y="4706938"/>
          <p14:tracePt t="31791" x="8069263" y="4691063"/>
          <p14:tracePt t="31807" x="8069263" y="4673600"/>
          <p14:tracePt t="31842" x="8051800" y="4673600"/>
          <p14:tracePt t="31857" x="8034338" y="4673600"/>
          <p14:tracePt t="31874" x="7958138" y="4673600"/>
          <p14:tracePt t="31890" x="7907338" y="4673600"/>
          <p14:tracePt t="31907" x="7840663" y="4673600"/>
          <p14:tracePt t="31940" x="7823200" y="4673600"/>
          <p14:tracePt t="31957" x="7823200" y="4691063"/>
          <p14:tracePt t="31974" x="7823200" y="4706938"/>
          <p14:tracePt t="31991" x="7958138" y="4833938"/>
          <p14:tracePt t="32007" x="8034338" y="4902200"/>
          <p14:tracePt t="32024" x="8120063" y="4953000"/>
          <p14:tracePt t="32040" x="8196263" y="4978400"/>
          <p14:tracePt t="32057" x="8247063" y="4978400"/>
          <p14:tracePt t="32074" x="8262938" y="4978400"/>
          <p14:tracePt t="32090" x="8280400" y="4935538"/>
          <p14:tracePt t="32107" x="8280400" y="4902200"/>
          <p14:tracePt t="32124" x="8280400" y="4868863"/>
          <p14:tracePt t="32140" x="8262938" y="4818063"/>
          <p14:tracePt t="32157" x="8212138" y="4800600"/>
          <p14:tracePt t="32174" x="8135938" y="4800600"/>
          <p14:tracePt t="32191" x="8085138" y="4800600"/>
          <p14:tracePt t="32207" x="8034338" y="4818063"/>
          <p14:tracePt t="32224" x="8001000" y="4868863"/>
          <p14:tracePt t="32241" x="7958138" y="4919663"/>
          <p14:tracePt t="32257" x="7958138" y="4978400"/>
          <p14:tracePt t="32274" x="7958138" y="5029200"/>
          <p14:tracePt t="32291" x="7983538" y="5062538"/>
          <p14:tracePt t="32307" x="8018463" y="5080000"/>
          <p14:tracePt t="32324" x="8069263" y="5097463"/>
          <p14:tracePt t="32341" x="8102600" y="5097463"/>
          <p14:tracePt t="32357" x="8135938" y="5046663"/>
          <p14:tracePt t="32374" x="8153400" y="4953000"/>
          <p14:tracePt t="32391" x="8153400" y="4833938"/>
          <p14:tracePt t="32407" x="8135938" y="4597400"/>
          <p14:tracePt t="32424" x="8069263" y="4445000"/>
          <p14:tracePt t="32441" x="8018463" y="4351338"/>
          <p14:tracePt t="32457" x="7958138" y="4284663"/>
          <p14:tracePt t="32474" x="7924800" y="4249738"/>
          <p14:tracePt t="32491" x="7907338" y="4249738"/>
          <p14:tracePt t="32507" x="7891463" y="4249738"/>
          <p14:tracePt t="32539" x="7891463" y="4267200"/>
          <p14:tracePt t="32557" x="7891463" y="4318000"/>
          <p14:tracePt t="32574" x="7891463" y="4351338"/>
          <p14:tracePt t="32590" x="7924800" y="4386263"/>
          <p14:tracePt t="32607" x="7942263" y="4402138"/>
          <p14:tracePt t="32624" x="7958138" y="4427538"/>
          <p14:tracePt t="32640" x="7983538" y="4427538"/>
          <p14:tracePt t="32673" x="8001000" y="4402138"/>
          <p14:tracePt t="32691" x="8001000" y="4368800"/>
          <p14:tracePt t="32707" x="8001000" y="4335463"/>
          <p14:tracePt t="32724" x="7983538" y="4284663"/>
          <p14:tracePt t="32741" x="7958138" y="4267200"/>
          <p14:tracePt t="32757" x="7942263" y="4224338"/>
          <p14:tracePt t="32774" x="7924800" y="4224338"/>
          <p14:tracePt t="32791" x="7924800" y="4208463"/>
          <p14:tracePt t="32890" x="7942263" y="4208463"/>
          <p14:tracePt t="32908" x="7983538" y="4191000"/>
          <p14:tracePt t="32924" x="7983538" y="4173538"/>
          <p14:tracePt t="32941" x="8018463" y="4173538"/>
          <p14:tracePt t="32957" x="8018463" y="4157663"/>
          <p14:tracePt t="33013" x="8034338" y="4157663"/>
          <p14:tracePt t="33039" x="8051800" y="4173538"/>
          <p14:tracePt t="33057" x="8069263" y="4224338"/>
          <p14:tracePt t="33074" x="8120063" y="4300538"/>
          <p14:tracePt t="33091" x="8153400" y="4351338"/>
          <p14:tracePt t="33107" x="8178800" y="4386263"/>
          <p14:tracePt t="33124" x="8196263" y="4386263"/>
          <p14:tracePt t="33141" x="8196263" y="4402138"/>
          <p14:tracePt t="33157" x="8212138" y="4402138"/>
          <p14:tracePt t="33177" x="8212138" y="4386263"/>
          <p14:tracePt t="33206" x="8212138" y="4351338"/>
          <p14:tracePt t="33224" x="8212138" y="4284663"/>
          <p14:tracePt t="33240" x="8196263" y="4249738"/>
          <p14:tracePt t="33257" x="8178800" y="4208463"/>
          <p14:tracePt t="33290" x="8178800" y="4191000"/>
          <p14:tracePt t="34307" x="8178800" y="4208463"/>
          <p14:tracePt t="34324" x="8178800" y="4318000"/>
          <p14:tracePt t="34341" x="8135938" y="4462463"/>
          <p14:tracePt t="34357" x="8120063" y="4478338"/>
          <p14:tracePt t="34374" x="8069263" y="4640263"/>
          <p14:tracePt t="34391" x="8034338" y="4706938"/>
          <p14:tracePt t="34407" x="7942263" y="4818063"/>
          <p14:tracePt t="34424" x="7891463" y="4884738"/>
          <p14:tracePt t="34441" x="7856538" y="4935538"/>
          <p14:tracePt t="34457" x="7805738" y="4978400"/>
          <p14:tracePt t="34474" x="7764463" y="5011738"/>
          <p14:tracePt t="34491" x="7713663" y="5046663"/>
          <p14:tracePt t="34507" x="7662863" y="5062538"/>
          <p14:tracePt t="34524" x="7602538" y="5080000"/>
          <p14:tracePt t="34541" x="7551738" y="5097463"/>
          <p14:tracePt t="34557" x="7485063" y="5097463"/>
          <p14:tracePt t="34574" x="7408863" y="5113338"/>
          <p14:tracePt t="34591" x="7340600" y="5113338"/>
          <p14:tracePt t="34607" x="7289800" y="5113338"/>
          <p14:tracePt t="34624" x="7231063" y="5113338"/>
          <p14:tracePt t="34641" x="7162800" y="5113338"/>
          <p14:tracePt t="34657" x="7094538" y="5130800"/>
          <p14:tracePt t="34674" x="7002463" y="5130800"/>
          <p14:tracePt t="34691" x="6951663" y="5130800"/>
          <p14:tracePt t="34707" x="6891338" y="5156200"/>
          <p14:tracePt t="34724" x="6858000" y="5156200"/>
          <p14:tracePt t="34741" x="6840538" y="5156200"/>
          <p14:tracePt t="34757" x="6824663" y="5156200"/>
          <p14:tracePt t="36143" x="6824663" y="5130800"/>
          <p14:tracePt t="36157" x="6824663" y="5080000"/>
          <p14:tracePt t="36174" x="6875463" y="4935538"/>
          <p14:tracePt t="36191" x="6934200" y="4775200"/>
          <p14:tracePt t="36207" x="6985000" y="4656138"/>
          <p14:tracePt t="36224" x="7035800" y="4513263"/>
          <p14:tracePt t="36240" x="7069138" y="4427538"/>
          <p14:tracePt t="36257" x="7112000" y="4368800"/>
          <p14:tracePt t="36274" x="7129463" y="4335463"/>
          <p14:tracePt t="36291" x="7145338" y="4318000"/>
          <p14:tracePt t="36373" x="7145338" y="4335463"/>
          <p14:tracePt t="36391" x="7145338" y="4351338"/>
          <p14:tracePt t="36407" x="7129463" y="4386263"/>
          <p14:tracePt t="36424" x="7094538" y="4445000"/>
          <p14:tracePt t="36440" x="7053263" y="4513263"/>
          <p14:tracePt t="36457" x="7002463" y="4597400"/>
          <p14:tracePt t="36474" x="6951663" y="4691063"/>
          <p14:tracePt t="36491" x="6916738" y="4775200"/>
          <p14:tracePt t="36507" x="6891338" y="4868863"/>
          <p14:tracePt t="36524" x="6858000" y="4935538"/>
          <p14:tracePt t="36541" x="6858000" y="4978400"/>
          <p14:tracePt t="36558" x="6858000" y="4995863"/>
          <p14:tracePt t="36574" x="6858000" y="5011738"/>
          <p14:tracePt t="36623" x="6891338" y="5011738"/>
          <p14:tracePt t="36641" x="6951663" y="4978400"/>
          <p14:tracePt t="36658" x="6985000" y="4919663"/>
          <p14:tracePt t="36674" x="7035800" y="4868863"/>
          <p14:tracePt t="36691" x="7069138" y="4818063"/>
          <p14:tracePt t="36707" x="7094538" y="4800600"/>
          <p14:tracePt t="36724" x="7094538" y="4757738"/>
          <p14:tracePt t="36741" x="7112000" y="4757738"/>
          <p14:tracePt t="36791" x="7094538" y="4757738"/>
          <p14:tracePt t="36808" x="7069138" y="4757738"/>
          <p14:tracePt t="36824" x="7053263" y="4775200"/>
          <p14:tracePt t="36841" x="6985000" y="4833938"/>
          <p14:tracePt t="36857" x="6916738" y="4935538"/>
          <p14:tracePt t="36874" x="6858000" y="5046663"/>
          <p14:tracePt t="36891" x="6807200" y="5189538"/>
          <p14:tracePt t="36907" x="6773863" y="5291138"/>
          <p14:tracePt t="36924" x="6756400" y="5402263"/>
          <p14:tracePt t="36941" x="6756400" y="5435600"/>
          <p14:tracePt t="36957" x="6756400" y="5468938"/>
          <p14:tracePt t="37006" x="6840538" y="5435600"/>
          <p14:tracePt t="37024" x="6934200" y="5367338"/>
          <p14:tracePt t="37041" x="7035800" y="5240338"/>
          <p14:tracePt t="37057" x="7129463" y="5130800"/>
          <p14:tracePt t="37074" x="7162800" y="5046663"/>
          <p14:tracePt t="37091" x="7213600" y="4953000"/>
          <p14:tracePt t="37107" x="7213600" y="4868863"/>
          <p14:tracePt t="37124" x="7231063" y="4818063"/>
          <p14:tracePt t="37141" x="7231063" y="4800600"/>
          <p14:tracePt t="37157" x="7231063" y="4775200"/>
          <p14:tracePt t="37174" x="7213600" y="4757738"/>
          <p14:tracePt t="37191" x="7145338" y="4741863"/>
          <p14:tracePt t="37207" x="7053263" y="4741863"/>
          <p14:tracePt t="37224" x="6951663" y="4741863"/>
          <p14:tracePt t="37241" x="6858000" y="4741863"/>
          <p14:tracePt t="37257" x="6680200" y="4775200"/>
          <p14:tracePt t="37274" x="6611938" y="4833938"/>
          <p14:tracePt t="37291" x="6561138" y="4884738"/>
          <p14:tracePt t="37308" x="6535738" y="4919663"/>
          <p14:tracePt t="37324" x="6502400" y="4978400"/>
          <p14:tracePt t="37341" x="6484938" y="5062538"/>
          <p14:tracePt t="37357" x="6484938" y="5113338"/>
          <p14:tracePt t="37374" x="6484938" y="5189538"/>
          <p14:tracePt t="37391" x="6535738" y="5240338"/>
          <p14:tracePt t="37407" x="6611938" y="5291138"/>
          <p14:tracePt t="37424" x="6697663" y="5291138"/>
          <p14:tracePt t="37441" x="6773863" y="5291138"/>
          <p14:tracePt t="37457" x="6840538" y="5291138"/>
          <p14:tracePt t="37474" x="6934200" y="5257800"/>
          <p14:tracePt t="37491" x="6985000" y="5207000"/>
          <p14:tracePt t="37507" x="7018338" y="5156200"/>
          <p14:tracePt t="37524" x="7053263" y="5130800"/>
          <p14:tracePt t="37541" x="7053263" y="5097463"/>
          <p14:tracePt t="37557" x="7069138" y="5080000"/>
          <p14:tracePt t="37574" x="7069138" y="5062538"/>
          <p14:tracePt t="37591" x="7069138" y="5046663"/>
          <p14:tracePt t="37608" x="7069138" y="5029200"/>
          <p14:tracePt t="38423" x="7069138" y="5011738"/>
          <p14:tracePt t="38441" x="7069138" y="4995863"/>
          <p14:tracePt t="38458" x="7069138" y="4953000"/>
          <p14:tracePt t="38474" x="7069138" y="4902200"/>
          <p14:tracePt t="38491" x="7069138" y="4833938"/>
          <p14:tracePt t="38508" x="7069138" y="4757738"/>
          <p14:tracePt t="38524" x="7094538" y="4706938"/>
          <p14:tracePt t="38541" x="7112000" y="4656138"/>
          <p14:tracePt t="38558" x="7112000" y="4622800"/>
          <p14:tracePt t="38574" x="7112000" y="4579938"/>
          <p14:tracePt t="38591" x="7112000" y="4564063"/>
          <p14:tracePt t="38607" x="7129463" y="4529138"/>
          <p14:tracePt t="38624" x="7129463" y="4495800"/>
          <p14:tracePt t="38641" x="7145338" y="4462463"/>
          <p14:tracePt t="38657" x="7162800" y="4427538"/>
          <p14:tracePt t="38674" x="7162800" y="4386263"/>
          <p14:tracePt t="38691" x="7180263" y="4351338"/>
          <p14:tracePt t="38708" x="7196138" y="4300538"/>
          <p14:tracePt t="38724" x="7196138" y="4284663"/>
          <p14:tracePt t="38741" x="7213600" y="4224338"/>
          <p14:tracePt t="38758" x="7246938" y="4191000"/>
          <p14:tracePt t="38774" x="7272338" y="4140200"/>
          <p14:tracePt t="38791" x="7289800" y="4106863"/>
          <p14:tracePt t="38808" x="7307263" y="4030663"/>
          <p14:tracePt t="38824" x="7323138" y="3979863"/>
          <p14:tracePt t="38841" x="7340600" y="3911600"/>
          <p14:tracePt t="38858" x="7358063" y="3852863"/>
          <p14:tracePt t="38874" x="7391400" y="3802063"/>
          <p14:tracePt t="38891" x="7408863" y="3767138"/>
          <p14:tracePt t="38907" x="7424738" y="3733800"/>
          <p14:tracePt t="38924" x="7450138" y="3690938"/>
          <p14:tracePt t="38941" x="7467600" y="3657600"/>
          <p14:tracePt t="38958" x="7485063" y="3624263"/>
          <p14:tracePt t="38974" x="7500938" y="3589338"/>
          <p14:tracePt t="38991" x="7535863" y="3556000"/>
          <p14:tracePt t="39007" x="7569200" y="3479800"/>
          <p14:tracePt t="39024" x="7602538" y="3429000"/>
          <p14:tracePt t="39041" x="7645400" y="3378200"/>
          <p14:tracePt t="39057" x="7662863" y="3344863"/>
          <p14:tracePt t="39074" x="7713663" y="3284538"/>
          <p14:tracePt t="39091" x="7729538" y="3233738"/>
          <p14:tracePt t="39108" x="7764463" y="3200400"/>
          <p14:tracePt t="39124" x="7805738" y="3141663"/>
          <p14:tracePt t="39141" x="7840663" y="3106738"/>
          <p14:tracePt t="39157" x="7874000" y="3055938"/>
          <p14:tracePt t="39174" x="7891463" y="3022600"/>
          <p14:tracePt t="39191" x="7924800" y="2963863"/>
          <p14:tracePt t="39208" x="7958138" y="2913063"/>
          <p14:tracePt t="39224" x="8018463" y="2844800"/>
          <p14:tracePt t="39241" x="8051800" y="2811463"/>
          <p14:tracePt t="39258" x="8085138" y="2786063"/>
          <p14:tracePt t="39274" x="8135938" y="2751138"/>
          <p14:tracePt t="39291" x="8196263" y="2717800"/>
          <p14:tracePt t="39307" x="8280400" y="2684463"/>
          <p14:tracePt t="39324" x="8331200" y="2667000"/>
          <p14:tracePt t="39341" x="8407400" y="2649538"/>
          <p14:tracePt t="39357" x="8475663" y="2649538"/>
          <p14:tracePt t="39374" x="8567738" y="2633663"/>
          <p14:tracePt t="39391" x="8669338" y="2633663"/>
          <p14:tracePt t="39408" x="8763000" y="2608263"/>
          <p14:tracePt t="39424" x="8864600" y="2608263"/>
          <p14:tracePt t="39441" x="8940800" y="2608263"/>
          <p14:tracePt t="39458" x="8991600" y="2608263"/>
          <p14:tracePt t="39474" x="9042400" y="2608263"/>
          <p14:tracePt t="39491" x="9085263" y="2608263"/>
          <p14:tracePt t="39508" x="9101138" y="2608263"/>
          <p14:tracePt t="39524" x="9118600" y="2608263"/>
          <p14:tracePt t="39541" x="9136063" y="2608263"/>
          <p14:tracePt t="39558" x="9136063" y="2633663"/>
          <p14:tracePt t="39574" x="9151938" y="2633663"/>
          <p14:tracePt t="40974" x="9067800" y="2633663"/>
          <p14:tracePt t="40991" x="8780463" y="2633663"/>
          <p14:tracePt t="41008" x="8178800" y="2700338"/>
          <p14:tracePt t="41024" x="7645400" y="2811463"/>
          <p14:tracePt t="41041" x="6824663" y="2946400"/>
          <p14:tracePt t="41058" x="6062663" y="3124200"/>
          <p14:tracePt t="41074" x="5316538" y="3284538"/>
          <p14:tracePt t="41091" x="4656138" y="3446463"/>
          <p14:tracePt t="41108" x="4106863" y="3606800"/>
          <p14:tracePt t="41124" x="3767138" y="3716338"/>
          <p14:tracePt t="41141" x="3360738" y="3852863"/>
          <p14:tracePt t="41157" x="3073400" y="3962400"/>
          <p14:tracePt t="41174" x="2928938" y="4013200"/>
          <p14:tracePt t="41191" x="2827338" y="4046538"/>
          <p14:tracePt t="41207" x="2735263" y="4071938"/>
          <p14:tracePt t="41224" x="2684463" y="4089400"/>
          <p14:tracePt t="41445" x="2684463" y="4071938"/>
          <p14:tracePt t="41457" x="2684463" y="4030663"/>
          <p14:tracePt t="41474" x="2700338" y="3962400"/>
          <p14:tracePt t="41491" x="2735263" y="3868738"/>
          <p14:tracePt t="41508" x="2794000" y="3716338"/>
          <p14:tracePt t="41524" x="2811463" y="3606800"/>
          <p14:tracePt t="41541" x="2827338" y="3479800"/>
          <p14:tracePt t="41557" x="2862263" y="3395663"/>
          <p14:tracePt t="41574" x="2862263" y="3344863"/>
          <p14:tracePt t="41591" x="2878138" y="3302000"/>
          <p14:tracePt t="41607" x="2878138" y="3284538"/>
          <p14:tracePt t="41624" x="2878138" y="3251200"/>
          <p14:tracePt t="41641" x="2878138" y="3233738"/>
          <p14:tracePt t="41658" x="2878138" y="3217863"/>
          <p14:tracePt t="41674" x="2878138" y="3200400"/>
          <p14:tracePt t="41691" x="2862263" y="3141663"/>
          <p14:tracePt t="41707" x="2844800" y="3141663"/>
          <p14:tracePt t="41724" x="2811463" y="3106738"/>
          <p14:tracePt t="41741" x="2768600" y="3090863"/>
          <p14:tracePt t="41758" x="2735263" y="3055938"/>
          <p14:tracePt t="41774" x="2649538" y="3040063"/>
          <p14:tracePt t="41791" x="2573338" y="3040063"/>
          <p14:tracePt t="41807" x="2489200" y="3040063"/>
          <p14:tracePt t="41824" x="2379663" y="3040063"/>
          <p14:tracePt t="41841" x="2293938" y="3040063"/>
          <p14:tracePt t="41858" x="2201863" y="3055938"/>
          <p14:tracePt t="41874" x="2133600" y="3090863"/>
          <p14:tracePt t="41891" x="2100263" y="3106738"/>
          <p14:tracePt t="41908" x="2057400" y="3124200"/>
          <p14:tracePt t="41924" x="2039938" y="3141663"/>
          <p14:tracePt t="41941" x="2024063" y="3167063"/>
          <p14:tracePt t="41958" x="2006600" y="3182938"/>
          <p14:tracePt t="41974" x="2006600" y="3217863"/>
          <p14:tracePt t="41991" x="2006600" y="3233738"/>
          <p14:tracePt t="42007" x="2006600" y="3268663"/>
          <p14:tracePt t="42024" x="2006600" y="3302000"/>
          <p14:tracePt t="42041" x="2024063" y="3378200"/>
          <p14:tracePt t="42058" x="2082800" y="3446463"/>
          <p14:tracePt t="42074" x="2151063" y="3538538"/>
          <p14:tracePt t="42091" x="2260600" y="3606800"/>
          <p14:tracePt t="42108" x="2379663" y="3675063"/>
          <p14:tracePt t="42124" x="2522538" y="3733800"/>
          <p14:tracePt t="42141" x="2667000" y="3767138"/>
          <p14:tracePt t="42158" x="2794000" y="3784600"/>
          <p14:tracePt t="42174" x="2971800" y="3784600"/>
          <p14:tracePt t="42191" x="3040063" y="3784600"/>
          <p14:tracePt t="42208" x="3182938" y="3784600"/>
          <p14:tracePt t="42224" x="3233738" y="3784600"/>
          <p14:tracePt t="42241" x="3378200" y="3767138"/>
          <p14:tracePt t="42258" x="3462338" y="3767138"/>
          <p14:tracePt t="42274" x="3538538" y="3733800"/>
          <p14:tracePt t="42291" x="3589338" y="3716338"/>
          <p14:tracePt t="42308" x="3657600" y="3716338"/>
          <p14:tracePt t="42324" x="3716338" y="3690938"/>
          <p14:tracePt t="42341" x="3767138" y="3675063"/>
          <p14:tracePt t="42357" x="3802063" y="3640138"/>
          <p14:tracePt t="42374" x="3817938" y="3624263"/>
          <p14:tracePt t="42391" x="3835400" y="3624263"/>
          <p14:tracePt t="42408" x="3860800" y="3624263"/>
          <p14:tracePt t="42440" x="3860800" y="3606800"/>
          <p14:tracePt t="42573" x="3860800" y="3589338"/>
          <p14:tracePt t="42591" x="3878263" y="3573463"/>
          <p14:tracePt t="42608" x="3878263" y="3556000"/>
          <p14:tracePt t="42625" x="3878263" y="3538538"/>
          <p14:tracePt t="42641" x="3894138" y="3513138"/>
          <p14:tracePt t="42658" x="3894138" y="3497263"/>
          <p14:tracePt t="44308" x="3929063" y="3556000"/>
          <p14:tracePt t="44324" x="4038600" y="3640138"/>
          <p14:tracePt t="44342" x="4157663" y="3751263"/>
          <p14:tracePt t="44358" x="4249738" y="3802063"/>
          <p14:tracePt t="44374" x="4318000" y="3852863"/>
          <p14:tracePt t="44391" x="4386263" y="3894138"/>
          <p14:tracePt t="44408" x="4427538" y="3911600"/>
          <p14:tracePt t="44440" x="4445000" y="3911600"/>
          <p14:tracePt t="44458" x="4445000" y="3929063"/>
          <p14:tracePt t="44526" x="4427538" y="3929063"/>
          <p14:tracePt t="44557" x="4368800" y="3929063"/>
          <p14:tracePt t="44575" x="4318000" y="3929063"/>
          <p14:tracePt t="44591" x="4249738" y="3911600"/>
          <p14:tracePt t="44608" x="4140200" y="3894138"/>
          <p14:tracePt t="44624" x="4056063" y="3852863"/>
          <p14:tracePt t="44641" x="3944938" y="3817938"/>
          <p14:tracePt t="44658" x="3911600" y="3802063"/>
          <p14:tracePt t="44674" x="3878263" y="3784600"/>
          <p14:tracePt t="44691" x="3860800" y="3784600"/>
          <p14:tracePt t="44707" x="3835400" y="3767138"/>
          <p14:tracePt t="44740" x="3817938" y="3767138"/>
          <p14:tracePt t="44758" x="3817938" y="3751263"/>
          <p14:tracePt t="44840" x="3802063" y="3751263"/>
          <p14:tracePt t="44858" x="3784600" y="3733800"/>
          <p14:tracePt t="44874" x="3733800" y="3733800"/>
          <p14:tracePt t="44891" x="3657600" y="3716338"/>
          <p14:tracePt t="44908" x="3589338" y="3690938"/>
          <p14:tracePt t="44924" x="3462338" y="3690938"/>
          <p14:tracePt t="44941" x="3360738" y="3675063"/>
          <p14:tracePt t="44958" x="3284538" y="3657600"/>
          <p14:tracePt t="44974" x="3200400" y="3640138"/>
          <p14:tracePt t="44991" x="3124200" y="3640138"/>
          <p14:tracePt t="45007" x="3040063" y="3624263"/>
          <p14:tracePt t="45024" x="2989263" y="3624263"/>
          <p14:tracePt t="45041" x="2878138" y="3624263"/>
          <p14:tracePt t="45057" x="2811463" y="3624263"/>
          <p14:tracePt t="45074" x="2717800" y="3624263"/>
          <p14:tracePt t="45091" x="2633663" y="3624263"/>
          <p14:tracePt t="45108" x="2557463" y="3624263"/>
          <p14:tracePt t="45124" x="2455863" y="3624263"/>
          <p14:tracePt t="45141" x="2413000" y="3640138"/>
          <p14:tracePt t="45158" x="2328863" y="3675063"/>
          <p14:tracePt t="45175" x="2260600" y="3716338"/>
          <p14:tracePt t="45191" x="2201863" y="3733800"/>
          <p14:tracePt t="45208" x="2166938" y="3767138"/>
          <p14:tracePt t="45224" x="2133600" y="3784600"/>
          <p14:tracePt t="45241" x="2100263" y="3817938"/>
          <p14:tracePt t="45258" x="2082800" y="3835400"/>
          <p14:tracePt t="45274" x="2057400" y="3868738"/>
          <p14:tracePt t="45291" x="2057400" y="3911600"/>
          <p14:tracePt t="45308" x="2057400" y="3944938"/>
          <p14:tracePt t="45324" x="2057400" y="3979863"/>
          <p14:tracePt t="45341" x="2057400" y="4013200"/>
          <p14:tracePt t="45358" x="2057400" y="4030663"/>
          <p14:tracePt t="45374" x="2100263" y="4089400"/>
          <p14:tracePt t="45391" x="2166938" y="4106863"/>
          <p14:tracePt t="45408" x="2235200" y="4157663"/>
          <p14:tracePt t="45424" x="2344738" y="4173538"/>
          <p14:tracePt t="45441" x="2471738" y="4191000"/>
          <p14:tracePt t="45458" x="2633663" y="4208463"/>
          <p14:tracePt t="45474" x="2768600" y="4208463"/>
          <p14:tracePt t="45491" x="2928938" y="4208463"/>
          <p14:tracePt t="45508" x="3073400" y="4208463"/>
          <p14:tracePt t="45524" x="3200400" y="4208463"/>
          <p14:tracePt t="45541" x="3284538" y="4208463"/>
          <p14:tracePt t="45558" x="3411538" y="4208463"/>
          <p14:tracePt t="45574" x="3538538" y="4191000"/>
          <p14:tracePt t="45591" x="3683000" y="4157663"/>
          <p14:tracePt t="45608" x="3767138" y="4140200"/>
          <p14:tracePt t="45625" x="3894138" y="4106863"/>
          <p14:tracePt t="45641" x="3944938" y="4089400"/>
          <p14:tracePt t="45658" x="4089400" y="4046538"/>
          <p14:tracePt t="45674" x="4157663" y="4013200"/>
          <p14:tracePt t="45691" x="4233863" y="3995738"/>
          <p14:tracePt t="45708" x="4284663" y="3979863"/>
          <p14:tracePt t="45724" x="4300538" y="3962400"/>
          <p14:tracePt t="45741" x="4318000" y="3944938"/>
          <p14:tracePt t="45758" x="4335463" y="3944938"/>
          <p14:tracePt t="46362" x="4368800" y="3962400"/>
          <p14:tracePt t="46375" x="4427538" y="3995738"/>
          <p14:tracePt t="46392" x="4640263" y="4089400"/>
          <p14:tracePt t="46408" x="4919663" y="4224338"/>
          <p14:tracePt t="46424" x="5240338" y="4368800"/>
          <p14:tracePt t="46441" x="5580063" y="4513263"/>
          <p14:tracePt t="46458" x="5849938" y="4640263"/>
          <p14:tracePt t="46474" x="6027738" y="4724400"/>
          <p14:tracePt t="46491" x="6113463" y="4757738"/>
          <p14:tracePt t="46507" x="6205538" y="4818063"/>
          <p14:tracePt t="46524" x="6256338" y="4833938"/>
          <p14:tracePt t="46541" x="6291263" y="4851400"/>
          <p14:tracePt t="46558" x="6291263" y="4868863"/>
          <p14:tracePt t="46902" x="6324600" y="4868863"/>
          <p14:tracePt t="46910" x="6357938" y="4868863"/>
          <p14:tracePt t="46924" x="6400800" y="4868863"/>
          <p14:tracePt t="46941" x="6484938" y="4868863"/>
          <p14:tracePt t="46958" x="6578600" y="4884738"/>
          <p14:tracePt t="46974" x="6646863" y="4884738"/>
          <p14:tracePt t="46991" x="6680200" y="4902200"/>
          <p14:tracePt t="47007" x="6713538" y="4902200"/>
          <p14:tracePt t="47040" x="6738938" y="4902200"/>
          <p14:tracePt t="47107" x="6680200" y="4902200"/>
          <p14:tracePt t="47124" x="6646863" y="4902200"/>
          <p14:tracePt t="47141" x="6291263" y="4757738"/>
          <p14:tracePt t="47158" x="5918200" y="4622800"/>
          <p14:tracePt t="47174" x="5511800" y="4427538"/>
          <p14:tracePt t="47191" x="5080000" y="4249738"/>
          <p14:tracePt t="47208" x="4656138" y="4071938"/>
          <p14:tracePt t="47225" x="4368800" y="3911600"/>
          <p14:tracePt t="47241" x="4106863" y="3767138"/>
          <p14:tracePt t="47258" x="3962400" y="3675063"/>
          <p14:tracePt t="47275" x="3860800" y="3624263"/>
          <p14:tracePt t="47291" x="3784600" y="3573463"/>
          <p14:tracePt t="47308" x="3751263" y="3556000"/>
          <p14:tracePt t="47713" x="3733800" y="3556000"/>
          <p14:tracePt t="47724" x="3700463" y="3556000"/>
          <p14:tracePt t="47741" x="3589338" y="3556000"/>
          <p14:tracePt t="47758" x="3429000" y="3538538"/>
          <p14:tracePt t="47774" x="3268663" y="3513138"/>
          <p14:tracePt t="47791" x="3090863" y="3497263"/>
          <p14:tracePt t="47808" x="3005138" y="3497263"/>
          <p14:tracePt t="47825" x="2895600" y="3497263"/>
          <p14:tracePt t="47841" x="2827338" y="3497263"/>
          <p14:tracePt t="47858" x="2751138" y="3497263"/>
          <p14:tracePt t="47874" x="2684463" y="3497263"/>
          <p14:tracePt t="47891" x="2633663" y="3497263"/>
          <p14:tracePt t="47908" x="2573338" y="3497263"/>
          <p14:tracePt t="47924" x="2522538" y="3497263"/>
          <p14:tracePt t="47941" x="2471738" y="3497263"/>
          <p14:tracePt t="47958" x="2438400" y="3513138"/>
          <p14:tracePt t="47974" x="2395538" y="3538538"/>
          <p14:tracePt t="47991" x="2379663" y="3538538"/>
          <p14:tracePt t="48008" x="2344738" y="3556000"/>
          <p14:tracePt t="48025" x="2328863" y="3573463"/>
          <p14:tracePt t="48041" x="2311400" y="3589338"/>
          <p14:tracePt t="48058" x="2278063" y="3624263"/>
          <p14:tracePt t="48090" x="2278063" y="3657600"/>
          <p14:tracePt t="48108" x="2278063" y="3675063"/>
          <p14:tracePt t="48125" x="2278063" y="3716338"/>
          <p14:tracePt t="48141" x="2311400" y="3767138"/>
          <p14:tracePt t="48158" x="2395538" y="3835400"/>
          <p14:tracePt t="48175" x="2489200" y="3911600"/>
          <p14:tracePt t="48191" x="2573338" y="3979863"/>
          <p14:tracePt t="48208" x="2700338" y="4030663"/>
          <p14:tracePt t="48224" x="2827338" y="4089400"/>
          <p14:tracePt t="48241" x="2928938" y="4122738"/>
          <p14:tracePt t="48258" x="3055938" y="4157663"/>
          <p14:tracePt t="48274" x="3200400" y="4157663"/>
          <p14:tracePt t="48291" x="3327400" y="4157663"/>
          <p14:tracePt t="48308" x="3411538" y="4140200"/>
          <p14:tracePt t="48325" x="3522663" y="4106863"/>
          <p14:tracePt t="48341" x="3606800" y="4046538"/>
          <p14:tracePt t="48358" x="3683000" y="3995738"/>
          <p14:tracePt t="48375" x="3784600" y="3944938"/>
          <p14:tracePt t="48391" x="3835400" y="3911600"/>
          <p14:tracePt t="48408" x="3911600" y="3894138"/>
          <p14:tracePt t="48424" x="3962400" y="3852863"/>
          <p14:tracePt t="48441" x="3995738" y="3835400"/>
          <p14:tracePt t="48458" x="4013200" y="3817938"/>
          <p14:tracePt t="48474" x="4038600" y="3817938"/>
          <p14:tracePt t="48491" x="4056063" y="3817938"/>
          <p14:tracePt t="50758" x="4089400" y="3802063"/>
          <p14:tracePt t="50775" x="4157663" y="3784600"/>
          <p14:tracePt t="50791" x="4208463" y="3751263"/>
          <p14:tracePt t="50808" x="4249738" y="3733800"/>
          <p14:tracePt t="50824" x="4284663" y="3733800"/>
          <p14:tracePt t="50841" x="4300538" y="3716338"/>
          <p14:tracePt t="50858" x="4318000" y="3716338"/>
          <p14:tracePt t="52375" x="4284663" y="3716338"/>
          <p14:tracePt t="52391" x="4233863" y="3751263"/>
          <p14:tracePt t="52408" x="4173538" y="3767138"/>
          <p14:tracePt t="52425" x="4106863" y="3802063"/>
          <p14:tracePt t="52441" x="4071938" y="3817938"/>
          <p14:tracePt t="52458" x="4013200" y="3817938"/>
          <p14:tracePt t="52475" x="3979863" y="3835400"/>
          <p14:tracePt t="52492" x="3962400" y="3835400"/>
          <p14:tracePt t="52524" x="3944938" y="3835400"/>
          <p14:tracePt t="52541" x="3944938" y="3817938"/>
          <p14:tracePt t="52558" x="3944938" y="3802063"/>
          <p14:tracePt t="52575" x="3929063" y="3767138"/>
          <p14:tracePt t="52591" x="3929063" y="3733800"/>
          <p14:tracePt t="52608" x="3911600" y="3716338"/>
          <p14:tracePt t="52625" x="3911600" y="3675063"/>
          <p14:tracePt t="52641" x="3911600" y="3657600"/>
          <p14:tracePt t="52658" x="3894138" y="3640138"/>
          <p14:tracePt t="52675" x="3894138" y="3624263"/>
          <p14:tracePt t="52691" x="3860800" y="3606800"/>
          <p14:tracePt t="52708" x="3802063" y="3606800"/>
          <p14:tracePt t="52725" x="3716338" y="3573463"/>
          <p14:tracePt t="52741" x="3606800" y="3556000"/>
          <p14:tracePt t="52758" x="3462338" y="3556000"/>
          <p14:tracePt t="52775" x="3360738" y="3538538"/>
          <p14:tracePt t="52791" x="3233738" y="3538538"/>
          <p14:tracePt t="52808" x="3073400" y="3538538"/>
          <p14:tracePt t="52825" x="2946400" y="3538538"/>
          <p14:tracePt t="52841" x="2811463" y="3538538"/>
          <p14:tracePt t="52858" x="2684463" y="3538538"/>
          <p14:tracePt t="52875" x="2590800" y="3538538"/>
          <p14:tracePt t="52892" x="2471738" y="3538538"/>
          <p14:tracePt t="52908" x="2379663" y="3538538"/>
          <p14:tracePt t="52925" x="2278063" y="3538538"/>
          <p14:tracePt t="52941" x="2260600" y="3538538"/>
          <p14:tracePt t="52958" x="2201863" y="3538538"/>
          <p14:tracePt t="52975" x="2184400" y="3538538"/>
          <p14:tracePt t="52991" x="2166938" y="3538538"/>
          <p14:tracePt t="53008" x="2133600" y="3556000"/>
          <p14:tracePt t="53040" x="2116138" y="3573463"/>
          <p14:tracePt t="53058" x="2100263" y="3573463"/>
          <p14:tracePt t="53075" x="2100263" y="3589338"/>
          <p14:tracePt t="53107" x="2100263" y="3606800"/>
          <p14:tracePt t="53125" x="2100263" y="3624263"/>
          <p14:tracePt t="53141" x="2116138" y="3675063"/>
          <p14:tracePt t="53158" x="2184400" y="3733800"/>
          <p14:tracePt t="53175" x="2278063" y="3802063"/>
          <p14:tracePt t="53191" x="2362200" y="3868738"/>
          <p14:tracePt t="53208" x="2471738" y="3962400"/>
          <p14:tracePt t="53224" x="2573338" y="4013200"/>
          <p14:tracePt t="53241" x="2717800" y="4071938"/>
          <p14:tracePt t="53258" x="2862263" y="4106863"/>
          <p14:tracePt t="53274" x="3022600" y="4122738"/>
          <p14:tracePt t="53292" x="3167063" y="4140200"/>
          <p14:tracePt t="53308" x="3268663" y="4140200"/>
          <p14:tracePt t="53324" x="3378200" y="4140200"/>
          <p14:tracePt t="53341" x="3462338" y="4140200"/>
          <p14:tracePt t="53358" x="3538538" y="4140200"/>
          <p14:tracePt t="53375" x="3589338" y="4140200"/>
          <p14:tracePt t="53391" x="3640138" y="4140200"/>
          <p14:tracePt t="53408" x="3683000" y="4140200"/>
          <p14:tracePt t="53425" x="3751263" y="4140200"/>
          <p14:tracePt t="53441" x="3802063" y="4140200"/>
          <p14:tracePt t="53458" x="3894138" y="4140200"/>
          <p14:tracePt t="53475" x="3944938" y="4140200"/>
          <p14:tracePt t="53491" x="3979863" y="4122738"/>
          <p14:tracePt t="53508" x="4013200" y="4106863"/>
          <p14:tracePt t="53525" x="4038600" y="4106863"/>
          <p14:tracePt t="53541" x="4056063" y="4089400"/>
          <p14:tracePt t="53558" x="4071938" y="4089400"/>
          <p14:tracePt t="53590" x="4089400" y="4089400"/>
          <p14:tracePt t="53608" x="4089400" y="4071938"/>
          <p14:tracePt t="53768" x="4089400" y="4046538"/>
          <p14:tracePt t="53777" x="4106863" y="4046538"/>
          <p14:tracePt t="53792" x="4106863" y="4030663"/>
          <p14:tracePt t="53824" x="4122738" y="3995738"/>
          <p14:tracePt t="53842" x="4140200" y="3979863"/>
          <p14:tracePt t="53858" x="4140200" y="3962400"/>
          <p14:tracePt t="53890" x="4157663" y="3962400"/>
          <p14:tracePt t="53908" x="4157663" y="3944938"/>
          <p14:tracePt t="58993" x="4140200" y="3944938"/>
          <p14:tracePt t="59009" x="4122738" y="3929063"/>
          <p14:tracePt t="59026" x="4089400" y="3894138"/>
          <p14:tracePt t="59042" x="4038600" y="3852863"/>
          <p14:tracePt t="59058" x="3995738" y="3817938"/>
          <p14:tracePt t="59075" x="3944938" y="3784600"/>
          <p14:tracePt t="59092" x="3929063" y="3751263"/>
          <p14:tracePt t="59108" x="3911600" y="3733800"/>
          <p14:tracePt t="59125" x="3894138" y="3716338"/>
          <p14:tracePt t="59141" x="3878263" y="3690938"/>
          <p14:tracePt t="59158" x="3860800" y="3690938"/>
          <p14:tracePt t="59175" x="3835400" y="3675063"/>
          <p14:tracePt t="59192" x="3835400" y="3657600"/>
          <p14:tracePt t="59208" x="3817938" y="3657600"/>
          <p14:tracePt t="59225" x="3802063" y="3640138"/>
          <p14:tracePt t="59257" x="3784600" y="3640138"/>
          <p14:tracePt t="60125" x="3817938" y="3640138"/>
          <p14:tracePt t="60142" x="3894138" y="3624263"/>
          <p14:tracePt t="60158" x="3962400" y="3624263"/>
          <p14:tracePt t="60175" x="4038600" y="3606800"/>
          <p14:tracePt t="60192" x="4089400" y="3606800"/>
          <p14:tracePt t="60224" x="4106863" y="3589338"/>
          <p14:tracePt t="60282" x="4089400" y="3589338"/>
          <p14:tracePt t="60291" x="4056063" y="3589338"/>
          <p14:tracePt t="60308" x="3962400" y="3589338"/>
          <p14:tracePt t="60325" x="3835400" y="3589338"/>
          <p14:tracePt t="60342" x="3716338" y="3589338"/>
          <p14:tracePt t="60358" x="3573463" y="3589338"/>
          <p14:tracePt t="60375" x="3429000" y="3589338"/>
          <p14:tracePt t="60392" x="3284538" y="3606800"/>
          <p14:tracePt t="60408" x="3149600" y="3624263"/>
          <p14:tracePt t="60425" x="3040063" y="3657600"/>
          <p14:tracePt t="60442" x="2913063" y="3675063"/>
          <p14:tracePt t="60458" x="2811463" y="3690938"/>
          <p14:tracePt t="60475" x="2735263" y="3716338"/>
          <p14:tracePt t="60491" x="2684463" y="3733800"/>
          <p14:tracePt t="60508" x="2649538" y="3751263"/>
          <p14:tracePt t="60525" x="2633663" y="3751263"/>
          <p14:tracePt t="60542" x="2616200" y="3751263"/>
          <p14:tracePt t="60607" x="2616200" y="3767138"/>
          <p14:tracePt t="60625" x="2667000" y="3784600"/>
          <p14:tracePt t="60641" x="2751138" y="3835400"/>
          <p14:tracePt t="60658" x="2844800" y="3894138"/>
          <p14:tracePt t="60675" x="2971800" y="3944938"/>
          <p14:tracePt t="60691" x="3073400" y="3995738"/>
          <p14:tracePt t="60708" x="3251200" y="4013200"/>
          <p14:tracePt t="60725" x="3360738" y="4013200"/>
          <p14:tracePt t="60742" x="3446463" y="4013200"/>
          <p14:tracePt t="60758" x="3589338" y="3995738"/>
          <p14:tracePt t="60775" x="3700463" y="3962400"/>
          <p14:tracePt t="60792" x="3751263" y="3929063"/>
          <p14:tracePt t="60808" x="3802063" y="3894138"/>
          <p14:tracePt t="60825" x="3835400" y="3868738"/>
          <p14:tracePt t="60842" x="3860800" y="3835400"/>
          <p14:tracePt t="60858" x="3878263" y="3817938"/>
          <p14:tracePt t="60875" x="3878263" y="3802063"/>
          <p14:tracePt t="60892" x="3878263" y="3784600"/>
          <p14:tracePt t="60908" x="3878263" y="3767138"/>
          <p14:tracePt t="60925" x="3878263" y="3733800"/>
          <p14:tracePt t="60942" x="3802063" y="3690938"/>
          <p14:tracePt t="60958" x="3716338" y="3640138"/>
          <p14:tracePt t="60975" x="3589338" y="3606800"/>
          <p14:tracePt t="60992" x="3446463" y="3573463"/>
          <p14:tracePt t="61008" x="3284538" y="3573463"/>
          <p14:tracePt t="61025" x="3106738" y="3573463"/>
          <p14:tracePt t="61041" x="2971800" y="3573463"/>
          <p14:tracePt t="61058" x="2878138" y="3573463"/>
          <p14:tracePt t="61075" x="2751138" y="3573463"/>
          <p14:tracePt t="61092" x="2633663" y="3589338"/>
          <p14:tracePt t="61108" x="2489200" y="3640138"/>
          <p14:tracePt t="61125" x="2413000" y="3675063"/>
          <p14:tracePt t="61142" x="2344738" y="3733800"/>
          <p14:tracePt t="61158" x="2311400" y="3784600"/>
          <p14:tracePt t="61175" x="2278063" y="3852863"/>
          <p14:tracePt t="61192" x="2260600" y="3894138"/>
          <p14:tracePt t="61208" x="2260600" y="3962400"/>
          <p14:tracePt t="61225" x="2278063" y="4013200"/>
          <p14:tracePt t="61242" x="2395538" y="4106863"/>
          <p14:tracePt t="61258" x="2557463" y="4157663"/>
          <p14:tracePt t="61275" x="2794000" y="4208463"/>
          <p14:tracePt t="61292" x="3022600" y="4249738"/>
          <p14:tracePt t="61308" x="3251200" y="4249738"/>
          <p14:tracePt t="61325" x="3429000" y="4249738"/>
          <p14:tracePt t="61342" x="3538538" y="4208463"/>
          <p14:tracePt t="61358" x="3640138" y="4157663"/>
          <p14:tracePt t="61375" x="3733800" y="4106863"/>
          <p14:tracePt t="61392" x="3784600" y="4046538"/>
          <p14:tracePt t="61408" x="3817938" y="3995738"/>
          <p14:tracePt t="61425" x="3835400" y="3944938"/>
          <p14:tracePt t="61442" x="3860800" y="3894138"/>
          <p14:tracePt t="61458" x="3878263" y="3835400"/>
          <p14:tracePt t="61475" x="3878263" y="3784600"/>
          <p14:tracePt t="61492" x="3860800" y="3716338"/>
          <p14:tracePt t="61508" x="3784600" y="3657600"/>
          <p14:tracePt t="61525" x="3683000" y="3606800"/>
          <p14:tracePt t="61542" x="3538538" y="3556000"/>
          <p14:tracePt t="61558" x="3395663" y="3513138"/>
          <p14:tracePt t="61575" x="3251200" y="3497263"/>
          <p14:tracePt t="61592" x="3124200" y="3497263"/>
          <p14:tracePt t="61608" x="2989263" y="3497263"/>
          <p14:tracePt t="61625" x="2862263" y="3497263"/>
          <p14:tracePt t="61642" x="2717800" y="3513138"/>
          <p14:tracePt t="61658" x="2633663" y="3538538"/>
          <p14:tracePt t="61675" x="2489200" y="3606800"/>
          <p14:tracePt t="61692" x="2438400" y="3624263"/>
          <p14:tracePt t="61708" x="2438400" y="3640138"/>
          <p14:tracePt t="61725" x="2413000" y="3657600"/>
          <p14:tracePt t="61757" x="2438400" y="3690938"/>
          <p14:tracePt t="61775" x="2540000" y="3733800"/>
          <p14:tracePt t="61792" x="2684463" y="3784600"/>
          <p14:tracePt t="61808" x="2989263" y="3852863"/>
          <p14:tracePt t="61825" x="3200400" y="3894138"/>
          <p14:tracePt t="61842" x="3446463" y="3929063"/>
          <p14:tracePt t="61858" x="3716338" y="3929063"/>
          <p14:tracePt t="61875" x="3911600" y="3929063"/>
          <p14:tracePt t="61892" x="3995738" y="3929063"/>
          <p14:tracePt t="69126" x="3962400" y="3929063"/>
          <p14:tracePt t="69143" x="3911600" y="3894138"/>
          <p14:tracePt t="69159" x="3835400" y="3852863"/>
          <p14:tracePt t="69176" x="3784600" y="3802063"/>
          <p14:tracePt t="69192" x="3716338" y="3733800"/>
          <p14:tracePt t="69209" x="3640138" y="3690938"/>
          <p14:tracePt t="69225" x="3589338" y="3657600"/>
          <p14:tracePt t="69242" x="3522663" y="3624263"/>
          <p14:tracePt t="69259" x="3429000" y="3589338"/>
          <p14:tracePt t="69275" x="3327400" y="3573463"/>
          <p14:tracePt t="69292" x="3182938" y="3556000"/>
          <p14:tracePt t="69309" x="3022600" y="3538538"/>
          <p14:tracePt t="69325" x="2862263" y="3538538"/>
          <p14:tracePt t="69342" x="2684463" y="3538538"/>
          <p14:tracePt t="69359" x="2395538" y="3538538"/>
          <p14:tracePt t="69375" x="2328863" y="3556000"/>
          <p14:tracePt t="69392" x="2184400" y="3624263"/>
          <p14:tracePt t="69409" x="2057400" y="3733800"/>
          <p14:tracePt t="69425" x="2024063" y="3767138"/>
          <p14:tracePt t="69442" x="1989138" y="3835400"/>
          <p14:tracePt t="69459" x="1989138" y="3894138"/>
          <p14:tracePt t="69475" x="2024063" y="3962400"/>
          <p14:tracePt t="69492" x="2201863" y="4089400"/>
          <p14:tracePt t="69508" x="2413000" y="4191000"/>
          <p14:tracePt t="69525" x="2700338" y="4300538"/>
          <p14:tracePt t="69542" x="2946400" y="4402138"/>
          <p14:tracePt t="69559" x="3233738" y="4495800"/>
          <p14:tracePt t="69575" x="3446463" y="4513263"/>
          <p14:tracePt t="69592" x="3683000" y="4513263"/>
          <p14:tracePt t="69608" x="3911600" y="4495800"/>
          <p14:tracePt t="69625" x="4122738" y="4427538"/>
          <p14:tracePt t="69642" x="4300538" y="4318000"/>
          <p14:tracePt t="69659" x="4445000" y="4191000"/>
          <p14:tracePt t="69675" x="4546600" y="4071938"/>
          <p14:tracePt t="69692" x="4605338" y="3944938"/>
          <p14:tracePt t="69709" x="4640263" y="3852863"/>
          <p14:tracePt t="69725" x="4656138" y="3751263"/>
          <p14:tracePt t="69742" x="4656138" y="3675063"/>
          <p14:tracePt t="69759" x="4656138" y="3606800"/>
          <p14:tracePt t="69775" x="4605338" y="3573463"/>
          <p14:tracePt t="69792" x="4495800" y="3538538"/>
          <p14:tracePt t="69809" x="4318000" y="3497263"/>
          <p14:tracePt t="69825" x="4056063" y="3479800"/>
          <p14:tracePt t="69842" x="3624263" y="3446463"/>
          <p14:tracePt t="69859" x="3378200" y="3446463"/>
          <p14:tracePt t="69875" x="3040063" y="3446463"/>
          <p14:tracePt t="69892" x="2633663" y="3446463"/>
          <p14:tracePt t="69909" x="2438400" y="3462338"/>
          <p14:tracePt t="69925" x="2278063" y="3513138"/>
          <p14:tracePt t="69942" x="2133600" y="3573463"/>
          <p14:tracePt t="69959" x="2039938" y="3640138"/>
          <p14:tracePt t="69975" x="1973263" y="3716338"/>
          <p14:tracePt t="69992" x="1922463" y="3784600"/>
          <p14:tracePt t="70009" x="1887538" y="3835400"/>
          <p14:tracePt t="70025" x="1887538" y="3929063"/>
          <p14:tracePt t="70042" x="1922463" y="3995738"/>
          <p14:tracePt t="70059" x="2116138" y="4140200"/>
          <p14:tracePt t="70075" x="2362200" y="4267200"/>
          <p14:tracePt t="70092" x="2590800" y="4368800"/>
          <p14:tracePt t="70109" x="2862263" y="4445000"/>
          <p14:tracePt t="70125" x="3073400" y="4462463"/>
          <p14:tracePt t="70142" x="3284538" y="4462463"/>
          <p14:tracePt t="70159" x="3446463" y="4445000"/>
          <p14:tracePt t="70175" x="3589338" y="4351338"/>
          <p14:tracePt t="70192" x="3700463" y="4208463"/>
          <p14:tracePt t="70208" x="3802063" y="4046538"/>
          <p14:tracePt t="70225" x="3894138" y="3852863"/>
          <p14:tracePt t="70242" x="3944938" y="3690938"/>
          <p14:tracePt t="70259" x="3962400" y="3538538"/>
          <p14:tracePt t="70275" x="3962400" y="3395663"/>
          <p14:tracePt t="70292" x="3929063" y="3268663"/>
          <p14:tracePt t="70309" x="3817938" y="3141663"/>
          <p14:tracePt t="70325" x="3589338" y="3005138"/>
          <p14:tracePt t="70342" x="3395663" y="2913063"/>
          <p14:tracePt t="70359" x="3090863" y="2862263"/>
          <p14:tracePt t="70375" x="2649538" y="2827338"/>
          <p14:tracePt t="70392" x="2522538" y="2827338"/>
          <p14:tracePt t="70409" x="2217738" y="2862263"/>
          <p14:tracePt t="70425" x="2057400" y="2946400"/>
          <p14:tracePt t="70442" x="1955800" y="3073400"/>
          <p14:tracePt t="70459" x="1846263" y="3182938"/>
          <p14:tracePt t="70475" x="1795463" y="3302000"/>
          <p14:tracePt t="70492" x="1760538" y="3429000"/>
          <p14:tracePt t="70509" x="1760538" y="3556000"/>
          <p14:tracePt t="70525" x="1778000" y="3675063"/>
          <p14:tracePt t="70542" x="1905000" y="3817938"/>
          <p14:tracePt t="70558" x="2151063" y="3995738"/>
          <p14:tracePt t="70575" x="2455863" y="4122738"/>
          <p14:tracePt t="70592" x="2811463" y="4191000"/>
          <p14:tracePt t="70609" x="3217863" y="4267200"/>
          <p14:tracePt t="70625" x="3522663" y="4284663"/>
          <p14:tracePt t="70642" x="3860800" y="4300538"/>
          <p14:tracePt t="70659" x="4157663" y="4300538"/>
          <p14:tracePt t="70675" x="4351338" y="4284663"/>
          <p14:tracePt t="70692" x="4445000" y="4224338"/>
          <p14:tracePt t="70709" x="4529138" y="4173538"/>
          <p14:tracePt t="70725" x="4564063" y="4106863"/>
          <p14:tracePt t="70742" x="4589463" y="3995738"/>
          <p14:tracePt t="70759" x="4589463" y="3911600"/>
          <p14:tracePt t="70775" x="4564063" y="3802063"/>
          <p14:tracePt t="70792" x="4513263" y="3716338"/>
          <p14:tracePt t="70809" x="4427538" y="3606800"/>
          <p14:tracePt t="70826" x="4300538" y="3497263"/>
          <p14:tracePt t="70842" x="4249738" y="3479800"/>
          <p14:tracePt t="70859" x="4056063" y="3411538"/>
          <p14:tracePt t="70876" x="3962400" y="3411538"/>
          <p14:tracePt t="70892" x="3683000" y="3395663"/>
          <p14:tracePt t="70908" x="3505200" y="3395663"/>
          <p14:tracePt t="70925" x="3344863" y="3395663"/>
          <p14:tracePt t="70942" x="3149600" y="3462338"/>
          <p14:tracePt t="70959" x="3055938" y="3497263"/>
          <p14:tracePt t="71942" x="3106738" y="3538538"/>
          <p14:tracePt t="71959" x="3233738" y="3606800"/>
          <p14:tracePt t="71976" x="3344863" y="3657600"/>
          <p14:tracePt t="71992" x="3538538" y="3733800"/>
          <p14:tracePt t="72009" x="3657600" y="3784600"/>
          <p14:tracePt t="72026" x="3767138" y="3802063"/>
          <p14:tracePt t="72513" x="3767138" y="3784600"/>
          <p14:tracePt t="72525" x="3784600" y="3751263"/>
          <p14:tracePt t="72542" x="3835400" y="3657600"/>
          <p14:tracePt t="72559" x="3894138" y="3573463"/>
          <p14:tracePt t="72575" x="3929063" y="3462338"/>
          <p14:tracePt t="72592" x="3944938" y="3395663"/>
          <p14:tracePt t="72608" x="3944938" y="3344863"/>
          <p14:tracePt t="72625" x="3944938" y="3251200"/>
          <p14:tracePt t="72642" x="3878263" y="3182938"/>
          <p14:tracePt t="72659" x="3733800" y="3073400"/>
          <p14:tracePt t="72675" x="3538538" y="3005138"/>
          <p14:tracePt t="72692" x="3360738" y="2963863"/>
          <p14:tracePt t="72709" x="3167063" y="2946400"/>
          <p14:tracePt t="72725" x="2989263" y="2946400"/>
          <p14:tracePt t="72742" x="2811463" y="2989263"/>
          <p14:tracePt t="72759" x="2667000" y="3055938"/>
          <p14:tracePt t="72775" x="2522538" y="3141663"/>
          <p14:tracePt t="72792" x="2395538" y="3251200"/>
          <p14:tracePt t="72809" x="2293938" y="3344863"/>
          <p14:tracePt t="72825" x="2235200" y="3395663"/>
          <p14:tracePt t="72842" x="2166938" y="3479800"/>
          <p14:tracePt t="72859" x="2116138" y="3556000"/>
          <p14:tracePt t="72876" x="2100263" y="3606800"/>
          <p14:tracePt t="72892" x="2100263" y="3640138"/>
          <p14:tracePt t="72909" x="2100263" y="3690938"/>
          <p14:tracePt t="72926" x="2151063" y="3767138"/>
          <p14:tracePt t="72942" x="2260600" y="3835400"/>
          <p14:tracePt t="72959" x="2395538" y="3929063"/>
          <p14:tracePt t="72975" x="2590800" y="4030663"/>
          <p14:tracePt t="72992" x="2827338" y="4140200"/>
          <p14:tracePt t="73009" x="3055938" y="4208463"/>
          <p14:tracePt t="73025" x="3268663" y="4267200"/>
          <p14:tracePt t="73042" x="3505200" y="4284663"/>
          <p14:tracePt t="73059" x="3700463" y="4284663"/>
          <p14:tracePt t="73075" x="3835400" y="4249738"/>
          <p14:tracePt t="73092" x="3979863" y="4173538"/>
          <p14:tracePt t="73109" x="4056063" y="4106863"/>
          <p14:tracePt t="73125" x="4122738" y="4013200"/>
          <p14:tracePt t="73142" x="4173538" y="3929063"/>
          <p14:tracePt t="73159" x="4208463" y="3852863"/>
          <p14:tracePt t="73175" x="4233863" y="3784600"/>
          <p14:tracePt t="73192" x="4233863" y="3690938"/>
          <p14:tracePt t="73209" x="4233863" y="3606800"/>
          <p14:tracePt t="73225" x="4140200" y="3497263"/>
          <p14:tracePt t="73242" x="4013200" y="3411538"/>
          <p14:tracePt t="73259" x="3802063" y="3319463"/>
          <p14:tracePt t="73276" x="3573463" y="3251200"/>
          <p14:tracePt t="73292" x="3217863" y="3233738"/>
          <p14:tracePt t="73309" x="3090863" y="3233738"/>
          <p14:tracePt t="73325" x="2878138" y="3233738"/>
          <p14:tracePt t="73342" x="2633663" y="3302000"/>
          <p14:tracePt t="73359" x="2506663" y="3395663"/>
          <p14:tracePt t="73376" x="2413000" y="3462338"/>
          <p14:tracePt t="73392" x="2344738" y="3556000"/>
          <p14:tracePt t="73409" x="2293938" y="3624263"/>
          <p14:tracePt t="73425" x="2278063" y="3716338"/>
          <p14:tracePt t="73442" x="2260600" y="3817938"/>
          <p14:tracePt t="73459" x="2260600" y="3894138"/>
          <p14:tracePt t="73476" x="2328863" y="3979863"/>
          <p14:tracePt t="73492" x="2455863" y="4071938"/>
          <p14:tracePt t="73509" x="2700338" y="4191000"/>
          <p14:tracePt t="73526" x="2928938" y="4224338"/>
          <p14:tracePt t="73542" x="3344863" y="4300538"/>
          <p14:tracePt t="73559" x="3606800" y="4300538"/>
          <p14:tracePt t="73575" x="3860800" y="4300538"/>
          <p14:tracePt t="73592" x="3995738" y="4300538"/>
          <p14:tracePt t="73609" x="4140200" y="4300538"/>
          <p14:tracePt t="73626" x="4249738" y="4249738"/>
          <p14:tracePt t="73642" x="4300538" y="4191000"/>
          <p14:tracePt t="73659" x="4335463" y="4157663"/>
          <p14:tracePt t="73676" x="4351338" y="4106863"/>
          <p14:tracePt t="73692" x="4351338" y="4071938"/>
          <p14:tracePt t="73709" x="4351338" y="4030663"/>
          <p14:tracePt t="73725" x="4351338" y="3995738"/>
          <p14:tracePt t="73742" x="4351338" y="3962400"/>
          <p14:tracePt t="73759" x="4335463" y="3929063"/>
          <p14:tracePt t="73776" x="4318000" y="3911600"/>
          <p14:tracePt t="73792" x="4284663" y="3894138"/>
          <p14:tracePt t="73809" x="4233863" y="3852863"/>
          <p14:tracePt t="73826" x="4157663" y="3817938"/>
          <p14:tracePt t="73842" x="4056063" y="3784600"/>
          <p14:tracePt t="73859" x="3929063" y="3751263"/>
          <p14:tracePt t="73875" x="3767138" y="3716338"/>
          <p14:tracePt t="73892" x="3683000" y="3690938"/>
          <p14:tracePt t="73909" x="3573463" y="3675063"/>
          <p14:tracePt t="73925" x="3462338" y="3657600"/>
          <p14:tracePt t="73942" x="3344863" y="3640138"/>
          <p14:tracePt t="73959" x="3233738" y="3640138"/>
          <p14:tracePt t="73976" x="3149600" y="3624263"/>
          <p14:tracePt t="73992" x="3040063" y="3624263"/>
          <p14:tracePt t="74009" x="2928938" y="3624263"/>
          <p14:tracePt t="74025" x="2862263" y="3624263"/>
          <p14:tracePt t="74042" x="2768600" y="3624263"/>
          <p14:tracePt t="75922" x="2768600" y="3657600"/>
          <p14:tracePt t="75930" x="2751138" y="3716338"/>
          <p14:tracePt t="75942" x="2717800" y="3802063"/>
          <p14:tracePt t="75960" x="2616200" y="4013200"/>
          <p14:tracePt t="75976" x="2506663" y="4267200"/>
          <p14:tracePt t="75992" x="2395538" y="4529138"/>
          <p14:tracePt t="76009" x="2293938" y="4757738"/>
          <p14:tracePt t="76026" x="2235200" y="4995863"/>
          <p14:tracePt t="76042" x="2201863" y="5097463"/>
          <p14:tracePt t="76059" x="2184400" y="5240338"/>
          <p14:tracePt t="76076" x="2184400" y="5351463"/>
          <p14:tracePt t="76092" x="2184400" y="5435600"/>
          <p14:tracePt t="76109" x="2201863" y="5468938"/>
          <p14:tracePt t="76125" x="2260600" y="5529263"/>
          <p14:tracePt t="76142" x="2344738" y="5580063"/>
          <p14:tracePt t="76159" x="2413000" y="5613400"/>
          <p14:tracePt t="76176" x="2540000" y="5664200"/>
          <p14:tracePt t="76192" x="2684463" y="5722938"/>
          <p14:tracePt t="76209" x="2878138" y="5808663"/>
          <p14:tracePt t="76226" x="3005138" y="5884863"/>
          <p14:tracePt t="79888" x="3005138" y="5859463"/>
          <p14:tracePt t="79896" x="3005138" y="5842000"/>
          <p14:tracePt t="79911" x="3022600" y="5824538"/>
          <p14:tracePt t="79927" x="3106738" y="5740400"/>
          <p14:tracePt t="79943" x="3217863" y="5689600"/>
          <p14:tracePt t="79960" x="3344863" y="5664200"/>
          <p14:tracePt t="79976" x="3429000" y="5664200"/>
          <p14:tracePt t="79992" x="3538538" y="5664200"/>
          <p14:tracePt t="80009" x="3624263" y="5664200"/>
          <p14:tracePt t="80026" x="3657600" y="5664200"/>
          <p14:tracePt t="83164" x="3640138" y="5595938"/>
          <p14:tracePt t="83179" x="3640138" y="5468938"/>
          <p14:tracePt t="83194" x="3624263" y="4427538"/>
          <p14:tracePt t="83210" x="3962400" y="2471738"/>
          <p14:tracePt t="83226" x="4622800" y="465138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226</Words>
  <Application>Microsoft Macintosh PowerPoint</Application>
  <PresentationFormat>Grand écran</PresentationFormat>
  <Paragraphs>77</Paragraphs>
  <Slides>8</Slides>
  <Notes>0</Notes>
  <HiddenSlides>0</HiddenSlides>
  <MMClips>8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Vue antérieure du thorax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7</cp:revision>
  <dcterms:created xsi:type="dcterms:W3CDTF">2026-09-02T13:55:00Z</dcterms:created>
  <dcterms:modified xsi:type="dcterms:W3CDTF">2026-09-04T09:36:03Z</dcterms:modified>
</cp:coreProperties>
</file>