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264" r:id="rId3"/>
    <p:sldId id="259" r:id="rId4"/>
    <p:sldId id="260" r:id="rId5"/>
    <p:sldId id="265" r:id="rId6"/>
    <p:sldId id="270" r:id="rId7"/>
    <p:sldId id="269" r:id="rId8"/>
    <p:sldId id="272" r:id="rId9"/>
    <p:sldId id="271" r:id="rId10"/>
    <p:sldId id="273" r:id="rId11"/>
    <p:sldId id="274" r:id="rId12"/>
    <p:sldId id="275" r:id="rId13"/>
    <p:sldId id="276" r:id="rId14"/>
    <p:sldId id="277" r:id="rId15"/>
    <p:sldId id="278" r:id="rId16"/>
    <p:sldId id="295" r:id="rId17"/>
    <p:sldId id="279" r:id="rId18"/>
    <p:sldId id="281" r:id="rId19"/>
    <p:sldId id="298" r:id="rId20"/>
    <p:sldId id="280" r:id="rId21"/>
    <p:sldId id="282" r:id="rId22"/>
    <p:sldId id="296" r:id="rId23"/>
    <p:sldId id="283" r:id="rId24"/>
    <p:sldId id="297" r:id="rId25"/>
    <p:sldId id="284" r:id="rId26"/>
    <p:sldId id="299" r:id="rId27"/>
    <p:sldId id="286" r:id="rId28"/>
    <p:sldId id="294" r:id="rId29"/>
    <p:sldId id="292" r:id="rId30"/>
    <p:sldId id="289" r:id="rId31"/>
    <p:sldId id="287" r:id="rId32"/>
    <p:sldId id="301" r:id="rId33"/>
    <p:sldId id="293" r:id="rId34"/>
    <p:sldId id="291" r:id="rId35"/>
    <p:sldId id="290" r:id="rId36"/>
    <p:sldId id="268" r:id="rId37"/>
    <p:sldId id="261" r:id="rId38"/>
    <p:sldId id="300"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D2EA"/>
    <a:srgbClr val="E6007E"/>
    <a:srgbClr val="FFD1EA"/>
    <a:srgbClr val="E59BDE"/>
    <a:srgbClr val="CC00FF"/>
    <a:srgbClr val="AA2C9E"/>
    <a:srgbClr val="D048C3"/>
    <a:srgbClr val="F8E4F6"/>
    <a:srgbClr val="B202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314" autoAdjust="0"/>
    <p:restoredTop sz="87176"/>
  </p:normalViewPr>
  <p:slideViewPr>
    <p:cSldViewPr snapToGrid="0">
      <p:cViewPr varScale="1">
        <p:scale>
          <a:sx n="92" d="100"/>
          <a:sy n="92" d="100"/>
        </p:scale>
        <p:origin x="176" y="344"/>
      </p:cViewPr>
      <p:guideLst/>
    </p:cSldViewPr>
  </p:slideViewPr>
  <p:notesTextViewPr>
    <p:cViewPr>
      <p:scale>
        <a:sx n="1" d="1"/>
        <a:sy n="1" d="1"/>
      </p:scale>
      <p:origin x="0" y="0"/>
    </p:cViewPr>
  </p:notesTextViewPr>
  <p:notesViewPr>
    <p:cSldViewPr snapToGrid="0">
      <p:cViewPr varScale="1">
        <p:scale>
          <a:sx n="64" d="100"/>
          <a:sy n="64" d="100"/>
        </p:scale>
        <p:origin x="2338"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image" Target="../media/image19.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9.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5DFB59F9-48C5-4ACE-9FE5-28A0E795E0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9ED30DB-2736-444C-A239-017DEDAF6B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ED1B73-1A39-4594-98EF-679AB7531D82}" type="datetimeFigureOut">
              <a:rPr lang="fr-FR" smtClean="0"/>
              <a:t>15/09/2026</a:t>
            </a:fld>
            <a:endParaRPr lang="fr-FR"/>
          </a:p>
        </p:txBody>
      </p:sp>
      <p:sp>
        <p:nvSpPr>
          <p:cNvPr id="4" name="Espace réservé du pied de page 3">
            <a:extLst>
              <a:ext uri="{FF2B5EF4-FFF2-40B4-BE49-F238E27FC236}">
                <a16:creationId xmlns:a16="http://schemas.microsoft.com/office/drawing/2014/main" id="{5E40E321-717D-4B73-8B3F-D5A4A5FE78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a:extLst>
              <a:ext uri="{FF2B5EF4-FFF2-40B4-BE49-F238E27FC236}">
                <a16:creationId xmlns:a16="http://schemas.microsoft.com/office/drawing/2014/main" id="{E6AC2181-2223-4BB8-9773-69FA38AC36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F7CD580-45FC-44E8-AD75-8839D1F56593}" type="slidenum">
              <a:rPr lang="fr-FR" smtClean="0"/>
              <a:t>‹#›</a:t>
            </a:fld>
            <a:endParaRPr lang="fr-FR"/>
          </a:p>
        </p:txBody>
      </p:sp>
    </p:spTree>
    <p:extLst>
      <p:ext uri="{BB962C8B-B14F-4D97-AF65-F5344CB8AC3E}">
        <p14:creationId xmlns:p14="http://schemas.microsoft.com/office/powerpoint/2010/main" val="36315116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406115-0ACC-4867-8C42-FF8E57ECE7CB}"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85DC14-CB77-4B33-A001-735CAEBA3651}" type="slidenum">
              <a:rPr lang="fr-FR" smtClean="0"/>
              <a:t>‹#›</a:t>
            </a:fld>
            <a:endParaRPr lang="fr-FR"/>
          </a:p>
        </p:txBody>
      </p:sp>
    </p:spTree>
    <p:extLst>
      <p:ext uri="{BB962C8B-B14F-4D97-AF65-F5344CB8AC3E}">
        <p14:creationId xmlns:p14="http://schemas.microsoft.com/office/powerpoint/2010/main" val="2591270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885DC14-CB77-4B33-A001-735CAEBA3651}" type="slidenum">
              <a:rPr lang="fr-FR" smtClean="0"/>
              <a:t>3</a:t>
            </a:fld>
            <a:endParaRPr lang="fr-FR"/>
          </a:p>
        </p:txBody>
      </p:sp>
    </p:spTree>
    <p:extLst>
      <p:ext uri="{BB962C8B-B14F-4D97-AF65-F5344CB8AC3E}">
        <p14:creationId xmlns:p14="http://schemas.microsoft.com/office/powerpoint/2010/main" val="2410778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6</a:t>
            </a:fld>
            <a:endParaRPr lang="fr-FR"/>
          </a:p>
        </p:txBody>
      </p:sp>
    </p:spTree>
    <p:extLst>
      <p:ext uri="{BB962C8B-B14F-4D97-AF65-F5344CB8AC3E}">
        <p14:creationId xmlns:p14="http://schemas.microsoft.com/office/powerpoint/2010/main" val="3101528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8</a:t>
            </a:fld>
            <a:endParaRPr lang="fr-FR"/>
          </a:p>
        </p:txBody>
      </p:sp>
    </p:spTree>
    <p:extLst>
      <p:ext uri="{BB962C8B-B14F-4D97-AF65-F5344CB8AC3E}">
        <p14:creationId xmlns:p14="http://schemas.microsoft.com/office/powerpoint/2010/main" val="201730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9</a:t>
            </a:fld>
            <a:endParaRPr lang="fr-FR"/>
          </a:p>
        </p:txBody>
      </p:sp>
    </p:spTree>
    <p:extLst>
      <p:ext uri="{BB962C8B-B14F-4D97-AF65-F5344CB8AC3E}">
        <p14:creationId xmlns:p14="http://schemas.microsoft.com/office/powerpoint/2010/main" val="4050705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10</a:t>
            </a:fld>
            <a:endParaRPr lang="fr-FR"/>
          </a:p>
        </p:txBody>
      </p:sp>
    </p:spTree>
    <p:extLst>
      <p:ext uri="{BB962C8B-B14F-4D97-AF65-F5344CB8AC3E}">
        <p14:creationId xmlns:p14="http://schemas.microsoft.com/office/powerpoint/2010/main" val="2462536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12</a:t>
            </a:fld>
            <a:endParaRPr lang="fr-FR"/>
          </a:p>
        </p:txBody>
      </p:sp>
    </p:spTree>
    <p:extLst>
      <p:ext uri="{BB962C8B-B14F-4D97-AF65-F5344CB8AC3E}">
        <p14:creationId xmlns:p14="http://schemas.microsoft.com/office/powerpoint/2010/main" val="653630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23</a:t>
            </a:fld>
            <a:endParaRPr lang="fr-FR"/>
          </a:p>
        </p:txBody>
      </p:sp>
    </p:spTree>
    <p:extLst>
      <p:ext uri="{BB962C8B-B14F-4D97-AF65-F5344CB8AC3E}">
        <p14:creationId xmlns:p14="http://schemas.microsoft.com/office/powerpoint/2010/main" val="2314796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E885DC14-CB77-4B33-A001-735CAEBA3651}" type="slidenum">
              <a:rPr lang="fr-FR" smtClean="0"/>
              <a:t>28</a:t>
            </a:fld>
            <a:endParaRPr lang="fr-FR"/>
          </a:p>
        </p:txBody>
      </p:sp>
    </p:spTree>
    <p:extLst>
      <p:ext uri="{BB962C8B-B14F-4D97-AF65-F5344CB8AC3E}">
        <p14:creationId xmlns:p14="http://schemas.microsoft.com/office/powerpoint/2010/main" val="626167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B9B061-148C-41A1-BB46-ED4C76963F1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A5D56A9-5AF4-406F-ADDE-78BF66F2CE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E9832345-E1DE-4852-8920-9657A4EFE6B7}"/>
              </a:ext>
            </a:extLst>
          </p:cNvPr>
          <p:cNvSpPr>
            <a:spLocks noGrp="1"/>
          </p:cNvSpPr>
          <p:nvPr>
            <p:ph type="dt" sz="half" idx="10"/>
          </p:nvPr>
        </p:nvSpPr>
        <p:spPr/>
        <p:txBody>
          <a:bodyPr/>
          <a:lstStyle/>
          <a:p>
            <a:fld id="{C079320F-9D8E-4448-821A-24D8B8EF4F4C}" type="datetime1">
              <a:rPr lang="fr-FR" smtClean="0"/>
              <a:t>15/09/2026</a:t>
            </a:fld>
            <a:endParaRPr lang="fr-FR"/>
          </a:p>
        </p:txBody>
      </p:sp>
      <p:sp>
        <p:nvSpPr>
          <p:cNvPr id="5" name="Espace réservé du pied de page 4">
            <a:extLst>
              <a:ext uri="{FF2B5EF4-FFF2-40B4-BE49-F238E27FC236}">
                <a16:creationId xmlns:a16="http://schemas.microsoft.com/office/drawing/2014/main" id="{5D4C058B-96EF-4FAE-A7FE-8C66DC8279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FF82395-0491-4AF8-BDF7-C0B3A83F5A00}"/>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283614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7EEEE3-940C-4CFD-ACE2-474DFEEADB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2488102-545B-4339-82DF-95440E2AAE6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654F893-CF38-4BD8-A773-DCD729C2912B}"/>
              </a:ext>
            </a:extLst>
          </p:cNvPr>
          <p:cNvSpPr>
            <a:spLocks noGrp="1"/>
          </p:cNvSpPr>
          <p:nvPr>
            <p:ph type="dt" sz="half" idx="10"/>
          </p:nvPr>
        </p:nvSpPr>
        <p:spPr/>
        <p:txBody>
          <a:bodyPr/>
          <a:lstStyle/>
          <a:p>
            <a:fld id="{8F5EF4AE-25B6-496A-9923-25CDE0953FBA}" type="datetime1">
              <a:rPr lang="fr-FR" smtClean="0"/>
              <a:t>15/09/2026</a:t>
            </a:fld>
            <a:endParaRPr lang="fr-FR"/>
          </a:p>
        </p:txBody>
      </p:sp>
      <p:sp>
        <p:nvSpPr>
          <p:cNvPr id="5" name="Espace réservé du pied de page 4">
            <a:extLst>
              <a:ext uri="{FF2B5EF4-FFF2-40B4-BE49-F238E27FC236}">
                <a16:creationId xmlns:a16="http://schemas.microsoft.com/office/drawing/2014/main" id="{A3C8B4CB-6631-492E-84FF-55163BFB6E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8E07DCD-C3A5-45BA-9D76-E582DE4325C4}"/>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2409973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EED5F0-D334-44C4-8B49-B1E97700C6F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9A8A615-03A3-40F3-B7C6-03B5A3D7DF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9F39686-C399-41AA-8755-2196B17A67FB}"/>
              </a:ext>
            </a:extLst>
          </p:cNvPr>
          <p:cNvSpPr>
            <a:spLocks noGrp="1"/>
          </p:cNvSpPr>
          <p:nvPr>
            <p:ph type="dt" sz="half" idx="10"/>
          </p:nvPr>
        </p:nvSpPr>
        <p:spPr/>
        <p:txBody>
          <a:bodyPr/>
          <a:lstStyle/>
          <a:p>
            <a:fld id="{2F938089-6EF0-4FA0-AAFD-9D11EFE50012}" type="datetime1">
              <a:rPr lang="fr-FR" smtClean="0"/>
              <a:t>15/09/2026</a:t>
            </a:fld>
            <a:endParaRPr lang="fr-FR"/>
          </a:p>
        </p:txBody>
      </p:sp>
      <p:sp>
        <p:nvSpPr>
          <p:cNvPr id="5" name="Espace réservé du pied de page 4">
            <a:extLst>
              <a:ext uri="{FF2B5EF4-FFF2-40B4-BE49-F238E27FC236}">
                <a16:creationId xmlns:a16="http://schemas.microsoft.com/office/drawing/2014/main" id="{010B8966-65F2-4671-891F-D1250703DE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F7E7802-A5FF-4E84-9F2A-6F1BDF398AFC}"/>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2962257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75DE5-9431-4372-A18D-8497ACFCC1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61A3196-3114-4B48-B383-04F3868D6E4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135D0B2-61F9-417E-8E91-1F64A5CAC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79A88D17-A54F-4506-AB14-226BDEC49C30}"/>
              </a:ext>
            </a:extLst>
          </p:cNvPr>
          <p:cNvSpPr>
            <a:spLocks noGrp="1"/>
          </p:cNvSpPr>
          <p:nvPr>
            <p:ph type="dt" sz="half" idx="10"/>
          </p:nvPr>
        </p:nvSpPr>
        <p:spPr/>
        <p:txBody>
          <a:bodyPr/>
          <a:lstStyle/>
          <a:p>
            <a:fld id="{BB2C737C-2860-4963-BF1A-8137A311F884}" type="datetime1">
              <a:rPr lang="fr-FR" smtClean="0"/>
              <a:t>15/09/2026</a:t>
            </a:fld>
            <a:endParaRPr lang="fr-FR"/>
          </a:p>
        </p:txBody>
      </p:sp>
      <p:sp>
        <p:nvSpPr>
          <p:cNvPr id="6" name="Espace réservé du pied de page 5">
            <a:extLst>
              <a:ext uri="{FF2B5EF4-FFF2-40B4-BE49-F238E27FC236}">
                <a16:creationId xmlns:a16="http://schemas.microsoft.com/office/drawing/2014/main" id="{CF59DDD5-166B-47FD-8D2E-E70927E358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EA7A6A4-92AF-4DF2-975C-D11D4D43B612}"/>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1724521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19BE48-5E6F-483A-BB1B-62796753423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12E4C83-64F9-4B8F-A594-AAB48866E7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0D9BD83-76B2-400A-9BA8-54EA0000155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06CC9E6-6380-44BD-B5E6-77294ECA1E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E177103-261B-4D88-8315-ADE38759721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9BBAAA2-EE75-4368-880D-656145B15FF4}"/>
              </a:ext>
            </a:extLst>
          </p:cNvPr>
          <p:cNvSpPr>
            <a:spLocks noGrp="1"/>
          </p:cNvSpPr>
          <p:nvPr>
            <p:ph type="dt" sz="half" idx="10"/>
          </p:nvPr>
        </p:nvSpPr>
        <p:spPr/>
        <p:txBody>
          <a:bodyPr/>
          <a:lstStyle/>
          <a:p>
            <a:fld id="{DED00FDE-FB1A-4FD3-AD81-E73EAA051761}" type="datetime1">
              <a:rPr lang="fr-FR" smtClean="0"/>
              <a:t>15/09/2026</a:t>
            </a:fld>
            <a:endParaRPr lang="fr-FR"/>
          </a:p>
        </p:txBody>
      </p:sp>
      <p:sp>
        <p:nvSpPr>
          <p:cNvPr id="8" name="Espace réservé du pied de page 7">
            <a:extLst>
              <a:ext uri="{FF2B5EF4-FFF2-40B4-BE49-F238E27FC236}">
                <a16:creationId xmlns:a16="http://schemas.microsoft.com/office/drawing/2014/main" id="{8D9B9553-02B6-448A-8500-019DAB1B93D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C7FD423-A1C0-40D5-ADB1-848225B1493B}"/>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2784414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F05524-FE94-4B18-BD01-93F6FD351BF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B68D9EB-0137-4E3A-83A8-F833BC9A8730}"/>
              </a:ext>
            </a:extLst>
          </p:cNvPr>
          <p:cNvSpPr>
            <a:spLocks noGrp="1"/>
          </p:cNvSpPr>
          <p:nvPr>
            <p:ph type="dt" sz="half" idx="10"/>
          </p:nvPr>
        </p:nvSpPr>
        <p:spPr/>
        <p:txBody>
          <a:bodyPr/>
          <a:lstStyle/>
          <a:p>
            <a:fld id="{9E577D93-91C3-4D57-942B-E31B78A7067E}" type="datetime1">
              <a:rPr lang="fr-FR" smtClean="0"/>
              <a:t>15/09/2026</a:t>
            </a:fld>
            <a:endParaRPr lang="fr-FR"/>
          </a:p>
        </p:txBody>
      </p:sp>
      <p:sp>
        <p:nvSpPr>
          <p:cNvPr id="4" name="Espace réservé du pied de page 3">
            <a:extLst>
              <a:ext uri="{FF2B5EF4-FFF2-40B4-BE49-F238E27FC236}">
                <a16:creationId xmlns:a16="http://schemas.microsoft.com/office/drawing/2014/main" id="{5887A994-397C-4848-A8CF-183B07EA93C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AB47A65-C33C-4BC9-B70F-D79C407F174E}"/>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2018021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2AE91A4-A139-493A-8087-CCB5B1DC4996}"/>
              </a:ext>
            </a:extLst>
          </p:cNvPr>
          <p:cNvSpPr>
            <a:spLocks noGrp="1"/>
          </p:cNvSpPr>
          <p:nvPr>
            <p:ph type="dt" sz="half" idx="10"/>
          </p:nvPr>
        </p:nvSpPr>
        <p:spPr/>
        <p:txBody>
          <a:bodyPr/>
          <a:lstStyle/>
          <a:p>
            <a:fld id="{13AFC385-4C3C-460F-AED2-C85112934800}" type="datetime1">
              <a:rPr lang="fr-FR" smtClean="0"/>
              <a:t>15/09/2026</a:t>
            </a:fld>
            <a:endParaRPr lang="fr-FR"/>
          </a:p>
        </p:txBody>
      </p:sp>
      <p:sp>
        <p:nvSpPr>
          <p:cNvPr id="3" name="Espace réservé du pied de page 2">
            <a:extLst>
              <a:ext uri="{FF2B5EF4-FFF2-40B4-BE49-F238E27FC236}">
                <a16:creationId xmlns:a16="http://schemas.microsoft.com/office/drawing/2014/main" id="{751AD50C-961E-4DFC-A8D0-6CA0821BBE4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BC0895E-2155-4B45-AC08-94FA3C8A20ED}"/>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1615546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AF118D-EF13-485A-B736-4A00C3669C6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C9D8DD2-ED02-4E52-8CD4-8826A34E1A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E32D3DE-75DC-4E6E-8A20-D9C157850F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22B91D-A48A-4B8D-A14D-670E0BA15507}"/>
              </a:ext>
            </a:extLst>
          </p:cNvPr>
          <p:cNvSpPr>
            <a:spLocks noGrp="1"/>
          </p:cNvSpPr>
          <p:nvPr>
            <p:ph type="dt" sz="half" idx="10"/>
          </p:nvPr>
        </p:nvSpPr>
        <p:spPr/>
        <p:txBody>
          <a:bodyPr/>
          <a:lstStyle/>
          <a:p>
            <a:fld id="{6A3F7D9B-5283-472D-ACA4-9F9195031DEC}" type="datetime1">
              <a:rPr lang="fr-FR" smtClean="0"/>
              <a:t>15/09/2026</a:t>
            </a:fld>
            <a:endParaRPr lang="fr-FR"/>
          </a:p>
        </p:txBody>
      </p:sp>
      <p:sp>
        <p:nvSpPr>
          <p:cNvPr id="6" name="Espace réservé du pied de page 5">
            <a:extLst>
              <a:ext uri="{FF2B5EF4-FFF2-40B4-BE49-F238E27FC236}">
                <a16:creationId xmlns:a16="http://schemas.microsoft.com/office/drawing/2014/main" id="{C30251EB-D093-4AF0-B458-D4ABB15D063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ADDDD4E-4D8E-4436-AE47-25807DF090B9}"/>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366642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78BC55-1F20-433F-81BC-04919E1AA63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DDFAF49-384D-4FAF-B465-B4B04AD120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DF4B46C-C715-4172-944F-B48C65563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4FA6DD-3091-452C-B522-4A46B9C5A378}"/>
              </a:ext>
            </a:extLst>
          </p:cNvPr>
          <p:cNvSpPr>
            <a:spLocks noGrp="1"/>
          </p:cNvSpPr>
          <p:nvPr>
            <p:ph type="dt" sz="half" idx="10"/>
          </p:nvPr>
        </p:nvSpPr>
        <p:spPr/>
        <p:txBody>
          <a:bodyPr/>
          <a:lstStyle/>
          <a:p>
            <a:fld id="{B1378765-8C99-4B57-8212-B91F0EE078B9}" type="datetime1">
              <a:rPr lang="fr-FR" smtClean="0"/>
              <a:t>15/09/2026</a:t>
            </a:fld>
            <a:endParaRPr lang="fr-FR"/>
          </a:p>
        </p:txBody>
      </p:sp>
      <p:sp>
        <p:nvSpPr>
          <p:cNvPr id="6" name="Espace réservé du pied de page 5">
            <a:extLst>
              <a:ext uri="{FF2B5EF4-FFF2-40B4-BE49-F238E27FC236}">
                <a16:creationId xmlns:a16="http://schemas.microsoft.com/office/drawing/2014/main" id="{0186A780-2310-44AC-84BF-6ECBC988DAA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ED7336A-6E2A-4472-8618-79A973824AA7}"/>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933401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7CB3-BB7E-4C5A-9C21-E5743600838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B73102D-516A-44AD-AD78-422A0C4CEE5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1A02861-2646-42E0-93A1-BDEADED3E5DA}"/>
              </a:ext>
            </a:extLst>
          </p:cNvPr>
          <p:cNvSpPr>
            <a:spLocks noGrp="1"/>
          </p:cNvSpPr>
          <p:nvPr>
            <p:ph type="dt" sz="half" idx="10"/>
          </p:nvPr>
        </p:nvSpPr>
        <p:spPr/>
        <p:txBody>
          <a:bodyPr/>
          <a:lstStyle/>
          <a:p>
            <a:fld id="{D1B29267-42DC-4CF5-B729-425B9797A766}" type="datetime1">
              <a:rPr lang="fr-FR" smtClean="0"/>
              <a:t>15/09/2026</a:t>
            </a:fld>
            <a:endParaRPr lang="fr-FR"/>
          </a:p>
        </p:txBody>
      </p:sp>
      <p:sp>
        <p:nvSpPr>
          <p:cNvPr id="5" name="Espace réservé du pied de page 4">
            <a:extLst>
              <a:ext uri="{FF2B5EF4-FFF2-40B4-BE49-F238E27FC236}">
                <a16:creationId xmlns:a16="http://schemas.microsoft.com/office/drawing/2014/main" id="{79688D31-11C7-4ECC-A532-B7D7AB3679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968699-DE1C-4D8B-973E-4E5C5F81BC10}"/>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151628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E69BD56-B4F0-496A-9AC2-F006D7F373F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10F5904-F60C-4230-A502-F5E3417446B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F9CAA13-16BE-4FA6-AB1C-5C8B74A45D1C}"/>
              </a:ext>
            </a:extLst>
          </p:cNvPr>
          <p:cNvSpPr>
            <a:spLocks noGrp="1"/>
          </p:cNvSpPr>
          <p:nvPr>
            <p:ph type="dt" sz="half" idx="10"/>
          </p:nvPr>
        </p:nvSpPr>
        <p:spPr/>
        <p:txBody>
          <a:bodyPr/>
          <a:lstStyle/>
          <a:p>
            <a:fld id="{2CEAE6A5-D9B4-4FFA-89D4-DE7925CA130F}" type="datetime1">
              <a:rPr lang="fr-FR" smtClean="0"/>
              <a:t>15/09/2026</a:t>
            </a:fld>
            <a:endParaRPr lang="fr-FR"/>
          </a:p>
        </p:txBody>
      </p:sp>
      <p:sp>
        <p:nvSpPr>
          <p:cNvPr id="5" name="Espace réservé du pied de page 4">
            <a:extLst>
              <a:ext uri="{FF2B5EF4-FFF2-40B4-BE49-F238E27FC236}">
                <a16:creationId xmlns:a16="http://schemas.microsoft.com/office/drawing/2014/main" id="{BF81BA9A-221B-4427-9762-49A19532B6F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AD4F097-F1F4-43B8-8F64-7C1308FD4FB9}"/>
              </a:ext>
            </a:extLst>
          </p:cNvPr>
          <p:cNvSpPr>
            <a:spLocks noGrp="1"/>
          </p:cNvSpPr>
          <p:nvPr>
            <p:ph type="sldNum" sz="quarter" idx="12"/>
          </p:nvPr>
        </p:nvSpPr>
        <p:spPr/>
        <p:txBody>
          <a:bodyPr/>
          <a:lstStyle/>
          <a:p>
            <a:fld id="{D4754D63-68A7-4C69-8085-32C9DAC5CAD1}" type="slidenum">
              <a:rPr lang="fr-FR" smtClean="0"/>
              <a:t>‹#›</a:t>
            </a:fld>
            <a:endParaRPr lang="fr-FR"/>
          </a:p>
        </p:txBody>
      </p:sp>
    </p:spTree>
    <p:extLst>
      <p:ext uri="{BB962C8B-B14F-4D97-AF65-F5344CB8AC3E}">
        <p14:creationId xmlns:p14="http://schemas.microsoft.com/office/powerpoint/2010/main" val="2367814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A28A28-8DB4-4AC2-A00F-42BFE8242C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CD6602F-A0F1-443B-8873-91F7B2EEFF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5ADCC0-4E5C-4024-AE0B-0F6A9FDC02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FE6BD4-4B8A-4257-9ADD-FFEE568F4274}" type="datetime1">
              <a:rPr lang="fr-FR" smtClean="0"/>
              <a:t>15/09/2026</a:t>
            </a:fld>
            <a:endParaRPr lang="fr-FR"/>
          </a:p>
        </p:txBody>
      </p:sp>
      <p:sp>
        <p:nvSpPr>
          <p:cNvPr id="5" name="Espace réservé du pied de page 4">
            <a:extLst>
              <a:ext uri="{FF2B5EF4-FFF2-40B4-BE49-F238E27FC236}">
                <a16:creationId xmlns:a16="http://schemas.microsoft.com/office/drawing/2014/main" id="{8ADA3997-41A5-411D-A58F-3BC61B01D6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398A6AA-A7E8-4DCD-8CFA-1F2425B5A3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754D63-68A7-4C69-8085-32C9DAC5CAD1}" type="slidenum">
              <a:rPr lang="fr-FR" smtClean="0"/>
              <a:t>‹#›</a:t>
            </a:fld>
            <a:endParaRPr lang="fr-FR"/>
          </a:p>
        </p:txBody>
      </p:sp>
    </p:spTree>
    <p:extLst>
      <p:ext uri="{BB962C8B-B14F-4D97-AF65-F5344CB8AC3E}">
        <p14:creationId xmlns:p14="http://schemas.microsoft.com/office/powerpoint/2010/main" val="2890540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audio" Target="../media/media3.m4a"/><Relationship Id="rId7" Type="http://schemas.openxmlformats.org/officeDocument/2006/relationships/image" Target="../media/image4.png"/><Relationship Id="rId2" Type="http://schemas.microsoft.com/office/2007/relationships/media" Target="../media/media3.m4a"/><Relationship Id="rId1" Type="http://schemas.openxmlformats.org/officeDocument/2006/relationships/vmlDrawing" Target="../drawings/vmlDrawing1.vml"/><Relationship Id="rId6" Type="http://schemas.openxmlformats.org/officeDocument/2006/relationships/image" Target="../media/image3.jpg"/><Relationship Id="rId5" Type="http://schemas.openxmlformats.org/officeDocument/2006/relationships/notesSlide" Target="../notesSlides/notesSlide1.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audio" Target="../media/media4.m4a"/><Relationship Id="rId7" Type="http://schemas.openxmlformats.org/officeDocument/2006/relationships/oleObject" Target="../embeddings/oleObject2.bin"/><Relationship Id="rId2" Type="http://schemas.microsoft.com/office/2007/relationships/media" Target="../media/media4.m4a"/><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7.jp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7.m4a"/><Relationship Id="rId7" Type="http://schemas.openxmlformats.org/officeDocument/2006/relationships/oleObject" Target="../embeddings/oleObject3.bin"/><Relationship Id="rId2" Type="http://schemas.microsoft.com/office/2007/relationships/media" Target="../media/media7.m4a"/><Relationship Id="rId1" Type="http://schemas.openxmlformats.org/officeDocument/2006/relationships/vmlDrawing" Target="../drawings/vmlDrawing3.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audio" Target="../media/media10.m4a"/><Relationship Id="rId7" Type="http://schemas.openxmlformats.org/officeDocument/2006/relationships/image" Target="../media/image4.png"/><Relationship Id="rId2" Type="http://schemas.microsoft.com/office/2007/relationships/media" Target="../media/media10.m4a"/><Relationship Id="rId1" Type="http://schemas.openxmlformats.org/officeDocument/2006/relationships/vmlDrawing" Target="../drawings/vmlDrawing4.vml"/><Relationship Id="rId6" Type="http://schemas.openxmlformats.org/officeDocument/2006/relationships/image" Target="../media/image3.jpg"/><Relationship Id="rId5" Type="http://schemas.openxmlformats.org/officeDocument/2006/relationships/notesSlide" Target="../notesSlides/notesSlide5.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audio" Target="../media/media11.m4a"/><Relationship Id="rId7" Type="http://schemas.openxmlformats.org/officeDocument/2006/relationships/oleObject" Target="../embeddings/oleObject5.bin"/><Relationship Id="rId2" Type="http://schemas.microsoft.com/office/2007/relationships/media" Target="../media/media11.m4a"/><Relationship Id="rId1" Type="http://schemas.openxmlformats.org/officeDocument/2006/relationships/vmlDrawing" Target="../drawings/vmlDrawing5.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audio" Target="../media/media12.m4a"/><Relationship Id="rId7" Type="http://schemas.openxmlformats.org/officeDocument/2006/relationships/image" Target="../media/image4.png"/><Relationship Id="rId2" Type="http://schemas.microsoft.com/office/2007/relationships/media" Target="../media/media12.m4a"/><Relationship Id="rId1" Type="http://schemas.openxmlformats.org/officeDocument/2006/relationships/vmlDrawing" Target="../drawings/vmlDrawing6.vml"/><Relationship Id="rId6" Type="http://schemas.openxmlformats.org/officeDocument/2006/relationships/image" Target="../media/image3.jpg"/><Relationship Id="rId5" Type="http://schemas.openxmlformats.org/officeDocument/2006/relationships/notesSlide" Target="../notesSlides/notesSlide6.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14.m4a"/><Relationship Id="rId7" Type="http://schemas.openxmlformats.org/officeDocument/2006/relationships/oleObject" Target="../embeddings/oleObject7.bin"/><Relationship Id="rId2" Type="http://schemas.microsoft.com/office/2007/relationships/media" Target="../media/media14.m4a"/><Relationship Id="rId1" Type="http://schemas.openxmlformats.org/officeDocument/2006/relationships/vmlDrawing" Target="../drawings/vmlDrawing7.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audio" Target="../media/media15.m4a"/><Relationship Id="rId7" Type="http://schemas.openxmlformats.org/officeDocument/2006/relationships/oleObject" Target="../embeddings/oleObject8.bin"/><Relationship Id="rId2" Type="http://schemas.microsoft.com/office/2007/relationships/media" Target="../media/media15.m4a"/><Relationship Id="rId1" Type="http://schemas.openxmlformats.org/officeDocument/2006/relationships/vmlDrawing" Target="../drawings/vmlDrawing8.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audio" Target="../media/media17.m4a"/><Relationship Id="rId7" Type="http://schemas.openxmlformats.org/officeDocument/2006/relationships/oleObject" Target="../embeddings/oleObject9.bin"/><Relationship Id="rId2" Type="http://schemas.microsoft.com/office/2007/relationships/media" Target="../media/media17.m4a"/><Relationship Id="rId1" Type="http://schemas.openxmlformats.org/officeDocument/2006/relationships/vmlDrawing" Target="../drawings/vmlDrawing9.vml"/><Relationship Id="rId6" Type="http://schemas.openxmlformats.org/officeDocument/2006/relationships/image" Target="../media/image4.png"/><Relationship Id="rId11" Type="http://schemas.openxmlformats.org/officeDocument/2006/relationships/image" Target="../media/image2.png"/><Relationship Id="rId5" Type="http://schemas.openxmlformats.org/officeDocument/2006/relationships/image" Target="../media/image3.jpg"/><Relationship Id="rId10" Type="http://schemas.openxmlformats.org/officeDocument/2006/relationships/image" Target="../media/image18.png"/><Relationship Id="rId4" Type="http://schemas.openxmlformats.org/officeDocument/2006/relationships/slideLayout" Target="../slideLayouts/slideLayout2.xml"/><Relationship Id="rId9" Type="http://schemas.openxmlformats.org/officeDocument/2006/relationships/oleObject" Target="../embeddings/oleObject10.bin"/></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audio" Target="../media/media18.m4a"/><Relationship Id="rId7" Type="http://schemas.openxmlformats.org/officeDocument/2006/relationships/oleObject" Target="../embeddings/oleObject11.bin"/><Relationship Id="rId2" Type="http://schemas.microsoft.com/office/2007/relationships/media" Target="../media/media18.m4a"/><Relationship Id="rId1" Type="http://schemas.openxmlformats.org/officeDocument/2006/relationships/vmlDrawing" Target="../drawings/vmlDrawing10.vml"/><Relationship Id="rId6" Type="http://schemas.openxmlformats.org/officeDocument/2006/relationships/image" Target="../media/image4.png"/><Relationship Id="rId11" Type="http://schemas.openxmlformats.org/officeDocument/2006/relationships/image" Target="../media/image2.png"/><Relationship Id="rId5" Type="http://schemas.openxmlformats.org/officeDocument/2006/relationships/image" Target="../media/image3.jpg"/><Relationship Id="rId10" Type="http://schemas.openxmlformats.org/officeDocument/2006/relationships/image" Target="../media/image20.png"/><Relationship Id="rId4" Type="http://schemas.openxmlformats.org/officeDocument/2006/relationships/slideLayout" Target="../slideLayouts/slideLayout2.xml"/><Relationship Id="rId9" Type="http://schemas.openxmlformats.org/officeDocument/2006/relationships/oleObject" Target="../embeddings/oleObject12.bin"/></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media19.m4a"/><Relationship Id="rId7" Type="http://schemas.openxmlformats.org/officeDocument/2006/relationships/oleObject" Target="../embeddings/oleObject13.bin"/><Relationship Id="rId2" Type="http://schemas.microsoft.com/office/2007/relationships/media" Target="../media/media19.m4a"/><Relationship Id="rId1" Type="http://schemas.openxmlformats.org/officeDocument/2006/relationships/vmlDrawing" Target="../drawings/vmlDrawing11.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media20.m4a"/><Relationship Id="rId7" Type="http://schemas.openxmlformats.org/officeDocument/2006/relationships/oleObject" Target="../embeddings/oleObject14.bin"/><Relationship Id="rId2" Type="http://schemas.microsoft.com/office/2007/relationships/media" Target="../media/media20.m4a"/><Relationship Id="rId1" Type="http://schemas.openxmlformats.org/officeDocument/2006/relationships/vmlDrawing" Target="../drawings/vmlDrawing12.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audio" Target="../media/media21.m4a"/><Relationship Id="rId7" Type="http://schemas.openxmlformats.org/officeDocument/2006/relationships/oleObject" Target="../embeddings/oleObject15.bin"/><Relationship Id="rId2" Type="http://schemas.microsoft.com/office/2007/relationships/media" Target="../media/media21.m4a"/><Relationship Id="rId1" Type="http://schemas.openxmlformats.org/officeDocument/2006/relationships/vmlDrawing" Target="../drawings/vmlDrawing13.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audio" Target="../media/media23.m4a"/><Relationship Id="rId7" Type="http://schemas.openxmlformats.org/officeDocument/2006/relationships/image" Target="../media/image4.png"/><Relationship Id="rId2" Type="http://schemas.microsoft.com/office/2007/relationships/media" Target="../media/media23.m4a"/><Relationship Id="rId1" Type="http://schemas.openxmlformats.org/officeDocument/2006/relationships/vmlDrawing" Target="../drawings/vmlDrawing14.vml"/><Relationship Id="rId6" Type="http://schemas.openxmlformats.org/officeDocument/2006/relationships/image" Target="../media/image3.jpg"/><Relationship Id="rId5" Type="http://schemas.openxmlformats.org/officeDocument/2006/relationships/notesSlide" Target="../notesSlides/notesSlide7.xml"/><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6.jpe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jpg"/></Relationships>
</file>

<file path=ppt/slides/_rels/slide2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slideLayout" Target="../slideLayouts/slideLayout2.xml"/><Relationship Id="rId7" Type="http://schemas.openxmlformats.org/officeDocument/2006/relationships/image" Target="../media/image28.jpe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7.jp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2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jp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notesSlide" Target="../notesSlides/notesSlide8.xml"/><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2.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4.jpeg"/><Relationship Id="rId5" Type="http://schemas.openxmlformats.org/officeDocument/2006/relationships/image" Target="../media/image4.png"/><Relationship Id="rId4" Type="http://schemas.openxmlformats.org/officeDocument/2006/relationships/image" Target="../media/image3.jpg"/></Relationships>
</file>

<file path=ppt/slides/_rels/slide3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audio" Target="../media/media31.m4a"/><Relationship Id="rId7" Type="http://schemas.openxmlformats.org/officeDocument/2006/relationships/oleObject" Target="../embeddings/oleObject17.bin"/><Relationship Id="rId2" Type="http://schemas.microsoft.com/office/2007/relationships/media" Target="../media/media31.m4a"/><Relationship Id="rId1" Type="http://schemas.openxmlformats.org/officeDocument/2006/relationships/vmlDrawing" Target="../drawings/vmlDrawing15.vml"/><Relationship Id="rId6" Type="http://schemas.openxmlformats.org/officeDocument/2006/relationships/image" Target="../media/image35.png"/><Relationship Id="rId5" Type="http://schemas.openxmlformats.org/officeDocument/2006/relationships/image" Target="../media/image3.jpg"/><Relationship Id="rId10" Type="http://schemas.openxmlformats.org/officeDocument/2006/relationships/image" Target="../media/image2.png"/><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slideLayout" Target="../slideLayouts/slideLayout2.xml"/><Relationship Id="rId7" Type="http://schemas.openxmlformats.org/officeDocument/2006/relationships/image" Target="../media/image32.png"/><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7.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38.png"/><Relationship Id="rId5" Type="http://schemas.openxmlformats.org/officeDocument/2006/relationships/image" Target="../media/image4.png"/><Relationship Id="rId4" Type="http://schemas.openxmlformats.org/officeDocument/2006/relationships/image" Target="../media/image3.jpg"/></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audio" Target="../media/media35.m4a"/><Relationship Id="rId7" Type="http://schemas.openxmlformats.org/officeDocument/2006/relationships/oleObject" Target="../embeddings/oleObject18.bin"/><Relationship Id="rId2" Type="http://schemas.microsoft.com/office/2007/relationships/media" Target="../media/media35.m4a"/><Relationship Id="rId1" Type="http://schemas.openxmlformats.org/officeDocument/2006/relationships/vmlDrawing" Target="../drawings/vmlDrawing16.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audio" Target="../media/media36.m4a"/><Relationship Id="rId7" Type="http://schemas.openxmlformats.org/officeDocument/2006/relationships/oleObject" Target="../embeddings/oleObject13.bin"/><Relationship Id="rId2" Type="http://schemas.microsoft.com/office/2007/relationships/media" Target="../media/media36.m4a"/><Relationship Id="rId1" Type="http://schemas.openxmlformats.org/officeDocument/2006/relationships/vmlDrawing" Target="../drawings/vmlDrawing17.v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image" Target="../media/image3.jpg"/></Relationships>
</file>

<file path=ppt/slides/_rels/slide3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slideLayout" Target="../slideLayouts/slideLayout2.xml"/><Relationship Id="rId7" Type="http://schemas.openxmlformats.org/officeDocument/2006/relationships/image" Target="../media/image41.jpeg"/><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40.png"/><Relationship Id="rId5" Type="http://schemas.openxmlformats.org/officeDocument/2006/relationships/image" Target="../media/image4.png"/><Relationship Id="rId4" Type="http://schemas.openxmlformats.org/officeDocument/2006/relationships/image" Target="../media/image3.jp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a:extLst>
              <a:ext uri="{FF2B5EF4-FFF2-40B4-BE49-F238E27FC236}">
                <a16:creationId xmlns:a16="http://schemas.microsoft.com/office/drawing/2014/main" id="{16FCF075-4358-4C9D-8C44-B31EBEBA7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
        <p:nvSpPr>
          <p:cNvPr id="20" name="ZoneTexte 19">
            <a:extLst>
              <a:ext uri="{FF2B5EF4-FFF2-40B4-BE49-F238E27FC236}">
                <a16:creationId xmlns:a16="http://schemas.microsoft.com/office/drawing/2014/main" id="{59FDCDF4-AD07-458A-BA56-EDA53DA20FA2}"/>
              </a:ext>
            </a:extLst>
          </p:cNvPr>
          <p:cNvSpPr txBox="1"/>
          <p:nvPr/>
        </p:nvSpPr>
        <p:spPr>
          <a:xfrm>
            <a:off x="6272784" y="4590288"/>
            <a:ext cx="4736592" cy="1444752"/>
          </a:xfrm>
          <a:prstGeom prst="rect">
            <a:avLst/>
          </a:prstGeom>
          <a:noFill/>
        </p:spPr>
        <p:txBody>
          <a:bodyPr wrap="square" rtlCol="0">
            <a:spAutoFit/>
          </a:bodyPr>
          <a:lstStyle/>
          <a:p>
            <a:endParaRPr lang="fr-FR" dirty="0"/>
          </a:p>
        </p:txBody>
      </p:sp>
      <p:sp>
        <p:nvSpPr>
          <p:cNvPr id="22" name="ZoneTexte 21">
            <a:extLst>
              <a:ext uri="{FF2B5EF4-FFF2-40B4-BE49-F238E27FC236}">
                <a16:creationId xmlns:a16="http://schemas.microsoft.com/office/drawing/2014/main" id="{5A65CCE8-5A84-40B8-AE6B-5FBDDEFC5AF6}"/>
              </a:ext>
            </a:extLst>
          </p:cNvPr>
          <p:cNvSpPr txBox="1"/>
          <p:nvPr/>
        </p:nvSpPr>
        <p:spPr>
          <a:xfrm>
            <a:off x="4835061" y="4022509"/>
            <a:ext cx="7356939" cy="2260179"/>
          </a:xfrm>
          <a:prstGeom prst="roundRect">
            <a:avLst/>
          </a:prstGeom>
          <a:solidFill>
            <a:srgbClr val="E59BDE"/>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tIns="0" bIns="0" rtlCol="0" anchor="t" anchorCtr="0"/>
          <a:lstStyle>
            <a:defPPr>
              <a:defRPr lang="fr-FR"/>
            </a:defPPr>
            <a:lvl1pPr>
              <a:defRPr sz="2200"/>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3200" b="1" dirty="0">
                <a:solidFill>
                  <a:schemeClr val="tx1"/>
                </a:solidFill>
              </a:rPr>
              <a:t>UE B1 Sciences biomédicales</a:t>
            </a:r>
          </a:p>
          <a:p>
            <a:r>
              <a:rPr lang="fr-FR" sz="3200" b="1" dirty="0">
                <a:solidFill>
                  <a:schemeClr val="tx1"/>
                </a:solidFill>
              </a:rPr>
              <a:t>Semestre 01  </a:t>
            </a:r>
          </a:p>
          <a:p>
            <a:r>
              <a:rPr lang="fr-FR" sz="3200" b="1" dirty="0">
                <a:solidFill>
                  <a:schemeClr val="tx1"/>
                </a:solidFill>
              </a:rPr>
              <a:t>Système </a:t>
            </a:r>
            <a:r>
              <a:rPr lang="fr-FR" sz="3200" b="1" dirty="0" err="1">
                <a:solidFill>
                  <a:schemeClr val="tx1"/>
                </a:solidFill>
              </a:rPr>
              <a:t>Digestf</a:t>
            </a:r>
            <a:endParaRPr lang="fr-FR" sz="3200" b="1" dirty="0">
              <a:solidFill>
                <a:schemeClr val="tx1"/>
              </a:solidFill>
            </a:endParaRPr>
          </a:p>
          <a:p>
            <a:r>
              <a:rPr lang="fr-FR" sz="3200" b="1" dirty="0">
                <a:solidFill>
                  <a:schemeClr val="tx1"/>
                </a:solidFill>
              </a:rPr>
              <a:t>Cours XX</a:t>
            </a:r>
            <a:endParaRPr lang="fr-FR" sz="4000" b="1" dirty="0">
              <a:solidFill>
                <a:schemeClr val="tx1"/>
              </a:solidFill>
            </a:endParaRPr>
          </a:p>
        </p:txBody>
      </p:sp>
      <p:pic>
        <p:nvPicPr>
          <p:cNvPr id="3" name="Audio 2">
            <a:hlinkClick r:id="" action="ppaction://media"/>
            <a:extLst>
              <a:ext uri="{FF2B5EF4-FFF2-40B4-BE49-F238E27FC236}">
                <a16:creationId xmlns:a16="http://schemas.microsoft.com/office/drawing/2014/main" id="{0A1FFC50-B189-2047-AA99-9BA180C706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463707776"/>
      </p:ext>
    </p:extLst>
  </p:cSld>
  <p:clrMapOvr>
    <a:masterClrMapping/>
  </p:clrMapOvr>
  <mc:AlternateContent xmlns:mc="http://schemas.openxmlformats.org/markup-compatibility/2006">
    <mc:Choice xmlns:p14="http://schemas.microsoft.com/office/powerpoint/2010/main" Requires="p14">
      <p:transition spd="slow" p14:dur="2000" advTm="10358"/>
    </mc:Choice>
    <mc:Fallback>
      <p:transition spd="slow" advTm="10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8677" x="9296400" y="65088"/>
          <p14:tracePt t="8684" x="8788400" y="573088"/>
          <p14:tracePt t="8696" x="7859713" y="1560513"/>
          <p14:tracePt t="8700" x="7191375" y="2351088"/>
          <p14:tracePt t="8709" x="6872288" y="2757488"/>
          <p14:tracePt t="8717" x="6248400" y="3592513"/>
          <p14:tracePt t="8725" x="5667375" y="4397375"/>
          <p14:tracePt t="8733" x="5167313" y="5145088"/>
          <p14:tracePt t="8741" x="4978400" y="5413375"/>
          <p14:tracePt t="8748" x="4659313" y="5929313"/>
          <p14:tracePt t="8757" x="4549775" y="6110288"/>
          <p14:tracePt t="8765" x="4346575" y="6437313"/>
          <p14:tracePt t="8773" x="4281488" y="6516688"/>
          <p14:tracePt t="8781" x="4151313" y="6705600"/>
          <p14:tracePt t="8789" x="4129088" y="6742113"/>
          <p14:tracePt t="8797" x="4064000" y="6835775"/>
        </p14:tracePtLst>
      </p14:laserTrace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15777-D784-E7D3-D231-693A4E2D62A2}"/>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0773E525-06CF-D1B9-DE27-BEACDAA3A6A8}"/>
              </a:ext>
            </a:extLst>
          </p:cNvPr>
          <p:cNvSpPr>
            <a:spLocks noGrp="1"/>
          </p:cNvSpPr>
          <p:nvPr>
            <p:ph idx="1"/>
          </p:nvPr>
        </p:nvSpPr>
        <p:spPr/>
        <p:txBody>
          <a:bodyPr>
            <a:normAutofit/>
          </a:bodyPr>
          <a:lstStyle/>
          <a:p>
            <a:pPr>
              <a:spcAft>
                <a:spcPts val="1200"/>
              </a:spcAft>
            </a:pPr>
            <a:r>
              <a:rPr lang="fr-FR" dirty="0"/>
              <a:t>UE / Semestre : </a:t>
            </a:r>
            <a:r>
              <a:rPr lang="fr-FR" dirty="0">
                <a:latin typeface="+mj-lt"/>
              </a:rPr>
              <a:t>Semestre 1</a:t>
            </a:r>
          </a:p>
          <a:p>
            <a:pPr>
              <a:spcAft>
                <a:spcPts val="1200"/>
              </a:spcAft>
            </a:pPr>
            <a:r>
              <a:rPr lang="fr-FR" dirty="0"/>
              <a:t>Compétences visées : </a:t>
            </a:r>
            <a:r>
              <a:rPr lang="fr-FR" dirty="0">
                <a:latin typeface="+mj-lt"/>
              </a:rPr>
              <a:t>C3, C4, Compétence générique</a:t>
            </a:r>
            <a:endParaRPr lang="fr-FR" dirty="0"/>
          </a:p>
          <a:p>
            <a:pPr>
              <a:spcAft>
                <a:spcPts val="1200"/>
              </a:spcAft>
            </a:pPr>
            <a:r>
              <a:rPr lang="fr-FR" dirty="0"/>
              <a:t>Résultats d'apprentissage :</a:t>
            </a:r>
            <a:r>
              <a:rPr lang="fr-FR" i="1" dirty="0">
                <a:latin typeface="+mj-lt"/>
              </a:rPr>
              <a:t> Identifier les structures anatomiques principales de </a:t>
            </a:r>
            <a:r>
              <a:rPr lang="fr-FR" b="1" i="1" dirty="0">
                <a:latin typeface="+mj-lt"/>
              </a:rPr>
              <a:t>l’appareil digestif</a:t>
            </a:r>
            <a:r>
              <a:rPr lang="fr-FR" i="1" dirty="0">
                <a:latin typeface="+mj-lt"/>
              </a:rPr>
              <a:t>; Reconnaître les éléments composant le </a:t>
            </a:r>
            <a:r>
              <a:rPr lang="fr-FR" b="1" i="1" dirty="0">
                <a:latin typeface="+mj-lt"/>
              </a:rPr>
              <a:t>tube</a:t>
            </a:r>
            <a:r>
              <a:rPr lang="fr-FR" i="1" dirty="0">
                <a:latin typeface="+mj-lt"/>
              </a:rPr>
              <a:t> digestif; Reconnaître les </a:t>
            </a:r>
            <a:r>
              <a:rPr lang="fr-FR" b="1" i="1" dirty="0">
                <a:latin typeface="+mj-lt"/>
              </a:rPr>
              <a:t>glandes</a:t>
            </a:r>
            <a:r>
              <a:rPr lang="fr-FR" i="1" dirty="0">
                <a:latin typeface="+mj-lt"/>
              </a:rPr>
              <a:t> digestives; Reconnaître les voies biliaires extra hépatiques; Mobiliser les connaissances dans le raisonnement clinique infirmier.</a:t>
            </a:r>
          </a:p>
          <a:p>
            <a:r>
              <a:rPr lang="fr-FR" dirty="0"/>
              <a:t>Prénom(s) NOM(S) auteur(s) :</a:t>
            </a:r>
            <a:r>
              <a:rPr lang="fr-FR" i="1" dirty="0"/>
              <a:t> </a:t>
            </a:r>
            <a:r>
              <a:rPr lang="fr-FR" dirty="0">
                <a:latin typeface="+mj-lt"/>
              </a:rPr>
              <a:t>Pr </a:t>
            </a:r>
            <a:r>
              <a:rPr lang="fr-FR" dirty="0" err="1">
                <a:latin typeface="+mj-lt"/>
              </a:rPr>
              <a:t>T</a:t>
            </a:r>
            <a:r>
              <a:rPr lang="fr-FR" dirty="0">
                <a:latin typeface="+mj-lt"/>
              </a:rPr>
              <a:t>. JACQUESSON</a:t>
            </a:r>
          </a:p>
        </p:txBody>
      </p:sp>
      <p:sp>
        <p:nvSpPr>
          <p:cNvPr id="10" name="Espace réservé du numéro de diapositive 9">
            <a:extLst>
              <a:ext uri="{FF2B5EF4-FFF2-40B4-BE49-F238E27FC236}">
                <a16:creationId xmlns:a16="http://schemas.microsoft.com/office/drawing/2014/main" id="{E79F47FF-1441-C6B9-C366-8999E7646CE9}"/>
              </a:ext>
            </a:extLst>
          </p:cNvPr>
          <p:cNvSpPr>
            <a:spLocks noGrp="1"/>
          </p:cNvSpPr>
          <p:nvPr>
            <p:ph type="sldNum" sz="quarter" idx="12"/>
          </p:nvPr>
        </p:nvSpPr>
        <p:spPr/>
        <p:txBody>
          <a:bodyPr/>
          <a:lstStyle/>
          <a:p>
            <a:fld id="{D4754D63-68A7-4C69-8085-32C9DAC5CAD1}" type="slidenum">
              <a:rPr lang="fr-FR" smtClean="0"/>
              <a:t>2</a:t>
            </a:fld>
            <a:endParaRPr lang="fr-FR"/>
          </a:p>
        </p:txBody>
      </p:sp>
      <p:sp>
        <p:nvSpPr>
          <p:cNvPr id="20" name="TextBox 2">
            <a:extLst>
              <a:ext uri="{FF2B5EF4-FFF2-40B4-BE49-F238E27FC236}">
                <a16:creationId xmlns:a16="http://schemas.microsoft.com/office/drawing/2014/main" id="{78CE307F-F4B3-774B-A2FA-1E2ECBC22FD5}"/>
              </a:ext>
            </a:extLst>
          </p:cNvPr>
          <p:cNvSpPr txBox="1">
            <a:spLocks noGrp="1"/>
          </p:cNvSpPr>
          <p:nvPr>
            <p:ph type="title"/>
          </p:nvPr>
        </p:nvSpPr>
        <p:spPr>
          <a:xfrm>
            <a:off x="838200" y="773991"/>
            <a:ext cx="10515600" cy="507831"/>
          </a:xfrm>
          <a:prstGeom prst="rect">
            <a:avLst/>
          </a:prstGeom>
          <a:solidFill>
            <a:srgbClr val="E6007E"/>
          </a:solidFill>
        </p:spPr>
        <p:txBody>
          <a:bodyPr wrap="square">
            <a:spAutoFit/>
          </a:bodyPr>
          <a:lstStyle/>
          <a:p>
            <a:pPr>
              <a:defRPr sz="3000" b="1"/>
            </a:pPr>
            <a:r>
              <a:rPr lang="fr-FR" dirty="0">
                <a:solidFill>
                  <a:schemeClr val="bg1"/>
                </a:solidFill>
              </a:rPr>
              <a:t>Anatomie de l’Appareil Digestif</a:t>
            </a:r>
            <a:endParaRPr dirty="0">
              <a:solidFill>
                <a:schemeClr val="bg1"/>
              </a:solidFill>
            </a:endParaRPr>
          </a:p>
        </p:txBody>
      </p:sp>
      <p:pic>
        <p:nvPicPr>
          <p:cNvPr id="2" name="Image 1">
            <a:extLst>
              <a:ext uri="{FF2B5EF4-FFF2-40B4-BE49-F238E27FC236}">
                <a16:creationId xmlns:a16="http://schemas.microsoft.com/office/drawing/2014/main" id="{89A90C10-114E-5BA2-66E8-2A043281E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2376D4F4-0B8E-0819-EDC6-F8C549CE929D}"/>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4" name="Audio 3">
            <a:hlinkClick r:id="" action="ppaction://media"/>
            <a:extLst>
              <a:ext uri="{FF2B5EF4-FFF2-40B4-BE49-F238E27FC236}">
                <a16:creationId xmlns:a16="http://schemas.microsoft.com/office/drawing/2014/main" id="{9B913DE7-AAA8-D049-8E7C-6CB7D05FF45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603230952"/>
      </p:ext>
    </p:extLst>
  </p:cSld>
  <p:clrMapOvr>
    <a:masterClrMapping/>
  </p:clrMapOvr>
  <mc:AlternateContent xmlns:mc="http://schemas.openxmlformats.org/markup-compatibility/2006">
    <mc:Choice xmlns:p14="http://schemas.microsoft.com/office/powerpoint/2010/main" Requires="p14">
      <p:transition spd="slow" p14:dur="2000" advTm="26136"/>
    </mc:Choice>
    <mc:Fallback>
      <p:transition spd="slow" advTm="26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2818" x="2655888" y="6734175"/>
          <p14:tracePt t="22830" x="2932113" y="6530975"/>
          <p14:tracePt t="22838" x="3251200" y="6284913"/>
          <p14:tracePt t="22847" x="3621088" y="6022975"/>
          <p14:tracePt t="22850" x="4303713" y="5500688"/>
          <p14:tracePt t="22863" x="4521200" y="5334000"/>
          <p14:tracePt t="22867" x="4956175" y="5014913"/>
          <p14:tracePt t="22876" x="5384800" y="4687888"/>
          <p14:tracePt t="22882" x="5805488" y="4383088"/>
          <p14:tracePt t="22892" x="5972175" y="4281488"/>
          <p14:tracePt t="22898" x="6299200" y="4064000"/>
          <p14:tracePt t="22908" x="6604000" y="3889375"/>
          <p14:tracePt t="22915" x="6858000" y="3744913"/>
          <p14:tracePt t="22925" x="6959600" y="3722688"/>
          <p14:tracePt t="22931" x="7140575" y="3643313"/>
          <p14:tracePt t="22941" x="7278688" y="3592513"/>
          <p14:tracePt t="22947" x="7380288" y="3570288"/>
          <p14:tracePt t="22958" x="7416800" y="3556000"/>
          <p14:tracePt t="22963" x="7481888" y="3541713"/>
          <p14:tracePt t="22975" x="7546975" y="3541713"/>
          <p14:tracePt t="23206" x="7546975" y="3505200"/>
          <p14:tracePt t="23213" x="7546975" y="3454400"/>
          <p14:tracePt t="23221" x="7569200" y="3389313"/>
          <p14:tracePt t="23230" x="7605713" y="3316288"/>
          <p14:tracePt t="23238" x="7656513" y="3228975"/>
          <p14:tracePt t="23247" x="7721600" y="3135313"/>
          <p14:tracePt t="23254" x="7874000" y="2924175"/>
          <p14:tracePt t="23264" x="8062913" y="2641600"/>
          <p14:tracePt t="23270" x="8308975" y="2365375"/>
          <p14:tracePt t="23280" x="8570913" y="2046288"/>
          <p14:tracePt t="23286" x="8875713" y="1690688"/>
          <p14:tracePt t="23295" x="9180513" y="1371600"/>
          <p14:tracePt t="23302" x="9477375" y="1052513"/>
          <p14:tracePt t="23312" x="9586913" y="928688"/>
          <p14:tracePt t="23319" x="9818688" y="688975"/>
          <p14:tracePt t="23328" x="9891713" y="609600"/>
          <p14:tracePt t="23335" x="9956800" y="544513"/>
          <p14:tracePt t="23345" x="10058400" y="442913"/>
          <p14:tracePt t="23351" x="10145713" y="384175"/>
          <p14:tracePt t="23618" x="10145713" y="355600"/>
          <p14:tracePt t="23627" x="10160000" y="333375"/>
          <p14:tracePt t="23634" x="10188575" y="290513"/>
          <p14:tracePt t="23643" x="10210800" y="254000"/>
          <p14:tracePt t="23650" x="10247313" y="203200"/>
          <p14:tracePt t="23660" x="10290175" y="138113"/>
          <p14:tracePt t="23666" x="10340975" y="87313"/>
          <p14:tracePt t="23675" x="10391775" y="28575"/>
          <p14:tracePt t="24790" x="7504113" y="115888"/>
          <p14:tracePt t="24798" x="7292975" y="231775"/>
          <p14:tracePt t="24806" x="7227888" y="282575"/>
          <p14:tracePt t="24814" x="7075488" y="369888"/>
          <p14:tracePt t="24822" x="7038975" y="406400"/>
          <p14:tracePt t="25157" x="7010400" y="420688"/>
          <p14:tracePt t="25165" x="6959600" y="471488"/>
          <p14:tracePt t="25174" x="6923088" y="522288"/>
          <p14:tracePt t="25182" x="6843713" y="595313"/>
          <p14:tracePt t="25189" x="6784975" y="688975"/>
          <p14:tracePt t="25198" x="6705600" y="776288"/>
          <p14:tracePt t="25206" x="6530975" y="993775"/>
          <p14:tracePt t="25214" x="6350000" y="1204913"/>
          <p14:tracePt t="25222" x="6132513" y="1487488"/>
          <p14:tracePt t="25230" x="5892800" y="1792288"/>
          <p14:tracePt t="25239" x="5472113" y="2401888"/>
          <p14:tracePt t="25247" x="5159375" y="2881313"/>
          <p14:tracePt t="25255" x="4826000" y="3432175"/>
          <p14:tracePt t="25263" x="4456113" y="4049713"/>
          <p14:tracePt t="25270" x="4041775" y="4811713"/>
          <p14:tracePt t="25280" x="3643313" y="5573713"/>
          <p14:tracePt t="25287" x="3468688" y="5921375"/>
          <p14:tracePt t="25296" x="3163888" y="6553200"/>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D1B676CC-9D4F-4680-89E5-5222EB486420}"/>
              </a:ext>
            </a:extLst>
          </p:cNvPr>
          <p:cNvSpPr>
            <a:spLocks noGrp="1"/>
          </p:cNvSpPr>
          <p:nvPr>
            <p:ph idx="1"/>
          </p:nvPr>
        </p:nvSpPr>
        <p:spPr>
          <a:xfrm>
            <a:off x="838200" y="1593850"/>
            <a:ext cx="10515600" cy="4762500"/>
          </a:xfrm>
        </p:spPr>
        <p:txBody>
          <a:bodyPr>
            <a:normAutofit/>
          </a:bodyPr>
          <a:lstStyle/>
          <a:p>
            <a:pPr marL="514350" indent="-514350">
              <a:buFont typeface="+mj-lt"/>
              <a:buAutoNum type="arabicPeriod"/>
            </a:pPr>
            <a:r>
              <a:rPr lang="fr-FR" dirty="0"/>
              <a:t>Introduction </a:t>
            </a:r>
          </a:p>
          <a:p>
            <a:pPr marL="514350" indent="-514350">
              <a:buFont typeface="+mj-lt"/>
              <a:buAutoNum type="arabicPeriod"/>
            </a:pPr>
            <a:r>
              <a:rPr lang="fr-FR" dirty="0"/>
              <a:t>Tube digestif</a:t>
            </a:r>
          </a:p>
          <a:p>
            <a:pPr marL="514350" indent="-514350">
              <a:buFont typeface="+mj-lt"/>
              <a:buAutoNum type="arabicPeriod"/>
            </a:pPr>
            <a:r>
              <a:rPr lang="fr-FR" dirty="0"/>
              <a:t>Glandes &amp; Organes digestifs</a:t>
            </a:r>
          </a:p>
          <a:p>
            <a:pPr marL="514350" indent="-514350">
              <a:buFont typeface="+mj-lt"/>
              <a:buAutoNum type="arabicPeriod"/>
            </a:pPr>
            <a:r>
              <a:rPr lang="fr-FR" dirty="0"/>
              <a:t>Système porte</a:t>
            </a:r>
          </a:p>
          <a:p>
            <a:pPr marL="514350" indent="-514350">
              <a:buFont typeface="+mj-lt"/>
              <a:buAutoNum type="arabicPeriod"/>
            </a:pPr>
            <a:r>
              <a:rPr lang="fr-FR" dirty="0"/>
              <a:t>Péritoine </a:t>
            </a:r>
          </a:p>
          <a:p>
            <a:pPr marL="514350" indent="-514350">
              <a:buFont typeface="+mj-lt"/>
              <a:buAutoNum type="arabicPeriod"/>
            </a:pPr>
            <a:r>
              <a:rPr lang="fr-FR" dirty="0"/>
              <a:t>Applications en soins infirmiers</a:t>
            </a:r>
          </a:p>
          <a:p>
            <a:pPr marL="514350" indent="-514350">
              <a:buFont typeface="+mj-lt"/>
              <a:buAutoNum type="arabicPeriod"/>
            </a:pPr>
            <a:r>
              <a:rPr lang="fr-FR" dirty="0"/>
              <a:t>Test de compréhension</a:t>
            </a:r>
          </a:p>
          <a:p>
            <a:pPr marL="514350" indent="-514350">
              <a:buFont typeface="+mj-lt"/>
              <a:buAutoNum type="arabicPeriod"/>
            </a:pPr>
            <a:r>
              <a:rPr lang="fr-FR" dirty="0"/>
              <a:t>Take home message</a:t>
            </a:r>
          </a:p>
        </p:txBody>
      </p:sp>
      <p:sp>
        <p:nvSpPr>
          <p:cNvPr id="10" name="Espace réservé du numéro de diapositive 9">
            <a:extLst>
              <a:ext uri="{FF2B5EF4-FFF2-40B4-BE49-F238E27FC236}">
                <a16:creationId xmlns:a16="http://schemas.microsoft.com/office/drawing/2014/main" id="{BD76AD75-C4C5-4D97-B279-F05606A35263}"/>
              </a:ext>
            </a:extLst>
          </p:cNvPr>
          <p:cNvSpPr>
            <a:spLocks noGrp="1"/>
          </p:cNvSpPr>
          <p:nvPr>
            <p:ph type="sldNum" sz="quarter" idx="12"/>
          </p:nvPr>
        </p:nvSpPr>
        <p:spPr/>
        <p:txBody>
          <a:bodyPr/>
          <a:lstStyle/>
          <a:p>
            <a:fld id="{D4754D63-68A7-4C69-8085-32C9DAC5CAD1}" type="slidenum">
              <a:rPr lang="fr-FR" smtClean="0"/>
              <a:t>3</a:t>
            </a:fld>
            <a:endParaRPr lang="fr-FR"/>
          </a:p>
        </p:txBody>
      </p:sp>
      <p:sp>
        <p:nvSpPr>
          <p:cNvPr id="13" name="TextBox 2">
            <a:extLst>
              <a:ext uri="{FF2B5EF4-FFF2-40B4-BE49-F238E27FC236}">
                <a16:creationId xmlns:a16="http://schemas.microsoft.com/office/drawing/2014/main" id="{C377B2E9-4AD3-4EA7-BF32-FAA4D0146848}"/>
              </a:ext>
            </a:extLst>
          </p:cNvPr>
          <p:cNvSpPr txBox="1">
            <a:spLocks noGrp="1"/>
          </p:cNvSpPr>
          <p:nvPr>
            <p:ph type="title"/>
          </p:nvPr>
        </p:nvSpPr>
        <p:spPr>
          <a:xfrm>
            <a:off x="838200" y="690063"/>
            <a:ext cx="10515600" cy="507831"/>
          </a:xfrm>
          <a:prstGeom prst="rect">
            <a:avLst/>
          </a:prstGeom>
          <a:solidFill>
            <a:srgbClr val="E6007E"/>
          </a:solidFill>
        </p:spPr>
        <p:txBody>
          <a:bodyPr vert="horz" wrap="square" lIns="91440" tIns="45720" rIns="91440" bIns="45720" rtlCol="0" anchor="ctr">
            <a:spAutoFit/>
          </a:bodyPr>
          <a:lstStyle/>
          <a:p>
            <a:pPr algn="ctr"/>
            <a:r>
              <a:rPr lang="fr-FR" sz="3000" b="1" dirty="0">
                <a:solidFill>
                  <a:schemeClr val="bg1"/>
                </a:solidFill>
              </a:rPr>
              <a:t>Plan du cours</a:t>
            </a:r>
            <a:endParaRPr sz="3000" b="1" dirty="0">
              <a:solidFill>
                <a:schemeClr val="bg1"/>
              </a:solidFill>
            </a:endParaRPr>
          </a:p>
        </p:txBody>
      </p:sp>
      <p:pic>
        <p:nvPicPr>
          <p:cNvPr id="2" name="Image 1">
            <a:extLst>
              <a:ext uri="{FF2B5EF4-FFF2-40B4-BE49-F238E27FC236}">
                <a16:creationId xmlns:a16="http://schemas.microsoft.com/office/drawing/2014/main" id="{BE327045-57DD-592C-4269-898B37A252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AD0431E4-4F1B-A3DC-4932-027FDC9B4E23}"/>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8" name="Object 4">
            <a:extLst>
              <a:ext uri="{FF2B5EF4-FFF2-40B4-BE49-F238E27FC236}">
                <a16:creationId xmlns:a16="http://schemas.microsoft.com/office/drawing/2014/main" id="{98994B52-1BF2-0D47-A947-7FE7B858F852}"/>
              </a:ext>
            </a:extLst>
          </p:cNvPr>
          <p:cNvGraphicFramePr>
            <a:graphicFrameLocks noChangeAspect="1"/>
          </p:cNvGraphicFramePr>
          <p:nvPr>
            <p:extLst>
              <p:ext uri="{D42A27DB-BD31-4B8C-83A1-F6EECF244321}">
                <p14:modId xmlns:p14="http://schemas.microsoft.com/office/powerpoint/2010/main" val="704800720"/>
              </p:ext>
            </p:extLst>
          </p:nvPr>
        </p:nvGraphicFramePr>
        <p:xfrm>
          <a:off x="7201627" y="1943100"/>
          <a:ext cx="2817946" cy="3200400"/>
        </p:xfrm>
        <a:graphic>
          <a:graphicData uri="http://schemas.openxmlformats.org/presentationml/2006/ole">
            <mc:AlternateContent xmlns:mc="http://schemas.openxmlformats.org/markup-compatibility/2006">
              <mc:Choice xmlns:v="urn:schemas-microsoft-com:vml" Requires="v">
                <p:oleObj spid="_x0000_s1060" name="Image" r:id="rId8" imgW="1879600" imgH="2133600" progId="Photoshop.Image.7">
                  <p:embed/>
                </p:oleObj>
              </mc:Choice>
              <mc:Fallback>
                <p:oleObj name="Image" r:id="rId8" imgW="1879600" imgH="2133600" progId="Photoshop.Image.7">
                  <p:embed/>
                  <p:pic>
                    <p:nvPicPr>
                      <p:cNvPr id="11" name="Object 4">
                        <a:extLst>
                          <a:ext uri="{FF2B5EF4-FFF2-40B4-BE49-F238E27FC236}">
                            <a16:creationId xmlns:a16="http://schemas.microsoft.com/office/drawing/2014/main" id="{A482BA72-FCBF-4043-8D30-B3817C66706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1627" y="1943100"/>
                        <a:ext cx="2817946" cy="3200400"/>
                      </a:xfrm>
                      <a:prstGeom prst="rect">
                        <a:avLst/>
                      </a:prstGeom>
                      <a:noFill/>
                      <a:ln>
                        <a:noFill/>
                      </a:ln>
                      <a:effectLst/>
                    </p:spPr>
                  </p:pic>
                </p:oleObj>
              </mc:Fallback>
            </mc:AlternateContent>
          </a:graphicData>
        </a:graphic>
      </p:graphicFrame>
      <p:pic>
        <p:nvPicPr>
          <p:cNvPr id="4" name="Audio 3">
            <a:hlinkClick r:id="" action="ppaction://media"/>
            <a:extLst>
              <a:ext uri="{FF2B5EF4-FFF2-40B4-BE49-F238E27FC236}">
                <a16:creationId xmlns:a16="http://schemas.microsoft.com/office/drawing/2014/main" id="{740F0909-EBB3-C949-9331-5D32839B1C97}"/>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16559606"/>
      </p:ext>
    </p:extLst>
  </p:cSld>
  <p:clrMapOvr>
    <a:masterClrMapping/>
  </p:clrMapOvr>
  <mc:AlternateContent xmlns:mc="http://schemas.openxmlformats.org/markup-compatibility/2006">
    <mc:Choice xmlns:p14="http://schemas.microsoft.com/office/powerpoint/2010/main" Requires="p14">
      <p:transition spd="slow" p14:dur="2000" advTm="23421"/>
    </mc:Choice>
    <mc:Fallback>
      <p:transition spd="slow" advTm="23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2056" x="12141200" y="5653088"/>
          <p14:tracePt t="22068" x="11661775" y="6081713"/>
          <p14:tracePt t="22077" x="11495088" y="6226175"/>
          <p14:tracePt t="22086" x="11342688" y="6364288"/>
          <p14:tracePt t="22090" x="10806113" y="6719888"/>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D1B676CC-9D4F-4680-89E5-5222EB486420}"/>
              </a:ext>
            </a:extLst>
          </p:cNvPr>
          <p:cNvSpPr>
            <a:spLocks noGrp="1"/>
          </p:cNvSpPr>
          <p:nvPr>
            <p:ph idx="1"/>
          </p:nvPr>
        </p:nvSpPr>
        <p:spPr>
          <a:xfrm>
            <a:off x="896781" y="1874568"/>
            <a:ext cx="6202680" cy="4348163"/>
          </a:xfrm>
        </p:spPr>
        <p:txBody>
          <a:bodyPr>
            <a:normAutofit/>
          </a:bodyPr>
          <a:lstStyle/>
          <a:p>
            <a:pPr marL="0" indent="0">
              <a:buNone/>
            </a:pPr>
            <a:r>
              <a:rPr lang="fr-FR" sz="2000" dirty="0"/>
              <a:t>L’appareil digestif permet la récupération et le stockage des éléments nutritifs à partir des aliments ingérés. Il est constitué du tube digestif et des glandes annexes contenus dans le péritoine. </a:t>
            </a:r>
          </a:p>
        </p:txBody>
      </p:sp>
      <p:sp>
        <p:nvSpPr>
          <p:cNvPr id="10" name="Espace réservé du numéro de diapositive 9">
            <a:extLst>
              <a:ext uri="{FF2B5EF4-FFF2-40B4-BE49-F238E27FC236}">
                <a16:creationId xmlns:a16="http://schemas.microsoft.com/office/drawing/2014/main" id="{BD76AD75-C4C5-4D97-B279-F05606A35263}"/>
              </a:ext>
            </a:extLst>
          </p:cNvPr>
          <p:cNvSpPr>
            <a:spLocks noGrp="1"/>
          </p:cNvSpPr>
          <p:nvPr>
            <p:ph type="sldNum" sz="quarter" idx="12"/>
          </p:nvPr>
        </p:nvSpPr>
        <p:spPr/>
        <p:txBody>
          <a:bodyPr/>
          <a:lstStyle/>
          <a:p>
            <a:fld id="{D4754D63-68A7-4C69-8085-32C9DAC5CAD1}" type="slidenum">
              <a:rPr lang="fr-FR" smtClean="0"/>
              <a:t>4</a:t>
            </a:fld>
            <a:endParaRPr lang="fr-FR"/>
          </a:p>
        </p:txBody>
      </p:sp>
      <p:sp>
        <p:nvSpPr>
          <p:cNvPr id="13" name="TextBox 2">
            <a:extLst>
              <a:ext uri="{FF2B5EF4-FFF2-40B4-BE49-F238E27FC236}">
                <a16:creationId xmlns:a16="http://schemas.microsoft.com/office/drawing/2014/main" id="{C377B2E9-4AD3-4EA7-BF32-FAA4D0146848}"/>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1. Introduction</a:t>
            </a:r>
            <a:endParaRPr sz="3000" b="1" dirty="0">
              <a:solidFill>
                <a:schemeClr val="bg1"/>
              </a:solidFill>
            </a:endParaRPr>
          </a:p>
        </p:txBody>
      </p:sp>
      <p:pic>
        <p:nvPicPr>
          <p:cNvPr id="2" name="Image 1">
            <a:extLst>
              <a:ext uri="{FF2B5EF4-FFF2-40B4-BE49-F238E27FC236}">
                <a16:creationId xmlns:a16="http://schemas.microsoft.com/office/drawing/2014/main" id="{95E2ACF9-2164-6088-ED04-4A8A3ECD33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BBA1A840-6915-038B-DC7A-A0FB22B9FDC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9" name="Object 7">
            <a:extLst>
              <a:ext uri="{FF2B5EF4-FFF2-40B4-BE49-F238E27FC236}">
                <a16:creationId xmlns:a16="http://schemas.microsoft.com/office/drawing/2014/main" id="{8C62D34F-D88E-DE46-9C93-C75A23262D0B}"/>
              </a:ext>
            </a:extLst>
          </p:cNvPr>
          <p:cNvGraphicFramePr>
            <a:graphicFrameLocks noChangeAspect="1"/>
          </p:cNvGraphicFramePr>
          <p:nvPr>
            <p:extLst>
              <p:ext uri="{D42A27DB-BD31-4B8C-83A1-F6EECF244321}">
                <p14:modId xmlns:p14="http://schemas.microsoft.com/office/powerpoint/2010/main" val="2131558889"/>
              </p:ext>
            </p:extLst>
          </p:nvPr>
        </p:nvGraphicFramePr>
        <p:xfrm>
          <a:off x="7375081" y="1568993"/>
          <a:ext cx="2743200" cy="5041357"/>
        </p:xfrm>
        <a:graphic>
          <a:graphicData uri="http://schemas.openxmlformats.org/presentationml/2006/ole">
            <mc:AlternateContent xmlns:mc="http://schemas.openxmlformats.org/markup-compatibility/2006">
              <mc:Choice xmlns:v="urn:schemas-microsoft-com:vml" Requires="v">
                <p:oleObj spid="_x0000_s15394" name="Image" r:id="rId7" imgW="3263900" imgH="6000750" progId="Photoshop.Image.7">
                  <p:embed/>
                </p:oleObj>
              </mc:Choice>
              <mc:Fallback>
                <p:oleObj name="Image" r:id="rId7" imgW="3263900" imgH="6000750" progId="Photoshop.Image.7">
                  <p:embed/>
                  <p:pic>
                    <p:nvPicPr>
                      <p:cNvPr id="7" name="Object 7">
                        <a:extLst>
                          <a:ext uri="{FF2B5EF4-FFF2-40B4-BE49-F238E27FC236}">
                            <a16:creationId xmlns:a16="http://schemas.microsoft.com/office/drawing/2014/main" id="{453E14D9-9357-FF44-8C71-056C7071B4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75081" y="1568993"/>
                        <a:ext cx="2743200" cy="5041357"/>
                      </a:xfrm>
                      <a:prstGeom prst="rect">
                        <a:avLst/>
                      </a:prstGeom>
                      <a:noFill/>
                      <a:ln>
                        <a:noFill/>
                      </a:ln>
                      <a:effectLst/>
                    </p:spPr>
                  </p:pic>
                </p:oleObj>
              </mc:Fallback>
            </mc:AlternateContent>
          </a:graphicData>
        </a:graphic>
      </p:graphicFrame>
      <p:pic>
        <p:nvPicPr>
          <p:cNvPr id="4" name="Audio 3">
            <a:hlinkClick r:id="" action="ppaction://media"/>
            <a:extLst>
              <a:ext uri="{FF2B5EF4-FFF2-40B4-BE49-F238E27FC236}">
                <a16:creationId xmlns:a16="http://schemas.microsoft.com/office/drawing/2014/main" id="{E75C1B53-9A53-F145-84A7-9B675F9A109E}"/>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20498219"/>
      </p:ext>
    </p:extLst>
  </p:cSld>
  <p:clrMapOvr>
    <a:masterClrMapping/>
  </p:clrMapOvr>
  <mc:AlternateContent xmlns:mc="http://schemas.openxmlformats.org/markup-compatibility/2006">
    <mc:Choice xmlns:p14="http://schemas.microsoft.com/office/powerpoint/2010/main" Requires="p14">
      <p:transition spd="slow" p14:dur="2000" advTm="27682"/>
    </mc:Choice>
    <mc:Fallback>
      <p:transition spd="slow" advTm="276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942" x="10631488" y="6553200"/>
          <p14:tracePt t="949" x="10871200" y="6415088"/>
          <p14:tracePt t="959" x="11712575" y="5921375"/>
          <p14:tracePt t="27682" x="7162800" y="711200"/>
          <p14:tracePt t="27682" x="6313488" y="1473200"/>
          <p14:tracePt t="27682" x="4600575" y="3592513"/>
          <p14:tracePt t="27682" x="3824288" y="4927600"/>
          <p14:tracePt t="27682" x="3127375" y="6327775"/>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5</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1. Tube digestif</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1" name="Rectangle 3">
            <a:extLst>
              <a:ext uri="{FF2B5EF4-FFF2-40B4-BE49-F238E27FC236}">
                <a16:creationId xmlns:a16="http://schemas.microsoft.com/office/drawing/2014/main" id="{021D6DF7-55CD-CF4E-9F97-9F69F3D47BCE}"/>
              </a:ext>
            </a:extLst>
          </p:cNvPr>
          <p:cNvSpPr txBox="1">
            <a:spLocks/>
          </p:cNvSpPr>
          <p:nvPr/>
        </p:nvSpPr>
        <p:spPr>
          <a:xfrm>
            <a:off x="838200" y="1663705"/>
            <a:ext cx="8229600" cy="5257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 typeface="+mj-lt"/>
              <a:buAutoNum type="alphaLcPeriod"/>
            </a:pPr>
            <a:r>
              <a:rPr lang="fr-FR" altLang="en-FR" sz="2000" dirty="0">
                <a:ea typeface="ＭＳ Ｐゴシック" panose="020B0600070205080204" pitchFamily="34" charset="-128"/>
              </a:rPr>
              <a:t>Cavité orale</a:t>
            </a:r>
          </a:p>
          <a:p>
            <a:pPr marL="609600" indent="-609600">
              <a:buFont typeface="+mj-lt"/>
              <a:buAutoNum type="alphaLcPeriod"/>
            </a:pPr>
            <a:r>
              <a:rPr lang="fr-FR" altLang="en-FR" sz="2000" dirty="0">
                <a:ea typeface="ＭＳ Ｐゴシック" panose="020B0600070205080204" pitchFamily="34" charset="-128"/>
              </a:rPr>
              <a:t>Pharynx </a:t>
            </a:r>
          </a:p>
          <a:p>
            <a:pPr marL="609600" indent="-609600">
              <a:buFont typeface="+mj-lt"/>
              <a:buAutoNum type="alphaLcPeriod"/>
            </a:pPr>
            <a:r>
              <a:rPr lang="fr-FR" altLang="en-FR" sz="2000" dirty="0">
                <a:ea typeface="ＭＳ Ｐゴシック" panose="020B0600070205080204" pitchFamily="34" charset="-128"/>
              </a:rPr>
              <a:t>Larynx</a:t>
            </a:r>
          </a:p>
          <a:p>
            <a:pPr marL="609600" indent="-609600">
              <a:buFont typeface="+mj-lt"/>
              <a:buAutoNum type="alphaLcPeriod"/>
            </a:pPr>
            <a:r>
              <a:rPr lang="fr-FR" altLang="en-FR" sz="2000" dirty="0">
                <a:ea typeface="ＭＳ Ｐゴシック" panose="020B0600070205080204" pitchFamily="34" charset="-128"/>
              </a:rPr>
              <a:t>Œsophage</a:t>
            </a:r>
          </a:p>
          <a:p>
            <a:pPr marL="609600" indent="-609600">
              <a:buFont typeface="+mj-lt"/>
              <a:buAutoNum type="alphaLcPeriod"/>
            </a:pPr>
            <a:r>
              <a:rPr lang="fr-FR" altLang="en-FR" sz="2000" dirty="0">
                <a:ea typeface="ＭＳ Ｐゴシック" panose="020B0600070205080204" pitchFamily="34" charset="-128"/>
              </a:rPr>
              <a:t>Duodénum</a:t>
            </a:r>
          </a:p>
          <a:p>
            <a:pPr marL="609600" indent="-609600">
              <a:buFont typeface="+mj-lt"/>
              <a:buAutoNum type="alphaLcPeriod"/>
            </a:pPr>
            <a:r>
              <a:rPr lang="fr-FR" altLang="en-FR" sz="2000" dirty="0">
                <a:ea typeface="ＭＳ Ｐゴシック" panose="020B0600070205080204" pitchFamily="34" charset="-128"/>
              </a:rPr>
              <a:t>Estomac</a:t>
            </a:r>
          </a:p>
          <a:p>
            <a:pPr marL="609600" indent="-609600">
              <a:buFont typeface="+mj-lt"/>
              <a:buAutoNum type="alphaLcPeriod"/>
            </a:pPr>
            <a:r>
              <a:rPr lang="fr-FR" altLang="en-FR" sz="2000" dirty="0">
                <a:ea typeface="ＭＳ Ｐゴシック" panose="020B0600070205080204" pitchFamily="34" charset="-128"/>
              </a:rPr>
              <a:t>Intestin grêle</a:t>
            </a:r>
          </a:p>
          <a:p>
            <a:pPr marL="609600" indent="-609600">
              <a:buFont typeface="+mj-lt"/>
              <a:buAutoNum type="alphaLcPeriod"/>
            </a:pPr>
            <a:r>
              <a:rPr lang="fr-FR" altLang="en-FR" sz="2000" dirty="0">
                <a:ea typeface="ＭＳ Ｐゴシック" panose="020B0600070205080204" pitchFamily="34" charset="-128"/>
              </a:rPr>
              <a:t>Côlon</a:t>
            </a:r>
          </a:p>
          <a:p>
            <a:pPr marL="609600" indent="-609600">
              <a:buFont typeface="+mj-lt"/>
              <a:buAutoNum type="alphaLcPeriod"/>
            </a:pPr>
            <a:r>
              <a:rPr lang="fr-FR" altLang="en-FR" sz="2000" dirty="0">
                <a:ea typeface="ＭＳ Ｐゴシック" panose="020B0600070205080204" pitchFamily="34" charset="-128"/>
              </a:rPr>
              <a:t>Rectum / Canal anal</a:t>
            </a:r>
          </a:p>
        </p:txBody>
      </p:sp>
      <p:pic>
        <p:nvPicPr>
          <p:cNvPr id="5" name="Audio 4">
            <a:hlinkClick r:id="" action="ppaction://media"/>
            <a:extLst>
              <a:ext uri="{FF2B5EF4-FFF2-40B4-BE49-F238E27FC236}">
                <a16:creationId xmlns:a16="http://schemas.microsoft.com/office/drawing/2014/main" id="{70C3B3FB-C888-F94D-98BB-1E7D7517731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019531886"/>
      </p:ext>
    </p:extLst>
  </p:cSld>
  <p:clrMapOvr>
    <a:masterClrMapping/>
  </p:clrMapOvr>
  <mc:AlternateContent xmlns:mc="http://schemas.openxmlformats.org/markup-compatibility/2006">
    <mc:Choice xmlns:p14="http://schemas.microsoft.com/office/powerpoint/2010/main" Requires="p14">
      <p:transition spd="slow" p14:dur="2000" advTm="33575"/>
    </mc:Choice>
    <mc:Fallback>
      <p:transition spd="slow" advTm="33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6</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a. Cavité orale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6" name="Picture 5">
            <a:extLst>
              <a:ext uri="{FF2B5EF4-FFF2-40B4-BE49-F238E27FC236}">
                <a16:creationId xmlns:a16="http://schemas.microsoft.com/office/drawing/2014/main" id="{980ECD4D-F0F3-4B4F-BCA7-5E24BA05E121}"/>
              </a:ext>
            </a:extLst>
          </p:cNvPr>
          <p:cNvPicPr>
            <a:picLocks noChangeAspect="1"/>
          </p:cNvPicPr>
          <p:nvPr/>
        </p:nvPicPr>
        <p:blipFill rotWithShape="1">
          <a:blip r:embed="rId7"/>
          <a:srcRect b="3935"/>
          <a:stretch/>
        </p:blipFill>
        <p:spPr>
          <a:xfrm>
            <a:off x="4090660" y="1318248"/>
            <a:ext cx="5588000" cy="4904481"/>
          </a:xfrm>
          <a:prstGeom prst="rect">
            <a:avLst/>
          </a:prstGeom>
        </p:spPr>
      </p:pic>
      <p:sp>
        <p:nvSpPr>
          <p:cNvPr id="7" name="Text Box 5">
            <a:extLst>
              <a:ext uri="{FF2B5EF4-FFF2-40B4-BE49-F238E27FC236}">
                <a16:creationId xmlns:a16="http://schemas.microsoft.com/office/drawing/2014/main" id="{84444479-D885-CE4A-9E0D-D3A4575FB879}"/>
              </a:ext>
            </a:extLst>
          </p:cNvPr>
          <p:cNvSpPr txBox="1">
            <a:spLocks noChangeArrowheads="1"/>
          </p:cNvSpPr>
          <p:nvPr/>
        </p:nvSpPr>
        <p:spPr bwMode="auto">
          <a:xfrm>
            <a:off x="2998236" y="1651373"/>
            <a:ext cx="1582484"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Lèvre supérieure</a:t>
            </a:r>
          </a:p>
        </p:txBody>
      </p:sp>
      <p:sp>
        <p:nvSpPr>
          <p:cNvPr id="8" name="Text Box 7">
            <a:extLst>
              <a:ext uri="{FF2B5EF4-FFF2-40B4-BE49-F238E27FC236}">
                <a16:creationId xmlns:a16="http://schemas.microsoft.com/office/drawing/2014/main" id="{752232D3-F6DA-4548-9593-71D3808352DD}"/>
              </a:ext>
            </a:extLst>
          </p:cNvPr>
          <p:cNvSpPr txBox="1">
            <a:spLocks noChangeArrowheads="1"/>
          </p:cNvSpPr>
          <p:nvPr/>
        </p:nvSpPr>
        <p:spPr bwMode="auto">
          <a:xfrm>
            <a:off x="3330247" y="4569198"/>
            <a:ext cx="782587"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Langue</a:t>
            </a:r>
          </a:p>
        </p:txBody>
      </p:sp>
      <p:sp>
        <p:nvSpPr>
          <p:cNvPr id="9" name="Text Box 8">
            <a:extLst>
              <a:ext uri="{FF2B5EF4-FFF2-40B4-BE49-F238E27FC236}">
                <a16:creationId xmlns:a16="http://schemas.microsoft.com/office/drawing/2014/main" id="{D081B462-C12D-D143-BA9B-F23651351117}"/>
              </a:ext>
            </a:extLst>
          </p:cNvPr>
          <p:cNvSpPr txBox="1">
            <a:spLocks noChangeArrowheads="1"/>
          </p:cNvSpPr>
          <p:nvPr/>
        </p:nvSpPr>
        <p:spPr bwMode="auto">
          <a:xfrm>
            <a:off x="8055211" y="3691093"/>
            <a:ext cx="665567"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Uvule</a:t>
            </a:r>
          </a:p>
        </p:txBody>
      </p:sp>
      <p:sp>
        <p:nvSpPr>
          <p:cNvPr id="11" name="Text Box 15">
            <a:extLst>
              <a:ext uri="{FF2B5EF4-FFF2-40B4-BE49-F238E27FC236}">
                <a16:creationId xmlns:a16="http://schemas.microsoft.com/office/drawing/2014/main" id="{6ED2E849-2AB1-B34A-8A9D-A2B7AF52A204}"/>
              </a:ext>
            </a:extLst>
          </p:cNvPr>
          <p:cNvSpPr txBox="1">
            <a:spLocks noChangeArrowheads="1"/>
          </p:cNvSpPr>
          <p:nvPr/>
        </p:nvSpPr>
        <p:spPr bwMode="auto">
          <a:xfrm>
            <a:off x="3120179" y="3713786"/>
            <a:ext cx="1395382" cy="30777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400" b="1" dirty="0">
                <a:solidFill>
                  <a:schemeClr val="accent6">
                    <a:lumMod val="75000"/>
                  </a:schemeClr>
                </a:solidFill>
                <a:latin typeface="+mn-lt"/>
              </a:rPr>
              <a:t>Tonsille palatine</a:t>
            </a:r>
          </a:p>
        </p:txBody>
      </p:sp>
      <p:sp>
        <p:nvSpPr>
          <p:cNvPr id="12" name="Text Box 21">
            <a:extLst>
              <a:ext uri="{FF2B5EF4-FFF2-40B4-BE49-F238E27FC236}">
                <a16:creationId xmlns:a16="http://schemas.microsoft.com/office/drawing/2014/main" id="{32160079-588F-3C4B-BA06-1960DC8AAF0C}"/>
              </a:ext>
            </a:extLst>
          </p:cNvPr>
          <p:cNvSpPr txBox="1">
            <a:spLocks noChangeArrowheads="1"/>
          </p:cNvSpPr>
          <p:nvPr/>
        </p:nvSpPr>
        <p:spPr bwMode="auto">
          <a:xfrm>
            <a:off x="7983694" y="3148156"/>
            <a:ext cx="1782774" cy="30995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400" b="1" dirty="0">
                <a:solidFill>
                  <a:srgbClr val="FF6600"/>
                </a:solidFill>
                <a:latin typeface="+mn-lt"/>
              </a:rPr>
              <a:t>Arc </a:t>
            </a:r>
            <a:r>
              <a:rPr lang="fr-FR" sz="1400" b="1" dirty="0" err="1">
                <a:solidFill>
                  <a:srgbClr val="FF6600"/>
                </a:solidFill>
                <a:latin typeface="+mn-lt"/>
              </a:rPr>
              <a:t>palatopharyngien</a:t>
            </a:r>
            <a:endParaRPr lang="fr-FR" sz="1200" dirty="0">
              <a:solidFill>
                <a:srgbClr val="FF6600"/>
              </a:solidFill>
              <a:latin typeface="+mn-lt"/>
            </a:endParaRPr>
          </a:p>
        </p:txBody>
      </p:sp>
      <p:sp>
        <p:nvSpPr>
          <p:cNvPr id="14" name="Rectangle 13">
            <a:extLst>
              <a:ext uri="{FF2B5EF4-FFF2-40B4-BE49-F238E27FC236}">
                <a16:creationId xmlns:a16="http://schemas.microsoft.com/office/drawing/2014/main" id="{AC8C407E-BA50-394D-B41D-D367336EB00E}"/>
              </a:ext>
            </a:extLst>
          </p:cNvPr>
          <p:cNvSpPr/>
          <p:nvPr/>
        </p:nvSpPr>
        <p:spPr>
          <a:xfrm>
            <a:off x="3634542" y="1248398"/>
            <a:ext cx="196850" cy="228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800">
              <a:solidFill>
                <a:srgbClr val="FFFFFF"/>
              </a:solidFill>
              <a:latin typeface="+mn-lt"/>
            </a:endParaRPr>
          </a:p>
        </p:txBody>
      </p:sp>
      <p:sp>
        <p:nvSpPr>
          <p:cNvPr id="15" name="Text Box 18">
            <a:extLst>
              <a:ext uri="{FF2B5EF4-FFF2-40B4-BE49-F238E27FC236}">
                <a16:creationId xmlns:a16="http://schemas.microsoft.com/office/drawing/2014/main" id="{E041C343-145D-6645-978F-36894915986F}"/>
              </a:ext>
            </a:extLst>
          </p:cNvPr>
          <p:cNvSpPr txBox="1">
            <a:spLocks noChangeArrowheads="1"/>
          </p:cNvSpPr>
          <p:nvPr/>
        </p:nvSpPr>
        <p:spPr bwMode="auto">
          <a:xfrm>
            <a:off x="7561141" y="1740546"/>
            <a:ext cx="1358796"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Palais mou</a:t>
            </a:r>
          </a:p>
        </p:txBody>
      </p:sp>
      <p:sp>
        <p:nvSpPr>
          <p:cNvPr id="16" name="Text Box 21">
            <a:extLst>
              <a:ext uri="{FF2B5EF4-FFF2-40B4-BE49-F238E27FC236}">
                <a16:creationId xmlns:a16="http://schemas.microsoft.com/office/drawing/2014/main" id="{5B5BCB53-5D1C-174C-8DA0-772BA299CD17}"/>
              </a:ext>
            </a:extLst>
          </p:cNvPr>
          <p:cNvSpPr txBox="1">
            <a:spLocks noChangeArrowheads="1"/>
          </p:cNvSpPr>
          <p:nvPr/>
        </p:nvSpPr>
        <p:spPr bwMode="auto">
          <a:xfrm>
            <a:off x="7732316" y="2355561"/>
            <a:ext cx="1400489" cy="49462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400" b="1" dirty="0">
                <a:solidFill>
                  <a:srgbClr val="FF6600"/>
                </a:solidFill>
                <a:latin typeface="+mn-lt"/>
              </a:rPr>
              <a:t>Arc palatoglosse</a:t>
            </a:r>
            <a:br>
              <a:rPr lang="fr-FR" sz="1200" dirty="0">
                <a:solidFill>
                  <a:srgbClr val="FF6600"/>
                </a:solidFill>
                <a:latin typeface="+mn-lt"/>
              </a:rPr>
            </a:br>
            <a:endParaRPr lang="fr-FR" sz="1200" dirty="0">
              <a:solidFill>
                <a:srgbClr val="FF6600"/>
              </a:solidFill>
              <a:latin typeface="+mn-lt"/>
            </a:endParaRPr>
          </a:p>
        </p:txBody>
      </p:sp>
      <p:cxnSp>
        <p:nvCxnSpPr>
          <p:cNvPr id="17" name="Straight Connector 16">
            <a:extLst>
              <a:ext uri="{FF2B5EF4-FFF2-40B4-BE49-F238E27FC236}">
                <a16:creationId xmlns:a16="http://schemas.microsoft.com/office/drawing/2014/main" id="{E5C8F4F0-C5FD-FB40-AFE7-A89E5640726D}"/>
              </a:ext>
            </a:extLst>
          </p:cNvPr>
          <p:cNvCxnSpPr/>
          <p:nvPr/>
        </p:nvCxnSpPr>
        <p:spPr>
          <a:xfrm>
            <a:off x="4739948" y="3870948"/>
            <a:ext cx="905847"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3B941A4-CB61-B242-99B3-FE99306142B4}"/>
              </a:ext>
            </a:extLst>
          </p:cNvPr>
          <p:cNvCxnSpPr>
            <a:cxnSpLocks/>
          </p:cNvCxnSpPr>
          <p:nvPr/>
        </p:nvCxnSpPr>
        <p:spPr>
          <a:xfrm>
            <a:off x="4287024" y="4746019"/>
            <a:ext cx="1587986"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A5F147C-2D8D-1F40-B73F-15B46C9BF45B}"/>
              </a:ext>
            </a:extLst>
          </p:cNvPr>
          <p:cNvCxnSpPr>
            <a:cxnSpLocks/>
          </p:cNvCxnSpPr>
          <p:nvPr/>
        </p:nvCxnSpPr>
        <p:spPr>
          <a:xfrm flipV="1">
            <a:off x="6987657" y="3303135"/>
            <a:ext cx="944138" cy="445986"/>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58A55C26-95EB-254F-9C19-9B2E85F21993}"/>
              </a:ext>
            </a:extLst>
          </p:cNvPr>
          <p:cNvSpPr/>
          <p:nvPr/>
        </p:nvSpPr>
        <p:spPr>
          <a:xfrm>
            <a:off x="7797732" y="2850185"/>
            <a:ext cx="1025625" cy="1730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 Box 7">
            <a:extLst>
              <a:ext uri="{FF2B5EF4-FFF2-40B4-BE49-F238E27FC236}">
                <a16:creationId xmlns:a16="http://schemas.microsoft.com/office/drawing/2014/main" id="{46B8A129-9101-834C-8996-5DC95C2721D8}"/>
              </a:ext>
            </a:extLst>
          </p:cNvPr>
          <p:cNvSpPr txBox="1">
            <a:spLocks noChangeArrowheads="1"/>
          </p:cNvSpPr>
          <p:nvPr/>
        </p:nvSpPr>
        <p:spPr bwMode="auto">
          <a:xfrm>
            <a:off x="3356511" y="5226615"/>
            <a:ext cx="668453"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Dents</a:t>
            </a:r>
          </a:p>
        </p:txBody>
      </p:sp>
      <p:cxnSp>
        <p:nvCxnSpPr>
          <p:cNvPr id="22" name="Straight Connector 21">
            <a:extLst>
              <a:ext uri="{FF2B5EF4-FFF2-40B4-BE49-F238E27FC236}">
                <a16:creationId xmlns:a16="http://schemas.microsoft.com/office/drawing/2014/main" id="{3883D39E-EF92-C343-A0C6-B93D32717E42}"/>
              </a:ext>
            </a:extLst>
          </p:cNvPr>
          <p:cNvCxnSpPr>
            <a:cxnSpLocks/>
          </p:cNvCxnSpPr>
          <p:nvPr/>
        </p:nvCxnSpPr>
        <p:spPr>
          <a:xfrm>
            <a:off x="4313288" y="5403436"/>
            <a:ext cx="1587986"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3" name="Text Box 7">
            <a:extLst>
              <a:ext uri="{FF2B5EF4-FFF2-40B4-BE49-F238E27FC236}">
                <a16:creationId xmlns:a16="http://schemas.microsoft.com/office/drawing/2014/main" id="{97B36184-C58E-1542-86EB-A76A43E62ED4}"/>
              </a:ext>
            </a:extLst>
          </p:cNvPr>
          <p:cNvSpPr txBox="1">
            <a:spLocks noChangeArrowheads="1"/>
          </p:cNvSpPr>
          <p:nvPr/>
        </p:nvSpPr>
        <p:spPr bwMode="auto">
          <a:xfrm>
            <a:off x="8078206" y="4834747"/>
            <a:ext cx="1497589" cy="33855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Lèvre inférieure</a:t>
            </a:r>
          </a:p>
        </p:txBody>
      </p:sp>
      <p:cxnSp>
        <p:nvCxnSpPr>
          <p:cNvPr id="24" name="Straight Connector 23">
            <a:extLst>
              <a:ext uri="{FF2B5EF4-FFF2-40B4-BE49-F238E27FC236}">
                <a16:creationId xmlns:a16="http://schemas.microsoft.com/office/drawing/2014/main" id="{34613997-43FB-E24F-A6A4-56E4FDC7C11F}"/>
              </a:ext>
            </a:extLst>
          </p:cNvPr>
          <p:cNvCxnSpPr>
            <a:cxnSpLocks/>
          </p:cNvCxnSpPr>
          <p:nvPr/>
        </p:nvCxnSpPr>
        <p:spPr>
          <a:xfrm flipV="1">
            <a:off x="7459726" y="5033520"/>
            <a:ext cx="595485" cy="35762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60903EE-109B-9146-AF3C-748D37F0532B}"/>
              </a:ext>
            </a:extLst>
          </p:cNvPr>
          <p:cNvCxnSpPr>
            <a:cxnSpLocks/>
          </p:cNvCxnSpPr>
          <p:nvPr/>
        </p:nvCxnSpPr>
        <p:spPr>
          <a:xfrm>
            <a:off x="4287024" y="5403436"/>
            <a:ext cx="1587986" cy="17067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7E4FD1E-37CC-F74E-BF2A-0DDE9AADED11}"/>
              </a:ext>
            </a:extLst>
          </p:cNvPr>
          <p:cNvCxnSpPr>
            <a:cxnSpLocks/>
          </p:cNvCxnSpPr>
          <p:nvPr/>
        </p:nvCxnSpPr>
        <p:spPr>
          <a:xfrm flipV="1">
            <a:off x="4731067" y="1819476"/>
            <a:ext cx="1212470" cy="871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7" name="Group 31">
            <a:extLst>
              <a:ext uri="{FF2B5EF4-FFF2-40B4-BE49-F238E27FC236}">
                <a16:creationId xmlns:a16="http://schemas.microsoft.com/office/drawing/2014/main" id="{3E28B221-1508-8F4E-AD5E-5C1102885B22}"/>
              </a:ext>
            </a:extLst>
          </p:cNvPr>
          <p:cNvGrpSpPr>
            <a:grpSpLocks/>
          </p:cNvGrpSpPr>
          <p:nvPr/>
        </p:nvGrpSpPr>
        <p:grpSpPr bwMode="auto">
          <a:xfrm>
            <a:off x="10040599" y="5391142"/>
            <a:ext cx="1252903" cy="744115"/>
            <a:chOff x="170" y="2851"/>
            <a:chExt cx="1158" cy="687"/>
          </a:xfrm>
        </p:grpSpPr>
        <p:sp>
          <p:nvSpPr>
            <p:cNvPr id="28" name="Line 32">
              <a:extLst>
                <a:ext uri="{FF2B5EF4-FFF2-40B4-BE49-F238E27FC236}">
                  <a16:creationId xmlns:a16="http://schemas.microsoft.com/office/drawing/2014/main" id="{66211C1D-1977-A14D-9660-6822AF416DD0}"/>
                </a:ext>
              </a:extLst>
            </p:cNvPr>
            <p:cNvSpPr>
              <a:spLocks noChangeShapeType="1"/>
            </p:cNvSpPr>
            <p:nvPr/>
          </p:nvSpPr>
          <p:spPr bwMode="auto">
            <a:xfrm flipV="1">
              <a:off x="424" y="3127"/>
              <a:ext cx="0" cy="30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a:p>
          </p:txBody>
        </p:sp>
        <p:sp>
          <p:nvSpPr>
            <p:cNvPr id="29" name="Line 33">
              <a:extLst>
                <a:ext uri="{FF2B5EF4-FFF2-40B4-BE49-F238E27FC236}">
                  <a16:creationId xmlns:a16="http://schemas.microsoft.com/office/drawing/2014/main" id="{9489A809-F599-4549-B16E-4CBC56CB08B8}"/>
                </a:ext>
              </a:extLst>
            </p:cNvPr>
            <p:cNvSpPr>
              <a:spLocks noChangeShapeType="1"/>
            </p:cNvSpPr>
            <p:nvPr/>
          </p:nvSpPr>
          <p:spPr bwMode="auto">
            <a:xfrm>
              <a:off x="430" y="3435"/>
              <a:ext cx="301"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a:p>
          </p:txBody>
        </p:sp>
        <p:sp>
          <p:nvSpPr>
            <p:cNvPr id="30" name="Text Box 34">
              <a:extLst>
                <a:ext uri="{FF2B5EF4-FFF2-40B4-BE49-F238E27FC236}">
                  <a16:creationId xmlns:a16="http://schemas.microsoft.com/office/drawing/2014/main" id="{94B50703-761B-F243-AB56-5558E486019F}"/>
                </a:ext>
              </a:extLst>
            </p:cNvPr>
            <p:cNvSpPr txBox="1">
              <a:spLocks noChangeArrowheads="1"/>
            </p:cNvSpPr>
            <p:nvPr/>
          </p:nvSpPr>
          <p:spPr bwMode="auto">
            <a:xfrm>
              <a:off x="170" y="2851"/>
              <a:ext cx="449" cy="2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1" name="Text Box 35">
              <a:extLst>
                <a:ext uri="{FF2B5EF4-FFF2-40B4-BE49-F238E27FC236}">
                  <a16:creationId xmlns:a16="http://schemas.microsoft.com/office/drawing/2014/main" id="{FAC9DE69-5D2B-DA42-BDDA-84F32BE326F2}"/>
                </a:ext>
              </a:extLst>
            </p:cNvPr>
            <p:cNvSpPr txBox="1">
              <a:spLocks noChangeArrowheads="1"/>
            </p:cNvSpPr>
            <p:nvPr/>
          </p:nvSpPr>
          <p:spPr bwMode="auto">
            <a:xfrm>
              <a:off x="719" y="3282"/>
              <a:ext cx="609" cy="2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grpSp>
      <p:sp>
        <p:nvSpPr>
          <p:cNvPr id="5" name="Rectangle 4">
            <a:extLst>
              <a:ext uri="{FF2B5EF4-FFF2-40B4-BE49-F238E27FC236}">
                <a16:creationId xmlns:a16="http://schemas.microsoft.com/office/drawing/2014/main" id="{ED4032D9-BB29-4347-A9E8-9BF30023A16B}"/>
              </a:ext>
            </a:extLst>
          </p:cNvPr>
          <p:cNvSpPr/>
          <p:nvPr/>
        </p:nvSpPr>
        <p:spPr>
          <a:xfrm>
            <a:off x="6217920" y="1290918"/>
            <a:ext cx="986118" cy="179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1">
            <a:extLst>
              <a:ext uri="{FF2B5EF4-FFF2-40B4-BE49-F238E27FC236}">
                <a16:creationId xmlns:a16="http://schemas.microsoft.com/office/drawing/2014/main" id="{5706036A-8643-1E4D-AEA9-F4EB40BCDDA7}"/>
              </a:ext>
            </a:extLst>
          </p:cNvPr>
          <p:cNvSpPr txBox="1">
            <a:spLocks noChangeArrowheads="1"/>
          </p:cNvSpPr>
          <p:nvPr/>
        </p:nvSpPr>
        <p:spPr bwMode="auto">
          <a:xfrm>
            <a:off x="907771" y="1651373"/>
            <a:ext cx="337925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dirty="0">
                <a:latin typeface="+mn-lt"/>
              </a:rPr>
              <a:t>Rôles :</a:t>
            </a:r>
          </a:p>
          <a:p>
            <a:pPr>
              <a:spcBef>
                <a:spcPct val="0"/>
              </a:spcBef>
              <a:buNone/>
            </a:pPr>
            <a:r>
              <a:rPr lang="fr-FR" altLang="en-FR" sz="1600" dirty="0">
                <a:latin typeface="+mn-lt"/>
              </a:rPr>
              <a:t>Mastication</a:t>
            </a:r>
          </a:p>
          <a:p>
            <a:pPr>
              <a:spcBef>
                <a:spcPct val="0"/>
              </a:spcBef>
              <a:buNone/>
            </a:pPr>
            <a:r>
              <a:rPr lang="fr-FR" altLang="en-FR" sz="1600" dirty="0">
                <a:latin typeface="+mn-lt"/>
              </a:rPr>
              <a:t>1</a:t>
            </a:r>
            <a:r>
              <a:rPr lang="fr-FR" altLang="en-FR" sz="1600" baseline="30000" dirty="0">
                <a:latin typeface="+mn-lt"/>
              </a:rPr>
              <a:t>er</a:t>
            </a:r>
            <a:r>
              <a:rPr lang="fr-FR" altLang="en-FR" sz="1600" dirty="0">
                <a:latin typeface="+mn-lt"/>
              </a:rPr>
              <a:t> stade digestion </a:t>
            </a:r>
          </a:p>
          <a:p>
            <a:pPr>
              <a:spcBef>
                <a:spcPct val="0"/>
              </a:spcBef>
              <a:buNone/>
            </a:pPr>
            <a:r>
              <a:rPr lang="fr-FR" altLang="en-FR" sz="1600" dirty="0">
                <a:latin typeface="+mn-lt"/>
              </a:rPr>
              <a:t>/ enzymes de la salive</a:t>
            </a:r>
          </a:p>
          <a:p>
            <a:pPr>
              <a:spcBef>
                <a:spcPct val="0"/>
              </a:spcBef>
              <a:buNone/>
            </a:pPr>
            <a:r>
              <a:rPr lang="fr-FR" altLang="en-FR" sz="1600" dirty="0">
                <a:latin typeface="+mn-lt"/>
              </a:rPr>
              <a:t>Oriente vers le carrefour aéro-digestif</a:t>
            </a:r>
          </a:p>
        </p:txBody>
      </p:sp>
      <p:pic>
        <p:nvPicPr>
          <p:cNvPr id="36" name="Audio 35">
            <a:hlinkClick r:id="" action="ppaction://media"/>
            <a:extLst>
              <a:ext uri="{FF2B5EF4-FFF2-40B4-BE49-F238E27FC236}">
                <a16:creationId xmlns:a16="http://schemas.microsoft.com/office/drawing/2014/main" id="{1E81AD65-C36F-C740-9629-BBA37221A3D0}"/>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31758555"/>
      </p:ext>
    </p:extLst>
  </p:cSld>
  <p:clrMapOvr>
    <a:masterClrMapping/>
  </p:clrMapOvr>
  <mc:AlternateContent xmlns:mc="http://schemas.openxmlformats.org/markup-compatibility/2006">
    <mc:Choice xmlns:p14="http://schemas.microsoft.com/office/powerpoint/2010/main" Requires="p14">
      <p:transition spd="slow" p14:dur="2000" advTm="78689"/>
    </mc:Choice>
    <mc:Fallback>
      <p:transition spd="slow" advTm="78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extLst>
    <p:ext uri="{3A86A75C-4F4B-4683-9AE1-C65F6400EC91}">
      <p14:laserTraceLst xmlns:p14="http://schemas.microsoft.com/office/powerpoint/2010/main">
        <p14:tracePtLst>
          <p14:tracePt t="30389" x="1930400" y="4557713"/>
          <p14:tracePt t="31212" x="4151313" y="6835775"/>
          <p14:tracePt t="31223" x="4165600" y="6807200"/>
          <p14:tracePt t="31231" x="4165600" y="6784975"/>
          <p14:tracePt t="31240" x="4165600" y="6770688"/>
          <p14:tracePt t="31251" x="4165600" y="6734175"/>
          <p14:tracePt t="31254" x="4165600" y="6705600"/>
          <p14:tracePt t="31266" x="4165600" y="6669088"/>
          <p14:tracePt t="31269" x="4143375" y="6640513"/>
          <p14:tracePt t="31281" x="4114800" y="6604000"/>
          <p14:tracePt t="31285" x="4092575" y="6567488"/>
          <p14:tracePt t="31298" x="4064000" y="6530975"/>
          <p14:tracePt t="31302" x="4027488" y="6488113"/>
          <p14:tracePt t="31316" x="3990975" y="6437313"/>
          <p14:tracePt t="31320" x="3948113" y="6386513"/>
          <p14:tracePt t="31333" x="3897313" y="6350000"/>
          <p14:tracePt t="31336" x="3875088" y="6313488"/>
          <p14:tracePt t="31351" x="3810000" y="6211888"/>
          <p14:tracePt t="31364" x="3773488" y="6161088"/>
          <p14:tracePt t="31367" x="3744913" y="6096000"/>
          <p14:tracePt t="31381" x="3722688" y="6059488"/>
          <p14:tracePt t="31384" x="3694113" y="5994400"/>
          <p14:tracePt t="31398" x="3635375" y="5878513"/>
          <p14:tracePt t="31408" x="3606800" y="5819775"/>
          <p14:tracePt t="31415" x="3584575" y="5776913"/>
          <p14:tracePt t="31425" x="3541713" y="5740400"/>
          <p14:tracePt t="31431" x="3533775" y="5718175"/>
          <p14:tracePt t="31441" x="3505200" y="5689600"/>
          <p14:tracePt t="31447" x="3482975" y="5667375"/>
          <p14:tracePt t="31457" x="3468688" y="5653088"/>
          <p14:tracePt t="31464" x="3454400" y="5638800"/>
          <p14:tracePt t="31472" x="3440113" y="5638800"/>
          <p14:tracePt t="31480" x="3440113" y="5624513"/>
          <p14:tracePt t="31496" x="3432175" y="5624513"/>
          <p14:tracePt t="31787" x="3440113" y="5638800"/>
          <p14:tracePt t="31803" x="3454400" y="5638800"/>
          <p14:tracePt t="31814" x="3468688" y="5653088"/>
          <p14:tracePt t="31819" x="3482975" y="5653088"/>
          <p14:tracePt t="31829" x="3490913" y="5653088"/>
          <p14:tracePt t="31836" x="3505200" y="5667375"/>
          <p14:tracePt t="31846" x="3533775" y="5667375"/>
          <p14:tracePt t="31851" x="3541713" y="5675313"/>
          <p14:tracePt t="31862" x="3570288" y="5675313"/>
          <p14:tracePt t="31867" x="3606800" y="5689600"/>
          <p14:tracePt t="31878" x="3635375" y="5689600"/>
          <p14:tracePt t="31884" x="3657600" y="5689600"/>
          <p14:tracePt t="31894" x="3686175" y="5703888"/>
          <p14:tracePt t="31901" x="3708400" y="5703888"/>
          <p14:tracePt t="31910" x="3722688" y="5718175"/>
          <p14:tracePt t="31916" x="3736975" y="5718175"/>
          <p14:tracePt t="31926" x="3759200" y="5718175"/>
          <p14:tracePt t="31933" x="3773488" y="5726113"/>
          <p14:tracePt t="31948" x="3787775" y="5726113"/>
          <p14:tracePt t="32218" x="3787775" y="5718175"/>
          <p14:tracePt t="32227" x="3824288" y="5689600"/>
          <p14:tracePt t="32235" x="3875088" y="5667375"/>
          <p14:tracePt t="32243" x="3911600" y="5638800"/>
          <p14:tracePt t="32252" x="3998913" y="5588000"/>
          <p14:tracePt t="32260" x="4049713" y="5573713"/>
          <p14:tracePt t="32268" x="4230688" y="5486400"/>
          <p14:tracePt t="32277" x="4332288" y="5464175"/>
          <p14:tracePt t="32284" x="4397375" y="5435600"/>
          <p14:tracePt t="32293" x="4506913" y="5421313"/>
          <p14:tracePt t="32300" x="4622800" y="5384800"/>
          <p14:tracePt t="32310" x="4724400" y="5370513"/>
          <p14:tracePt t="32317" x="4811713" y="5362575"/>
          <p14:tracePt t="32326" x="4905375" y="5348288"/>
          <p14:tracePt t="32333" x="4978400" y="5334000"/>
          <p14:tracePt t="32342" x="5006975" y="5334000"/>
          <p14:tracePt t="32349" x="5057775" y="5319713"/>
          <p14:tracePt t="32358" x="5094288" y="5311775"/>
          <p14:tracePt t="32365" x="5116513" y="5311775"/>
          <p14:tracePt t="32374" x="5145088" y="5297488"/>
          <p14:tracePt t="32381" x="5159375" y="5283200"/>
          <p14:tracePt t="32390" x="5181600" y="5260975"/>
          <p14:tracePt t="32398" x="5181600" y="5232400"/>
          <p14:tracePt t="32405" x="5195888" y="5210175"/>
          <p14:tracePt t="32413" x="5195888" y="5181600"/>
          <p14:tracePt t="32421" x="5210175" y="5145088"/>
          <p14:tracePt t="32429" x="5210175" y="5108575"/>
          <p14:tracePt t="32437" x="5210175" y="5057775"/>
          <p14:tracePt t="32445" x="5210175" y="5014913"/>
          <p14:tracePt t="32453" x="5210175" y="4964113"/>
          <p14:tracePt t="32461" x="5195888" y="4956175"/>
          <p14:tracePt t="32469" x="5181600" y="4913313"/>
          <p14:tracePt t="32478" x="5181600" y="4876800"/>
          <p14:tracePt t="32486" x="5167313" y="4826000"/>
          <p14:tracePt t="32494" x="5167313" y="4789488"/>
          <p14:tracePt t="32502" x="5167313" y="4752975"/>
          <p14:tracePt t="32510" x="5167313" y="4710113"/>
          <p14:tracePt t="32518" x="5167313" y="4673600"/>
          <p14:tracePt t="32527" x="5167313" y="4637088"/>
          <p14:tracePt t="32534" x="5195888" y="4600575"/>
          <p14:tracePt t="32543" x="5218113" y="4557713"/>
          <p14:tracePt t="32551" x="5246688" y="4549775"/>
          <p14:tracePt t="32559" x="5268913" y="4521200"/>
          <p14:tracePt t="32567" x="5283200" y="4498975"/>
          <p14:tracePt t="32576" x="5297488" y="4484688"/>
          <p14:tracePt t="32583" x="5311775" y="4470400"/>
          <p14:tracePt t="32598" x="5319713" y="4456113"/>
          <p14:tracePt t="32607" x="5334000" y="4456113"/>
          <p14:tracePt t="32639" x="5348288" y="4470400"/>
          <p14:tracePt t="32656" x="5362575" y="4498975"/>
          <p14:tracePt t="32664" x="5362575" y="4506913"/>
          <p14:tracePt t="32673" x="5370513" y="4521200"/>
          <p14:tracePt t="32680" x="5384800" y="4549775"/>
          <p14:tracePt t="32688" x="5399088" y="4586288"/>
          <p14:tracePt t="32696" x="5413375" y="4608513"/>
          <p14:tracePt t="32704" x="5413375" y="4622800"/>
          <p14:tracePt t="32712" x="5421313" y="4659313"/>
          <p14:tracePt t="32720" x="5449888" y="4702175"/>
          <p14:tracePt t="32728" x="5464175" y="4724400"/>
          <p14:tracePt t="32736" x="5472113" y="4760913"/>
          <p14:tracePt t="32744" x="5500688" y="4789488"/>
          <p14:tracePt t="32752" x="5522913" y="4826000"/>
          <p14:tracePt t="32761" x="5537200" y="4854575"/>
          <p14:tracePt t="32769" x="5565775" y="4876800"/>
          <p14:tracePt t="32777" x="5588000" y="4913313"/>
          <p14:tracePt t="32785" x="5588000" y="4941888"/>
          <p14:tracePt t="32794" x="5616575" y="4964113"/>
          <p14:tracePt t="32801" x="5624513" y="5006975"/>
          <p14:tracePt t="32810" x="5638800" y="5029200"/>
          <p14:tracePt t="32818" x="5653088" y="5057775"/>
          <p14:tracePt t="32826" x="5667375" y="5094288"/>
          <p14:tracePt t="32834" x="5667375" y="5116513"/>
          <p14:tracePt t="32842" x="5675313" y="5145088"/>
          <p14:tracePt t="32850" x="5675313" y="5167313"/>
          <p14:tracePt t="32859" x="5689600" y="5210175"/>
          <p14:tracePt t="32866" x="5689600" y="5232400"/>
          <p14:tracePt t="32875" x="5703888" y="5246688"/>
          <p14:tracePt t="32882" x="5718175" y="5283200"/>
          <p14:tracePt t="32892" x="5726113" y="5297488"/>
          <p14:tracePt t="32899" x="5754688" y="5319713"/>
          <p14:tracePt t="32908" x="5768975" y="5362575"/>
          <p14:tracePt t="32915" x="5776913" y="5370513"/>
          <p14:tracePt t="32925" x="5819775" y="5399088"/>
          <p14:tracePt t="32930" x="5827713" y="5413375"/>
          <p14:tracePt t="32940" x="5870575" y="5435600"/>
          <p14:tracePt t="32946" x="5878513" y="5449888"/>
          <p14:tracePt t="32956" x="5907088" y="5464175"/>
          <p14:tracePt t="32962" x="5929313" y="5486400"/>
          <p14:tracePt t="32974" x="5943600" y="5500688"/>
          <p14:tracePt t="32979" x="5972175" y="5514975"/>
          <p14:tracePt t="32990" x="5980113" y="5522913"/>
          <p14:tracePt t="32995" x="6008688" y="5522913"/>
          <p14:tracePt t="33007" x="6030913" y="5537200"/>
          <p14:tracePt t="33012" x="6073775" y="5551488"/>
          <p14:tracePt t="33024" x="6081713" y="5565775"/>
          <p14:tracePt t="33030" x="6132513" y="5565775"/>
          <p14:tracePt t="33041" x="6161088" y="5573713"/>
          <p14:tracePt t="33046" x="6175375" y="5573713"/>
          <p14:tracePt t="33058" x="6211888" y="5588000"/>
          <p14:tracePt t="33063" x="6234113" y="5588000"/>
          <p14:tracePt t="33074" x="6276975" y="5602288"/>
          <p14:tracePt t="33079" x="6284913" y="5602288"/>
          <p14:tracePt t="33090" x="6327775" y="5616575"/>
          <p14:tracePt t="33095" x="6350000" y="5616575"/>
          <p14:tracePt t="33107" x="6364288" y="5616575"/>
          <p14:tracePt t="33112" x="6386513" y="5616575"/>
          <p14:tracePt t="33124" x="6429375" y="5616575"/>
          <p14:tracePt t="33126" x="6437313" y="5616575"/>
          <p14:tracePt t="33133" x="6465888" y="5616575"/>
          <p14:tracePt t="33142" x="6488113" y="5616575"/>
          <p14:tracePt t="33149" x="6516688" y="5616575"/>
          <p14:tracePt t="33158" x="6530975" y="5616575"/>
          <p14:tracePt t="33165" x="6553200" y="5602288"/>
          <p14:tracePt t="33174" x="6581775" y="5588000"/>
          <p14:tracePt t="33182" x="6604000" y="5588000"/>
          <p14:tracePt t="33191" x="6618288" y="5588000"/>
          <p14:tracePt t="33196" x="6640513" y="5573713"/>
          <p14:tracePt t="33207" x="6683375" y="5565775"/>
          <p14:tracePt t="33212" x="6691313" y="5565775"/>
          <p14:tracePt t="33224" x="6734175" y="5551488"/>
          <p14:tracePt t="33230" x="6756400" y="5551488"/>
          <p14:tracePt t="33240" x="6792913" y="5537200"/>
          <p14:tracePt t="33246" x="6835775" y="5522913"/>
          <p14:tracePt t="33257" x="6843713" y="5522913"/>
          <p14:tracePt t="33262" x="6894513" y="5500688"/>
          <p14:tracePt t="33273" x="6923088" y="5500688"/>
          <p14:tracePt t="33278" x="6973888" y="5472113"/>
          <p14:tracePt t="33291" x="7010400" y="5464175"/>
          <p14:tracePt t="33296" x="7061200" y="5449888"/>
          <p14:tracePt t="33307" x="7097713" y="5421313"/>
          <p14:tracePt t="33312" x="7140575" y="5413375"/>
          <p14:tracePt t="33324" x="7177088" y="5384800"/>
          <p14:tracePt t="33329" x="7213600" y="5362575"/>
          <p14:tracePt t="33340" x="7250113" y="5334000"/>
          <p14:tracePt t="33345" x="7278688" y="5311775"/>
          <p14:tracePt t="33357" x="7300913" y="5283200"/>
          <p14:tracePt t="33362" x="7329488" y="5260975"/>
          <p14:tracePt t="33374" x="7343775" y="5246688"/>
          <p14:tracePt t="33380" x="7351713" y="5218113"/>
          <p14:tracePt t="33391" x="7366000" y="5195888"/>
          <p14:tracePt t="33393" x="7380288" y="5167313"/>
          <p14:tracePt t="33399" x="7394575" y="5130800"/>
          <p14:tracePt t="33409" x="7402513" y="5116513"/>
          <p14:tracePt t="33416" x="7402513" y="5080000"/>
          <p14:tracePt t="33425" x="7402513" y="5057775"/>
          <p14:tracePt t="33432" x="7416800" y="5006975"/>
          <p14:tracePt t="33441" x="7416800" y="4964113"/>
          <p14:tracePt t="33448" x="7431088" y="4927600"/>
          <p14:tracePt t="33457" x="7431088" y="4891088"/>
          <p14:tracePt t="33463" x="7431088" y="4862513"/>
          <p14:tracePt t="33473" x="7431088" y="4826000"/>
          <p14:tracePt t="33479" x="7431088" y="4803775"/>
          <p14:tracePt t="33491" x="7431088" y="4775200"/>
          <p14:tracePt t="33496" x="7431088" y="4752975"/>
          <p14:tracePt t="33506" x="7416800" y="4738688"/>
          <p14:tracePt t="33511" x="7394575" y="4710113"/>
          <p14:tracePt t="33524" x="7380288" y="4710113"/>
          <p14:tracePt t="33528" x="7366000" y="4710113"/>
          <p14:tracePt t="33540" x="7343775" y="4702175"/>
          <p14:tracePt t="33545" x="7329488" y="4702175"/>
          <p14:tracePt t="33557" x="7315200" y="4702175"/>
          <p14:tracePt t="33561" x="7300913" y="4702175"/>
          <p14:tracePt t="33577" x="7292975" y="4702175"/>
          <p14:tracePt t="33584" x="7278688" y="4702175"/>
          <p14:tracePt t="33593" x="7264400" y="4687888"/>
          <p14:tracePt t="33601" x="7250113" y="4687888"/>
          <p14:tracePt t="33610" x="7242175" y="4673600"/>
          <p14:tracePt t="33618" x="7213600" y="4659313"/>
          <p14:tracePt t="33626" x="7191375" y="4637088"/>
          <p14:tracePt t="33634" x="7148513" y="4608513"/>
          <p14:tracePt t="33642" x="7126288" y="4586288"/>
          <p14:tracePt t="33650" x="7089775" y="4572000"/>
          <p14:tracePt t="33659" x="7046913" y="4535488"/>
          <p14:tracePt t="33666" x="7010400" y="4506913"/>
          <p14:tracePt t="33676" x="6959600" y="4484688"/>
          <p14:tracePt t="33683" x="6908800" y="4448175"/>
          <p14:tracePt t="33692" x="6872288" y="4419600"/>
          <p14:tracePt t="33699" x="6821488" y="4405313"/>
          <p14:tracePt t="33707" x="6792913" y="4383088"/>
          <p14:tracePt t="33715" x="6756400" y="4368800"/>
          <p14:tracePt t="33724" x="6719888" y="4354513"/>
          <p14:tracePt t="33730" x="6691313" y="4346575"/>
          <p14:tracePt t="33740" x="6654800" y="4332288"/>
          <p14:tracePt t="33746" x="6640513" y="4318000"/>
          <p14:tracePt t="33757" x="6618288" y="4303713"/>
          <p14:tracePt t="33763" x="6604000" y="4303713"/>
          <p14:tracePt t="33774" x="6589713" y="4295775"/>
          <p14:tracePt t="33778" x="6581775" y="4295775"/>
          <p14:tracePt t="33790" x="6567488" y="4295775"/>
          <p14:tracePt t="33795" x="6567488" y="4281488"/>
          <p14:tracePt t="33807" x="6553200" y="4267200"/>
          <p14:tracePt t="33818" x="6538913" y="4267200"/>
          <p14:tracePt t="33827" x="6530975" y="4252913"/>
          <p14:tracePt t="33835" x="6530975" y="4244975"/>
          <p14:tracePt t="33844" x="6516688" y="4230688"/>
          <p14:tracePt t="33851" x="6502400" y="4230688"/>
          <p14:tracePt t="33860" x="6488113" y="4216400"/>
          <p14:tracePt t="33868" x="6480175" y="4216400"/>
          <p14:tracePt t="33877" x="6451600" y="4202113"/>
          <p14:tracePt t="33884" x="6437313" y="4202113"/>
          <p14:tracePt t="33893" x="6415088" y="4194175"/>
          <p14:tracePt t="33901" x="6386513" y="4194175"/>
          <p14:tracePt t="33909" x="6378575" y="4194175"/>
          <p14:tracePt t="33916" x="6350000" y="4179888"/>
          <p14:tracePt t="33926" x="6327775" y="4179888"/>
          <p14:tracePt t="33933" x="6299200" y="4179888"/>
          <p14:tracePt t="33942" x="6262688" y="4179888"/>
          <p14:tracePt t="33949" x="6226175" y="4179888"/>
          <p14:tracePt t="33959" x="6197600" y="4179888"/>
          <p14:tracePt t="33966" x="6161088" y="4179888"/>
          <p14:tracePt t="33975" x="6124575" y="4194175"/>
          <p14:tracePt t="33981" x="6081713" y="4202113"/>
          <p14:tracePt t="33991" x="6045200" y="4230688"/>
          <p14:tracePt t="33997" x="6030913" y="4230688"/>
          <p14:tracePt t="34007" x="5994400" y="4252913"/>
          <p14:tracePt t="34013" x="5972175" y="4267200"/>
          <p14:tracePt t="34024" x="5943600" y="4295775"/>
          <p14:tracePt t="34029" x="5921375" y="4303713"/>
          <p14:tracePt t="34041" x="5907088" y="4318000"/>
          <p14:tracePt t="34046" x="5892800" y="4332288"/>
          <p14:tracePt t="34057" x="5878513" y="4354513"/>
          <p14:tracePt t="34063" x="5870575" y="4368800"/>
          <p14:tracePt t="34074" x="5856288" y="4397375"/>
          <p14:tracePt t="34079" x="5842000" y="4405313"/>
          <p14:tracePt t="34090" x="5842000" y="4419600"/>
          <p14:tracePt t="34095" x="5827713" y="4448175"/>
          <p14:tracePt t="34107" x="5827713" y="4456113"/>
          <p14:tracePt t="34112" x="5827713" y="4484688"/>
          <p14:tracePt t="34123" x="5819775" y="4506913"/>
          <p14:tracePt t="34128" x="5819775" y="4521200"/>
          <p14:tracePt t="34141" x="5819775" y="4535488"/>
          <p14:tracePt t="34145" x="5819775" y="4557713"/>
          <p14:tracePt t="34157" x="5819775" y="4600575"/>
          <p14:tracePt t="34159" x="5819775" y="4622800"/>
          <p14:tracePt t="34167" x="5827713" y="4659313"/>
          <p14:tracePt t="34176" x="5842000" y="4687888"/>
          <p14:tracePt t="34184" x="5856288" y="4710113"/>
          <p14:tracePt t="34193" x="5870575" y="4752975"/>
          <p14:tracePt t="34199" x="5870575" y="4760913"/>
          <p14:tracePt t="34209" x="5892800" y="4789488"/>
          <p14:tracePt t="34216" x="5907088" y="4811713"/>
          <p14:tracePt t="34225" x="5929313" y="4854575"/>
          <p14:tracePt t="34231" x="5943600" y="4876800"/>
          <p14:tracePt t="34241" x="5972175" y="4905375"/>
          <p14:tracePt t="34247" x="5994400" y="4927600"/>
          <p14:tracePt t="34258" x="6008688" y="4941888"/>
          <p14:tracePt t="34263" x="6059488" y="4964113"/>
          <p14:tracePt t="34274" x="6081713" y="4978400"/>
          <p14:tracePt t="34281" x="6110288" y="4992688"/>
          <p14:tracePt t="34291" x="6161088" y="5006975"/>
          <p14:tracePt t="34296" x="6175375" y="5014913"/>
          <p14:tracePt t="34308" x="6234113" y="5029200"/>
          <p14:tracePt t="34313" x="6262688" y="5029200"/>
          <p14:tracePt t="34324" x="6284913" y="5043488"/>
          <p14:tracePt t="34329" x="6313488" y="5043488"/>
          <p14:tracePt t="34341" x="6335713" y="5057775"/>
          <p14:tracePt t="34346" x="6378575" y="5057775"/>
          <p14:tracePt t="34358" x="6386513" y="5057775"/>
          <p14:tracePt t="34362" x="6429375" y="5057775"/>
          <p14:tracePt t="34374" x="6451600" y="5057775"/>
          <p14:tracePt t="34379" x="6480175" y="5057775"/>
          <p14:tracePt t="34390" x="6502400" y="5057775"/>
          <p14:tracePt t="34394" x="6530975" y="5057775"/>
          <p14:tracePt t="34408" x="6553200" y="5057775"/>
          <p14:tracePt t="34412" x="6567488" y="5057775"/>
          <p14:tracePt t="34425" x="6589713" y="5057775"/>
          <p14:tracePt t="34426" x="6618288" y="5057775"/>
          <p14:tracePt t="34434" x="6632575" y="5057775"/>
          <p14:tracePt t="34442" x="6654800" y="5057775"/>
          <p14:tracePt t="34450" x="6669088" y="5057775"/>
          <p14:tracePt t="34459" x="6683375" y="5043488"/>
          <p14:tracePt t="34466" x="6705600" y="5043488"/>
          <p14:tracePt t="34475" x="6719888" y="5029200"/>
          <p14:tracePt t="34482" x="6734175" y="5029200"/>
          <p14:tracePt t="34492" x="6742113" y="5014913"/>
          <p14:tracePt t="34498" x="6756400" y="5014913"/>
          <p14:tracePt t="34507" x="6770688" y="5006975"/>
          <p14:tracePt t="34515" x="6784975" y="4992688"/>
          <p14:tracePt t="34529" x="6792913" y="4978400"/>
          <p14:tracePt t="34538" x="6807200" y="4964113"/>
          <p14:tracePt t="34546" x="6821488" y="4956175"/>
          <p14:tracePt t="34554" x="6835775" y="4941888"/>
          <p14:tracePt t="34562" x="6843713" y="4941888"/>
          <p14:tracePt t="34570" x="6843713" y="4927600"/>
          <p14:tracePt t="34578" x="6858000" y="4913313"/>
          <p14:tracePt t="34586" x="6858000" y="4905375"/>
          <p14:tracePt t="34594" x="6872288" y="4905375"/>
          <p14:tracePt t="34603" x="6872288" y="4891088"/>
          <p14:tracePt t="34611" x="6872288" y="4876800"/>
          <p14:tracePt t="34619" x="6872288" y="4854575"/>
          <p14:tracePt t="34627" x="6872288" y="4840288"/>
          <p14:tracePt t="34635" x="6872288" y="4826000"/>
          <p14:tracePt t="34644" x="6872288" y="4803775"/>
          <p14:tracePt t="34651" x="6872288" y="4789488"/>
          <p14:tracePt t="34660" x="6872288" y="4760913"/>
          <p14:tracePt t="34668" x="6872288" y="4752975"/>
          <p14:tracePt t="34676" x="6858000" y="4724400"/>
          <p14:tracePt t="34684" x="6858000" y="4710113"/>
          <p14:tracePt t="34693" x="6858000" y="4702175"/>
          <p14:tracePt t="34700" x="6843713" y="4687888"/>
          <p14:tracePt t="34710" x="6835775" y="4659313"/>
          <p14:tracePt t="34717" x="6821488" y="4651375"/>
          <p14:tracePt t="34726" x="6807200" y="4637088"/>
          <p14:tracePt t="34733" x="6792913" y="4608513"/>
          <p14:tracePt t="34742" x="6784975" y="4600575"/>
          <p14:tracePt t="34749" x="6756400" y="4572000"/>
          <p14:tracePt t="34759" x="6742113" y="4557713"/>
          <p14:tracePt t="34765" x="6734175" y="4535488"/>
          <p14:tracePt t="34780" x="6719888" y="4521200"/>
          <p14:tracePt t="34789" x="6705600" y="4506913"/>
          <p14:tracePt t="35080" x="6669088" y="4506913"/>
          <p14:tracePt t="35087" x="6640513" y="4498975"/>
          <p14:tracePt t="35096" x="6604000" y="4498975"/>
          <p14:tracePt t="35103" x="6581775" y="4484688"/>
          <p14:tracePt t="35112" x="6553200" y="4470400"/>
          <p14:tracePt t="35120" x="6516688" y="4456113"/>
          <p14:tracePt t="35128" x="6488113" y="4433888"/>
          <p14:tracePt t="35136" x="6429375" y="4405313"/>
          <p14:tracePt t="35144" x="6350000" y="4354513"/>
          <p14:tracePt t="35152" x="6299200" y="4303713"/>
          <p14:tracePt t="35161" x="6234113" y="4244975"/>
          <p14:tracePt t="35168" x="6161088" y="4194175"/>
          <p14:tracePt t="35177" x="6096000" y="4129088"/>
          <p14:tracePt t="35185" x="6030913" y="4049713"/>
          <p14:tracePt t="35193" x="5972175" y="3990975"/>
          <p14:tracePt t="35202" x="5907088" y="3911600"/>
          <p14:tracePt t="35210" x="5870575" y="3846513"/>
          <p14:tracePt t="35218" x="5819775" y="3795713"/>
          <p14:tracePt t="35226" x="5805488" y="3773488"/>
          <p14:tracePt t="35234" x="5768975" y="3722688"/>
          <p14:tracePt t="35242" x="5740400" y="3694113"/>
          <p14:tracePt t="35250" x="5726113" y="3657600"/>
          <p14:tracePt t="35259" x="5703888" y="3635375"/>
          <p14:tracePt t="35267" x="5689600" y="3621088"/>
          <p14:tracePt t="35276" x="5675313" y="3592513"/>
          <p14:tracePt t="35282" x="5667375" y="3584575"/>
          <p14:tracePt t="35293" x="5667375" y="3556000"/>
          <p14:tracePt t="35299" x="5653088" y="3541713"/>
          <p14:tracePt t="35311" x="5638800" y="3541713"/>
          <p14:tracePt t="35316" x="5638800" y="3533775"/>
          <p14:tracePt t="35326" x="5624513" y="3519488"/>
          <p14:tracePt t="35332" x="5624513" y="3505200"/>
          <p14:tracePt t="35341" x="5616575" y="3505200"/>
          <p14:tracePt t="35354" x="5602288" y="3490913"/>
          <p14:tracePt t="35378" x="5588000" y="3482975"/>
          <p14:tracePt t="35387" x="5573713" y="3482975"/>
          <p14:tracePt t="35402" x="5565775" y="3468688"/>
          <p14:tracePt t="35411" x="5551488" y="3468688"/>
          <p14:tracePt t="35420" x="5537200" y="3468688"/>
          <p14:tracePt t="35428" x="5522913" y="3454400"/>
          <p14:tracePt t="35443" x="5514975" y="3454400"/>
          <p14:tracePt t="35451" x="5514975" y="3440113"/>
          <p14:tracePt t="35459" x="5500688" y="3440113"/>
          <p14:tracePt t="35515" x="5486400" y="3432175"/>
          <p14:tracePt t="35540" x="5472113" y="3417888"/>
          <p14:tracePt t="35556" x="5464175" y="3403600"/>
          <p14:tracePt t="35854" x="5464175" y="3381375"/>
          <p14:tracePt t="35863" x="5464175" y="3367088"/>
          <p14:tracePt t="35871" x="5464175" y="3338513"/>
          <p14:tracePt t="35879" x="5464175" y="3316288"/>
          <p14:tracePt t="35887" x="5464175" y="3287713"/>
          <p14:tracePt t="35895" x="5464175" y="3265488"/>
          <p14:tracePt t="35903" x="5464175" y="3228975"/>
          <p14:tracePt t="35911" x="5464175" y="3200400"/>
          <p14:tracePt t="35919" x="5464175" y="3178175"/>
          <p14:tracePt t="35928" x="5464175" y="3163888"/>
          <p14:tracePt t="35936" x="5464175" y="3135313"/>
          <p14:tracePt t="35944" x="5464175" y="3127375"/>
          <p14:tracePt t="35952" x="5464175" y="3113088"/>
          <p14:tracePt t="35960" x="5472113" y="3098800"/>
          <p14:tracePt t="35968" x="5472113" y="3084513"/>
          <p14:tracePt t="35977" x="5472113" y="3076575"/>
          <p14:tracePt t="35985" x="5486400" y="3062288"/>
          <p14:tracePt t="35993" x="5486400" y="3033713"/>
          <p14:tracePt t="36001" x="5500688" y="3025775"/>
          <p14:tracePt t="36010" x="5514975" y="3011488"/>
          <p14:tracePt t="36017" x="5522913" y="2982913"/>
          <p14:tracePt t="36026" x="5537200" y="2974975"/>
          <p14:tracePt t="36034" x="5551488" y="2946400"/>
          <p14:tracePt t="36042" x="5565775" y="2924175"/>
          <p14:tracePt t="36050" x="5573713" y="2909888"/>
          <p14:tracePt t="36059" x="5588000" y="2881313"/>
          <p14:tracePt t="36066" x="5602288" y="2859088"/>
          <p14:tracePt t="36076" x="5602288" y="2844800"/>
          <p14:tracePt t="36082" x="5616575" y="2830513"/>
          <p14:tracePt t="36093" x="5624513" y="2822575"/>
          <p14:tracePt t="36098" x="5638800" y="2808288"/>
          <p14:tracePt t="36109" x="5638800" y="2794000"/>
          <p14:tracePt t="36115" x="5653088" y="2779713"/>
          <p14:tracePt t="36125" x="5653088" y="2771775"/>
          <p14:tracePt t="36131" x="5667375" y="2757488"/>
          <p14:tracePt t="36141" x="5667375" y="2743200"/>
          <p14:tracePt t="36146" x="5675313" y="2720975"/>
          <p14:tracePt t="36157" x="5689600" y="2706688"/>
          <p14:tracePt t="36162" x="5689600" y="2678113"/>
          <p14:tracePt t="36175" x="5703888" y="2670175"/>
          <p14:tracePt t="36180" x="5718175" y="2641600"/>
          <p14:tracePt t="36190" x="5726113" y="2627313"/>
          <p14:tracePt t="36196" x="5740400" y="2605088"/>
          <p14:tracePt t="36207" x="5754688" y="2576513"/>
          <p14:tracePt t="36213" x="5768975" y="2568575"/>
          <p14:tracePt t="36224" x="5776913" y="2540000"/>
          <p14:tracePt t="36230" x="5791200" y="2517775"/>
          <p14:tracePt t="36241" x="5805488" y="2503488"/>
          <p14:tracePt t="36246" x="5819775" y="2474913"/>
          <p14:tracePt t="36258" x="5827713" y="2466975"/>
          <p14:tracePt t="36263" x="5842000" y="2438400"/>
          <p14:tracePt t="36275" x="5856288" y="2424113"/>
          <p14:tracePt t="36282" x="5878513" y="2401888"/>
          <p14:tracePt t="36292" x="5892800" y="2387600"/>
          <p14:tracePt t="36294" x="5907088" y="2365375"/>
          <p14:tracePt t="36301" x="5921375" y="2336800"/>
          <p14:tracePt t="36308" x="5929313" y="2322513"/>
          <p14:tracePt t="36316" x="5943600" y="2300288"/>
          <p14:tracePt t="36326" x="5957888" y="2286000"/>
          <p14:tracePt t="36332" x="5972175" y="2271713"/>
          <p14:tracePt t="36342" x="5980113" y="2263775"/>
          <p14:tracePt t="36350" x="5994400" y="2249488"/>
          <p14:tracePt t="36359" x="6008688" y="2249488"/>
          <p14:tracePt t="36365" x="6022975" y="2235200"/>
          <p14:tracePt t="36376" x="6045200" y="2220913"/>
          <p14:tracePt t="36380" x="6073775" y="2212975"/>
          <p14:tracePt t="36392" x="6096000" y="2198688"/>
          <p14:tracePt t="36397" x="6124575" y="2184400"/>
          <p14:tracePt t="36408" x="6161088" y="2170113"/>
          <p14:tracePt t="36414" x="6175375" y="2162175"/>
          <p14:tracePt t="36424" x="6197600" y="2147888"/>
          <p14:tracePt t="36430" x="6226175" y="2133600"/>
          <p14:tracePt t="36440" x="6262688" y="2119313"/>
          <p14:tracePt t="36447" x="6276975" y="2119313"/>
          <p14:tracePt t="36458" x="6299200" y="2111375"/>
          <p14:tracePt t="36464" x="6313488" y="2097088"/>
          <p14:tracePt t="36475" x="6335713" y="2097088"/>
          <p14:tracePt t="36480" x="6350000" y="2097088"/>
          <p14:tracePt t="36491" x="6364288" y="2082800"/>
          <p14:tracePt t="36497" x="6378575" y="2082800"/>
          <p14:tracePt t="36508" x="6386513" y="2082800"/>
          <p14:tracePt t="36514" x="6400800" y="2082800"/>
          <p14:tracePt t="36525" x="6415088" y="2082800"/>
          <p14:tracePt t="36527" x="6429375" y="2082800"/>
          <p14:tracePt t="36535" x="6451600" y="2082800"/>
          <p14:tracePt t="36543" x="6465888" y="2082800"/>
          <p14:tracePt t="36551" x="6480175" y="2082800"/>
          <p14:tracePt t="36560" x="6502400" y="2097088"/>
          <p14:tracePt t="36568" x="6516688" y="2097088"/>
          <p14:tracePt t="36576" x="6538913" y="2111375"/>
          <p14:tracePt t="36583" x="6553200" y="2119313"/>
          <p14:tracePt t="36593" x="6581775" y="2133600"/>
          <p14:tracePt t="36600" x="6604000" y="2147888"/>
          <p14:tracePt t="36609" x="6618288" y="2147888"/>
          <p14:tracePt t="36616" x="6640513" y="2162175"/>
          <p14:tracePt t="36626" x="6669088" y="2170113"/>
          <p14:tracePt t="36631" x="6683375" y="2184400"/>
          <p14:tracePt t="36642" x="6705600" y="2184400"/>
          <p14:tracePt t="36648" x="6734175" y="2198688"/>
          <p14:tracePt t="36658" x="6756400" y="2212975"/>
          <p14:tracePt t="36664" x="6770688" y="2212975"/>
          <p14:tracePt t="36675" x="6792913" y="2220913"/>
          <p14:tracePt t="36681" x="6821488" y="2235200"/>
          <p14:tracePt t="36691" x="6835775" y="2249488"/>
          <p14:tracePt t="36696" x="6858000" y="2249488"/>
          <p14:tracePt t="36707" x="6872288" y="2263775"/>
          <p14:tracePt t="36713" x="6886575" y="2271713"/>
          <p14:tracePt t="36725" x="6894513" y="2271713"/>
          <p14:tracePt t="36730" x="6908800" y="2286000"/>
          <p14:tracePt t="36741" x="6937375" y="2286000"/>
          <p14:tracePt t="36746" x="6945313" y="2300288"/>
          <p14:tracePt t="36761" x="6959600" y="2314575"/>
          <p14:tracePt t="36769" x="6973888" y="2322513"/>
          <p14:tracePt t="36777" x="6988175" y="2336800"/>
          <p14:tracePt t="36785" x="6996113" y="2336800"/>
          <p14:tracePt t="36794" x="7010400" y="2351088"/>
          <p14:tracePt t="36802" x="7024688" y="2365375"/>
          <p14:tracePt t="36810" x="7046913" y="2373313"/>
          <p14:tracePt t="36818" x="7046913" y="2387600"/>
          <p14:tracePt t="36826" x="7075488" y="2401888"/>
          <p14:tracePt t="36834" x="7089775" y="2416175"/>
          <p14:tracePt t="36843" x="7112000" y="2424113"/>
          <p14:tracePt t="36850" x="7126288" y="2438400"/>
          <p14:tracePt t="36859" x="7148513" y="2452688"/>
          <p14:tracePt t="36866" x="7162800" y="2466975"/>
          <p14:tracePt t="36876" x="7191375" y="2489200"/>
          <p14:tracePt t="36882" x="7199313" y="2503488"/>
          <p14:tracePt t="36892" x="7213600" y="2517775"/>
          <p14:tracePt t="36898" x="7227888" y="2540000"/>
          <p14:tracePt t="36908" x="7242175" y="2568575"/>
          <p14:tracePt t="36914" x="7250113" y="2576513"/>
          <p14:tracePt t="36924" x="7264400" y="2590800"/>
          <p14:tracePt t="36930" x="7264400" y="2619375"/>
          <p14:tracePt t="36943" x="7278688" y="2627313"/>
          <p14:tracePt t="36947" x="7278688" y="2655888"/>
          <p14:tracePt t="36958" x="7278688" y="2678113"/>
          <p14:tracePt t="36962" x="7292975" y="2706688"/>
          <p14:tracePt t="36974" x="7292975" y="2720975"/>
          <p14:tracePt t="36980" x="7292975" y="2757488"/>
          <p14:tracePt t="36991" x="7292975" y="2771775"/>
          <p14:tracePt t="36996" x="7292975" y="2794000"/>
          <p14:tracePt t="37008" x="7300913" y="2830513"/>
          <p14:tracePt t="37014" x="7300913" y="2873375"/>
          <p14:tracePt t="37025" x="7300913" y="2881313"/>
          <p14:tracePt t="37030" x="7300913" y="2924175"/>
          <p14:tracePt t="37041" x="7300913" y="2946400"/>
          <p14:tracePt t="37046" x="7315200" y="2974975"/>
          <p14:tracePt t="37058" x="7315200" y="2997200"/>
          <p14:tracePt t="37063" x="7315200" y="3025775"/>
          <p14:tracePt t="37074" x="7315200" y="3048000"/>
          <p14:tracePt t="37079" x="7315200" y="3062288"/>
          <p14:tracePt t="37092" x="7315200" y="3084513"/>
          <p14:tracePt t="37094" x="7315200" y="3098800"/>
          <p14:tracePt t="37115" x="7315200" y="3113088"/>
          <p14:tracePt t="37155" x="7315200" y="3127375"/>
          <p14:tracePt t="37172" x="7315200" y="3149600"/>
          <p14:tracePt t="37181" x="7329488" y="3178175"/>
          <p14:tracePt t="37190" x="7343775" y="3228975"/>
          <p14:tracePt t="37198" x="7351713" y="3279775"/>
          <p14:tracePt t="37207" x="7394575" y="3389313"/>
          <p14:tracePt t="37214" x="7402513" y="3432175"/>
          <p14:tracePt t="37222" x="7445375" y="3592513"/>
          <p14:tracePt t="37230" x="7453313" y="3657600"/>
          <p14:tracePt t="37238" x="7481888" y="3744913"/>
          <p14:tracePt t="37246" x="7496175" y="3838575"/>
          <p14:tracePt t="37254" x="7496175" y="3875088"/>
          <p14:tracePt t="37262" x="7504113" y="3940175"/>
          <p14:tracePt t="37270" x="7518400" y="3976688"/>
          <p14:tracePt t="37279" x="7518400" y="4013200"/>
          <p14:tracePt t="37286" x="7518400" y="4049713"/>
          <p14:tracePt t="37294" x="7518400" y="4092575"/>
          <p14:tracePt t="37302" x="7518400" y="4143375"/>
          <p14:tracePt t="37310" x="7518400" y="4216400"/>
          <p14:tracePt t="37620" x="7518400" y="4244975"/>
          <p14:tracePt t="37629" x="7518400" y="4281488"/>
          <p14:tracePt t="37637" x="7518400" y="4318000"/>
          <p14:tracePt t="37645" x="7518400" y="4354513"/>
          <p14:tracePt t="37653" x="7518400" y="4383088"/>
          <p14:tracePt t="37662" x="7518400" y="4405313"/>
          <p14:tracePt t="37670" x="7518400" y="4433888"/>
          <p14:tracePt t="37678" x="7518400" y="4470400"/>
          <p14:tracePt t="37686" x="7518400" y="4506913"/>
          <p14:tracePt t="37694" x="7518400" y="4549775"/>
          <p14:tracePt t="37702" x="7504113" y="4600575"/>
          <p14:tracePt t="37711" x="7496175" y="4637088"/>
          <p14:tracePt t="37719" x="7481888" y="4673600"/>
          <p14:tracePt t="37727" x="7481888" y="4702175"/>
          <p14:tracePt t="37735" x="7467600" y="4724400"/>
          <p14:tracePt t="37744" x="7453313" y="4789488"/>
          <p14:tracePt t="37751" x="7445375" y="4803775"/>
          <p14:tracePt t="37760" x="7431088" y="4826000"/>
          <p14:tracePt t="37768" x="7416800" y="4854575"/>
          <p14:tracePt t="37776" x="7402513" y="4876800"/>
          <p14:tracePt t="37784" x="7380288" y="4913313"/>
          <p14:tracePt t="37793" x="7351713" y="4941888"/>
          <p14:tracePt t="37799" x="7343775" y="4956175"/>
          <p14:tracePt t="37809" x="7315200" y="4992688"/>
          <p14:tracePt t="37816" x="7292975" y="5014913"/>
          <p14:tracePt t="37825" x="7250113" y="5057775"/>
          <p14:tracePt t="37832" x="7213600" y="5080000"/>
          <p14:tracePt t="37841" x="7177088" y="5116513"/>
          <p14:tracePt t="37848" x="7148513" y="5159375"/>
          <p14:tracePt t="37857" x="7097713" y="5195888"/>
          <p14:tracePt t="37863" x="7046913" y="5232400"/>
          <p14:tracePt t="37874" x="7010400" y="5260975"/>
          <p14:tracePt t="37880" x="6959600" y="5297488"/>
          <p14:tracePt t="37891" x="6908800" y="5334000"/>
          <p14:tracePt t="37897" x="6858000" y="5362575"/>
          <p14:tracePt t="37908" x="6821488" y="5384800"/>
          <p14:tracePt t="37913" x="6792913" y="5399088"/>
          <p14:tracePt t="37925" x="6734175" y="5421313"/>
          <p14:tracePt t="37931" x="6691313" y="5449888"/>
          <p14:tracePt t="37941" x="6654800" y="5464175"/>
          <p14:tracePt t="37947" x="6604000" y="5472113"/>
          <p14:tracePt t="37957" x="6567488" y="5486400"/>
          <p14:tracePt t="37963" x="6530975" y="5486400"/>
          <p14:tracePt t="37974" x="6480175" y="5500688"/>
          <p14:tracePt t="37980" x="6437313" y="5500688"/>
          <p14:tracePt t="37991" x="6400800" y="5500688"/>
          <p14:tracePt t="37996" x="6350000" y="5500688"/>
          <p14:tracePt t="38007" x="6299200" y="5500688"/>
          <p14:tracePt t="38012" x="6248400" y="5500688"/>
          <p14:tracePt t="38025" x="6197600" y="5486400"/>
          <p14:tracePt t="38026" x="6161088" y="5472113"/>
          <p14:tracePt t="38034" x="6096000" y="5464175"/>
          <p14:tracePt t="38042" x="6073775" y="5435600"/>
          <p14:tracePt t="38050" x="6022975" y="5421313"/>
          <p14:tracePt t="38059" x="5972175" y="5413375"/>
          <p14:tracePt t="38066" x="5929313" y="5399088"/>
          <p14:tracePt t="38075" x="5892800" y="5399088"/>
          <p14:tracePt t="38082" x="5870575" y="5384800"/>
          <p14:tracePt t="38092" x="5805488" y="5370513"/>
          <p14:tracePt t="38098" x="5791200" y="5370513"/>
          <p14:tracePt t="38109" x="5754688" y="5362575"/>
          <p14:tracePt t="38114" x="5726113" y="5362575"/>
          <p14:tracePt t="38125" x="5689600" y="5334000"/>
          <p14:tracePt t="38131" x="5667375" y="5319713"/>
          <p14:tracePt t="38140" x="5653088" y="5311775"/>
          <p14:tracePt t="38147" x="5616575" y="5283200"/>
          <p14:tracePt t="38158" x="5602288" y="5268913"/>
          <p14:tracePt t="38164" x="5588000" y="5246688"/>
          <p14:tracePt t="38174" x="5573713" y="5232400"/>
          <p14:tracePt t="38180" x="5565775" y="5210175"/>
          <p14:tracePt t="38191" x="5537200" y="5181600"/>
          <p14:tracePt t="38197" x="5537200" y="5159375"/>
          <p14:tracePt t="38208" x="5522913" y="5130800"/>
          <p14:tracePt t="38214" x="5514975" y="5094288"/>
          <p14:tracePt t="38224" x="5500688" y="5057775"/>
          <p14:tracePt t="38230" x="5486400" y="5014913"/>
          <p14:tracePt t="38241" x="5472113" y="4978400"/>
          <p14:tracePt t="38247" x="5464175" y="4941888"/>
          <p14:tracePt t="38257" x="5449888" y="4905375"/>
          <p14:tracePt t="38263" x="5435600" y="4862513"/>
          <p14:tracePt t="38275" x="5421313" y="4826000"/>
          <p14:tracePt t="38280" x="5413375" y="4803775"/>
          <p14:tracePt t="38292" x="5399088" y="4760913"/>
          <p14:tracePt t="38294" x="5384800" y="4738688"/>
          <p14:tracePt t="38300" x="5370513" y="4710113"/>
          <p14:tracePt t="38308" x="5362575" y="4687888"/>
          <p14:tracePt t="38316" x="5362575" y="4659313"/>
          <p14:tracePt t="38326" x="5362575" y="4651375"/>
          <p14:tracePt t="38333" x="5348288" y="4622800"/>
          <p14:tracePt t="38343" x="5348288" y="4608513"/>
          <p14:tracePt t="38348" x="5348288" y="4600575"/>
          <p14:tracePt t="38359" x="5348288" y="4586288"/>
          <p14:tracePt t="38364" x="5348288" y="4572000"/>
          <p14:tracePt t="38388" x="5348288" y="4557713"/>
          <p14:tracePt t="38719" x="5348288" y="4549775"/>
          <p14:tracePt t="38728" x="5334000" y="4535488"/>
          <p14:tracePt t="38736" x="5311775" y="4498975"/>
          <p14:tracePt t="38745" x="5297488" y="4456113"/>
          <p14:tracePt t="38753" x="5260975" y="4397375"/>
          <p14:tracePt t="38761" x="5218113" y="4281488"/>
          <p14:tracePt t="38769" x="5195888" y="4230688"/>
          <p14:tracePt t="38778" x="5145088" y="4143375"/>
          <p14:tracePt t="38786" x="5108575" y="4049713"/>
          <p14:tracePt t="38793" x="5065713" y="3948113"/>
          <p14:tracePt t="38802" x="5029200" y="3860800"/>
          <p14:tracePt t="38810" x="4992688" y="3773488"/>
          <p14:tracePt t="38818" x="4978400" y="3694113"/>
          <p14:tracePt t="38826" x="4956175" y="3606800"/>
          <p14:tracePt t="38834" x="4941888" y="3533775"/>
          <p14:tracePt t="38843" x="4927600" y="3454400"/>
          <p14:tracePt t="38850" x="4927600" y="3440113"/>
          <p14:tracePt t="38859" x="4927600" y="3381375"/>
          <p14:tracePt t="38867" x="4927600" y="3338513"/>
          <p14:tracePt t="38875" x="4927600" y="3302000"/>
          <p14:tracePt t="38883" x="4927600" y="3265488"/>
          <p14:tracePt t="38892" x="4927600" y="3236913"/>
          <p14:tracePt t="38899" x="4927600" y="3228975"/>
          <p14:tracePt t="38908" x="4927600" y="3186113"/>
          <p14:tracePt t="38915" x="4927600" y="3178175"/>
          <p14:tracePt t="38924" x="4956175" y="3135313"/>
          <p14:tracePt t="38930" x="4964113" y="3098800"/>
          <p14:tracePt t="38942" x="4978400" y="3076575"/>
          <p14:tracePt t="38947" x="5006975" y="3033713"/>
          <p14:tracePt t="38958" x="5029200" y="2982913"/>
          <p14:tracePt t="38963" x="5057775" y="2946400"/>
          <p14:tracePt t="38974" x="5057775" y="2932113"/>
          <p14:tracePt t="38979" x="5080000" y="2895600"/>
          <p14:tracePt t="38991" x="5108575" y="2844800"/>
          <p14:tracePt t="38997" x="5108575" y="2822575"/>
          <p14:tracePt t="39007" x="5130800" y="2771775"/>
          <p14:tracePt t="39013" x="5145088" y="2743200"/>
          <p14:tracePt t="39024" x="5159375" y="2706688"/>
          <p14:tracePt t="39029" x="5167313" y="2670175"/>
          <p14:tracePt t="39040" x="5181600" y="2619375"/>
          <p14:tracePt t="39046" x="5210175" y="2576513"/>
          <p14:tracePt t="39057" x="5218113" y="2540000"/>
          <p14:tracePt t="39062" x="5232400" y="2525713"/>
          <p14:tracePt t="39075" x="5246688" y="2489200"/>
          <p14:tracePt t="39080" x="5268913" y="2466975"/>
          <p14:tracePt t="39091" x="5283200" y="2424113"/>
          <p14:tracePt t="39096" x="5297488" y="2416175"/>
          <p14:tracePt t="39107" x="5319713" y="2387600"/>
          <p14:tracePt t="39112" x="5334000" y="2373313"/>
          <p14:tracePt t="39124" x="5348288" y="2351088"/>
          <p14:tracePt t="39126" x="5362575" y="2336800"/>
          <p14:tracePt t="39133" x="5399088" y="2314575"/>
          <p14:tracePt t="39142" x="5413375" y="2300288"/>
          <p14:tracePt t="39148" x="5421313" y="2271713"/>
          <p14:tracePt t="39158" x="5449888" y="2263775"/>
          <p14:tracePt t="39164" x="5464175" y="2235200"/>
          <p14:tracePt t="39175" x="5472113" y="2212975"/>
          <p14:tracePt t="39181" x="5500688" y="2198688"/>
          <p14:tracePt t="39191" x="5514975" y="2170113"/>
          <p14:tracePt t="39197" x="5522913" y="2162175"/>
          <p14:tracePt t="39208" x="5537200" y="2133600"/>
          <p14:tracePt t="39214" x="5551488" y="2119313"/>
          <p14:tracePt t="39224" x="5565775" y="2097088"/>
          <p14:tracePt t="39230" x="5573713" y="2082800"/>
          <p14:tracePt t="39241" x="5573713" y="2068513"/>
          <p14:tracePt t="39246" x="5602288" y="2046288"/>
          <p14:tracePt t="39258" x="5616575" y="2032000"/>
          <p14:tracePt t="39263" x="5624513" y="2017713"/>
          <p14:tracePt t="39274" x="5638800" y="2009775"/>
          <p14:tracePt t="39280" x="5653088" y="1995488"/>
          <p14:tracePt t="39291" x="5675313" y="1981200"/>
          <p14:tracePt t="39297" x="5689600" y="1966913"/>
          <p14:tracePt t="39308" x="5726113" y="1958975"/>
          <p14:tracePt t="39313" x="5754688" y="1944688"/>
          <p14:tracePt t="39325" x="5776913" y="1930400"/>
          <p14:tracePt t="39330" x="5819775" y="1916113"/>
          <p14:tracePt t="39341" x="5842000" y="1893888"/>
          <p14:tracePt t="39347" x="5878513" y="1879600"/>
          <p14:tracePt t="39357" x="5921375" y="1857375"/>
          <p14:tracePt t="39359" x="5943600" y="1843088"/>
          <p14:tracePt t="39367" x="5980113" y="1828800"/>
          <p14:tracePt t="39376" x="5994400" y="1814513"/>
          <p14:tracePt t="39384" x="6030913" y="1806575"/>
          <p14:tracePt t="39393" x="6059488" y="1792288"/>
          <p14:tracePt t="39399" x="6096000" y="1778000"/>
          <p14:tracePt t="39409" x="6110288" y="1763713"/>
          <p14:tracePt t="39415" x="6132513" y="1755775"/>
          <p14:tracePt t="39425" x="6146800" y="1741488"/>
          <p14:tracePt t="39431" x="6161088" y="1741488"/>
          <p14:tracePt t="39442" x="6175375" y="1727200"/>
          <p14:tracePt t="39455" x="6183313" y="1727200"/>
          <p14:tracePt t="39471" x="6197600" y="1727200"/>
          <p14:tracePt t="39487" x="6211888" y="1727200"/>
          <p14:tracePt t="39503" x="6226175" y="1727200"/>
          <p14:tracePt t="39519" x="6234113" y="1727200"/>
          <p14:tracePt t="39535" x="6248400" y="1727200"/>
          <p14:tracePt t="39544" x="6262688" y="1727200"/>
          <p14:tracePt t="39568" x="6276975" y="1727200"/>
          <p14:tracePt t="39576" x="6284913" y="1727200"/>
          <p14:tracePt t="39600" x="6299200" y="1727200"/>
          <p14:tracePt t="39609" x="6313488" y="1727200"/>
          <p14:tracePt t="39624" x="6327775" y="1727200"/>
          <p14:tracePt t="39633" x="6335713" y="1727200"/>
          <p14:tracePt t="39642" x="6350000" y="1727200"/>
          <p14:tracePt t="39649" x="6364288" y="1727200"/>
          <p14:tracePt t="39658" x="6378575" y="1727200"/>
          <p14:tracePt t="39666" x="6386513" y="1727200"/>
          <p14:tracePt t="39674" x="6400800" y="1727200"/>
          <p14:tracePt t="39682" x="6415088" y="1741488"/>
          <p14:tracePt t="39692" x="6429375" y="1741488"/>
          <p14:tracePt t="39699" x="6437313" y="1741488"/>
          <p14:tracePt t="39708" x="6451600" y="1741488"/>
          <p14:tracePt t="39715" x="6465888" y="1755775"/>
          <p14:tracePt t="39725" x="6480175" y="1755775"/>
          <p14:tracePt t="39731" x="6488113" y="1755775"/>
          <p14:tracePt t="39740" x="6502400" y="1755775"/>
          <p14:tracePt t="39747" x="6530975" y="1763713"/>
          <p14:tracePt t="39757" x="6538913" y="1763713"/>
          <p14:tracePt t="39764" x="6553200" y="1763713"/>
          <p14:tracePt t="39771" x="6567488" y="1778000"/>
          <p14:tracePt t="39786" x="6581775" y="1792288"/>
          <p14:tracePt t="39795" x="6604000" y="1792288"/>
          <p14:tracePt t="39803" x="6618288" y="1806575"/>
          <p14:tracePt t="39811" x="6632575" y="1806575"/>
          <p14:tracePt t="39819" x="6640513" y="1814513"/>
          <p14:tracePt t="39828" x="6654800" y="1814513"/>
          <p14:tracePt t="39836" x="6669088" y="1828800"/>
          <p14:tracePt t="39844" x="6683375" y="1828800"/>
          <p14:tracePt t="39852" x="6705600" y="1843088"/>
          <p14:tracePt t="39860" x="6719888" y="1843088"/>
          <p14:tracePt t="39868" x="6719888" y="1857375"/>
          <p14:tracePt t="39876" x="6734175" y="1857375"/>
          <p14:tracePt t="39884" x="6742113" y="1865313"/>
          <p14:tracePt t="39893" x="6756400" y="1865313"/>
          <p14:tracePt t="39901" x="6770688" y="1865313"/>
          <p14:tracePt t="39909" x="6770688" y="1879600"/>
          <p14:tracePt t="39917" x="6784975" y="1879600"/>
          <p14:tracePt t="39926" x="6792913" y="1893888"/>
          <p14:tracePt t="39940" x="6807200" y="1893888"/>
          <p14:tracePt t="39948" x="6807200" y="1908175"/>
          <p14:tracePt t="39957" x="6821488" y="1908175"/>
          <p14:tracePt t="39965" x="6821488" y="1916113"/>
          <p14:tracePt t="39974" x="6835775" y="1916113"/>
          <p14:tracePt t="39981" x="6843713" y="1916113"/>
          <p14:tracePt t="39990" x="6843713" y="1930400"/>
          <p14:tracePt t="39998" x="6858000" y="1930400"/>
          <p14:tracePt t="40006" x="6872288" y="1944688"/>
          <p14:tracePt t="40020" x="6886575" y="1958975"/>
          <p14:tracePt t="40029" x="6894513" y="1958975"/>
          <p14:tracePt t="40037" x="6908800" y="1966913"/>
          <p14:tracePt t="40046" x="6908800" y="1981200"/>
          <p14:tracePt t="40053" x="6923088" y="1981200"/>
          <p14:tracePt t="40062" x="6937375" y="1995488"/>
          <p14:tracePt t="40070" x="6945313" y="2009775"/>
          <p14:tracePt t="40078" x="6959600" y="2017713"/>
          <p14:tracePt t="40093" x="6973888" y="2032000"/>
          <p14:tracePt t="40102" x="6988175" y="2046288"/>
          <p14:tracePt t="40110" x="6996113" y="2060575"/>
          <p14:tracePt t="40118" x="7010400" y="2060575"/>
          <p14:tracePt t="40127" x="7024688" y="2068513"/>
          <p14:tracePt t="40135" x="7038975" y="2068513"/>
          <p14:tracePt t="40144" x="7046913" y="2082800"/>
          <p14:tracePt t="40151" x="7061200" y="2097088"/>
          <p14:tracePt t="40161" x="7075488" y="2111375"/>
          <p14:tracePt t="40167" x="7089775" y="2111375"/>
          <p14:tracePt t="40177" x="7089775" y="2119313"/>
          <p14:tracePt t="40184" x="7097713" y="2133600"/>
          <p14:tracePt t="40194" x="7112000" y="2147888"/>
          <p14:tracePt t="40199" x="7126288" y="2162175"/>
          <p14:tracePt t="40210" x="7140575" y="2162175"/>
          <p14:tracePt t="40216" x="7148513" y="2170113"/>
          <p14:tracePt t="40226" x="7162800" y="2184400"/>
          <p14:tracePt t="40231" x="7177088" y="2198688"/>
          <p14:tracePt t="40243" x="7191375" y="2212975"/>
          <p14:tracePt t="40247" x="7199313" y="2212975"/>
          <p14:tracePt t="40258" x="7213600" y="2220913"/>
          <p14:tracePt t="40263" x="7227888" y="2220913"/>
          <p14:tracePt t="40274" x="7227888" y="2235200"/>
          <p14:tracePt t="40281" x="7242175" y="2249488"/>
          <p14:tracePt t="40290" x="7250113" y="2249488"/>
          <p14:tracePt t="40297" x="7264400" y="2271713"/>
          <p14:tracePt t="40311" x="7292975" y="2286000"/>
          <p14:tracePt t="40320" x="7300913" y="2300288"/>
          <p14:tracePt t="40328" x="7315200" y="2322513"/>
          <p14:tracePt t="40337" x="7343775" y="2336800"/>
          <p14:tracePt t="40345" x="7351713" y="2351088"/>
          <p14:tracePt t="40353" x="7366000" y="2365375"/>
          <p14:tracePt t="40361" x="7394575" y="2387600"/>
          <p14:tracePt t="40369" x="7402513" y="2401888"/>
          <p14:tracePt t="40377" x="7416800" y="2416175"/>
          <p14:tracePt t="40385" x="7445375" y="2452688"/>
          <p14:tracePt t="40394" x="7453313" y="2452688"/>
          <p14:tracePt t="40401" x="7467600" y="2474913"/>
          <p14:tracePt t="40410" x="7481888" y="2517775"/>
          <p14:tracePt t="40418" x="7496175" y="2540000"/>
          <p14:tracePt t="40426" x="7504113" y="2576513"/>
          <p14:tracePt t="40434" x="7518400" y="2590800"/>
          <p14:tracePt t="40442" x="7532688" y="2641600"/>
          <p14:tracePt t="40450" x="7546975" y="2678113"/>
          <p14:tracePt t="40459" x="7546975" y="2692400"/>
          <p14:tracePt t="40466" x="7554913" y="2728913"/>
          <p14:tracePt t="40475" x="7569200" y="2757488"/>
          <p14:tracePt t="40482" x="7569200" y="2794000"/>
          <p14:tracePt t="40492" x="7583488" y="2822575"/>
          <p14:tracePt t="40498" x="7597775" y="2844800"/>
          <p14:tracePt t="40507" x="7597775" y="2873375"/>
          <p14:tracePt t="40515" x="7605713" y="2909888"/>
          <p14:tracePt t="40524" x="7605713" y="2924175"/>
          <p14:tracePt t="40530" x="7620000" y="2932113"/>
          <p14:tracePt t="40540" x="7620000" y="2960688"/>
          <p14:tracePt t="40546" x="7634288" y="2982913"/>
          <p14:tracePt t="40557" x="7634288" y="3011488"/>
          <p14:tracePt t="40562" x="7648575" y="3025775"/>
          <p14:tracePt t="40574" x="7648575" y="3048000"/>
          <p14:tracePt t="40580" x="7656513" y="3076575"/>
          <p14:tracePt t="40590" x="7656513" y="3098800"/>
          <p14:tracePt t="40595" x="7656513" y="3113088"/>
          <p14:tracePt t="40607" x="7670800" y="3135313"/>
          <p14:tracePt t="40613" x="7670800" y="3149600"/>
          <p14:tracePt t="40624" x="7670800" y="3163888"/>
          <p14:tracePt t="40629" x="7670800" y="3178175"/>
          <p14:tracePt t="40641" x="7670800" y="3186113"/>
          <p14:tracePt t="40646" x="7670800" y="3200400"/>
          <p14:tracePt t="40658" x="7685088" y="3214688"/>
          <p14:tracePt t="40660" x="7685088" y="3228975"/>
          <p14:tracePt t="40668" x="7685088" y="3236913"/>
          <p14:tracePt t="40677" x="7685088" y="3251200"/>
          <p14:tracePt t="40684" x="7699375" y="3251200"/>
          <p14:tracePt t="40693" x="7699375" y="3265488"/>
          <p14:tracePt t="40701" x="7699375" y="3287713"/>
          <p14:tracePt t="40710" x="7699375" y="3302000"/>
          <p14:tracePt t="40717" x="7707313" y="3330575"/>
          <p14:tracePt t="40727" x="7707313" y="3338513"/>
          <p14:tracePt t="40732" x="7707313" y="3352800"/>
          <p14:tracePt t="40743" x="7707313" y="3381375"/>
          <p14:tracePt t="40748" x="7707313" y="3403600"/>
          <p14:tracePt t="40759" x="7707313" y="3432175"/>
          <p14:tracePt t="40764" x="7707313" y="3440113"/>
          <p14:tracePt t="40774" x="7721600" y="3468688"/>
          <p14:tracePt t="40780" x="7721600" y="3482975"/>
          <p14:tracePt t="40790" x="7721600" y="3490913"/>
          <p14:tracePt t="40804" x="7721600" y="3505200"/>
          <p14:tracePt t="40836" x="7721600" y="3519488"/>
          <p14:tracePt t="41738" x="7699375" y="3519488"/>
          <p14:tracePt t="41746" x="7685088" y="3519488"/>
          <p14:tracePt t="41754" x="7670800" y="3519488"/>
          <p14:tracePt t="41762" x="7648575" y="3519488"/>
          <p14:tracePt t="41770" x="7605713" y="3519488"/>
          <p14:tracePt t="41778" x="7597775" y="3533775"/>
          <p14:tracePt t="41786" x="7554913" y="3533775"/>
          <p14:tracePt t="41794" x="7532688" y="3533775"/>
          <p14:tracePt t="41802" x="7504113" y="3533775"/>
          <p14:tracePt t="41811" x="7467600" y="3533775"/>
          <p14:tracePt t="41819" x="7445375" y="3533775"/>
          <p14:tracePt t="41827" x="7416800" y="3533775"/>
          <p14:tracePt t="41835" x="7394575" y="3533775"/>
          <p14:tracePt t="41843" x="7366000" y="3533775"/>
          <p14:tracePt t="41851" x="7351713" y="3533775"/>
          <p14:tracePt t="41860" x="7329488" y="3533775"/>
          <p14:tracePt t="41867" x="7315200" y="3533775"/>
          <p14:tracePt t="41876" x="7300913" y="3533775"/>
          <p14:tracePt t="41883" x="7292975" y="3533775"/>
          <p14:tracePt t="41892" x="7278688" y="3533775"/>
          <p14:tracePt t="41900" x="7264400" y="3533775"/>
          <p14:tracePt t="41909" x="7250113" y="3533775"/>
          <p14:tracePt t="41916" x="7242175" y="3533775"/>
          <p14:tracePt t="41926" x="7227888" y="3533775"/>
          <p14:tracePt t="41940" x="7213600" y="3533775"/>
          <p14:tracePt t="41947" x="7199313" y="3533775"/>
          <p14:tracePt t="41956" x="7191375" y="3533775"/>
          <p14:tracePt t="41971" x="7177088" y="3533775"/>
          <p14:tracePt t="41980" x="7162800" y="3533775"/>
          <p14:tracePt t="41988" x="7148513" y="3533775"/>
          <p14:tracePt t="42013" x="7140575" y="3533775"/>
          <p14:tracePt t="42028" x="7126288" y="3533775"/>
          <p14:tracePt t="42044" x="7112000" y="3533775"/>
          <p14:tracePt t="42069" x="7097713" y="3519488"/>
          <p14:tracePt t="42085" x="7089775" y="3519488"/>
          <p14:tracePt t="42093" x="7089775" y="3505200"/>
          <p14:tracePt t="42101" x="7075488" y="3505200"/>
          <p14:tracePt t="42116" x="7061200" y="3490913"/>
          <p14:tracePt t="42133" x="7046913" y="3482975"/>
          <p14:tracePt t="42142" x="7038975" y="3482975"/>
          <p14:tracePt t="42149" x="7024688" y="3482975"/>
          <p14:tracePt t="42158" x="7024688" y="3468688"/>
          <p14:tracePt t="42173" x="7010400" y="3468688"/>
          <p14:tracePt t="42182" x="6996113" y="3454400"/>
          <p14:tracePt t="42198" x="6996113" y="3440113"/>
          <p14:tracePt t="42207" x="6988175" y="3440113"/>
          <p14:tracePt t="42231" x="6973888" y="3440113"/>
          <p14:tracePt t="42239" x="6973888" y="3432175"/>
          <p14:tracePt t="42247" x="6959600" y="3432175"/>
          <p14:tracePt t="42279" x="6945313" y="3417888"/>
          <p14:tracePt t="42319" x="6937375" y="3417888"/>
          <p14:tracePt t="43224" x="6923088" y="3417888"/>
          <p14:tracePt t="43232" x="6908800" y="3417888"/>
          <p14:tracePt t="43241" x="6886575" y="3403600"/>
          <p14:tracePt t="43249" x="6872288" y="3403600"/>
          <p14:tracePt t="43257" x="6843713" y="3389313"/>
          <p14:tracePt t="43265" x="6835775" y="3389313"/>
          <p14:tracePt t="43274" x="6821488" y="3381375"/>
          <p14:tracePt t="43282" x="6807200" y="3381375"/>
          <p14:tracePt t="43290" x="6792913" y="3381375"/>
          <p14:tracePt t="43297" x="6770688" y="3367088"/>
          <p14:tracePt t="43307" x="6770688" y="3352800"/>
          <p14:tracePt t="43313" x="6756400" y="3352800"/>
          <p14:tracePt t="43321" x="6742113" y="3338513"/>
          <p14:tracePt t="43330" x="6734175" y="3338513"/>
          <p14:tracePt t="43337" x="6705600" y="3330575"/>
          <p14:tracePt t="43346" x="6691313" y="3330575"/>
          <p14:tracePt t="43353" x="6683375" y="3330575"/>
          <p14:tracePt t="43362" x="6669088" y="3316288"/>
          <p14:tracePt t="43370" x="6654800" y="3316288"/>
          <p14:tracePt t="43378" x="6640513" y="3316288"/>
          <p14:tracePt t="43386" x="6618288" y="3316288"/>
          <p14:tracePt t="43394" x="6604000" y="3316288"/>
          <p14:tracePt t="43402" x="6589713" y="3316288"/>
          <p14:tracePt t="43410" x="6581775" y="3316288"/>
          <p14:tracePt t="43418" x="6567488" y="3302000"/>
          <p14:tracePt t="43426" x="6553200" y="3302000"/>
          <p14:tracePt t="43434" x="6538913" y="3302000"/>
          <p14:tracePt t="43450" x="6530975" y="3302000"/>
          <p14:tracePt t="43483" x="6516688" y="3302000"/>
          <p14:tracePt t="43669" x="6502400" y="3302000"/>
          <p14:tracePt t="43677" x="6488113" y="3302000"/>
          <p14:tracePt t="43685" x="6488113" y="3316288"/>
          <p14:tracePt t="43700" x="6480175" y="3316288"/>
          <p14:tracePt t="43709" x="6480175" y="3330575"/>
          <p14:tracePt t="43734" x="6480175" y="3338513"/>
          <p14:tracePt t="43781" x="6480175" y="3330575"/>
          <p14:tracePt t="43798" x="6480175" y="3316288"/>
          <p14:tracePt t="43814" x="6480175" y="3302000"/>
          <p14:tracePt t="43823" x="6480175" y="3287713"/>
          <p14:tracePt t="43847" x="6465888" y="3279775"/>
          <p14:tracePt t="43863" x="6451600" y="3279775"/>
          <p14:tracePt t="43903" x="6451600" y="3287713"/>
          <p14:tracePt t="43952" x="6451600" y="3302000"/>
          <p14:tracePt t="44348" x="6451600" y="3287713"/>
          <p14:tracePt t="44357" x="6451600" y="3279775"/>
          <p14:tracePt t="44364" x="6451600" y="3251200"/>
          <p14:tracePt t="44373" x="6451600" y="3228975"/>
          <p14:tracePt t="44381" x="6451600" y="3200400"/>
          <p14:tracePt t="44389" x="6465888" y="3178175"/>
          <p14:tracePt t="44397" x="6465888" y="3149600"/>
          <p14:tracePt t="44405" x="6480175" y="3127375"/>
          <p14:tracePt t="44413" x="6480175" y="3098800"/>
          <p14:tracePt t="44421" x="6488113" y="3084513"/>
          <p14:tracePt t="44429" x="6488113" y="3062288"/>
          <p14:tracePt t="44437" x="6502400" y="3033713"/>
          <p14:tracePt t="44445" x="6502400" y="3011488"/>
          <p14:tracePt t="44452" x="6502400" y="2997200"/>
          <p14:tracePt t="44460" x="6502400" y="2974975"/>
          <p14:tracePt t="44469" x="6502400" y="2946400"/>
          <p14:tracePt t="44477" x="6502400" y="2932113"/>
          <p14:tracePt t="44485" x="6516688" y="2924175"/>
          <p14:tracePt t="44493" x="6516688" y="2895600"/>
          <p14:tracePt t="44501" x="6516688" y="2881313"/>
          <p14:tracePt t="44510" x="6516688" y="2873375"/>
          <p14:tracePt t="44517" x="6516688" y="2844800"/>
          <p14:tracePt t="44526" x="6516688" y="2830513"/>
          <p14:tracePt t="44533" x="6516688" y="2822575"/>
          <p14:tracePt t="44543" x="6516688" y="2808288"/>
          <p14:tracePt t="44550" x="6516688" y="2794000"/>
          <p14:tracePt t="44559" x="6516688" y="2779713"/>
          <p14:tracePt t="44566" x="6516688" y="2771775"/>
          <p14:tracePt t="44575" x="6516688" y="2757488"/>
          <p14:tracePt t="44582" x="6516688" y="2743200"/>
          <p14:tracePt t="44591" x="6516688" y="2728913"/>
          <p14:tracePt t="44599" x="6516688" y="2720975"/>
          <p14:tracePt t="44608" x="6530975" y="2720975"/>
          <p14:tracePt t="44615" x="6530975" y="2706688"/>
          <p14:tracePt t="44625" x="6530975" y="2692400"/>
          <p14:tracePt t="44632" x="6530975" y="2678113"/>
          <p14:tracePt t="44640" x="6530975" y="2670175"/>
          <p14:tracePt t="44648" x="6538913" y="2655888"/>
          <p14:tracePt t="44657" x="6538913" y="2641600"/>
          <p14:tracePt t="44663" x="6553200" y="2641600"/>
          <p14:tracePt t="44673" x="6553200" y="2627313"/>
          <p14:tracePt t="44679" x="6553200" y="2619375"/>
          <p14:tracePt t="44690" x="6567488" y="2590800"/>
          <p14:tracePt t="44695" x="6567488" y="2576513"/>
          <p14:tracePt t="44707" x="6567488" y="2568575"/>
          <p14:tracePt t="44712" x="6567488" y="2554288"/>
          <p14:tracePt t="44727" x="6567488" y="2525713"/>
          <p14:tracePt t="44735" x="6567488" y="2517775"/>
          <p14:tracePt t="44744" x="6567488" y="2503488"/>
          <p14:tracePt t="44759" x="6567488" y="2489200"/>
          <p14:tracePt t="44768" x="6567488" y="2474913"/>
          <p14:tracePt t="44776" x="6567488" y="2466975"/>
          <p14:tracePt t="44784" x="6553200" y="2452688"/>
          <p14:tracePt t="44793" x="6553200" y="2438400"/>
          <p14:tracePt t="44800" x="6538913" y="2438400"/>
          <p14:tracePt t="44808" x="6538913" y="2424113"/>
          <p14:tracePt t="44816" x="6530975" y="2424113"/>
          <p14:tracePt t="44824" x="6516688" y="2424113"/>
          <p14:tracePt t="44832" x="6516688" y="2416175"/>
          <p14:tracePt t="44841" x="6502400" y="2416175"/>
          <p14:tracePt t="44857" x="6488113" y="2416175"/>
          <p14:tracePt t="44889" x="6480175" y="2416175"/>
          <p14:tracePt t="45952" x="6480175" y="2452688"/>
          <p14:tracePt t="45961" x="6480175" y="2466975"/>
          <p14:tracePt t="45968" x="6480175" y="2503488"/>
          <p14:tracePt t="45976" x="6480175" y="2525713"/>
          <p14:tracePt t="45984" x="6480175" y="2568575"/>
          <p14:tracePt t="45992" x="6480175" y="2605088"/>
          <p14:tracePt t="46000" x="6480175" y="2641600"/>
          <p14:tracePt t="46009" x="6480175" y="2692400"/>
          <p14:tracePt t="46016" x="6480175" y="2743200"/>
          <p14:tracePt t="46025" x="6488113" y="2794000"/>
          <p14:tracePt t="46033" x="6488113" y="2822575"/>
          <p14:tracePt t="46041" x="6516688" y="2881313"/>
          <p14:tracePt t="46049" x="6530975" y="2895600"/>
          <p14:tracePt t="46058" x="6538913" y="2960688"/>
          <p14:tracePt t="46065" x="6553200" y="2997200"/>
          <p14:tracePt t="46074" x="6581775" y="3033713"/>
          <p14:tracePt t="46082" x="6589713" y="3076575"/>
          <p14:tracePt t="46090" x="6604000" y="3127375"/>
          <p14:tracePt t="46098" x="6632575" y="3163888"/>
          <p14:tracePt t="46105" x="6640513" y="3200400"/>
          <p14:tracePt t="46114" x="6654800" y="3251200"/>
          <p14:tracePt t="46123" x="6669088" y="3287713"/>
          <p14:tracePt t="46130" x="6683375" y="3302000"/>
          <p14:tracePt t="46140" x="6691313" y="3338513"/>
          <p14:tracePt t="46147" x="6705600" y="3381375"/>
          <p14:tracePt t="46158" x="6705600" y="3417888"/>
          <p14:tracePt t="46164" x="6719888" y="3440113"/>
          <p14:tracePt t="46174" x="6719888" y="3468688"/>
          <p14:tracePt t="46179" x="6719888" y="3490913"/>
          <p14:tracePt t="46190" x="6719888" y="3519488"/>
          <p14:tracePt t="46195" x="6719888" y="3533775"/>
          <p14:tracePt t="46207" x="6719888" y="3541713"/>
          <p14:tracePt t="46212" x="6719888" y="3570288"/>
          <p14:tracePt t="46224" x="6719888" y="3584575"/>
          <p14:tracePt t="46228" x="6705600" y="3592513"/>
          <p14:tracePt t="46239" x="6691313" y="3606800"/>
          <p14:tracePt t="46244" x="6683375" y="3621088"/>
          <p14:tracePt t="46256" x="6669088" y="3635375"/>
          <p14:tracePt t="46261" x="6654800" y="3643313"/>
          <p14:tracePt t="46273" x="6640513" y="3657600"/>
          <p14:tracePt t="46278" x="6632575" y="3657600"/>
          <p14:tracePt t="46290" x="6618288" y="3671888"/>
          <p14:tracePt t="46292" x="6604000" y="3686175"/>
          <p14:tracePt t="46307" x="6589713" y="3694113"/>
          <p14:tracePt t="46324" x="6581775" y="3708400"/>
          <p14:tracePt t="46340" x="6581775" y="3722688"/>
          <p14:tracePt t="46348" x="6567488" y="3722688"/>
          <p14:tracePt t="46357" x="6567488" y="3736975"/>
          <p14:tracePt t="46364" x="6553200" y="3736975"/>
          <p14:tracePt t="46379" x="6538913" y="3736975"/>
          <p14:tracePt t="46388" x="6530975" y="3744913"/>
          <p14:tracePt t="46396" x="6516688" y="3744913"/>
          <p14:tracePt t="46412" x="6502400" y="3744913"/>
          <p14:tracePt t="46428" x="6488113" y="3744913"/>
          <p14:tracePt t="46452" x="6480175" y="3744913"/>
          <p14:tracePt t="46501" x="6465888" y="3744913"/>
          <p14:tracePt t="46509" x="6465888" y="3736975"/>
          <p14:tracePt t="46517" x="6451600" y="3736975"/>
          <p14:tracePt t="46532" x="6451600" y="3722688"/>
          <p14:tracePt t="46541" x="6437313" y="3722688"/>
          <p14:tracePt t="46558" x="6429375" y="3708400"/>
          <p14:tracePt t="46574" x="6429375" y="3694113"/>
          <p14:tracePt t="46591" x="6415088" y="3694113"/>
          <p14:tracePt t="46598" x="6415088" y="3686175"/>
          <p14:tracePt t="46623" x="6415088" y="3671888"/>
          <p14:tracePt t="46647" x="6415088" y="3657600"/>
          <p14:tracePt t="46703" x="6429375" y="3657600"/>
          <p14:tracePt t="46727" x="6429375" y="3643313"/>
          <p14:tracePt t="46776" x="6429375" y="3635375"/>
          <p14:tracePt t="46865" x="6415088" y="3635375"/>
          <p14:tracePt t="46881" x="6415088" y="3643313"/>
          <p14:tracePt t="46890" x="6400800" y="3671888"/>
          <p14:tracePt t="46906" x="6400800" y="3694113"/>
          <p14:tracePt t="46914" x="6400800" y="3708400"/>
          <p14:tracePt t="46921" x="6386513" y="3722688"/>
          <p14:tracePt t="46930" x="6386513" y="3736975"/>
          <p14:tracePt t="46946" x="6386513" y="3744913"/>
          <p14:tracePt t="46953" x="6386513" y="3759200"/>
          <p14:tracePt t="46962" x="6378575" y="3759200"/>
          <p14:tracePt t="46970" x="6378575" y="3773488"/>
          <p14:tracePt t="46986" x="6378575" y="3787775"/>
          <p14:tracePt t="47002" x="6378575" y="3795713"/>
          <p14:tracePt t="47010" x="6364288" y="3795713"/>
          <p14:tracePt t="47026" x="6364288" y="3810000"/>
          <p14:tracePt t="47051" x="6364288" y="3824288"/>
          <p14:tracePt t="47075" x="6378575" y="3824288"/>
          <p14:tracePt t="47083" x="6378575" y="3838575"/>
          <p14:tracePt t="47092" x="6386513" y="3838575"/>
          <p14:tracePt t="47099" x="6386513" y="3846513"/>
          <p14:tracePt t="47108" x="6400800" y="3846513"/>
          <p14:tracePt t="47124" x="6415088" y="3860800"/>
          <p14:tracePt t="47139" x="6429375" y="3860800"/>
          <p14:tracePt t="47148" x="6429375" y="3875088"/>
          <p14:tracePt t="47156" x="6437313" y="3875088"/>
          <p14:tracePt t="47171" x="6451600" y="3875088"/>
          <p14:tracePt t="47195" x="6465888" y="3875088"/>
          <p14:tracePt t="47211" x="6480175" y="3875088"/>
          <p14:tracePt t="47228" x="6488113" y="3875088"/>
          <p14:tracePt t="47236" x="6502400" y="3875088"/>
          <p14:tracePt t="47260" x="6516688" y="3875088"/>
          <p14:tracePt t="47284" x="6530975" y="3875088"/>
          <p14:tracePt t="47300" x="6530975" y="3860800"/>
          <p14:tracePt t="47309" x="6538913" y="3846513"/>
          <p14:tracePt t="47325" x="6538913" y="3838575"/>
          <p14:tracePt t="47341" x="6538913" y="3824288"/>
          <p14:tracePt t="47349" x="6538913" y="3810000"/>
          <p14:tracePt t="47358" x="6553200" y="3810000"/>
          <p14:tracePt t="47366" x="6553200" y="3795713"/>
          <p14:tracePt t="47375" x="6553200" y="3787775"/>
          <p14:tracePt t="47390" x="6553200" y="3773488"/>
          <p14:tracePt t="47398" x="6553200" y="3759200"/>
          <p14:tracePt t="47413" x="6553200" y="3744913"/>
          <p14:tracePt t="47422" x="6553200" y="3736975"/>
          <p14:tracePt t="47430" x="6553200" y="3722688"/>
          <p14:tracePt t="47439" x="6553200" y="3708400"/>
          <p14:tracePt t="47447" x="6553200" y="3694113"/>
          <p14:tracePt t="47462" x="6553200" y="3686175"/>
          <p14:tracePt t="47470" x="6553200" y="3671888"/>
          <p14:tracePt t="47502" x="6538913" y="3657600"/>
          <p14:tracePt t="47599" x="6538913" y="3671888"/>
          <p14:tracePt t="47623" x="6538913" y="3686175"/>
          <p14:tracePt t="47632" x="6538913" y="3694113"/>
          <p14:tracePt t="47648" x="6538913" y="3708400"/>
          <p14:tracePt t="47657" x="6538913" y="3722688"/>
          <p14:tracePt t="47665" x="6538913" y="3736975"/>
          <p14:tracePt t="47680" x="6538913" y="3744913"/>
          <p14:tracePt t="47689" x="6538913" y="3759200"/>
          <p14:tracePt t="47697" x="6530975" y="3773488"/>
          <p14:tracePt t="47706" x="6530975" y="3787775"/>
          <p14:tracePt t="47720" x="6516688" y="3795713"/>
          <p14:tracePt t="47729" x="6502400" y="3810000"/>
          <p14:tracePt t="47753" x="6488113" y="3824288"/>
          <p14:tracePt t="47761" x="6480175" y="3824288"/>
          <p14:tracePt t="47777" x="6480175" y="3838575"/>
          <p14:tracePt t="47785" x="6465888" y="3838575"/>
          <p14:tracePt t="47794" x="6451600" y="3838575"/>
          <p14:tracePt t="47817" x="6437313" y="3838575"/>
          <p14:tracePt t="47826" x="6429375" y="3838575"/>
          <p14:tracePt t="47850" x="6415088" y="3838575"/>
          <p14:tracePt t="47866" x="6400800" y="3838575"/>
          <p14:tracePt t="47875" x="6400800" y="3824288"/>
          <p14:tracePt t="47883" x="6386513" y="3810000"/>
          <p14:tracePt t="47892" x="6378575" y="3810000"/>
          <p14:tracePt t="47906" x="6378575" y="3795713"/>
          <p14:tracePt t="47923" x="6364288" y="3787775"/>
          <p14:tracePt t="50524" x="6350000" y="3787775"/>
          <p14:tracePt t="50532" x="6327775" y="3787775"/>
          <p14:tracePt t="50541" x="6299200" y="3795713"/>
          <p14:tracePt t="50549" x="6276975" y="3824288"/>
          <p14:tracePt t="50558" x="6248400" y="3838575"/>
          <p14:tracePt t="50566" x="6226175" y="3860800"/>
          <p14:tracePt t="50574" x="6197600" y="3889375"/>
          <p14:tracePt t="50582" x="6175375" y="3911600"/>
          <p14:tracePt t="50591" x="6132513" y="3948113"/>
          <p14:tracePt t="50598" x="6110288" y="3962400"/>
          <p14:tracePt t="50608" x="6081713" y="3990975"/>
          <p14:tracePt t="50614" x="6059488" y="4013200"/>
          <p14:tracePt t="50624" x="6045200" y="4041775"/>
          <p14:tracePt t="50631" x="6022975" y="4049713"/>
          <p14:tracePt t="50639" x="6008688" y="4078288"/>
          <p14:tracePt t="50647" x="5994400" y="4092575"/>
          <p14:tracePt t="50654" x="5980113" y="4100513"/>
          <p14:tracePt t="50662" x="5972175" y="4114800"/>
          <p14:tracePt t="50670" x="5957888" y="4129088"/>
          <p14:tracePt t="50686" x="5943600" y="4143375"/>
          <p14:tracePt t="50702" x="5929313" y="4151313"/>
          <p14:tracePt t="50719" x="5921375" y="4165600"/>
          <p14:tracePt t="50743" x="5907088" y="4165600"/>
          <p14:tracePt t="50751" x="5907088" y="4179888"/>
          <p14:tracePt t="50783" x="5907088" y="4194175"/>
          <p14:tracePt t="50800" x="5892800" y="4194175"/>
          <p14:tracePt t="50840" x="5878513" y="4194175"/>
          <p14:tracePt t="50856" x="5870575" y="4194175"/>
          <p14:tracePt t="50873" x="5856288" y="4179888"/>
          <p14:tracePt t="50881" x="5842000" y="4165600"/>
          <p14:tracePt t="50890" x="5827713" y="4165600"/>
          <p14:tracePt t="50896" x="5827713" y="4151313"/>
          <p14:tracePt t="50905" x="5819775" y="4151313"/>
          <p14:tracePt t="50913" x="5805488" y="4143375"/>
          <p14:tracePt t="50921" x="5791200" y="4143375"/>
          <p14:tracePt t="50928" x="5776913" y="4129088"/>
          <p14:tracePt t="50944" x="5768975" y="4114800"/>
          <p14:tracePt t="50952" x="5754688" y="4114800"/>
          <p14:tracePt t="50961" x="5740400" y="4114800"/>
          <p14:tracePt t="50976" x="5740400" y="4100513"/>
          <p14:tracePt t="50985" x="5726113" y="4100513"/>
          <p14:tracePt t="51002" x="5726113" y="4092575"/>
          <p14:tracePt t="51010" x="5718175" y="4092575"/>
          <p14:tracePt t="51034" x="5718175" y="4078288"/>
          <p14:tracePt t="51058" x="5703888" y="4064000"/>
          <p14:tracePt t="51091" x="5703888" y="4049713"/>
          <p14:tracePt t="51123" x="5689600" y="4049713"/>
          <p14:tracePt t="51543" x="5689600" y="4041775"/>
          <p14:tracePt t="51559" x="5689600" y="4027488"/>
          <p14:tracePt t="51567" x="5689600" y="4013200"/>
          <p14:tracePt t="51582" x="5703888" y="3998913"/>
          <p14:tracePt t="51591" x="5703888" y="3990975"/>
          <p14:tracePt t="51615" x="5703888" y="3976688"/>
          <p14:tracePt t="51631" x="5703888" y="3962400"/>
          <p14:tracePt t="51647" x="5703888" y="3948113"/>
          <p14:tracePt t="51673" x="5703888" y="3940175"/>
          <p14:tracePt t="51696" x="5703888" y="3925888"/>
          <p14:tracePt t="51704" x="5689600" y="3925888"/>
          <p14:tracePt t="51737" x="5689600" y="3911600"/>
          <p14:tracePt t="51769" x="5675313" y="3911600"/>
          <p14:tracePt t="51779" x="5675313" y="3897313"/>
          <p14:tracePt t="51810" x="5667375" y="3897313"/>
          <p14:tracePt t="51857" x="5653088" y="3897313"/>
          <p14:tracePt t="51899" x="5638800" y="3897313"/>
          <p14:tracePt t="51914" x="5624513" y="3897313"/>
          <p14:tracePt t="51947" x="5616575" y="3897313"/>
          <p14:tracePt t="51971" x="5602288" y="3897313"/>
          <p14:tracePt t="51995" x="5588000" y="3897313"/>
          <p14:tracePt t="52011" x="5573713" y="3897313"/>
          <p14:tracePt t="52036" x="5565775" y="3897313"/>
          <p14:tracePt t="52060" x="5551488" y="3897313"/>
          <p14:tracePt t="52069" x="5551488" y="3911600"/>
          <p14:tracePt t="52082" x="5551488" y="3925888"/>
          <p14:tracePt t="52085" x="5537200" y="3940175"/>
          <p14:tracePt t="52107" x="5522913" y="3948113"/>
          <p14:tracePt t="52112" x="5522913" y="3962400"/>
          <p14:tracePt t="52116" x="5522913" y="3976688"/>
          <p14:tracePt t="52133" x="5522913" y="3990975"/>
          <p14:tracePt t="52148" x="5522913" y="3998913"/>
          <p14:tracePt t="52158" x="5522913" y="4013200"/>
          <p14:tracePt t="52165" x="5522913" y="4027488"/>
          <p14:tracePt t="52175" x="5522913" y="4041775"/>
          <p14:tracePt t="52181" x="5522913" y="4049713"/>
          <p14:tracePt t="52193" x="5522913" y="4064000"/>
          <p14:tracePt t="52197" x="5522913" y="4078288"/>
          <p14:tracePt t="52213" x="5522913" y="4092575"/>
          <p14:tracePt t="52223" x="5522913" y="4100513"/>
          <p14:tracePt t="52230" x="5537200" y="4100513"/>
          <p14:tracePt t="52238" x="5537200" y="4114800"/>
          <p14:tracePt t="52247" x="5551488" y="4114800"/>
          <p14:tracePt t="52261" x="5565775" y="4129088"/>
          <p14:tracePt t="52270" x="5573713" y="4129088"/>
          <p14:tracePt t="52294" x="5588000" y="4129088"/>
          <p14:tracePt t="52310" x="5602288" y="4129088"/>
          <p14:tracePt t="52318" x="5616575" y="4129088"/>
          <p14:tracePt t="52335" x="5624513" y="4129088"/>
          <p14:tracePt t="52350" x="5638800" y="4129088"/>
          <p14:tracePt t="52366" x="5653088" y="4114800"/>
          <p14:tracePt t="52383" x="5653088" y="4100513"/>
          <p14:tracePt t="52391" x="5667375" y="4100513"/>
          <p14:tracePt t="52400" x="5667375" y="4092575"/>
          <p14:tracePt t="52415" x="5667375" y="4078288"/>
          <p14:tracePt t="52423" x="5667375" y="4064000"/>
          <p14:tracePt t="52432" x="5667375" y="4049713"/>
          <p14:tracePt t="52441" x="5667375" y="4041775"/>
          <p14:tracePt t="52449" x="5667375" y="4027488"/>
          <p14:tracePt t="52457" x="5667375" y="4013200"/>
          <p14:tracePt t="52465" x="5667375" y="3998913"/>
          <p14:tracePt t="52475" x="5667375" y="3990975"/>
          <p14:tracePt t="52480" x="5667375" y="3962400"/>
          <p14:tracePt t="52490" x="5667375" y="3948113"/>
          <p14:tracePt t="52497" x="5667375" y="3940175"/>
          <p14:tracePt t="52506" x="5667375" y="3925888"/>
          <p14:tracePt t="52513" x="5667375" y="3911600"/>
          <p14:tracePt t="52523" x="5667375" y="3897313"/>
          <p14:tracePt t="52530" x="5667375" y="3889375"/>
          <p14:tracePt t="52544" x="5667375" y="3875088"/>
          <p14:tracePt t="52553" x="5667375" y="3860800"/>
          <p14:tracePt t="52577" x="5667375" y="3846513"/>
          <p14:tracePt t="52585" x="5667375" y="3838575"/>
          <p14:tracePt t="52601" x="5653088" y="3824288"/>
          <p14:tracePt t="52617" x="5653088" y="3810000"/>
          <p14:tracePt t="52626" x="5638800" y="3810000"/>
          <p14:tracePt t="52634" x="5638800" y="3795713"/>
          <p14:tracePt t="52642" x="5624513" y="3795713"/>
          <p14:tracePt t="52658" x="5616575" y="3787775"/>
          <p14:tracePt t="52674" x="5602288" y="3787775"/>
          <p14:tracePt t="52698" x="5588000" y="3787775"/>
          <p14:tracePt t="52723" x="5573713" y="3787775"/>
          <p14:tracePt t="52763" x="5573713" y="3795713"/>
          <p14:tracePt t="52772" x="5565775" y="3810000"/>
          <p14:tracePt t="52780" x="5565775" y="3824288"/>
          <p14:tracePt t="52795" x="5565775" y="3838575"/>
          <p14:tracePt t="52803" x="5565775" y="3846513"/>
          <p14:tracePt t="52811" x="5565775" y="3860800"/>
          <p14:tracePt t="52827" x="5565775" y="3875088"/>
          <p14:tracePt t="52835" x="5565775" y="3889375"/>
          <p14:tracePt t="52852" x="5565775" y="3897313"/>
          <p14:tracePt t="52860" x="5573713" y="3897313"/>
          <p14:tracePt t="52868" x="5573713" y="3911600"/>
          <p14:tracePt t="52876" x="5573713" y="3925888"/>
          <p14:tracePt t="52884" x="5588000" y="3940175"/>
          <p14:tracePt t="52900" x="5588000" y="3948113"/>
          <p14:tracePt t="52908" x="5588000" y="3962400"/>
          <p14:tracePt t="52916" x="5602288" y="3976688"/>
          <p14:tracePt t="52932" x="5602288" y="3990975"/>
          <p14:tracePt t="52941" x="5616575" y="3990975"/>
          <p14:tracePt t="52948" x="5616575" y="3998913"/>
          <p14:tracePt t="52965" x="5616575" y="4013200"/>
          <p14:tracePt t="53069" x="5616575" y="3998913"/>
          <p14:tracePt t="53086" x="5616575" y="3990975"/>
          <p14:tracePt t="53094" x="5616575" y="3962400"/>
          <p14:tracePt t="53102" x="5624513" y="3948113"/>
          <p14:tracePt t="53111" x="5624513" y="3940175"/>
          <p14:tracePt t="53118" x="5638800" y="3925888"/>
          <p14:tracePt t="53127" x="5638800" y="3897313"/>
          <p14:tracePt t="53134" x="5653088" y="3889375"/>
          <p14:tracePt t="53143" x="5653088" y="3875088"/>
          <p14:tracePt t="53158" x="5667375" y="3860800"/>
          <p14:tracePt t="53167" x="5667375" y="3846513"/>
          <p14:tracePt t="53555" x="5653088" y="3860800"/>
          <p14:tracePt t="53563" x="5638800" y="3860800"/>
          <p14:tracePt t="53571" x="5624513" y="3889375"/>
          <p14:tracePt t="53579" x="5616575" y="3897313"/>
          <p14:tracePt t="53587" x="5616575" y="3911600"/>
          <p14:tracePt t="53595" x="5602288" y="3940175"/>
          <p14:tracePt t="53603" x="5588000" y="3948113"/>
          <p14:tracePt t="53619" x="5573713" y="3962400"/>
          <p14:tracePt t="53628" x="5573713" y="3976688"/>
          <p14:tracePt t="53643" x="5573713" y="3990975"/>
          <p14:tracePt t="53651" x="5573713" y="3998913"/>
          <p14:tracePt t="53667" x="5573713" y="4013200"/>
          <p14:tracePt t="53676" x="5573713" y="4027488"/>
          <p14:tracePt t="53691" x="5573713" y="4041775"/>
          <p14:tracePt t="53708" x="5573713" y="4049713"/>
          <p14:tracePt t="53733" x="5573713" y="4064000"/>
          <p14:tracePt t="53748" x="5573713" y="4078288"/>
          <p14:tracePt t="53757" x="5573713" y="4092575"/>
          <p14:tracePt t="53781" x="5573713" y="4100513"/>
          <p14:tracePt t="53797" x="5573713" y="4114800"/>
          <p14:tracePt t="53830" x="5588000" y="4114800"/>
          <p14:tracePt t="53967" x="5588000" y="4100513"/>
          <p14:tracePt t="53983" x="5588000" y="4092575"/>
          <p14:tracePt t="54007" x="5588000" y="4078288"/>
          <p14:tracePt t="54072" x="5573713" y="4078288"/>
          <p14:tracePt t="54161" x="5573713" y="4064000"/>
          <p14:tracePt t="54185" x="5573713" y="4049713"/>
          <p14:tracePt t="54194" x="5573713" y="4041775"/>
          <p14:tracePt t="54201" x="5573713" y="4027488"/>
          <p14:tracePt t="54217" x="5573713" y="4013200"/>
          <p14:tracePt t="54233" x="5573713" y="3998913"/>
          <p14:tracePt t="54249" x="5573713" y="3990975"/>
          <p14:tracePt t="54258" x="5573713" y="3976688"/>
          <p14:tracePt t="54282" x="5573713" y="3962400"/>
          <p14:tracePt t="54298" x="5573713" y="3948113"/>
          <p14:tracePt t="54314" x="5573713" y="3940175"/>
          <p14:tracePt t="54331" x="5573713" y="3925888"/>
          <p14:tracePt t="54343" x="5573713" y="3911600"/>
          <p14:tracePt t="54354" x="5573713" y="3897313"/>
          <p14:tracePt t="54363" x="5573713" y="3889375"/>
          <p14:tracePt t="54386" x="5573713" y="3875088"/>
          <p14:tracePt t="54395" x="5573713" y="3860800"/>
          <p14:tracePt t="54411" x="5573713" y="3846513"/>
          <p14:tracePt t="54427" x="5573713" y="3838575"/>
          <p14:tracePt t="54443" x="5573713" y="3824288"/>
          <p14:tracePt t="54451" x="5573713" y="3810000"/>
          <p14:tracePt t="54476" x="5588000" y="3795713"/>
          <p14:tracePt t="54491" x="5588000" y="3787775"/>
          <p14:tracePt t="54508" x="5588000" y="3773488"/>
          <p14:tracePt t="54531" x="5588000" y="3759200"/>
          <p14:tracePt t="54556" x="5602288" y="3744913"/>
          <p14:tracePt t="54580" x="5602288" y="3736975"/>
          <p14:tracePt t="54590" x="5602288" y="3722688"/>
          <p14:tracePt t="54606" x="5616575" y="3708400"/>
          <p14:tracePt t="54621" x="5616575" y="3694113"/>
          <p14:tracePt t="54630" x="5624513" y="3686175"/>
          <p14:tracePt t="54645" x="5624513" y="3671888"/>
          <p14:tracePt t="54654" x="5638800" y="3657600"/>
          <p14:tracePt t="54662" x="5638800" y="3643313"/>
          <p14:tracePt t="54670" x="5653088" y="3643313"/>
          <p14:tracePt t="54677" x="5653088" y="3635375"/>
          <p14:tracePt t="54693" x="5667375" y="3621088"/>
          <p14:tracePt t="54709" x="5667375" y="3606800"/>
          <p14:tracePt t="54726" x="5675313" y="3606800"/>
          <p14:tracePt t="54734" x="5675313" y="3592513"/>
          <p14:tracePt t="54767" x="5689600" y="3584575"/>
          <p14:tracePt t="54782" x="5689600" y="3570288"/>
          <p14:tracePt t="54806" x="5703888" y="3570288"/>
          <p14:tracePt t="54814" x="5703888" y="3556000"/>
          <p14:tracePt t="54839" x="5718175" y="3541713"/>
          <p14:tracePt t="54856" x="5718175" y="3533775"/>
          <p14:tracePt t="54864" x="5726113" y="3533775"/>
          <p14:tracePt t="54880" x="5726113" y="3519488"/>
          <p14:tracePt t="54896" x="5740400" y="3519488"/>
          <p14:tracePt t="54904" x="5740400" y="3505200"/>
          <p14:tracePt t="54920" x="5740400" y="3490913"/>
          <p14:tracePt t="54929" x="5754688" y="3490913"/>
          <p14:tracePt t="54939" x="5754688" y="3482975"/>
          <p14:tracePt t="54944" x="5768975" y="3482975"/>
          <p14:tracePt t="54960" x="5768975" y="3468688"/>
          <p14:tracePt t="54968" x="5776913" y="3468688"/>
          <p14:tracePt t="54984" x="5776913" y="3454400"/>
          <p14:tracePt t="54992" x="5791200" y="3454400"/>
          <p14:tracePt t="55001" x="5805488" y="3440113"/>
          <p14:tracePt t="55016" x="5819775" y="3432175"/>
          <p14:tracePt t="55025" x="5827713" y="3432175"/>
          <p14:tracePt t="55033" x="5827713" y="3417888"/>
          <p14:tracePt t="55042" x="5842000" y="3417888"/>
          <p14:tracePt t="55050" x="5856288" y="3403600"/>
          <p14:tracePt t="55066" x="5870575" y="3403600"/>
          <p14:tracePt t="55074" x="5878513" y="3403600"/>
          <p14:tracePt t="55082" x="5878513" y="3389313"/>
          <p14:tracePt t="55091" x="5892800" y="3389313"/>
          <p14:tracePt t="55098" x="5907088" y="3389313"/>
          <p14:tracePt t="55107" x="5907088" y="3381375"/>
          <p14:tracePt t="55114" x="5921375" y="3381375"/>
          <p14:tracePt t="55123" x="5929313" y="3381375"/>
          <p14:tracePt t="55139" x="5943600" y="3367088"/>
          <p14:tracePt t="55156" x="5957888" y="3367088"/>
          <p14:tracePt t="55170" x="5972175" y="3367088"/>
          <p14:tracePt t="55195" x="5980113" y="3367088"/>
          <p14:tracePt t="55219" x="5994400" y="3367088"/>
          <p14:tracePt t="55244" x="6008688" y="3367088"/>
          <p14:tracePt t="55252" x="6022975" y="3367088"/>
          <p14:tracePt t="55267" x="6030913" y="3367088"/>
          <p14:tracePt t="55283" x="6045200" y="3367088"/>
          <p14:tracePt t="55300" x="6059488" y="3367088"/>
          <p14:tracePt t="55316" x="6073775" y="3367088"/>
          <p14:tracePt t="55348" x="6081713" y="3367088"/>
          <p14:tracePt t="55373" x="6096000" y="3367088"/>
          <p14:tracePt t="55405" x="6110288" y="3367088"/>
          <p14:tracePt t="55422" x="6124575" y="3367088"/>
          <p14:tracePt t="55445" x="6132513" y="3367088"/>
          <p14:tracePt t="55470" x="6146800" y="3367088"/>
          <p14:tracePt t="55510" x="6161088" y="3367088"/>
          <p14:tracePt t="55534" x="6161088" y="3381375"/>
          <p14:tracePt t="55543" x="6175375" y="3381375"/>
          <p14:tracePt t="55558" x="6183313" y="3381375"/>
          <p14:tracePt t="55583" x="6197600" y="3381375"/>
          <p14:tracePt t="55593" x="6197600" y="3389313"/>
          <p14:tracePt t="55598" x="6211888" y="3389313"/>
          <p14:tracePt t="55623" x="6226175" y="3389313"/>
          <p14:tracePt t="55647" x="6234113" y="3403600"/>
          <p14:tracePt t="55680" x="6248400" y="3403600"/>
          <p14:tracePt t="55695" x="6248400" y="3417888"/>
          <p14:tracePt t="55712" x="6262688" y="3417888"/>
          <p14:tracePt t="55744" x="6276975" y="3417888"/>
          <p14:tracePt t="55752" x="6276975" y="3432175"/>
          <p14:tracePt t="55768" x="6284913" y="3432175"/>
          <p14:tracePt t="55817" x="6299200" y="3440113"/>
          <p14:tracePt t="57182" x="6284913" y="3440113"/>
          <p14:tracePt t="57192" x="6276975" y="3440113"/>
          <p14:tracePt t="57198" x="6262688" y="3440113"/>
          <p14:tracePt t="57212" x="6248400" y="3440113"/>
          <p14:tracePt t="57215" x="6226175" y="3440113"/>
          <p14:tracePt t="57234" x="6197600" y="3440113"/>
          <p14:tracePt t="57244" x="6183313" y="3454400"/>
          <p14:tracePt t="57247" x="6161088" y="3454400"/>
          <p14:tracePt t="57262" x="6146800" y="3454400"/>
          <p14:tracePt t="57263" x="6132513" y="3454400"/>
          <p14:tracePt t="57273" x="6110288" y="3468688"/>
          <p14:tracePt t="57279" x="6096000" y="3468688"/>
          <p14:tracePt t="57287" x="6081713" y="3468688"/>
          <p14:tracePt t="57296" x="6059488" y="3468688"/>
          <p14:tracePt t="57304" x="6045200" y="3482975"/>
          <p14:tracePt t="57311" x="6030913" y="3482975"/>
          <p14:tracePt t="57320" x="6022975" y="3482975"/>
          <p14:tracePt t="57329" x="6008688" y="3490913"/>
          <p14:tracePt t="57336" x="5994400" y="3490913"/>
          <p14:tracePt t="57344" x="5980113" y="3505200"/>
          <p14:tracePt t="57352" x="5972175" y="3505200"/>
          <p14:tracePt t="57367" x="5957888" y="3519488"/>
          <p14:tracePt t="57377" x="5943600" y="3519488"/>
          <p14:tracePt t="57400" x="5929313" y="3533775"/>
          <p14:tracePt t="57416" x="5921375" y="3533775"/>
          <p14:tracePt t="57432" x="5907088" y="3541713"/>
          <p14:tracePt t="57456" x="5892800" y="3556000"/>
          <p14:tracePt t="57473" x="5878513" y="3556000"/>
          <p14:tracePt t="57489" x="5878513" y="3570288"/>
          <p14:tracePt t="59678" x="5870575" y="3570288"/>
          <p14:tracePt t="59695" x="5856288" y="3584575"/>
          <p14:tracePt t="59704" x="5842000" y="3584575"/>
          <p14:tracePt t="59711" x="5827713" y="3592513"/>
          <p14:tracePt t="59727" x="5819775" y="3606800"/>
          <p14:tracePt t="59736" x="5819775" y="3621088"/>
          <p14:tracePt t="59745" x="5805488" y="3621088"/>
          <p14:tracePt t="59759" x="5791200" y="3635375"/>
          <p14:tracePt t="59768" x="5791200" y="3643313"/>
          <p14:tracePt t="59777" x="5776913" y="3643313"/>
          <p14:tracePt t="59784" x="5776913" y="3657600"/>
          <p14:tracePt t="59793" x="5768975" y="3657600"/>
          <p14:tracePt t="59800" x="5768975" y="3671888"/>
          <p14:tracePt t="59809" x="5754688" y="3671888"/>
          <p14:tracePt t="59817" x="5754688" y="3686175"/>
          <p14:tracePt t="59841" x="5740400" y="3694113"/>
          <p14:tracePt t="59857" x="5740400" y="3708400"/>
          <p14:tracePt t="59874" x="5726113" y="3708400"/>
          <p14:tracePt t="59881" x="5726113" y="3722688"/>
          <p14:tracePt t="59896" x="5718175" y="3736975"/>
          <p14:tracePt t="59913" x="5718175" y="3744913"/>
          <p14:tracePt t="59930" x="5703888" y="3759200"/>
          <p14:tracePt t="59945" x="5689600" y="3773488"/>
          <p14:tracePt t="59961" x="5689600" y="3787775"/>
          <p14:tracePt t="59970" x="5675313" y="3795713"/>
          <p14:tracePt t="59986" x="5667375" y="3810000"/>
          <p14:tracePt t="59994" x="5667375" y="3824288"/>
          <p14:tracePt t="60003" x="5653088" y="3824288"/>
          <p14:tracePt t="60011" x="5653088" y="3838575"/>
          <p14:tracePt t="60019" x="5638800" y="3838575"/>
          <p14:tracePt t="60027" x="5638800" y="3846513"/>
          <p14:tracePt t="60035" x="5638800" y="3860800"/>
          <p14:tracePt t="60043" x="5624513" y="3860800"/>
          <p14:tracePt t="60051" x="5624513" y="3875088"/>
          <p14:tracePt t="60059" x="5624513" y="3889375"/>
          <p14:tracePt t="60067" x="5616575" y="3897313"/>
          <p14:tracePt t="60082" x="5602288" y="3911600"/>
          <p14:tracePt t="60091" x="5602288" y="3925888"/>
          <p14:tracePt t="60099" x="5602288" y="3940175"/>
          <p14:tracePt t="60107" x="5588000" y="3948113"/>
          <p14:tracePt t="60115" x="5588000" y="3962400"/>
          <p14:tracePt t="60124" x="5588000" y="3990975"/>
          <p14:tracePt t="60131" x="5588000" y="3998913"/>
          <p14:tracePt t="60140" x="5588000" y="4013200"/>
          <p14:tracePt t="60147" x="5573713" y="4027488"/>
          <p14:tracePt t="60156" x="5573713" y="4041775"/>
          <p14:tracePt t="60164" x="5573713" y="4049713"/>
          <p14:tracePt t="60173" x="5573713" y="4064000"/>
          <p14:tracePt t="60189" x="5573713" y="4078288"/>
          <p14:tracePt t="60206" x="5573713" y="4092575"/>
          <p14:tracePt t="60221" x="5573713" y="4100513"/>
          <p14:tracePt t="60237" x="5573713" y="4114800"/>
          <p14:tracePt t="60244" x="5573713" y="4129088"/>
          <p14:tracePt t="60260" x="5573713" y="4143375"/>
          <p14:tracePt t="60268" x="5573713" y="4151313"/>
          <p14:tracePt t="60285" x="5573713" y="4165600"/>
          <p14:tracePt t="60293" x="5573713" y="4179888"/>
          <p14:tracePt t="60301" x="5573713" y="4194175"/>
          <p14:tracePt t="60309" x="5565775" y="4194175"/>
          <p14:tracePt t="60317" x="5565775" y="4202113"/>
          <p14:tracePt t="60333" x="5565775" y="4216400"/>
          <p14:tracePt t="60350" x="5551488" y="4216400"/>
          <p14:tracePt t="60382" x="5551488" y="4230688"/>
          <p14:tracePt t="60608" x="5551488" y="4216400"/>
          <p14:tracePt t="60915" x="5551488" y="4202113"/>
          <p14:tracePt t="60972" x="5551488" y="4194175"/>
          <p14:tracePt t="61012" x="5551488" y="4179888"/>
          <p14:tracePt t="61037" x="5551488" y="4165600"/>
          <p14:tracePt t="61053" x="5551488" y="4151313"/>
          <p14:tracePt t="61077" x="5551488" y="4143375"/>
          <p14:tracePt t="61093" x="5551488" y="4129088"/>
          <p14:tracePt t="61109" x="5551488" y="4114800"/>
          <p14:tracePt t="61117" x="5551488" y="4100513"/>
          <p14:tracePt t="61133" x="5551488" y="4092575"/>
          <p14:tracePt t="61142" x="5551488" y="4078288"/>
          <p14:tracePt t="61150" x="5551488" y="4064000"/>
          <p14:tracePt t="61165" x="5551488" y="4049713"/>
          <p14:tracePt t="61174" x="5551488" y="4041775"/>
          <p14:tracePt t="61182" x="5551488" y="4027488"/>
          <p14:tracePt t="61192" x="5551488" y="4013200"/>
          <p14:tracePt t="61207" x="5551488" y="3998913"/>
          <p14:tracePt t="61214" x="5551488" y="3990975"/>
          <p14:tracePt t="61223" x="5551488" y="3976688"/>
          <p14:tracePt t="61239" x="5551488" y="3962400"/>
          <p14:tracePt t="61247" x="5565775" y="3948113"/>
          <p14:tracePt t="61263" x="5565775" y="3940175"/>
          <p14:tracePt t="61278" x="5565775" y="3925888"/>
          <p14:tracePt t="61286" x="5565775" y="3911600"/>
          <p14:tracePt t="61303" x="5565775" y="3897313"/>
          <p14:tracePt t="61312" x="5565775" y="3889375"/>
          <p14:tracePt t="61319" x="5565775" y="3875088"/>
          <p14:tracePt t="61335" x="5573713" y="3860800"/>
          <p14:tracePt t="61343" x="5573713" y="3846513"/>
          <p14:tracePt t="61359" x="5573713" y="3838575"/>
          <p14:tracePt t="61375" x="5573713" y="3824288"/>
          <p14:tracePt t="61383" x="5588000" y="3824288"/>
          <p14:tracePt t="61400" x="5588000" y="3810000"/>
          <p14:tracePt t="61408" x="5588000" y="3795713"/>
          <p14:tracePt t="61423" x="5588000" y="3787775"/>
          <p14:tracePt t="61432" x="5602288" y="3773488"/>
          <p14:tracePt t="61441" x="5616575" y="3759200"/>
          <p14:tracePt t="61456" x="5624513" y="3744913"/>
          <p14:tracePt t="61464" x="5624513" y="3736975"/>
          <p14:tracePt t="61473" x="5638800" y="3722688"/>
          <p14:tracePt t="61481" x="5638800" y="3708400"/>
          <p14:tracePt t="61490" x="5653088" y="3694113"/>
          <p14:tracePt t="61497" x="5667375" y="3694113"/>
          <p14:tracePt t="61506" x="5667375" y="3686175"/>
          <p14:tracePt t="61514" x="5675313" y="3671888"/>
          <p14:tracePt t="61522" x="5675313" y="3657600"/>
          <p14:tracePt t="61529" x="5689600" y="3657600"/>
          <p14:tracePt t="61537" x="5689600" y="3643313"/>
          <p14:tracePt t="61545" x="5703888" y="3635375"/>
          <p14:tracePt t="61553" x="5703888" y="3621088"/>
          <p14:tracePt t="61569" x="5718175" y="3606800"/>
          <p14:tracePt t="61585" x="5726113" y="3592513"/>
          <p14:tracePt t="61610" x="5740400" y="3584575"/>
          <p14:tracePt t="61626" x="5740400" y="3570288"/>
          <p14:tracePt t="61634" x="5754688" y="3570288"/>
          <p14:tracePt t="61650" x="5754688" y="3556000"/>
          <p14:tracePt t="61667" x="5768975" y="3556000"/>
          <p14:tracePt t="61675" x="5768975" y="3541713"/>
          <p14:tracePt t="61699" x="5776913" y="3541713"/>
          <p14:tracePt t="61708" x="5776913" y="3533775"/>
          <p14:tracePt t="61723" x="5776913" y="3519488"/>
          <p14:tracePt t="61731" x="5791200" y="3519488"/>
          <p14:tracePt t="61763" x="5805488" y="3505200"/>
          <p14:tracePt t="61796" x="5819775" y="3505200"/>
          <p14:tracePt t="61820" x="5819775" y="3490913"/>
          <p14:tracePt t="61836" x="5827713" y="3490913"/>
          <p14:tracePt t="61861" x="5842000" y="3482975"/>
          <p14:tracePt t="61876" x="5856288" y="3482975"/>
          <p14:tracePt t="61901" x="5870575" y="3482975"/>
          <p14:tracePt t="61910" x="5870575" y="3468688"/>
          <p14:tracePt t="61917" x="5878513" y="3468688"/>
          <p14:tracePt t="61941" x="5892800" y="3468688"/>
          <p14:tracePt t="61974" x="5907088" y="3468688"/>
          <p14:tracePt t="62006" x="5921375" y="3468688"/>
          <p14:tracePt t="62023" x="5929313" y="3468688"/>
          <p14:tracePt t="62047" x="5943600" y="3468688"/>
          <p14:tracePt t="62055" x="5943600" y="3454400"/>
          <p14:tracePt t="62071" x="5957888" y="3454400"/>
          <p14:tracePt t="62087" x="5972175" y="3454400"/>
          <p14:tracePt t="62111" x="5980113" y="3454400"/>
          <p14:tracePt t="62135" x="5994400" y="3454400"/>
          <p14:tracePt t="62151" x="6008688" y="3454400"/>
          <p14:tracePt t="62176" x="6022975" y="3454400"/>
          <p14:tracePt t="62200" x="6030913" y="3454400"/>
          <p14:tracePt t="62215" x="6045200" y="3454400"/>
          <p14:tracePt t="62248" x="6059488" y="3454400"/>
          <p14:tracePt t="62272" x="6073775" y="3454400"/>
          <p14:tracePt t="62290" x="6073775" y="3468688"/>
          <p14:tracePt t="62313" x="6081713" y="3468688"/>
          <p14:tracePt t="62370" x="6096000" y="3468688"/>
          <p14:tracePt t="62386" x="6096000" y="3482975"/>
          <p14:tracePt t="63969" x="6096000" y="3490913"/>
          <p14:tracePt t="63994" x="6096000" y="3505200"/>
          <p14:tracePt t="64009" x="6081713" y="3519488"/>
          <p14:tracePt t="64017" x="6073775" y="3533775"/>
          <p14:tracePt t="64032" x="6073775" y="3541713"/>
          <p14:tracePt t="64035" x="6059488" y="3556000"/>
          <p14:tracePt t="64054" x="6030913" y="3584575"/>
          <p14:tracePt t="64058" x="6022975" y="3606800"/>
          <p14:tracePt t="64065" x="6008688" y="3621088"/>
          <p14:tracePt t="64077" x="6008688" y="3635375"/>
          <p14:tracePt t="64083" x="5994400" y="3657600"/>
          <p14:tracePt t="64095" x="5980113" y="3671888"/>
          <p14:tracePt t="64099" x="5972175" y="3686175"/>
          <p14:tracePt t="64112" x="5957888" y="3708400"/>
          <p14:tracePt t="64116" x="5957888" y="3722688"/>
          <p14:tracePt t="64129" x="5943600" y="3744913"/>
          <p14:tracePt t="64134" x="5921375" y="3773488"/>
          <p14:tracePt t="64142" x="5921375" y="3787775"/>
          <p14:tracePt t="64146" x="5907088" y="3795713"/>
          <p14:tracePt t="64159" x="5892800" y="3824288"/>
          <p14:tracePt t="64163" x="5878513" y="3838575"/>
          <p14:tracePt t="64173" x="5870575" y="3846513"/>
          <p14:tracePt t="64180" x="5856288" y="3860800"/>
          <p14:tracePt t="64190" x="5842000" y="3875088"/>
          <p14:tracePt t="64196" x="5842000" y="3889375"/>
          <p14:tracePt t="64206" x="5827713" y="3889375"/>
          <p14:tracePt t="64212" x="5827713" y="3897313"/>
          <p14:tracePt t="64224" x="5819775" y="3911600"/>
          <p14:tracePt t="64235" x="5819775" y="3925888"/>
          <p14:tracePt t="64244" x="5805488" y="3940175"/>
          <p14:tracePt t="64259" x="5805488" y="3948113"/>
          <p14:tracePt t="64268" x="5805488" y="3962400"/>
          <p14:tracePt t="64276" x="5805488" y="3976688"/>
          <p14:tracePt t="64292" x="5805488" y="3990975"/>
          <p14:tracePt t="64308" x="5805488" y="3998913"/>
          <p14:tracePt t="64325" x="5805488" y="4013200"/>
          <p14:tracePt t="64349" x="5805488" y="4027488"/>
          <p14:tracePt t="64697" x="5805488" y="4013200"/>
          <p14:tracePt t="64713" x="5805488" y="3998913"/>
          <p14:tracePt t="64729" x="5805488" y="3990975"/>
          <p14:tracePt t="64752" x="5805488" y="3976688"/>
          <p14:tracePt t="64776" x="5805488" y="3962400"/>
          <p14:tracePt t="64800" x="5805488" y="3948113"/>
          <p14:tracePt t="64825" x="5805488" y="3940175"/>
          <p14:tracePt t="64833" x="5805488" y="3925888"/>
          <p14:tracePt t="64849" x="5819775" y="3925888"/>
          <p14:tracePt t="64858" x="5819775" y="3911600"/>
          <p14:tracePt t="64881" x="5819775" y="3897313"/>
          <p14:tracePt t="64897" x="5819775" y="3889375"/>
          <p14:tracePt t="64938" x="5819775" y="3875088"/>
          <p14:tracePt t="64979" x="5827713" y="3860800"/>
          <p14:tracePt t="65003" x="5827713" y="3846513"/>
          <p14:tracePt t="65019" x="5842000" y="3838575"/>
          <p14:tracePt t="65035" x="5856288" y="3824288"/>
          <p14:tracePt t="65046" x="5856288" y="3810000"/>
          <p14:tracePt t="65060" x="5856288" y="3795713"/>
          <p14:tracePt t="65069" x="5870575" y="3795713"/>
          <p14:tracePt t="65080" x="5870575" y="3787775"/>
          <p14:tracePt t="65084" x="5878513" y="3787775"/>
          <p14:tracePt t="65108" x="5878513" y="3773488"/>
          <p14:tracePt t="65124" x="5892800" y="3773488"/>
          <p14:tracePt t="65149" x="5892800" y="3759200"/>
          <p14:tracePt t="65198" x="5892800" y="3744913"/>
          <p14:tracePt t="65207" x="5907088" y="3744913"/>
          <p14:tracePt t="65229" x="5907088" y="3736975"/>
          <p14:tracePt t="65237" x="5921375" y="3736975"/>
          <p14:tracePt t="65254" x="5921375" y="3722688"/>
          <p14:tracePt t="65278" x="5929313" y="3722688"/>
          <p14:tracePt t="65286" x="5929313" y="3708400"/>
          <p14:tracePt t="65319" x="5929313" y="3694113"/>
          <p14:tracePt t="65330" x="5943600" y="3694113"/>
          <p14:tracePt t="65342" x="5943600" y="3686175"/>
          <p14:tracePt t="65367" x="5957888" y="3686175"/>
          <p14:tracePt t="65383" x="5957888" y="3671888"/>
          <p14:tracePt t="65416" x="5972175" y="3657600"/>
          <p14:tracePt t="65440" x="5980113" y="3657600"/>
          <p14:tracePt t="65448" x="5980113" y="3643313"/>
          <p14:tracePt t="65472" x="5994400" y="3643313"/>
          <p14:tracePt t="65496" x="5994400" y="3635375"/>
          <p14:tracePt t="65504" x="6008688" y="3635375"/>
          <p14:tracePt t="65569" x="6022975" y="3635375"/>
          <p14:tracePt t="65581" x="6022975" y="3621088"/>
          <p14:tracePt t="65602" x="6030913" y="3621088"/>
          <p14:tracePt t="65642" x="6030913" y="3606800"/>
          <p14:tracePt t="65650" x="6045200" y="3606800"/>
          <p14:tracePt t="65698" x="6059488" y="3606800"/>
          <p14:tracePt t="65739" x="6073775" y="3606800"/>
          <p14:tracePt t="65763" x="6073775" y="3592513"/>
          <p14:tracePt t="65778" x="6081713" y="3592513"/>
          <p14:tracePt t="65810" x="6096000" y="3592513"/>
          <p14:tracePt t="65843" x="6110288" y="3592513"/>
          <p14:tracePt t="65875" x="6124575" y="3592513"/>
          <p14:tracePt t="65907" x="6132513" y="3592513"/>
          <p14:tracePt t="65915" x="6132513" y="3584575"/>
          <p14:tracePt t="65931" x="6146800" y="3584575"/>
          <p14:tracePt t="65947" x="6161088" y="3584575"/>
          <p14:tracePt t="65972" x="6175375" y="3584575"/>
          <p14:tracePt t="65988" x="6183313" y="3584575"/>
          <p14:tracePt t="66004" x="6197600" y="3584575"/>
          <p14:tracePt t="66020" x="6211888" y="3584575"/>
          <p14:tracePt t="66053" x="6226175" y="3584575"/>
          <p14:tracePt t="76273" x="6226175" y="3592513"/>
          <p14:tracePt t="76282" x="6226175" y="3621088"/>
          <p14:tracePt t="76293" x="6226175" y="3657600"/>
          <p14:tracePt t="76298" x="6226175" y="3686175"/>
          <p14:tracePt t="76313" x="6226175" y="3708400"/>
          <p14:tracePt t="76316" x="6248400" y="3744913"/>
          <p14:tracePt t="76336" x="6284913" y="3846513"/>
          <p14:tracePt t="76340" x="6327775" y="3897313"/>
          <p14:tracePt t="76347" x="6364288" y="3948113"/>
          <p14:tracePt t="76358" x="6415088" y="3998913"/>
          <p14:tracePt t="76364" x="6465888" y="4049713"/>
          <p14:tracePt t="76374" x="6502400" y="4100513"/>
          <p14:tracePt t="76379" x="6530975" y="4129088"/>
          <p14:tracePt t="76389" x="6567488" y="4165600"/>
          <p14:tracePt t="76395" x="6589713" y="4194175"/>
          <p14:tracePt t="76406" x="6618288" y="4216400"/>
          <p14:tracePt t="76411" x="6632575" y="4230688"/>
          <p14:tracePt t="76423" x="6654800" y="4244975"/>
          <p14:tracePt t="76428" x="6669088" y="4252913"/>
          <p14:tracePt t="76439" x="6669088" y="4267200"/>
          <p14:tracePt t="76444" x="6683375" y="4267200"/>
          <p14:tracePt t="76457" x="6705600" y="4295775"/>
          <p14:tracePt t="76463" x="6719888" y="4303713"/>
          <p14:tracePt t="76473" x="6742113" y="4318000"/>
          <p14:tracePt t="76478" x="6792913" y="4354513"/>
          <p14:tracePt t="76490" x="6843713" y="4397375"/>
          <p14:tracePt t="76496" x="6894513" y="4433888"/>
          <p14:tracePt t="76507" x="6996113" y="4498975"/>
          <p14:tracePt t="76513" x="7038975" y="4535488"/>
          <p14:tracePt t="76524" x="7112000" y="4586288"/>
          <p14:tracePt t="76529" x="7264400" y="4673600"/>
          <p14:tracePt t="76540" x="7366000" y="4724400"/>
          <p14:tracePt t="76546" x="7496175" y="4752975"/>
          <p14:tracePt t="76557" x="7648575" y="4760913"/>
          <p14:tracePt t="76559" x="7939088" y="4775200"/>
          <p14:tracePt t="76564" x="8164513" y="4775200"/>
          <p14:tracePt t="76575" x="8447088" y="4760913"/>
          <p14:tracePt t="76581" x="8723313" y="4702175"/>
          <p14:tracePt t="76592" x="8875713" y="4673600"/>
          <p14:tracePt t="76597" x="9158288" y="4586288"/>
          <p14:tracePt t="76608" x="9412288" y="4521200"/>
          <p14:tracePt t="76613" x="9680575" y="4448175"/>
          <p14:tracePt t="76623" x="9934575" y="4368800"/>
          <p14:tracePt t="76629" x="10174288" y="4295775"/>
          <p14:tracePt t="76640" x="10377488" y="4230688"/>
          <p14:tracePt t="76645" x="10602913" y="4151313"/>
          <p14:tracePt t="76656" x="10806113" y="4049713"/>
          <p14:tracePt t="76662" x="10987088" y="3962400"/>
          <p14:tracePt t="76672" x="11291888" y="3773488"/>
          <p14:tracePt t="76678" x="11356975" y="3694113"/>
          <p14:tracePt t="76871" x="11314113" y="3686175"/>
          <p14:tracePt t="76880" x="11291888" y="3643313"/>
          <p14:tracePt t="76889" x="11277600" y="3606800"/>
          <p14:tracePt t="76896" x="11255375" y="3584575"/>
          <p14:tracePt t="76906" x="11255375" y="3541713"/>
          <p14:tracePt t="76913" x="11226800" y="3505200"/>
          <p14:tracePt t="76922" x="11226800" y="3454400"/>
          <p14:tracePt t="76929" x="11212513" y="3417888"/>
          <p14:tracePt t="76939" x="11204575" y="3352800"/>
          <p14:tracePt t="76946" x="11190288" y="3135313"/>
          <p14:tracePt t="76954" x="11176000" y="2946400"/>
          <p14:tracePt t="76962" x="11153775" y="2728913"/>
          <p14:tracePt t="76969" x="11139488" y="2452688"/>
          <p14:tracePt t="76978" x="11110913" y="2184400"/>
          <p14:tracePt t="76986" x="11088688" y="2032000"/>
          <p14:tracePt t="76994" x="11052175" y="1778000"/>
          <p14:tracePt t="77002" x="11001375" y="1538288"/>
          <p14:tracePt t="77010" x="10958513" y="1436688"/>
          <p14:tracePt t="77019" x="10907713" y="1270000"/>
          <p14:tracePt t="77027" x="10848975" y="1146175"/>
          <p14:tracePt t="77035" x="10798175" y="1030288"/>
          <p14:tracePt t="77042" x="10747375" y="942975"/>
          <p14:tracePt t="77050" x="10704513" y="863600"/>
          <p14:tracePt t="77059" x="10668000" y="812800"/>
          <p14:tracePt t="77067" x="10631488" y="747713"/>
          <p14:tracePt t="77076" x="10602913" y="696913"/>
          <p14:tracePt t="77083" x="10594975" y="646113"/>
          <p14:tracePt t="77091" x="10580688" y="595313"/>
          <p14:tracePt t="77100" x="10566400" y="573088"/>
          <p14:tracePt t="77109" x="10566400" y="536575"/>
          <p14:tracePt t="77116" x="10552113" y="508000"/>
          <p14:tracePt t="77125" x="10552113" y="471488"/>
          <p14:tracePt t="77308" x="10552113" y="457200"/>
          <p14:tracePt t="77316" x="10552113" y="434975"/>
          <p14:tracePt t="77325" x="10552113" y="406400"/>
          <p14:tracePt t="77333" x="10552113" y="355600"/>
          <p14:tracePt t="77341" x="10566400" y="290513"/>
          <p14:tracePt t="77349" x="10580688" y="217488"/>
          <p14:tracePt t="77358" x="10580688" y="130175"/>
          <p14:tracePt t="77366" x="10580688" y="36513"/>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7</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b. Pharynx</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4">
            <a:extLst>
              <a:ext uri="{FF2B5EF4-FFF2-40B4-BE49-F238E27FC236}">
                <a16:creationId xmlns:a16="http://schemas.microsoft.com/office/drawing/2014/main" id="{712F683D-F068-1C41-8FA8-79867C3D0A53}"/>
              </a:ext>
            </a:extLst>
          </p:cNvPr>
          <p:cNvGraphicFramePr>
            <a:graphicFrameLocks noChangeAspect="1"/>
          </p:cNvGraphicFramePr>
          <p:nvPr>
            <p:extLst>
              <p:ext uri="{D42A27DB-BD31-4B8C-83A1-F6EECF244321}">
                <p14:modId xmlns:p14="http://schemas.microsoft.com/office/powerpoint/2010/main" val="3344706650"/>
              </p:ext>
            </p:extLst>
          </p:nvPr>
        </p:nvGraphicFramePr>
        <p:xfrm>
          <a:off x="2626001" y="1554729"/>
          <a:ext cx="6873875" cy="5661025"/>
        </p:xfrm>
        <a:graphic>
          <a:graphicData uri="http://schemas.openxmlformats.org/presentationml/2006/ole">
            <mc:AlternateContent xmlns:mc="http://schemas.openxmlformats.org/markup-compatibility/2006">
              <mc:Choice xmlns:v="urn:schemas-microsoft-com:vml" Requires="v">
                <p:oleObj spid="_x0000_s2084" name="Image" r:id="rId7" imgW="3917950" imgH="3225800" progId="Photoshop.Image.7">
                  <p:embed/>
                </p:oleObj>
              </mc:Choice>
              <mc:Fallback>
                <p:oleObj name="Image" r:id="rId7" imgW="3917950" imgH="3225800" progId="Photoshop.Image.7">
                  <p:embed/>
                  <p:pic>
                    <p:nvPicPr>
                      <p:cNvPr id="17410" name="Object 4">
                        <a:extLst>
                          <a:ext uri="{FF2B5EF4-FFF2-40B4-BE49-F238E27FC236}">
                            <a16:creationId xmlns:a16="http://schemas.microsoft.com/office/drawing/2014/main" id="{7E1CA820-4D4A-FD4C-A8DD-FB1D8B2F1E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6001" y="1554729"/>
                        <a:ext cx="6873875" cy="566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29EB9470-D481-0C4E-8B4D-FC21613B0E2C}"/>
              </a:ext>
            </a:extLst>
          </p:cNvPr>
          <p:cNvSpPr txBox="1">
            <a:spLocks noChangeArrowheads="1"/>
          </p:cNvSpPr>
          <p:nvPr/>
        </p:nvSpPr>
        <p:spPr bwMode="auto">
          <a:xfrm>
            <a:off x="2446614" y="3804216"/>
            <a:ext cx="2371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Vestibule</a:t>
            </a:r>
          </a:p>
        </p:txBody>
      </p:sp>
      <p:sp>
        <p:nvSpPr>
          <p:cNvPr id="8" name="Line 6">
            <a:extLst>
              <a:ext uri="{FF2B5EF4-FFF2-40B4-BE49-F238E27FC236}">
                <a16:creationId xmlns:a16="http://schemas.microsoft.com/office/drawing/2014/main" id="{56A11050-B602-8E46-90BB-ABD3E6B221F7}"/>
              </a:ext>
            </a:extLst>
          </p:cNvPr>
          <p:cNvSpPr>
            <a:spLocks noChangeShapeType="1"/>
          </p:cNvSpPr>
          <p:nvPr/>
        </p:nvSpPr>
        <p:spPr bwMode="auto">
          <a:xfrm flipV="1">
            <a:off x="3586439" y="3764529"/>
            <a:ext cx="1600200" cy="2365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9" name="Line 7">
            <a:extLst>
              <a:ext uri="{FF2B5EF4-FFF2-40B4-BE49-F238E27FC236}">
                <a16:creationId xmlns:a16="http://schemas.microsoft.com/office/drawing/2014/main" id="{1F56E7DA-AC80-AD4F-AE9F-0FC62B1EC8B7}"/>
              </a:ext>
            </a:extLst>
          </p:cNvPr>
          <p:cNvSpPr>
            <a:spLocks noChangeShapeType="1"/>
          </p:cNvSpPr>
          <p:nvPr/>
        </p:nvSpPr>
        <p:spPr bwMode="auto">
          <a:xfrm>
            <a:off x="3546751" y="4001066"/>
            <a:ext cx="1727200"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12" name="Line 9">
            <a:extLst>
              <a:ext uri="{FF2B5EF4-FFF2-40B4-BE49-F238E27FC236}">
                <a16:creationId xmlns:a16="http://schemas.microsoft.com/office/drawing/2014/main" id="{E1816E13-684F-784B-A044-48274CCF689F}"/>
              </a:ext>
            </a:extLst>
          </p:cNvPr>
          <p:cNvSpPr>
            <a:spLocks noChangeShapeType="1"/>
          </p:cNvSpPr>
          <p:nvPr/>
        </p:nvSpPr>
        <p:spPr bwMode="auto">
          <a:xfrm>
            <a:off x="4418289" y="2929504"/>
            <a:ext cx="1698625" cy="682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14" name="Oval 10">
            <a:extLst>
              <a:ext uri="{FF2B5EF4-FFF2-40B4-BE49-F238E27FC236}">
                <a16:creationId xmlns:a16="http://schemas.microsoft.com/office/drawing/2014/main" id="{BDC8B9A9-70D5-B24E-A380-F3961C2E679D}"/>
              </a:ext>
            </a:extLst>
          </p:cNvPr>
          <p:cNvSpPr>
            <a:spLocks noChangeArrowheads="1"/>
          </p:cNvSpPr>
          <p:nvPr/>
        </p:nvSpPr>
        <p:spPr bwMode="auto">
          <a:xfrm rot="1665536">
            <a:off x="6886851" y="4012179"/>
            <a:ext cx="403225" cy="484187"/>
          </a:xfrm>
          <a:prstGeom prst="ellipse">
            <a:avLst/>
          </a:prstGeom>
          <a:noFill/>
          <a:ln w="28575">
            <a:solidFill>
              <a:srgbClr val="0000FF"/>
            </a:solidFill>
            <a:round/>
            <a:headEnd/>
            <a:tailEnd/>
          </a:ln>
          <a:extLst>
            <a:ext uri="{909E8E84-426E-40DD-AFC4-6F175D3DCCD1}">
              <a14:hiddenFill xmlns:a14="http://schemas.microsoft.com/office/drawing/2010/main">
                <a:solidFill>
                  <a:srgbClr val="FFFFFF"/>
                </a:solidFill>
              </a14:hiddenFill>
            </a:ext>
          </a:extLst>
        </p:spPr>
        <p:txBody>
          <a:bodyPr rot="10800000" vert="eaVert"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GB" altLang="en-FR" sz="1600">
              <a:latin typeface="+mn-lt"/>
            </a:endParaRPr>
          </a:p>
        </p:txBody>
      </p:sp>
      <p:sp>
        <p:nvSpPr>
          <p:cNvPr id="15" name="Text Box 11">
            <a:extLst>
              <a:ext uri="{FF2B5EF4-FFF2-40B4-BE49-F238E27FC236}">
                <a16:creationId xmlns:a16="http://schemas.microsoft.com/office/drawing/2014/main" id="{DFA65A3C-0853-7140-AF86-9DD597E3AF34}"/>
              </a:ext>
            </a:extLst>
          </p:cNvPr>
          <p:cNvSpPr txBox="1">
            <a:spLocks noChangeArrowheads="1"/>
          </p:cNvSpPr>
          <p:nvPr/>
        </p:nvSpPr>
        <p:spPr bwMode="auto">
          <a:xfrm>
            <a:off x="8629926" y="3708966"/>
            <a:ext cx="2355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Isthme du gosier</a:t>
            </a:r>
          </a:p>
          <a:p>
            <a:pPr eaLnBrk="1" hangingPunct="1">
              <a:spcBef>
                <a:spcPct val="0"/>
              </a:spcBef>
              <a:buFontTx/>
              <a:buNone/>
            </a:pPr>
            <a:r>
              <a:rPr lang="fr-FR" altLang="en-FR" sz="1600" dirty="0">
                <a:latin typeface="+mn-lt"/>
              </a:rPr>
              <a:t>Entre la base de la langue </a:t>
            </a:r>
          </a:p>
          <a:p>
            <a:pPr eaLnBrk="1" hangingPunct="1">
              <a:spcBef>
                <a:spcPct val="0"/>
              </a:spcBef>
              <a:buFontTx/>
              <a:buNone/>
            </a:pPr>
            <a:r>
              <a:rPr lang="fr-FR" altLang="en-FR" sz="1600" dirty="0">
                <a:latin typeface="+mn-lt"/>
              </a:rPr>
              <a:t>et le voie du palais </a:t>
            </a:r>
          </a:p>
        </p:txBody>
      </p:sp>
      <p:sp>
        <p:nvSpPr>
          <p:cNvPr id="16" name="Text Box 13">
            <a:extLst>
              <a:ext uri="{FF2B5EF4-FFF2-40B4-BE49-F238E27FC236}">
                <a16:creationId xmlns:a16="http://schemas.microsoft.com/office/drawing/2014/main" id="{6E1B88F5-76AC-BC47-B1A2-8AE4DFCFA9AC}"/>
              </a:ext>
            </a:extLst>
          </p:cNvPr>
          <p:cNvSpPr txBox="1">
            <a:spLocks noChangeArrowheads="1"/>
          </p:cNvSpPr>
          <p:nvPr/>
        </p:nvSpPr>
        <p:spPr bwMode="auto">
          <a:xfrm>
            <a:off x="4105551" y="4769416"/>
            <a:ext cx="7825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Langue</a:t>
            </a:r>
          </a:p>
        </p:txBody>
      </p:sp>
      <p:sp>
        <p:nvSpPr>
          <p:cNvPr id="17" name="Text Box 14">
            <a:extLst>
              <a:ext uri="{FF2B5EF4-FFF2-40B4-BE49-F238E27FC236}">
                <a16:creationId xmlns:a16="http://schemas.microsoft.com/office/drawing/2014/main" id="{70F56595-95CD-8E46-A40A-9A331A96D4D3}"/>
              </a:ext>
            </a:extLst>
          </p:cNvPr>
          <p:cNvSpPr txBox="1">
            <a:spLocks noChangeArrowheads="1"/>
          </p:cNvSpPr>
          <p:nvPr/>
        </p:nvSpPr>
        <p:spPr bwMode="auto">
          <a:xfrm>
            <a:off x="6361389" y="1161029"/>
            <a:ext cx="35079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Palais osseux (Os maxillaire + os palatin)</a:t>
            </a:r>
          </a:p>
        </p:txBody>
      </p:sp>
      <p:sp>
        <p:nvSpPr>
          <p:cNvPr id="18" name="Line 15">
            <a:extLst>
              <a:ext uri="{FF2B5EF4-FFF2-40B4-BE49-F238E27FC236}">
                <a16:creationId xmlns:a16="http://schemas.microsoft.com/office/drawing/2014/main" id="{6BAF98EE-31FE-EF40-A16C-00EA003F2914}"/>
              </a:ext>
            </a:extLst>
          </p:cNvPr>
          <p:cNvSpPr>
            <a:spLocks noChangeShapeType="1"/>
          </p:cNvSpPr>
          <p:nvPr/>
        </p:nvSpPr>
        <p:spPr bwMode="auto">
          <a:xfrm flipH="1">
            <a:off x="6188351" y="1491229"/>
            <a:ext cx="293688" cy="1955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19" name="Text Box 16">
            <a:extLst>
              <a:ext uri="{FF2B5EF4-FFF2-40B4-BE49-F238E27FC236}">
                <a16:creationId xmlns:a16="http://schemas.microsoft.com/office/drawing/2014/main" id="{3A043F76-5089-C946-B57E-51EB7B3DDD4E}"/>
              </a:ext>
            </a:extLst>
          </p:cNvPr>
          <p:cNvSpPr txBox="1">
            <a:spLocks noChangeArrowheads="1"/>
          </p:cNvSpPr>
          <p:nvPr/>
        </p:nvSpPr>
        <p:spPr bwMode="auto">
          <a:xfrm>
            <a:off x="7786964" y="1946841"/>
            <a:ext cx="10811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Palais mou</a:t>
            </a:r>
          </a:p>
        </p:txBody>
      </p:sp>
      <p:sp>
        <p:nvSpPr>
          <p:cNvPr id="20" name="Text Box 18">
            <a:extLst>
              <a:ext uri="{FF2B5EF4-FFF2-40B4-BE49-F238E27FC236}">
                <a16:creationId xmlns:a16="http://schemas.microsoft.com/office/drawing/2014/main" id="{513E8718-4A82-E545-8D7E-1C0433FA33C2}"/>
              </a:ext>
            </a:extLst>
          </p:cNvPr>
          <p:cNvSpPr txBox="1">
            <a:spLocks noChangeArrowheads="1"/>
          </p:cNvSpPr>
          <p:nvPr/>
        </p:nvSpPr>
        <p:spPr bwMode="auto">
          <a:xfrm>
            <a:off x="1751587" y="3447029"/>
            <a:ext cx="29117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Pilier antérieur du voile du palais</a:t>
            </a:r>
          </a:p>
        </p:txBody>
      </p:sp>
      <p:sp>
        <p:nvSpPr>
          <p:cNvPr id="21" name="Freeform 20">
            <a:extLst>
              <a:ext uri="{FF2B5EF4-FFF2-40B4-BE49-F238E27FC236}">
                <a16:creationId xmlns:a16="http://schemas.microsoft.com/office/drawing/2014/main" id="{278EB0C8-65AF-F844-9749-6495BB3E8909}"/>
              </a:ext>
            </a:extLst>
          </p:cNvPr>
          <p:cNvSpPr>
            <a:spLocks/>
          </p:cNvSpPr>
          <p:nvPr/>
        </p:nvSpPr>
        <p:spPr bwMode="auto">
          <a:xfrm>
            <a:off x="7337701" y="2135754"/>
            <a:ext cx="1047750" cy="1628775"/>
          </a:xfrm>
          <a:custGeom>
            <a:avLst/>
            <a:gdLst>
              <a:gd name="T0" fmla="*/ 2147483646 w 660"/>
              <a:gd name="T1" fmla="*/ 0 h 1026"/>
              <a:gd name="T2" fmla="*/ 0 w 660"/>
              <a:gd name="T3" fmla="*/ 2147483646 h 1026"/>
              <a:gd name="T4" fmla="*/ 2147483646 w 660"/>
              <a:gd name="T5" fmla="*/ 2147483646 h 1026"/>
              <a:gd name="T6" fmla="*/ 2147483646 w 660"/>
              <a:gd name="T7" fmla="*/ 2147483646 h 1026"/>
              <a:gd name="T8" fmla="*/ 2147483646 w 660"/>
              <a:gd name="T9" fmla="*/ 2147483646 h 1026"/>
              <a:gd name="T10" fmla="*/ 2147483646 w 660"/>
              <a:gd name="T11" fmla="*/ 2147483646 h 1026"/>
              <a:gd name="T12" fmla="*/ 2147483646 w 660"/>
              <a:gd name="T13" fmla="*/ 2147483646 h 1026"/>
              <a:gd name="T14" fmla="*/ 2147483646 w 660"/>
              <a:gd name="T15" fmla="*/ 2147483646 h 1026"/>
              <a:gd name="T16" fmla="*/ 2147483646 w 660"/>
              <a:gd name="T17" fmla="*/ 0 h 10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60"/>
              <a:gd name="T28" fmla="*/ 0 h 1026"/>
              <a:gd name="T29" fmla="*/ 660 w 660"/>
              <a:gd name="T30" fmla="*/ 1026 h 10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60" h="1026">
                <a:moveTo>
                  <a:pt x="102" y="0"/>
                </a:moveTo>
                <a:lnTo>
                  <a:pt x="0" y="186"/>
                </a:lnTo>
                <a:lnTo>
                  <a:pt x="138" y="342"/>
                </a:lnTo>
                <a:lnTo>
                  <a:pt x="270" y="504"/>
                </a:lnTo>
                <a:lnTo>
                  <a:pt x="426" y="792"/>
                </a:lnTo>
                <a:lnTo>
                  <a:pt x="396" y="1014"/>
                </a:lnTo>
                <a:lnTo>
                  <a:pt x="660" y="1026"/>
                </a:lnTo>
                <a:lnTo>
                  <a:pt x="498" y="270"/>
                </a:lnTo>
                <a:lnTo>
                  <a:pt x="10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600"/>
          </a:p>
        </p:txBody>
      </p:sp>
      <p:sp>
        <p:nvSpPr>
          <p:cNvPr id="22" name="Rectangle 21">
            <a:extLst>
              <a:ext uri="{FF2B5EF4-FFF2-40B4-BE49-F238E27FC236}">
                <a16:creationId xmlns:a16="http://schemas.microsoft.com/office/drawing/2014/main" id="{852D018F-1DC2-4542-9852-B760C2172478}"/>
              </a:ext>
            </a:extLst>
          </p:cNvPr>
          <p:cNvSpPr>
            <a:spLocks noChangeArrowheads="1"/>
          </p:cNvSpPr>
          <p:nvPr/>
        </p:nvSpPr>
        <p:spPr bwMode="auto">
          <a:xfrm>
            <a:off x="7966351" y="3888354"/>
            <a:ext cx="304800" cy="3524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en-FR" sz="1600">
              <a:latin typeface="+mn-lt"/>
            </a:endParaRPr>
          </a:p>
        </p:txBody>
      </p:sp>
      <p:sp>
        <p:nvSpPr>
          <p:cNvPr id="23" name="Line 17">
            <a:extLst>
              <a:ext uri="{FF2B5EF4-FFF2-40B4-BE49-F238E27FC236}">
                <a16:creationId xmlns:a16="http://schemas.microsoft.com/office/drawing/2014/main" id="{D248DDEA-946A-C242-A7D4-0F9E8110F771}"/>
              </a:ext>
            </a:extLst>
          </p:cNvPr>
          <p:cNvSpPr>
            <a:spLocks noChangeShapeType="1"/>
          </p:cNvSpPr>
          <p:nvPr/>
        </p:nvSpPr>
        <p:spPr bwMode="auto">
          <a:xfrm flipH="1">
            <a:off x="6790014" y="2135754"/>
            <a:ext cx="1138237" cy="14033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24" name="Line 12">
            <a:extLst>
              <a:ext uri="{FF2B5EF4-FFF2-40B4-BE49-F238E27FC236}">
                <a16:creationId xmlns:a16="http://schemas.microsoft.com/office/drawing/2014/main" id="{63BADA88-0D09-4E4F-95AE-A844DB46CAA5}"/>
              </a:ext>
            </a:extLst>
          </p:cNvPr>
          <p:cNvSpPr>
            <a:spLocks noChangeShapeType="1"/>
          </p:cNvSpPr>
          <p:nvPr/>
        </p:nvSpPr>
        <p:spPr bwMode="auto">
          <a:xfrm flipH="1">
            <a:off x="7161489" y="3923279"/>
            <a:ext cx="1439862" cy="317500"/>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25" name="Rectangle 22">
            <a:extLst>
              <a:ext uri="{FF2B5EF4-FFF2-40B4-BE49-F238E27FC236}">
                <a16:creationId xmlns:a16="http://schemas.microsoft.com/office/drawing/2014/main" id="{A793830F-AEB7-2F42-B9DB-5819FD912090}"/>
              </a:ext>
            </a:extLst>
          </p:cNvPr>
          <p:cNvSpPr>
            <a:spLocks noChangeArrowheads="1"/>
          </p:cNvSpPr>
          <p:nvPr/>
        </p:nvSpPr>
        <p:spPr bwMode="auto">
          <a:xfrm>
            <a:off x="4815164" y="5150416"/>
            <a:ext cx="1379537" cy="498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en-FR" sz="1600">
              <a:latin typeface="+mn-lt"/>
            </a:endParaRPr>
          </a:p>
        </p:txBody>
      </p:sp>
      <p:sp>
        <p:nvSpPr>
          <p:cNvPr id="26" name="Text Box 23">
            <a:extLst>
              <a:ext uri="{FF2B5EF4-FFF2-40B4-BE49-F238E27FC236}">
                <a16:creationId xmlns:a16="http://schemas.microsoft.com/office/drawing/2014/main" id="{11AE5D49-4271-0D41-B654-F13413FF3A7F}"/>
              </a:ext>
            </a:extLst>
          </p:cNvPr>
          <p:cNvSpPr txBox="1">
            <a:spLocks noChangeArrowheads="1"/>
          </p:cNvSpPr>
          <p:nvPr/>
        </p:nvSpPr>
        <p:spPr bwMode="auto">
          <a:xfrm>
            <a:off x="5117034" y="5398311"/>
            <a:ext cx="15160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err="1">
                <a:latin typeface="+mn-lt"/>
              </a:rPr>
              <a:t>Vallécules</a:t>
            </a:r>
            <a:endParaRPr lang="fr-FR" altLang="en-FR" sz="1600" dirty="0">
              <a:latin typeface="+mn-lt"/>
            </a:endParaRPr>
          </a:p>
          <a:p>
            <a:pPr algn="r" eaLnBrk="1" hangingPunct="1">
              <a:spcBef>
                <a:spcPct val="0"/>
              </a:spcBef>
              <a:buFontTx/>
              <a:buNone/>
            </a:pPr>
            <a:r>
              <a:rPr lang="fr-FR" altLang="en-FR" sz="1600" dirty="0">
                <a:latin typeface="+mn-lt"/>
              </a:rPr>
              <a:t>(entre base de langue et épiglotte)</a:t>
            </a:r>
          </a:p>
        </p:txBody>
      </p:sp>
      <p:sp>
        <p:nvSpPr>
          <p:cNvPr id="28" name="ZoneTexte 1">
            <a:extLst>
              <a:ext uri="{FF2B5EF4-FFF2-40B4-BE49-F238E27FC236}">
                <a16:creationId xmlns:a16="http://schemas.microsoft.com/office/drawing/2014/main" id="{F838342E-1D62-5141-A07E-43E71BF1D4E3}"/>
              </a:ext>
            </a:extLst>
          </p:cNvPr>
          <p:cNvSpPr txBox="1">
            <a:spLocks noChangeArrowheads="1"/>
          </p:cNvSpPr>
          <p:nvPr/>
        </p:nvSpPr>
        <p:spPr bwMode="auto">
          <a:xfrm>
            <a:off x="3376889" y="2313554"/>
            <a:ext cx="17033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a:latin typeface="+mn-lt"/>
              </a:rPr>
              <a:t>Fosses nasales</a:t>
            </a:r>
          </a:p>
        </p:txBody>
      </p:sp>
      <p:sp>
        <p:nvSpPr>
          <p:cNvPr id="30" name="ZoneTexte 1">
            <a:extLst>
              <a:ext uri="{FF2B5EF4-FFF2-40B4-BE49-F238E27FC236}">
                <a16:creationId xmlns:a16="http://schemas.microsoft.com/office/drawing/2014/main" id="{88261A80-6D25-284F-9549-5044703F4DCB}"/>
              </a:ext>
            </a:extLst>
          </p:cNvPr>
          <p:cNvSpPr txBox="1">
            <a:spLocks noChangeArrowheads="1"/>
          </p:cNvSpPr>
          <p:nvPr/>
        </p:nvSpPr>
        <p:spPr bwMode="auto">
          <a:xfrm>
            <a:off x="909471" y="1630731"/>
            <a:ext cx="3379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dirty="0">
                <a:latin typeface="+mn-lt"/>
              </a:rPr>
              <a:t>Rôle :</a:t>
            </a:r>
          </a:p>
          <a:p>
            <a:pPr>
              <a:spcBef>
                <a:spcPct val="0"/>
              </a:spcBef>
              <a:buNone/>
            </a:pPr>
            <a:r>
              <a:rPr lang="fr-FR" altLang="en-FR" sz="1600" dirty="0">
                <a:latin typeface="+mn-lt"/>
              </a:rPr>
              <a:t>Carrefour aéro-digestif</a:t>
            </a:r>
          </a:p>
        </p:txBody>
      </p:sp>
      <p:sp>
        <p:nvSpPr>
          <p:cNvPr id="31" name="ZoneTexte 2">
            <a:extLst>
              <a:ext uri="{FF2B5EF4-FFF2-40B4-BE49-F238E27FC236}">
                <a16:creationId xmlns:a16="http://schemas.microsoft.com/office/drawing/2014/main" id="{9EA47C87-974D-7F41-A84F-676CEC154DBA}"/>
              </a:ext>
            </a:extLst>
          </p:cNvPr>
          <p:cNvSpPr txBox="1">
            <a:spLocks noChangeArrowheads="1"/>
          </p:cNvSpPr>
          <p:nvPr/>
        </p:nvSpPr>
        <p:spPr bwMode="auto">
          <a:xfrm>
            <a:off x="3413401" y="4480491"/>
            <a:ext cx="13858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a:latin typeface="+mn-lt"/>
              </a:rPr>
              <a:t>Fente orale</a:t>
            </a:r>
          </a:p>
        </p:txBody>
      </p:sp>
      <p:cxnSp>
        <p:nvCxnSpPr>
          <p:cNvPr id="32" name="Connecteur droit avec flèche 4">
            <a:extLst>
              <a:ext uri="{FF2B5EF4-FFF2-40B4-BE49-F238E27FC236}">
                <a16:creationId xmlns:a16="http://schemas.microsoft.com/office/drawing/2014/main" id="{C78DB663-1B24-FA40-A0A6-2D8C3247F178}"/>
              </a:ext>
            </a:extLst>
          </p:cNvPr>
          <p:cNvCxnSpPr>
            <a:cxnSpLocks noChangeShapeType="1"/>
          </p:cNvCxnSpPr>
          <p:nvPr/>
        </p:nvCxnSpPr>
        <p:spPr bwMode="auto">
          <a:xfrm flipV="1">
            <a:off x="4443689" y="4102666"/>
            <a:ext cx="636587" cy="450850"/>
          </a:xfrm>
          <a:prstGeom prst="straightConnector1">
            <a:avLst/>
          </a:prstGeom>
          <a:noFill/>
          <a:ln w="25400">
            <a:solidFill>
              <a:schemeClr val="accent1"/>
            </a:solidFill>
            <a:round/>
            <a:headEnd/>
            <a:tailEnd type="triangle" w="med" len="med"/>
          </a:ln>
          <a:effectLst>
            <a:outerShdw blurRad="40000" dist="20000" dir="5400000" rotWithShape="0">
              <a:srgbClr val="808080">
                <a:alpha val="37999"/>
              </a:srgbClr>
            </a:outerShdw>
          </a:effectLst>
        </p:spPr>
      </p:cxnSp>
      <p:sp>
        <p:nvSpPr>
          <p:cNvPr id="33" name="Text Box 11">
            <a:extLst>
              <a:ext uri="{FF2B5EF4-FFF2-40B4-BE49-F238E27FC236}">
                <a16:creationId xmlns:a16="http://schemas.microsoft.com/office/drawing/2014/main" id="{D023A0F5-9DBD-E145-8FB7-FF8D14D71D07}"/>
              </a:ext>
            </a:extLst>
          </p:cNvPr>
          <p:cNvSpPr txBox="1">
            <a:spLocks noChangeArrowheads="1"/>
          </p:cNvSpPr>
          <p:nvPr/>
        </p:nvSpPr>
        <p:spPr bwMode="auto">
          <a:xfrm>
            <a:off x="8405469" y="4858872"/>
            <a:ext cx="92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Epiglotte</a:t>
            </a:r>
          </a:p>
        </p:txBody>
      </p:sp>
      <p:sp>
        <p:nvSpPr>
          <p:cNvPr id="34" name="Line 15">
            <a:extLst>
              <a:ext uri="{FF2B5EF4-FFF2-40B4-BE49-F238E27FC236}">
                <a16:creationId xmlns:a16="http://schemas.microsoft.com/office/drawing/2014/main" id="{070D330D-93CF-0E46-A357-997B347E2EFA}"/>
              </a:ext>
            </a:extLst>
          </p:cNvPr>
          <p:cNvSpPr>
            <a:spLocks noChangeShapeType="1"/>
          </p:cNvSpPr>
          <p:nvPr/>
        </p:nvSpPr>
        <p:spPr bwMode="auto">
          <a:xfrm flipH="1" flipV="1">
            <a:off x="6876531" y="5008994"/>
            <a:ext cx="1489173" cy="3228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41" name="Line 25">
            <a:extLst>
              <a:ext uri="{FF2B5EF4-FFF2-40B4-BE49-F238E27FC236}">
                <a16:creationId xmlns:a16="http://schemas.microsoft.com/office/drawing/2014/main" id="{2F943B08-3C8E-3A4E-B331-9C5BCA2C3703}"/>
              </a:ext>
            </a:extLst>
          </p:cNvPr>
          <p:cNvSpPr>
            <a:spLocks noChangeShapeType="1"/>
          </p:cNvSpPr>
          <p:nvPr/>
        </p:nvSpPr>
        <p:spPr bwMode="auto">
          <a:xfrm flipV="1">
            <a:off x="10895654" y="5767345"/>
            <a:ext cx="0" cy="3274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2" name="Text Box 27">
            <a:extLst>
              <a:ext uri="{FF2B5EF4-FFF2-40B4-BE49-F238E27FC236}">
                <a16:creationId xmlns:a16="http://schemas.microsoft.com/office/drawing/2014/main" id="{CE5C9909-ABAE-AA4B-8C9E-9D8B7858FD10}"/>
              </a:ext>
            </a:extLst>
          </p:cNvPr>
          <p:cNvSpPr txBox="1">
            <a:spLocks noChangeArrowheads="1"/>
          </p:cNvSpPr>
          <p:nvPr/>
        </p:nvSpPr>
        <p:spPr bwMode="auto">
          <a:xfrm>
            <a:off x="10625355" y="5472690"/>
            <a:ext cx="5084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200" dirty="0">
                <a:latin typeface="Arial" panose="020B0604020202020204" pitchFamily="34" charset="0"/>
              </a:rPr>
              <a:t>Haut</a:t>
            </a:r>
          </a:p>
        </p:txBody>
      </p:sp>
      <p:sp>
        <p:nvSpPr>
          <p:cNvPr id="43" name="Text Box 28">
            <a:extLst>
              <a:ext uri="{FF2B5EF4-FFF2-40B4-BE49-F238E27FC236}">
                <a16:creationId xmlns:a16="http://schemas.microsoft.com/office/drawing/2014/main" id="{550D22A5-C7B5-E64D-A5D4-F95FD3968D4E}"/>
              </a:ext>
            </a:extLst>
          </p:cNvPr>
          <p:cNvSpPr txBox="1">
            <a:spLocks noChangeArrowheads="1"/>
          </p:cNvSpPr>
          <p:nvPr/>
        </p:nvSpPr>
        <p:spPr bwMode="auto">
          <a:xfrm>
            <a:off x="9980460" y="5929845"/>
            <a:ext cx="574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200" dirty="0">
                <a:latin typeface="Arial" panose="020B0604020202020204" pitchFamily="34" charset="0"/>
              </a:rPr>
              <a:t>Avant</a:t>
            </a:r>
          </a:p>
        </p:txBody>
      </p:sp>
      <p:sp>
        <p:nvSpPr>
          <p:cNvPr id="44" name="Line 15">
            <a:extLst>
              <a:ext uri="{FF2B5EF4-FFF2-40B4-BE49-F238E27FC236}">
                <a16:creationId xmlns:a16="http://schemas.microsoft.com/office/drawing/2014/main" id="{2B7A01F5-AC1F-EE44-B86E-A2246703B54B}"/>
              </a:ext>
            </a:extLst>
          </p:cNvPr>
          <p:cNvSpPr>
            <a:spLocks noChangeShapeType="1"/>
          </p:cNvSpPr>
          <p:nvPr/>
        </p:nvSpPr>
        <p:spPr bwMode="auto">
          <a:xfrm flipH="1" flipV="1">
            <a:off x="10543212" y="6085073"/>
            <a:ext cx="352434" cy="1"/>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a:lstStyle/>
          <a:p>
            <a:endParaRPr lang="en-US"/>
          </a:p>
        </p:txBody>
      </p:sp>
      <p:sp>
        <p:nvSpPr>
          <p:cNvPr id="5" name="Rectangle 4">
            <a:extLst>
              <a:ext uri="{FF2B5EF4-FFF2-40B4-BE49-F238E27FC236}">
                <a16:creationId xmlns:a16="http://schemas.microsoft.com/office/drawing/2014/main" id="{EF6F55EF-B4C4-F848-8A53-F673D64592E3}"/>
              </a:ext>
            </a:extLst>
          </p:cNvPr>
          <p:cNvSpPr/>
          <p:nvPr/>
        </p:nvSpPr>
        <p:spPr>
          <a:xfrm>
            <a:off x="2599098" y="6721475"/>
            <a:ext cx="7040812" cy="494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Audio 10">
            <a:hlinkClick r:id="" action="ppaction://media"/>
            <a:extLst>
              <a:ext uri="{FF2B5EF4-FFF2-40B4-BE49-F238E27FC236}">
                <a16:creationId xmlns:a16="http://schemas.microsoft.com/office/drawing/2014/main" id="{F522011F-3BD2-9448-89B8-309F415264C7}"/>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04129379"/>
      </p:ext>
    </p:extLst>
  </p:cSld>
  <p:clrMapOvr>
    <a:masterClrMapping/>
  </p:clrMapOvr>
  <mc:AlternateContent xmlns:mc="http://schemas.openxmlformats.org/markup-compatibility/2006">
    <mc:Choice xmlns:p14="http://schemas.microsoft.com/office/powerpoint/2010/main" Requires="p14">
      <p:transition spd="slow" p14:dur="2000" advTm="81447"/>
    </mc:Choice>
    <mc:Fallback>
      <p:transition spd="slow" advTm="814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extLst>
    <p:ext uri="{3A86A75C-4F4B-4683-9AE1-C65F6400EC91}">
      <p14:laserTraceLst xmlns:p14="http://schemas.microsoft.com/office/powerpoint/2010/main">
        <p14:tracePtLst>
          <p14:tracePt t="604" x="11814175" y="203200"/>
          <p14:tracePt t="611" x="12141200" y="558800"/>
          <p14:tracePt t="4983" x="12126913" y="6843713"/>
          <p14:tracePt t="5162" x="12126913" y="6835775"/>
          <p14:tracePt t="5469" x="12118975" y="6835775"/>
          <p14:tracePt t="5477" x="12076113" y="6807200"/>
          <p14:tracePt t="5485" x="12025313" y="6784975"/>
          <p14:tracePt t="5494" x="11966575" y="6742113"/>
          <p14:tracePt t="5502" x="11915775" y="6734175"/>
          <p14:tracePt t="5509" x="11864975" y="6705600"/>
          <p14:tracePt t="5517" x="11814175" y="6691313"/>
          <p14:tracePt t="5526" x="11771313" y="6683375"/>
          <p14:tracePt t="5534" x="11684000" y="6640513"/>
          <p14:tracePt t="5542" x="11618913" y="6632575"/>
          <p14:tracePt t="5549" x="11545888" y="6604000"/>
          <p14:tracePt t="5558" x="11480800" y="6589713"/>
          <p14:tracePt t="5566" x="11430000" y="6581775"/>
          <p14:tracePt t="5574" x="11364913" y="6567488"/>
          <p14:tracePt t="5582" x="11306175" y="6553200"/>
          <p14:tracePt t="5590" x="11255375" y="6538913"/>
          <p14:tracePt t="5598" x="11212513" y="6530975"/>
          <p14:tracePt t="5607" x="11153775" y="6516688"/>
          <p14:tracePt t="5614" x="11139488" y="6502400"/>
          <p14:tracePt t="5623" x="11088688" y="6488113"/>
          <p14:tracePt t="5631" x="11060113" y="6488113"/>
          <p14:tracePt t="5639" x="11023600" y="6480175"/>
          <p14:tracePt t="5647" x="11009313" y="6465888"/>
          <p14:tracePt t="5656" x="10987088" y="6465888"/>
          <p14:tracePt t="5663" x="10972800" y="6465888"/>
          <p14:tracePt t="5673" x="10958513" y="6465888"/>
          <p14:tracePt t="5688" x="10950575" y="6465888"/>
          <p14:tracePt t="5696" x="10950575" y="6451600"/>
          <p14:tracePt t="5962" x="10936288" y="6451600"/>
          <p14:tracePt t="5973" x="10899775" y="6451600"/>
          <p14:tracePt t="5979" x="10806113" y="6437313"/>
          <p14:tracePt t="5990" x="10704513" y="6415088"/>
          <p14:tracePt t="5994" x="10580688" y="6386513"/>
          <p14:tracePt t="6007" x="10414000" y="6350000"/>
          <p14:tracePt t="6010" x="10094913" y="6262688"/>
          <p14:tracePt t="6024" x="9855200" y="6197600"/>
          <p14:tracePt t="6027" x="9739313" y="6161088"/>
          <p14:tracePt t="6036" x="9499600" y="6073775"/>
          <p14:tracePt t="6044" x="9274175" y="5980113"/>
          <p14:tracePt t="6051" x="9070975" y="5892800"/>
          <p14:tracePt t="6059" x="8867775" y="5791200"/>
          <p14:tracePt t="6067" x="8802688" y="5740400"/>
          <p14:tracePt t="6076" x="8664575" y="5638800"/>
          <p14:tracePt t="6084" x="8548688" y="5565775"/>
          <p14:tracePt t="6092" x="8520113" y="5522913"/>
          <p14:tracePt t="6100" x="8461375" y="5472113"/>
          <p14:tracePt t="6108" x="8410575" y="5435600"/>
          <p14:tracePt t="6116" x="8382000" y="5413375"/>
          <p14:tracePt t="6124" x="8367713" y="5399088"/>
          <p14:tracePt t="6132" x="8359775" y="5384800"/>
          <p14:tracePt t="7146" x="8331200" y="5384800"/>
          <p14:tracePt t="7156" x="8308975" y="5384800"/>
          <p14:tracePt t="7163" x="8280400" y="5370513"/>
          <p14:tracePt t="7174" x="8266113" y="5362575"/>
          <p14:tracePt t="7180" x="8243888" y="5334000"/>
          <p14:tracePt t="7191" x="8215313" y="5334000"/>
          <p14:tracePt t="7196" x="8193088" y="5311775"/>
          <p14:tracePt t="7208" x="8178800" y="5297488"/>
          <p14:tracePt t="7212" x="8113713" y="5260975"/>
          <p14:tracePt t="7225" x="8105775" y="5246688"/>
          <p14:tracePt t="7229" x="8054975" y="5210175"/>
          <p14:tracePt t="7242" x="8012113" y="5181600"/>
          <p14:tracePt t="7246" x="7961313" y="5159375"/>
          <p14:tracePt t="7253" x="7924800" y="5145088"/>
          <p14:tracePt t="7263" x="7888288" y="5116513"/>
          <p14:tracePt t="7268" x="7851775" y="5108575"/>
          <p14:tracePt t="7278" x="7800975" y="5080000"/>
          <p14:tracePt t="7285" x="7750175" y="5043488"/>
          <p14:tracePt t="7293" x="7699375" y="5014913"/>
          <p14:tracePt t="7301" x="7648575" y="4978400"/>
          <p14:tracePt t="7309" x="7597775" y="4941888"/>
          <p14:tracePt t="7317" x="7554913" y="4913313"/>
          <p14:tracePt t="7326" x="7518400" y="4876800"/>
          <p14:tracePt t="7334" x="7481888" y="4840288"/>
          <p14:tracePt t="7342" x="7453313" y="4826000"/>
          <p14:tracePt t="7350" x="7431088" y="4811713"/>
          <p14:tracePt t="7358" x="7402513" y="4789488"/>
          <p14:tracePt t="7366" x="7394575" y="4775200"/>
          <p14:tracePt t="7377" x="7366000" y="4760913"/>
          <p14:tracePt t="7384" x="7366000" y="4752975"/>
          <p14:tracePt t="7390" x="7351713" y="4752975"/>
          <p14:tracePt t="7398" x="7343775" y="4738688"/>
          <p14:tracePt t="7745" x="7343775" y="4724400"/>
          <p14:tracePt t="7755" x="7343775" y="4702175"/>
          <p14:tracePt t="7762" x="7343775" y="4687888"/>
          <p14:tracePt t="7771" x="7329488" y="4659313"/>
          <p14:tracePt t="7778" x="7329488" y="4651375"/>
          <p14:tracePt t="7788" x="7315200" y="4622800"/>
          <p14:tracePt t="7794" x="7300913" y="4600575"/>
          <p14:tracePt t="7803" x="7300913" y="4557713"/>
          <p14:tracePt t="7810" x="7292975" y="4549775"/>
          <p14:tracePt t="7819" x="7278688" y="4521200"/>
          <p14:tracePt t="7827" x="7264400" y="4498975"/>
          <p14:tracePt t="7835" x="7250113" y="4470400"/>
          <p14:tracePt t="7843" x="7242175" y="4456113"/>
          <p14:tracePt t="7851" x="7227888" y="4433888"/>
          <p14:tracePt t="7859" x="7213600" y="4419600"/>
          <p14:tracePt t="7867" x="7191375" y="4383088"/>
          <p14:tracePt t="7875" x="7162800" y="4368800"/>
          <p14:tracePt t="7883" x="7148513" y="4354513"/>
          <p14:tracePt t="7892" x="7126288" y="4346575"/>
          <p14:tracePt t="7900" x="7097713" y="4332288"/>
          <p14:tracePt t="7911" x="7089775" y="4303713"/>
          <p14:tracePt t="7919" x="7061200" y="4295775"/>
          <p14:tracePt t="7925" x="7046913" y="4295775"/>
          <p14:tracePt t="7932" x="7024688" y="4281488"/>
          <p14:tracePt t="7940" x="7010400" y="4281488"/>
          <p14:tracePt t="7948" x="7010400" y="4267200"/>
          <p14:tracePt t="7959" x="6996113" y="4267200"/>
          <p14:tracePt t="7972" x="6988175" y="4267200"/>
          <p14:tracePt t="8779" x="6973888" y="4267200"/>
          <p14:tracePt t="8789" x="6959600" y="4267200"/>
          <p14:tracePt t="8797" x="6945313" y="4267200"/>
          <p14:tracePt t="8806" x="6923088" y="4267200"/>
          <p14:tracePt t="8813" x="6894513" y="4267200"/>
          <p14:tracePt t="8823" x="6886575" y="4267200"/>
          <p14:tracePt t="8830" x="6858000" y="4267200"/>
          <p14:tracePt t="8840" x="6835775" y="4267200"/>
          <p14:tracePt t="8846" x="6807200" y="4267200"/>
          <p14:tracePt t="8856" x="6792913" y="4267200"/>
          <p14:tracePt t="8860" x="6756400" y="4267200"/>
          <p14:tracePt t="8869" x="6742113" y="4267200"/>
          <p14:tracePt t="8877" x="6719888" y="4267200"/>
          <p14:tracePt t="8885" x="6705600" y="4267200"/>
          <p14:tracePt t="8893" x="6683375" y="4267200"/>
          <p14:tracePt t="8901" x="6669088" y="4267200"/>
          <p14:tracePt t="8909" x="6640513" y="4267200"/>
          <p14:tracePt t="8917" x="6632575" y="4267200"/>
          <p14:tracePt t="8927" x="6618288" y="4267200"/>
          <p14:tracePt t="8934" x="6604000" y="4267200"/>
          <p14:tracePt t="8942" x="6581775" y="4267200"/>
          <p14:tracePt t="8951" x="6567488" y="4267200"/>
          <p14:tracePt t="8958" x="6553200" y="4252913"/>
          <p14:tracePt t="8966" x="6538913" y="4252913"/>
          <p14:tracePt t="8976" x="6530975" y="4252913"/>
          <p14:tracePt t="8983" x="6516688" y="4252913"/>
          <p14:tracePt t="8991" x="6502400" y="4252913"/>
          <p14:tracePt t="8999" x="6488113" y="4244975"/>
          <p14:tracePt t="9008" x="6480175" y="4244975"/>
          <p14:tracePt t="9022" x="6465888" y="4244975"/>
          <p14:tracePt t="9031" x="6451600" y="4230688"/>
          <p14:tracePt t="9046" x="6437313" y="4216400"/>
          <p14:tracePt t="9057" x="6429375" y="4216400"/>
          <p14:tracePt t="9071" x="6429375" y="4202113"/>
          <p14:tracePt t="9080" x="6415088" y="4202113"/>
          <p14:tracePt t="9095" x="6415088" y="4194175"/>
          <p14:tracePt t="9104" x="6400800" y="4194175"/>
          <p14:tracePt t="9119" x="6400800" y="4179888"/>
          <p14:tracePt t="9143" x="6386513" y="4165600"/>
          <p14:tracePt t="9159" x="6386513" y="4151313"/>
          <p14:tracePt t="9168" x="6378575" y="4151313"/>
          <p14:tracePt t="9176" x="6378575" y="4143375"/>
          <p14:tracePt t="9185" x="6378575" y="4129088"/>
          <p14:tracePt t="9200" x="6364288" y="4114800"/>
          <p14:tracePt t="9209" x="6364288" y="4100513"/>
          <p14:tracePt t="9217" x="6350000" y="4100513"/>
          <p14:tracePt t="9225" x="6350000" y="4092575"/>
          <p14:tracePt t="9241" x="6350000" y="4078288"/>
          <p14:tracePt t="9249" x="6335713" y="4078288"/>
          <p14:tracePt t="9264" x="6335713" y="4064000"/>
          <p14:tracePt t="9281" x="6327775" y="4049713"/>
          <p14:tracePt t="9305" x="6327775" y="4041775"/>
          <p14:tracePt t="9329" x="6327775" y="4027488"/>
          <p14:tracePt t="9370" x="6327775" y="4013200"/>
          <p14:tracePt t="9887" x="6327775" y="3998913"/>
          <p14:tracePt t="9896" x="6327775" y="3990975"/>
          <p14:tracePt t="9907" x="6313488" y="3976688"/>
          <p14:tracePt t="9912" x="6313488" y="3962400"/>
          <p14:tracePt t="9926" x="6313488" y="3948113"/>
          <p14:tracePt t="9930" x="6299200" y="3948113"/>
          <p14:tracePt t="9945" x="6284913" y="3925888"/>
          <p14:tracePt t="9956" x="6276975" y="3911600"/>
          <p14:tracePt t="9961" x="6276975" y="3897313"/>
          <p14:tracePt t="9974" x="6262688" y="3889375"/>
          <p14:tracePt t="9977" x="6248400" y="3875088"/>
          <p14:tracePt t="9985" x="6234113" y="3860800"/>
          <p14:tracePt t="9994" x="6234113" y="3846513"/>
          <p14:tracePt t="10002" x="6226175" y="3838575"/>
          <p14:tracePt t="10010" x="6211888" y="3824288"/>
          <p14:tracePt t="10018" x="6197600" y="3810000"/>
          <p14:tracePt t="10026" x="6197600" y="3795713"/>
          <p14:tracePt t="10033" x="6183313" y="3787775"/>
          <p14:tracePt t="10042" x="6175375" y="3773488"/>
          <p14:tracePt t="10050" x="6161088" y="3773488"/>
          <p14:tracePt t="10058" x="6161088" y="3759200"/>
          <p14:tracePt t="10066" x="6146800" y="3744913"/>
          <p14:tracePt t="10074" x="6132513" y="3744913"/>
          <p14:tracePt t="10082" x="6124575" y="3736975"/>
          <p14:tracePt t="10097" x="6110288" y="3722688"/>
          <p14:tracePt t="10107" x="6096000" y="3722688"/>
          <p14:tracePt t="10114" x="6081713" y="3708400"/>
          <p14:tracePt t="10130" x="6073775" y="3694113"/>
          <p14:tracePt t="10140" x="6059488" y="3694113"/>
          <p14:tracePt t="10156" x="6045200" y="3686175"/>
          <p14:tracePt t="10163" x="6030913" y="3686175"/>
          <p14:tracePt t="10179" x="6022975" y="3671888"/>
          <p14:tracePt t="10195" x="6008688" y="3671888"/>
          <p14:tracePt t="10204" x="5994400" y="3671888"/>
          <p14:tracePt t="10211" x="5980113" y="3657600"/>
          <p14:tracePt t="10227" x="5972175" y="3657600"/>
          <p14:tracePt t="10236" x="5957888" y="3657600"/>
          <p14:tracePt t="10244" x="5943600" y="3657600"/>
          <p14:tracePt t="10252" x="5929313" y="3657600"/>
          <p14:tracePt t="10260" x="5907088" y="3657600"/>
          <p14:tracePt t="10268" x="5892800" y="3657600"/>
          <p14:tracePt t="10285" x="5878513" y="3657600"/>
          <p14:tracePt t="10292" x="5856288" y="3657600"/>
          <p14:tracePt t="10300" x="5842000" y="3657600"/>
          <p14:tracePt t="10309" x="5827713" y="3657600"/>
          <p14:tracePt t="10317" x="5819775" y="3657600"/>
          <p14:tracePt t="10325" x="5805488" y="3657600"/>
          <p14:tracePt t="10333" x="5791200" y="3671888"/>
          <p14:tracePt t="10349" x="5776913" y="3671888"/>
          <p14:tracePt t="10358" x="5768975" y="3686175"/>
          <p14:tracePt t="10365" x="5754688" y="3694113"/>
          <p14:tracePt t="10381" x="5740400" y="3694113"/>
          <p14:tracePt t="10391" x="5726113" y="3708400"/>
          <p14:tracePt t="10405" x="5726113" y="3722688"/>
          <p14:tracePt t="10413" x="5718175" y="3722688"/>
          <p14:tracePt t="10423" x="5718175" y="3736975"/>
          <p14:tracePt t="10430" x="5703888" y="3744913"/>
          <p14:tracePt t="10440" x="5703888" y="3759200"/>
          <p14:tracePt t="10446" x="5689600" y="3759200"/>
          <p14:tracePt t="10456" x="5689600" y="3773488"/>
          <p14:tracePt t="10470" x="5689600" y="3787775"/>
          <p14:tracePt t="10478" x="5675313" y="3787775"/>
          <p14:tracePt t="10487" x="5675313" y="3795713"/>
          <p14:tracePt t="10495" x="5675313" y="3810000"/>
          <p14:tracePt t="10510" x="5675313" y="3824288"/>
          <p14:tracePt t="10518" x="5675313" y="3838575"/>
          <p14:tracePt t="10535" x="5675313" y="3846513"/>
          <p14:tracePt t="10543" x="5675313" y="3860800"/>
          <p14:tracePt t="10551" x="5675313" y="3875088"/>
          <p14:tracePt t="10560" x="5675313" y="3889375"/>
          <p14:tracePt t="10567" x="5675313" y="3897313"/>
          <p14:tracePt t="10575" x="5675313" y="3911600"/>
          <p14:tracePt t="10583" x="5675313" y="3925888"/>
          <p14:tracePt t="10591" x="5675313" y="3940175"/>
          <p14:tracePt t="10599" x="5675313" y="3948113"/>
          <p14:tracePt t="10608" x="5675313" y="3962400"/>
          <p14:tracePt t="10616" x="5675313" y="3976688"/>
          <p14:tracePt t="10632" x="5675313" y="3990975"/>
          <p14:tracePt t="10641" x="5675313" y="3998913"/>
          <p14:tracePt t="10648" x="5675313" y="4013200"/>
          <p14:tracePt t="10663" x="5675313" y="4027488"/>
          <p14:tracePt t="10672" x="5689600" y="4027488"/>
          <p14:tracePt t="10688" x="5689600" y="4041775"/>
          <p14:tracePt t="10705" x="5703888" y="4041775"/>
          <p14:tracePt t="10713" x="5703888" y="4049713"/>
          <p14:tracePt t="10738" x="5718175" y="4064000"/>
          <p14:tracePt t="10762" x="5726113" y="4064000"/>
          <p14:tracePt t="10770" x="5740400" y="4078288"/>
          <p14:tracePt t="10785" x="5754688" y="4078288"/>
          <p14:tracePt t="10794" x="5768975" y="4092575"/>
          <p14:tracePt t="10802" x="5776913" y="4092575"/>
          <p14:tracePt t="10810" x="5791200" y="4092575"/>
          <p14:tracePt t="10818" x="5791200" y="4100513"/>
          <p14:tracePt t="10827" x="5805488" y="4100513"/>
          <p14:tracePt t="10834" x="5819775" y="4100513"/>
          <p14:tracePt t="10842" x="5819775" y="4114800"/>
          <p14:tracePt t="10850" x="5827713" y="4114800"/>
          <p14:tracePt t="10866" x="5842000" y="4129088"/>
          <p14:tracePt t="10876" x="5856288" y="4129088"/>
          <p14:tracePt t="10883" x="5870575" y="4143375"/>
          <p14:tracePt t="10899" x="5878513" y="4151313"/>
          <p14:tracePt t="10909" x="5892800" y="4151313"/>
          <p14:tracePt t="10915" x="5907088" y="4165600"/>
          <p14:tracePt t="10930" x="5921375" y="4179888"/>
          <p14:tracePt t="10940" x="5929313" y="4179888"/>
          <p14:tracePt t="10947" x="5943600" y="4179888"/>
          <p14:tracePt t="10962" x="5957888" y="4179888"/>
          <p14:tracePt t="10972" x="5972175" y="4194175"/>
          <p14:tracePt t="10988" x="5980113" y="4194175"/>
          <p14:tracePt t="10996" x="5994400" y="4194175"/>
          <p14:tracePt t="11005" x="6008688" y="4194175"/>
          <p14:tracePt t="11012" x="6022975" y="4194175"/>
          <p14:tracePt t="11021" x="6030913" y="4194175"/>
          <p14:tracePt t="11028" x="6045200" y="4194175"/>
          <p14:tracePt t="11038" x="6059488" y="4194175"/>
          <p14:tracePt t="11044" x="6073775" y="4194175"/>
          <p14:tracePt t="11052" x="6081713" y="4194175"/>
          <p14:tracePt t="11061" x="6096000" y="4194175"/>
          <p14:tracePt t="11069" x="6110288" y="4194175"/>
          <p14:tracePt t="11077" x="6132513" y="4194175"/>
          <p14:tracePt t="11084" x="6146800" y="4194175"/>
          <p14:tracePt t="11094" x="6161088" y="4194175"/>
          <p14:tracePt t="11101" x="6175375" y="4194175"/>
          <p14:tracePt t="11109" x="6183313" y="4194175"/>
          <p14:tracePt t="11117" x="6197600" y="4194175"/>
          <p14:tracePt t="11125" x="6211888" y="4194175"/>
          <p14:tracePt t="11141" x="6226175" y="4194175"/>
          <p14:tracePt t="11157" x="6234113" y="4194175"/>
          <p14:tracePt t="11165" x="6248400" y="4194175"/>
          <p14:tracePt t="11190" x="6262688" y="4194175"/>
          <p14:tracePt t="11222" x="6276975" y="4194175"/>
          <p14:tracePt t="11230" x="6276975" y="4179888"/>
          <p14:tracePt t="11783" x="6284913" y="4179888"/>
          <p14:tracePt t="11793" x="6299200" y="4179888"/>
          <p14:tracePt t="11800" x="6313488" y="4179888"/>
          <p14:tracePt t="11808" x="6335713" y="4179888"/>
          <p14:tracePt t="11816" x="6350000" y="4165600"/>
          <p14:tracePt t="11825" x="6364288" y="4165600"/>
          <p14:tracePt t="11833" x="6386513" y="4151313"/>
          <p14:tracePt t="11841" x="6400800" y="4143375"/>
          <p14:tracePt t="11849" x="6415088" y="4143375"/>
          <p14:tracePt t="11857" x="6415088" y="4129088"/>
          <p14:tracePt t="11865" x="6429375" y="4129088"/>
          <p14:tracePt t="11880" x="6437313" y="4114800"/>
          <p14:tracePt t="11946" x="6437313" y="4100513"/>
          <p14:tracePt t="11956" x="6451600" y="4100513"/>
          <p14:tracePt t="11977" x="6451600" y="4092575"/>
          <p14:tracePt t="11986" x="6465888" y="4092575"/>
          <p14:tracePt t="11994" x="6480175" y="4078288"/>
          <p14:tracePt t="12004" x="6488113" y="4078288"/>
          <p14:tracePt t="12018" x="6502400" y="4078288"/>
          <p14:tracePt t="12026" x="6502400" y="4064000"/>
          <p14:tracePt t="12035" x="6516688" y="4064000"/>
          <p14:tracePt t="12051" x="6516688" y="4049713"/>
          <p14:tracePt t="12059" x="6530975" y="4049713"/>
          <p14:tracePt t="12092" x="6538913" y="4049713"/>
          <p14:tracePt t="12107" x="6538913" y="4041775"/>
          <p14:tracePt t="12261" x="6553200" y="4041775"/>
          <p14:tracePt t="12544" x="6538913" y="4041775"/>
          <p14:tracePt t="12552" x="6530975" y="4041775"/>
          <p14:tracePt t="12560" x="6502400" y="4027488"/>
          <p14:tracePt t="12568" x="6465888" y="4013200"/>
          <p14:tracePt t="12576" x="6437313" y="3990975"/>
          <p14:tracePt t="12584" x="6400800" y="3976688"/>
          <p14:tracePt t="12593" x="6364288" y="3948113"/>
          <p14:tracePt t="12601" x="6327775" y="3940175"/>
          <p14:tracePt t="12609" x="6276975" y="3911600"/>
          <p14:tracePt t="12617" x="6262688" y="3911600"/>
          <p14:tracePt t="12626" x="6226175" y="3897313"/>
          <p14:tracePt t="12633" x="6183313" y="3875088"/>
          <p14:tracePt t="12642" x="6146800" y="3860800"/>
          <p14:tracePt t="12649" x="6124575" y="3846513"/>
          <p14:tracePt t="12658" x="6096000" y="3838575"/>
          <p14:tracePt t="12666" x="6073775" y="3824288"/>
          <p14:tracePt t="12674" x="6045200" y="3810000"/>
          <p14:tracePt t="12682" x="6022975" y="3795713"/>
          <p14:tracePt t="12690" x="5994400" y="3795713"/>
          <p14:tracePt t="12698" x="5980113" y="3787775"/>
          <p14:tracePt t="12706" x="5957888" y="3773488"/>
          <p14:tracePt t="12714" x="5943600" y="3773488"/>
          <p14:tracePt t="12722" x="5929313" y="3759200"/>
          <p14:tracePt t="12730" x="5921375" y="3759200"/>
          <p14:tracePt t="12739" x="5907088" y="3744913"/>
          <p14:tracePt t="12754" x="5892800" y="3744913"/>
          <p14:tracePt t="12763" x="5878513" y="3744913"/>
          <p14:tracePt t="12795" x="5870575" y="3744913"/>
          <p14:tracePt t="12827" x="5856288" y="3744913"/>
          <p14:tracePt t="12852" x="5842000" y="3744913"/>
          <p14:tracePt t="12859" x="5827713" y="3744913"/>
          <p14:tracePt t="12875" x="5819775" y="3744913"/>
          <p14:tracePt t="12892" x="5805488" y="3744913"/>
          <p14:tracePt t="12900" x="5791200" y="3744913"/>
          <p14:tracePt t="12909" x="5776913" y="3744913"/>
          <p14:tracePt t="12916" x="5768975" y="3744913"/>
          <p14:tracePt t="12926" x="5754688" y="3744913"/>
          <p14:tracePt t="12933" x="5740400" y="3744913"/>
          <p14:tracePt t="12942" x="5726113" y="3744913"/>
          <p14:tracePt t="12949" x="5718175" y="3744913"/>
          <p14:tracePt t="12959" x="5703888" y="3759200"/>
          <p14:tracePt t="12965" x="5689600" y="3759200"/>
          <p14:tracePt t="12973" x="5675313" y="3759200"/>
          <p14:tracePt t="12981" x="5667375" y="3773488"/>
          <p14:tracePt t="12990" x="5653088" y="3787775"/>
          <p14:tracePt t="12997" x="5638800" y="3795713"/>
          <p14:tracePt t="13006" x="5624513" y="3810000"/>
          <p14:tracePt t="13014" x="5616575" y="3824288"/>
          <p14:tracePt t="13023" x="5602288" y="3838575"/>
          <p14:tracePt t="13030" x="5588000" y="3846513"/>
          <p14:tracePt t="13039" x="5573713" y="3860800"/>
          <p14:tracePt t="13046" x="5573713" y="3875088"/>
          <p14:tracePt t="13055" x="5565775" y="3889375"/>
          <p14:tracePt t="13062" x="5565775" y="3911600"/>
          <p14:tracePt t="13072" x="5551488" y="3925888"/>
          <p14:tracePt t="13079" x="5551488" y="3940175"/>
          <p14:tracePt t="13088" x="5551488" y="3962400"/>
          <p14:tracePt t="13094" x="5551488" y="3990975"/>
          <p14:tracePt t="13104" x="5551488" y="4013200"/>
          <p14:tracePt t="13110" x="5551488" y="4027488"/>
          <p14:tracePt t="13120" x="5573713" y="4049713"/>
          <p14:tracePt t="13127" x="5602288" y="4078288"/>
          <p14:tracePt t="13136" x="5624513" y="4100513"/>
          <p14:tracePt t="13143" x="5653088" y="4129088"/>
          <p14:tracePt t="13154" x="5675313" y="4143375"/>
          <p14:tracePt t="13159" x="5703888" y="4165600"/>
          <p14:tracePt t="13170" x="5726113" y="4179888"/>
          <p14:tracePt t="13175" x="5754688" y="4194175"/>
          <p14:tracePt t="13187" x="5805488" y="4216400"/>
          <p14:tracePt t="13191" x="5819775" y="4230688"/>
          <p14:tracePt t="13203" x="5842000" y="4244975"/>
          <p14:tracePt t="13207" x="5892800" y="4252913"/>
          <p14:tracePt t="13221" x="5929313" y="4267200"/>
          <p14:tracePt t="13224" x="5972175" y="4281488"/>
          <p14:tracePt t="13236" x="6008688" y="4295775"/>
          <p14:tracePt t="13240" x="6045200" y="4303713"/>
          <p14:tracePt t="13253" x="6073775" y="4303713"/>
          <p14:tracePt t="13256" x="6096000" y="4318000"/>
          <p14:tracePt t="13270" x="6132513" y="4318000"/>
          <p14:tracePt t="13273" x="6175375" y="4332288"/>
          <p14:tracePt t="13287" x="6211888" y="4332288"/>
          <p14:tracePt t="13290" x="6234113" y="4346575"/>
          <p14:tracePt t="13304" x="6262688" y="4346575"/>
          <p14:tracePt t="13305" x="6276975" y="4346575"/>
          <p14:tracePt t="13312" x="6299200" y="4346575"/>
          <p14:tracePt t="13321" x="6327775" y="4346575"/>
          <p14:tracePt t="13329" x="6335713" y="4346575"/>
          <p14:tracePt t="13338" x="6350000" y="4346575"/>
          <p14:tracePt t="13345" x="6378575" y="4346575"/>
          <p14:tracePt t="13354" x="6386513" y="4346575"/>
          <p14:tracePt t="13361" x="6415088" y="4346575"/>
          <p14:tracePt t="13371" x="6437313" y="4346575"/>
          <p14:tracePt t="13378" x="6465888" y="4346575"/>
          <p14:tracePt t="13387" x="6480175" y="4346575"/>
          <p14:tracePt t="13394" x="6502400" y="4332288"/>
          <p14:tracePt t="13404" x="6538913" y="4332288"/>
          <p14:tracePt t="13410" x="6567488" y="4318000"/>
          <p14:tracePt t="13420" x="6589713" y="4303713"/>
          <p14:tracePt t="13426" x="6632575" y="4295775"/>
          <p14:tracePt t="13436" x="6669088" y="4281488"/>
          <p14:tracePt t="13442" x="6691313" y="4281488"/>
          <p14:tracePt t="13454" x="6719888" y="4267200"/>
          <p14:tracePt t="13458" x="6742113" y="4252913"/>
          <p14:tracePt t="13470" x="6784975" y="4252913"/>
          <p14:tracePt t="13474" x="6807200" y="4244975"/>
          <p14:tracePt t="13487" x="6835775" y="4230688"/>
          <p14:tracePt t="13491" x="6858000" y="4216400"/>
          <p14:tracePt t="13504" x="6872288" y="4216400"/>
          <p14:tracePt t="13507" x="6894513" y="4202113"/>
          <p14:tracePt t="13520" x="6908800" y="4194175"/>
          <p14:tracePt t="13523" x="6923088" y="4194175"/>
          <p14:tracePt t="13537" x="6923088" y="4179888"/>
          <p14:tracePt t="13540" x="6937375" y="4165600"/>
          <p14:tracePt t="13553" x="6937375" y="4143375"/>
          <p14:tracePt t="13556" x="6937375" y="4129088"/>
          <p14:tracePt t="13571" x="6945313" y="4114800"/>
          <p14:tracePt t="13574" x="6945313" y="4092575"/>
          <p14:tracePt t="13587" x="6945313" y="4064000"/>
          <p14:tracePt t="13590" x="6945313" y="4049713"/>
          <p14:tracePt t="13603" x="6945313" y="4027488"/>
          <p14:tracePt t="13607" x="6945313" y="3998913"/>
          <p14:tracePt t="13621" x="6937375" y="3976688"/>
          <p14:tracePt t="13622" x="6923088" y="3948113"/>
          <p14:tracePt t="13628" x="6923088" y="3940175"/>
          <p14:tracePt t="13637" x="6894513" y="3911600"/>
          <p14:tracePt t="13644" x="6894513" y="3889375"/>
          <p14:tracePt t="13654" x="6886575" y="3875088"/>
          <p14:tracePt t="13661" x="6872288" y="3860800"/>
          <p14:tracePt t="13670" x="6843713" y="3838575"/>
          <p14:tracePt t="13677" x="6835775" y="3824288"/>
          <p14:tracePt t="13687" x="6821488" y="3810000"/>
          <p14:tracePt t="13692" x="6792913" y="3795713"/>
          <p14:tracePt t="13703" x="6756400" y="3773488"/>
          <p14:tracePt t="13709" x="6734175" y="3759200"/>
          <p14:tracePt t="13721" x="6705600" y="3736975"/>
          <p14:tracePt t="13724" x="6683375" y="3722688"/>
          <p14:tracePt t="13738" x="6654800" y="3708400"/>
          <p14:tracePt t="13741" x="6632575" y="3694113"/>
          <p14:tracePt t="13754" x="6581775" y="3671888"/>
          <p14:tracePt t="13758" x="6567488" y="3657600"/>
          <p14:tracePt t="13771" x="6538913" y="3657600"/>
          <p14:tracePt t="13774" x="6516688" y="3643313"/>
          <p14:tracePt t="13787" x="6488113" y="3635375"/>
          <p14:tracePt t="13790" x="6465888" y="3621088"/>
          <p14:tracePt t="13804" x="6437313" y="3606800"/>
          <p14:tracePt t="13807" x="6415088" y="3606800"/>
          <p14:tracePt t="13821" x="6386513" y="3592513"/>
          <p14:tracePt t="13824" x="6378575" y="3592513"/>
          <p14:tracePt t="13837" x="6350000" y="3584575"/>
          <p14:tracePt t="13841" x="6335713" y="3584575"/>
          <p14:tracePt t="13853" x="6313488" y="3584575"/>
          <p14:tracePt t="13856" x="6299200" y="3584575"/>
          <p14:tracePt t="13870" x="6284913" y="3584575"/>
          <p14:tracePt t="13871" x="6262688" y="3584575"/>
          <p14:tracePt t="13879" x="6248400" y="3584575"/>
          <p14:tracePt t="13887" x="6234113" y="3584575"/>
          <p14:tracePt t="13895" x="6226175" y="3592513"/>
          <p14:tracePt t="13904" x="6197600" y="3606800"/>
          <p14:tracePt t="13911" x="6183313" y="3606800"/>
          <p14:tracePt t="13921" x="6175375" y="3621088"/>
          <p14:tracePt t="13927" x="6146800" y="3635375"/>
          <p14:tracePt t="13937" x="6124575" y="3643313"/>
          <p14:tracePt t="13944" x="6110288" y="3643313"/>
          <p14:tracePt t="13954" x="6081713" y="3671888"/>
          <p14:tracePt t="13960" x="6073775" y="3671888"/>
          <p14:tracePt t="13971" x="6045200" y="3686175"/>
          <p14:tracePt t="13976" x="6022975" y="3694113"/>
          <p14:tracePt t="13987" x="6008688" y="3708400"/>
          <p14:tracePt t="13992" x="5980113" y="3722688"/>
          <p14:tracePt t="14004" x="5972175" y="3736975"/>
          <p14:tracePt t="14008" x="5957888" y="3759200"/>
          <p14:tracePt t="14021" x="5943600" y="3773488"/>
          <p14:tracePt t="14024" x="5929313" y="3787775"/>
          <p14:tracePt t="14038" x="5921375" y="3795713"/>
          <p14:tracePt t="14041" x="5907088" y="3810000"/>
          <p14:tracePt t="14054" x="5892800" y="3824288"/>
          <p14:tracePt t="14057" x="5878513" y="3846513"/>
          <p14:tracePt t="14071" x="5870575" y="3860800"/>
          <p14:tracePt t="14074" x="5870575" y="3875088"/>
          <p14:tracePt t="14087" x="5856288" y="3889375"/>
          <p14:tracePt t="14091" x="5842000" y="3897313"/>
          <p14:tracePt t="14104" x="5827713" y="3925888"/>
          <p14:tracePt t="14108" x="5819775" y="3940175"/>
          <p14:tracePt t="14120" x="5819775" y="3962400"/>
          <p14:tracePt t="14123" x="5805488" y="3990975"/>
          <p14:tracePt t="14137" x="5791200" y="4013200"/>
          <p14:tracePt t="14141" x="5791200" y="4041775"/>
          <p14:tracePt t="14153" x="5776913" y="4064000"/>
          <p14:tracePt t="14154" x="5776913" y="4092575"/>
          <p14:tracePt t="14161" x="5776913" y="4114800"/>
          <p14:tracePt t="14171" x="5776913" y="4129088"/>
          <p14:tracePt t="14178" x="5776913" y="4151313"/>
          <p14:tracePt t="14187" x="5776913" y="4179888"/>
          <p14:tracePt t="14194" x="5776913" y="4202113"/>
          <p14:tracePt t="14204" x="5776913" y="4216400"/>
          <p14:tracePt t="14210" x="5776913" y="4244975"/>
          <p14:tracePt t="14221" x="5776913" y="4252913"/>
          <p14:tracePt t="14226" x="5776913" y="4281488"/>
          <p14:tracePt t="14237" x="5805488" y="4295775"/>
          <p14:tracePt t="14242" x="5819775" y="4318000"/>
          <p14:tracePt t="14253" x="5827713" y="4346575"/>
          <p14:tracePt t="14259" x="5842000" y="4368800"/>
          <p14:tracePt t="14271" x="5870575" y="4383088"/>
          <p14:tracePt t="14275" x="5878513" y="4405313"/>
          <p14:tracePt t="14287" x="5892800" y="4419600"/>
          <p14:tracePt t="14291" x="5921375" y="4433888"/>
          <p14:tracePt t="14303" x="5929313" y="4456113"/>
          <p14:tracePt t="14307" x="5957888" y="4484688"/>
          <p14:tracePt t="14321" x="5972175" y="4498975"/>
          <p14:tracePt t="14324" x="6008688" y="4521200"/>
          <p14:tracePt t="14337" x="6022975" y="4535488"/>
          <p14:tracePt t="14340" x="6030913" y="4549775"/>
          <p14:tracePt t="14353" x="6073775" y="4572000"/>
          <p14:tracePt t="14357" x="6081713" y="4586288"/>
          <p14:tracePt t="14370" x="6124575" y="4586288"/>
          <p14:tracePt t="14373" x="6161088" y="4608513"/>
          <p14:tracePt t="14387" x="6183313" y="4608513"/>
          <p14:tracePt t="14390" x="6211888" y="4608513"/>
          <p14:tracePt t="14404" x="6234113" y="4608513"/>
          <p14:tracePt t="14405" x="6276975" y="4608513"/>
          <p14:tracePt t="14412" x="6299200" y="4608513"/>
          <p14:tracePt t="14421" x="6327775" y="4608513"/>
          <p14:tracePt t="14428" x="6350000" y="4608513"/>
          <p14:tracePt t="14437" x="6378575" y="4608513"/>
          <p14:tracePt t="14444" x="6415088" y="4600575"/>
          <p14:tracePt t="14454" x="6437313" y="4600575"/>
          <p14:tracePt t="14461" x="6465888" y="4586288"/>
          <p14:tracePt t="14470" x="6488113" y="4572000"/>
          <p14:tracePt t="14477" x="6516688" y="4557713"/>
          <p14:tracePt t="14486" x="6538913" y="4549775"/>
          <p14:tracePt t="14493" x="6567488" y="4535488"/>
          <p14:tracePt t="14504" x="6589713" y="4521200"/>
          <p14:tracePt t="14509" x="6604000" y="4506913"/>
          <p14:tracePt t="14520" x="6632575" y="4498975"/>
          <p14:tracePt t="14525" x="6640513" y="4484688"/>
          <p14:tracePt t="14536" x="6640513" y="4470400"/>
          <p14:tracePt t="14542" x="6654800" y="4456113"/>
          <p14:tracePt t="14554" x="6669088" y="4448175"/>
          <p14:tracePt t="14558" x="6669088" y="4433888"/>
          <p14:tracePt t="14570" x="6669088" y="4405313"/>
          <p14:tracePt t="14573" x="6683375" y="4397375"/>
          <p14:tracePt t="14587" x="6683375" y="4368800"/>
          <p14:tracePt t="14590" x="6683375" y="4354513"/>
          <p14:tracePt t="14604" x="6683375" y="4332288"/>
          <p14:tracePt t="14607" x="6683375" y="4295775"/>
          <p14:tracePt t="14621" x="6683375" y="4281488"/>
          <p14:tracePt t="14624" x="6683375" y="4252913"/>
          <p14:tracePt t="14637" x="6683375" y="4230688"/>
          <p14:tracePt t="14640" x="6683375" y="4202113"/>
          <p14:tracePt t="14653" x="6683375" y="4179888"/>
          <p14:tracePt t="14657" x="6683375" y="4151313"/>
          <p14:tracePt t="14671" x="6683375" y="4129088"/>
          <p14:tracePt t="14674" x="6683375" y="4100513"/>
          <p14:tracePt t="14687" x="6683375" y="4092575"/>
          <p14:tracePt t="14690" x="6683375" y="4064000"/>
          <p14:tracePt t="14703" x="6683375" y="4041775"/>
          <p14:tracePt t="14704" x="6669088" y="4027488"/>
          <p14:tracePt t="14711" x="6654800" y="3998913"/>
          <p14:tracePt t="14721" x="6654800" y="3976688"/>
          <p14:tracePt t="14727" x="6640513" y="3948113"/>
          <p14:tracePt t="14737" x="6618288" y="3911600"/>
          <p14:tracePt t="14744" x="6604000" y="3897313"/>
          <p14:tracePt t="14753" x="6589713" y="3875088"/>
          <p14:tracePt t="14760" x="6581775" y="3846513"/>
          <p14:tracePt t="14771" x="6553200" y="3838575"/>
          <p14:tracePt t="14776" x="6538913" y="3810000"/>
          <p14:tracePt t="14787" x="6530975" y="3795713"/>
          <p14:tracePt t="14792" x="6502400" y="3787775"/>
          <p14:tracePt t="14804" x="6488113" y="3759200"/>
          <p14:tracePt t="14808" x="6465888" y="3744913"/>
          <p14:tracePt t="14821" x="6451600" y="3736975"/>
          <p14:tracePt t="14825" x="6429375" y="3722688"/>
          <p14:tracePt t="14837" x="6415088" y="3708400"/>
          <p14:tracePt t="14841" x="6400800" y="3694113"/>
          <p14:tracePt t="14853" x="6378575" y="3686175"/>
          <p14:tracePt t="14857" x="6350000" y="3671888"/>
          <p14:tracePt t="14870" x="6335713" y="3657600"/>
          <p14:tracePt t="14874" x="6327775" y="3643313"/>
          <p14:tracePt t="14887" x="6299200" y="3643313"/>
          <p14:tracePt t="14890" x="6276975" y="3635375"/>
          <p14:tracePt t="14904" x="6262688" y="3635375"/>
          <p14:tracePt t="14907" x="6234113" y="3635375"/>
          <p14:tracePt t="14920" x="6211888" y="3621088"/>
          <p14:tracePt t="14924" x="6183313" y="3621088"/>
          <p14:tracePt t="14937" x="6175375" y="3606800"/>
          <p14:tracePt t="14941" x="6146800" y="3606800"/>
          <p14:tracePt t="14954" x="6124575" y="3606800"/>
          <p14:tracePt t="14955" x="6110288" y="3606800"/>
          <p14:tracePt t="14963" x="6081713" y="3606800"/>
          <p14:tracePt t="14973" x="6059488" y="3606800"/>
          <p14:tracePt t="14979" x="6045200" y="3606800"/>
          <p14:tracePt t="14989" x="6022975" y="3606800"/>
          <p14:tracePt t="14995" x="5994400" y="3606800"/>
          <p14:tracePt t="15004" x="5972175" y="3606800"/>
          <p14:tracePt t="15011" x="5957888" y="3606800"/>
          <p14:tracePt t="15020" x="5921375" y="3606800"/>
          <p14:tracePt t="15027" x="5892800" y="3621088"/>
          <p14:tracePt t="15036" x="5870575" y="3621088"/>
          <p14:tracePt t="15043" x="5827713" y="3635375"/>
          <p14:tracePt t="15054" x="5819775" y="3643313"/>
          <p14:tracePt t="15059" x="5791200" y="3657600"/>
          <p14:tracePt t="15070" x="5768975" y="3671888"/>
          <p14:tracePt t="15075" x="5740400" y="3694113"/>
          <p14:tracePt t="15088" x="5718175" y="3708400"/>
          <p14:tracePt t="15092" x="5703888" y="3722688"/>
          <p14:tracePt t="15104" x="5675313" y="3722688"/>
          <p14:tracePt t="15107" x="5667375" y="3744913"/>
          <p14:tracePt t="15120" x="5638800" y="3759200"/>
          <p14:tracePt t="15123" x="5624513" y="3759200"/>
          <p14:tracePt t="15137" x="5616575" y="3773488"/>
          <p14:tracePt t="15141" x="5602288" y="3787775"/>
          <p14:tracePt t="15154" x="5588000" y="3795713"/>
          <p14:tracePt t="15158" x="5573713" y="3810000"/>
          <p14:tracePt t="15170" x="5565775" y="3824288"/>
          <p14:tracePt t="15173" x="5551488" y="3846513"/>
          <p14:tracePt t="15186" x="5551488" y="3860800"/>
          <p14:tracePt t="15190" x="5537200" y="3875088"/>
          <p14:tracePt t="15204" x="5522913" y="3889375"/>
          <p14:tracePt t="15205" x="5522913" y="3897313"/>
          <p14:tracePt t="15212" x="5514975" y="3911600"/>
          <p14:tracePt t="15221" x="5514975" y="3925888"/>
          <p14:tracePt t="15229" x="5500688" y="3940175"/>
          <p14:tracePt t="15238" x="5500688" y="3948113"/>
          <p14:tracePt t="15245" x="5500688" y="3962400"/>
          <p14:tracePt t="15254" x="5486400" y="3976688"/>
          <p14:tracePt t="15261" x="5486400" y="3990975"/>
          <p14:tracePt t="15271" x="5486400" y="3998913"/>
          <p14:tracePt t="15278" x="5486400" y="4041775"/>
          <p14:tracePt t="15287" x="5486400" y="4049713"/>
          <p14:tracePt t="15294" x="5486400" y="4078288"/>
          <p14:tracePt t="15303" x="5486400" y="4114800"/>
          <p14:tracePt t="15310" x="5486400" y="4143375"/>
          <p14:tracePt t="15321" x="5500688" y="4165600"/>
          <p14:tracePt t="15326" x="5514975" y="4194175"/>
          <p14:tracePt t="15337" x="5522913" y="4216400"/>
          <p14:tracePt t="15342" x="5537200" y="4252913"/>
          <p14:tracePt t="15354" x="5551488" y="4281488"/>
          <p14:tracePt t="15358" x="5565775" y="4295775"/>
          <p14:tracePt t="15371" x="5573713" y="4318000"/>
          <p14:tracePt t="15374" x="5588000" y="4346575"/>
          <p14:tracePt t="15388" x="5602288" y="4354513"/>
          <p14:tracePt t="15392" x="5616575" y="4383088"/>
          <p14:tracePt t="15404" x="5624513" y="4397375"/>
          <p14:tracePt t="15408" x="5638800" y="4405313"/>
          <p14:tracePt t="15421" x="5667375" y="4433888"/>
          <p14:tracePt t="15425" x="5675313" y="4448175"/>
          <p14:tracePt t="15438" x="5703888" y="4470400"/>
          <p14:tracePt t="15442" x="5718175" y="4484688"/>
          <p14:tracePt t="15453" x="5740400" y="4498975"/>
          <p14:tracePt t="15457" x="5754688" y="4521200"/>
          <p14:tracePt t="15471" x="5776913" y="4535488"/>
          <p14:tracePt t="15474" x="5805488" y="4549775"/>
          <p14:tracePt t="15487" x="5819775" y="4572000"/>
          <p14:tracePt t="15491" x="5842000" y="4586288"/>
          <p14:tracePt t="15503" x="5856288" y="4600575"/>
          <p14:tracePt t="15504" x="5878513" y="4608513"/>
          <p14:tracePt t="15512" x="5892800" y="4608513"/>
          <p14:tracePt t="15521" x="5921375" y="4637088"/>
          <p14:tracePt t="15528" x="5943600" y="4637088"/>
          <p14:tracePt t="15537" x="5957888" y="4637088"/>
          <p14:tracePt t="15544" x="5980113" y="4651375"/>
          <p14:tracePt t="15554" x="6008688" y="4651375"/>
          <p14:tracePt t="15560" x="6030913" y="4659313"/>
          <p14:tracePt t="15570" x="6059488" y="4659313"/>
          <p14:tracePt t="15577" x="6073775" y="4659313"/>
          <p14:tracePt t="15587" x="6096000" y="4659313"/>
          <p14:tracePt t="15593" x="6124575" y="4659313"/>
          <p14:tracePt t="15604" x="6132513" y="4659313"/>
          <p14:tracePt t="15609" x="6161088" y="4659313"/>
          <p14:tracePt t="15621" x="6183313" y="4659313"/>
          <p14:tracePt t="15625" x="6211888" y="4659313"/>
          <p14:tracePt t="15637" x="6226175" y="4659313"/>
          <p14:tracePt t="15641" x="6248400" y="4659313"/>
          <p14:tracePt t="15654" x="6276975" y="4659313"/>
          <p14:tracePt t="15657" x="6299200" y="4659313"/>
          <p14:tracePt t="15671" x="6327775" y="4651375"/>
          <p14:tracePt t="15675" x="6350000" y="4651375"/>
          <p14:tracePt t="15687" x="6386513" y="4637088"/>
          <p14:tracePt t="15691" x="6400800" y="4637088"/>
          <p14:tracePt t="15704" x="6437313" y="4608513"/>
          <p14:tracePt t="15713" x="6480175" y="4586288"/>
          <p14:tracePt t="15722" x="6488113" y="4572000"/>
          <p14:tracePt t="15730" x="6516688" y="4557713"/>
          <p14:tracePt t="15739" x="6538913" y="4535488"/>
          <p14:tracePt t="15746" x="6567488" y="4506913"/>
          <p14:tracePt t="15756" x="6581775" y="4498975"/>
          <p14:tracePt t="15763" x="6604000" y="4470400"/>
          <p14:tracePt t="15772" x="6632575" y="4456113"/>
          <p14:tracePt t="15779" x="6640513" y="4448175"/>
          <p14:tracePt t="15788" x="6669088" y="4419600"/>
          <p14:tracePt t="15795" x="6683375" y="4405313"/>
          <p14:tracePt t="15804" x="6691313" y="4383088"/>
          <p14:tracePt t="15811" x="6719888" y="4368800"/>
          <p14:tracePt t="15820" x="6719888" y="4354513"/>
          <p14:tracePt t="15827" x="6734175" y="4332288"/>
          <p14:tracePt t="15837" x="6734175" y="4303713"/>
          <p14:tracePt t="15843" x="6742113" y="4295775"/>
          <p14:tracePt t="15854" x="6742113" y="4252913"/>
          <p14:tracePt t="15860" x="6742113" y="4216400"/>
          <p14:tracePt t="15870" x="6742113" y="4194175"/>
          <p14:tracePt t="15876" x="6742113" y="4151313"/>
          <p14:tracePt t="15888" x="6734175" y="4114800"/>
          <p14:tracePt t="15891" x="6719888" y="4078288"/>
          <p14:tracePt t="15904" x="6691313" y="4049713"/>
          <p14:tracePt t="15908" x="6683375" y="4013200"/>
          <p14:tracePt t="15920" x="6654800" y="3990975"/>
          <p14:tracePt t="15924" x="6632575" y="3940175"/>
          <p14:tracePt t="15938" x="6604000" y="3911600"/>
          <p14:tracePt t="15941" x="6589713" y="3897313"/>
          <p14:tracePt t="15954" x="6553200" y="3846513"/>
          <p14:tracePt t="15956" x="6538913" y="3838575"/>
          <p14:tracePt t="15964" x="6516688" y="3795713"/>
          <p14:tracePt t="15974" x="6502400" y="3787775"/>
          <p14:tracePt t="15981" x="6488113" y="3759200"/>
          <p14:tracePt t="15991" x="6480175" y="3736975"/>
          <p14:tracePt t="15998" x="6465888" y="3722688"/>
          <p14:tracePt t="16007" x="6451600" y="3694113"/>
          <p14:tracePt t="16013" x="6429375" y="3671888"/>
          <p14:tracePt t="16024" x="6415088" y="3657600"/>
          <p14:tracePt t="16029" x="6400800" y="3643313"/>
          <p14:tracePt t="16040" x="6386513" y="3635375"/>
          <p14:tracePt t="16046" x="6378575" y="3621088"/>
          <p14:tracePt t="16056" x="6364288" y="3606800"/>
          <p14:tracePt t="16062" x="6335713" y="3606800"/>
          <p14:tracePt t="16073" x="6327775" y="3592513"/>
          <p14:tracePt t="16079" x="6313488" y="3584575"/>
          <p14:tracePt t="16087" x="6284913" y="3584575"/>
          <p14:tracePt t="16094" x="6276975" y="3584575"/>
          <p14:tracePt t="16104" x="6248400" y="3570288"/>
          <p14:tracePt t="16110" x="6211888" y="3570288"/>
          <p14:tracePt t="16122" x="6197600" y="3570288"/>
          <p14:tracePt t="16127" x="6175375" y="3570288"/>
          <p14:tracePt t="16138" x="6146800" y="3570288"/>
          <p14:tracePt t="16143" x="6132513" y="3570288"/>
          <p14:tracePt t="16155" x="6110288" y="3570288"/>
          <p14:tracePt t="16159" x="6096000" y="3570288"/>
          <p14:tracePt t="16172" x="6081713" y="3570288"/>
          <p14:tracePt t="16176" x="6073775" y="3584575"/>
          <p14:tracePt t="16190" x="6073775" y="3592513"/>
          <p14:tracePt t="16199" x="6059488" y="3606800"/>
          <p14:tracePt t="16208" x="6059488" y="3621088"/>
          <p14:tracePt t="16215" x="6059488" y="3635375"/>
          <p14:tracePt t="16224" x="6059488" y="3643313"/>
          <p14:tracePt t="16239" x="6059488" y="3657600"/>
          <p14:tracePt t="16255" x="6059488" y="3671888"/>
          <p14:tracePt t="16264" x="6073775" y="3686175"/>
          <p14:tracePt t="16274" x="6081713" y="3694113"/>
          <p14:tracePt t="16280" x="6096000" y="3694113"/>
          <p14:tracePt t="16292" x="6124575" y="3708400"/>
          <p14:tracePt t="16297" x="6146800" y="3722688"/>
          <p14:tracePt t="16306" x="6161088" y="3722688"/>
          <p14:tracePt t="16312" x="6211888" y="3736975"/>
          <p14:tracePt t="16323" x="6234113" y="3744913"/>
          <p14:tracePt t="16328" x="6262688" y="3744913"/>
          <p14:tracePt t="16339" x="6313488" y="3759200"/>
          <p14:tracePt t="16345" x="6350000" y="3773488"/>
          <p14:tracePt t="16355" x="6386513" y="3787775"/>
          <p14:tracePt t="16361" x="6429375" y="3787775"/>
          <p14:tracePt t="16371" x="6480175" y="3795713"/>
          <p14:tracePt t="16377" x="6516688" y="3810000"/>
          <p14:tracePt t="16388" x="6538913" y="3810000"/>
          <p14:tracePt t="16394" x="6604000" y="3824288"/>
          <p14:tracePt t="16404" x="6618288" y="3824288"/>
          <p14:tracePt t="16409" x="6654800" y="3838575"/>
          <p14:tracePt t="16420" x="6669088" y="3846513"/>
          <p14:tracePt t="16425" x="6691313" y="3846513"/>
          <p14:tracePt t="16437" x="6719888" y="3860800"/>
          <p14:tracePt t="16442" x="6734175" y="3860800"/>
          <p14:tracePt t="16454" x="6734175" y="3875088"/>
          <p14:tracePt t="16458" x="6742113" y="3875088"/>
          <p14:tracePt t="16473" x="6756400" y="3889375"/>
          <p14:tracePt t="16489" x="6756400" y="3897313"/>
          <p14:tracePt t="16505" x="6770688" y="3897313"/>
          <p14:tracePt t="16514" x="6770688" y="3911600"/>
          <p14:tracePt t="16524" x="6770688" y="3925888"/>
          <p14:tracePt t="16531" x="6784975" y="3925888"/>
          <p14:tracePt t="16541" x="6792913" y="3940175"/>
          <p14:tracePt t="16555" x="6807200" y="3948113"/>
          <p14:tracePt t="16563" x="6821488" y="3948113"/>
          <p14:tracePt t="16572" x="6835775" y="3976688"/>
          <p14:tracePt t="16580" x="6843713" y="3976688"/>
          <p14:tracePt t="16590" x="6858000" y="3990975"/>
          <p14:tracePt t="16596" x="6886575" y="3998913"/>
          <p14:tracePt t="16609" x="6894513" y="4013200"/>
          <p14:tracePt t="16613" x="6908800" y="4013200"/>
          <p14:tracePt t="16628" x="6923088" y="4027488"/>
          <p14:tracePt t="16628" x="6937375" y="4027488"/>
          <p14:tracePt t="16639" x="6945313" y="4027488"/>
          <p14:tracePt t="16644" x="6945313" y="4041775"/>
          <p14:tracePt t="16652" x="6959600" y="4041775"/>
          <p14:tracePt t="16683" x="6973888" y="4041775"/>
          <p14:tracePt t="16732" x="6973888" y="4049713"/>
          <p14:tracePt t="17273" x="6996113" y="4049713"/>
          <p14:tracePt t="17282" x="7010400" y="4049713"/>
          <p14:tracePt t="17291" x="7024688" y="4049713"/>
          <p14:tracePt t="17299" x="7038975" y="4049713"/>
          <p14:tracePt t="17309" x="7046913" y="4049713"/>
          <p14:tracePt t="17315" x="7061200" y="4049713"/>
          <p14:tracePt t="17325" x="7089775" y="4041775"/>
          <p14:tracePt t="17331" x="7097713" y="4041775"/>
          <p14:tracePt t="17343" x="7112000" y="4041775"/>
          <p14:tracePt t="17347" x="7140575" y="4041775"/>
          <p14:tracePt t="17359" x="7148513" y="4027488"/>
          <p14:tracePt t="17364" x="7177088" y="4027488"/>
          <p14:tracePt t="17377" x="7191375" y="4027488"/>
          <p14:tracePt t="17381" x="7199313" y="4027488"/>
          <p14:tracePt t="17395" x="7227888" y="4027488"/>
          <p14:tracePt t="17395" x="7242175" y="4027488"/>
          <p14:tracePt t="17405" x="7250113" y="4027488"/>
          <p14:tracePt t="17419" x="7264400" y="4013200"/>
          <p14:tracePt t="17435" x="7278688" y="4013200"/>
          <p14:tracePt t="17444" x="7278688" y="3998913"/>
          <p14:tracePt t="17452" x="7292975" y="3998913"/>
          <p14:tracePt t="17460" x="7292975" y="3990975"/>
          <p14:tracePt t="17475" x="7300913" y="3990975"/>
          <p14:tracePt t="17484" x="7315200" y="3976688"/>
          <p14:tracePt t="17500" x="7329488" y="3976688"/>
          <p14:tracePt t="17509" x="7329488" y="3962400"/>
          <p14:tracePt t="17517" x="7343775" y="3962400"/>
          <p14:tracePt t="17532" x="7343775" y="3948113"/>
          <p14:tracePt t="17542" x="7351713" y="3948113"/>
          <p14:tracePt t="17556" x="7351713" y="3940175"/>
          <p14:tracePt t="17565" x="7366000" y="3940175"/>
          <p14:tracePt t="17589" x="7380288" y="3940175"/>
          <p14:tracePt t="17605" x="7380288" y="3925888"/>
          <p14:tracePt t="17637" x="7380288" y="3911600"/>
          <p14:tracePt t="17646" x="7394575" y="3897313"/>
          <p14:tracePt t="17657" x="7394575" y="3889375"/>
          <p14:tracePt t="17663" x="7394575" y="3875088"/>
          <p14:tracePt t="17674" x="7402513" y="3860800"/>
          <p14:tracePt t="17678" x="7402513" y="3846513"/>
          <p14:tracePt t="17694" x="7402513" y="3838575"/>
          <p14:tracePt t="17704" x="7402513" y="3824288"/>
          <p14:tracePt t="17711" x="7402513" y="3810000"/>
          <p14:tracePt t="17719" x="7402513" y="3795713"/>
          <p14:tracePt t="17727" x="7402513" y="3787775"/>
          <p14:tracePt t="17735" x="7402513" y="3773488"/>
          <p14:tracePt t="17744" x="7402513" y="3759200"/>
          <p14:tracePt t="17751" x="7402513" y="3744913"/>
          <p14:tracePt t="17760" x="7402513" y="3736975"/>
          <p14:tracePt t="17768" x="7402513" y="3722688"/>
          <p14:tracePt t="17776" x="7402513" y="3708400"/>
          <p14:tracePt t="17784" x="7402513" y="3694113"/>
          <p14:tracePt t="17793" x="7402513" y="3686175"/>
          <p14:tracePt t="17801" x="7402513" y="3671888"/>
          <p14:tracePt t="17809" x="7402513" y="3657600"/>
          <p14:tracePt t="17817" x="7402513" y="3643313"/>
          <p14:tracePt t="17827" x="7402513" y="3635375"/>
          <p14:tracePt t="17839" x="7402513" y="3621088"/>
          <p14:tracePt t="17856" x="7416800" y="3606800"/>
          <p14:tracePt t="17865" x="7416800" y="3592513"/>
          <p14:tracePt t="17880" x="7416800" y="3584575"/>
          <p14:tracePt t="17889" x="7431088" y="3570288"/>
          <p14:tracePt t="17904" x="7431088" y="3556000"/>
          <p14:tracePt t="17913" x="7445375" y="3541713"/>
          <p14:tracePt t="17923" x="7445375" y="3533775"/>
          <p14:tracePt t="17937" x="7453313" y="3519488"/>
          <p14:tracePt t="17946" x="7453313" y="3505200"/>
          <p14:tracePt t="17961" x="7467600" y="3490913"/>
          <p14:tracePt t="17977" x="7481888" y="3482975"/>
          <p14:tracePt t="17987" x="7481888" y="3468688"/>
          <p14:tracePt t="17994" x="7496175" y="3454400"/>
          <p14:tracePt t="18002" x="7504113" y="3440113"/>
          <p14:tracePt t="18011" x="7518400" y="3417888"/>
          <p14:tracePt t="18019" x="7532688" y="3403600"/>
          <p14:tracePt t="18027" x="7546975" y="3389313"/>
          <p14:tracePt t="18035" x="7554913" y="3367088"/>
          <p14:tracePt t="18043" x="7554913" y="3352800"/>
          <p14:tracePt t="18051" x="7569200" y="3338513"/>
          <p14:tracePt t="18060" x="7583488" y="3330575"/>
          <p14:tracePt t="18068" x="7597775" y="3316288"/>
          <p14:tracePt t="18075" x="7605713" y="3302000"/>
          <p14:tracePt t="18084" x="7620000" y="3287713"/>
          <p14:tracePt t="18098" x="7634288" y="3279775"/>
          <p14:tracePt t="18114" x="7634288" y="3265488"/>
          <p14:tracePt t="18124" x="7648575" y="3265488"/>
          <p14:tracePt t="18705" x="7634288" y="3265488"/>
          <p14:tracePt t="18713" x="7620000" y="3279775"/>
          <p14:tracePt t="18723" x="7597775" y="3287713"/>
          <p14:tracePt t="18730" x="7583488" y="3302000"/>
          <p14:tracePt t="18742" x="7569200" y="3316288"/>
          <p14:tracePt t="18747" x="7554913" y="3330575"/>
          <p14:tracePt t="18757" x="7546975" y="3330575"/>
          <p14:tracePt t="18770" x="7532688" y="3338513"/>
          <p14:tracePt t="18786" x="7518400" y="3338513"/>
          <p14:tracePt t="18795" x="7518400" y="3352800"/>
          <p14:tracePt t="18805" x="7504113" y="3352800"/>
          <p14:tracePt t="18818" x="7496175" y="3352800"/>
          <p14:tracePt t="18827" x="7496175" y="3367088"/>
          <p14:tracePt t="18835" x="7481888" y="3367088"/>
          <p14:tracePt t="18850" x="7467600" y="3367088"/>
          <p14:tracePt t="18859" x="7453313" y="3367088"/>
          <p14:tracePt t="18875" x="7445375" y="3367088"/>
          <p14:tracePt t="18883" x="7445375" y="3381375"/>
          <p14:tracePt t="18892" x="7431088" y="3381375"/>
          <p14:tracePt t="18900" x="7416800" y="3381375"/>
          <p14:tracePt t="18908" x="7416800" y="3389313"/>
          <p14:tracePt t="18916" x="7402513" y="3389313"/>
          <p14:tracePt t="18931" x="7394575" y="3389313"/>
          <p14:tracePt t="18940" x="7380288" y="3389313"/>
          <p14:tracePt t="18948" x="7380288" y="3403600"/>
          <p14:tracePt t="18958" x="7366000" y="3403600"/>
          <p14:tracePt t="18971" x="7351713" y="3417888"/>
          <p14:tracePt t="18988" x="7343775" y="3417888"/>
          <p14:tracePt t="19005" x="7329488" y="3417888"/>
          <p14:tracePt t="19020" x="7329488" y="3432175"/>
          <p14:tracePt t="19029" x="7315200" y="3432175"/>
          <p14:tracePt t="19044" x="7300913" y="3432175"/>
          <p14:tracePt t="19076" x="7292975" y="3432175"/>
          <p14:tracePt t="19117" x="7292975" y="3440113"/>
          <p14:tracePt t="19125" x="7278688" y="3440113"/>
          <p14:tracePt t="19190" x="7264400" y="3440113"/>
          <p14:tracePt t="20880" x="7278688" y="3440113"/>
          <p14:tracePt t="20913" x="7292975" y="3440113"/>
          <p14:tracePt t="20923" x="7300913" y="3440113"/>
          <p14:tracePt t="20938" x="7329488" y="3440113"/>
          <p14:tracePt t="20945" x="7343775" y="3440113"/>
          <p14:tracePt t="20955" x="7366000" y="3440113"/>
          <p14:tracePt t="20961" x="7380288" y="3440113"/>
          <p14:tracePt t="20969" x="7402513" y="3454400"/>
          <p14:tracePt t="20977" x="7431088" y="3454400"/>
          <p14:tracePt t="20985" x="7445375" y="3454400"/>
          <p14:tracePt t="20993" x="7467600" y="3468688"/>
          <p14:tracePt t="21001" x="7496175" y="3468688"/>
          <p14:tracePt t="21009" x="7518400" y="3482975"/>
          <p14:tracePt t="21017" x="7532688" y="3482975"/>
          <p14:tracePt t="21025" x="7546975" y="3482975"/>
          <p14:tracePt t="21033" x="7554913" y="3490913"/>
          <p14:tracePt t="21042" x="7569200" y="3490913"/>
          <p14:tracePt t="21050" x="7583488" y="3505200"/>
          <p14:tracePt t="21058" x="7597775" y="3505200"/>
          <p14:tracePt t="21073" x="7605713" y="3519488"/>
          <p14:tracePt t="21090" x="7620000" y="3533775"/>
          <p14:tracePt t="21106" x="7634288" y="3541713"/>
          <p14:tracePt t="21114" x="7634288" y="3556000"/>
          <p14:tracePt t="21124" x="7648575" y="3556000"/>
          <p14:tracePt t="21131" x="7648575" y="3570288"/>
          <p14:tracePt t="21142" x="7656513" y="3584575"/>
          <p14:tracePt t="21147" x="7656513" y="3592513"/>
          <p14:tracePt t="21159" x="7670800" y="3606800"/>
          <p14:tracePt t="21171" x="7670800" y="3621088"/>
          <p14:tracePt t="21180" x="7685088" y="3635375"/>
          <p14:tracePt t="21190" x="7685088" y="3643313"/>
          <p14:tracePt t="21196" x="7699375" y="3643313"/>
          <p14:tracePt t="21206" x="7699375" y="3657600"/>
          <p14:tracePt t="21221" x="7699375" y="3671888"/>
          <p14:tracePt t="21236" x="7707313" y="3686175"/>
          <p14:tracePt t="21244" x="7707313" y="3694113"/>
          <p14:tracePt t="21260" x="7707313" y="3708400"/>
          <p14:tracePt t="21276" x="7707313" y="3722688"/>
          <p14:tracePt t="21284" x="7707313" y="3736975"/>
          <p14:tracePt t="21317" x="7707313" y="3744913"/>
          <p14:tracePt t="21511" x="7707313" y="3736975"/>
          <p14:tracePt t="21519" x="7699375" y="3736975"/>
          <p14:tracePt t="21559" x="7699375" y="3722688"/>
          <p14:tracePt t="21567" x="7685088" y="3722688"/>
          <p14:tracePt t="21696" x="7670800" y="3722688"/>
          <p14:tracePt t="21706" x="7670800" y="3708400"/>
          <p14:tracePt t="21721" x="7656513" y="3694113"/>
          <p14:tracePt t="21729" x="7648575" y="3694113"/>
          <p14:tracePt t="21739" x="7634288" y="3686175"/>
          <p14:tracePt t="21745" x="7620000" y="3671888"/>
          <p14:tracePt t="21758" x="7597775" y="3657600"/>
          <p14:tracePt t="21761" x="7583488" y="3635375"/>
          <p14:tracePt t="21776" x="7554913" y="3621088"/>
          <p14:tracePt t="21780" x="7532688" y="3592513"/>
          <p14:tracePt t="21786" x="7504113" y="3592513"/>
          <p14:tracePt t="21799" x="7481888" y="3570288"/>
          <p14:tracePt t="21804" x="7467600" y="3556000"/>
          <p14:tracePt t="21810" x="7445375" y="3533775"/>
          <p14:tracePt t="21821" x="7416800" y="3519488"/>
          <p14:tracePt t="21826" x="7402513" y="3505200"/>
          <p14:tracePt t="21838" x="7394575" y="3490913"/>
          <p14:tracePt t="21843" x="7380288" y="3482975"/>
          <p14:tracePt t="21855" x="7380288" y="3468688"/>
          <p14:tracePt t="21859" x="7366000" y="3468688"/>
          <p14:tracePt t="21871" x="7366000" y="3454400"/>
          <p14:tracePt t="21874" x="7351713" y="3454400"/>
          <p14:tracePt t="21887" x="7351713" y="3440113"/>
          <p14:tracePt t="21891" x="7351713" y="3432175"/>
          <p14:tracePt t="21914" x="7343775" y="3417888"/>
          <p14:tracePt t="21939" x="7343775" y="3403600"/>
          <p14:tracePt t="21947" x="7329488" y="3389313"/>
          <p14:tracePt t="21971" x="7329488" y="3381375"/>
          <p14:tracePt t="21980" x="7329488" y="3367088"/>
          <p14:tracePt t="21990" x="7315200" y="3367088"/>
          <p14:tracePt t="21996" x="7315200" y="3352800"/>
          <p14:tracePt t="22007" x="7300913" y="3352800"/>
          <p14:tracePt t="22012" x="7300913" y="3338513"/>
          <p14:tracePt t="22028" x="7300913" y="3330575"/>
          <p14:tracePt t="22037" x="7292975" y="3316288"/>
          <p14:tracePt t="22054" x="7278688" y="3302000"/>
          <p14:tracePt t="22069" x="7264400" y="3287713"/>
          <p14:tracePt t="22077" x="7264400" y="3279775"/>
          <p14:tracePt t="22085" x="7250113" y="3279775"/>
          <p14:tracePt t="22093" x="7242175" y="3265488"/>
          <p14:tracePt t="22101" x="7227888" y="3251200"/>
          <p14:tracePt t="22109" x="7213600" y="3236913"/>
          <p14:tracePt t="22118" x="7199313" y="3228975"/>
          <p14:tracePt t="22126" x="7191375" y="3228975"/>
          <p14:tracePt t="22133" x="7177088" y="3214688"/>
          <p14:tracePt t="22142" x="7177088" y="3200400"/>
          <p14:tracePt t="22150" x="7162800" y="3200400"/>
          <p14:tracePt t="22158" x="7148513" y="3200400"/>
          <p14:tracePt t="22166" x="7140575" y="3186113"/>
          <p14:tracePt t="22174" x="7126288" y="3186113"/>
          <p14:tracePt t="22182" x="7112000" y="3178175"/>
          <p14:tracePt t="22190" x="7097713" y="3178175"/>
          <p14:tracePt t="22198" x="7089775" y="3178175"/>
          <p14:tracePt t="22207" x="7075488" y="3178175"/>
          <p14:tracePt t="22222" x="7061200" y="3178175"/>
          <p14:tracePt t="22231" x="7046913" y="3178175"/>
          <p14:tracePt t="22240" x="7038975" y="3178175"/>
          <p14:tracePt t="22247" x="7024688" y="3178175"/>
          <p14:tracePt t="22256" x="7010400" y="3178175"/>
          <p14:tracePt t="22263" x="6996113" y="3178175"/>
          <p14:tracePt t="22273" x="6988175" y="3178175"/>
          <p14:tracePt t="22279" x="6973888" y="3178175"/>
          <p14:tracePt t="22289" x="6973888" y="3186113"/>
          <p14:tracePt t="22295" x="6959600" y="3200400"/>
          <p14:tracePt t="22305" x="6945313" y="3214688"/>
          <p14:tracePt t="22312" x="6937375" y="3228975"/>
          <p14:tracePt t="22322" x="6923088" y="3236913"/>
          <p14:tracePt t="22328" x="6923088" y="3251200"/>
          <p14:tracePt t="22338" x="6923088" y="3265488"/>
          <p14:tracePt t="22344" x="6908800" y="3279775"/>
          <p14:tracePt t="22352" x="6908800" y="3287713"/>
          <p14:tracePt t="22360" x="6908800" y="3316288"/>
          <p14:tracePt t="22368" x="6908800" y="3330575"/>
          <p14:tracePt t="22376" x="6908800" y="3338513"/>
          <p14:tracePt t="22384" x="6908800" y="3352800"/>
          <p14:tracePt t="22392" x="6908800" y="3381375"/>
          <p14:tracePt t="22400" x="6908800" y="3389313"/>
          <p14:tracePt t="22409" x="6908800" y="3403600"/>
          <p14:tracePt t="22417" x="6908800" y="3432175"/>
          <p14:tracePt t="22425" x="6908800" y="3440113"/>
          <p14:tracePt t="22433" x="6908800" y="3454400"/>
          <p14:tracePt t="22441" x="6908800" y="3468688"/>
          <p14:tracePt t="22449" x="6908800" y="3482975"/>
          <p14:tracePt t="22457" x="6923088" y="3490913"/>
          <p14:tracePt t="22465" x="6937375" y="3505200"/>
          <p14:tracePt t="22474" x="6945313" y="3519488"/>
          <p14:tracePt t="22482" x="6959600" y="3533775"/>
          <p14:tracePt t="22490" x="6973888" y="3541713"/>
          <p14:tracePt t="22498" x="6988175" y="3556000"/>
          <p14:tracePt t="22506" x="6996113" y="3570288"/>
          <p14:tracePt t="22514" x="7024688" y="3584575"/>
          <p14:tracePt t="22523" x="7038975" y="3592513"/>
          <p14:tracePt t="22530" x="7061200" y="3606800"/>
          <p14:tracePt t="22539" x="7075488" y="3606800"/>
          <p14:tracePt t="22546" x="7097713" y="3621088"/>
          <p14:tracePt t="22556" x="7112000" y="3643313"/>
          <p14:tracePt t="22562" x="7140575" y="3643313"/>
          <p14:tracePt t="22571" x="7162800" y="3657600"/>
          <p14:tracePt t="22579" x="7191375" y="3686175"/>
          <p14:tracePt t="22588" x="7199313" y="3694113"/>
          <p14:tracePt t="22594" x="7227888" y="3694113"/>
          <p14:tracePt t="22605" x="7250113" y="3708400"/>
          <p14:tracePt t="22610" x="7264400" y="3722688"/>
          <p14:tracePt t="22622" x="7278688" y="3736975"/>
          <p14:tracePt t="22627" x="7292975" y="3736975"/>
          <p14:tracePt t="22638" x="7315200" y="3744913"/>
          <p14:tracePt t="22643" x="7329488" y="3744913"/>
          <p14:tracePt t="22655" x="7343775" y="3759200"/>
          <p14:tracePt t="22667" x="7351713" y="3759200"/>
          <p14:tracePt t="22675" x="7366000" y="3759200"/>
          <p14:tracePt t="22699" x="7380288" y="3759200"/>
          <p14:tracePt t="22926" x="7394575" y="3773488"/>
          <p14:tracePt t="22934" x="7394575" y="3787775"/>
          <p14:tracePt t="22942" x="7394575" y="3795713"/>
          <p14:tracePt t="22951" x="7394575" y="3810000"/>
          <p14:tracePt t="22958" x="7402513" y="3838575"/>
          <p14:tracePt t="22966" x="7402513" y="3846513"/>
          <p14:tracePt t="22975" x="7402513" y="3860800"/>
          <p14:tracePt t="22982" x="7402513" y="3889375"/>
          <p14:tracePt t="22990" x="7402513" y="3897313"/>
          <p14:tracePt t="22998" x="7416800" y="3911600"/>
          <p14:tracePt t="23007" x="7416800" y="3925888"/>
          <p14:tracePt t="23014" x="7416800" y="3940175"/>
          <p14:tracePt t="23023" x="7416800" y="3948113"/>
          <p14:tracePt t="23031" x="7431088" y="3962400"/>
          <p14:tracePt t="23046" x="7431088" y="3976688"/>
          <p14:tracePt t="23064" x="7445375" y="3990975"/>
          <p14:tracePt t="23087" x="7445375" y="3998913"/>
          <p14:tracePt t="23144" x="7453313" y="3998913"/>
          <p14:tracePt t="23322" x="7445375" y="3998913"/>
          <p14:tracePt t="23379" x="7445375" y="3990975"/>
          <p14:tracePt t="23395" x="7431088" y="3990975"/>
          <p14:tracePt t="23427" x="7431088" y="3976688"/>
          <p14:tracePt t="23443" x="7416800" y="3976688"/>
          <p14:tracePt t="23458" x="7416800" y="3962400"/>
          <p14:tracePt t="23467" x="7402513" y="3962400"/>
          <p14:tracePt t="23475" x="7402513" y="3948113"/>
          <p14:tracePt t="23483" x="7394575" y="3948113"/>
          <p14:tracePt t="23499" x="7380288" y="3940175"/>
          <p14:tracePt t="23516" x="7366000" y="3925888"/>
          <p14:tracePt t="23524" x="7351713" y="3925888"/>
          <p14:tracePt t="23539" x="7343775" y="3925888"/>
          <p14:tracePt t="23548" x="7343775" y="3911600"/>
          <p14:tracePt t="23557" x="7329488" y="3911600"/>
          <p14:tracePt t="23572" x="7315200" y="3911600"/>
          <p14:tracePt t="23588" x="7300913" y="3911600"/>
          <p14:tracePt t="23597" x="7300913" y="3897313"/>
          <p14:tracePt t="23613" x="7292975" y="3897313"/>
          <p14:tracePt t="23629" x="7278688" y="3897313"/>
          <p14:tracePt t="23645" x="7264400" y="3897313"/>
          <p14:tracePt t="23655" x="7250113" y="3897313"/>
          <p14:tracePt t="23662" x="7242175" y="3897313"/>
          <p14:tracePt t="23677" x="7227888" y="3897313"/>
          <p14:tracePt t="23685" x="7213600" y="3897313"/>
          <p14:tracePt t="23693" x="7199313" y="3897313"/>
          <p14:tracePt t="23701" x="7191375" y="3897313"/>
          <p14:tracePt t="23718" x="7177088" y="3897313"/>
          <p14:tracePt t="23726" x="7162800" y="3897313"/>
          <p14:tracePt t="23734" x="7162800" y="3911600"/>
          <p14:tracePt t="23742" x="7148513" y="3911600"/>
          <p14:tracePt t="23758" x="7140575" y="3911600"/>
          <p14:tracePt t="23783" x="7140575" y="3925888"/>
          <p14:tracePt t="23794" x="7126288" y="3925888"/>
          <p14:tracePt t="23815" x="7112000" y="3940175"/>
          <p14:tracePt t="23827" x="7097713" y="3940175"/>
          <p14:tracePt t="23839" x="7089775" y="3940175"/>
          <p14:tracePt t="23847" x="7089775" y="3948113"/>
          <p14:tracePt t="23858" x="7075488" y="3962400"/>
          <p14:tracePt t="23864" x="7061200" y="3962400"/>
          <p14:tracePt t="23876" x="7046913" y="3976688"/>
          <p14:tracePt t="23879" x="7038975" y="3990975"/>
          <p14:tracePt t="23894" x="7024688" y="3990975"/>
          <p14:tracePt t="23896" x="7010400" y="3998913"/>
          <p14:tracePt t="23911" x="6996113" y="3998913"/>
          <p14:tracePt t="23913" x="6988175" y="4013200"/>
          <p14:tracePt t="23928" x="6973888" y="4027488"/>
          <p14:tracePt t="23938" x="6959600" y="4041775"/>
          <p14:tracePt t="23945" x="6959600" y="4049713"/>
          <p14:tracePt t="23955" x="6945313" y="4064000"/>
          <p14:tracePt t="23961" x="6945313" y="4078288"/>
          <p14:tracePt t="23969" x="6937375" y="4092575"/>
          <p14:tracePt t="23977" x="6937375" y="4114800"/>
          <p14:tracePt t="23985" x="6937375" y="4129088"/>
          <p14:tracePt t="23993" x="6937375" y="4143375"/>
          <p14:tracePt t="24001" x="6937375" y="4165600"/>
          <p14:tracePt t="24010" x="6937375" y="4194175"/>
          <p14:tracePt t="24017" x="6937375" y="4202113"/>
          <p14:tracePt t="24025" x="6937375" y="4230688"/>
          <p14:tracePt t="24033" x="6937375" y="4244975"/>
          <p14:tracePt t="24041" x="6937375" y="4267200"/>
          <p14:tracePt t="24049" x="6945313" y="4267200"/>
          <p14:tracePt t="24058" x="6959600" y="4295775"/>
          <p14:tracePt t="24066" x="6959600" y="4303713"/>
          <p14:tracePt t="24074" x="6973888" y="4318000"/>
          <p14:tracePt t="24082" x="6988175" y="4332288"/>
          <p14:tracePt t="24090" x="6996113" y="4346575"/>
          <p14:tracePt t="24098" x="7010400" y="4354513"/>
          <p14:tracePt t="24106" x="7024688" y="4368800"/>
          <p14:tracePt t="24114" x="7046913" y="4368800"/>
          <p14:tracePt t="24123" x="7061200" y="4383088"/>
          <p14:tracePt t="24131" x="7075488" y="4397375"/>
          <p14:tracePt t="24140" x="7089775" y="4397375"/>
          <p14:tracePt t="24147" x="7112000" y="4405313"/>
          <p14:tracePt t="24156" x="7126288" y="4419600"/>
          <p14:tracePt t="24163" x="7148513" y="4433888"/>
          <p14:tracePt t="24172" x="7162800" y="4433888"/>
          <p14:tracePt t="24179" x="7177088" y="4448175"/>
          <p14:tracePt t="24189" x="7199313" y="4448175"/>
          <p14:tracePt t="24195" x="7213600" y="4456113"/>
          <p14:tracePt t="24211" x="7227888" y="4470400"/>
          <p14:tracePt t="24220" x="7242175" y="4470400"/>
          <p14:tracePt t="24227" x="7250113" y="4470400"/>
          <p14:tracePt t="24235" x="7264400" y="4470400"/>
          <p14:tracePt t="24244" x="7278688" y="4470400"/>
          <p14:tracePt t="24259" x="7292975" y="4470400"/>
          <p14:tracePt t="24268" x="7300913" y="4470400"/>
          <p14:tracePt t="24276" x="7315200" y="4470400"/>
          <p14:tracePt t="24284" x="7329488" y="4470400"/>
          <p14:tracePt t="24300" x="7343775" y="4470400"/>
          <p14:tracePt t="24309" x="7343775" y="4456113"/>
          <p14:tracePt t="24316" x="7351713" y="4456113"/>
          <p14:tracePt t="24349" x="7366000" y="4456113"/>
          <p14:tracePt t="25465" x="7351713" y="4456113"/>
          <p14:tracePt t="25489" x="7343775" y="4456113"/>
          <p14:tracePt t="25505" x="7329488" y="4456113"/>
          <p14:tracePt t="25513" x="7315200" y="4448175"/>
          <p14:tracePt t="25529" x="7300913" y="4448175"/>
          <p14:tracePt t="25539" x="7292975" y="4448175"/>
          <p14:tracePt t="25545" x="7278688" y="4448175"/>
          <p14:tracePt t="25555" x="7264400" y="4448175"/>
          <p14:tracePt t="25561" x="7242175" y="4448175"/>
          <p14:tracePt t="25569" x="7227888" y="4448175"/>
          <p14:tracePt t="25586" x="7213600" y="4448175"/>
          <p14:tracePt t="25594" x="7199313" y="4448175"/>
          <p14:tracePt t="25602" x="7191375" y="4448175"/>
          <p14:tracePt t="25610" x="7162800" y="4448175"/>
          <p14:tracePt t="25618" x="7148513" y="4448175"/>
          <p14:tracePt t="25626" x="7140575" y="4448175"/>
          <p14:tracePt t="25634" x="7126288" y="4448175"/>
          <p14:tracePt t="25643" x="7097713" y="4448175"/>
          <p14:tracePt t="25650" x="7075488" y="4448175"/>
          <p14:tracePt t="25658" x="7061200" y="4456113"/>
          <p14:tracePt t="25666" x="7046913" y="4456113"/>
          <p14:tracePt t="25674" x="7038975" y="4470400"/>
          <p14:tracePt t="25682" x="7010400" y="4484688"/>
          <p14:tracePt t="25691" x="6996113" y="4484688"/>
          <p14:tracePt t="25699" x="6988175" y="4498975"/>
          <p14:tracePt t="25707" x="6973888" y="4506913"/>
          <p14:tracePt t="25715" x="6959600" y="4521200"/>
          <p14:tracePt t="25723" x="6945313" y="4535488"/>
          <p14:tracePt t="25731" x="6937375" y="4535488"/>
          <p14:tracePt t="25740" x="6923088" y="4549775"/>
          <p14:tracePt t="25747" x="6923088" y="4557713"/>
          <p14:tracePt t="25756" x="6908800" y="4572000"/>
          <p14:tracePt t="25764" x="6894513" y="4586288"/>
          <p14:tracePt t="25773" x="6894513" y="4600575"/>
          <p14:tracePt t="25780" x="6886575" y="4608513"/>
          <p14:tracePt t="25789" x="6886575" y="4622800"/>
          <p14:tracePt t="25796" x="6872288" y="4651375"/>
          <p14:tracePt t="25805" x="6872288" y="4659313"/>
          <p14:tracePt t="25812" x="6858000" y="4673600"/>
          <p14:tracePt t="25821" x="6858000" y="4702175"/>
          <p14:tracePt t="25828" x="6858000" y="4710113"/>
          <p14:tracePt t="25837" x="6858000" y="4738688"/>
          <p14:tracePt t="25844" x="6858000" y="4752975"/>
          <p14:tracePt t="25854" x="6858000" y="4760913"/>
          <p14:tracePt t="25861" x="6858000" y="4789488"/>
          <p14:tracePt t="25870" x="6858000" y="4803775"/>
          <p14:tracePt t="25877" x="6858000" y="4811713"/>
          <p14:tracePt t="25888" x="6858000" y="4826000"/>
          <p14:tracePt t="25893" x="6858000" y="4840288"/>
          <p14:tracePt t="25904" x="6858000" y="4854575"/>
          <p14:tracePt t="25910" x="6858000" y="4862513"/>
          <p14:tracePt t="25920" x="6872288" y="4876800"/>
          <p14:tracePt t="25925" x="6872288" y="4891088"/>
          <p14:tracePt t="25937" x="6886575" y="4905375"/>
          <p14:tracePt t="25942" x="6894513" y="4913313"/>
          <p14:tracePt t="25953" x="6894513" y="4927600"/>
          <p14:tracePt t="25958" x="6923088" y="4941888"/>
          <p14:tracePt t="25971" x="6923088" y="4964113"/>
          <p14:tracePt t="25974" x="6937375" y="4978400"/>
          <p14:tracePt t="25988" x="6945313" y="4992688"/>
          <p14:tracePt t="25991" x="6959600" y="5014913"/>
          <p14:tracePt t="26004" x="6959600" y="5029200"/>
          <p14:tracePt t="26008" x="6973888" y="5043488"/>
          <p14:tracePt t="26021" x="6988175" y="5057775"/>
          <p14:tracePt t="26024" x="6996113" y="5065713"/>
          <p14:tracePt t="26039" x="7010400" y="5080000"/>
          <p14:tracePt t="26046" x="7010400" y="5094288"/>
          <p14:tracePt t="26055" x="7024688" y="5108575"/>
          <p14:tracePt t="26063" x="7038975" y="5108575"/>
          <p14:tracePt t="26072" x="7038975" y="5116513"/>
          <p14:tracePt t="26079" x="7046913" y="5116513"/>
          <p14:tracePt t="26088" x="7061200" y="5130800"/>
          <p14:tracePt t="26095" x="7075488" y="5145088"/>
          <p14:tracePt t="26111" x="7089775" y="5159375"/>
          <p14:tracePt t="26120" x="7097713" y="5159375"/>
          <p14:tracePt t="26127" x="7112000" y="5167313"/>
          <p14:tracePt t="26143" x="7126288" y="5181600"/>
          <p14:tracePt t="26152" x="7140575" y="5195888"/>
          <p14:tracePt t="26160" x="7148513" y="5195888"/>
          <p14:tracePt t="26168" x="7148513" y="5210175"/>
          <p14:tracePt t="26176" x="7162800" y="5218113"/>
          <p14:tracePt t="26184" x="7162800" y="5232400"/>
          <p14:tracePt t="26192" x="7177088" y="5232400"/>
          <p14:tracePt t="26200" x="7191375" y="5246688"/>
          <p14:tracePt t="26209" x="7191375" y="5260975"/>
          <p14:tracePt t="26217" x="7191375" y="5268913"/>
          <p14:tracePt t="26226" x="7199313" y="5283200"/>
          <p14:tracePt t="26233" x="7199313" y="5297488"/>
          <p14:tracePt t="26241" x="7213600" y="5311775"/>
          <p14:tracePt t="26249" x="7213600" y="5319713"/>
          <p14:tracePt t="26258" x="7213600" y="5334000"/>
          <p14:tracePt t="26266" x="7227888" y="5348288"/>
          <p14:tracePt t="26274" x="7227888" y="5362575"/>
          <p14:tracePt t="26282" x="7242175" y="5384800"/>
          <p14:tracePt t="26290" x="7242175" y="5399088"/>
          <p14:tracePt t="26298" x="7250113" y="5413375"/>
          <p14:tracePt t="26307" x="7250113" y="5421313"/>
          <p14:tracePt t="26314" x="7264400" y="5435600"/>
          <p14:tracePt t="26323" x="7278688" y="5449888"/>
          <p14:tracePt t="26330" x="7278688" y="5464175"/>
          <p14:tracePt t="26340" x="7292975" y="5472113"/>
          <p14:tracePt t="26346" x="7300913" y="5486400"/>
          <p14:tracePt t="26356" x="7315200" y="5500688"/>
          <p14:tracePt t="26362" x="7329488" y="5514975"/>
          <p14:tracePt t="26373" x="7343775" y="5514975"/>
          <p14:tracePt t="26379" x="7351713" y="5522913"/>
          <p14:tracePt t="26389" x="7366000" y="5537200"/>
          <p14:tracePt t="26395" x="7380288" y="5537200"/>
          <p14:tracePt t="26405" x="7394575" y="5551488"/>
          <p14:tracePt t="26411" x="7402513" y="5551488"/>
          <p14:tracePt t="26421" x="7416800" y="5565775"/>
          <p14:tracePt t="26427" x="7431088" y="5565775"/>
          <p14:tracePt t="26438" x="7445375" y="5573713"/>
          <p14:tracePt t="26443" x="7453313" y="5573713"/>
          <p14:tracePt t="26455" x="7467600" y="5588000"/>
          <p14:tracePt t="26459" x="7481888" y="5588000"/>
          <p14:tracePt t="26471" x="7496175" y="5588000"/>
          <p14:tracePt t="26475" x="7496175" y="5602288"/>
          <p14:tracePt t="26488" x="7504113" y="5602288"/>
          <p14:tracePt t="26499" x="7518400" y="5602288"/>
          <p14:tracePt t="26523" x="7532688" y="5602288"/>
          <p14:tracePt t="26555" x="7546975" y="5602288"/>
          <p14:tracePt t="26571" x="7546975" y="5588000"/>
          <p14:tracePt t="26588" x="7546975" y="5573713"/>
          <p14:tracePt t="26596" x="7546975" y="5565775"/>
          <p14:tracePt t="26606" x="7546975" y="5551488"/>
          <p14:tracePt t="26620" x="7546975" y="5537200"/>
          <p14:tracePt t="26629" x="7546975" y="5522913"/>
          <p14:tracePt t="26638" x="7546975" y="5514975"/>
          <p14:tracePt t="26645" x="7546975" y="5500688"/>
          <p14:tracePt t="26656" x="7546975" y="5486400"/>
          <p14:tracePt t="26662" x="7546975" y="5472113"/>
          <p14:tracePt t="26673" x="7546975" y="5449888"/>
          <p14:tracePt t="26678" x="7546975" y="5435600"/>
          <p14:tracePt t="26689" x="7546975" y="5413375"/>
          <p14:tracePt t="26694" x="7546975" y="5399088"/>
          <p14:tracePt t="26702" x="7532688" y="5370513"/>
          <p14:tracePt t="26710" x="7518400" y="5348288"/>
          <p14:tracePt t="26719" x="7504113" y="5319713"/>
          <p14:tracePt t="26726" x="7504113" y="5297488"/>
          <p14:tracePt t="26734" x="7496175" y="5268913"/>
          <p14:tracePt t="26743" x="7481888" y="5260975"/>
          <p14:tracePt t="26751" x="7481888" y="5246688"/>
          <p14:tracePt t="26759" x="7467600" y="5218113"/>
          <p14:tracePt t="26767" x="7467600" y="5210175"/>
          <p14:tracePt t="26777" x="7467600" y="5195888"/>
          <p14:tracePt t="26785" x="7453313" y="5181600"/>
          <p14:tracePt t="26798" x="7453313" y="5167313"/>
          <p14:tracePt t="26808" x="7445375" y="5145088"/>
          <p14:tracePt t="26815" x="7445375" y="5130800"/>
          <p14:tracePt t="26826" x="7431088" y="5116513"/>
          <p14:tracePt t="26831" x="7431088" y="5094288"/>
          <p14:tracePt t="26843" x="7416800" y="5065713"/>
          <p14:tracePt t="26848" x="7416800" y="5043488"/>
          <p14:tracePt t="26858" x="7402513" y="5014913"/>
          <p14:tracePt t="26865" x="7394575" y="4992688"/>
          <p14:tracePt t="26873" x="7380288" y="4964113"/>
          <p14:tracePt t="26881" x="7380288" y="4941888"/>
          <p14:tracePt t="26894" x="7366000" y="4913313"/>
          <p14:tracePt t="26904" x="7351713" y="4891088"/>
          <p14:tracePt t="26911" x="7351713" y="4862513"/>
          <p14:tracePt t="26918" x="7343775" y="4840288"/>
          <p14:tracePt t="26928" x="7329488" y="4803775"/>
          <p14:tracePt t="26930" x="7329488" y="4789488"/>
          <p14:tracePt t="26936" x="7315200" y="4760913"/>
          <p14:tracePt t="26946" x="7300913" y="4724400"/>
          <p14:tracePt t="26953" x="7300913" y="4702175"/>
          <p14:tracePt t="26963" x="7292975" y="4673600"/>
          <p14:tracePt t="26969" x="7292975" y="4651375"/>
          <p14:tracePt t="26979" x="7278688" y="4608513"/>
          <p14:tracePt t="26985" x="7278688" y="4586288"/>
          <p14:tracePt t="26995" x="7264400" y="4557713"/>
          <p14:tracePt t="27002" x="7264400" y="4549775"/>
          <p14:tracePt t="27012" x="7250113" y="4521200"/>
          <p14:tracePt t="27018" x="7250113" y="4506913"/>
          <p14:tracePt t="27029" x="7242175" y="4498975"/>
          <p14:tracePt t="27035" x="7242175" y="4484688"/>
          <p14:tracePt t="27049" x="7227888" y="4470400"/>
          <p14:tracePt t="27058" x="7227888" y="4456113"/>
          <p14:tracePt t="27066" x="7227888" y="4448175"/>
          <p14:tracePt t="27075" x="7213600" y="4448175"/>
          <p14:tracePt t="27089" x="7213600" y="4433888"/>
          <p14:tracePt t="28010" x="7213600" y="4419600"/>
          <p14:tracePt t="28020" x="7213600" y="4405313"/>
          <p14:tracePt t="28028" x="7213600" y="4368800"/>
          <p14:tracePt t="28035" x="7213600" y="4346575"/>
          <p14:tracePt t="28044" x="7213600" y="4303713"/>
          <p14:tracePt t="28052" x="7213600" y="4252913"/>
          <p14:tracePt t="28060" x="7213600" y="4216400"/>
          <p14:tracePt t="28068" x="7213600" y="4179888"/>
          <p14:tracePt t="28076" x="7213600" y="4129088"/>
          <p14:tracePt t="28084" x="7213600" y="4092575"/>
          <p14:tracePt t="28092" x="7213600" y="4027488"/>
          <p14:tracePt t="28100" x="7213600" y="3976688"/>
          <p14:tracePt t="28110" x="7213600" y="3925888"/>
          <p14:tracePt t="28118" x="7213600" y="3860800"/>
          <p14:tracePt t="28125" x="7227888" y="3824288"/>
          <p14:tracePt t="28133" x="7227888" y="3759200"/>
          <p14:tracePt t="28144" x="7227888" y="3744913"/>
          <p14:tracePt t="28151" x="7227888" y="3671888"/>
          <p14:tracePt t="28158" x="7227888" y="3643313"/>
          <p14:tracePt t="28165" x="7227888" y="3606800"/>
          <p14:tracePt t="28177" x="7227888" y="3570288"/>
          <p14:tracePt t="28184" x="7227888" y="3556000"/>
          <p14:tracePt t="28190" x="7227888" y="3533775"/>
          <p14:tracePt t="28197" x="7227888" y="3505200"/>
          <p14:tracePt t="28209" x="7227888" y="3482975"/>
          <p14:tracePt t="28217" x="7227888" y="3468688"/>
          <p14:tracePt t="28223" x="7227888" y="3454400"/>
          <p14:tracePt t="28230" x="7227888" y="3440113"/>
          <p14:tracePt t="28242" x="7213600" y="3432175"/>
          <p14:tracePt t="28250" x="7213600" y="3417888"/>
          <p14:tracePt t="28257" x="7213600" y="3403600"/>
          <p14:tracePt t="28262" x="7213600" y="3389313"/>
          <p14:tracePt t="28275" x="7213600" y="3381375"/>
          <p14:tracePt t="28287" x="7213600" y="3367088"/>
          <p14:tracePt t="28294" x="7199313" y="3352800"/>
          <p14:tracePt t="28305" x="7199313" y="3338513"/>
          <p14:tracePt t="28311" x="7199313" y="3330575"/>
          <p14:tracePt t="28319" x="7199313" y="3316288"/>
          <p14:tracePt t="28327" x="7199313" y="3302000"/>
          <p14:tracePt t="28335" x="7199313" y="3287713"/>
          <p14:tracePt t="28343" x="7191375" y="3279775"/>
          <p14:tracePt t="28351" x="7191375" y="3265488"/>
          <p14:tracePt t="28366" x="7177088" y="3236913"/>
          <p14:tracePt t="28382" x="7162800" y="3228975"/>
          <p14:tracePt t="28393" x="7162800" y="3214688"/>
          <p14:tracePt t="28400" x="7148513" y="3200400"/>
          <p14:tracePt t="28408" x="7140575" y="3186113"/>
          <p14:tracePt t="28416" x="7126288" y="3178175"/>
          <p14:tracePt t="28424" x="7112000" y="3149600"/>
          <p14:tracePt t="28432" x="7097713" y="3135313"/>
          <p14:tracePt t="28444" x="7089775" y="3127375"/>
          <p14:tracePt t="28453" x="7061200" y="3113088"/>
          <p14:tracePt t="28459" x="7046913" y="3098800"/>
          <p14:tracePt t="28467" x="7024688" y="3084513"/>
          <p14:tracePt t="28476" x="7010400" y="3076575"/>
          <p14:tracePt t="28482" x="6996113" y="3062288"/>
          <p14:tracePt t="28491" x="6973888" y="3048000"/>
          <p14:tracePt t="28498" x="6959600" y="3033713"/>
          <p14:tracePt t="28512" x="6945313" y="3025775"/>
          <p14:tracePt t="28520" x="6923088" y="3011488"/>
          <p14:tracePt t="28527" x="6894513" y="3011488"/>
          <p14:tracePt t="28533" x="6886575" y="2997200"/>
          <p14:tracePt t="28545" x="6872288" y="2997200"/>
          <p14:tracePt t="28546" x="6843713" y="2997200"/>
          <p14:tracePt t="28556" x="6821488" y="2997200"/>
          <p14:tracePt t="28561" x="6807200" y="2997200"/>
          <p14:tracePt t="28574" x="6792913" y="2997200"/>
          <p14:tracePt t="28578" x="6770688" y="2997200"/>
          <p14:tracePt t="28586" x="6756400" y="2997200"/>
          <p14:tracePt t="28594" x="6742113" y="2997200"/>
          <p14:tracePt t="28602" x="6734175" y="2997200"/>
          <p14:tracePt t="28611" x="6719888" y="2997200"/>
          <p14:tracePt t="28619" x="6705600" y="2997200"/>
          <p14:tracePt t="28633" x="6691313" y="3011488"/>
          <p14:tracePt t="28642" x="6683375" y="3025775"/>
          <p14:tracePt t="28650" x="6683375" y="3033713"/>
          <p14:tracePt t="28658" x="6654800" y="3076575"/>
          <p14:tracePt t="28667" x="6654800" y="3084513"/>
          <p14:tracePt t="28675" x="6654800" y="3113088"/>
          <p14:tracePt t="28683" x="6640513" y="3135313"/>
          <p14:tracePt t="28691" x="6640513" y="3178175"/>
          <p14:tracePt t="28699" x="6640513" y="3200400"/>
          <p14:tracePt t="28707" x="6640513" y="3228975"/>
          <p14:tracePt t="28715" x="6640513" y="3251200"/>
          <p14:tracePt t="28723" x="6640513" y="3279775"/>
          <p14:tracePt t="28731" x="6640513" y="3302000"/>
          <p14:tracePt t="28739" x="6640513" y="3330575"/>
          <p14:tracePt t="28747" x="6654800" y="3338513"/>
          <p14:tracePt t="28756" x="6669088" y="3367088"/>
          <p14:tracePt t="28764" x="6691313" y="3403600"/>
          <p14:tracePt t="28773" x="6705600" y="3417888"/>
          <p14:tracePt t="28780" x="6734175" y="3440113"/>
          <p14:tracePt t="28789" x="6742113" y="3454400"/>
          <p14:tracePt t="28796" x="6792913" y="3482975"/>
          <p14:tracePt t="28806" x="6821488" y="3490913"/>
          <p14:tracePt t="28812" x="6843713" y="3505200"/>
          <p14:tracePt t="28822" x="6886575" y="3533775"/>
          <p14:tracePt t="28828" x="6937375" y="3541713"/>
          <p14:tracePt t="28839" x="6973888" y="3556000"/>
          <p14:tracePt t="28844" x="7010400" y="3570288"/>
          <p14:tracePt t="28855" x="7038975" y="3584575"/>
          <p14:tracePt t="28860" x="7075488" y="3592513"/>
          <p14:tracePt t="28871" x="7097713" y="3606800"/>
          <p14:tracePt t="28876" x="7140575" y="3621088"/>
          <p14:tracePt t="28887" x="7148513" y="3635375"/>
          <p14:tracePt t="28892" x="7177088" y="3643313"/>
          <p14:tracePt t="28904" x="7199313" y="3657600"/>
          <p14:tracePt t="28908" x="7213600" y="3671888"/>
          <p14:tracePt t="28921" x="7227888" y="3686175"/>
          <p14:tracePt t="28926" x="7242175" y="3686175"/>
          <p14:tracePt t="28938" x="7242175" y="3694113"/>
          <p14:tracePt t="28942" x="7250113" y="3708400"/>
          <p14:tracePt t="28956" x="7264400" y="3722688"/>
          <p14:tracePt t="28965" x="7264400" y="3736975"/>
          <p14:tracePt t="28980" x="7264400" y="3744913"/>
          <p14:tracePt t="28990" x="7264400" y="3759200"/>
          <p14:tracePt t="29013" x="7264400" y="3773488"/>
          <p14:tracePt t="29029" x="7250113" y="3773488"/>
          <p14:tracePt t="29038" x="7242175" y="3773488"/>
          <p14:tracePt t="29046" x="7213600" y="3773488"/>
          <p14:tracePt t="29056" x="7191375" y="3773488"/>
          <p14:tracePt t="29063" x="7148513" y="3744913"/>
          <p14:tracePt t="29073" x="7112000" y="3722688"/>
          <p14:tracePt t="29079" x="7075488" y="3686175"/>
          <p14:tracePt t="29090" x="7024688" y="3643313"/>
          <p14:tracePt t="29095" x="6988175" y="3606800"/>
          <p14:tracePt t="29108" x="6937375" y="3556000"/>
          <p14:tracePt t="29113" x="6894513" y="3519488"/>
          <p14:tracePt t="29121" x="6858000" y="3468688"/>
          <p14:tracePt t="29129" x="6821488" y="3417888"/>
          <p14:tracePt t="29139" x="6784975" y="3381375"/>
          <p14:tracePt t="29144" x="6742113" y="3338513"/>
          <p14:tracePt t="29154" x="6734175" y="3330575"/>
          <p14:tracePt t="29160" x="6705600" y="3302000"/>
          <p14:tracePt t="29171" x="6691313" y="3279775"/>
          <p14:tracePt t="29177" x="6669088" y="3265488"/>
          <p14:tracePt t="29187" x="6654800" y="3251200"/>
          <p14:tracePt t="29193" x="6640513" y="3251200"/>
          <p14:tracePt t="29204" x="6640513" y="3236913"/>
          <p14:tracePt t="29215" x="6632575" y="3236913"/>
          <p14:tracePt t="29506" x="6618288" y="3236913"/>
          <p14:tracePt t="29515" x="6581775" y="3236913"/>
          <p14:tracePt t="29524" x="6553200" y="3236913"/>
          <p14:tracePt t="29531" x="6530975" y="3236913"/>
          <p14:tracePt t="29541" x="6502400" y="3251200"/>
          <p14:tracePt t="29548" x="6465888" y="3251200"/>
          <p14:tracePt t="29559" x="6437313" y="3265488"/>
          <p14:tracePt t="29563" x="6415088" y="3265488"/>
          <p14:tracePt t="29576" x="6386513" y="3279775"/>
          <p14:tracePt t="29580" x="6364288" y="3287713"/>
          <p14:tracePt t="29589" x="6335713" y="3287713"/>
          <p14:tracePt t="29597" x="6327775" y="3302000"/>
          <p14:tracePt t="29606" x="6299200" y="3302000"/>
          <p14:tracePt t="29612" x="6284913" y="3302000"/>
          <p14:tracePt t="29622" x="6262688" y="3316288"/>
          <p14:tracePt t="29628" x="6248400" y="3316288"/>
          <p14:tracePt t="29639" x="6226175" y="3316288"/>
          <p14:tracePt t="29645" x="6197600" y="3330575"/>
          <p14:tracePt t="29655" x="6183313" y="3330575"/>
          <p14:tracePt t="29661" x="6175375" y="3330575"/>
          <p14:tracePt t="29671" x="6146800" y="3330575"/>
          <p14:tracePt t="29677" x="6132513" y="3330575"/>
          <p14:tracePt t="29687" x="6124575" y="3330575"/>
          <p14:tracePt t="29694" x="6096000" y="3330575"/>
          <p14:tracePt t="29704" x="6081713" y="3330575"/>
          <p14:tracePt t="29710" x="6073775" y="3330575"/>
          <p14:tracePt t="29720" x="6059488" y="3330575"/>
          <p14:tracePt t="29725" x="6030913" y="3330575"/>
          <p14:tracePt t="29737" x="6022975" y="3330575"/>
          <p14:tracePt t="29741" x="6008688" y="3330575"/>
          <p14:tracePt t="29754" x="5994400" y="3330575"/>
          <p14:tracePt t="29758" x="5980113" y="3330575"/>
          <p14:tracePt t="29771" x="5972175" y="3330575"/>
          <p14:tracePt t="29775" x="5943600" y="3330575"/>
          <p14:tracePt t="29788" x="5929313" y="3330575"/>
          <p14:tracePt t="29792" x="5921375" y="3330575"/>
          <p14:tracePt t="29804" x="5907088" y="3330575"/>
          <p14:tracePt t="29807" x="5878513" y="3330575"/>
          <p14:tracePt t="29820" x="5856288" y="3330575"/>
          <p14:tracePt t="29825" x="5842000" y="3316288"/>
          <p14:tracePt t="29838" x="5805488" y="3316288"/>
          <p14:tracePt t="29841" x="5776913" y="3302000"/>
          <p14:tracePt t="29854" x="5754688" y="3302000"/>
          <p14:tracePt t="29855" x="5726113" y="3287713"/>
          <p14:tracePt t="29863" x="5703888" y="3287713"/>
          <p14:tracePt t="29873" x="5667375" y="3287713"/>
          <p14:tracePt t="29879" x="5638800" y="3279775"/>
          <p14:tracePt t="29889" x="5616575" y="3279775"/>
          <p14:tracePt t="29896" x="5588000" y="3265488"/>
          <p14:tracePt t="29905" x="5565775" y="3265488"/>
          <p14:tracePt t="29912" x="5537200" y="3265488"/>
          <p14:tracePt t="29922" x="5514975" y="3265488"/>
          <p14:tracePt t="29928" x="5500688" y="3251200"/>
          <p14:tracePt t="29937" x="5472113" y="3251200"/>
          <p14:tracePt t="29944" x="5464175" y="3251200"/>
          <p14:tracePt t="29954" x="5449888" y="3251200"/>
          <p14:tracePt t="29960" x="5421313" y="3236913"/>
          <p14:tracePt t="29970" x="5413375" y="3236913"/>
          <p14:tracePt t="29977" x="5399088" y="3236913"/>
          <p14:tracePt t="29991" x="5384800" y="3236913"/>
          <p14:tracePt t="30000" x="5370513" y="3236913"/>
          <p14:tracePt t="30008" x="5362575" y="3236913"/>
          <p14:tracePt t="30016" x="5334000" y="3236913"/>
          <p14:tracePt t="30025" x="5319713" y="3236913"/>
          <p14:tracePt t="30033" x="5311775" y="3236913"/>
          <p14:tracePt t="30041" x="5297488" y="3236913"/>
          <p14:tracePt t="30049" x="5268913" y="3236913"/>
          <p14:tracePt t="30057" x="5260975" y="3236913"/>
          <p14:tracePt t="30065" x="5232400" y="3251200"/>
          <p14:tracePt t="30073" x="5218113" y="3251200"/>
          <p14:tracePt t="30081" x="5195888" y="3251200"/>
          <p14:tracePt t="30090" x="5181600" y="3265488"/>
          <p14:tracePt t="30098" x="5159375" y="3265488"/>
          <p14:tracePt t="30106" x="5145088" y="3265488"/>
          <p14:tracePt t="30114" x="5116513" y="3279775"/>
          <p14:tracePt t="30123" x="5108575" y="3287713"/>
          <p14:tracePt t="30130" x="5080000" y="3287713"/>
          <p14:tracePt t="30140" x="5065713" y="3287713"/>
          <p14:tracePt t="30146" x="5043488" y="3302000"/>
          <p14:tracePt t="30156" x="5029200" y="3302000"/>
          <p14:tracePt t="30163" x="5014913" y="3302000"/>
          <p14:tracePt t="30172" x="4992688" y="3316288"/>
          <p14:tracePt t="30178" x="4978400" y="3316288"/>
          <p14:tracePt t="30188" x="4964113" y="3316288"/>
          <p14:tracePt t="30195" x="4956175" y="3330575"/>
          <p14:tracePt t="30205" x="4941888" y="3330575"/>
          <p14:tracePt t="30211" x="4927600" y="3330575"/>
          <p14:tracePt t="30221" x="4913313" y="3330575"/>
          <p14:tracePt t="30227" x="4905375" y="3338513"/>
          <p14:tracePt t="30237" x="4891088" y="3338513"/>
          <p14:tracePt t="30250" x="4876800" y="3338513"/>
          <p14:tracePt t="30266" x="4862513" y="3338513"/>
          <p14:tracePt t="30298" x="4854575" y="3330575"/>
          <p14:tracePt t="30314" x="4854575" y="3316288"/>
          <p14:tracePt t="30331" x="4854575" y="3302000"/>
          <p14:tracePt t="30340" x="4854575" y="3287713"/>
          <p14:tracePt t="30348" x="4854575" y="3279775"/>
          <p14:tracePt t="30358" x="4854575" y="3265488"/>
          <p14:tracePt t="30364" x="4840288" y="3251200"/>
          <p14:tracePt t="30375" x="4840288" y="3236913"/>
          <p14:tracePt t="30381" x="4840288" y="3228975"/>
          <p14:tracePt t="30392" x="4840288" y="3214688"/>
          <p14:tracePt t="30397" x="4840288" y="3200400"/>
          <p14:tracePt t="30408" x="4840288" y="3186113"/>
          <p14:tracePt t="30413" x="4840288" y="3163888"/>
          <p14:tracePt t="30428" x="4840288" y="3135313"/>
          <p14:tracePt t="30444" x="4840288" y="3113088"/>
          <p14:tracePt t="30460" x="4840288" y="3098800"/>
          <p14:tracePt t="30470" x="4854575" y="3084513"/>
          <p14:tracePt t="30477" x="4854575" y="3076575"/>
          <p14:tracePt t="30486" x="4854575" y="3062288"/>
          <p14:tracePt t="30493" x="4862513" y="3048000"/>
          <p14:tracePt t="30509" x="4876800" y="3033713"/>
          <p14:tracePt t="30517" x="4891088" y="3025775"/>
          <p14:tracePt t="30526" x="4891088" y="3011488"/>
          <p14:tracePt t="30534" x="4905375" y="3011488"/>
          <p14:tracePt t="30543" x="4905375" y="2997200"/>
          <p14:tracePt t="30551" x="4913313" y="2982913"/>
          <p14:tracePt t="30559" x="4927600" y="2974975"/>
          <p14:tracePt t="30567" x="4941888" y="2960688"/>
          <p14:tracePt t="30575" x="4956175" y="2946400"/>
          <p14:tracePt t="30583" x="4964113" y="2932113"/>
          <p14:tracePt t="30591" x="4978400" y="2924175"/>
          <p14:tracePt t="30599" x="4992688" y="2895600"/>
          <p14:tracePt t="30607" x="5006975" y="2881313"/>
          <p14:tracePt t="30615" x="5029200" y="2873375"/>
          <p14:tracePt t="30626" x="5043488" y="2859088"/>
          <p14:tracePt t="30634" x="5057775" y="2844800"/>
          <p14:tracePt t="30640" x="5065713" y="2830513"/>
          <p14:tracePt t="30647" x="5080000" y="2822575"/>
          <p14:tracePt t="30661" x="5094288" y="2822575"/>
          <p14:tracePt t="30668" x="5108575" y="2808288"/>
          <p14:tracePt t="30675" x="5116513" y="2779713"/>
          <p14:tracePt t="30681" x="5130800" y="2771775"/>
          <p14:tracePt t="30692" x="5145088" y="2757488"/>
          <p14:tracePt t="30698" x="5159375" y="2743200"/>
          <p14:tracePt t="30707" x="5167313" y="2728913"/>
          <p14:tracePt t="30713" x="5181600" y="2706688"/>
          <p14:tracePt t="30726" x="5210175" y="2692400"/>
          <p14:tracePt t="30734" x="5218113" y="2670175"/>
          <p14:tracePt t="30739" x="5232400" y="2655888"/>
          <p14:tracePt t="30746" x="5246688" y="2641600"/>
          <p14:tracePt t="30760" x="5268913" y="2627313"/>
          <p14:tracePt t="30761" x="5283200" y="2605088"/>
          <p14:tracePt t="30769" x="5297488" y="2590800"/>
          <p14:tracePt t="30777" x="5311775" y="2576513"/>
          <p14:tracePt t="30785" x="5334000" y="2568575"/>
          <p14:tracePt t="30793" x="5348288" y="2540000"/>
          <p14:tracePt t="30801" x="5362575" y="2525713"/>
          <p14:tracePt t="30809" x="5384800" y="2517775"/>
          <p14:tracePt t="30817" x="5413375" y="2503488"/>
          <p14:tracePt t="30825" x="5421313" y="2474913"/>
          <p14:tracePt t="30834" x="5449888" y="2466975"/>
          <p14:tracePt t="30842" x="5464175" y="2452688"/>
          <p14:tracePt t="30850" x="5472113" y="2438400"/>
          <p14:tracePt t="30858" x="5486400" y="2424113"/>
          <p14:tracePt t="30866" x="5514975" y="2416175"/>
          <p14:tracePt t="30877" x="5522913" y="2401888"/>
          <p14:tracePt t="30884" x="5522913" y="2387600"/>
          <p14:tracePt t="30890" x="5537200" y="2387600"/>
          <p14:tracePt t="30898" x="5551488" y="2387600"/>
          <p14:tracePt t="30910" x="5565775" y="2373313"/>
          <p14:tracePt t="30918" x="5573713" y="2373313"/>
          <p14:tracePt t="30925" x="5573713" y="2365375"/>
          <p14:tracePt t="30931" x="5588000" y="2365375"/>
          <p14:tracePt t="30943" x="5602288" y="2365375"/>
          <p14:tracePt t="30951" x="5616575" y="2365375"/>
          <p14:tracePt t="30956" x="5624513" y="2365375"/>
          <p14:tracePt t="30963" x="5638800" y="2365375"/>
          <p14:tracePt t="30974" x="5653088" y="2365375"/>
          <p14:tracePt t="30979" x="5667375" y="2365375"/>
          <p14:tracePt t="30991" x="5675313" y="2365375"/>
          <p14:tracePt t="30995" x="5689600" y="2365375"/>
          <p14:tracePt t="31008" x="5703888" y="2365375"/>
          <p14:tracePt t="31012" x="5718175" y="2365375"/>
          <p14:tracePt t="31027" x="5726113" y="2365375"/>
          <p14:tracePt t="31028" x="5740400" y="2365375"/>
          <p14:tracePt t="31039" x="5754688" y="2365375"/>
          <p14:tracePt t="31044" x="5768975" y="2365375"/>
          <p14:tracePt t="31052" x="5776913" y="2365375"/>
          <p14:tracePt t="31061" x="5791200" y="2365375"/>
          <p14:tracePt t="31068" x="5819775" y="2365375"/>
          <p14:tracePt t="31079" x="5827713" y="2373313"/>
          <p14:tracePt t="31084" x="5842000" y="2373313"/>
          <p14:tracePt t="31099" x="5870575" y="2373313"/>
          <p14:tracePt t="31109" x="5878513" y="2373313"/>
          <p14:tracePt t="31117" x="5892800" y="2373313"/>
          <p14:tracePt t="31125" x="5907088" y="2387600"/>
          <p14:tracePt t="31133" x="5921375" y="2387600"/>
          <p14:tracePt t="31148" x="5929313" y="2387600"/>
          <p14:tracePt t="31159" x="5943600" y="2387600"/>
          <p14:tracePt t="31165" x="5957888" y="2387600"/>
          <p14:tracePt t="31174" x="5972175" y="2401888"/>
          <p14:tracePt t="31188" x="5980113" y="2401888"/>
          <p14:tracePt t="31197" x="5994400" y="2401888"/>
          <p14:tracePt t="31212" x="6008688" y="2416175"/>
          <p14:tracePt t="31222" x="6022975" y="2416175"/>
          <p14:tracePt t="31229" x="6030913" y="2416175"/>
          <p14:tracePt t="31239" x="6045200" y="2424113"/>
          <p14:tracePt t="31246" x="6059488" y="2424113"/>
          <p14:tracePt t="31257" x="6081713" y="2424113"/>
          <p14:tracePt t="31261" x="6096000" y="2438400"/>
          <p14:tracePt t="31274" x="6110288" y="2438400"/>
          <p14:tracePt t="31278" x="6124575" y="2438400"/>
          <p14:tracePt t="31290" x="6132513" y="2452688"/>
          <p14:tracePt t="31294" x="6161088" y="2452688"/>
          <p14:tracePt t="31302" x="6175375" y="2452688"/>
          <p14:tracePt t="31312" x="6183313" y="2466975"/>
          <p14:tracePt t="31318" x="6197600" y="2466975"/>
          <p14:tracePt t="31328" x="6226175" y="2466975"/>
          <p14:tracePt t="31334" x="6234113" y="2474913"/>
          <p14:tracePt t="31343" x="6248400" y="2474913"/>
          <p14:tracePt t="31351" x="6262688" y="2474913"/>
          <p14:tracePt t="31359" x="6262688" y="2489200"/>
          <p14:tracePt t="31367" x="6276975" y="2489200"/>
          <p14:tracePt t="31376" x="6284913" y="2489200"/>
          <p14:tracePt t="31383" x="6299200" y="2503488"/>
          <p14:tracePt t="31398" x="6299200" y="2517775"/>
          <p14:tracePt t="31407" x="6313488" y="2517775"/>
          <p14:tracePt t="31422" x="6313488" y="2525713"/>
          <p14:tracePt t="31431" x="6327775" y="2525713"/>
          <p14:tracePt t="31440" x="6327775" y="2540000"/>
          <p14:tracePt t="31448" x="6335713" y="2540000"/>
          <p14:tracePt t="31462" x="6350000" y="2554288"/>
          <p14:tracePt t="31473" x="6350000" y="2568575"/>
          <p14:tracePt t="31480" x="6364288" y="2568575"/>
          <p14:tracePt t="31490" x="6378575" y="2576513"/>
          <p14:tracePt t="31496" x="6378575" y="2590800"/>
          <p14:tracePt t="31507" x="6378575" y="2605088"/>
          <p14:tracePt t="31513" x="6386513" y="2605088"/>
          <p14:tracePt t="31523" x="6400800" y="2619375"/>
          <p14:tracePt t="31528" x="6400800" y="2627313"/>
          <p14:tracePt t="31541" x="6415088" y="2641600"/>
          <p14:tracePt t="31545" x="6415088" y="2655888"/>
          <p14:tracePt t="31558" x="6429375" y="2655888"/>
          <p14:tracePt t="31561" x="6429375" y="2670175"/>
          <p14:tracePt t="31569" x="6437313" y="2678113"/>
          <p14:tracePt t="31578" x="6437313" y="2692400"/>
          <p14:tracePt t="31585" x="6451600" y="2706688"/>
          <p14:tracePt t="31593" x="6451600" y="2720975"/>
          <p14:tracePt t="31608" x="6465888" y="2728913"/>
          <p14:tracePt t="31617" x="6465888" y="2743200"/>
          <p14:tracePt t="31626" x="6480175" y="2743200"/>
          <p14:tracePt t="31634" x="6480175" y="2757488"/>
          <p14:tracePt t="31642" x="6488113" y="2771775"/>
          <p14:tracePt t="31657" x="6502400" y="2771775"/>
          <p14:tracePt t="31666" x="6516688" y="2779713"/>
          <p14:tracePt t="31674" x="6530975" y="2794000"/>
          <p14:tracePt t="31683" x="6538913" y="2808288"/>
          <p14:tracePt t="31691" x="6538913" y="2822575"/>
          <p14:tracePt t="31699" x="6567488" y="2822575"/>
          <p14:tracePt t="31707" x="6567488" y="2830513"/>
          <p14:tracePt t="31715" x="6581775" y="2844800"/>
          <p14:tracePt t="31724" x="6589713" y="2859088"/>
          <p14:tracePt t="31731" x="6604000" y="2873375"/>
          <p14:tracePt t="31740" x="6618288" y="2881313"/>
          <p14:tracePt t="31747" x="6632575" y="2895600"/>
          <p14:tracePt t="31756" x="6640513" y="2909888"/>
          <p14:tracePt t="31763" x="6640513" y="2924175"/>
          <p14:tracePt t="31772" x="6654800" y="2932113"/>
          <p14:tracePt t="31779" x="6669088" y="2932113"/>
          <p14:tracePt t="31788" x="6669088" y="2946400"/>
          <p14:tracePt t="31795" x="6683375" y="2960688"/>
          <p14:tracePt t="31805" x="6691313" y="2974975"/>
          <p14:tracePt t="31812" x="6705600" y="2997200"/>
          <p14:tracePt t="31821" x="6719888" y="3011488"/>
          <p14:tracePt t="31828" x="6734175" y="3025775"/>
          <p14:tracePt t="31837" x="6742113" y="3033713"/>
          <p14:tracePt t="31844" x="6742113" y="3048000"/>
          <p14:tracePt t="31853" x="6756400" y="3062288"/>
          <p14:tracePt t="31860" x="6770688" y="3076575"/>
          <p14:tracePt t="31875" x="6784975" y="3084513"/>
          <p14:tracePt t="31883" x="6792913" y="3098800"/>
          <p14:tracePt t="31892" x="6807200" y="3113088"/>
          <p14:tracePt t="31900" x="6821488" y="3127375"/>
          <p14:tracePt t="31909" x="6821488" y="3135313"/>
          <p14:tracePt t="31917" x="6835775" y="3149600"/>
          <p14:tracePt t="31925" x="6843713" y="3163888"/>
          <p14:tracePt t="31933" x="6843713" y="3178175"/>
          <p14:tracePt t="31941" x="6858000" y="3186113"/>
          <p14:tracePt t="31949" x="6858000" y="3200400"/>
          <p14:tracePt t="31957" x="6872288" y="3214688"/>
          <p14:tracePt t="31965" x="6872288" y="3228975"/>
          <p14:tracePt t="31974" x="6872288" y="3236913"/>
          <p14:tracePt t="31981" x="6886575" y="3251200"/>
          <p14:tracePt t="31989" x="6886575" y="3265488"/>
          <p14:tracePt t="31997" x="6886575" y="3279775"/>
          <p14:tracePt t="32005" x="6886575" y="3287713"/>
          <p14:tracePt t="32013" x="6886575" y="3316288"/>
          <p14:tracePt t="32021" x="6886575" y="3330575"/>
          <p14:tracePt t="32029" x="6886575" y="3338513"/>
          <p14:tracePt t="32038" x="6886575" y="3367088"/>
          <p14:tracePt t="32045" x="6886575" y="3381375"/>
          <p14:tracePt t="32054" x="6886575" y="3389313"/>
          <p14:tracePt t="32070" x="6886575" y="3403600"/>
          <p14:tracePt t="32078" x="6886575" y="3417888"/>
          <p14:tracePt t="32110" x="6872288" y="3417888"/>
          <p14:tracePt t="32119" x="6843713" y="3417888"/>
          <p14:tracePt t="32126" x="6835775" y="3417888"/>
          <p14:tracePt t="32134" x="6807200" y="3417888"/>
          <p14:tracePt t="32143" x="6784975" y="3417888"/>
          <p14:tracePt t="32151" x="6756400" y="3417888"/>
          <p14:tracePt t="32159" x="6734175" y="3417888"/>
          <p14:tracePt t="32168" x="6705600" y="3417888"/>
          <p14:tracePt t="32175" x="6683375" y="3403600"/>
          <p14:tracePt t="32183" x="6654800" y="3403600"/>
          <p14:tracePt t="32192" x="6632575" y="3389313"/>
          <p14:tracePt t="32200" x="6604000" y="3389313"/>
          <p14:tracePt t="32207" x="6581775" y="3381375"/>
          <p14:tracePt t="32216" x="6538913" y="3381375"/>
          <p14:tracePt t="32224" x="6530975" y="3367088"/>
          <p14:tracePt t="32231" x="6502400" y="3367088"/>
          <p14:tracePt t="32240" x="6480175" y="3367088"/>
          <p14:tracePt t="32248" x="6451600" y="3352800"/>
          <p14:tracePt t="32256" x="6429375" y="3352800"/>
          <p14:tracePt t="32264" x="6400800" y="3352800"/>
          <p14:tracePt t="32272" x="6378575" y="3352800"/>
          <p14:tracePt t="32280" x="6350000" y="3352800"/>
          <p14:tracePt t="32288" x="6327775" y="3352800"/>
          <p14:tracePt t="32296" x="6276975" y="3338513"/>
          <p14:tracePt t="32305" x="6248400" y="3338513"/>
          <p14:tracePt t="32312" x="6226175" y="3330575"/>
          <p14:tracePt t="32322" x="6183313" y="3330575"/>
          <p14:tracePt t="32329" x="6146800" y="3330575"/>
          <p14:tracePt t="32338" x="6110288" y="3316288"/>
          <p14:tracePt t="32345" x="6059488" y="3316288"/>
          <p14:tracePt t="32354" x="6030913" y="3302000"/>
          <p14:tracePt t="32361" x="5994400" y="3302000"/>
          <p14:tracePt t="32370" x="5929313" y="3287713"/>
          <p14:tracePt t="32377" x="5892800" y="3279775"/>
          <p14:tracePt t="32387" x="5870575" y="3265488"/>
          <p14:tracePt t="32394" x="5842000" y="3265488"/>
          <p14:tracePt t="32403" x="5805488" y="3251200"/>
          <p14:tracePt t="32410" x="5776913" y="3236913"/>
          <p14:tracePt t="32420" x="5726113" y="3228975"/>
          <p14:tracePt t="32425" x="5718175" y="3228975"/>
          <p14:tracePt t="32437" x="5653088" y="3214688"/>
          <p14:tracePt t="32442" x="5624513" y="3200400"/>
          <p14:tracePt t="32453" x="5602288" y="3200400"/>
          <p14:tracePt t="32459" x="5573713" y="3200400"/>
          <p14:tracePt t="32470" x="5514975" y="3186113"/>
          <p14:tracePt t="32474" x="5500688" y="3186113"/>
          <p14:tracePt t="32487" x="5472113" y="3186113"/>
          <p14:tracePt t="32490" x="5435600" y="3186113"/>
          <p14:tracePt t="32503" x="5413375" y="3186113"/>
          <p14:tracePt t="32507" x="5370513" y="3186113"/>
          <p14:tracePt t="32520" x="5362575" y="3186113"/>
          <p14:tracePt t="32523" x="5319713" y="3186113"/>
          <p14:tracePt t="32536" x="5297488" y="3186113"/>
          <p14:tracePt t="32539" x="5260975" y="3186113"/>
          <p14:tracePt t="32553" x="5246688" y="3186113"/>
          <p14:tracePt t="32556" x="5195888" y="3186113"/>
          <p14:tracePt t="32570" x="5181600" y="3186113"/>
          <p14:tracePt t="32573" x="5145088" y="3186113"/>
          <p14:tracePt t="32586" x="5130800" y="3186113"/>
          <p14:tracePt t="32590" x="5094288" y="3200400"/>
          <p14:tracePt t="32604" x="5065713" y="3200400"/>
          <p14:tracePt t="32607" x="5057775" y="3200400"/>
          <p14:tracePt t="32621" x="5029200" y="3200400"/>
          <p14:tracePt t="32622" x="5006975" y="3200400"/>
          <p14:tracePt t="32628" x="4992688" y="3200400"/>
          <p14:tracePt t="32643" x="4978400" y="3200400"/>
          <p14:tracePt t="32668" x="4964113" y="3200400"/>
          <p14:tracePt t="32741" x="4978400" y="3200400"/>
          <p14:tracePt t="32749" x="4992688" y="3200400"/>
          <p14:tracePt t="32759" x="5014913" y="3200400"/>
          <p14:tracePt t="32765" x="5057775" y="3200400"/>
          <p14:tracePt t="32775" x="5080000" y="3200400"/>
          <p14:tracePt t="32781" x="5116513" y="3200400"/>
          <p14:tracePt t="32791" x="5167313" y="3200400"/>
          <p14:tracePt t="32798" x="5218113" y="3200400"/>
          <p14:tracePt t="32807" x="5268913" y="3200400"/>
          <p14:tracePt t="32814" x="5319713" y="3200400"/>
          <p14:tracePt t="32823" x="5370513" y="3200400"/>
          <p14:tracePt t="32830" x="5399088" y="3200400"/>
          <p14:tracePt t="32839" x="5435600" y="3200400"/>
          <p14:tracePt t="32846" x="5486400" y="3200400"/>
          <p14:tracePt t="32856" x="5522913" y="3214688"/>
          <p14:tracePt t="32862" x="5551488" y="3214688"/>
          <p14:tracePt t="32872" x="5588000" y="3214688"/>
          <p14:tracePt t="32879" x="5624513" y="3214688"/>
          <p14:tracePt t="32888" x="5653088" y="3228975"/>
          <p14:tracePt t="32895" x="5675313" y="3228975"/>
          <p14:tracePt t="32904" x="5703888" y="3228975"/>
          <p14:tracePt t="32911" x="5726113" y="3236913"/>
          <p14:tracePt t="32919" x="5754688" y="3236913"/>
          <p14:tracePt t="32927" x="5776913" y="3251200"/>
          <p14:tracePt t="32935" x="5805488" y="3251200"/>
          <p14:tracePt t="32943" x="5856288" y="3251200"/>
          <p14:tracePt t="32952" x="5892800" y="3251200"/>
          <p14:tracePt t="32959" x="5929313" y="3251200"/>
          <p14:tracePt t="32967" x="5972175" y="3251200"/>
          <p14:tracePt t="32976" x="6022975" y="3251200"/>
          <p14:tracePt t="32984" x="6073775" y="3251200"/>
          <p14:tracePt t="32991" x="6110288" y="3251200"/>
          <p14:tracePt t="32999" x="6161088" y="3251200"/>
          <p14:tracePt t="33008" x="6211888" y="3251200"/>
          <p14:tracePt t="33015" x="6262688" y="3251200"/>
          <p14:tracePt t="33024" x="6284913" y="3251200"/>
          <p14:tracePt t="33032" x="6327775" y="3251200"/>
          <p14:tracePt t="33040" x="6364288" y="3251200"/>
          <p14:tracePt t="33048" x="6400800" y="3265488"/>
          <p14:tracePt t="33056" x="6429375" y="3265488"/>
          <p14:tracePt t="33064" x="6451600" y="3279775"/>
          <p14:tracePt t="33072" x="6480175" y="3279775"/>
          <p14:tracePt t="33080" x="6502400" y="3279775"/>
          <p14:tracePt t="33096" x="6516688" y="3279775"/>
          <p14:tracePt t="33106" x="6530975" y="3279775"/>
          <p14:tracePt t="33120" x="6538913" y="3279775"/>
          <p14:tracePt t="33606" x="6516688" y="3279775"/>
          <p14:tracePt t="33614" x="6502400" y="3279775"/>
          <p14:tracePt t="33623" x="6480175" y="3287713"/>
          <p14:tracePt t="33630" x="6451600" y="3302000"/>
          <p14:tracePt t="33640" x="6415088" y="3316288"/>
          <p14:tracePt t="33647" x="6386513" y="3330575"/>
          <p14:tracePt t="33657" x="6350000" y="3338513"/>
          <p14:tracePt t="33663" x="6299200" y="3367088"/>
          <p14:tracePt t="33674" x="6262688" y="3381375"/>
          <p14:tracePt t="33679" x="6248400" y="3389313"/>
          <p14:tracePt t="33690" x="6183313" y="3403600"/>
          <p14:tracePt t="33695" x="6161088" y="3403600"/>
          <p14:tracePt t="33708" x="6132513" y="3417888"/>
          <p14:tracePt t="33712" x="6110288" y="3432175"/>
          <p14:tracePt t="33725" x="6081713" y="3432175"/>
          <p14:tracePt t="33728" x="6059488" y="3440113"/>
          <p14:tracePt t="33735" x="6030913" y="3440113"/>
          <p14:tracePt t="33744" x="6022975" y="3440113"/>
          <p14:tracePt t="33752" x="5994400" y="3440113"/>
          <p14:tracePt t="33767" x="5980113" y="3440113"/>
          <p14:tracePt t="33776" x="5972175" y="3454400"/>
          <p14:tracePt t="33784" x="5957888" y="3454400"/>
          <p14:tracePt t="33792" x="5943600" y="3454400"/>
          <p14:tracePt t="33807" x="5929313" y="3454400"/>
          <p14:tracePt t="33816" x="5921375" y="3454400"/>
          <p14:tracePt t="33825" x="5907088" y="3454400"/>
          <p14:tracePt t="33840" x="5892800" y="3454400"/>
          <p14:tracePt t="33848" x="5878513" y="3454400"/>
          <p14:tracePt t="33857" x="5870575" y="3454400"/>
          <p14:tracePt t="33865" x="5856288" y="3454400"/>
          <p14:tracePt t="33874" x="5842000" y="3454400"/>
          <p14:tracePt t="33881" x="5827713" y="3454400"/>
          <p14:tracePt t="33896" x="5819775" y="3454400"/>
          <p14:tracePt t="33905" x="5805488" y="3454400"/>
          <p14:tracePt t="33913" x="5791200" y="3468688"/>
          <p14:tracePt t="33929" x="5776913" y="3468688"/>
          <p14:tracePt t="33938" x="5768975" y="3468688"/>
          <p14:tracePt t="33954" x="5754688" y="3468688"/>
          <p14:tracePt t="33971" x="5740400" y="3468688"/>
          <p14:tracePt t="33978" x="5726113" y="3468688"/>
          <p14:tracePt t="33994" x="5718175" y="3468688"/>
          <p14:tracePt t="34009" x="5703888" y="3482975"/>
          <p14:tracePt t="34018" x="5689600" y="3482975"/>
          <p14:tracePt t="34035" x="5675313" y="3482975"/>
          <p14:tracePt t="34051" x="5667375" y="3482975"/>
          <p14:tracePt t="34099" x="5653088" y="3482975"/>
          <p14:tracePt t="34366" x="5667375" y="3482975"/>
          <p14:tracePt t="34399" x="5675313" y="3482975"/>
          <p14:tracePt t="34423" x="5689600" y="3482975"/>
          <p14:tracePt t="34430" x="5703888" y="3482975"/>
          <p14:tracePt t="34447" x="5718175" y="3482975"/>
          <p14:tracePt t="34463" x="5726113" y="3482975"/>
          <p14:tracePt t="34479" x="5740400" y="3482975"/>
          <p14:tracePt t="34488" x="5754688" y="3482975"/>
          <p14:tracePt t="34512" x="5768975" y="3482975"/>
          <p14:tracePt t="34544" x="5776913" y="3482975"/>
          <p14:tracePt t="34560" x="5791200" y="3482975"/>
          <p14:tracePt t="34592" x="5805488" y="3482975"/>
          <p14:tracePt t="34617" x="5819775" y="3482975"/>
          <p14:tracePt t="34641" x="5827713" y="3482975"/>
          <p14:tracePt t="34665" x="5842000" y="3482975"/>
          <p14:tracePt t="34697" x="5856288" y="3482975"/>
          <p14:tracePt t="34730" x="5870575" y="3482975"/>
          <p14:tracePt t="34770" x="5878513" y="3482975"/>
          <p14:tracePt t="34803" x="5892800" y="3482975"/>
          <p14:tracePt t="34826" x="5892800" y="3490913"/>
          <p14:tracePt t="34835" x="5907088" y="3490913"/>
          <p14:tracePt t="34859" x="5921375" y="3490913"/>
          <p14:tracePt t="34884" x="5929313" y="3490913"/>
          <p14:tracePt t="34908" x="5943600" y="3490913"/>
          <p14:tracePt t="34932" x="5957888" y="3490913"/>
          <p14:tracePt t="34964" x="5972175" y="3490913"/>
          <p14:tracePt t="34981" x="5980113" y="3490913"/>
          <p14:tracePt t="35005" x="5994400" y="3490913"/>
          <p14:tracePt t="35029" x="6008688" y="3490913"/>
          <p14:tracePt t="35045" x="6022975" y="3490913"/>
          <p14:tracePt t="35061" x="6030913" y="3490913"/>
          <p14:tracePt t="35076" x="6045200" y="3490913"/>
          <p14:tracePt t="35085" x="6059488" y="3490913"/>
          <p14:tracePt t="35094" x="6073775" y="3490913"/>
          <p14:tracePt t="35102" x="6081713" y="3490913"/>
          <p14:tracePt t="35118" x="6096000" y="3490913"/>
          <p14:tracePt t="35126" x="6110288" y="3490913"/>
          <p14:tracePt t="35134" x="6124575" y="3490913"/>
          <p14:tracePt t="35143" x="6132513" y="3490913"/>
          <p14:tracePt t="35150" x="6146800" y="3490913"/>
          <p14:tracePt t="35159" x="6175375" y="3482975"/>
          <p14:tracePt t="35166" x="6183313" y="3482975"/>
          <p14:tracePt t="35175" x="6197600" y="3482975"/>
          <p14:tracePt t="35183" x="6226175" y="3482975"/>
          <p14:tracePt t="35191" x="6234113" y="3482975"/>
          <p14:tracePt t="35199" x="6248400" y="3482975"/>
          <p14:tracePt t="35207" x="6262688" y="3482975"/>
          <p14:tracePt t="35214" x="6276975" y="3482975"/>
          <p14:tracePt t="35231" x="6284913" y="3482975"/>
          <p14:tracePt t="35247" x="6299200" y="3482975"/>
          <p14:tracePt t="35385" x="6284913" y="3482975"/>
          <p14:tracePt t="35393" x="6276975" y="3482975"/>
          <p14:tracePt t="35401" x="6262688" y="3482975"/>
          <p14:tracePt t="35409" x="6234113" y="3482975"/>
          <p14:tracePt t="35417" x="6211888" y="3482975"/>
          <p14:tracePt t="35425" x="6183313" y="3482975"/>
          <p14:tracePt t="35433" x="6161088" y="3482975"/>
          <p14:tracePt t="35441" x="6132513" y="3482975"/>
          <p14:tracePt t="35449" x="6110288" y="3482975"/>
          <p14:tracePt t="35457" x="6096000" y="3482975"/>
          <p14:tracePt t="35465" x="6073775" y="3482975"/>
          <p14:tracePt t="35473" x="6045200" y="3482975"/>
          <p14:tracePt t="35481" x="6030913" y="3482975"/>
          <p14:tracePt t="35489" x="6008688" y="3482975"/>
          <p14:tracePt t="35497" x="5994400" y="3482975"/>
          <p14:tracePt t="35506" x="5972175" y="3482975"/>
          <p14:tracePt t="35514" x="5957888" y="3482975"/>
          <p14:tracePt t="35522" x="5943600" y="3482975"/>
          <p14:tracePt t="35530" x="5929313" y="3490913"/>
          <p14:tracePt t="35538" x="5921375" y="3490913"/>
          <p14:tracePt t="35546" x="5907088" y="3490913"/>
          <p14:tracePt t="35555" x="5892800" y="3490913"/>
          <p14:tracePt t="35562" x="5878513" y="3490913"/>
          <p14:tracePt t="35571" x="5870575" y="3490913"/>
          <p14:tracePt t="35587" x="5842000" y="3490913"/>
          <p14:tracePt t="35595" x="5827713" y="3505200"/>
          <p14:tracePt t="35605" x="5819775" y="3505200"/>
          <p14:tracePt t="35612" x="5805488" y="3505200"/>
          <p14:tracePt t="35622" x="5791200" y="3505200"/>
          <p14:tracePt t="35627" x="5776913" y="3505200"/>
          <p14:tracePt t="35636" x="5768975" y="3505200"/>
          <p14:tracePt t="35643" x="5754688" y="3505200"/>
          <p14:tracePt t="35651" x="5740400" y="3505200"/>
          <p14:tracePt t="35659" x="5726113" y="3505200"/>
          <p14:tracePt t="35667" x="5718175" y="3505200"/>
          <p14:tracePt t="35683" x="5703888" y="3505200"/>
          <p14:tracePt t="35699" x="5689600" y="3505200"/>
          <p14:tracePt t="35733" x="5675313" y="3505200"/>
          <p14:tracePt t="35764" x="5675313" y="3490913"/>
          <p14:tracePt t="35789" x="5667375" y="3490913"/>
          <p14:tracePt t="35829" x="5653088" y="3490913"/>
          <p14:tracePt t="35854" x="5653088" y="3482975"/>
          <p14:tracePt t="35862" x="5638800" y="3482975"/>
          <p14:tracePt t="35935" x="5653088" y="3482975"/>
          <p14:tracePt t="35943" x="5675313" y="3482975"/>
          <p14:tracePt t="35951" x="5689600" y="3482975"/>
          <p14:tracePt t="35959" x="5703888" y="3482975"/>
          <p14:tracePt t="35966" x="5726113" y="3468688"/>
          <p14:tracePt t="35975" x="5754688" y="3468688"/>
          <p14:tracePt t="35983" x="5768975" y="3468688"/>
          <p14:tracePt t="35991" x="5776913" y="3468688"/>
          <p14:tracePt t="35999" x="5805488" y="3468688"/>
          <p14:tracePt t="36007" x="5819775" y="3468688"/>
          <p14:tracePt t="36015" x="5827713" y="3468688"/>
          <p14:tracePt t="36031" x="5842000" y="3468688"/>
          <p14:tracePt t="36048" x="5856288" y="3468688"/>
          <p14:tracePt t="36058" x="5870575" y="3468688"/>
          <p14:tracePt t="36071" x="5878513" y="3468688"/>
          <p14:tracePt t="36087" x="5892800" y="3468688"/>
          <p14:tracePt t="36096" x="5907088" y="3468688"/>
          <p14:tracePt t="36112" x="5921375" y="3468688"/>
          <p14:tracePt t="36123" x="5929313" y="3468688"/>
          <p14:tracePt t="36137" x="5943600" y="3468688"/>
          <p14:tracePt t="36145" x="5957888" y="3468688"/>
          <p14:tracePt t="36155" x="5972175" y="3468688"/>
          <p14:tracePt t="36176" x="5980113" y="3468688"/>
          <p14:tracePt t="36192" x="5994400" y="3468688"/>
          <p14:tracePt t="36209" x="6008688" y="3468688"/>
          <p14:tracePt t="36233" x="6022975" y="3468688"/>
          <p14:tracePt t="36257" x="6030913" y="3468688"/>
          <p14:tracePt t="36273" x="6045200" y="3468688"/>
          <p14:tracePt t="36299" x="6059488" y="3468688"/>
          <p14:tracePt t="36323" x="6073775" y="3468688"/>
          <p14:tracePt t="36339" x="6081713" y="3454400"/>
          <p14:tracePt t="36354" x="6096000" y="3454400"/>
          <p14:tracePt t="36363" x="6110288" y="3454400"/>
          <p14:tracePt t="36378" x="6124575" y="3454400"/>
          <p14:tracePt t="36391" x="6132513" y="3454400"/>
          <p14:tracePt t="36404" x="6146800" y="3454400"/>
          <p14:tracePt t="36420" x="6161088" y="3454400"/>
          <p14:tracePt t="36428" x="6175375" y="3454400"/>
          <p14:tracePt t="36443" x="6183313" y="3454400"/>
          <p14:tracePt t="36452" x="6197600" y="3454400"/>
          <p14:tracePt t="36468" x="6197600" y="3440113"/>
          <p14:tracePt t="36476" x="6211888" y="3440113"/>
          <p14:tracePt t="36492" x="6226175" y="3440113"/>
          <p14:tracePt t="36524" x="6234113" y="3440113"/>
          <p14:tracePt t="36791" x="6248400" y="3440113"/>
          <p14:tracePt t="36807" x="6262688" y="3440113"/>
          <p14:tracePt t="36816" x="6276975" y="3440113"/>
          <p14:tracePt t="36830" x="6284913" y="3440113"/>
          <p14:tracePt t="36832" x="6299200" y="3440113"/>
          <p14:tracePt t="36846" x="6327775" y="3440113"/>
          <p14:tracePt t="36849" x="6350000" y="3440113"/>
          <p14:tracePt t="36864" x="6386513" y="3454400"/>
          <p14:tracePt t="36878" x="6415088" y="3454400"/>
          <p14:tracePt t="36880" x="6437313" y="3468688"/>
          <p14:tracePt t="36892" x="6451600" y="3468688"/>
          <p14:tracePt t="36897" x="6465888" y="3482975"/>
          <p14:tracePt t="36906" x="6480175" y="3482975"/>
          <p14:tracePt t="36920" x="6488113" y="3490913"/>
          <p14:tracePt t="36945" x="6502400" y="3490913"/>
          <p14:tracePt t="37261" x="6516688" y="3490913"/>
          <p14:tracePt t="37269" x="6530975" y="3490913"/>
          <p14:tracePt t="37277" x="6538913" y="3490913"/>
          <p14:tracePt t="37285" x="6553200" y="3490913"/>
          <p14:tracePt t="37293" x="6589713" y="3490913"/>
          <p14:tracePt t="37301" x="6618288" y="3490913"/>
          <p14:tracePt t="37309" x="6640513" y="3490913"/>
          <p14:tracePt t="37317" x="6669088" y="3490913"/>
          <p14:tracePt t="37326" x="6683375" y="3505200"/>
          <p14:tracePt t="37333" x="6705600" y="3505200"/>
          <p14:tracePt t="37342" x="6705600" y="3519488"/>
          <p14:tracePt t="37349" x="6719888" y="3519488"/>
          <p14:tracePt t="37357" x="6734175" y="3519488"/>
          <p14:tracePt t="37365" x="6742113" y="3519488"/>
          <p14:tracePt t="37373" x="6742113" y="3533775"/>
          <p14:tracePt t="37398" x="6756400" y="3533775"/>
          <p14:tracePt t="37826" x="6742113" y="3533775"/>
          <p14:tracePt t="37858" x="6734175" y="3533775"/>
          <p14:tracePt t="37874" x="6719888" y="3533775"/>
          <p14:tracePt t="37890" x="6705600" y="3533775"/>
          <p14:tracePt t="37906" x="6691313" y="3533775"/>
          <p14:tracePt t="37923" x="6683375" y="3533775"/>
          <p14:tracePt t="37931" x="6683375" y="3519488"/>
          <p14:tracePt t="37987" x="6669088" y="3519488"/>
          <p14:tracePt t="38165" x="6683375" y="3519488"/>
          <p14:tracePt t="38190" x="6691313" y="3519488"/>
          <p14:tracePt t="38206" x="6705600" y="3519488"/>
          <p14:tracePt t="38214" x="6719888" y="3519488"/>
          <p14:tracePt t="38229" x="6734175" y="3519488"/>
          <p14:tracePt t="38231" x="6742113" y="3519488"/>
          <p14:tracePt t="38248" x="6756400" y="3519488"/>
          <p14:tracePt t="38258" x="6770688" y="3519488"/>
          <p14:tracePt t="38262" x="6784975" y="3519488"/>
          <p14:tracePt t="38276" x="6792913" y="3519488"/>
          <p14:tracePt t="38279" x="6807200" y="3533775"/>
          <p14:tracePt t="38295" x="6821488" y="3533775"/>
          <p14:tracePt t="38307" x="6835775" y="3533775"/>
          <p14:tracePt t="38320" x="6843713" y="3533775"/>
          <p14:tracePt t="38328" x="6843713" y="3541713"/>
          <p14:tracePt t="38343" x="6858000" y="3541713"/>
          <p14:tracePt t="38351" x="6872288" y="3541713"/>
          <p14:tracePt t="38368" x="6872288" y="3556000"/>
          <p14:tracePt t="38376" x="6886575" y="3556000"/>
          <p14:tracePt t="38384" x="6894513" y="3556000"/>
          <p14:tracePt t="38393" x="6894513" y="3570288"/>
          <p14:tracePt t="38408" x="6908800" y="3570288"/>
          <p14:tracePt t="38424" x="6923088" y="3584575"/>
          <p14:tracePt t="38448" x="6937375" y="3584575"/>
          <p14:tracePt t="38460" x="6937375" y="3592513"/>
          <p14:tracePt t="38473" x="6945313" y="3606800"/>
          <p14:tracePt t="38489" x="6959600" y="3621088"/>
          <p14:tracePt t="38513" x="6973888" y="3635375"/>
          <p14:tracePt t="38529" x="6973888" y="3643313"/>
          <p14:tracePt t="38541" x="6988175" y="3643313"/>
          <p14:tracePt t="38545" x="6988175" y="3657600"/>
          <p14:tracePt t="38562" x="6996113" y="3671888"/>
          <p14:tracePt t="38574" x="6996113" y="3686175"/>
          <p14:tracePt t="38578" x="7010400" y="3686175"/>
          <p14:tracePt t="38594" x="7010400" y="3694113"/>
          <p14:tracePt t="38594" x="7010400" y="3708400"/>
          <p14:tracePt t="38610" x="7024688" y="3722688"/>
          <p14:tracePt t="38618" x="7024688" y="3736975"/>
          <p14:tracePt t="38634" x="7038975" y="3744913"/>
          <p14:tracePt t="38650" x="7038975" y="3759200"/>
          <p14:tracePt t="38666" x="7038975" y="3773488"/>
          <p14:tracePt t="38678" x="7038975" y="3787775"/>
          <p14:tracePt t="38699" x="7046913" y="3795713"/>
          <p14:tracePt t="38723" x="7046913" y="3810000"/>
          <p14:tracePt t="38837" x="7038975" y="3810000"/>
          <p14:tracePt t="38844" x="7038975" y="3795713"/>
          <p14:tracePt t="38857" x="7024688" y="3787775"/>
          <p14:tracePt t="38860" x="7024688" y="3773488"/>
          <p14:tracePt t="38877" x="7010400" y="3759200"/>
          <p14:tracePt t="38878" x="6996113" y="3744913"/>
          <p14:tracePt t="38885" x="6988175" y="3736975"/>
          <p14:tracePt t="38893" x="6973888" y="3708400"/>
          <p14:tracePt t="38901" x="6959600" y="3694113"/>
          <p14:tracePt t="38910" x="6945313" y="3686175"/>
          <p14:tracePt t="38917" x="6923088" y="3657600"/>
          <p14:tracePt t="38926" x="6908800" y="3643313"/>
          <p14:tracePt t="38934" x="6894513" y="3635375"/>
          <p14:tracePt t="38942" x="6872288" y="3606800"/>
          <p14:tracePt t="38952" x="6858000" y="3592513"/>
          <p14:tracePt t="38958" x="6843713" y="3584575"/>
          <p14:tracePt t="38966" x="6821488" y="3570288"/>
          <p14:tracePt t="38975" x="6807200" y="3556000"/>
          <p14:tracePt t="38982" x="6792913" y="3541713"/>
          <p14:tracePt t="38993" x="6784975" y="3533775"/>
          <p14:tracePt t="39001" x="6770688" y="3519488"/>
          <p14:tracePt t="39007" x="6756400" y="3519488"/>
          <p14:tracePt t="39015" x="6742113" y="3505200"/>
          <p14:tracePt t="39026" x="6734175" y="3505200"/>
          <p14:tracePt t="39033" x="6734175" y="3490913"/>
          <p14:tracePt t="39042" x="6719888" y="3482975"/>
          <p14:tracePt t="39047" x="6705600" y="3482975"/>
          <p14:tracePt t="39057" x="6683375" y="3468688"/>
          <p14:tracePt t="39071" x="6669088" y="3454400"/>
          <p14:tracePt t="39079" x="6654800" y="3454400"/>
          <p14:tracePt t="39090" x="6640513" y="3454400"/>
          <p14:tracePt t="39097" x="6632575" y="3440113"/>
          <p14:tracePt t="39111" x="6618288" y="3440113"/>
          <p14:tracePt t="39121" x="6604000" y="3440113"/>
          <p14:tracePt t="39135" x="6589713" y="3440113"/>
          <p14:tracePt t="39152" x="6581775" y="3440113"/>
          <p14:tracePt t="39322" x="6589713" y="3440113"/>
          <p14:tracePt t="39330" x="6604000" y="3454400"/>
          <p14:tracePt t="39342" x="6618288" y="3454400"/>
          <p14:tracePt t="39346" x="6632575" y="3454400"/>
          <p14:tracePt t="39360" x="6640513" y="3468688"/>
          <p14:tracePt t="39363" x="6654800" y="3468688"/>
          <p14:tracePt t="39376" x="6683375" y="3482975"/>
          <p14:tracePt t="39380" x="6691313" y="3482975"/>
          <p14:tracePt t="39393" x="6705600" y="3482975"/>
          <p14:tracePt t="39396" x="6719888" y="3490913"/>
          <p14:tracePt t="39411" x="6742113" y="3490913"/>
          <p14:tracePt t="39419" x="6770688" y="3505200"/>
          <p14:tracePt t="39427" x="6784975" y="3505200"/>
          <p14:tracePt t="39435" x="6792913" y="3519488"/>
          <p14:tracePt t="39444" x="6807200" y="3519488"/>
          <p14:tracePt t="39452" x="6807200" y="3533775"/>
          <p14:tracePt t="39460" x="6821488" y="3533775"/>
          <p14:tracePt t="39468" x="6835775" y="3533775"/>
          <p14:tracePt t="39476" x="6843713" y="3541713"/>
          <p14:tracePt t="39491" x="6858000" y="3541713"/>
          <p14:tracePt t="39500" x="6872288" y="3556000"/>
          <p14:tracePt t="39508" x="6886575" y="3556000"/>
          <p14:tracePt t="39516" x="6886575" y="3570288"/>
          <p14:tracePt t="39532" x="6894513" y="3570288"/>
          <p14:tracePt t="39541" x="6908800" y="3570288"/>
          <p14:tracePt t="39548" x="6908800" y="3584575"/>
          <p14:tracePt t="39572" x="6923088" y="3592513"/>
          <p14:tracePt t="39589" x="6923088" y="3606800"/>
          <p14:tracePt t="39597" x="6937375" y="3606800"/>
          <p14:tracePt t="39607" x="6937375" y="3621088"/>
          <p14:tracePt t="39621" x="6945313" y="3635375"/>
          <p14:tracePt t="39637" x="6945313" y="3643313"/>
          <p14:tracePt t="39654" x="6959600" y="3657600"/>
          <p14:tracePt t="39670" x="6959600" y="3671888"/>
          <p14:tracePt t="39678" x="6973888" y="3686175"/>
          <p14:tracePt t="39693" x="6973888" y="3694113"/>
          <p14:tracePt t="39702" x="6973888" y="3708400"/>
          <p14:tracePt t="39718" x="6973888" y="3722688"/>
          <p14:tracePt t="39734" x="6973888" y="3736975"/>
          <p14:tracePt t="39742" x="6988175" y="3736975"/>
          <p14:tracePt t="39750" x="6988175" y="3744913"/>
          <p14:tracePt t="39766" x="6988175" y="3759200"/>
          <p14:tracePt t="39790" x="6988175" y="3773488"/>
          <p14:tracePt t="39807" x="6988175" y="3787775"/>
          <p14:tracePt t="39815" x="6996113" y="3787775"/>
          <p14:tracePt t="39825" x="6996113" y="3795713"/>
          <p14:tracePt t="39855" x="6996113" y="3810000"/>
          <p14:tracePt t="40809" x="6996113" y="3795713"/>
          <p14:tracePt t="40818" x="6996113" y="3787775"/>
          <p14:tracePt t="40826" x="6988175" y="3787775"/>
          <p14:tracePt t="40834" x="6988175" y="3773488"/>
          <p14:tracePt t="40843" x="6988175" y="3759200"/>
          <p14:tracePt t="40850" x="6973888" y="3736975"/>
          <p14:tracePt t="40859" x="6959600" y="3722688"/>
          <p14:tracePt t="40874" x="6945313" y="3708400"/>
          <p14:tracePt t="40883" x="6945313" y="3694113"/>
          <p14:tracePt t="40906" x="6937375" y="3686175"/>
          <p14:tracePt t="40971" x="6923088" y="3686175"/>
          <p14:tracePt t="40988" x="6923088" y="3671888"/>
          <p14:tracePt t="41027" x="6908800" y="3671888"/>
          <p14:tracePt t="41302" x="6937375" y="3686175"/>
          <p14:tracePt t="41311" x="6945313" y="3694113"/>
          <p14:tracePt t="41322" x="6988175" y="3722688"/>
          <p14:tracePt t="41327" x="7010400" y="3736975"/>
          <p14:tracePt t="41341" x="7038975" y="3759200"/>
          <p14:tracePt t="41344" x="7075488" y="3787775"/>
          <p14:tracePt t="41352" x="7089775" y="3795713"/>
          <p14:tracePt t="41363" x="7112000" y="3810000"/>
          <p14:tracePt t="41367" x="7140575" y="3838575"/>
          <p14:tracePt t="41379" x="7162800" y="3846513"/>
          <p14:tracePt t="41384" x="7191375" y="3860800"/>
          <p14:tracePt t="41393" x="7199313" y="3860800"/>
          <p14:tracePt t="41401" x="7227888" y="3860800"/>
          <p14:tracePt t="41699" x="7242175" y="3860800"/>
          <p14:tracePt t="41715" x="7250113" y="3860800"/>
          <p14:tracePt t="41788" x="7242175" y="3860800"/>
          <p14:tracePt t="41796" x="7227888" y="3860800"/>
          <p14:tracePt t="41807" x="7213600" y="3860800"/>
          <p14:tracePt t="41812" x="7199313" y="3860800"/>
          <p14:tracePt t="41825" x="7191375" y="3860800"/>
          <p14:tracePt t="41828" x="7162800" y="3860800"/>
          <p14:tracePt t="41843" x="7148513" y="3860800"/>
          <p14:tracePt t="41846" x="7140575" y="3860800"/>
          <p14:tracePt t="41858" x="7112000" y="3846513"/>
          <p14:tracePt t="41861" x="7089775" y="3846513"/>
          <p14:tracePt t="41876" x="7075488" y="3846513"/>
          <p14:tracePt t="41878" x="7046913" y="3838575"/>
          <p14:tracePt t="41885" x="7024688" y="3838575"/>
          <p14:tracePt t="41896" x="7010400" y="3838575"/>
          <p14:tracePt t="41901" x="6988175" y="3824288"/>
          <p14:tracePt t="41910" x="6973888" y="3824288"/>
          <p14:tracePt t="41918" x="6945313" y="3824288"/>
          <p14:tracePt t="41926" x="6937375" y="3824288"/>
          <p14:tracePt t="41933" x="6923088" y="3824288"/>
          <p14:tracePt t="41942" x="6908800" y="3824288"/>
          <p14:tracePt t="41951" x="6894513" y="3810000"/>
          <p14:tracePt t="41982" x="6886575" y="3810000"/>
          <p14:tracePt t="43195" x="6886575" y="3838575"/>
          <p14:tracePt t="43206" x="6886575" y="3860800"/>
          <p14:tracePt t="43212" x="6894513" y="3889375"/>
          <p14:tracePt t="43223" x="6894513" y="3925888"/>
          <p14:tracePt t="43227" x="6923088" y="3976688"/>
          <p14:tracePt t="43239" x="6945313" y="4013200"/>
          <p14:tracePt t="43243" x="6973888" y="4049713"/>
          <p14:tracePt t="43252" x="7010400" y="4092575"/>
          <p14:tracePt t="43260" x="7046913" y="4129088"/>
          <p14:tracePt t="43268" x="7061200" y="4151313"/>
          <p14:tracePt t="43276" x="7097713" y="4179888"/>
          <p14:tracePt t="43284" x="7126288" y="4202113"/>
          <p14:tracePt t="43292" x="7148513" y="4230688"/>
          <p14:tracePt t="43300" x="7177088" y="4244975"/>
          <p14:tracePt t="43308" x="7213600" y="4244975"/>
          <p14:tracePt t="43316" x="7242175" y="4252913"/>
          <p14:tracePt t="43325" x="7264400" y="4252913"/>
          <p14:tracePt t="43332" x="7278688" y="4252913"/>
          <p14:tracePt t="43340" x="7300913" y="4252913"/>
          <p14:tracePt t="43348" x="7329488" y="4252913"/>
          <p14:tracePt t="43356" x="7343775" y="4252913"/>
          <p14:tracePt t="43365" x="7351713" y="4244975"/>
          <p14:tracePt t="43373" x="7380288" y="4230688"/>
          <p14:tracePt t="43381" x="7394575" y="4216400"/>
          <p14:tracePt t="43389" x="7394575" y="4202113"/>
          <p14:tracePt t="43397" x="7402513" y="4194175"/>
          <p14:tracePt t="43405" x="7416800" y="4194175"/>
          <p14:tracePt t="43413" x="7416800" y="4179888"/>
          <p14:tracePt t="43422" x="7416800" y="4165600"/>
          <p14:tracePt t="43429" x="7416800" y="4151313"/>
          <p14:tracePt t="43438" x="7416800" y="4143375"/>
          <p14:tracePt t="43454" x="7416800" y="4129088"/>
          <p14:tracePt t="43462" x="7416800" y="4114800"/>
          <p14:tracePt t="43471" x="7402513" y="4100513"/>
          <p14:tracePt t="43478" x="7394575" y="4078288"/>
          <p14:tracePt t="43489" x="7380288" y="4064000"/>
          <p14:tracePt t="43495" x="7351713" y="4049713"/>
          <p14:tracePt t="43505" x="7343775" y="4041775"/>
          <p14:tracePt t="43511" x="7315200" y="4027488"/>
          <p14:tracePt t="43521" x="7292975" y="4013200"/>
          <p14:tracePt t="43527" x="7264400" y="3990975"/>
          <p14:tracePt t="43535" x="7250113" y="3976688"/>
          <p14:tracePt t="43543" x="7242175" y="3976688"/>
          <p14:tracePt t="43551" x="7213600" y="3962400"/>
          <p14:tracePt t="43559" x="7199313" y="3962400"/>
          <p14:tracePt t="43567" x="7191375" y="3948113"/>
          <p14:tracePt t="43575" x="7177088" y="3948113"/>
          <p14:tracePt t="43583" x="7162800" y="3948113"/>
          <p14:tracePt t="43592" x="7148513" y="3948113"/>
          <p14:tracePt t="43600" x="7140575" y="3948113"/>
          <p14:tracePt t="43608" x="7126288" y="3948113"/>
          <p14:tracePt t="43615" x="7112000" y="3948113"/>
          <p14:tracePt t="43624" x="7089775" y="3948113"/>
          <p14:tracePt t="43631" x="7075488" y="3962400"/>
          <p14:tracePt t="43648" x="7061200" y="3976688"/>
          <p14:tracePt t="43658" x="7046913" y="3990975"/>
          <p14:tracePt t="43665" x="7038975" y="3990975"/>
          <p14:tracePt t="43675" x="7024688" y="3998913"/>
          <p14:tracePt t="43680" x="7010400" y="3998913"/>
          <p14:tracePt t="43691" x="7010400" y="4013200"/>
          <p14:tracePt t="43697" x="6996113" y="4013200"/>
          <p14:tracePt t="43707" x="6996113" y="4027488"/>
          <p14:tracePt t="43713" x="6988175" y="4041775"/>
          <p14:tracePt t="43723" x="6988175" y="4049713"/>
          <p14:tracePt t="43729" x="6988175" y="4064000"/>
          <p14:tracePt t="43739" x="6973888" y="4092575"/>
          <p14:tracePt t="43745" x="6973888" y="4100513"/>
          <p14:tracePt t="43755" x="6973888" y="4114800"/>
          <p14:tracePt t="43761" x="6973888" y="4129088"/>
          <p14:tracePt t="43770" x="6973888" y="4143375"/>
          <p14:tracePt t="43777" x="6973888" y="4151313"/>
          <p14:tracePt t="43785" x="6973888" y="4165600"/>
          <p14:tracePt t="43793" x="6973888" y="4179888"/>
          <p14:tracePt t="43801" x="6973888" y="4194175"/>
          <p14:tracePt t="43809" x="6973888" y="4202113"/>
          <p14:tracePt t="43817" x="6973888" y="4216400"/>
          <p14:tracePt t="43833" x="6973888" y="4230688"/>
          <p14:tracePt t="43842" x="6973888" y="4244975"/>
          <p14:tracePt t="43850" x="6973888" y="4252913"/>
          <p14:tracePt t="43859" x="6973888" y="4267200"/>
          <p14:tracePt t="43866" x="6988175" y="4267200"/>
          <p14:tracePt t="43874" x="6988175" y="4281488"/>
          <p14:tracePt t="43882" x="6996113" y="4295775"/>
          <p14:tracePt t="43891" x="7010400" y="4295775"/>
          <p14:tracePt t="43899" x="7010400" y="4303713"/>
          <p14:tracePt t="43907" x="7024688" y="4303713"/>
          <p14:tracePt t="43915" x="7038975" y="4318000"/>
          <p14:tracePt t="43930" x="7046913" y="4318000"/>
          <p14:tracePt t="43939" x="7061200" y="4332288"/>
          <p14:tracePt t="43947" x="7075488" y="4332288"/>
          <p14:tracePt t="43957" x="7075488" y="4346575"/>
          <p14:tracePt t="43963" x="7089775" y="4346575"/>
          <p14:tracePt t="43973" x="7097713" y="4346575"/>
          <p14:tracePt t="43980" x="7112000" y="4354513"/>
          <p14:tracePt t="43994" x="7126288" y="4354513"/>
          <p14:tracePt t="44004" x="7140575" y="4368800"/>
          <p14:tracePt t="44012" x="7148513" y="4368800"/>
          <p14:tracePt t="44021" x="7162800" y="4368800"/>
          <p14:tracePt t="44036" x="7177088" y="4383088"/>
          <p14:tracePt t="44044" x="7191375" y="4383088"/>
          <p14:tracePt t="44052" x="7199313" y="4383088"/>
          <p14:tracePt t="44068" x="7213600" y="4383088"/>
          <p14:tracePt t="44076" x="7227888" y="4383088"/>
          <p14:tracePt t="44092" x="7242175" y="4383088"/>
          <p14:tracePt t="44108" x="7250113" y="4383088"/>
          <p14:tracePt t="44124" x="7264400" y="4383088"/>
          <p14:tracePt t="44133" x="7278688" y="4383088"/>
          <p14:tracePt t="44149" x="7292975" y="4383088"/>
          <p14:tracePt t="44165" x="7300913" y="4383088"/>
          <p14:tracePt t="44174" x="7300913" y="4368800"/>
          <p14:tracePt t="44182" x="7315200" y="4368800"/>
          <p14:tracePt t="44191" x="7315200" y="4354513"/>
          <p14:tracePt t="44205" x="7329488" y="4354513"/>
          <p14:tracePt t="44214" x="7329488" y="4346575"/>
          <p14:tracePt t="44229" x="7343775" y="4332288"/>
          <p14:tracePt t="44246" x="7343775" y="4318000"/>
          <p14:tracePt t="44255" x="7351713" y="4318000"/>
          <p14:tracePt t="44262" x="7351713" y="4303713"/>
          <p14:tracePt t="44278" x="7351713" y="4295775"/>
          <p14:tracePt t="44288" x="7366000" y="4295775"/>
          <p14:tracePt t="44295" x="7366000" y="4281488"/>
          <p14:tracePt t="44304" x="7366000" y="4267200"/>
          <p14:tracePt t="44311" x="7380288" y="4267200"/>
          <p14:tracePt t="44319" x="7380288" y="4252913"/>
          <p14:tracePt t="44335" x="7380288" y="4244975"/>
          <p14:tracePt t="44359" x="7380288" y="4230688"/>
          <p14:tracePt t="44367" x="7380288" y="4216400"/>
          <p14:tracePt t="44375" x="7380288" y="4202113"/>
          <p14:tracePt t="44391" x="7380288" y="4194175"/>
          <p14:tracePt t="44400" x="7380288" y="4179888"/>
          <p14:tracePt t="44409" x="7380288" y="4151313"/>
          <p14:tracePt t="44416" x="7380288" y="4143375"/>
          <p14:tracePt t="44426" x="7380288" y="4129088"/>
          <p14:tracePt t="44439" x="7380288" y="4114800"/>
          <p14:tracePt t="44448" x="7380288" y="4100513"/>
          <p14:tracePt t="44464" x="7380288" y="4092575"/>
          <p14:tracePt t="44480" x="7366000" y="4092575"/>
          <p14:tracePt t="44490" x="7366000" y="4078288"/>
          <p14:tracePt t="44504" x="7351713" y="4078288"/>
          <p14:tracePt t="44513" x="7351713" y="4064000"/>
          <p14:tracePt t="44529" x="7351713" y="4049713"/>
          <p14:tracePt t="44553" x="7343775" y="4049713"/>
          <p14:tracePt t="46381" x="7343775" y="4041775"/>
          <p14:tracePt t="46396" x="7343775" y="4027488"/>
          <p14:tracePt t="46406" x="7343775" y="4013200"/>
          <p14:tracePt t="46429" x="7343775" y="3998913"/>
          <p14:tracePt t="46445" x="7343775" y="3990975"/>
          <p14:tracePt t="46470" x="7343775" y="3976688"/>
          <p14:tracePt t="46477" x="7351713" y="3976688"/>
          <p14:tracePt t="46494" x="7351713" y="3962400"/>
          <p14:tracePt t="46510" x="7351713" y="3948113"/>
          <p14:tracePt t="46525" x="7366000" y="3940175"/>
          <p14:tracePt t="46534" x="7366000" y="3925888"/>
          <p14:tracePt t="46542" x="7366000" y="3911600"/>
          <p14:tracePt t="46550" x="7366000" y="3897313"/>
          <p14:tracePt t="46558" x="7366000" y="3889375"/>
          <p14:tracePt t="46566" x="7366000" y="3875088"/>
          <p14:tracePt t="46582" x="7366000" y="3860800"/>
          <p14:tracePt t="46599" x="7366000" y="3846513"/>
          <p14:tracePt t="46640" x="7366000" y="3838575"/>
          <p14:tracePt t="46793" x="7351713" y="3838575"/>
          <p14:tracePt t="46808" x="7343775" y="3838575"/>
          <p14:tracePt t="46825" x="7329488" y="3838575"/>
          <p14:tracePt t="46841" x="7315200" y="3838575"/>
          <p14:tracePt t="46849" x="7300913" y="3838575"/>
          <p14:tracePt t="46861" x="7292975" y="3838575"/>
          <p14:tracePt t="46865" x="7278688" y="3838575"/>
          <p14:tracePt t="46875" x="7278688" y="3846513"/>
          <p14:tracePt t="46882" x="7264400" y="3846513"/>
          <p14:tracePt t="46890" x="7250113" y="3846513"/>
          <p14:tracePt t="46898" x="7242175" y="3846513"/>
          <p14:tracePt t="46914" x="7227888" y="3846513"/>
          <p14:tracePt t="46925" x="7213600" y="3846513"/>
          <p14:tracePt t="46939" x="7199313" y="3846513"/>
          <p14:tracePt t="46955" x="7191375" y="3846513"/>
          <p14:tracePt t="46979" x="7177088" y="3846513"/>
          <p14:tracePt t="47011" x="7162800" y="3846513"/>
          <p14:tracePt t="47035" x="7148513" y="3846513"/>
          <p14:tracePt t="47067" x="7140575" y="3838575"/>
          <p14:tracePt t="47084" x="7126288" y="3838575"/>
          <p14:tracePt t="47108" x="7112000" y="3824288"/>
          <p14:tracePt t="47133" x="7097713" y="3824288"/>
          <p14:tracePt t="47148" x="7097713" y="3810000"/>
          <p14:tracePt t="47181" x="7089775" y="3810000"/>
          <p14:tracePt t="47195" x="7089775" y="3795713"/>
          <p14:tracePt t="47221" x="7089775" y="3787775"/>
          <p14:tracePt t="47238" x="7089775" y="3773488"/>
          <p14:tracePt t="47278" x="7075488" y="3773488"/>
          <p14:tracePt t="47310" x="7075488" y="3759200"/>
          <p14:tracePt t="47375" x="7061200" y="3744913"/>
          <p14:tracePt t="47407" x="7046913" y="3744913"/>
          <p14:tracePt t="47415" x="7046913" y="3736975"/>
          <p14:tracePt t="47430" x="7038975" y="3736975"/>
          <p14:tracePt t="47432" x="7038975" y="3722688"/>
          <p14:tracePt t="47453" x="7024688" y="3722688"/>
          <p14:tracePt t="47455" x="7010400" y="3708400"/>
          <p14:tracePt t="47464" x="6996113" y="3708400"/>
          <p14:tracePt t="47476" x="6996113" y="3694113"/>
          <p14:tracePt t="47480" x="6988175" y="3694113"/>
          <p14:tracePt t="47500" x="6973888" y="3686175"/>
          <p14:tracePt t="47517" x="6959600" y="3671888"/>
          <p14:tracePt t="47529" x="6945313" y="3671888"/>
          <p14:tracePt t="47553" x="6945313" y="3657600"/>
          <p14:tracePt t="47561" x="6937375" y="3657600"/>
          <p14:tracePt t="47593" x="6923088" y="3657600"/>
          <p14:tracePt t="47601" x="6923088" y="3643313"/>
          <p14:tracePt t="47617" x="6908800" y="3643313"/>
          <p14:tracePt t="47626" x="6908800" y="3635375"/>
          <p14:tracePt t="47634" x="6894513" y="3635375"/>
          <p14:tracePt t="47649" x="6886575" y="3621088"/>
          <p14:tracePt t="47665" x="6872288" y="3621088"/>
          <p14:tracePt t="47681" x="6858000" y="3621088"/>
          <p14:tracePt t="47706" x="6843713" y="3621088"/>
          <p14:tracePt t="47714" x="6843713" y="3606800"/>
          <p14:tracePt t="47738" x="6835775" y="3606800"/>
          <p14:tracePt t="47900" x="6843713" y="3606800"/>
          <p14:tracePt t="47916" x="6858000" y="3621088"/>
          <p14:tracePt t="47930" x="6872288" y="3621088"/>
          <p14:tracePt t="47945" x="6886575" y="3621088"/>
          <p14:tracePt t="47950" x="6886575" y="3635375"/>
          <p14:tracePt t="47960" x="6894513" y="3635375"/>
          <p14:tracePt t="47965" x="6908800" y="3643313"/>
          <p14:tracePt t="47978" x="6923088" y="3643313"/>
          <p14:tracePt t="47983" x="6923088" y="3657600"/>
          <p14:tracePt t="47993" x="6937375" y="3657600"/>
          <p14:tracePt t="47998" x="6945313" y="3657600"/>
          <p14:tracePt t="48010" x="6945313" y="3671888"/>
          <p14:tracePt t="48014" x="6959600" y="3671888"/>
          <p14:tracePt t="48026" x="6959600" y="3686175"/>
          <p14:tracePt t="48030" x="6973888" y="3686175"/>
          <p14:tracePt t="48045" x="6988175" y="3694113"/>
          <p14:tracePt t="48058" x="6996113" y="3694113"/>
          <p14:tracePt t="48062" x="6996113" y="3708400"/>
          <p14:tracePt t="48078" x="7010400" y="3722688"/>
          <p14:tracePt t="48090" x="7024688" y="3722688"/>
          <p14:tracePt t="48102" x="7024688" y="3736975"/>
          <p14:tracePt t="48110" x="7038975" y="3736975"/>
          <p14:tracePt t="48119" x="7038975" y="3744913"/>
          <p14:tracePt t="48134" x="7046913" y="3759200"/>
          <p14:tracePt t="48151" x="7061200" y="3759200"/>
          <p14:tracePt t="48159" x="7061200" y="3773488"/>
          <p14:tracePt t="48175" x="7075488" y="3773488"/>
          <p14:tracePt t="48183" x="7075488" y="3787775"/>
          <p14:tracePt t="48215" x="7089775" y="3795713"/>
          <p14:tracePt t="48248" x="7089775" y="3810000"/>
          <p14:tracePt t="48272" x="7097713" y="3824288"/>
          <p14:tracePt t="48288" x="7097713" y="3838575"/>
          <p14:tracePt t="48320" x="7097713" y="3846513"/>
          <p14:tracePt t="48337" x="7112000" y="3846513"/>
          <p14:tracePt t="48353" x="7112000" y="3860800"/>
          <p14:tracePt t="48385" x="7112000" y="3875088"/>
          <p14:tracePt t="48409" x="7112000" y="3889375"/>
          <p14:tracePt t="48425" x="7112000" y="3897313"/>
          <p14:tracePt t="48450" x="7112000" y="3911600"/>
          <p14:tracePt t="48466" x="7112000" y="3925888"/>
          <p14:tracePt t="48490" x="7112000" y="3940175"/>
          <p14:tracePt t="48522" x="7112000" y="3948113"/>
          <p14:tracePt t="48555" x="7112000" y="3962400"/>
          <p14:tracePt t="48588" x="7112000" y="3976688"/>
          <p14:tracePt t="48822" x="7112000" y="3962400"/>
          <p14:tracePt t="48830" x="7112000" y="3948113"/>
          <p14:tracePt t="48846" x="7097713" y="3940175"/>
          <p14:tracePt t="48864" x="7089775" y="3911600"/>
          <p14:tracePt t="48880" x="7061200" y="3897313"/>
          <p14:tracePt t="48896" x="7046913" y="3889375"/>
          <p14:tracePt t="48912" x="7038975" y="3889375"/>
          <p14:tracePt t="48983" x="7038975" y="3897313"/>
          <p14:tracePt t="48992" x="7038975" y="3925888"/>
          <p14:tracePt t="49000" x="7038975" y="3948113"/>
          <p14:tracePt t="49010" x="7046913" y="3976688"/>
          <p14:tracePt t="49016" x="7061200" y="4013200"/>
          <p14:tracePt t="49029" x="7075488" y="4049713"/>
          <p14:tracePt t="49033" x="7075488" y="4092575"/>
          <p14:tracePt t="49048" x="7089775" y="4143375"/>
          <p14:tracePt t="49053" x="7097713" y="4194175"/>
          <p14:tracePt t="49058" x="7112000" y="4244975"/>
          <p14:tracePt t="49071" x="7112000" y="4281488"/>
          <p14:tracePt t="49078" x="7126288" y="4303713"/>
          <p14:tracePt t="49087" x="7126288" y="4346575"/>
          <p14:tracePt t="49092" x="7126288" y="4383088"/>
          <p14:tracePt t="49105" x="7126288" y="4405313"/>
          <p14:tracePt t="49109" x="7126288" y="4433888"/>
          <p14:tracePt t="49121" x="7126288" y="4456113"/>
          <p14:tracePt t="49125" x="7126288" y="4470400"/>
          <p14:tracePt t="49138" x="7126288" y="4498975"/>
          <p14:tracePt t="49141" x="7126288" y="4521200"/>
          <p14:tracePt t="49154" x="7126288" y="4549775"/>
          <p14:tracePt t="49158" x="7126288" y="4557713"/>
          <p14:tracePt t="49170" x="7126288" y="4572000"/>
          <p14:tracePt t="49171" x="7126288" y="4600575"/>
          <p14:tracePt t="49179" x="7126288" y="4608513"/>
          <p14:tracePt t="49194" x="7126288" y="4622800"/>
          <p14:tracePt t="49202" x="7126288" y="4637088"/>
          <p14:tracePt t="49218" x="7126288" y="4651375"/>
          <p14:tracePt t="49234" x="7112000" y="4651375"/>
          <p14:tracePt t="49242" x="7112000" y="4659313"/>
          <p14:tracePt t="49267" x="7097713" y="4659313"/>
          <p14:tracePt t="49282" x="7089775" y="4659313"/>
          <p14:tracePt t="49307" x="7075488" y="4659313"/>
          <p14:tracePt t="49315" x="7075488" y="4673600"/>
          <p14:tracePt t="49328" x="7061200" y="4673600"/>
          <p14:tracePt t="49340" x="7046913" y="4687888"/>
          <p14:tracePt t="49363" x="7038975" y="4687888"/>
          <p14:tracePt t="49375" x="7024688" y="4702175"/>
          <p14:tracePt t="49388" x="7010400" y="4710113"/>
          <p14:tracePt t="49396" x="6996113" y="4724400"/>
          <p14:tracePt t="49410" x="6996113" y="4738688"/>
          <p14:tracePt t="49413" x="6988175" y="4752975"/>
          <p14:tracePt t="49427" x="6973888" y="4752975"/>
          <p14:tracePt t="49430" x="6959600" y="4760913"/>
          <p14:tracePt t="49444" x="6959600" y="4775200"/>
          <p14:tracePt t="49447" x="6945313" y="4775200"/>
          <p14:tracePt t="49460" x="6945313" y="4789488"/>
          <p14:tracePt t="49461" x="6937375" y="4789488"/>
          <p14:tracePt t="49472" x="6937375" y="4803775"/>
          <p14:tracePt t="49501" x="6923088" y="4811713"/>
          <p14:tracePt t="50043" x="6923088" y="4826000"/>
          <p14:tracePt t="50051" x="6908800" y="4840288"/>
          <p14:tracePt t="50060" x="6894513" y="4840288"/>
          <p14:tracePt t="50067" x="6894513" y="4854575"/>
          <p14:tracePt t="50083" x="6886575" y="4854575"/>
          <p14:tracePt t="50092" x="6886575" y="4862513"/>
          <p14:tracePt t="50100" x="6872288" y="4862513"/>
          <p14:tracePt t="50115" x="6872288" y="4876800"/>
          <p14:tracePt t="50584" x="6872288" y="4862513"/>
          <p14:tracePt t="50592" x="6886575" y="4862513"/>
          <p14:tracePt t="50616" x="6886575" y="4854575"/>
          <p14:tracePt t="50641" x="6894513" y="4840288"/>
          <p14:tracePt t="50657" x="6908800" y="4840288"/>
          <p14:tracePt t="50665" x="6908800" y="4826000"/>
          <p14:tracePt t="50679" x="6908800" y="4811713"/>
          <p14:tracePt t="50682" x="6923088" y="4811713"/>
          <p14:tracePt t="50696" x="6923088" y="4803775"/>
          <p14:tracePt t="50699" x="6937375" y="4803775"/>
          <p14:tracePt t="50713" x="6937375" y="4789488"/>
          <p14:tracePt t="50714" x="6945313" y="4789488"/>
          <p14:tracePt t="50730" x="6945313" y="4775200"/>
          <p14:tracePt t="50746" x="6959600" y="4775200"/>
          <p14:tracePt t="50758" x="6959600" y="4760913"/>
          <p14:tracePt t="50778" x="6973888" y="4760913"/>
          <p14:tracePt t="50791" x="6973888" y="4752975"/>
          <p14:tracePt t="50916" x="6959600" y="4752975"/>
          <p14:tracePt t="50932" x="6945313" y="4752975"/>
          <p14:tracePt t="50945" x="6937375" y="4752975"/>
          <p14:tracePt t="50958" x="6923088" y="4752975"/>
          <p14:tracePt t="50972" x="6908800" y="4752975"/>
          <p14:tracePt t="50981" x="6908800" y="4760913"/>
          <p14:tracePt t="51077" x="6908800" y="4752975"/>
          <p14:tracePt t="51089" x="6923088" y="4738688"/>
          <p14:tracePt t="51094" x="6945313" y="4710113"/>
          <p14:tracePt t="51111" x="6959600" y="4687888"/>
          <p14:tracePt t="51111" x="6988175" y="4673600"/>
          <p14:tracePt t="51118" x="6996113" y="4659313"/>
          <p14:tracePt t="51127" x="7038975" y="4622800"/>
          <p14:tracePt t="51135" x="7046913" y="4608513"/>
          <p14:tracePt t="51143" x="7075488" y="4600575"/>
          <p14:tracePt t="51151" x="7097713" y="4572000"/>
          <p14:tracePt t="51161" x="7126288" y="4549775"/>
          <p14:tracePt t="51167" x="7140575" y="4535488"/>
          <p14:tracePt t="51176" x="7162800" y="4521200"/>
          <p14:tracePt t="51183" x="7177088" y="4506913"/>
          <p14:tracePt t="51192" x="7191375" y="4498975"/>
          <p14:tracePt t="51199" x="7199313" y="4498975"/>
          <p14:tracePt t="51211" x="7199313" y="4484688"/>
          <p14:tracePt t="51216" x="7213600" y="4484688"/>
          <p14:tracePt t="51226" x="7213600" y="4470400"/>
          <p14:tracePt t="51232" x="7227888" y="4470400"/>
          <p14:tracePt t="51247" x="7242175" y="4456113"/>
          <p14:tracePt t="51263" x="7242175" y="4448175"/>
          <p14:tracePt t="51274" x="7250113" y="4448175"/>
          <p14:tracePt t="51281" x="7250113" y="4433888"/>
          <p14:tracePt t="51292" x="7264400" y="4419600"/>
          <p14:tracePt t="51304" x="7278688" y="4405313"/>
          <p14:tracePt t="51312" x="7278688" y="4383088"/>
          <p14:tracePt t="51328" x="7292975" y="4354513"/>
          <p14:tracePt t="51339" x="7292975" y="4346575"/>
          <p14:tracePt t="51345" x="7300913" y="4318000"/>
          <p14:tracePt t="51357" x="7300913" y="4303713"/>
          <p14:tracePt t="51361" x="7300913" y="4295775"/>
          <p14:tracePt t="51374" x="7315200" y="4281488"/>
          <p14:tracePt t="51378" x="7315200" y="4267200"/>
          <p14:tracePt t="51393" x="7315200" y="4252913"/>
          <p14:tracePt t="51393" x="7315200" y="4230688"/>
          <p14:tracePt t="51409" x="7315200" y="4216400"/>
          <p14:tracePt t="51418" x="7315200" y="4202113"/>
          <p14:tracePt t="51426" x="7315200" y="4194175"/>
          <p14:tracePt t="51434" x="7315200" y="4179888"/>
          <p14:tracePt t="51443" x="7315200" y="4165600"/>
          <p14:tracePt t="51451" x="7315200" y="4151313"/>
          <p14:tracePt t="51459" x="7315200" y="4143375"/>
          <p14:tracePt t="51467" x="7300913" y="4129088"/>
          <p14:tracePt t="51477" x="7300913" y="4114800"/>
          <p14:tracePt t="51483" x="7300913" y="4100513"/>
          <p14:tracePt t="51498" x="7292975" y="4092575"/>
          <p14:tracePt t="51510" x="7292975" y="4078288"/>
          <p14:tracePt t="51522" x="7278688" y="4078288"/>
          <p14:tracePt t="51531" x="7278688" y="4064000"/>
          <p14:tracePt t="51546" x="7264400" y="4064000"/>
          <p14:tracePt t="51556" x="7264400" y="4049713"/>
          <p14:tracePt t="51571" x="7250113" y="4049713"/>
          <p14:tracePt t="51579" x="7250113" y="4041775"/>
          <p14:tracePt t="51589" x="7242175" y="4041775"/>
          <p14:tracePt t="51604" x="7227888" y="4041775"/>
          <p14:tracePt t="51612" x="7213600" y="4027488"/>
          <p14:tracePt t="51622" x="7199313" y="4027488"/>
          <p14:tracePt t="51637" x="7191375" y="4027488"/>
          <p14:tracePt t="51644" x="7177088" y="4013200"/>
          <p14:tracePt t="51654" x="7162800" y="4013200"/>
          <p14:tracePt t="51661" x="7148513" y="4013200"/>
          <p14:tracePt t="51676" x="7140575" y="4013200"/>
          <p14:tracePt t="51684" x="7126288" y="4013200"/>
          <p14:tracePt t="51693" x="7112000" y="3998913"/>
          <p14:tracePt t="51708" x="7097713" y="3998913"/>
          <p14:tracePt t="51717" x="7089775" y="3998913"/>
          <p14:tracePt t="51726" x="7075488" y="3998913"/>
          <p14:tracePt t="51733" x="7061200" y="3998913"/>
          <p14:tracePt t="51749" x="7046913" y="3998913"/>
          <p14:tracePt t="51759" x="7038975" y="3998913"/>
          <p14:tracePt t="51766" x="7024688" y="3998913"/>
          <p14:tracePt t="51781" x="7010400" y="3998913"/>
          <p14:tracePt t="51791" x="6996113" y="3998913"/>
          <p14:tracePt t="51805" x="6988175" y="4013200"/>
          <p14:tracePt t="51821" x="6973888" y="4013200"/>
          <p14:tracePt t="51838" x="6959600" y="4027488"/>
          <p14:tracePt t="51854" x="6945313" y="4041775"/>
          <p14:tracePt t="51871" x="6937375" y="4041775"/>
          <p14:tracePt t="51879" x="6937375" y="4049713"/>
          <p14:tracePt t="51889" x="6923088" y="4064000"/>
          <p14:tracePt t="51903" x="6908800" y="4078288"/>
          <p14:tracePt t="51918" x="6908800" y="4092575"/>
          <p14:tracePt t="51927" x="6894513" y="4100513"/>
          <p14:tracePt t="51935" x="6894513" y="4114800"/>
          <p14:tracePt t="51943" x="6894513" y="4129088"/>
          <p14:tracePt t="51951" x="6886575" y="4143375"/>
          <p14:tracePt t="51959" x="6886575" y="4151313"/>
          <p14:tracePt t="51967" x="6886575" y="4165600"/>
          <p14:tracePt t="51976" x="6886575" y="4179888"/>
          <p14:tracePt t="51983" x="6872288" y="4194175"/>
          <p14:tracePt t="51992" x="6872288" y="4202113"/>
          <p14:tracePt t="52000" x="6872288" y="4216400"/>
          <p14:tracePt t="52008" x="6872288" y="4230688"/>
          <p14:tracePt t="52016" x="6872288" y="4244975"/>
          <p14:tracePt t="52024" x="6872288" y="4252913"/>
          <p14:tracePt t="52039" x="6872288" y="4267200"/>
          <p14:tracePt t="52048" x="6872288" y="4281488"/>
          <p14:tracePt t="52058" x="6872288" y="4295775"/>
          <p14:tracePt t="52065" x="6872288" y="4303713"/>
          <p14:tracePt t="52075" x="6872288" y="4318000"/>
          <p14:tracePt t="52081" x="6872288" y="4346575"/>
          <p14:tracePt t="52096" x="6872288" y="4368800"/>
          <p14:tracePt t="52106" x="6872288" y="4383088"/>
          <p14:tracePt t="52113" x="6872288" y="4397375"/>
          <p14:tracePt t="52124" x="6886575" y="4405313"/>
          <p14:tracePt t="52129" x="6886575" y="4419600"/>
          <p14:tracePt t="52141" x="6894513" y="4433888"/>
          <p14:tracePt t="52145" x="6894513" y="4448175"/>
          <p14:tracePt t="52158" x="6908800" y="4456113"/>
          <p14:tracePt t="52170" x="6908800" y="4470400"/>
          <p14:tracePt t="52178" x="6923088" y="4484688"/>
          <p14:tracePt t="52188" x="6923088" y="4498975"/>
          <p14:tracePt t="52194" x="6937375" y="4506913"/>
          <p14:tracePt t="52205" x="6945313" y="4506913"/>
          <p14:tracePt t="52211" x="6945313" y="4521200"/>
          <p14:tracePt t="52218" x="6959600" y="4535488"/>
          <p14:tracePt t="52234" x="6973888" y="4549775"/>
          <p14:tracePt t="52250" x="6973888" y="4557713"/>
          <p14:tracePt t="52259" x="6988175" y="4557713"/>
          <p14:tracePt t="52274" x="6996113" y="4572000"/>
          <p14:tracePt t="52290" x="7010400" y="4572000"/>
          <p14:tracePt t="52307" x="7024688" y="4586288"/>
          <p14:tracePt t="52323" x="7038975" y="4586288"/>
          <p14:tracePt t="52339" x="7046913" y="4586288"/>
          <p14:tracePt t="52355" x="7061200" y="4586288"/>
          <p14:tracePt t="52363" x="7075488" y="4586288"/>
          <p14:tracePt t="52380" x="7089775" y="4586288"/>
          <p14:tracePt t="52391" x="7097713" y="4586288"/>
          <p14:tracePt t="52396" x="7112000" y="4586288"/>
          <p14:tracePt t="52408" x="7126288" y="4586288"/>
          <p14:tracePt t="52412" x="7140575" y="4586288"/>
          <p14:tracePt t="52425" x="7162800" y="4586288"/>
          <p14:tracePt t="52428" x="7177088" y="4586288"/>
          <p14:tracePt t="52442" x="7191375" y="4586288"/>
          <p14:tracePt t="52454" x="7199313" y="4586288"/>
          <p14:tracePt t="52461" x="7199313" y="4572000"/>
          <p14:tracePt t="52471" x="7213600" y="4572000"/>
          <p14:tracePt t="52485" x="7227888" y="4572000"/>
          <p14:tracePt t="52493" x="7227888" y="4557713"/>
          <p14:tracePt t="52509" x="7242175" y="4549775"/>
          <p14:tracePt t="52526" x="7250113" y="4549775"/>
          <p14:tracePt t="52533" x="7264400" y="4535488"/>
          <p14:tracePt t="52541" x="7264400" y="4521200"/>
          <p14:tracePt t="52549" x="7264400" y="4506913"/>
          <p14:tracePt t="52558" x="7278688" y="4506913"/>
          <p14:tracePt t="52566" x="7278688" y="4498975"/>
          <p14:tracePt t="52574" x="7278688" y="4484688"/>
          <p14:tracePt t="52582" x="7292975" y="4470400"/>
          <p14:tracePt t="52590" x="7292975" y="4456113"/>
          <p14:tracePt t="52605" x="7300913" y="4448175"/>
          <p14:tracePt t="52614" x="7300913" y="4433888"/>
          <p14:tracePt t="52624" x="7300913" y="4419600"/>
          <p14:tracePt t="52631" x="7300913" y="4405313"/>
          <p14:tracePt t="52641" x="7300913" y="4397375"/>
          <p14:tracePt t="52654" x="7300913" y="4383088"/>
          <p14:tracePt t="52663" x="7300913" y="4368800"/>
          <p14:tracePt t="52679" x="7300913" y="4354513"/>
          <p14:tracePt t="52689" x="7300913" y="4346575"/>
          <p14:tracePt t="52696" x="7300913" y="4332288"/>
          <p14:tracePt t="52711" x="7300913" y="4318000"/>
          <p14:tracePt t="52722" x="7300913" y="4303713"/>
          <p14:tracePt t="52728" x="7300913" y="4295775"/>
          <p14:tracePt t="52739" x="7292975" y="4281488"/>
          <p14:tracePt t="52743" x="7292975" y="4267200"/>
          <p14:tracePt t="52752" x="7292975" y="4252913"/>
          <p14:tracePt t="52760" x="7278688" y="4244975"/>
          <p14:tracePt t="52768" x="7264400" y="4230688"/>
          <p14:tracePt t="52784" x="7250113" y="4216400"/>
          <p14:tracePt t="52792" x="7250113" y="4202113"/>
          <p14:tracePt t="52800" x="7242175" y="4202113"/>
          <p14:tracePt t="52809" x="7227888" y="4194175"/>
          <p14:tracePt t="52824" x="7213600" y="4179888"/>
          <p14:tracePt t="52833" x="7213600" y="4165600"/>
          <p14:tracePt t="52843" x="7199313" y="4165600"/>
          <p14:tracePt t="52849" x="7199313" y="4151313"/>
          <p14:tracePt t="52865" x="7191375" y="4143375"/>
          <p14:tracePt t="52877" x="7177088" y="4143375"/>
          <p14:tracePt t="52882" x="7177088" y="4129088"/>
          <p14:tracePt t="52894" x="7162800" y="4129088"/>
          <p14:tracePt t="52897" x="7162800" y="4114800"/>
          <p14:tracePt t="52910" x="7148513" y="4114800"/>
          <p14:tracePt t="52913" x="7140575" y="4100513"/>
          <p14:tracePt t="52926" x="7126288" y="4100513"/>
          <p14:tracePt t="52929" x="7112000" y="4100513"/>
          <p14:tracePt t="52943" x="7112000" y="4092575"/>
          <p14:tracePt t="52946" x="7097713" y="4092575"/>
          <p14:tracePt t="52959" x="7089775" y="4092575"/>
          <p14:tracePt t="52962" x="7075488" y="4092575"/>
          <p14:tracePt t="52975" x="7061200" y="4092575"/>
          <p14:tracePt t="52978" x="7046913" y="4092575"/>
          <p14:tracePt t="52991" x="7038975" y="4092575"/>
          <p14:tracePt t="52994" x="7024688" y="4092575"/>
          <p14:tracePt t="53007" x="7010400" y="4092575"/>
          <p14:tracePt t="53010" x="6996113" y="4092575"/>
          <p14:tracePt t="53023" x="6988175" y="4092575"/>
          <p14:tracePt t="53034" x="6973888" y="4092575"/>
          <p14:tracePt t="53043" x="6959600" y="4092575"/>
          <p14:tracePt t="53051" x="6945313" y="4092575"/>
          <p14:tracePt t="53059" x="6945313" y="4100513"/>
          <p14:tracePt t="53067" x="6937375" y="4100513"/>
          <p14:tracePt t="53076" x="6923088" y="4114800"/>
          <p14:tracePt t="53091" x="6908800" y="4129088"/>
          <p14:tracePt t="53107" x="6894513" y="4143375"/>
          <p14:tracePt t="53123" x="6886575" y="4151313"/>
          <p14:tracePt t="53132" x="6886575" y="4165600"/>
          <p14:tracePt t="53141" x="6872288" y="4179888"/>
          <p14:tracePt t="53156" x="6872288" y="4194175"/>
          <p14:tracePt t="53164" x="6858000" y="4202113"/>
          <p14:tracePt t="53174" x="6858000" y="4216400"/>
          <p14:tracePt t="53180" x="6858000" y="4230688"/>
          <p14:tracePt t="53190" x="6843713" y="4230688"/>
          <p14:tracePt t="53197" x="6843713" y="4244975"/>
          <p14:tracePt t="53206" x="6843713" y="4252913"/>
          <p14:tracePt t="53213" x="6843713" y="4267200"/>
          <p14:tracePt t="53222" x="6843713" y="4281488"/>
          <p14:tracePt t="53230" x="6843713" y="4295775"/>
          <p14:tracePt t="53239" x="6843713" y="4303713"/>
          <p14:tracePt t="53246" x="6843713" y="4318000"/>
          <p14:tracePt t="53261" x="6843713" y="4332288"/>
          <p14:tracePt t="53270" x="6843713" y="4346575"/>
          <p14:tracePt t="53277" x="6843713" y="4354513"/>
          <p14:tracePt t="53285" x="6843713" y="4368800"/>
          <p14:tracePt t="53293" x="6843713" y="4383088"/>
          <p14:tracePt t="53301" x="6843713" y="4397375"/>
          <p14:tracePt t="53310" x="6843713" y="4405313"/>
          <p14:tracePt t="53318" x="6843713" y="4419600"/>
          <p14:tracePt t="53326" x="6858000" y="4419600"/>
          <p14:tracePt t="53334" x="6858000" y="4433888"/>
          <p14:tracePt t="53343" x="6872288" y="4448175"/>
          <p14:tracePt t="53358" x="6886575" y="4456113"/>
          <p14:tracePt t="53374" x="6886575" y="4470400"/>
          <p14:tracePt t="53382" x="6894513" y="4484688"/>
          <p14:tracePt t="53399" x="6908800" y="4498975"/>
          <p14:tracePt t="53415" x="6923088" y="4506913"/>
          <p14:tracePt t="53425" x="6937375" y="4506913"/>
          <p14:tracePt t="53432" x="6945313" y="4521200"/>
          <p14:tracePt t="53442" x="6959600" y="4535488"/>
          <p14:tracePt t="53448" x="6959600" y="4549775"/>
          <p14:tracePt t="53458" x="6973888" y="4549775"/>
          <p14:tracePt t="53464" x="6988175" y="4557713"/>
          <p14:tracePt t="53474" x="6996113" y="4557713"/>
          <p14:tracePt t="53480" x="7010400" y="4557713"/>
          <p14:tracePt t="53495" x="7024688" y="4572000"/>
          <p14:tracePt t="53504" x="7038975" y="4572000"/>
          <p14:tracePt t="53520" x="7046913" y="4572000"/>
          <p14:tracePt t="53537" x="7061200" y="4572000"/>
          <p14:tracePt t="53553" x="7075488" y="4572000"/>
          <p14:tracePt t="53561" x="7089775" y="4572000"/>
          <p14:tracePt t="53568" x="7097713" y="4572000"/>
          <p14:tracePt t="53584" x="7112000" y="4572000"/>
          <p14:tracePt t="53593" x="7126288" y="4572000"/>
          <p14:tracePt t="53601" x="7140575" y="4572000"/>
          <p14:tracePt t="53609" x="7148513" y="4572000"/>
          <p14:tracePt t="53617" x="7162800" y="4572000"/>
          <p14:tracePt t="53626" x="7177088" y="4572000"/>
          <p14:tracePt t="53633" x="7191375" y="4572000"/>
          <p14:tracePt t="53649" x="7199313" y="4572000"/>
          <p14:tracePt t="53658" x="7213600" y="4572000"/>
          <p14:tracePt t="53673" x="7227888" y="4572000"/>
          <p14:tracePt t="53690" x="7242175" y="4572000"/>
          <p14:tracePt t="53715" x="7250113" y="4572000"/>
          <p14:tracePt t="53725" x="7250113" y="4557713"/>
          <p14:tracePt t="53738" x="7264400" y="4557713"/>
          <p14:tracePt t="53746" x="7264400" y="4549775"/>
          <p14:tracePt t="53762" x="7278688" y="4535488"/>
          <p14:tracePt t="53779" x="7278688" y="4521200"/>
          <p14:tracePt t="53788" x="7292975" y="4521200"/>
          <p14:tracePt t="53795" x="7292975" y="4506913"/>
          <p14:tracePt t="53805" x="7292975" y="4498975"/>
          <p14:tracePt t="53820" x="7292975" y="4484688"/>
          <p14:tracePt t="53827" x="7300913" y="4470400"/>
          <p14:tracePt t="53843" x="7300913" y="4456113"/>
          <p14:tracePt t="53851" x="7300913" y="4448175"/>
          <p14:tracePt t="53859" x="7300913" y="4433888"/>
          <p14:tracePt t="53868" x="7300913" y="4419600"/>
          <p14:tracePt t="53876" x="7300913" y="4405313"/>
          <p14:tracePt t="53884" x="7300913" y="4397375"/>
          <p14:tracePt t="53892" x="7300913" y="4383088"/>
          <p14:tracePt t="53907" x="7300913" y="4354513"/>
          <p14:tracePt t="53916" x="7300913" y="4346575"/>
          <p14:tracePt t="53925" x="7300913" y="4332288"/>
          <p14:tracePt t="53932" x="7300913" y="4303713"/>
          <p14:tracePt t="53942" x="7300913" y="4295775"/>
          <p14:tracePt t="53949" x="7292975" y="4281488"/>
          <p14:tracePt t="53957" x="7292975" y="4252913"/>
          <p14:tracePt t="53965" x="7278688" y="4244975"/>
          <p14:tracePt t="53973" x="7264400" y="4216400"/>
          <p14:tracePt t="53981" x="7264400" y="4194175"/>
          <p14:tracePt t="53989" x="7250113" y="4179888"/>
          <p14:tracePt t="53997" x="7242175" y="4165600"/>
          <p14:tracePt t="54005" x="7227888" y="4143375"/>
          <p14:tracePt t="54021" x="7227888" y="4129088"/>
          <p14:tracePt t="54029" x="7213600" y="4129088"/>
          <p14:tracePt t="54045" x="7213600" y="4114800"/>
          <p14:tracePt t="55085" x="7227888" y="4114800"/>
          <p14:tracePt t="55093" x="7242175" y="4129088"/>
          <p14:tracePt t="55101" x="7250113" y="4129088"/>
          <p14:tracePt t="55109" x="7264400" y="4129088"/>
          <p14:tracePt t="55117" x="7278688" y="4129088"/>
          <p14:tracePt t="55125" x="7292975" y="4129088"/>
          <p14:tracePt t="55134" x="7300913" y="4129088"/>
          <p14:tracePt t="55141" x="7315200" y="4129088"/>
          <p14:tracePt t="55149" x="7329488" y="4129088"/>
          <p14:tracePt t="55157" x="7343775" y="4143375"/>
          <p14:tracePt t="55165" x="7351713" y="4143375"/>
          <p14:tracePt t="55181" x="7366000" y="4143375"/>
          <p14:tracePt t="55190" x="7366000" y="4151313"/>
          <p14:tracePt t="55198" x="7380288" y="4151313"/>
          <p14:tracePt t="55230" x="7394575" y="4151313"/>
          <p14:tracePt t="55240" x="7394575" y="4165600"/>
          <p14:tracePt t="55303" x="7394575" y="4179888"/>
          <p14:tracePt t="55336" x="7394575" y="4194175"/>
          <p14:tracePt t="55344" x="7394575" y="4202113"/>
          <p14:tracePt t="55359" x="7394575" y="4216400"/>
          <p14:tracePt t="55367" x="7394575" y="4230688"/>
          <p14:tracePt t="55375" x="7394575" y="4244975"/>
          <p14:tracePt t="55383" x="7394575" y="4252913"/>
          <p14:tracePt t="55392" x="7394575" y="4281488"/>
          <p14:tracePt t="55400" x="7394575" y="4303713"/>
          <p14:tracePt t="55408" x="7394575" y="4318000"/>
          <p14:tracePt t="55416" x="7394575" y="4346575"/>
          <p14:tracePt t="55424" x="7394575" y="4368800"/>
          <p14:tracePt t="55432" x="7394575" y="4383088"/>
          <p14:tracePt t="55440" x="7394575" y="4397375"/>
          <p14:tracePt t="55448" x="7394575" y="4419600"/>
          <p14:tracePt t="55456" x="7380288" y="4433888"/>
          <p14:tracePt t="55465" x="7380288" y="4448175"/>
          <p14:tracePt t="55480" x="7380288" y="4456113"/>
          <p14:tracePt t="55497" x="7380288" y="4470400"/>
          <p14:tracePt t="56233" x="7380288" y="4484688"/>
          <p14:tracePt t="56241" x="7394575" y="4498975"/>
          <p14:tracePt t="56249" x="7402513" y="4506913"/>
          <p14:tracePt t="56257" x="7431088" y="4535488"/>
          <p14:tracePt t="56266" x="7445375" y="4549775"/>
          <p14:tracePt t="56274" x="7453313" y="4557713"/>
          <p14:tracePt t="56282" x="7453313" y="4586288"/>
          <p14:tracePt t="56290" x="7467600" y="4600575"/>
          <p14:tracePt t="56298" x="7481888" y="4608513"/>
          <p14:tracePt t="56306" x="7481888" y="4622800"/>
          <p14:tracePt t="56313" x="7481888" y="4637088"/>
          <p14:tracePt t="56322" x="7496175" y="4651375"/>
          <p14:tracePt t="56330" x="7496175" y="4659313"/>
          <p14:tracePt t="56338" x="7496175" y="4673600"/>
          <p14:tracePt t="56346" x="7496175" y="4687888"/>
          <p14:tracePt t="56355" x="7496175" y="4702175"/>
          <p14:tracePt t="56362" x="7496175" y="4710113"/>
          <p14:tracePt t="56371" x="7481888" y="4710113"/>
          <p14:tracePt t="56378" x="7467600" y="4738688"/>
          <p14:tracePt t="56394" x="7453313" y="4760913"/>
          <p14:tracePt t="56404" x="7445375" y="4775200"/>
          <p14:tracePt t="56411" x="7431088" y="4789488"/>
          <p14:tracePt t="56420" x="7431088" y="4803775"/>
          <p14:tracePt t="56427" x="7416800" y="4811713"/>
          <p14:tracePt t="56435" x="7416800" y="4826000"/>
          <p14:tracePt t="56443" x="7402513" y="4826000"/>
          <p14:tracePt t="56451" x="7402513" y="4840288"/>
          <p14:tracePt t="56460" x="7402513" y="4854575"/>
          <p14:tracePt t="56468" x="7394575" y="4854575"/>
          <p14:tracePt t="56475" x="7394575" y="4862513"/>
          <p14:tracePt t="56499" x="7394575" y="4876800"/>
          <p14:tracePt t="56509" x="7380288" y="4876800"/>
          <p14:tracePt t="56523" x="7380288" y="4891088"/>
          <p14:tracePt t="56532" x="7366000" y="4891088"/>
          <p14:tracePt t="56541" x="7366000" y="4905375"/>
          <p14:tracePt t="56548" x="7351713" y="4905375"/>
          <p14:tracePt t="56557" x="7351713" y="4913313"/>
          <p14:tracePt t="56564" x="7351713" y="4927600"/>
          <p14:tracePt t="56574" x="7343775" y="4927600"/>
          <p14:tracePt t="56581" x="7343775" y="4941888"/>
          <p14:tracePt t="56590" x="7329488" y="4941888"/>
          <p14:tracePt t="56604" x="7329488" y="4956175"/>
          <p14:tracePt t="56621" x="7329488" y="4964113"/>
          <p14:tracePt t="59882" x="7329488" y="4956175"/>
          <p14:tracePt t="59892" x="7329488" y="4941888"/>
          <p14:tracePt t="59915" x="7329488" y="4927600"/>
          <p14:tracePt t="59971" x="7329488" y="4913313"/>
          <p14:tracePt t="61880" x="7315200" y="4913313"/>
          <p14:tracePt t="61890" x="7300913" y="4913313"/>
          <p14:tracePt t="61897" x="7278688" y="4927600"/>
          <p14:tracePt t="61907" x="7250113" y="4941888"/>
          <p14:tracePt t="61913" x="7227888" y="4956175"/>
          <p14:tracePt t="61923" x="7213600" y="4964113"/>
          <p14:tracePt t="61929" x="7191375" y="4978400"/>
          <p14:tracePt t="61940" x="7162800" y="4992688"/>
          <p14:tracePt t="61945" x="7140575" y="5006975"/>
          <p14:tracePt t="61956" x="7126288" y="5014913"/>
          <p14:tracePt t="61961" x="7097713" y="5043488"/>
          <p14:tracePt t="61972" x="7089775" y="5043488"/>
          <p14:tracePt t="61978" x="7075488" y="5057775"/>
          <p14:tracePt t="61988" x="7061200" y="5065713"/>
          <p14:tracePt t="61994" x="7046913" y="5065713"/>
          <p14:tracePt t="62002" x="7046913" y="5080000"/>
          <p14:tracePt t="62010" x="7038975" y="5080000"/>
          <p14:tracePt t="62018" x="7024688" y="5080000"/>
          <p14:tracePt t="62026" x="7024688" y="5094288"/>
          <p14:tracePt t="62041" x="7010400" y="5094288"/>
          <p14:tracePt t="62050" x="6996113" y="5094288"/>
          <p14:tracePt t="62059" x="6996113" y="5108575"/>
          <p14:tracePt t="62066" x="6988175" y="5108575"/>
          <p14:tracePt t="62074" x="6973888" y="5108575"/>
          <p14:tracePt t="62082" x="6959600" y="5116513"/>
          <p14:tracePt t="62091" x="6945313" y="5116513"/>
          <p14:tracePt t="62099" x="6937375" y="5116513"/>
          <p14:tracePt t="62107" x="6923088" y="5130800"/>
          <p14:tracePt t="62115" x="6908800" y="5130800"/>
          <p14:tracePt t="62123" x="6894513" y="5145088"/>
          <p14:tracePt t="62131" x="6886575" y="5145088"/>
          <p14:tracePt t="62139" x="6872288" y="5159375"/>
          <p14:tracePt t="62154" x="6858000" y="5167313"/>
          <p14:tracePt t="62163" x="6843713" y="5167313"/>
          <p14:tracePt t="62188" x="6835775" y="5181600"/>
          <p14:tracePt t="62204" x="6821488" y="5181600"/>
          <p14:tracePt t="62220" x="6821488" y="5195888"/>
          <p14:tracePt t="62228" x="6807200" y="5195888"/>
          <p14:tracePt t="62237" x="6792913" y="5210175"/>
          <p14:tracePt t="62253" x="6784975" y="5218113"/>
          <p14:tracePt t="62261" x="6784975" y="5232400"/>
          <p14:tracePt t="62268" x="6770688" y="5232400"/>
          <p14:tracePt t="62276" x="6770688" y="5246688"/>
          <p14:tracePt t="62284" x="6756400" y="5246688"/>
          <p14:tracePt t="62398" x="6756400" y="5232400"/>
          <p14:tracePt t="62414" x="6756400" y="5218113"/>
          <p14:tracePt t="62430" x="6770688" y="5218113"/>
          <p14:tracePt t="62440" x="6770688" y="5210175"/>
          <p14:tracePt t="62462" x="6770688" y="5195888"/>
          <p14:tracePt t="62471" x="6784975" y="5195888"/>
          <p14:tracePt t="62478" x="6784975" y="5181600"/>
          <p14:tracePt t="62503" x="6792913" y="5167313"/>
          <p14:tracePt t="62527" x="6792913" y="5159375"/>
          <p14:tracePt t="62535" x="6807200" y="5159375"/>
          <p14:tracePt t="62552" x="6807200" y="5145088"/>
          <p14:tracePt t="62567" x="6821488" y="5145088"/>
          <p14:tracePt t="62584" x="6821488" y="5130800"/>
          <p14:tracePt t="62600" x="6835775" y="5130800"/>
          <p14:tracePt t="62624" x="6843713" y="5116513"/>
          <p14:tracePt t="62657" x="6858000" y="5116513"/>
          <p14:tracePt t="62664" x="6858000" y="5108575"/>
          <p14:tracePt t="62697" x="6858000" y="5094288"/>
          <p14:tracePt t="62709" x="6872288" y="5094288"/>
          <p14:tracePt t="62720" x="6872288" y="5080000"/>
          <p14:tracePt t="62746" x="6886575" y="5065713"/>
          <p14:tracePt t="62761" x="6886575" y="5057775"/>
          <p14:tracePt t="62772" x="6894513" y="5057775"/>
          <p14:tracePt t="62778" x="6894513" y="5043488"/>
          <p14:tracePt t="62790" x="6908800" y="5043488"/>
          <p14:tracePt t="62793" x="6908800" y="5029200"/>
          <p14:tracePt t="62807" x="6923088" y="5014913"/>
          <p14:tracePt t="62818" x="6923088" y="5006975"/>
          <p14:tracePt t="62826" x="6937375" y="5006975"/>
          <p14:tracePt t="62834" x="6937375" y="4992688"/>
          <p14:tracePt t="62842" x="6937375" y="4978400"/>
          <p14:tracePt t="62850" x="6945313" y="4978400"/>
          <p14:tracePt t="62866" x="6959600" y="4964113"/>
          <p14:tracePt t="62874" x="6959600" y="4956175"/>
          <p14:tracePt t="62882" x="6973888" y="4941888"/>
          <p14:tracePt t="62899" x="6988175" y="4927600"/>
          <p14:tracePt t="62907" x="6996113" y="4913313"/>
          <p14:tracePt t="62915" x="6996113" y="4905375"/>
          <p14:tracePt t="62923" x="7010400" y="4905375"/>
          <p14:tracePt t="62931" x="7010400" y="4891088"/>
          <p14:tracePt t="62939" x="7024688" y="4876800"/>
          <p14:tracePt t="62947" x="7038975" y="4862513"/>
          <p14:tracePt t="62963" x="7038975" y="4854575"/>
          <p14:tracePt t="62972" x="7046913" y="4854575"/>
          <p14:tracePt t="62980" x="7046913" y="4840288"/>
          <p14:tracePt t="62990" x="7061200" y="4840288"/>
          <p14:tracePt t="62996" x="7061200" y="4826000"/>
          <p14:tracePt t="63011" x="7061200" y="4811713"/>
          <p14:tracePt t="63021" x="7075488" y="4811713"/>
          <p14:tracePt t="63045" x="7075488" y="4803775"/>
          <p14:tracePt t="63055" x="7089775" y="4803775"/>
          <p14:tracePt t="63070" x="7089775" y="4789488"/>
          <p14:tracePt t="63077" x="7097713" y="4775200"/>
          <p14:tracePt t="63092" x="7097713" y="4760913"/>
          <p14:tracePt t="63101" x="7112000" y="4760913"/>
          <p14:tracePt t="63109" x="7112000" y="4752975"/>
          <p14:tracePt t="63125" x="7126288" y="4738688"/>
          <p14:tracePt t="63149" x="7126288" y="4724400"/>
          <p14:tracePt t="63160" x="7140575" y="4724400"/>
          <p14:tracePt t="63173" x="7140575" y="4710113"/>
          <p14:tracePt t="63189" x="7140575" y="4702175"/>
          <p14:tracePt t="63205" x="7148513" y="4687888"/>
          <p14:tracePt t="63239" x="7148513" y="4673600"/>
          <p14:tracePt t="63344" x="7140575" y="4687888"/>
          <p14:tracePt t="63352" x="7126288" y="4702175"/>
          <p14:tracePt t="63360" x="7126288" y="4710113"/>
          <p14:tracePt t="63367" x="7112000" y="4724400"/>
          <p14:tracePt t="63376" x="7089775" y="4738688"/>
          <p14:tracePt t="63384" x="7075488" y="4760913"/>
          <p14:tracePt t="63392" x="7061200" y="4775200"/>
          <p14:tracePt t="63400" x="7046913" y="4803775"/>
          <p14:tracePt t="63408" x="7024688" y="4811713"/>
          <p14:tracePt t="63416" x="7010400" y="4826000"/>
          <p14:tracePt t="63424" x="6996113" y="4854575"/>
          <p14:tracePt t="63432" x="6988175" y="4862513"/>
          <p14:tracePt t="63440" x="6973888" y="4876800"/>
          <p14:tracePt t="63448" x="6959600" y="4891088"/>
          <p14:tracePt t="63457" x="6959600" y="4905375"/>
          <p14:tracePt t="63464" x="6945313" y="4913313"/>
          <p14:tracePt t="63473" x="6945313" y="4927600"/>
          <p14:tracePt t="63481" x="6937375" y="4941888"/>
          <p14:tracePt t="63489" x="6923088" y="4956175"/>
          <p14:tracePt t="63497" x="6923088" y="4964113"/>
          <p14:tracePt t="63505" x="6908800" y="4964113"/>
          <p14:tracePt t="63513" x="6894513" y="4992688"/>
          <p14:tracePt t="63521" x="6894513" y="5006975"/>
          <p14:tracePt t="63529" x="6886575" y="5014913"/>
          <p14:tracePt t="63539" x="6872288" y="5029200"/>
          <p14:tracePt t="63546" x="6858000" y="5043488"/>
          <p14:tracePt t="63555" x="6858000" y="5057775"/>
          <p14:tracePt t="63562" x="6843713" y="5065713"/>
          <p14:tracePt t="63571" x="6843713" y="5080000"/>
          <p14:tracePt t="63578" x="6835775" y="5080000"/>
          <p14:tracePt t="63587" x="6835775" y="5094288"/>
          <p14:tracePt t="63594" x="6821488" y="5108575"/>
          <p14:tracePt t="63604" x="6821488" y="5116513"/>
          <p14:tracePt t="63610" x="6807200" y="5116513"/>
          <p14:tracePt t="63620" x="6807200" y="5130800"/>
          <p14:tracePt t="63627" x="6807200" y="5145088"/>
          <p14:tracePt t="63636" x="6792913" y="5145088"/>
          <p14:tracePt t="63643" x="6792913" y="5159375"/>
          <p14:tracePt t="63653" x="6784975" y="5159375"/>
          <p14:tracePt t="63659" x="6784975" y="5167313"/>
          <p14:tracePt t="63683" x="6784975" y="5181600"/>
          <p14:tracePt t="63700" x="6770688" y="5181600"/>
          <p14:tracePt t="63837" x="6770688" y="5167313"/>
          <p14:tracePt t="63845" x="6770688" y="5159375"/>
          <p14:tracePt t="63854" x="6784975" y="5145088"/>
          <p14:tracePt t="63861" x="6784975" y="5130800"/>
          <p14:tracePt t="63871" x="6792913" y="5116513"/>
          <p14:tracePt t="63878" x="6807200" y="5094288"/>
          <p14:tracePt t="63888" x="6821488" y="5080000"/>
          <p14:tracePt t="63894" x="6821488" y="5065713"/>
          <p14:tracePt t="63902" x="6843713" y="5057775"/>
          <p14:tracePt t="63911" x="6843713" y="5043488"/>
          <p14:tracePt t="63918" x="6858000" y="5029200"/>
          <p14:tracePt t="63926" x="6872288" y="5014913"/>
          <p14:tracePt t="63934" x="6872288" y="5006975"/>
          <p14:tracePt t="63942" x="6886575" y="4992688"/>
          <p14:tracePt t="63957" x="6894513" y="4978400"/>
          <p14:tracePt t="63966" x="6894513" y="4964113"/>
          <p14:tracePt t="63975" x="6908800" y="4956175"/>
          <p14:tracePt t="63990" x="6923088" y="4941888"/>
          <p14:tracePt t="64006" x="6937375" y="4927600"/>
          <p14:tracePt t="64022" x="6945313" y="4913313"/>
          <p14:tracePt t="64031" x="6945313" y="4905375"/>
          <p14:tracePt t="64040" x="6959600" y="4905375"/>
          <p14:tracePt t="64047" x="6973888" y="4891088"/>
          <p14:tracePt t="64056" x="6973888" y="4876800"/>
          <p14:tracePt t="64063" x="6988175" y="4876800"/>
          <p14:tracePt t="64072" x="6988175" y="4862513"/>
          <p14:tracePt t="64079" x="6996113" y="4854575"/>
          <p14:tracePt t="64089" x="7010400" y="4854575"/>
          <p14:tracePt t="64096" x="7010400" y="4840288"/>
          <p14:tracePt t="64111" x="7024688" y="4826000"/>
          <p14:tracePt t="64121" x="7024688" y="4811713"/>
          <p14:tracePt t="64128" x="7038975" y="4811713"/>
          <p14:tracePt t="64143" x="7038975" y="4803775"/>
          <p14:tracePt t="64160" x="7046913" y="4789488"/>
          <p14:tracePt t="64185" x="7046913" y="4775200"/>
          <p14:tracePt t="64193" x="7061200" y="4760913"/>
          <p14:tracePt t="64208" x="7075488" y="4752975"/>
          <p14:tracePt t="64224" x="7075488" y="4738688"/>
          <p14:tracePt t="64241" x="7089775" y="4724400"/>
          <p14:tracePt t="64249" x="7089775" y="4710113"/>
          <p14:tracePt t="64266" x="7097713" y="4710113"/>
          <p14:tracePt t="64275" x="7097713" y="4702175"/>
          <p14:tracePt t="64305" x="7097713" y="4687888"/>
          <p14:tracePt t="64314" x="7112000" y="4687888"/>
          <p14:tracePt t="64338" x="7112000" y="4673600"/>
          <p14:tracePt t="65293" x="7126288" y="4687888"/>
          <p14:tracePt t="65373" x="7126288" y="4702175"/>
          <p14:tracePt t="65406" x="7140575" y="4702175"/>
          <p14:tracePt t="65438" x="7140575" y="4710113"/>
          <p14:tracePt t="65487" x="7140575" y="4724400"/>
          <p14:tracePt t="65494" x="7148513" y="4724400"/>
          <p14:tracePt t="65535" x="7148513" y="4738688"/>
          <p14:tracePt t="65583" x="7148513" y="4752975"/>
          <p14:tracePt t="65624" x="7148513" y="4760913"/>
          <p14:tracePt t="65648" x="7148513" y="4775200"/>
          <p14:tracePt t="65664" x="7162800" y="4775200"/>
          <p14:tracePt t="65688" x="7162800" y="4789488"/>
          <p14:tracePt t="65729" x="7162800" y="4803775"/>
          <p14:tracePt t="65761" x="7162800" y="4811713"/>
          <p14:tracePt t="65793" x="7162800" y="4826000"/>
          <p14:tracePt t="65826" x="7177088" y="4826000"/>
          <p14:tracePt t="65834" x="7177088" y="4840288"/>
          <p14:tracePt t="65874" x="7177088" y="4854575"/>
          <p14:tracePt t="65915" x="7177088" y="4862513"/>
          <p14:tracePt t="65954" x="7191375" y="4862513"/>
          <p14:tracePt t="65963" x="7191375" y="4876800"/>
          <p14:tracePt t="66012" x="7191375" y="4891088"/>
          <p14:tracePt t="66101" x="7191375" y="4905375"/>
          <p14:tracePt t="66149" x="7199313" y="4905375"/>
          <p14:tracePt t="66549" x="7199313" y="4913313"/>
          <p14:tracePt t="66569" x="7199313" y="4956175"/>
          <p14:tracePt t="66573" x="7199313" y="4964113"/>
          <p14:tracePt t="66581" x="7199313" y="4978400"/>
          <p14:tracePt t="66598" x="7213600" y="5014913"/>
          <p14:tracePt t="66605" x="7227888" y="5029200"/>
          <p14:tracePt t="66625" x="7227888" y="5043488"/>
          <p14:tracePt t="66630" x="7227888" y="5057775"/>
          <p14:tracePt t="66646" x="7242175" y="5057775"/>
          <p14:tracePt t="66647" x="7242175" y="5065713"/>
          <p14:tracePt t="66663" x="7242175" y="5080000"/>
          <p14:tracePt t="66679" x="7250113" y="5094288"/>
          <p14:tracePt t="66695" x="7250113" y="5108575"/>
          <p14:tracePt t="66720" x="7250113" y="5116513"/>
          <p14:tracePt t="66727" x="7264400" y="5116513"/>
          <p14:tracePt t="66744" x="7264400" y="5130800"/>
          <p14:tracePt t="66752" x="7264400" y="5145088"/>
          <p14:tracePt t="66775" x="7278688" y="5159375"/>
          <p14:tracePt t="66791" x="7278688" y="5167313"/>
          <p14:tracePt t="66807" x="7292975" y="5181600"/>
          <p14:tracePt t="66840" x="7292975" y="5195888"/>
          <p14:tracePt t="66856" x="7292975" y="5210175"/>
          <p14:tracePt t="66864" x="7300913" y="5210175"/>
          <p14:tracePt t="66896" x="7300913" y="5218113"/>
          <p14:tracePt t="66920" x="7300913" y="5232400"/>
          <p14:tracePt t="66937" x="7300913" y="5246688"/>
          <p14:tracePt t="66954" x="7300913" y="5260975"/>
          <p14:tracePt t="66970" x="7300913" y="5268913"/>
          <p14:tracePt t="66986" x="7300913" y="5283200"/>
          <p14:tracePt t="67001" x="7300913" y="5297488"/>
          <p14:tracePt t="67018" x="7300913" y="5311775"/>
          <p14:tracePt t="67042" x="7300913" y="5319713"/>
          <p14:tracePt t="67066" x="7300913" y="5334000"/>
          <p14:tracePt t="67090" x="7300913" y="5348288"/>
          <p14:tracePt t="67115" x="7300913" y="5362575"/>
          <p14:tracePt t="67147" x="7300913" y="5370513"/>
          <p14:tracePt t="68028" x="7300913" y="5362575"/>
          <p14:tracePt t="68053" x="7300913" y="5348288"/>
          <p14:tracePt t="68070" x="7300913" y="5334000"/>
          <p14:tracePt t="68077" x="7300913" y="5319713"/>
          <p14:tracePt t="68097" x="7300913" y="5311775"/>
          <p14:tracePt t="68101" x="7300913" y="5297488"/>
          <p14:tracePt t="68115" x="7300913" y="5283200"/>
          <p14:tracePt t="68128" x="7300913" y="5268913"/>
          <p14:tracePt t="68133" x="7300913" y="5260975"/>
          <p14:tracePt t="68142" x="7292975" y="5246688"/>
          <p14:tracePt t="68150" x="7292975" y="5232400"/>
          <p14:tracePt t="68166" x="7292975" y="5218113"/>
          <p14:tracePt t="68176" x="7278688" y="5218113"/>
          <p14:tracePt t="68182" x="7278688" y="5210175"/>
          <p14:tracePt t="68198" x="7278688" y="5195888"/>
          <p14:tracePt t="68211" x="7264400" y="5195888"/>
          <p14:tracePt t="68214" x="7264400" y="5181600"/>
          <p14:tracePt t="68228" x="7250113" y="5181600"/>
          <p14:tracePt t="68232" x="7250113" y="5167313"/>
          <p14:tracePt t="68246" x="7250113" y="5159375"/>
          <p14:tracePt t="68247" x="7242175" y="5159375"/>
          <p14:tracePt t="68263" x="7227888" y="5145088"/>
          <p14:tracePt t="68287" x="7213600" y="5130800"/>
          <p14:tracePt t="68311" x="7199313" y="5116513"/>
          <p14:tracePt t="68327" x="7191375" y="5116513"/>
          <p14:tracePt t="68340" x="7191375" y="5108575"/>
          <p14:tracePt t="68352" x="7177088" y="5094288"/>
          <p14:tracePt t="68368" x="7162800" y="5080000"/>
          <p14:tracePt t="68384" x="7148513" y="5065713"/>
          <p14:tracePt t="68393" x="7140575" y="5057775"/>
          <p14:tracePt t="68401" x="7126288" y="5057775"/>
          <p14:tracePt t="68409" x="7112000" y="5043488"/>
          <p14:tracePt t="68417" x="7097713" y="5029200"/>
          <p14:tracePt t="68425" x="7089775" y="5029200"/>
          <p14:tracePt t="68433" x="7089775" y="5014913"/>
          <p14:tracePt t="68444" x="7075488" y="5014913"/>
          <p14:tracePt t="68450" x="7061200" y="5006975"/>
          <p14:tracePt t="68459" x="7046913" y="4992688"/>
          <p14:tracePt t="68465" x="7038975" y="4992688"/>
          <p14:tracePt t="68477" x="7024688" y="4992688"/>
          <p14:tracePt t="68482" x="7010400" y="4978400"/>
          <p14:tracePt t="68497" x="6996113" y="4978400"/>
          <p14:tracePt t="68509" x="6988175" y="4978400"/>
          <p14:tracePt t="68515" x="6973888" y="4978400"/>
          <p14:tracePt t="68530" x="6959600" y="4964113"/>
          <p14:tracePt t="68554" x="6945313" y="4964113"/>
          <p14:tracePt t="68699" x="6959600" y="4978400"/>
          <p14:tracePt t="68711" x="6973888" y="4978400"/>
          <p14:tracePt t="68716" x="6988175" y="4992688"/>
          <p14:tracePt t="68725" x="6996113" y="5006975"/>
          <p14:tracePt t="68732" x="7010400" y="5014913"/>
          <p14:tracePt t="68741" x="7038975" y="5043488"/>
          <p14:tracePt t="68748" x="7046913" y="5043488"/>
          <p14:tracePt t="68758" x="7061200" y="5057775"/>
          <p14:tracePt t="68765" x="7075488" y="5080000"/>
          <p14:tracePt t="68773" x="7097713" y="5094288"/>
          <p14:tracePt t="68781" x="7112000" y="5108575"/>
          <p14:tracePt t="68793" x="7126288" y="5116513"/>
          <p14:tracePt t="68800" x="7140575" y="5145088"/>
          <p14:tracePt t="68808" x="7148513" y="5159375"/>
          <p14:tracePt t="68813" x="7177088" y="5181600"/>
          <p14:tracePt t="68827" x="7191375" y="5210175"/>
          <p14:tracePt t="68834" x="7191375" y="5232400"/>
          <p14:tracePt t="68842" x="7199313" y="5260975"/>
          <p14:tracePt t="68847" x="7199313" y="5283200"/>
          <p14:tracePt t="68861" x="7213600" y="5297488"/>
          <p14:tracePt t="68862" x="7213600" y="5319713"/>
          <p14:tracePt t="68873" x="7227888" y="5348288"/>
          <p14:tracePt t="68877" x="7227888" y="5362575"/>
          <p14:tracePt t="68891" x="7227888" y="5370513"/>
          <p14:tracePt t="68894" x="7227888" y="5384800"/>
          <p14:tracePt t="68909" x="7227888" y="5399088"/>
          <p14:tracePt t="69111" x="7227888" y="5384800"/>
          <p14:tracePt t="69121" x="7227888" y="5370513"/>
          <p14:tracePt t="69129" x="7227888" y="5362575"/>
          <p14:tracePt t="69139" x="7227888" y="5334000"/>
          <p14:tracePt t="69145" x="7213600" y="5283200"/>
          <p14:tracePt t="69156" x="7213600" y="5232400"/>
          <p14:tracePt t="69161" x="7199313" y="5181600"/>
          <p14:tracePt t="69174" x="7177088" y="5130800"/>
          <p14:tracePt t="69177" x="7148513" y="5065713"/>
          <p14:tracePt t="69191" x="7126288" y="5006975"/>
          <p14:tracePt t="69195" x="7097713" y="4941888"/>
          <p14:tracePt t="69202" x="7075488" y="4891088"/>
          <p14:tracePt t="69213" x="7046913" y="4840288"/>
          <p14:tracePt t="69218" x="7038975" y="4811713"/>
          <p14:tracePt t="69229" x="7024688" y="4775200"/>
          <p14:tracePt t="69234" x="7010400" y="4752975"/>
          <p14:tracePt t="69244" x="6996113" y="4724400"/>
          <p14:tracePt t="69250" x="6988175" y="4710113"/>
          <p14:tracePt t="69259" x="6973888" y="4702175"/>
          <p14:tracePt t="69267" x="6959600" y="4687888"/>
          <p14:tracePt t="69524" x="6959600" y="4673600"/>
          <p14:tracePt t="69533" x="6945313" y="4637088"/>
          <p14:tracePt t="69541" x="6945313" y="4586288"/>
          <p14:tracePt t="69549" x="6923088" y="4521200"/>
          <p14:tracePt t="69558" x="6908800" y="4456113"/>
          <p14:tracePt t="69566" x="6886575" y="4405313"/>
          <p14:tracePt t="69574" x="6872288" y="4354513"/>
          <p14:tracePt t="69582" x="6843713" y="4303713"/>
          <p14:tracePt t="69593" x="6807200" y="4230688"/>
          <p14:tracePt t="69600" x="6784975" y="4165600"/>
          <p14:tracePt t="69606" x="6742113" y="4100513"/>
          <p14:tracePt t="69614" x="6719888" y="4049713"/>
          <p14:tracePt t="69626" x="6683375" y="4013200"/>
          <p14:tracePt t="69634" x="6669088" y="3998913"/>
          <p14:tracePt t="69640" x="6640513" y="3962400"/>
          <p14:tracePt t="69647" x="6618288" y="3948113"/>
          <p14:tracePt t="69660" x="6581775" y="3925888"/>
          <p14:tracePt t="69667" x="6553200" y="3897313"/>
          <p14:tracePt t="69674" x="6530975" y="3889375"/>
          <p14:tracePt t="69680" x="6502400" y="3860800"/>
          <p14:tracePt t="69693" x="6480175" y="3846513"/>
          <p14:tracePt t="69701" x="6451600" y="3838575"/>
          <p14:tracePt t="69707" x="6437313" y="3810000"/>
          <p14:tracePt t="69713" x="6386513" y="3773488"/>
          <p14:tracePt t="69727" x="6386513" y="3759200"/>
          <p14:tracePt t="69728" x="6350000" y="3736975"/>
          <p14:tracePt t="69736" x="6335713" y="3708400"/>
          <p14:tracePt t="69744" x="6313488" y="3694113"/>
          <p14:tracePt t="69752" x="6299200" y="3671888"/>
          <p14:tracePt t="69760" x="6276975" y="3643313"/>
          <p14:tracePt t="69768" x="6262688" y="3635375"/>
          <p14:tracePt t="69776" x="6234113" y="3621088"/>
          <p14:tracePt t="69785" x="6226175" y="3606800"/>
          <p14:tracePt t="69792" x="6197600" y="3592513"/>
          <p14:tracePt t="69800" x="6183313" y="3584575"/>
          <p14:tracePt t="69809" x="6175375" y="3584575"/>
          <p14:tracePt t="69817" x="6161088" y="3584575"/>
          <p14:tracePt t="69827" x="6146800" y="3570288"/>
          <p14:tracePt t="69835" x="6132513" y="3570288"/>
          <p14:tracePt t="69842" x="6110288" y="3570288"/>
          <p14:tracePt t="69848" x="6096000" y="3570288"/>
          <p14:tracePt t="69861" x="6081713" y="3570288"/>
          <p14:tracePt t="69868" x="6073775" y="3570288"/>
          <p14:tracePt t="69875" x="6059488" y="3570288"/>
          <p14:tracePt t="69881" x="6045200" y="3570288"/>
          <p14:tracePt t="69893" x="6030913" y="3570288"/>
          <p14:tracePt t="69901" x="6008688" y="3570288"/>
          <p14:tracePt t="69907" x="5994400" y="3570288"/>
          <p14:tracePt t="69913" x="5980113" y="3570288"/>
          <p14:tracePt t="69926" x="5957888" y="3570288"/>
          <p14:tracePt t="69933" x="5943600" y="3584575"/>
          <p14:tracePt t="69940" x="5929313" y="3584575"/>
          <p14:tracePt t="69946" x="5921375" y="3592513"/>
          <p14:tracePt t="69960" x="5892800" y="3592513"/>
          <p14:tracePt t="69967" x="5878513" y="3606800"/>
          <p14:tracePt t="69973" x="5870575" y="3606800"/>
          <p14:tracePt t="69979" x="5856288" y="3621088"/>
          <p14:tracePt t="69993" x="5842000" y="3635375"/>
          <p14:tracePt t="70001" x="5827713" y="3643313"/>
          <p14:tracePt t="70007" x="5819775" y="3643313"/>
          <p14:tracePt t="70013" x="5791200" y="3657600"/>
          <p14:tracePt t="70026" x="5776913" y="3671888"/>
          <p14:tracePt t="70028" x="5768975" y="3686175"/>
          <p14:tracePt t="70036" x="5740400" y="3694113"/>
          <p14:tracePt t="70044" x="5726113" y="3722688"/>
          <p14:tracePt t="70051" x="5718175" y="3736975"/>
          <p14:tracePt t="70060" x="5703888" y="3744913"/>
          <p14:tracePt t="70067" x="5689600" y="3759200"/>
          <p14:tracePt t="70075" x="5675313" y="3773488"/>
          <p14:tracePt t="70083" x="5667375" y="3773488"/>
          <p14:tracePt t="70093" x="5653088" y="3787775"/>
          <p14:tracePt t="70106" x="5638800" y="3795713"/>
          <p14:tracePt t="70122" x="5624513" y="3795713"/>
          <p14:tracePt t="70139" x="5624513" y="3810000"/>
          <p14:tracePt t="70147" x="5616575" y="3810000"/>
          <p14:tracePt t="70163" x="5616575" y="3824288"/>
          <p14:tracePt t="70172" x="5602288" y="3824288"/>
          <p14:tracePt t="70180" x="5602288" y="3838575"/>
          <p14:tracePt t="70189" x="5588000" y="3838575"/>
          <p14:tracePt t="70211" x="5573713" y="3846513"/>
          <p14:tracePt t="70300" x="5573713" y="3838575"/>
          <p14:tracePt t="70316" x="5573713" y="3824288"/>
          <p14:tracePt t="70326" x="5588000" y="3824288"/>
          <p14:tracePt t="70333" x="5588000" y="3810000"/>
          <p14:tracePt t="70341" x="5602288" y="3810000"/>
          <p14:tracePt t="70350" x="5602288" y="3795713"/>
          <p14:tracePt t="70358" x="5616575" y="3787775"/>
          <p14:tracePt t="70366" x="5624513" y="3787775"/>
          <p14:tracePt t="70374" x="5638800" y="3773488"/>
          <p14:tracePt t="70382" x="5653088" y="3773488"/>
          <p14:tracePt t="70391" x="5667375" y="3759200"/>
          <p14:tracePt t="70405" x="5675313" y="3759200"/>
          <p14:tracePt t="70414" x="5689600" y="3744913"/>
          <p14:tracePt t="70424" x="5703888" y="3744913"/>
          <p14:tracePt t="70431" x="5718175" y="3744913"/>
          <p14:tracePt t="70442" x="5726113" y="3736975"/>
          <p14:tracePt t="70454" x="5740400" y="3736975"/>
          <p14:tracePt t="70471" x="5754688" y="3736975"/>
          <p14:tracePt t="70479" x="5768975" y="3722688"/>
          <p14:tracePt t="70494" x="5776913" y="3722688"/>
          <p14:tracePt t="70510" x="5791200" y="3722688"/>
          <p14:tracePt t="70526" x="5805488" y="3722688"/>
          <p14:tracePt t="70536" x="5819775" y="3722688"/>
          <p14:tracePt t="70551" x="5827713" y="3708400"/>
          <p14:tracePt t="70567" x="5842000" y="3708400"/>
          <p14:tracePt t="70583" x="5856288" y="3708400"/>
          <p14:tracePt t="70592" x="5870575" y="3708400"/>
          <p14:tracePt t="70600" x="5878513" y="3708400"/>
          <p14:tracePt t="70615" x="5892800" y="3708400"/>
          <p14:tracePt t="70625" x="5907088" y="3694113"/>
          <p14:tracePt t="70639" x="5921375" y="3694113"/>
          <p14:tracePt t="70648" x="5929313" y="3694113"/>
          <p14:tracePt t="70664" x="5943600" y="3694113"/>
          <p14:tracePt t="70680" x="5957888" y="3694113"/>
          <p14:tracePt t="70689" x="5972175" y="3694113"/>
          <p14:tracePt t="70697" x="5980113" y="3694113"/>
          <p14:tracePt t="70712" x="5994400" y="3694113"/>
          <p14:tracePt t="70721" x="6008688" y="3694113"/>
          <p14:tracePt t="70729" x="6022975" y="3694113"/>
          <p14:tracePt t="70739" x="6030913" y="3686175"/>
          <p14:tracePt t="70746" x="6045200" y="3686175"/>
          <p14:tracePt t="70756" x="6059488" y="3686175"/>
          <p14:tracePt t="70763" x="6073775" y="3686175"/>
          <p14:tracePt t="70773" x="6081713" y="3686175"/>
          <p14:tracePt t="70786" x="6096000" y="3686175"/>
          <p14:tracePt t="70794" x="6110288" y="3686175"/>
          <p14:tracePt t="70803" x="6124575" y="3686175"/>
          <p14:tracePt t="70817" x="6132513" y="3686175"/>
          <p14:tracePt t="70826" x="6146800" y="3686175"/>
          <p14:tracePt t="70842" x="6161088" y="3686175"/>
          <p14:tracePt t="70858" x="6175375" y="3686175"/>
          <p14:tracePt t="70874" x="6183313" y="3686175"/>
          <p14:tracePt t="70890" x="6197600" y="3686175"/>
          <p14:tracePt t="70906" x="6211888" y="3686175"/>
          <p14:tracePt t="70915" x="6226175" y="3686175"/>
          <p14:tracePt t="70938" x="6234113" y="3686175"/>
          <p14:tracePt t="70947" x="6248400" y="3686175"/>
          <p14:tracePt t="70971" x="6262688" y="3686175"/>
          <p14:tracePt t="70988" x="6276975" y="3686175"/>
          <p14:tracePt t="70996" x="6276975" y="3694113"/>
          <p14:tracePt t="71007" x="6284913" y="3694113"/>
          <p14:tracePt t="71020" x="6299200" y="3694113"/>
          <p14:tracePt t="71037" x="6313488" y="3694113"/>
          <p14:tracePt t="71053" x="6327775" y="3694113"/>
          <p14:tracePt t="71070" x="6335713" y="3708400"/>
          <p14:tracePt t="71085" x="6350000" y="3708400"/>
          <p14:tracePt t="71093" x="6364288" y="3708400"/>
          <p14:tracePt t="71109" x="6378575" y="3708400"/>
          <p14:tracePt t="71125" x="6386513" y="3708400"/>
          <p14:tracePt t="71141" x="6400800" y="3708400"/>
          <p14:tracePt t="71150" x="6415088" y="3722688"/>
          <p14:tracePt t="71174" x="6429375" y="3722688"/>
          <p14:tracePt t="71182" x="6437313" y="3722688"/>
          <p14:tracePt t="71207" x="6451600" y="3736975"/>
          <p14:tracePt t="71222" x="6465888" y="3736975"/>
          <p14:tracePt t="71239" x="6480175" y="3736975"/>
          <p14:tracePt t="71254" x="6488113" y="3744913"/>
          <p14:tracePt t="71263" x="6502400" y="3744913"/>
          <p14:tracePt t="71279" x="6516688" y="3744913"/>
          <p14:tracePt t="71292" x="6516688" y="3759200"/>
          <p14:tracePt t="71295" x="6530975" y="3759200"/>
          <p14:tracePt t="71311" x="6538913" y="3759200"/>
          <p14:tracePt t="71324" x="6538913" y="3773488"/>
          <p14:tracePt t="71327" x="6553200" y="3773488"/>
          <p14:tracePt t="71344" x="6567488" y="3787775"/>
          <p14:tracePt t="71359" x="6581775" y="3787775"/>
          <p14:tracePt t="71368" x="6581775" y="3795713"/>
          <p14:tracePt t="71376" x="6589713" y="3795713"/>
          <p14:tracePt t="71383" x="6589713" y="3810000"/>
          <p14:tracePt t="71392" x="6604000" y="3810000"/>
          <p14:tracePt t="71400" x="6618288" y="3824288"/>
          <p14:tracePt t="71416" x="6632575" y="3838575"/>
          <p14:tracePt t="71424" x="6640513" y="3846513"/>
          <p14:tracePt t="71432" x="6654800" y="3860800"/>
          <p14:tracePt t="71441" x="6669088" y="3875088"/>
          <p14:tracePt t="71449" x="6691313" y="3889375"/>
          <p14:tracePt t="71457" x="6705600" y="3897313"/>
          <p14:tracePt t="71465" x="6719888" y="3911600"/>
          <p14:tracePt t="71473" x="6742113" y="3925888"/>
          <p14:tracePt t="71481" x="6756400" y="3940175"/>
          <p14:tracePt t="71489" x="6770688" y="3948113"/>
          <p14:tracePt t="71497" x="6784975" y="3962400"/>
          <p14:tracePt t="71506" x="6792913" y="3976688"/>
          <p14:tracePt t="71521" x="6807200" y="3990975"/>
          <p14:tracePt t="71530" x="6821488" y="3998913"/>
          <p14:tracePt t="71545" x="6835775" y="4013200"/>
          <p14:tracePt t="71562" x="6843713" y="4027488"/>
          <p14:tracePt t="71578" x="6843713" y="4041775"/>
          <p14:tracePt t="71588" x="6858000" y="4041775"/>
          <p14:tracePt t="71595" x="6858000" y="4049713"/>
          <p14:tracePt t="71610" x="6872288" y="4064000"/>
          <p14:tracePt t="71627" x="6886575" y="4078288"/>
          <p14:tracePt t="71635" x="6886575" y="4092575"/>
          <p14:tracePt t="71651" x="6894513" y="4100513"/>
          <p14:tracePt t="71659" x="6894513" y="4114800"/>
          <p14:tracePt t="71667" x="6894513" y="4129088"/>
          <p14:tracePt t="71675" x="6908800" y="4143375"/>
          <p14:tracePt t="71690" x="6923088" y="4165600"/>
          <p14:tracePt t="71699" x="6937375" y="4179888"/>
          <p14:tracePt t="71711" x="6937375" y="4194175"/>
          <p14:tracePt t="71716" x="6945313" y="4202113"/>
          <p14:tracePt t="71724" x="6945313" y="4216400"/>
          <p14:tracePt t="71732" x="6959600" y="4230688"/>
          <p14:tracePt t="71740" x="6973888" y="4244975"/>
          <p14:tracePt t="71748" x="6973888" y="4252913"/>
          <p14:tracePt t="71756" x="6988175" y="4252913"/>
          <p14:tracePt t="71764" x="6996113" y="4281488"/>
          <p14:tracePt t="71772" x="7010400" y="4281488"/>
          <p14:tracePt t="71780" x="7024688" y="4295775"/>
          <p14:tracePt t="71789" x="7038975" y="4295775"/>
          <p14:tracePt t="71796" x="7046913" y="4303713"/>
          <p14:tracePt t="71805" x="7061200" y="4318000"/>
          <p14:tracePt t="71813" x="7075488" y="4318000"/>
          <p14:tracePt t="71822" x="7089775" y="4332288"/>
          <p14:tracePt t="71829" x="7097713" y="4332288"/>
          <p14:tracePt t="71838" x="7112000" y="4332288"/>
          <p14:tracePt t="71845" x="7126288" y="4346575"/>
          <p14:tracePt t="71854" x="7140575" y="4346575"/>
          <p14:tracePt t="71877" x="7148513" y="4346575"/>
          <p14:tracePt t="71910" x="7162800" y="4346575"/>
          <p14:tracePt t="71926" x="7162800" y="4332288"/>
          <p14:tracePt t="71934" x="7177088" y="4318000"/>
          <p14:tracePt t="71942" x="7177088" y="4303713"/>
          <p14:tracePt t="71958" x="7177088" y="4281488"/>
          <p14:tracePt t="71966" x="7177088" y="4252913"/>
          <p14:tracePt t="71976" x="7177088" y="4230688"/>
          <p14:tracePt t="71983" x="7177088" y="4216400"/>
          <p14:tracePt t="71993" x="7162800" y="4179888"/>
          <p14:tracePt t="71999" x="7148513" y="4151313"/>
          <p14:tracePt t="72007" x="7126288" y="4143375"/>
          <p14:tracePt t="72015" x="7089775" y="4092575"/>
          <p14:tracePt t="72024" x="7075488" y="4092575"/>
          <p14:tracePt t="72031" x="7061200" y="4078288"/>
          <p14:tracePt t="72040" x="7024688" y="4049713"/>
          <p14:tracePt t="72048" x="6996113" y="4049713"/>
          <p14:tracePt t="72056" x="6988175" y="4049713"/>
          <p14:tracePt t="72063" x="6959600" y="4041775"/>
          <p14:tracePt t="72072" x="6937375" y="4041775"/>
          <p14:tracePt t="72079" x="6923088" y="4041775"/>
          <p14:tracePt t="72088" x="6908800" y="4041775"/>
          <p14:tracePt t="72095" x="6886575" y="4049713"/>
          <p14:tracePt t="72104" x="6872288" y="4064000"/>
          <p14:tracePt t="72112" x="6858000" y="4078288"/>
          <p14:tracePt t="72121" x="6843713" y="4100513"/>
          <p14:tracePt t="72128" x="6835775" y="4129088"/>
          <p14:tracePt t="72138" x="6821488" y="4143375"/>
          <p14:tracePt t="72145" x="6821488" y="4165600"/>
          <p14:tracePt t="72153" x="6807200" y="4194175"/>
          <p14:tracePt t="72161" x="6807200" y="4216400"/>
          <p14:tracePt t="72169" x="6807200" y="4230688"/>
          <p14:tracePt t="72177" x="6807200" y="4252913"/>
          <p14:tracePt t="72186" x="6807200" y="4267200"/>
          <p14:tracePt t="72193" x="6807200" y="4295775"/>
          <p14:tracePt t="72202" x="6821488" y="4295775"/>
          <p14:tracePt t="72209" x="6835775" y="4303713"/>
          <p14:tracePt t="72220" x="6843713" y="4318000"/>
          <p14:tracePt t="72225" x="6858000" y="4332288"/>
          <p14:tracePt t="72236" x="6886575" y="4346575"/>
          <p14:tracePt t="72242" x="6894513" y="4346575"/>
          <p14:tracePt t="72253" x="6923088" y="4354513"/>
          <p14:tracePt t="72258" x="6959600" y="4354513"/>
          <p14:tracePt t="72270" x="6973888" y="4354513"/>
          <p14:tracePt t="72274" x="7010400" y="4354513"/>
          <p14:tracePt t="72286" x="7038975" y="4354513"/>
          <p14:tracePt t="72290" x="7046913" y="4354513"/>
          <p14:tracePt t="72302" x="7075488" y="4354513"/>
          <p14:tracePt t="72306" x="7097713" y="4354513"/>
          <p14:tracePt t="72320" x="7112000" y="4354513"/>
          <p14:tracePt t="72323" x="7126288" y="4354513"/>
          <p14:tracePt t="72337" x="7140575" y="4346575"/>
          <p14:tracePt t="72346" x="7148513" y="4332288"/>
          <p14:tracePt t="72355" x="7148513" y="4318000"/>
          <p14:tracePt t="72363" x="7148513" y="4303713"/>
          <p14:tracePt t="72371" x="7162800" y="4295775"/>
          <p14:tracePt t="72379" x="7162800" y="4281488"/>
          <p14:tracePt t="72388" x="7162800" y="4267200"/>
          <p14:tracePt t="72395" x="7162800" y="4252913"/>
          <p14:tracePt t="72404" x="7162800" y="4244975"/>
          <p14:tracePt t="72411" x="7162800" y="4230688"/>
          <p14:tracePt t="72420" x="7148513" y="4216400"/>
          <p14:tracePt t="72427" x="7148513" y="4202113"/>
          <p14:tracePt t="72436" x="7140575" y="4194175"/>
          <p14:tracePt t="72444" x="7140575" y="4179888"/>
          <p14:tracePt t="72453" x="7126288" y="4179888"/>
          <p14:tracePt t="72460" x="7112000" y="4165600"/>
          <p14:tracePt t="72469" x="7089775" y="4151313"/>
          <p14:tracePt t="72476" x="7075488" y="4143375"/>
          <p14:tracePt t="72487" x="7046913" y="4143375"/>
          <p14:tracePt t="72493" x="7046913" y="4129088"/>
          <p14:tracePt t="72503" x="7024688" y="4129088"/>
          <p14:tracePt t="72509" x="7010400" y="4129088"/>
          <p14:tracePt t="72519" x="6996113" y="4129088"/>
          <p14:tracePt t="72525" x="6996113" y="4114800"/>
          <p14:tracePt t="72537" x="6988175" y="4114800"/>
          <p14:tracePt t="72548" x="6973888" y="4114800"/>
          <p14:tracePt t="72596" x="6973888" y="4129088"/>
          <p14:tracePt t="73042" x="6973888" y="4151313"/>
          <p14:tracePt t="73050" x="6973888" y="4179888"/>
          <p14:tracePt t="73058" x="6973888" y="4216400"/>
          <p14:tracePt t="73066" x="6988175" y="4252913"/>
          <p14:tracePt t="73074" x="6996113" y="4295775"/>
          <p14:tracePt t="73082" x="7010400" y="4332288"/>
          <p14:tracePt t="73090" x="7024688" y="4346575"/>
          <p14:tracePt t="73098" x="7046913" y="4383088"/>
          <p14:tracePt t="73107" x="7061200" y="4405313"/>
          <p14:tracePt t="73115" x="7075488" y="4433888"/>
          <p14:tracePt t="73123" x="7089775" y="4456113"/>
          <p14:tracePt t="73131" x="7097713" y="4470400"/>
          <p14:tracePt t="73139" x="7112000" y="4484688"/>
          <p14:tracePt t="73163" x="7126288" y="4484688"/>
          <p14:tracePt t="73173" x="7126288" y="4498975"/>
          <p14:tracePt t="73188" x="7140575" y="4498975"/>
          <p14:tracePt t="73301" x="7148513" y="4498975"/>
          <p14:tracePt t="73349" x="7162800" y="4498975"/>
          <p14:tracePt t="73373" x="7177088" y="4498975"/>
          <p14:tracePt t="73397" x="7191375" y="4498975"/>
          <p14:tracePt t="73414" x="7191375" y="4506913"/>
          <p14:tracePt t="73423" x="7199313" y="4506913"/>
          <p14:tracePt t="73495" x="7213600" y="4506913"/>
          <p14:tracePt t="73559" x="7227888" y="4506913"/>
          <p14:tracePt t="73575" x="7227888" y="4521200"/>
          <p14:tracePt t="73591" x="7242175" y="4521200"/>
          <p14:tracePt t="73624" x="7250113" y="4521200"/>
          <p14:tracePt t="73664" x="7264400" y="4535488"/>
          <p14:tracePt t="73689" x="7278688" y="4535488"/>
          <p14:tracePt t="73721" x="7278688" y="4549775"/>
          <p14:tracePt t="73729" x="7292975" y="4549775"/>
          <p14:tracePt t="73777" x="7300913" y="4549775"/>
          <p14:tracePt t="73793" x="7300913" y="4557713"/>
          <p14:tracePt t="73859" x="7315200" y="4572000"/>
          <p14:tracePt t="73931" x="7315200" y="4586288"/>
          <p14:tracePt t="73964" x="7329488" y="4586288"/>
          <p14:tracePt t="73979" x="7329488" y="4600575"/>
          <p14:tracePt t="74012" x="7329488" y="4608513"/>
          <p14:tracePt t="74036" x="7343775" y="4622800"/>
          <p14:tracePt t="74060" x="7343775" y="4637088"/>
          <p14:tracePt t="74085" x="7343775" y="4651375"/>
          <p14:tracePt t="74101" x="7343775" y="4659313"/>
          <p14:tracePt t="74117" x="7343775" y="4673600"/>
          <p14:tracePt t="74141" x="7343775" y="4687888"/>
          <p14:tracePt t="74150" x="7351713" y="4702175"/>
          <p14:tracePt t="74166" x="7351713" y="4710113"/>
          <p14:tracePt t="74182" x="7351713" y="4724400"/>
          <p14:tracePt t="74197" x="7351713" y="4738688"/>
          <p14:tracePt t="74198" x="7351713" y="4752975"/>
          <p14:tracePt t="74214" x="7351713" y="4760913"/>
          <p14:tracePt t="74215" x="7351713" y="4775200"/>
          <p14:tracePt t="74230" x="7351713" y="4789488"/>
          <p14:tracePt t="74246" x="7351713" y="4803775"/>
          <p14:tracePt t="74271" x="7351713" y="4811713"/>
          <p14:tracePt t="74303" x="7351713" y="4826000"/>
          <p14:tracePt t="74320" x="7351713" y="4840288"/>
          <p14:tracePt t="74344" x="7351713" y="4854575"/>
          <p14:tracePt t="74367" x="7351713" y="4862513"/>
          <p14:tracePt t="74383" x="7351713" y="4876800"/>
          <p14:tracePt t="74399" x="7366000" y="4876800"/>
          <p14:tracePt t="74416" x="7366000" y="4891088"/>
          <p14:tracePt t="74432" x="7366000" y="4905375"/>
          <p14:tracePt t="74448" x="7366000" y="4913313"/>
          <p14:tracePt t="74465" x="7366000" y="4927600"/>
          <p14:tracePt t="74480" x="7366000" y="4941888"/>
          <p14:tracePt t="74481" x="7366000" y="4956175"/>
          <p14:tracePt t="74496" x="7366000" y="4964113"/>
          <p14:tracePt t="74511" x="7380288" y="4978400"/>
          <p14:tracePt t="74526" x="7380288" y="4992688"/>
          <p14:tracePt t="74540" x="7380288" y="5006975"/>
          <p14:tracePt t="74555" x="7380288" y="5014913"/>
          <p14:tracePt t="74562" x="7380288" y="5029200"/>
          <p14:tracePt t="74576" x="7380288" y="5043488"/>
          <p14:tracePt t="74589" x="7380288" y="5057775"/>
          <p14:tracePt t="74594" x="7380288" y="5065713"/>
          <p14:tracePt t="74610" x="7394575" y="5065713"/>
          <p14:tracePt t="74611" x="7394575" y="5080000"/>
          <p14:tracePt t="74626" x="7394575" y="5094288"/>
          <p14:tracePt t="74642" x="7394575" y="5108575"/>
          <p14:tracePt t="74658" x="7394575" y="5116513"/>
          <p14:tracePt t="74667" x="7402513" y="5116513"/>
          <p14:tracePt t="74675" x="7402513" y="5130800"/>
          <p14:tracePt t="74683" x="7402513" y="5145088"/>
          <p14:tracePt t="74691" x="7402513" y="5159375"/>
          <p14:tracePt t="74699" x="7402513" y="5167313"/>
          <p14:tracePt t="74707" x="7402513" y="5181600"/>
          <p14:tracePt t="74715" x="7402513" y="5195888"/>
          <p14:tracePt t="74724" x="7402513" y="5210175"/>
          <p14:tracePt t="74731" x="7402513" y="5218113"/>
          <p14:tracePt t="74740" x="7402513" y="5232400"/>
          <p14:tracePt t="74747" x="7416800" y="5246688"/>
          <p14:tracePt t="74756" x="7416800" y="5260975"/>
          <p14:tracePt t="74763" x="7416800" y="5268913"/>
          <p14:tracePt t="74779" x="7416800" y="5283200"/>
          <p14:tracePt t="74791" x="7416800" y="5297488"/>
          <p14:tracePt t="74796" x="7416800" y="5311775"/>
          <p14:tracePt t="74809" x="7416800" y="5319713"/>
          <p14:tracePt t="74812" x="7416800" y="5334000"/>
          <p14:tracePt t="74828" x="7416800" y="5348288"/>
          <p14:tracePt t="74828" x="7416800" y="5362575"/>
          <p14:tracePt t="74839" x="7416800" y="5370513"/>
          <p14:tracePt t="74845" x="7416800" y="5384800"/>
          <p14:tracePt t="74858" x="7416800" y="5399088"/>
          <p14:tracePt t="74869" x="7431088" y="5413375"/>
          <p14:tracePt t="74885" x="7431088" y="5421313"/>
          <p14:tracePt t="74893" x="7431088" y="5435600"/>
          <p14:tracePt t="74909" x="7431088" y="5449888"/>
          <p14:tracePt t="74917" x="7445375" y="5449888"/>
          <p14:tracePt t="74925" x="7445375" y="5464175"/>
          <p14:tracePt t="74933" x="7445375" y="5472113"/>
          <p14:tracePt t="74942" x="7445375" y="5486400"/>
          <p14:tracePt t="74957" x="7445375" y="5500688"/>
          <p14:tracePt t="74965" x="7445375" y="5514975"/>
          <p14:tracePt t="74982" x="7445375" y="5522913"/>
          <p14:tracePt t="74993" x="7453313" y="5522913"/>
          <p14:tracePt t="74998" x="7453313" y="5537200"/>
          <p14:tracePt t="75014" x="7453313" y="5551488"/>
          <p14:tracePt t="75039" x="7453313" y="5565775"/>
          <p14:tracePt t="75047" x="7467600" y="5565775"/>
          <p14:tracePt t="75062" x="7467600" y="5573713"/>
          <p14:tracePt t="75079" x="7467600" y="5588000"/>
          <p14:tracePt t="75095" x="7481888" y="5588000"/>
          <p14:tracePt t="75106" x="7481888" y="5602288"/>
          <p14:tracePt t="75112" x="7481888" y="5616575"/>
          <p14:tracePt t="75127" x="7496175" y="5616575"/>
          <p14:tracePt t="75137" x="7496175" y="5624513"/>
          <p14:tracePt t="75151" x="7496175" y="5638800"/>
          <p14:tracePt t="75176" x="7496175" y="5653088"/>
          <p14:tracePt t="75184" x="7504113" y="5653088"/>
          <p14:tracePt t="75200" x="7504113" y="5667375"/>
          <p14:tracePt t="75217" x="7504113" y="5675313"/>
          <p14:tracePt t="75233" x="7504113" y="5689600"/>
          <p14:tracePt t="75241" x="7518400" y="5689600"/>
          <p14:tracePt t="75249" x="7518400" y="5703888"/>
          <p14:tracePt t="75257" x="7518400" y="5718175"/>
          <p14:tracePt t="75272" x="7518400" y="5726113"/>
          <p14:tracePt t="75281" x="7518400" y="5740400"/>
          <p14:tracePt t="75292" x="7518400" y="5754688"/>
          <p14:tracePt t="75305" x="7532688" y="5768975"/>
          <p14:tracePt t="75313" x="7532688" y="5776913"/>
          <p14:tracePt t="75324" x="7532688" y="5791200"/>
          <p14:tracePt t="75330" x="7532688" y="5805488"/>
          <p14:tracePt t="75345" x="7532688" y="5819775"/>
          <p14:tracePt t="75355" x="7532688" y="5827713"/>
          <p14:tracePt t="75362" x="7532688" y="5842000"/>
          <p14:tracePt t="75372" x="7532688" y="5856288"/>
          <p14:tracePt t="75378" x="7546975" y="5856288"/>
          <p14:tracePt t="75389" x="7546975" y="5870575"/>
          <p14:tracePt t="75395" x="7546975" y="5878513"/>
          <p14:tracePt t="75406" x="7546975" y="5892800"/>
          <p14:tracePt t="75411" x="7546975" y="5907088"/>
          <p14:tracePt t="75423" x="7546975" y="5921375"/>
          <p14:tracePt t="75427" x="7546975" y="5929313"/>
          <p14:tracePt t="75439" x="7546975" y="5943600"/>
          <p14:tracePt t="75443" x="7546975" y="5957888"/>
          <p14:tracePt t="75455" x="7546975" y="5972175"/>
          <p14:tracePt t="75459" x="7554913" y="5980113"/>
          <p14:tracePt t="75468" x="7554913" y="6022975"/>
          <p14:tracePt t="75476" x="7569200" y="6030913"/>
          <p14:tracePt t="75483" x="7569200" y="6059488"/>
          <p14:tracePt t="75492" x="7569200" y="6081713"/>
          <p14:tracePt t="75500" x="7569200" y="6110288"/>
          <p14:tracePt t="75507" x="7569200" y="6124575"/>
          <p14:tracePt t="75515" x="7569200" y="6146800"/>
          <p14:tracePt t="75524" x="7569200" y="6175375"/>
          <p14:tracePt t="75532" x="7569200" y="6183313"/>
          <p14:tracePt t="75540" x="7569200" y="6197600"/>
          <p14:tracePt t="75548" x="7569200" y="6226175"/>
          <p14:tracePt t="75556" x="7569200" y="6234113"/>
          <p14:tracePt t="75564" x="7569200" y="6248400"/>
          <p14:tracePt t="75572" x="7583488" y="6248400"/>
          <p14:tracePt t="75580" x="7583488" y="6262688"/>
          <p14:tracePt t="75596" x="7583488" y="6276975"/>
          <p14:tracePt t="75629" x="7583488" y="6284913"/>
          <p14:tracePt t="75685" x="7597775" y="6284913"/>
          <p14:tracePt t="75750" x="7605713" y="6284913"/>
          <p14:tracePt t="75791" x="7620000" y="6284913"/>
          <p14:tracePt t="75831" x="7634288" y="6284913"/>
          <p14:tracePt t="75880" x="7648575" y="6284913"/>
          <p14:tracePt t="76130" x="7634288" y="6276975"/>
          <p14:tracePt t="76146" x="7634288" y="6262688"/>
          <p14:tracePt t="76162" x="7634288" y="6248400"/>
          <p14:tracePt t="76173" x="7634288" y="6234113"/>
          <p14:tracePt t="76179" x="7634288" y="6226175"/>
          <p14:tracePt t="76191" x="7634288" y="6211888"/>
          <p14:tracePt t="76194" x="7634288" y="6197600"/>
          <p14:tracePt t="76209" x="7634288" y="6183313"/>
          <p14:tracePt t="76212" x="7634288" y="6161088"/>
          <p14:tracePt t="76224" x="7634288" y="6146800"/>
          <p14:tracePt t="76229" x="7634288" y="6132513"/>
          <p14:tracePt t="76243" x="7634288" y="6110288"/>
          <p14:tracePt t="76244" x="7634288" y="6081713"/>
          <p14:tracePt t="76251" x="7634288" y="6073775"/>
          <p14:tracePt t="76259" x="7620000" y="6059488"/>
          <p14:tracePt t="76268" x="7620000" y="6030913"/>
          <p14:tracePt t="76276" x="7620000" y="5994400"/>
          <p14:tracePt t="76284" x="7620000" y="5980113"/>
          <p14:tracePt t="76292" x="7620000" y="5957888"/>
          <p14:tracePt t="76300" x="7620000" y="5929313"/>
          <p14:tracePt t="76309" x="7620000" y="5907088"/>
          <p14:tracePt t="76317" x="7620000" y="5892800"/>
          <p14:tracePt t="76324" x="7620000" y="5870575"/>
          <p14:tracePt t="76332" x="7620000" y="5856288"/>
          <p14:tracePt t="76341" x="7620000" y="5842000"/>
          <p14:tracePt t="76349" x="7620000" y="5827713"/>
          <p14:tracePt t="76357" x="7620000" y="5819775"/>
          <p14:tracePt t="76365" x="7620000" y="5805488"/>
          <p14:tracePt t="76380" x="7620000" y="5791200"/>
          <p14:tracePt t="76389" x="7620000" y="5776913"/>
          <p14:tracePt t="76421" x="7620000" y="5768975"/>
          <p14:tracePt t="79677" x="7620000" y="5754688"/>
          <p14:tracePt t="79686" x="7656513" y="5726113"/>
          <p14:tracePt t="79694" x="7707313" y="5689600"/>
          <p14:tracePt t="79704" x="7758113" y="5667375"/>
          <p14:tracePt t="79710" x="7800975" y="5638800"/>
          <p14:tracePt t="79722" x="7837488" y="5624513"/>
          <p14:tracePt t="79726" x="7961313" y="5551488"/>
          <p14:tracePt t="79734" x="8077200" y="5514975"/>
          <p14:tracePt t="79743" x="8207375" y="5435600"/>
          <p14:tracePt t="79751" x="8331200" y="5362575"/>
          <p14:tracePt t="79759" x="8613775" y="5210175"/>
          <p14:tracePt t="79767" x="8824913" y="5094288"/>
          <p14:tracePt t="79775" x="9093200" y="4913313"/>
          <p14:tracePt t="79783" x="9652000" y="4557713"/>
          <p14:tracePt t="79791" x="10044113" y="4281488"/>
          <p14:tracePt t="79799" x="10261600" y="4129088"/>
          <p14:tracePt t="79809" x="10696575" y="3810000"/>
          <p14:tracePt t="79816" x="11125200" y="3468688"/>
          <p14:tracePt t="79824" x="11495088" y="3149600"/>
          <p14:tracePt t="79832" x="11822113" y="2822575"/>
          <p14:tracePt t="79841" x="12104688" y="2474913"/>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8</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b. Pharynx (2)</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pSp>
        <p:nvGrpSpPr>
          <p:cNvPr id="37" name="Group 36">
            <a:extLst>
              <a:ext uri="{FF2B5EF4-FFF2-40B4-BE49-F238E27FC236}">
                <a16:creationId xmlns:a16="http://schemas.microsoft.com/office/drawing/2014/main" id="{7A13FD50-2630-CD4A-880C-4F8B116C1305}"/>
              </a:ext>
            </a:extLst>
          </p:cNvPr>
          <p:cNvGrpSpPr>
            <a:grpSpLocks noChangeAspect="1"/>
          </p:cNvGrpSpPr>
          <p:nvPr/>
        </p:nvGrpSpPr>
        <p:grpSpPr>
          <a:xfrm>
            <a:off x="915639" y="1338673"/>
            <a:ext cx="9319373" cy="5406033"/>
            <a:chOff x="-868245" y="806450"/>
            <a:chExt cx="9946738" cy="5769958"/>
          </a:xfrm>
        </p:grpSpPr>
        <p:pic>
          <p:nvPicPr>
            <p:cNvPr id="38" name="Picture 3" descr="showimage">
              <a:extLst>
                <a:ext uri="{FF2B5EF4-FFF2-40B4-BE49-F238E27FC236}">
                  <a16:creationId xmlns:a16="http://schemas.microsoft.com/office/drawing/2014/main" id="{A8D41BC6-4D4C-5441-AE73-40B2E7BE7C1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b="40959"/>
            <a:stretch>
              <a:fillRect/>
            </a:stretch>
          </p:blipFill>
          <p:spPr bwMode="auto">
            <a:xfrm>
              <a:off x="1116013" y="806450"/>
              <a:ext cx="7172325" cy="57451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 name="Rectangle 4">
              <a:extLst>
                <a:ext uri="{FF2B5EF4-FFF2-40B4-BE49-F238E27FC236}">
                  <a16:creationId xmlns:a16="http://schemas.microsoft.com/office/drawing/2014/main" id="{09635322-BAA1-5447-908C-5DF6A7669B7A}"/>
                </a:ext>
              </a:extLst>
            </p:cNvPr>
            <p:cNvSpPr>
              <a:spLocks noChangeArrowheads="1"/>
            </p:cNvSpPr>
            <p:nvPr/>
          </p:nvSpPr>
          <p:spPr bwMode="auto">
            <a:xfrm>
              <a:off x="1042988" y="5499100"/>
              <a:ext cx="4249737" cy="10525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eaLnBrk="1" hangingPunct="1"/>
              <a:endParaRPr lang="en-GB" sz="1600"/>
            </a:p>
          </p:txBody>
        </p:sp>
        <p:sp>
          <p:nvSpPr>
            <p:cNvPr id="40" name="Text Box 5">
              <a:extLst>
                <a:ext uri="{FF2B5EF4-FFF2-40B4-BE49-F238E27FC236}">
                  <a16:creationId xmlns:a16="http://schemas.microsoft.com/office/drawing/2014/main" id="{6BAB54F5-EB95-B540-BF9F-09A7F741B381}"/>
                </a:ext>
              </a:extLst>
            </p:cNvPr>
            <p:cNvSpPr txBox="1">
              <a:spLocks noChangeArrowheads="1"/>
            </p:cNvSpPr>
            <p:nvPr/>
          </p:nvSpPr>
          <p:spPr bwMode="auto">
            <a:xfrm>
              <a:off x="1619250" y="1682750"/>
              <a:ext cx="1361409"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a:latin typeface="+mn-lt"/>
                </a:rPr>
                <a:t>Cavité nasale</a:t>
              </a:r>
            </a:p>
          </p:txBody>
        </p:sp>
        <p:sp>
          <p:nvSpPr>
            <p:cNvPr id="41" name="Text Box 6">
              <a:extLst>
                <a:ext uri="{FF2B5EF4-FFF2-40B4-BE49-F238E27FC236}">
                  <a16:creationId xmlns:a16="http://schemas.microsoft.com/office/drawing/2014/main" id="{28A0AD39-3BAD-B042-90F3-BD6CBDA725A2}"/>
                </a:ext>
              </a:extLst>
            </p:cNvPr>
            <p:cNvSpPr txBox="1">
              <a:spLocks noChangeArrowheads="1"/>
            </p:cNvSpPr>
            <p:nvPr/>
          </p:nvSpPr>
          <p:spPr bwMode="auto">
            <a:xfrm>
              <a:off x="426014" y="2567832"/>
              <a:ext cx="3033150" cy="62414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endParaRPr lang="fr-FR" sz="1600" dirty="0">
                <a:solidFill>
                  <a:srgbClr val="FFFFFF"/>
                </a:solidFill>
                <a:latin typeface="+mn-lt"/>
              </a:endParaRPr>
            </a:p>
            <a:p>
              <a:pPr algn="r" eaLnBrk="1" hangingPunct="1"/>
              <a:r>
                <a:rPr lang="fr-FR" altLang="ja-JP" sz="1600" dirty="0">
                  <a:latin typeface="+mn-lt"/>
                </a:rPr>
                <a:t>isthme du gosier</a:t>
              </a:r>
              <a:endParaRPr lang="fr-FR" sz="1600" dirty="0">
                <a:latin typeface="+mn-lt"/>
              </a:endParaRPr>
            </a:p>
          </p:txBody>
        </p:sp>
        <p:sp>
          <p:nvSpPr>
            <p:cNvPr id="42" name="Text Box 7">
              <a:extLst>
                <a:ext uri="{FF2B5EF4-FFF2-40B4-BE49-F238E27FC236}">
                  <a16:creationId xmlns:a16="http://schemas.microsoft.com/office/drawing/2014/main" id="{E9DC3407-E90C-7D4F-84AA-4AFF51ED4C37}"/>
                </a:ext>
              </a:extLst>
            </p:cNvPr>
            <p:cNvSpPr txBox="1">
              <a:spLocks noChangeArrowheads="1"/>
            </p:cNvSpPr>
            <p:nvPr/>
          </p:nvSpPr>
          <p:spPr bwMode="auto">
            <a:xfrm>
              <a:off x="2411413" y="4130675"/>
              <a:ext cx="847245"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chemeClr val="accent2"/>
                  </a:solidFill>
                  <a:latin typeface="+mn-lt"/>
                </a:rPr>
                <a:t>Langue</a:t>
              </a:r>
            </a:p>
          </p:txBody>
        </p:sp>
        <p:sp>
          <p:nvSpPr>
            <p:cNvPr id="43" name="Text Box 8">
              <a:extLst>
                <a:ext uri="{FF2B5EF4-FFF2-40B4-BE49-F238E27FC236}">
                  <a16:creationId xmlns:a16="http://schemas.microsoft.com/office/drawing/2014/main" id="{CDF1F1AF-4F1D-3B46-A4C5-D032A50C4143}"/>
                </a:ext>
              </a:extLst>
            </p:cNvPr>
            <p:cNvSpPr txBox="1">
              <a:spLocks noChangeArrowheads="1"/>
            </p:cNvSpPr>
            <p:nvPr/>
          </p:nvSpPr>
          <p:spPr bwMode="auto">
            <a:xfrm>
              <a:off x="2051050" y="4635500"/>
              <a:ext cx="1682034"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err="1">
                  <a:solidFill>
                    <a:schemeClr val="accent2"/>
                  </a:solidFill>
                  <a:latin typeface="+mn-lt"/>
                </a:rPr>
                <a:t>Tonsilleslinguale</a:t>
              </a:r>
              <a:endParaRPr lang="fr-FR" sz="1600" b="1" dirty="0">
                <a:solidFill>
                  <a:schemeClr val="accent2"/>
                </a:solidFill>
                <a:latin typeface="+mn-lt"/>
              </a:endParaRPr>
            </a:p>
          </p:txBody>
        </p:sp>
        <p:sp>
          <p:nvSpPr>
            <p:cNvPr id="44" name="Text Box 9">
              <a:extLst>
                <a:ext uri="{FF2B5EF4-FFF2-40B4-BE49-F238E27FC236}">
                  <a16:creationId xmlns:a16="http://schemas.microsoft.com/office/drawing/2014/main" id="{A3E43A7C-AC0D-FF41-A206-87A59D249C77}"/>
                </a:ext>
              </a:extLst>
            </p:cNvPr>
            <p:cNvSpPr txBox="1">
              <a:spLocks noChangeArrowheads="1"/>
            </p:cNvSpPr>
            <p:nvPr/>
          </p:nvSpPr>
          <p:spPr bwMode="auto">
            <a:xfrm>
              <a:off x="3492500" y="4922838"/>
              <a:ext cx="1011356"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chemeClr val="accent1"/>
                  </a:solidFill>
                  <a:latin typeface="+mn-lt"/>
                </a:rPr>
                <a:t>Vallécule</a:t>
              </a:r>
            </a:p>
          </p:txBody>
        </p:sp>
        <p:sp>
          <p:nvSpPr>
            <p:cNvPr id="45" name="Text Box 10">
              <a:extLst>
                <a:ext uri="{FF2B5EF4-FFF2-40B4-BE49-F238E27FC236}">
                  <a16:creationId xmlns:a16="http://schemas.microsoft.com/office/drawing/2014/main" id="{E6C7D9F8-8E10-7046-9607-ABE516DFFA90}"/>
                </a:ext>
              </a:extLst>
            </p:cNvPr>
            <p:cNvSpPr txBox="1">
              <a:spLocks noChangeArrowheads="1"/>
            </p:cNvSpPr>
            <p:nvPr/>
          </p:nvSpPr>
          <p:spPr bwMode="auto">
            <a:xfrm>
              <a:off x="4992688" y="1035050"/>
              <a:ext cx="1395558"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DA95C1"/>
                  </a:solidFill>
                  <a:latin typeface="+mn-lt"/>
                </a:rPr>
                <a:t>Torus tubaire</a:t>
              </a:r>
            </a:p>
          </p:txBody>
        </p:sp>
        <p:sp>
          <p:nvSpPr>
            <p:cNvPr id="46" name="Text Box 11">
              <a:extLst>
                <a:ext uri="{FF2B5EF4-FFF2-40B4-BE49-F238E27FC236}">
                  <a16:creationId xmlns:a16="http://schemas.microsoft.com/office/drawing/2014/main" id="{C70096F9-6B3B-3E48-874D-9E04B3157E57}"/>
                </a:ext>
              </a:extLst>
            </p:cNvPr>
            <p:cNvSpPr txBox="1">
              <a:spLocks noChangeArrowheads="1"/>
            </p:cNvSpPr>
            <p:nvPr/>
          </p:nvSpPr>
          <p:spPr bwMode="auto">
            <a:xfrm>
              <a:off x="6050888" y="1373187"/>
              <a:ext cx="2186001"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DA95C1"/>
                  </a:solidFill>
                  <a:latin typeface="+mn-lt"/>
                </a:rPr>
                <a:t>Tonsille pharyngienne</a:t>
              </a:r>
            </a:p>
          </p:txBody>
        </p:sp>
        <p:sp>
          <p:nvSpPr>
            <p:cNvPr id="47" name="Text Box 12">
              <a:extLst>
                <a:ext uri="{FF2B5EF4-FFF2-40B4-BE49-F238E27FC236}">
                  <a16:creationId xmlns:a16="http://schemas.microsoft.com/office/drawing/2014/main" id="{419C3504-17A3-064A-8256-27E830AEA300}"/>
                </a:ext>
              </a:extLst>
            </p:cNvPr>
            <p:cNvSpPr txBox="1">
              <a:spLocks noChangeArrowheads="1"/>
            </p:cNvSpPr>
            <p:nvPr/>
          </p:nvSpPr>
          <p:spPr bwMode="auto">
            <a:xfrm>
              <a:off x="6276131" y="1663700"/>
              <a:ext cx="2088821"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DA95C1"/>
                  </a:solidFill>
                  <a:latin typeface="+mn-lt"/>
                </a:rPr>
                <a:t>Récessus pharyngien</a:t>
              </a:r>
            </a:p>
          </p:txBody>
        </p:sp>
        <p:sp>
          <p:nvSpPr>
            <p:cNvPr id="48" name="Text Box 13">
              <a:extLst>
                <a:ext uri="{FF2B5EF4-FFF2-40B4-BE49-F238E27FC236}">
                  <a16:creationId xmlns:a16="http://schemas.microsoft.com/office/drawing/2014/main" id="{E46C3C9B-115F-384F-AB67-A62DA0613F40}"/>
                </a:ext>
              </a:extLst>
            </p:cNvPr>
            <p:cNvSpPr txBox="1">
              <a:spLocks noChangeArrowheads="1"/>
            </p:cNvSpPr>
            <p:nvPr/>
          </p:nvSpPr>
          <p:spPr bwMode="auto">
            <a:xfrm>
              <a:off x="6667500" y="1947863"/>
              <a:ext cx="2030413" cy="62414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DA95C1"/>
                  </a:solidFill>
                  <a:latin typeface="+mn-lt"/>
                </a:rPr>
                <a:t>Ouverture de la trompe auditive</a:t>
              </a:r>
            </a:p>
          </p:txBody>
        </p:sp>
        <p:sp>
          <p:nvSpPr>
            <p:cNvPr id="49" name="Text Box 15">
              <a:extLst>
                <a:ext uri="{FF2B5EF4-FFF2-40B4-BE49-F238E27FC236}">
                  <a16:creationId xmlns:a16="http://schemas.microsoft.com/office/drawing/2014/main" id="{B9D2FEC0-45D9-CA4C-9910-61B5C21E1D96}"/>
                </a:ext>
              </a:extLst>
            </p:cNvPr>
            <p:cNvSpPr txBox="1">
              <a:spLocks noChangeArrowheads="1"/>
            </p:cNvSpPr>
            <p:nvPr/>
          </p:nvSpPr>
          <p:spPr bwMode="auto">
            <a:xfrm>
              <a:off x="6877050" y="3217861"/>
              <a:ext cx="1668005"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chemeClr val="accent6">
                      <a:lumMod val="75000"/>
                    </a:schemeClr>
                  </a:solidFill>
                  <a:latin typeface="+mn-lt"/>
                </a:rPr>
                <a:t>Tonsille palatine</a:t>
              </a:r>
            </a:p>
          </p:txBody>
        </p:sp>
        <p:sp>
          <p:nvSpPr>
            <p:cNvPr id="50" name="Text Box 17">
              <a:extLst>
                <a:ext uri="{FF2B5EF4-FFF2-40B4-BE49-F238E27FC236}">
                  <a16:creationId xmlns:a16="http://schemas.microsoft.com/office/drawing/2014/main" id="{E5B0FF2B-9225-524E-BF39-48ECF04FEA1A}"/>
                </a:ext>
              </a:extLst>
            </p:cNvPr>
            <p:cNvSpPr txBox="1">
              <a:spLocks noChangeArrowheads="1"/>
            </p:cNvSpPr>
            <p:nvPr/>
          </p:nvSpPr>
          <p:spPr bwMode="auto">
            <a:xfrm>
              <a:off x="6999289" y="4275138"/>
              <a:ext cx="2030719"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chemeClr val="accent1"/>
                  </a:solidFill>
                  <a:latin typeface="+mn-lt"/>
                </a:rPr>
                <a:t>Ouverture du larynx</a:t>
              </a:r>
            </a:p>
          </p:txBody>
        </p:sp>
        <p:sp>
          <p:nvSpPr>
            <p:cNvPr id="51" name="Text Box 18">
              <a:extLst>
                <a:ext uri="{FF2B5EF4-FFF2-40B4-BE49-F238E27FC236}">
                  <a16:creationId xmlns:a16="http://schemas.microsoft.com/office/drawing/2014/main" id="{7ED9BD91-E94C-BA41-BCDD-269D86A892F3}"/>
                </a:ext>
              </a:extLst>
            </p:cNvPr>
            <p:cNvSpPr txBox="1">
              <a:spLocks noChangeArrowheads="1"/>
            </p:cNvSpPr>
            <p:nvPr/>
          </p:nvSpPr>
          <p:spPr bwMode="auto">
            <a:xfrm>
              <a:off x="7143750" y="6002338"/>
              <a:ext cx="1132831"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a:latin typeface="+mn-lt"/>
                </a:rPr>
                <a:t>Œsophage</a:t>
              </a:r>
            </a:p>
          </p:txBody>
        </p:sp>
        <p:sp>
          <p:nvSpPr>
            <p:cNvPr id="52" name="Text Box 19">
              <a:extLst>
                <a:ext uri="{FF2B5EF4-FFF2-40B4-BE49-F238E27FC236}">
                  <a16:creationId xmlns:a16="http://schemas.microsoft.com/office/drawing/2014/main" id="{C0D96970-D2AB-6347-A68C-DA0D838C4DB3}"/>
                </a:ext>
              </a:extLst>
            </p:cNvPr>
            <p:cNvSpPr txBox="1">
              <a:spLocks noChangeArrowheads="1"/>
            </p:cNvSpPr>
            <p:nvPr/>
          </p:nvSpPr>
          <p:spPr bwMode="auto">
            <a:xfrm>
              <a:off x="5867400" y="6215063"/>
              <a:ext cx="892482" cy="36134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a:latin typeface="+mn-lt"/>
                </a:rPr>
                <a:t>Trachée</a:t>
              </a:r>
            </a:p>
          </p:txBody>
        </p:sp>
        <p:sp>
          <p:nvSpPr>
            <p:cNvPr id="53" name="Text Box 21">
              <a:extLst>
                <a:ext uri="{FF2B5EF4-FFF2-40B4-BE49-F238E27FC236}">
                  <a16:creationId xmlns:a16="http://schemas.microsoft.com/office/drawing/2014/main" id="{23E399B1-5530-7748-8C87-0477CEA3B9ED}"/>
                </a:ext>
              </a:extLst>
            </p:cNvPr>
            <p:cNvSpPr txBox="1">
              <a:spLocks noChangeArrowheads="1"/>
            </p:cNvSpPr>
            <p:nvPr/>
          </p:nvSpPr>
          <p:spPr bwMode="auto">
            <a:xfrm>
              <a:off x="6877049" y="3520512"/>
              <a:ext cx="2201444" cy="62647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000" tIns="46800" rIns="90000" bIns="46800">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b="1" dirty="0">
                  <a:solidFill>
                    <a:srgbClr val="FF6600"/>
                  </a:solidFill>
                  <a:latin typeface="+mn-lt"/>
                </a:rPr>
                <a:t>Arc palato pharyngien</a:t>
              </a:r>
              <a:br>
                <a:rPr lang="fr-FR" sz="1600" dirty="0">
                  <a:solidFill>
                    <a:srgbClr val="FF6600"/>
                  </a:solidFill>
                  <a:latin typeface="+mn-lt"/>
                </a:rPr>
              </a:br>
              <a:endParaRPr lang="fr-FR" sz="1600" dirty="0">
                <a:solidFill>
                  <a:srgbClr val="FF6600"/>
                </a:solidFill>
                <a:latin typeface="+mn-lt"/>
              </a:endParaRPr>
            </a:p>
          </p:txBody>
        </p:sp>
        <p:sp>
          <p:nvSpPr>
            <p:cNvPr id="54" name="Text Box 23">
              <a:extLst>
                <a:ext uri="{FF2B5EF4-FFF2-40B4-BE49-F238E27FC236}">
                  <a16:creationId xmlns:a16="http://schemas.microsoft.com/office/drawing/2014/main" id="{17B58FB3-11E1-D14C-B5C8-127BF362B4D2}"/>
                </a:ext>
              </a:extLst>
            </p:cNvPr>
            <p:cNvSpPr txBox="1">
              <a:spLocks noChangeArrowheads="1"/>
            </p:cNvSpPr>
            <p:nvPr/>
          </p:nvSpPr>
          <p:spPr bwMode="auto">
            <a:xfrm>
              <a:off x="6858000" y="2978150"/>
              <a:ext cx="1666874" cy="36367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lIns="90000" tIns="46800" rIns="90000" bIns="46800">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endParaRPr lang="fr-FR" sz="1600">
                <a:solidFill>
                  <a:srgbClr val="FFFFFF"/>
                </a:solidFill>
                <a:latin typeface="+mn-lt"/>
              </a:endParaRPr>
            </a:p>
          </p:txBody>
        </p:sp>
        <p:sp>
          <p:nvSpPr>
            <p:cNvPr id="55" name="Rectangle 24">
              <a:extLst>
                <a:ext uri="{FF2B5EF4-FFF2-40B4-BE49-F238E27FC236}">
                  <a16:creationId xmlns:a16="http://schemas.microsoft.com/office/drawing/2014/main" id="{01440E4A-A50E-9240-911D-A792DDE30C0F}"/>
                </a:ext>
              </a:extLst>
            </p:cNvPr>
            <p:cNvSpPr>
              <a:spLocks noChangeArrowheads="1"/>
            </p:cNvSpPr>
            <p:nvPr/>
          </p:nvSpPr>
          <p:spPr bwMode="auto">
            <a:xfrm>
              <a:off x="6948488" y="2560638"/>
              <a:ext cx="1152525" cy="43180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lIns="90000" tIns="46800" rIns="90000" bIns="46800" anchor="ctr"/>
            <a:lstStyle/>
            <a:p>
              <a:pPr eaLnBrk="1" hangingPunct="1"/>
              <a:endParaRPr lang="en-GB" sz="1600"/>
            </a:p>
          </p:txBody>
        </p:sp>
        <p:sp>
          <p:nvSpPr>
            <p:cNvPr id="56" name="Rectangle 55">
              <a:extLst>
                <a:ext uri="{FF2B5EF4-FFF2-40B4-BE49-F238E27FC236}">
                  <a16:creationId xmlns:a16="http://schemas.microsoft.com/office/drawing/2014/main" id="{792A787A-328B-D847-8A44-6193DEB6E338}"/>
                </a:ext>
              </a:extLst>
            </p:cNvPr>
            <p:cNvSpPr/>
            <p:nvPr/>
          </p:nvSpPr>
          <p:spPr>
            <a:xfrm>
              <a:off x="1619250" y="806450"/>
              <a:ext cx="196850" cy="228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57" name="Rectangle 1">
              <a:extLst>
                <a:ext uri="{FF2B5EF4-FFF2-40B4-BE49-F238E27FC236}">
                  <a16:creationId xmlns:a16="http://schemas.microsoft.com/office/drawing/2014/main" id="{B1C30181-5BCF-4A44-9D5E-AF92009E45D8}"/>
                </a:ext>
              </a:extLst>
            </p:cNvPr>
            <p:cNvSpPr>
              <a:spLocks noChangeArrowheads="1"/>
            </p:cNvSpPr>
            <p:nvPr/>
          </p:nvSpPr>
          <p:spPr bwMode="auto">
            <a:xfrm>
              <a:off x="-868245" y="1130618"/>
              <a:ext cx="3346275" cy="6241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fr-FR" sz="1600" dirty="0"/>
                <a:t>3 étages pharyngés</a:t>
              </a:r>
            </a:p>
            <a:p>
              <a:r>
                <a:rPr lang="fr-FR" sz="1600" dirty="0"/>
                <a:t>Tonsille= amas de tissus lymphoïde </a:t>
              </a:r>
            </a:p>
          </p:txBody>
        </p:sp>
      </p:grpSp>
      <p:sp>
        <p:nvSpPr>
          <p:cNvPr id="27" name="Line 25">
            <a:extLst>
              <a:ext uri="{FF2B5EF4-FFF2-40B4-BE49-F238E27FC236}">
                <a16:creationId xmlns:a16="http://schemas.microsoft.com/office/drawing/2014/main" id="{8899E0EC-AB2C-D042-A2A2-87562E245B87}"/>
              </a:ext>
            </a:extLst>
          </p:cNvPr>
          <p:cNvSpPr>
            <a:spLocks noChangeShapeType="1"/>
          </p:cNvSpPr>
          <p:nvPr/>
        </p:nvSpPr>
        <p:spPr bwMode="auto">
          <a:xfrm flipV="1">
            <a:off x="10895654" y="5767345"/>
            <a:ext cx="0" cy="32741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Text Box 27">
            <a:extLst>
              <a:ext uri="{FF2B5EF4-FFF2-40B4-BE49-F238E27FC236}">
                <a16:creationId xmlns:a16="http://schemas.microsoft.com/office/drawing/2014/main" id="{AB914E6D-FCC7-0A4A-9869-8C0969F51EC4}"/>
              </a:ext>
            </a:extLst>
          </p:cNvPr>
          <p:cNvSpPr txBox="1">
            <a:spLocks noChangeArrowheads="1"/>
          </p:cNvSpPr>
          <p:nvPr/>
        </p:nvSpPr>
        <p:spPr bwMode="auto">
          <a:xfrm>
            <a:off x="10625355" y="5472690"/>
            <a:ext cx="5084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200" dirty="0">
                <a:latin typeface="Arial" panose="020B0604020202020204" pitchFamily="34" charset="0"/>
              </a:rPr>
              <a:t>Haut</a:t>
            </a:r>
          </a:p>
        </p:txBody>
      </p:sp>
      <p:sp>
        <p:nvSpPr>
          <p:cNvPr id="29" name="Text Box 28">
            <a:extLst>
              <a:ext uri="{FF2B5EF4-FFF2-40B4-BE49-F238E27FC236}">
                <a16:creationId xmlns:a16="http://schemas.microsoft.com/office/drawing/2014/main" id="{5439B231-2EB3-574C-92FB-7D419062F155}"/>
              </a:ext>
            </a:extLst>
          </p:cNvPr>
          <p:cNvSpPr txBox="1">
            <a:spLocks noChangeArrowheads="1"/>
          </p:cNvSpPr>
          <p:nvPr/>
        </p:nvSpPr>
        <p:spPr bwMode="auto">
          <a:xfrm>
            <a:off x="9980460" y="5929845"/>
            <a:ext cx="574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200" dirty="0">
                <a:latin typeface="Arial" panose="020B0604020202020204" pitchFamily="34" charset="0"/>
              </a:rPr>
              <a:t>Avant</a:t>
            </a:r>
          </a:p>
        </p:txBody>
      </p:sp>
      <p:sp>
        <p:nvSpPr>
          <p:cNvPr id="30" name="Line 15">
            <a:extLst>
              <a:ext uri="{FF2B5EF4-FFF2-40B4-BE49-F238E27FC236}">
                <a16:creationId xmlns:a16="http://schemas.microsoft.com/office/drawing/2014/main" id="{C8B908A3-506D-4F4F-A46F-ED18F0A4A92F}"/>
              </a:ext>
            </a:extLst>
          </p:cNvPr>
          <p:cNvSpPr>
            <a:spLocks noChangeShapeType="1"/>
          </p:cNvSpPr>
          <p:nvPr/>
        </p:nvSpPr>
        <p:spPr bwMode="auto">
          <a:xfrm flipH="1" flipV="1">
            <a:off x="10543212" y="6085073"/>
            <a:ext cx="352434" cy="1"/>
          </a:xfrm>
          <a:prstGeom prst="line">
            <a:avLst/>
          </a:prstGeom>
          <a:ln>
            <a:headEnd/>
            <a:tailEnd type="triangle" w="med" len="med"/>
          </a:ln>
          <a:extLst>
            <a:ext uri="{909E8E84-426E-40DD-AFC4-6F175D3DCCD1}">
              <a14:hiddenFill xmlns:a14="http://schemas.microsoft.com/office/drawing/2010/main">
                <a:noFill/>
              </a14:hiddenFill>
            </a:ext>
          </a:extLst>
        </p:spPr>
        <p:style>
          <a:lnRef idx="1">
            <a:schemeClr val="dk1"/>
          </a:lnRef>
          <a:fillRef idx="0">
            <a:schemeClr val="dk1"/>
          </a:fillRef>
          <a:effectRef idx="0">
            <a:schemeClr val="dk1"/>
          </a:effectRef>
          <a:fontRef idx="minor">
            <a:schemeClr val="tx1"/>
          </a:fontRef>
        </p:style>
        <p:txBody>
          <a:bodyPr/>
          <a:lstStyle/>
          <a:p>
            <a:endParaRPr lang="en-US"/>
          </a:p>
        </p:txBody>
      </p:sp>
      <p:pic>
        <p:nvPicPr>
          <p:cNvPr id="6" name="Audio 5">
            <a:hlinkClick r:id="" action="ppaction://media"/>
            <a:extLst>
              <a:ext uri="{FF2B5EF4-FFF2-40B4-BE49-F238E27FC236}">
                <a16:creationId xmlns:a16="http://schemas.microsoft.com/office/drawing/2014/main" id="{F6B8A782-6F53-7142-880F-B9D4CAE69D6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34180443"/>
      </p:ext>
    </p:extLst>
  </p:cSld>
  <p:clrMapOvr>
    <a:masterClrMapping/>
  </p:clrMapOvr>
  <mc:AlternateContent xmlns:mc="http://schemas.openxmlformats.org/markup-compatibility/2006">
    <mc:Choice xmlns:p14="http://schemas.microsoft.com/office/powerpoint/2010/main" Requires="p14">
      <p:transition spd="slow" p14:dur="2000" advTm="88605"/>
    </mc:Choice>
    <mc:Fallback>
      <p:transition spd="slow" advTm="88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1068" x="11988800" y="1654175"/>
          <p14:tracePt t="1085" x="11749088" y="2097088"/>
          <p14:tracePt t="1101" x="11495088" y="2830513"/>
          <p14:tracePt t="1117" x="11480800" y="3098800"/>
          <p14:tracePt t="1117" x="11480800" y="3381375"/>
          <p14:tracePt t="1124" x="11495088" y="3671888"/>
          <p14:tracePt t="1134" x="11596688" y="3976688"/>
          <p14:tracePt t="1141" x="11720513" y="4303713"/>
          <p14:tracePt t="1153" x="11872913" y="4637088"/>
          <p14:tracePt t="1157" x="11952288" y="4803775"/>
          <p14:tracePt t="1171" x="12177713" y="5319713"/>
          <p14:tracePt t="1739" x="12169775" y="5638800"/>
          <p14:tracePt t="1752" x="12141200" y="5522913"/>
          <p14:tracePt t="1755" x="12104688" y="5435600"/>
          <p14:tracePt t="1769" x="12068175" y="5348288"/>
          <p14:tracePt t="1772" x="12025313" y="5260975"/>
          <p14:tracePt t="1785" x="11974513" y="5167313"/>
          <p14:tracePt t="1789" x="11952288" y="5108575"/>
          <p14:tracePt t="1802" x="11915775" y="5043488"/>
          <p14:tracePt t="1806" x="11887200" y="5029200"/>
          <p14:tracePt t="1819" x="11850688" y="4978400"/>
          <p14:tracePt t="1823" x="11822113" y="4941888"/>
          <p14:tracePt t="1836" x="11771313" y="4891088"/>
          <p14:tracePt t="1850" x="11763375" y="4862513"/>
          <p14:tracePt t="1854" x="11749088" y="4840288"/>
          <p14:tracePt t="1868" x="11734800" y="4826000"/>
          <p14:tracePt t="1871" x="11720513" y="4811713"/>
          <p14:tracePt t="1885" x="11698288" y="4775200"/>
          <p14:tracePt t="1897" x="11684000" y="4760913"/>
          <p14:tracePt t="1901" x="11669713" y="4738688"/>
          <p14:tracePt t="1915" x="11661775" y="4724400"/>
          <p14:tracePt t="1918" x="11647488" y="4710113"/>
          <p14:tracePt t="1932" x="11633200" y="4687888"/>
          <p14:tracePt t="1936" x="11618913" y="4673600"/>
          <p14:tracePt t="1948" x="11610975" y="4659313"/>
          <p14:tracePt t="1952" x="11582400" y="4651375"/>
          <p14:tracePt t="1959" x="11568113" y="4637088"/>
          <p14:tracePt t="1967" x="11560175" y="4622800"/>
          <p14:tracePt t="1977" x="11531600" y="4622800"/>
          <p14:tracePt t="1994" x="11517313" y="4608513"/>
          <p14:tracePt t="1995" x="11509375" y="4600575"/>
          <p14:tracePt t="2011" x="11495088" y="4600575"/>
          <p14:tracePt t="2012" x="11480800" y="4586288"/>
          <p14:tracePt t="2018" x="11466513" y="4572000"/>
          <p14:tracePt t="2031" x="11458575" y="4557713"/>
          <p14:tracePt t="2033" x="11444288" y="4557713"/>
          <p14:tracePt t="2040" x="11430000" y="4557713"/>
          <p14:tracePt t="2052" x="11430000" y="4549775"/>
          <p14:tracePt t="2058" x="11415713" y="4549775"/>
          <p14:tracePt t="2071" x="11415713" y="4535488"/>
          <p14:tracePt t="2080" x="11407775" y="4535488"/>
          <p14:tracePt t="2135" x="11407775" y="4521200"/>
          <p14:tracePt t="2693" x="11393488" y="4521200"/>
          <p14:tracePt t="2701" x="11356975" y="4521200"/>
          <p14:tracePt t="2711" x="11314113" y="4521200"/>
          <p14:tracePt t="2718" x="11306175" y="4521200"/>
          <p14:tracePt t="2729" x="11263313" y="4498975"/>
          <p14:tracePt t="2734" x="11241088" y="4484688"/>
          <p14:tracePt t="2747" x="11212513" y="4456113"/>
          <p14:tracePt t="2751" x="11176000" y="4419600"/>
          <p14:tracePt t="2765" x="11161713" y="4405313"/>
          <p14:tracePt t="2768" x="11139488" y="4368800"/>
          <p14:tracePt t="2775" x="11125200" y="4346575"/>
          <p14:tracePt t="2787" x="11125200" y="4332288"/>
          <p14:tracePt t="2791" x="11110913" y="4303713"/>
          <p14:tracePt t="2802" x="11102975" y="4281488"/>
          <p14:tracePt t="2807" x="11102975" y="4267200"/>
          <p14:tracePt t="2817" x="11102975" y="4252913"/>
          <p14:tracePt t="2824" x="11102975" y="4230688"/>
          <p14:tracePt t="2832" x="11102975" y="4216400"/>
          <p14:tracePt t="2840" x="11102975" y="4202113"/>
          <p14:tracePt t="2848" x="11102975" y="4194175"/>
          <p14:tracePt t="2856" x="11102975" y="4179888"/>
          <p14:tracePt t="2867" x="11102975" y="4165600"/>
          <p14:tracePt t="2874" x="11102975" y="4151313"/>
          <p14:tracePt t="2881" x="11102975" y="4143375"/>
          <p14:tracePt t="2888" x="11102975" y="4129088"/>
          <p14:tracePt t="2900" x="11088688" y="4100513"/>
          <p14:tracePt t="2907" x="11088688" y="4092575"/>
          <p14:tracePt t="2915" x="11074400" y="4078288"/>
          <p14:tracePt t="2920" x="11074400" y="4049713"/>
          <p14:tracePt t="2933" x="11060113" y="4041775"/>
          <p14:tracePt t="2941" x="11060113" y="4027488"/>
          <p14:tracePt t="2948" x="11060113" y="4013200"/>
          <p14:tracePt t="2953" x="11052175" y="3998913"/>
          <p14:tracePt t="2966" x="11052175" y="3990975"/>
          <p14:tracePt t="2977" x="11052175" y="3976688"/>
          <p14:tracePt t="2985" x="11037888" y="3962400"/>
          <p14:tracePt t="3000" x="11037888" y="3948113"/>
          <p14:tracePt t="3010" x="11037888" y="3940175"/>
          <p14:tracePt t="3018" x="11023600" y="3940175"/>
          <p14:tracePt t="3029" x="11023600" y="3925888"/>
          <p14:tracePt t="3034" x="11023600" y="3911600"/>
          <p14:tracePt t="3046" x="11009313" y="3897313"/>
          <p14:tracePt t="3057" x="11009313" y="3889375"/>
          <p14:tracePt t="3066" x="11001375" y="3875088"/>
          <p14:tracePt t="3074" x="10987088" y="3860800"/>
          <p14:tracePt t="3097" x="10972800" y="3846513"/>
          <p14:tracePt t="3113" x="10972800" y="3838575"/>
          <p14:tracePt t="3129" x="10972800" y="3824288"/>
          <p14:tracePt t="3138" x="10972800" y="3810000"/>
          <p14:tracePt t="3978" x="10958513" y="3795713"/>
          <p14:tracePt t="3987" x="10936288" y="3787775"/>
          <p14:tracePt t="3998" x="10907713" y="3787775"/>
          <p14:tracePt t="4004" x="10899775" y="3759200"/>
          <p14:tracePt t="4016" x="10856913" y="3744913"/>
          <p14:tracePt t="4020" x="10834688" y="3736975"/>
          <p14:tracePt t="4031" x="10806113" y="3708400"/>
          <p14:tracePt t="4036" x="10769600" y="3694113"/>
          <p14:tracePt t="4047" x="10733088" y="3686175"/>
          <p14:tracePt t="4052" x="10696575" y="3657600"/>
          <p14:tracePt t="4063" x="10653713" y="3635375"/>
          <p14:tracePt t="4068" x="10602913" y="3606800"/>
          <p14:tracePt t="4081" x="10566400" y="3584575"/>
          <p14:tracePt t="4085" x="10529888" y="3541713"/>
          <p14:tracePt t="4097" x="10479088" y="3505200"/>
          <p14:tracePt t="4101" x="10428288" y="3468688"/>
          <p14:tracePt t="4111" x="10363200" y="3432175"/>
          <p14:tracePt t="4117" x="10326688" y="3389313"/>
          <p14:tracePt t="4128" x="10247313" y="3352800"/>
          <p14:tracePt t="4133" x="10196513" y="3316288"/>
          <p14:tracePt t="4143" x="10137775" y="3287713"/>
          <p14:tracePt t="4149" x="10072688" y="3265488"/>
          <p14:tracePt t="4160" x="10036175" y="3265488"/>
          <p14:tracePt t="4166" x="9985375" y="3251200"/>
          <p14:tracePt t="4176" x="9934575" y="3236913"/>
          <p14:tracePt t="4182" x="9891713" y="3228975"/>
          <p14:tracePt t="4193" x="9869488" y="3214688"/>
          <p14:tracePt t="4198" x="9840913" y="3214688"/>
          <p14:tracePt t="4209" x="9832975" y="3214688"/>
          <p14:tracePt t="4214" x="9818688" y="3200400"/>
          <p14:tracePt t="4229" x="9804400" y="3200400"/>
          <p14:tracePt t="5473" x="9790113" y="3200400"/>
          <p14:tracePt t="5482" x="9753600" y="3200400"/>
          <p14:tracePt t="5490" x="9717088" y="3186113"/>
          <p14:tracePt t="5499" x="9680575" y="3186113"/>
          <p14:tracePt t="5507" x="9629775" y="3178175"/>
          <p14:tracePt t="5515" x="9578975" y="3178175"/>
          <p14:tracePt t="5523" x="9528175" y="3178175"/>
          <p14:tracePt t="5532" x="9448800" y="3178175"/>
          <p14:tracePt t="5540" x="9324975" y="3178175"/>
          <p14:tracePt t="5548" x="9274175" y="3178175"/>
          <p14:tracePt t="5556" x="9180513" y="3178175"/>
          <p14:tracePt t="5565" x="9078913" y="3178175"/>
          <p14:tracePt t="5572" x="8977313" y="3178175"/>
          <p14:tracePt t="5582" x="8890000" y="3178175"/>
          <p14:tracePt t="5589" x="8774113" y="3178175"/>
          <p14:tracePt t="5598" x="8672513" y="3178175"/>
          <p14:tracePt t="5605" x="8585200" y="3178175"/>
          <p14:tracePt t="5615" x="8512175" y="3178175"/>
          <p14:tracePt t="5621" x="8418513" y="3163888"/>
          <p14:tracePt t="5631" x="8359775" y="3149600"/>
          <p14:tracePt t="5636" x="8294688" y="3135313"/>
          <p14:tracePt t="5645" x="8229600" y="3135313"/>
          <p14:tracePt t="5653" x="8178800" y="3127375"/>
          <p14:tracePt t="5664" x="8128000" y="3113088"/>
          <p14:tracePt t="5669" x="8105775" y="3098800"/>
          <p14:tracePt t="5681" x="8062913" y="3098800"/>
          <p14:tracePt t="5685" x="8026400" y="3084513"/>
          <p14:tracePt t="5698" x="8004175" y="3084513"/>
          <p14:tracePt t="5701" x="7975600" y="3076575"/>
          <p14:tracePt t="5714" x="7953375" y="3076575"/>
          <p14:tracePt t="5718" x="7924800" y="3076575"/>
          <p14:tracePt t="5731" x="7910513" y="3062288"/>
          <p14:tracePt t="5743" x="7902575" y="3062288"/>
          <p14:tracePt t="5750" x="7888288" y="3062288"/>
          <p14:tracePt t="6145" x="7874000" y="3062288"/>
          <p14:tracePt t="6153" x="7859713" y="3048000"/>
          <p14:tracePt t="6163" x="7837488" y="3033713"/>
          <p14:tracePt t="6171" x="7808913" y="3025775"/>
          <p14:tracePt t="6182" x="7786688" y="3011488"/>
          <p14:tracePt t="6186" x="7735888" y="2974975"/>
          <p14:tracePt t="6195" x="7721600" y="2960688"/>
          <p14:tracePt t="6202" x="7685088" y="2932113"/>
          <p14:tracePt t="6212" x="7656513" y="2924175"/>
          <p14:tracePt t="6219" x="7634288" y="2909888"/>
          <p14:tracePt t="6229" x="7605713" y="2881313"/>
          <p14:tracePt t="6235" x="7597775" y="2873375"/>
          <p14:tracePt t="6245" x="7569200" y="2859088"/>
          <p14:tracePt t="6251" x="7546975" y="2844800"/>
          <p14:tracePt t="6262" x="7532688" y="2830513"/>
          <p14:tracePt t="6267" x="7518400" y="2822575"/>
          <p14:tracePt t="6278" x="7504113" y="2822575"/>
          <p14:tracePt t="6284" x="7496175" y="2808288"/>
          <p14:tracePt t="6296" x="7481888" y="2794000"/>
          <p14:tracePt t="6301" x="7467600" y="2779713"/>
          <p14:tracePt t="6314" x="7453313" y="2779713"/>
          <p14:tracePt t="6318" x="7453313" y="2771775"/>
          <p14:tracePt t="6327" x="7445375" y="2771775"/>
          <p14:tracePt t="6334" x="7445375" y="2757488"/>
          <p14:tracePt t="6343" x="7431088" y="2757488"/>
          <p14:tracePt t="6349" x="7431088" y="2743200"/>
          <p14:tracePt t="6361" x="7416800" y="2743200"/>
          <p14:tracePt t="6366" x="7416800" y="2728913"/>
          <p14:tracePt t="6376" x="7402513" y="2728913"/>
          <p14:tracePt t="6382" x="7402513" y="2720975"/>
          <p14:tracePt t="6393" x="7394575" y="2706688"/>
          <p14:tracePt t="6399" x="7394575" y="2692400"/>
          <p14:tracePt t="6411" x="7380288" y="2678113"/>
          <p14:tracePt t="6418" x="7366000" y="2670175"/>
          <p14:tracePt t="6426" x="7351713" y="2655888"/>
          <p14:tracePt t="6435" x="7343775" y="2655888"/>
          <p14:tracePt t="6444" x="7343775" y="2641600"/>
          <p14:tracePt t="6450" x="7329488" y="2627313"/>
          <p14:tracePt t="6460" x="7315200" y="2627313"/>
          <p14:tracePt t="6466" x="7315200" y="2619375"/>
          <p14:tracePt t="6477" x="7300913" y="2619375"/>
          <p14:tracePt t="6483" x="7292975" y="2605088"/>
          <p14:tracePt t="6497" x="7278688" y="2605088"/>
          <p14:tracePt t="6502" x="7264400" y="2590800"/>
          <p14:tracePt t="6513" x="7250113" y="2590800"/>
          <p14:tracePt t="6525" x="7242175" y="2576513"/>
          <p14:tracePt t="6541" x="7227888" y="2576513"/>
          <p14:tracePt t="6550" x="7227888" y="2568575"/>
          <p14:tracePt t="6558" x="7213600" y="2568575"/>
          <p14:tracePt t="6566" x="7199313" y="2568575"/>
          <p14:tracePt t="6590" x="7191375" y="2568575"/>
          <p14:tracePt t="6598" x="7191375" y="2554288"/>
          <p14:tracePt t="6607" x="7177088" y="2554288"/>
          <p14:tracePt t="6622" x="7162800" y="2554288"/>
          <p14:tracePt t="6638" x="7148513" y="2554288"/>
          <p14:tracePt t="6662" x="7140575" y="2554288"/>
          <p14:tracePt t="6686" x="7126288" y="2554288"/>
          <p14:tracePt t="6702" x="7112000" y="2554288"/>
          <p14:tracePt t="6727" x="7097713" y="2554288"/>
          <p14:tracePt t="6736" x="7097713" y="2540000"/>
          <p14:tracePt t="6760" x="7089775" y="2540000"/>
          <p14:tracePt t="6783" x="7075488" y="2540000"/>
          <p14:tracePt t="6799" x="7061200" y="2540000"/>
          <p14:tracePt t="6815" x="7046913" y="2540000"/>
          <p14:tracePt t="6832" x="7038975" y="2540000"/>
          <p14:tracePt t="6848" x="7024688" y="2540000"/>
          <p14:tracePt t="6857" x="7010400" y="2540000"/>
          <p14:tracePt t="6865" x="6996113" y="2540000"/>
          <p14:tracePt t="6873" x="6988175" y="2540000"/>
          <p14:tracePt t="6882" x="6988175" y="2554288"/>
          <p14:tracePt t="6889" x="6973888" y="2554288"/>
          <p14:tracePt t="6898" x="6959600" y="2554288"/>
          <p14:tracePt t="6905" x="6945313" y="2554288"/>
          <p14:tracePt t="6921" x="6937375" y="2568575"/>
          <p14:tracePt t="6930" x="6923088" y="2568575"/>
          <p14:tracePt t="6938" x="6908800" y="2568575"/>
          <p14:tracePt t="6953" x="6894513" y="2576513"/>
          <p14:tracePt t="6963" x="6886575" y="2576513"/>
          <p14:tracePt t="6970" x="6886575" y="2590800"/>
          <p14:tracePt t="6980" x="6872288" y="2590800"/>
          <p14:tracePt t="6994" x="6858000" y="2590800"/>
          <p14:tracePt t="7002" x="6858000" y="2605088"/>
          <p14:tracePt t="7018" x="6843713" y="2605088"/>
          <p14:tracePt t="7035" x="6843713" y="2619375"/>
          <p14:tracePt t="7045" x="6835775" y="2619375"/>
          <p14:tracePt t="7061" x="6835775" y="2627313"/>
          <p14:tracePt t="7077" x="6821488" y="2641600"/>
          <p14:tracePt t="7084" x="6821488" y="2655888"/>
          <p14:tracePt t="7095" x="6821488" y="2670175"/>
          <p14:tracePt t="7100" x="6807200" y="2678113"/>
          <p14:tracePt t="7115" x="6807200" y="2692400"/>
          <p14:tracePt t="7123" x="6807200" y="2706688"/>
          <p14:tracePt t="7131" x="6792913" y="2720975"/>
          <p14:tracePt t="7140" x="6792913" y="2728913"/>
          <p14:tracePt t="7148" x="6792913" y="2743200"/>
          <p14:tracePt t="7156" x="6792913" y="2757488"/>
          <p14:tracePt t="7164" x="6792913" y="2771775"/>
          <p14:tracePt t="7172" x="6792913" y="2779713"/>
          <p14:tracePt t="7180" x="6792913" y="2794000"/>
          <p14:tracePt t="7188" x="6792913" y="2822575"/>
          <p14:tracePt t="7197" x="6784975" y="2830513"/>
          <p14:tracePt t="7205" x="6784975" y="2859088"/>
          <p14:tracePt t="7213" x="6784975" y="2873375"/>
          <p14:tracePt t="7221" x="6784975" y="2895600"/>
          <p14:tracePt t="7230" x="6784975" y="2909888"/>
          <p14:tracePt t="7237" x="6770688" y="2932113"/>
          <p14:tracePt t="7245" x="6770688" y="2946400"/>
          <p14:tracePt t="7253" x="6770688" y="2960688"/>
          <p14:tracePt t="7262" x="6770688" y="2974975"/>
          <p14:tracePt t="7269" x="6770688" y="2982913"/>
          <p14:tracePt t="7279" x="6770688" y="2997200"/>
          <p14:tracePt t="7286" x="6770688" y="3011488"/>
          <p14:tracePt t="7295" x="6784975" y="3033713"/>
          <p14:tracePt t="7302" x="6792913" y="3062288"/>
          <p14:tracePt t="7312" x="6807200" y="3062288"/>
          <p14:tracePt t="7318" x="6835775" y="3098800"/>
          <p14:tracePt t="7329" x="6843713" y="3113088"/>
          <p14:tracePt t="7334" x="6858000" y="3127375"/>
          <p14:tracePt t="7345" x="6872288" y="3149600"/>
          <p14:tracePt t="7350" x="6886575" y="3163888"/>
          <p14:tracePt t="7362" x="6908800" y="3186113"/>
          <p14:tracePt t="7367" x="6923088" y="3200400"/>
          <p14:tracePt t="7378" x="6937375" y="3214688"/>
          <p14:tracePt t="7383" x="6945313" y="3236913"/>
          <p14:tracePt t="7393" x="6973888" y="3251200"/>
          <p14:tracePt t="7399" x="6973888" y="3265488"/>
          <p14:tracePt t="7408" x="6996113" y="3279775"/>
          <p14:tracePt t="7415" x="7010400" y="3302000"/>
          <p14:tracePt t="7426" x="7024688" y="3316288"/>
          <p14:tracePt t="7431" x="7046913" y="3330575"/>
          <p14:tracePt t="7443" x="7061200" y="3338513"/>
          <p14:tracePt t="7447" x="7089775" y="3352800"/>
          <p14:tracePt t="7459" x="7097713" y="3367088"/>
          <p14:tracePt t="7463" x="7112000" y="3381375"/>
          <p14:tracePt t="7475" x="7126288" y="3381375"/>
          <p14:tracePt t="7480" x="7126288" y="3389313"/>
          <p14:tracePt t="7492" x="7140575" y="3389313"/>
          <p14:tracePt t="7496" x="7148513" y="3403600"/>
          <p14:tracePt t="7509" x="7162800" y="3403600"/>
          <p14:tracePt t="7519" x="7177088" y="3417888"/>
          <p14:tracePt t="7535" x="7191375" y="3417888"/>
          <p14:tracePt t="7545" x="7199313" y="3417888"/>
          <p14:tracePt t="7553" x="7199313" y="3432175"/>
          <p14:tracePt t="7563" x="7213600" y="3432175"/>
          <p14:tracePt t="7584" x="7227888" y="3432175"/>
          <p14:tracePt t="7617" x="7242175" y="3440113"/>
          <p14:tracePt t="7633" x="7250113" y="3440113"/>
          <p14:tracePt t="7649" x="7264400" y="3440113"/>
          <p14:tracePt t="7658" x="7278688" y="3440113"/>
          <p14:tracePt t="7683" x="7292975" y="3440113"/>
          <p14:tracePt t="7706" x="7300913" y="3440113"/>
          <p14:tracePt t="7920" x="7292975" y="3454400"/>
          <p14:tracePt t="7933" x="7264400" y="3505200"/>
          <p14:tracePt t="7936" x="7227888" y="3556000"/>
          <p14:tracePt t="7950" x="7227888" y="3606800"/>
          <p14:tracePt t="7953" x="7213600" y="3643313"/>
          <p14:tracePt t="7965" x="7199313" y="3686175"/>
          <p14:tracePt t="7969" x="7199313" y="3694113"/>
          <p14:tracePt t="7980" x="7199313" y="3736975"/>
          <p14:tracePt t="7984" x="7199313" y="3759200"/>
          <p14:tracePt t="7996" x="7199313" y="3795713"/>
          <p14:tracePt t="8001" x="7199313" y="3838575"/>
          <p14:tracePt t="8012" x="7199313" y="3875088"/>
          <p14:tracePt t="8018" x="7213600" y="3889375"/>
          <p14:tracePt t="8028" x="7227888" y="3897313"/>
          <p14:tracePt t="8033" x="7227888" y="3911600"/>
          <p14:tracePt t="8045" x="7242175" y="3925888"/>
          <p14:tracePt t="8049" x="7250113" y="3925888"/>
          <p14:tracePt t="8061" x="7250113" y="3940175"/>
          <p14:tracePt t="8066" x="7264400" y="3940175"/>
          <p14:tracePt t="8122" x="7250113" y="3940175"/>
          <p14:tracePt t="8131" x="7227888" y="3940175"/>
          <p14:tracePt t="8138" x="7213600" y="3925888"/>
          <p14:tracePt t="8147" x="7191375" y="3925888"/>
          <p14:tracePt t="8154" x="7162800" y="3925888"/>
          <p14:tracePt t="8163" x="7140575" y="3925888"/>
          <p14:tracePt t="8171" x="7112000" y="3925888"/>
          <p14:tracePt t="8179" x="7089775" y="3925888"/>
          <p14:tracePt t="8187" x="7061200" y="3925888"/>
          <p14:tracePt t="8196" x="7038975" y="3925888"/>
          <p14:tracePt t="8211" x="7024688" y="3940175"/>
          <p14:tracePt t="8219" x="7010400" y="3948113"/>
          <p14:tracePt t="8230" x="7010400" y="3976688"/>
          <p14:tracePt t="8236" x="7010400" y="3998913"/>
          <p14:tracePt t="8246" x="7010400" y="4013200"/>
          <p14:tracePt t="8252" x="7024688" y="4041775"/>
          <p14:tracePt t="8263" x="7046913" y="4078288"/>
          <p14:tracePt t="8268" x="7075488" y="4100513"/>
          <p14:tracePt t="8280" x="7097713" y="4129088"/>
          <p14:tracePt t="8284" x="7140575" y="4151313"/>
          <p14:tracePt t="8297" x="7148513" y="4165600"/>
          <p14:tracePt t="8301" x="7191375" y="4194175"/>
          <p14:tracePt t="8315" x="7227888" y="4202113"/>
          <p14:tracePt t="8318" x="7250113" y="4216400"/>
          <p14:tracePt t="8331" x="7278688" y="4216400"/>
          <p14:tracePt t="8332" x="7292975" y="4216400"/>
          <p14:tracePt t="8340" x="7315200" y="4216400"/>
          <p14:tracePt t="8348" x="7329488" y="4216400"/>
          <p14:tracePt t="8356" x="7343775" y="4216400"/>
          <p14:tracePt t="8365" x="7343775" y="4202113"/>
          <p14:tracePt t="8373" x="7351713" y="4202113"/>
          <p14:tracePt t="8405" x="7351713" y="4194175"/>
          <p14:tracePt t="8445" x="7366000" y="4194175"/>
          <p14:tracePt t="8478" x="7380288" y="4194175"/>
          <p14:tracePt t="8544" x="7351713" y="4194175"/>
          <p14:tracePt t="8551" x="7329488" y="4194175"/>
          <p14:tracePt t="8562" x="7292975" y="4194175"/>
          <p14:tracePt t="8567" x="7242175" y="4194175"/>
          <p14:tracePt t="8578" x="7199313" y="4194175"/>
          <p14:tracePt t="8584" x="7148513" y="4194175"/>
          <p14:tracePt t="8594" x="7097713" y="4202113"/>
          <p14:tracePt t="8600" x="7038975" y="4216400"/>
          <p14:tracePt t="8608" x="7010400" y="4216400"/>
          <p14:tracePt t="8616" x="6988175" y="4230688"/>
          <p14:tracePt t="8623" x="6945313" y="4230688"/>
          <p14:tracePt t="8632" x="6923088" y="4230688"/>
          <p14:tracePt t="8639" x="6908800" y="4244975"/>
          <p14:tracePt t="8648" x="6894513" y="4244975"/>
          <p14:tracePt t="8656" x="6894513" y="4252913"/>
          <p14:tracePt t="8666" x="6894513" y="4267200"/>
          <p14:tracePt t="8673" x="6894513" y="4281488"/>
          <p14:tracePt t="8687" x="6894513" y="4295775"/>
          <p14:tracePt t="8697" x="6894513" y="4303713"/>
          <p14:tracePt t="8704" x="6894513" y="4318000"/>
          <p14:tracePt t="8720" x="6908800" y="4318000"/>
          <p14:tracePt t="8737" x="6923088" y="4318000"/>
          <p14:tracePt t="8747" x="6937375" y="4318000"/>
          <p14:tracePt t="8753" x="6945313" y="4303713"/>
          <p14:tracePt t="8764" x="6959600" y="4295775"/>
          <p14:tracePt t="8769" x="6988175" y="4281488"/>
          <p14:tracePt t="8781" x="6996113" y="4252913"/>
          <p14:tracePt t="8785" x="7010400" y="4244975"/>
          <p14:tracePt t="8798" x="7038975" y="4230688"/>
          <p14:tracePt t="8802" x="7046913" y="4216400"/>
          <p14:tracePt t="8815" x="7061200" y="4202113"/>
          <p14:tracePt t="8818" x="7075488" y="4202113"/>
          <p14:tracePt t="8832" x="7089775" y="4202113"/>
          <p14:tracePt t="8833" x="7097713" y="4194175"/>
          <p14:tracePt t="8842" x="7112000" y="4194175"/>
          <p14:tracePt t="8852" x="7126288" y="4194175"/>
          <p14:tracePt t="8861" x="7148513" y="4194175"/>
          <p14:tracePt t="8867" x="7162800" y="4194175"/>
          <p14:tracePt t="8874" x="7191375" y="4194175"/>
          <p14:tracePt t="8882" x="7199313" y="4194175"/>
          <p14:tracePt t="8890" x="7213600" y="4194175"/>
          <p14:tracePt t="8898" x="7242175" y="4194175"/>
          <p14:tracePt t="8906" x="7250113" y="4194175"/>
          <p14:tracePt t="8915" x="7264400" y="4194175"/>
          <p14:tracePt t="8923" x="7278688" y="4194175"/>
          <p14:tracePt t="8934" x="7292975" y="4194175"/>
          <p14:tracePt t="8940" x="7300913" y="4194175"/>
          <p14:tracePt t="8954" x="7315200" y="4194175"/>
          <p14:tracePt t="8964" x="7329488" y="4194175"/>
          <p14:tracePt t="8971" x="7343775" y="4194175"/>
          <p14:tracePt t="8980" x="7351713" y="4194175"/>
          <p14:tracePt t="8995" x="7366000" y="4194175"/>
          <p14:tracePt t="9003" x="7380288" y="4194175"/>
          <p14:tracePt t="9013" x="7394575" y="4194175"/>
          <p14:tracePt t="9020" x="7394575" y="4202113"/>
          <p14:tracePt t="9030" x="7402513" y="4202113"/>
          <p14:tracePt t="9045" x="7416800" y="4216400"/>
          <p14:tracePt t="9059" x="7431088" y="4216400"/>
          <p14:tracePt t="9068" x="7431088" y="4230688"/>
          <p14:tracePt t="9084" x="7445375" y="4244975"/>
          <p14:tracePt t="9100" x="7445375" y="4252913"/>
          <p14:tracePt t="9110" x="7453313" y="4267200"/>
          <p14:tracePt t="9125" x="7453313" y="4281488"/>
          <p14:tracePt t="9135" x="7467600" y="4295775"/>
          <p14:tracePt t="9148" x="7467600" y="4303713"/>
          <p14:tracePt t="9157" x="7467600" y="4318000"/>
          <p14:tracePt t="9165" x="7467600" y="4332288"/>
          <p14:tracePt t="9173" x="7467600" y="4346575"/>
          <p14:tracePt t="9181" x="7453313" y="4354513"/>
          <p14:tracePt t="9199" x="7445375" y="4368800"/>
          <p14:tracePt t="9206" x="7431088" y="4383088"/>
          <p14:tracePt t="9214" x="7416800" y="4397375"/>
          <p14:tracePt t="9222" x="7402513" y="4405313"/>
          <p14:tracePt t="9230" x="7394575" y="4419600"/>
          <p14:tracePt t="9238" x="7380288" y="4433888"/>
          <p14:tracePt t="9247" x="7380288" y="4448175"/>
          <p14:tracePt t="9254" x="7366000" y="4456113"/>
          <p14:tracePt t="9264" x="7351713" y="4456113"/>
          <p14:tracePt t="9271" x="7343775" y="4470400"/>
          <p14:tracePt t="9281" x="7343775" y="4484688"/>
          <p14:tracePt t="9287" x="7329488" y="4484688"/>
          <p14:tracePt t="9296" x="7329488" y="4498975"/>
          <p14:tracePt t="9303" x="7315200" y="4506913"/>
          <p14:tracePt t="9318" x="7300913" y="4521200"/>
          <p14:tracePt t="9335" x="7300913" y="4535488"/>
          <p14:tracePt t="9350" x="7300913" y="4549775"/>
          <p14:tracePt t="9375" x="7300913" y="4557713"/>
          <p14:tracePt t="9391" x="7300913" y="4572000"/>
          <p14:tracePt t="9399" x="7315200" y="4572000"/>
          <p14:tracePt t="9407" x="7329488" y="4586288"/>
          <p14:tracePt t="9416" x="7329488" y="4600575"/>
          <p14:tracePt t="9424" x="7343775" y="4622800"/>
          <p14:tracePt t="9432" x="7351713" y="4637088"/>
          <p14:tracePt t="9440" x="7366000" y="4651375"/>
          <p14:tracePt t="9448" x="7380288" y="4673600"/>
          <p14:tracePt t="9456" x="7394575" y="4687888"/>
          <p14:tracePt t="9465" x="7402513" y="4710113"/>
          <p14:tracePt t="9473" x="7431088" y="4738688"/>
          <p14:tracePt t="9481" x="7431088" y="4752975"/>
          <p14:tracePt t="9489" x="7445375" y="4775200"/>
          <p14:tracePt t="9497" x="7453313" y="4789488"/>
          <p14:tracePt t="9505" x="7453313" y="4803775"/>
          <p14:tracePt t="9513" x="7453313" y="4811713"/>
          <p14:tracePt t="9521" x="7467600" y="4840288"/>
          <p14:tracePt t="9531" x="7467600" y="4854575"/>
          <p14:tracePt t="9538" x="7467600" y="4862513"/>
          <p14:tracePt t="9547" x="7467600" y="4876800"/>
          <p14:tracePt t="9554" x="7481888" y="4891088"/>
          <p14:tracePt t="9564" x="7481888" y="4905375"/>
          <p14:tracePt t="9570" x="7481888" y="4913313"/>
          <p14:tracePt t="9579" x="7481888" y="4927600"/>
          <p14:tracePt t="9586" x="7481888" y="4956175"/>
          <p14:tracePt t="9595" x="7481888" y="4964113"/>
          <p14:tracePt t="9602" x="7481888" y="4978400"/>
          <p14:tracePt t="9610" x="7481888" y="5006975"/>
          <p14:tracePt t="9618" x="7481888" y="5014913"/>
          <p14:tracePt t="9630" x="7481888" y="5029200"/>
          <p14:tracePt t="9634" x="7481888" y="5057775"/>
          <p14:tracePt t="9644" x="7481888" y="5065713"/>
          <p14:tracePt t="9651" x="7481888" y="5080000"/>
          <p14:tracePt t="9660" x="7467600" y="5094288"/>
          <p14:tracePt t="9667" x="7467600" y="5108575"/>
          <p14:tracePt t="9676" x="7467600" y="5130800"/>
          <p14:tracePt t="9683" x="7467600" y="5145088"/>
          <p14:tracePt t="9692" x="7467600" y="5159375"/>
          <p14:tracePt t="9699" x="7467600" y="5167313"/>
          <p14:tracePt t="9709" x="7467600" y="5210175"/>
          <p14:tracePt t="9715" x="7467600" y="5218113"/>
          <p14:tracePt t="9726" x="7467600" y="5246688"/>
          <p14:tracePt t="9732" x="7467600" y="5268913"/>
          <p14:tracePt t="9742" x="7467600" y="5297488"/>
          <p14:tracePt t="9748" x="7467600" y="5319713"/>
          <p14:tracePt t="9759" x="7467600" y="5334000"/>
          <p14:tracePt t="9763" x="7467600" y="5362575"/>
          <p14:tracePt t="9776" x="7467600" y="5384800"/>
          <p14:tracePt t="9780" x="7467600" y="5399088"/>
          <p14:tracePt t="9792" x="7467600" y="5421313"/>
          <p14:tracePt t="9796" x="7467600" y="5449888"/>
          <p14:tracePt t="9809" x="7467600" y="5472113"/>
          <p14:tracePt t="9813" x="7467600" y="5486400"/>
          <p14:tracePt t="9825" x="7467600" y="5500688"/>
          <p14:tracePt t="9829" x="7467600" y="5514975"/>
          <p14:tracePt t="9843" x="7467600" y="5522913"/>
          <p14:tracePt t="9852" x="7467600" y="5537200"/>
          <p14:tracePt t="9878" x="7467600" y="5551488"/>
          <p14:tracePt t="13044" x="7467600" y="5514975"/>
          <p14:tracePt t="13052" x="7467600" y="5472113"/>
          <p14:tracePt t="13062" x="7467600" y="5435600"/>
          <p14:tracePt t="13070" x="7481888" y="5384800"/>
          <p14:tracePt t="13081" x="7496175" y="5348288"/>
          <p14:tracePt t="13086" x="7504113" y="5311775"/>
          <p14:tracePt t="13095" x="7532688" y="5232400"/>
          <p14:tracePt t="13102" x="7554913" y="5145088"/>
          <p14:tracePt t="13113" x="7583488" y="5065713"/>
          <p14:tracePt t="13118" x="7620000" y="4978400"/>
          <p14:tracePt t="13128" x="7648575" y="4905375"/>
          <p14:tracePt t="13134" x="7670800" y="4826000"/>
          <p14:tracePt t="13145" x="7735888" y="4687888"/>
          <p14:tracePt t="13150" x="7786688" y="4586288"/>
          <p14:tracePt t="13162" x="7837488" y="4470400"/>
          <p14:tracePt t="13168" x="7910513" y="4354513"/>
          <p14:tracePt t="13176" x="8004175" y="4216400"/>
          <p14:tracePt t="13185" x="8105775" y="4078288"/>
          <p14:tracePt t="13199" x="8207375" y="3940175"/>
          <p14:tracePt t="13200" x="8243888" y="3875088"/>
          <p14:tracePt t="13209" x="8280400" y="3838575"/>
          <p14:tracePt t="13216" x="8331200" y="3759200"/>
          <p14:tracePt t="13223" x="8382000" y="3708400"/>
          <p14:tracePt t="13232" x="8418513" y="3657600"/>
          <p14:tracePt t="13240" x="8447088" y="3635375"/>
          <p14:tracePt t="13249" x="8461375" y="3621088"/>
          <p14:tracePt t="13258" x="8469313" y="3606800"/>
          <p14:tracePt t="13266" x="8469313" y="3592513"/>
          <p14:tracePt t="13273" x="8483600" y="3592513"/>
          <p14:tracePt t="13311" x="8483600" y="3584575"/>
          <p14:tracePt t="13320" x="8497888" y="3584575"/>
          <p14:tracePt t="14006" x="8469313" y="3584575"/>
          <p14:tracePt t="14015" x="8461375" y="3570288"/>
          <p14:tracePt t="14023" x="8432800" y="3556000"/>
          <p14:tracePt t="14032" x="8418513" y="3533775"/>
          <p14:tracePt t="14040" x="8396288" y="3519488"/>
          <p14:tracePt t="14048" x="8367713" y="3519488"/>
          <p14:tracePt t="14056" x="8345488" y="3490913"/>
          <p14:tracePt t="14064" x="8308975" y="3482975"/>
          <p14:tracePt t="14072" x="8266113" y="3454400"/>
          <p14:tracePt t="14080" x="8258175" y="3454400"/>
          <p14:tracePt t="14088" x="8193088" y="3432175"/>
          <p14:tracePt t="14097" x="8178800" y="3417888"/>
          <p14:tracePt t="14105" x="8128000" y="3389313"/>
          <p14:tracePt t="14113" x="8113713" y="3381375"/>
          <p14:tracePt t="14121" x="8091488" y="3367088"/>
          <p14:tracePt t="14129" x="8062913" y="3352800"/>
          <p14:tracePt t="14137" x="8026400" y="3338513"/>
          <p14:tracePt t="14148" x="8004175" y="3330575"/>
          <p14:tracePt t="14156" x="7975600" y="3316288"/>
          <p14:tracePt t="14162" x="7953375" y="3316288"/>
          <p14:tracePt t="14169" x="7924800" y="3302000"/>
          <p14:tracePt t="14182" x="7902575" y="3302000"/>
          <p14:tracePt t="14189" x="7874000" y="3302000"/>
          <p14:tracePt t="14195" x="7851775" y="3302000"/>
          <p14:tracePt t="14202" x="7837488" y="3302000"/>
          <p14:tracePt t="14214" x="7823200" y="3302000"/>
          <p14:tracePt t="14221" x="7800975" y="3302000"/>
          <p14:tracePt t="14228" x="7786688" y="3302000"/>
          <p14:tracePt t="14234" x="7772400" y="3302000"/>
          <p14:tracePt t="14247" x="7758113" y="3302000"/>
          <p14:tracePt t="14254" x="7750175" y="3302000"/>
          <p14:tracePt t="14259" x="7735888" y="3302000"/>
          <p14:tracePt t="14273" x="7721600" y="3302000"/>
          <p14:tracePt t="14289" x="7707313" y="3302000"/>
          <p14:tracePt t="14313" x="7699375" y="3302000"/>
          <p14:tracePt t="14354" x="7685088" y="3302000"/>
          <p14:tracePt t="14661" x="7670800" y="3302000"/>
          <p14:tracePt t="14670" x="7656513" y="3302000"/>
          <p14:tracePt t="14679" x="7620000" y="3302000"/>
          <p14:tracePt t="14686" x="7605713" y="3316288"/>
          <p14:tracePt t="14697" x="7583488" y="3330575"/>
          <p14:tracePt t="14703" x="7554913" y="3330575"/>
          <p14:tracePt t="14714" x="7504113" y="3338513"/>
          <p14:tracePt t="14719" x="7496175" y="3352800"/>
          <p14:tracePt t="14731" x="7453313" y="3352800"/>
          <p14:tracePt t="14735" x="7431088" y="3367088"/>
          <p14:tracePt t="14747" x="7402513" y="3367088"/>
          <p14:tracePt t="14751" x="7380288" y="3381375"/>
          <p14:tracePt t="14764" x="7351713" y="3381375"/>
          <p14:tracePt t="14768" x="7329488" y="3381375"/>
          <p14:tracePt t="14781" x="7315200" y="3389313"/>
          <p14:tracePt t="14785" x="7300913" y="3389313"/>
          <p14:tracePt t="14798" x="7278688" y="3389313"/>
          <p14:tracePt t="14799" x="7264400" y="3389313"/>
          <p14:tracePt t="14807" x="7250113" y="3389313"/>
          <p14:tracePt t="14823" x="7242175" y="3389313"/>
          <p14:tracePt t="14831" x="7227888" y="3389313"/>
          <p14:tracePt t="14840" x="7213600" y="3381375"/>
          <p14:tracePt t="14848" x="7199313" y="3381375"/>
          <p14:tracePt t="14856" x="7191375" y="3367088"/>
          <p14:tracePt t="14864" x="7177088" y="3367088"/>
          <p14:tracePt t="14879" x="7162800" y="3352800"/>
          <p14:tracePt t="14895" x="7148513" y="3352800"/>
          <p14:tracePt t="14904" x="7140575" y="3352800"/>
          <p14:tracePt t="14914" x="7140575" y="3338513"/>
          <p14:tracePt t="14921" x="7126288" y="3338513"/>
          <p14:tracePt t="14936" x="7112000" y="3338513"/>
          <p14:tracePt t="14952" x="7112000" y="3330575"/>
          <p14:tracePt t="14968" x="7097713" y="3330575"/>
          <p14:tracePt t="14977" x="7097713" y="3316288"/>
          <p14:tracePt t="15000" x="7089775" y="3302000"/>
          <p14:tracePt t="15017" x="7089775" y="3287713"/>
          <p14:tracePt t="15049" x="7089775" y="3279775"/>
          <p14:tracePt t="15065" x="7075488" y="3279775"/>
          <p14:tracePt t="15081" x="7075488" y="3265488"/>
          <p14:tracePt t="15106" x="7075488" y="3251200"/>
          <p14:tracePt t="15130" x="7061200" y="3251200"/>
          <p14:tracePt t="15139" x="7061200" y="3236913"/>
          <p14:tracePt t="15162" x="7046913" y="3236913"/>
          <p14:tracePt t="15171" x="7046913" y="3228975"/>
          <p14:tracePt t="15194" x="7038975" y="3228975"/>
          <p14:tracePt t="15203" x="7038975" y="3214688"/>
          <p14:tracePt t="15219" x="7024688" y="3200400"/>
          <p14:tracePt t="15251" x="7010400" y="3200400"/>
          <p14:tracePt t="15261" x="7010400" y="3186113"/>
          <p14:tracePt t="15283" x="6996113" y="3186113"/>
          <p14:tracePt t="15293" x="6996113" y="3178175"/>
          <p14:tracePt t="15316" x="6988175" y="3178175"/>
          <p14:tracePt t="15340" x="6988175" y="3163888"/>
          <p14:tracePt t="15348" x="6973888" y="3163888"/>
          <p14:tracePt t="15380" x="6959600" y="3163888"/>
          <p14:tracePt t="15389" x="6959600" y="3149600"/>
          <p14:tracePt t="15405" x="6945313" y="3149600"/>
          <p14:tracePt t="15415" x="6945313" y="3135313"/>
          <p14:tracePt t="15429" x="6937375" y="3135313"/>
          <p14:tracePt t="15445" x="6937375" y="3127375"/>
          <p14:tracePt t="15454" x="6923088" y="3127375"/>
          <p14:tracePt t="15485" x="6923088" y="3113088"/>
          <p14:tracePt t="15496" x="6908800" y="3113088"/>
          <p14:tracePt t="15526" x="6908800" y="3098800"/>
          <p14:tracePt t="15543" x="6894513" y="3098800"/>
          <p14:tracePt t="15566" x="6894513" y="3084513"/>
          <p14:tracePt t="15583" x="6886575" y="3084513"/>
          <p14:tracePt t="15615" x="6886575" y="3076575"/>
          <p14:tracePt t="15631" x="6872288" y="3076575"/>
          <p14:tracePt t="15640" x="6872288" y="3062288"/>
          <p14:tracePt t="15680" x="6858000" y="3048000"/>
          <p14:tracePt t="15744" x="6858000" y="3033713"/>
          <p14:tracePt t="15761" x="6843713" y="3033713"/>
          <p14:tracePt t="15873" x="6835775" y="3025775"/>
          <p14:tracePt t="15954" x="6821488" y="3025775"/>
          <p14:tracePt t="16043" x="6821488" y="3011488"/>
          <p14:tracePt t="16140" x="6821488" y="2997200"/>
          <p14:tracePt t="16181" x="6821488" y="2982913"/>
          <p14:tracePt t="16221" x="6821488" y="2974975"/>
          <p14:tracePt t="16238" x="6821488" y="2960688"/>
          <p14:tracePt t="16262" x="6821488" y="2946400"/>
          <p14:tracePt t="16278" x="6821488" y="2932113"/>
          <p14:tracePt t="16294" x="6821488" y="2924175"/>
          <p14:tracePt t="16326" x="6821488" y="2909888"/>
          <p14:tracePt t="16383" x="6821488" y="2895600"/>
          <p14:tracePt t="16416" x="6821488" y="2881313"/>
          <p14:tracePt t="16435" x="6835775" y="2881313"/>
          <p14:tracePt t="16457" x="6835775" y="2873375"/>
          <p14:tracePt t="16489" x="6843713" y="2859088"/>
          <p14:tracePt t="16521" x="6858000" y="2844800"/>
          <p14:tracePt t="16541" x="6872288" y="2844800"/>
          <p14:tracePt t="16561" x="6886575" y="2844800"/>
          <p14:tracePt t="16580" x="6886575" y="2830513"/>
          <p14:tracePt t="16585" x="6894513" y="2830513"/>
          <p14:tracePt t="16619" x="6908800" y="2830513"/>
          <p14:tracePt t="16651" x="6923088" y="2830513"/>
          <p14:tracePt t="16715" x="6937375" y="2830513"/>
          <p14:tracePt t="16740" x="6945313" y="2830513"/>
          <p14:tracePt t="16820" x="6959600" y="2830513"/>
          <p14:tracePt t="16844" x="6973888" y="2830513"/>
          <p14:tracePt t="16893" x="6988175" y="2830513"/>
          <p14:tracePt t="16934" x="6996113" y="2830513"/>
          <p14:tracePt t="16974" x="7010400" y="2830513"/>
          <p14:tracePt t="17006" x="7024688" y="2830513"/>
          <p14:tracePt t="17038" x="7038975" y="2830513"/>
          <p14:tracePt t="17079" x="7046913" y="2830513"/>
          <p14:tracePt t="17119" x="7061200" y="2830513"/>
          <p14:tracePt t="17152" x="7075488" y="2830513"/>
          <p14:tracePt t="17171" x="7075488" y="2844800"/>
          <p14:tracePt t="17190" x="7089775" y="2844800"/>
          <p14:tracePt t="17224" x="7097713" y="2844800"/>
          <p14:tracePt t="17265" x="7112000" y="2844800"/>
          <p14:tracePt t="17273" x="7112000" y="2859088"/>
          <p14:tracePt t="17288" x="7126288" y="2859088"/>
          <p14:tracePt t="17329" x="7140575" y="2859088"/>
          <p14:tracePt t="17346" x="7140575" y="2873375"/>
          <p14:tracePt t="17363" x="7148513" y="2873375"/>
          <p14:tracePt t="17379" x="7148513" y="2881313"/>
          <p14:tracePt t="17386" x="7162800" y="2881313"/>
          <p14:tracePt t="17410" x="7177088" y="2895600"/>
          <p14:tracePt t="17426" x="7191375" y="2895600"/>
          <p14:tracePt t="17435" x="7191375" y="2909888"/>
          <p14:tracePt t="17459" x="7199313" y="2909888"/>
          <p14:tracePt t="17492" x="7199313" y="2924175"/>
          <p14:tracePt t="17515" x="7213600" y="2924175"/>
          <p14:tracePt t="17531" x="7213600" y="2932113"/>
          <p14:tracePt t="17557" x="7227888" y="2932113"/>
          <p14:tracePt t="17564" x="7227888" y="2946400"/>
          <p14:tracePt t="17588" x="7227888" y="2960688"/>
          <p14:tracePt t="17604" x="7242175" y="2960688"/>
          <p14:tracePt t="17620" x="7242175" y="2974975"/>
          <p14:tracePt t="17653" x="7242175" y="2982913"/>
          <p14:tracePt t="17669" x="7242175" y="2997200"/>
          <p14:tracePt t="17685" x="7250113" y="2997200"/>
          <p14:tracePt t="17701" x="7250113" y="3011488"/>
          <p14:tracePt t="17717" x="7250113" y="3025775"/>
          <p14:tracePt t="17733" x="7250113" y="3033713"/>
          <p14:tracePt t="17758" x="7250113" y="3048000"/>
          <p14:tracePt t="17776" x="7264400" y="3048000"/>
          <p14:tracePt t="17782" x="7264400" y="3062288"/>
          <p14:tracePt t="17798" x="7264400" y="3076575"/>
          <p14:tracePt t="17823" x="7264400" y="3084513"/>
          <p14:tracePt t="17855" x="7264400" y="3098800"/>
          <p14:tracePt t="17871" x="7264400" y="3113088"/>
          <p14:tracePt t="17895" x="7264400" y="3127375"/>
          <p14:tracePt t="17920" x="7264400" y="3135313"/>
          <p14:tracePt t="17952" x="7264400" y="3149600"/>
          <p14:tracePt t="17968" x="7264400" y="3163888"/>
          <p14:tracePt t="17992" x="7264400" y="3178175"/>
          <p14:tracePt t="18017" x="7264400" y="3186113"/>
          <p14:tracePt t="18033" x="7264400" y="3200400"/>
          <p14:tracePt t="18531" x="7250113" y="3200400"/>
          <p14:tracePt t="18538" x="7242175" y="3200400"/>
          <p14:tracePt t="18554" x="7227888" y="3200400"/>
          <p14:tracePt t="18571" x="7213600" y="3200400"/>
          <p14:tracePt t="18586" x="7199313" y="3200400"/>
          <p14:tracePt t="18611" x="7191375" y="3200400"/>
          <p14:tracePt t="18732" x="7177088" y="3200400"/>
          <p14:tracePt t="18764" x="7162800" y="3200400"/>
          <p14:tracePt t="18789" x="7148513" y="3200400"/>
          <p14:tracePt t="18821" x="7140575" y="3200400"/>
          <p14:tracePt t="18840" x="7140575" y="3186113"/>
          <p14:tracePt t="18854" x="7126288" y="3178175"/>
          <p14:tracePt t="18886" x="7126288" y="3163888"/>
          <p14:tracePt t="18903" x="7112000" y="3163888"/>
          <p14:tracePt t="18922" x="7112000" y="3149600"/>
          <p14:tracePt t="18951" x="7097713" y="3135313"/>
          <p14:tracePt t="18970" x="7097713" y="3127375"/>
          <p14:tracePt t="18987" x="7097713" y="3113088"/>
          <p14:tracePt t="18990" x="7089775" y="3113088"/>
          <p14:tracePt t="19006" x="7089775" y="3098800"/>
          <p14:tracePt t="19015" x="7089775" y="3084513"/>
          <p14:tracePt t="19031" x="7075488" y="3076575"/>
          <p14:tracePt t="19047" x="7075488" y="3062288"/>
          <p14:tracePt t="19063" x="7075488" y="3048000"/>
          <p14:tracePt t="19079" x="7061200" y="3048000"/>
          <p14:tracePt t="19088" x="7061200" y="3033713"/>
          <p14:tracePt t="19104" x="7061200" y="3025775"/>
          <p14:tracePt t="19118" x="7046913" y="3025775"/>
          <p14:tracePt t="19120" x="7046913" y="3011488"/>
          <p14:tracePt t="19144" x="7046913" y="2997200"/>
          <p14:tracePt t="19160" x="7038975" y="2997200"/>
          <p14:tracePt t="19169" x="7038975" y="2982913"/>
          <p14:tracePt t="19193" x="7038975" y="2974975"/>
          <p14:tracePt t="19226" x="7038975" y="2960688"/>
          <p14:tracePt t="19250" x="7024688" y="2960688"/>
          <p14:tracePt t="19274" x="7024688" y="2946400"/>
          <p14:tracePt t="19331" x="7010400" y="2946400"/>
          <p14:tracePt t="19355" x="7010400" y="2932113"/>
          <p14:tracePt t="19374" x="6996113" y="2932113"/>
          <p14:tracePt t="19395" x="6988175" y="2932113"/>
          <p14:tracePt t="19412" x="6988175" y="2924175"/>
          <p14:tracePt t="19419" x="6973888" y="2924175"/>
          <p14:tracePt t="19452" x="6959600" y="2924175"/>
          <p14:tracePt t="19484" x="6945313" y="2924175"/>
          <p14:tracePt t="19533" x="6937375" y="2924175"/>
          <p14:tracePt t="19581" x="6923088" y="2924175"/>
          <p14:tracePt t="19614" x="6923088" y="2932113"/>
          <p14:tracePt t="19622" x="6908800" y="2932113"/>
          <p14:tracePt t="19646" x="6894513" y="2932113"/>
          <p14:tracePt t="19653" x="6894513" y="2946400"/>
          <p14:tracePt t="19669" x="6886575" y="2946400"/>
          <p14:tracePt t="19685" x="6886575" y="2960688"/>
          <p14:tracePt t="19702" x="6872288" y="2960688"/>
          <p14:tracePt t="19719" x="6858000" y="2974975"/>
          <p14:tracePt t="19751" x="6858000" y="2982913"/>
          <p14:tracePt t="19767" x="6843713" y="2982913"/>
          <p14:tracePt t="19800" x="6843713" y="2997200"/>
          <p14:tracePt t="19840" x="6843713" y="3011488"/>
          <p14:tracePt t="19872" x="6843713" y="3025775"/>
          <p14:tracePt t="19905" x="6843713" y="3033713"/>
          <p14:tracePt t="19937" x="6843713" y="3048000"/>
          <p14:tracePt t="19986" x="6843713" y="3062288"/>
          <p14:tracePt t="20009" x="6858000" y="3062288"/>
          <p14:tracePt t="20018" x="6858000" y="3076575"/>
          <p14:tracePt t="20042" x="6872288" y="3076575"/>
          <p14:tracePt t="20050" x="6872288" y="3084513"/>
          <p14:tracePt t="20074" x="6886575" y="3084513"/>
          <p14:tracePt t="20082" x="6886575" y="3098800"/>
          <p14:tracePt t="20100" x="6894513" y="3098800"/>
          <p14:tracePt t="20123" x="6894513" y="3113088"/>
          <p14:tracePt t="20130" x="6908800" y="3113088"/>
          <p14:tracePt t="20154" x="6908800" y="3127375"/>
          <p14:tracePt t="20172" x="6923088" y="3127375"/>
          <p14:tracePt t="20211" x="6937375" y="3135313"/>
          <p14:tracePt t="20235" x="6945313" y="3135313"/>
          <p14:tracePt t="20253" x="6959600" y="3149600"/>
          <p14:tracePt t="20283" x="6973888" y="3163888"/>
          <p14:tracePt t="20317" x="6988175" y="3163888"/>
          <p14:tracePt t="20334" x="6988175" y="3178175"/>
          <p14:tracePt t="20352" x="6996113" y="3178175"/>
          <p14:tracePt t="20371" x="6996113" y="3186113"/>
          <p14:tracePt t="20388" x="7010400" y="3186113"/>
          <p14:tracePt t="20406" x="7010400" y="3200400"/>
          <p14:tracePt t="20414" x="7024688" y="3200400"/>
          <p14:tracePt t="20422" x="7024688" y="3214688"/>
          <p14:tracePt t="20445" x="7038975" y="3214688"/>
          <p14:tracePt t="20461" x="7046913" y="3214688"/>
          <p14:tracePt t="20478" x="7046913" y="3228975"/>
          <p14:tracePt t="20494" x="7061200" y="3228975"/>
          <p14:tracePt t="20527" x="7075488" y="3228975"/>
          <p14:tracePt t="20543" x="7089775" y="3236913"/>
          <p14:tracePt t="20560" x="7097713" y="3236913"/>
          <p14:tracePt t="20583" x="7112000" y="3236913"/>
          <p14:tracePt t="20608" x="7126288" y="3236913"/>
          <p14:tracePt t="20664" x="7140575" y="3236913"/>
          <p14:tracePt t="20768" x="7140575" y="3228975"/>
          <p14:tracePt t="20786" x="7140575" y="3214688"/>
          <p14:tracePt t="20802" x="7148513" y="3200400"/>
          <p14:tracePt t="20817" x="7148513" y="3186113"/>
          <p14:tracePt t="20840" x="7148513" y="3178175"/>
          <p14:tracePt t="20857" x="7148513" y="3163888"/>
          <p14:tracePt t="20889" x="7148513" y="3149600"/>
          <p14:tracePt t="20906" x="7148513" y="3135313"/>
          <p14:tracePt t="20938" x="7148513" y="3127375"/>
          <p14:tracePt t="20972" x="7148513" y="3113088"/>
          <p14:tracePt t="20996" x="7140575" y="3113088"/>
          <p14:tracePt t="21004" x="7140575" y="3098800"/>
          <p14:tracePt t="21020" x="7140575" y="3084513"/>
          <p14:tracePt t="21053" x="7126288" y="3076575"/>
          <p14:tracePt t="21093" x="7112000" y="3062288"/>
          <p14:tracePt t="21117" x="7097713" y="3062288"/>
          <p14:tracePt t="21135" x="7097713" y="3048000"/>
          <p14:tracePt t="21153" x="7089775" y="3048000"/>
          <p14:tracePt t="21173" x="7089775" y="3033713"/>
          <p14:tracePt t="21182" x="7075488" y="3033713"/>
          <p14:tracePt t="21206" x="7075488" y="3025775"/>
          <p14:tracePt t="21223" x="7061200" y="3025775"/>
          <p14:tracePt t="21239" x="7046913" y="3025775"/>
          <p14:tracePt t="21255" x="7046913" y="3011488"/>
          <p14:tracePt t="21272" x="7038975" y="3011488"/>
          <p14:tracePt t="21287" x="7024688" y="3011488"/>
          <p14:tracePt t="21304" x="7024688" y="2997200"/>
          <p14:tracePt t="21320" x="7010400" y="2997200"/>
          <p14:tracePt t="21336" x="7010400" y="2982913"/>
          <p14:tracePt t="21353" x="6996113" y="2982913"/>
          <p14:tracePt t="21383" x="6996113" y="2974975"/>
          <p14:tracePt t="21399" x="6988175" y="2974975"/>
          <p14:tracePt t="21457" x="6973888" y="2974975"/>
          <p14:tracePt t="21513" x="6959600" y="2974975"/>
          <p14:tracePt t="21570" x="6945313" y="2974975"/>
          <p14:tracePt t="21626" x="6937375" y="2982913"/>
          <p14:tracePt t="21659" x="6923088" y="2982913"/>
          <p14:tracePt t="21667" x="6923088" y="2997200"/>
          <p14:tracePt t="21716" x="6923088" y="3011488"/>
          <p14:tracePt t="21735" x="6908800" y="3011488"/>
          <p14:tracePt t="21788" x="6908800" y="3025775"/>
          <p14:tracePt t="21845" x="6908800" y="3033713"/>
          <p14:tracePt t="21893" x="6908800" y="3048000"/>
          <p14:tracePt t="21912" x="6923088" y="3048000"/>
          <p14:tracePt t="21931" x="6923088" y="3062288"/>
          <p14:tracePt t="21949" x="6937375" y="3062288"/>
          <p14:tracePt t="21967" x="6945313" y="3076575"/>
          <p14:tracePt t="21991" x="6959600" y="3076575"/>
          <p14:tracePt t="21998" x="6959600" y="3084513"/>
          <p14:tracePt t="22022" x="6973888" y="3084513"/>
          <p14:tracePt t="22038" x="6973888" y="3098800"/>
          <p14:tracePt t="22054" x="6988175" y="3098800"/>
          <p14:tracePt t="22079" x="6996113" y="3113088"/>
          <p14:tracePt t="22094" x="7010400" y="3113088"/>
          <p14:tracePt t="22110" x="7010400" y="3127375"/>
          <p14:tracePt t="22119" x="7024688" y="3127375"/>
          <p14:tracePt t="22135" x="7024688" y="3135313"/>
          <p14:tracePt t="22151" x="7038975" y="3135313"/>
          <p14:tracePt t="22184" x="7038975" y="3149600"/>
          <p14:tracePt t="22201" x="7046913" y="3149600"/>
          <p14:tracePt t="22233" x="7061200" y="3149600"/>
          <p14:tracePt t="22240" x="7061200" y="3163888"/>
          <p14:tracePt t="22935" x="7061200" y="3149600"/>
          <p14:tracePt t="22952" x="7061200" y="3127375"/>
          <p14:tracePt t="22969" x="7061200" y="3113088"/>
          <p14:tracePt t="22985" x="7046913" y="3084513"/>
          <p14:tracePt t="23002" x="7046913" y="3076575"/>
          <p14:tracePt t="23017" x="7046913" y="3062288"/>
          <p14:tracePt t="23032" x="7038975" y="3048000"/>
          <p14:tracePt t="23048" x="7038975" y="3033713"/>
          <p14:tracePt t="23065" x="7038975" y="3025775"/>
          <p14:tracePt t="23073" x="7024688" y="3025775"/>
          <p14:tracePt t="23081" x="7024688" y="3011488"/>
          <p14:tracePt t="23097" x="7024688" y="2997200"/>
          <p14:tracePt t="23105" x="7010400" y="2982913"/>
          <p14:tracePt t="23129" x="6996113" y="2974975"/>
          <p14:tracePt t="23138" x="6996113" y="2960688"/>
          <p14:tracePt t="23151" x="6988175" y="2960688"/>
          <p14:tracePt t="23165" x="6973888" y="2946400"/>
          <p14:tracePt t="23178" x="6959600" y="2932113"/>
          <p14:tracePt t="23186" x="6945313" y="2932113"/>
          <p14:tracePt t="23202" x="6937375" y="2932113"/>
          <p14:tracePt t="23214" x="6923088" y="2924175"/>
          <p14:tracePt t="23218" x="6908800" y="2924175"/>
          <p14:tracePt t="23234" x="6894513" y="2924175"/>
          <p14:tracePt t="23246" x="6886575" y="2924175"/>
          <p14:tracePt t="23251" x="6872288" y="2924175"/>
          <p14:tracePt t="23267" x="6858000" y="2924175"/>
          <p14:tracePt t="23278" x="6858000" y="2932113"/>
          <p14:tracePt t="23283" x="6843713" y="2932113"/>
          <p14:tracePt t="23307" x="6835775" y="2946400"/>
          <p14:tracePt t="23339" x="6835775" y="2960688"/>
          <p14:tracePt t="23364" x="6821488" y="2960688"/>
          <p14:tracePt t="23372" x="6821488" y="2974975"/>
          <p14:tracePt t="23412" x="6821488" y="2982913"/>
          <p14:tracePt t="23421" x="6821488" y="2997200"/>
          <p14:tracePt t="23436" x="6835775" y="3011488"/>
          <p14:tracePt t="23452" x="6843713" y="3025775"/>
          <p14:tracePt t="23465" x="6858000" y="3025775"/>
          <p14:tracePt t="23478" x="6872288" y="3033713"/>
          <p14:tracePt t="23493" x="6886575" y="3033713"/>
          <p14:tracePt t="23501" x="6886575" y="3048000"/>
          <p14:tracePt t="23514" x="6894513" y="3048000"/>
          <p14:tracePt t="23517" x="6908800" y="3048000"/>
          <p14:tracePt t="23534" x="6923088" y="3062288"/>
          <p14:tracePt t="23546" x="6937375" y="3062288"/>
          <p14:tracePt t="23550" x="6945313" y="3062288"/>
          <p14:tracePt t="23565" x="6945313" y="3076575"/>
          <p14:tracePt t="23574" x="6959600" y="3076575"/>
          <p14:tracePt t="23583" x="6973888" y="3076575"/>
          <p14:tracePt t="23591" x="6973888" y="3084513"/>
          <p14:tracePt t="23606" x="6988175" y="3084513"/>
          <p14:tracePt t="23623" x="6988175" y="3098800"/>
          <p14:tracePt t="23631" x="6996113" y="3098800"/>
          <p14:tracePt t="23639" x="6996113" y="3113088"/>
          <p14:tracePt t="23655" x="7010400" y="3113088"/>
          <p14:tracePt t="23671" x="7010400" y="3127375"/>
          <p14:tracePt t="23687" x="7024688" y="3127375"/>
          <p14:tracePt t="23776" x="7038975" y="3113088"/>
          <p14:tracePt t="23793" x="7038975" y="3098800"/>
          <p14:tracePt t="23809" x="7046913" y="3098800"/>
          <p14:tracePt t="23817" x="7046913" y="3084513"/>
          <p14:tracePt t="23832" x="7061200" y="3084513"/>
          <p14:tracePt t="23843" x="7075488" y="3076575"/>
          <p14:tracePt t="23865" x="7089775" y="3062288"/>
          <p14:tracePt t="23897" x="7097713" y="3062288"/>
          <p14:tracePt t="23994" x="7097713" y="3048000"/>
          <p14:tracePt t="24003" x="7112000" y="3048000"/>
          <p14:tracePt t="24035" x="7126288" y="3033713"/>
          <p14:tracePt t="24048" x="7140575" y="3033713"/>
          <p14:tracePt t="24051" x="7148513" y="3025775"/>
          <p14:tracePt t="24067" x="7162800" y="3025775"/>
          <p14:tracePt t="24080" x="7177088" y="3011488"/>
          <p14:tracePt t="24084" x="7191375" y="3011488"/>
          <p14:tracePt t="24098" x="7199313" y="3011488"/>
          <p14:tracePt t="24101" x="7227888" y="2997200"/>
          <p14:tracePt t="24116" x="7250113" y="2982913"/>
          <p14:tracePt t="24124" x="7278688" y="2974975"/>
          <p14:tracePt t="24132" x="7300913" y="2960688"/>
          <p14:tracePt t="24141" x="7315200" y="2960688"/>
          <p14:tracePt t="24149" x="7343775" y="2946400"/>
          <p14:tracePt t="24157" x="7366000" y="2932113"/>
          <p14:tracePt t="24165" x="7394575" y="2924175"/>
          <p14:tracePt t="24173" x="7416800" y="2909888"/>
          <p14:tracePt t="24182" x="7445375" y="2895600"/>
          <p14:tracePt t="24189" x="7467600" y="2881313"/>
          <p14:tracePt t="24198" x="7496175" y="2881313"/>
          <p14:tracePt t="24206" x="7518400" y="2873375"/>
          <p14:tracePt t="24215" x="7546975" y="2859088"/>
          <p14:tracePt t="24222" x="7569200" y="2844800"/>
          <p14:tracePt t="24231" x="7597775" y="2844800"/>
          <p14:tracePt t="24238" x="7634288" y="2830513"/>
          <p14:tracePt t="24247" x="7656513" y="2822575"/>
          <p14:tracePt t="24254" x="7685088" y="2822575"/>
          <p14:tracePt t="24268" x="7707313" y="2808288"/>
          <p14:tracePt t="24275" x="7735888" y="2808288"/>
          <p14:tracePt t="24284" x="7750175" y="2794000"/>
          <p14:tracePt t="24288" x="7772400" y="2794000"/>
          <p14:tracePt t="24301" x="7800975" y="2779713"/>
          <p14:tracePt t="24302" x="7808913" y="2779713"/>
          <p14:tracePt t="24315" x="7837488" y="2779713"/>
          <p14:tracePt t="24318" x="7851775" y="2771775"/>
          <p14:tracePt t="24329" x="7874000" y="2771775"/>
          <p14:tracePt t="24335" x="7902575" y="2757488"/>
          <p14:tracePt t="24345" x="7924800" y="2757488"/>
          <p14:tracePt t="24351" x="7953375" y="2743200"/>
          <p14:tracePt t="24362" x="7975600" y="2728913"/>
          <p14:tracePt t="24367" x="8004175" y="2728913"/>
          <p14:tracePt t="24379" x="8026400" y="2720975"/>
          <p14:tracePt t="24384" x="8054975" y="2706688"/>
          <p14:tracePt t="24394" x="8077200" y="2706688"/>
          <p14:tracePt t="24400" x="8105775" y="2692400"/>
          <p14:tracePt t="24409" x="8128000" y="2678113"/>
          <p14:tracePt t="24417" x="8156575" y="2670175"/>
          <p14:tracePt t="24427" x="8178800" y="2670175"/>
          <p14:tracePt t="24433" x="8207375" y="2655888"/>
          <p14:tracePt t="24443" x="8215313" y="2641600"/>
          <p14:tracePt t="24451" x="8243888" y="2627313"/>
          <p14:tracePt t="24460" x="8266113" y="2627313"/>
          <p14:tracePt t="24465" x="8294688" y="2619375"/>
          <p14:tracePt t="24476" x="8308975" y="2619375"/>
          <p14:tracePt t="24481" x="8331200" y="2605088"/>
          <p14:tracePt t="24493" x="8359775" y="2590800"/>
          <p14:tracePt t="24497" x="8367713" y="2590800"/>
          <p14:tracePt t="24510" x="8396288" y="2576513"/>
          <p14:tracePt t="24514" x="8418513" y="2576513"/>
          <p14:tracePt t="24526" x="8432800" y="2568575"/>
          <p14:tracePt t="24531" x="8461375" y="2554288"/>
          <p14:tracePt t="24543" x="8483600" y="2554288"/>
          <p14:tracePt t="24546" x="8497888" y="2540000"/>
          <p14:tracePt t="24559" x="8520113" y="2525713"/>
          <p14:tracePt t="24564" x="8548688" y="2525713"/>
          <p14:tracePt t="24576" x="8570913" y="2517775"/>
          <p14:tracePt t="24580" x="8599488" y="2517775"/>
          <p14:tracePt t="24592" x="8613775" y="2503488"/>
          <p14:tracePt t="24597" x="8636000" y="2489200"/>
          <p14:tracePt t="24609" x="8650288" y="2489200"/>
          <p14:tracePt t="24613" x="8672513" y="2474913"/>
          <p14:tracePt t="24626" x="8701088" y="2466975"/>
          <p14:tracePt t="24630" x="8715375" y="2466975"/>
          <p14:tracePt t="24642" x="8737600" y="2452688"/>
          <p14:tracePt t="24646" x="8766175" y="2452688"/>
          <p14:tracePt t="24659" x="8788400" y="2438400"/>
          <p14:tracePt t="24660" x="8802688" y="2438400"/>
          <p14:tracePt t="24666" x="8824913" y="2424113"/>
          <p14:tracePt t="24677" x="8839200" y="2424113"/>
          <p14:tracePt t="24683" x="8867775" y="2416175"/>
          <p14:tracePt t="24693" x="8890000" y="2401888"/>
          <p14:tracePt t="24698" x="8918575" y="2401888"/>
          <p14:tracePt t="24709" x="8926513" y="2387600"/>
          <p14:tracePt t="24715" x="8955088" y="2387600"/>
          <p14:tracePt t="24726" x="8977313" y="2373313"/>
          <p14:tracePt t="24731" x="8991600" y="2373313"/>
          <p14:tracePt t="24743" x="9005888" y="2365375"/>
          <p14:tracePt t="24748" x="9028113" y="2365375"/>
          <p14:tracePt t="24760" x="9042400" y="2365375"/>
          <p14:tracePt t="24764" x="9070975" y="2351088"/>
          <p14:tracePt t="24776" x="9078913" y="2336800"/>
          <p14:tracePt t="24780" x="9107488" y="2336800"/>
          <p14:tracePt t="24793" x="9129713" y="2322513"/>
          <p14:tracePt t="24798" x="9144000" y="2322513"/>
          <p14:tracePt t="24810" x="9180513" y="2300288"/>
          <p14:tracePt t="24815" x="9194800" y="2300288"/>
          <p14:tracePt t="24826" x="9231313" y="2286000"/>
          <p14:tracePt t="24831" x="9245600" y="2271713"/>
          <p14:tracePt t="24843" x="9274175" y="2263775"/>
          <p14:tracePt t="24848" x="9310688" y="2249488"/>
          <p14:tracePt t="24860" x="9324975" y="2235200"/>
          <p14:tracePt t="24864" x="9347200" y="2220913"/>
          <p14:tracePt t="24876" x="9361488" y="2212975"/>
          <p14:tracePt t="24881" x="9383713" y="2212975"/>
          <p14:tracePt t="24893" x="9398000" y="2198688"/>
          <p14:tracePt t="24898" x="9412288" y="2184400"/>
          <p14:tracePt t="24909" x="9426575" y="2184400"/>
          <p14:tracePt t="24913" x="9426575" y="2170113"/>
          <p14:tracePt t="24925" x="9434513" y="2170113"/>
          <p14:tracePt t="24940" x="9448800" y="2162175"/>
          <p14:tracePt t="25053" x="9434513" y="2162175"/>
          <p14:tracePt t="25069" x="9426575" y="2162175"/>
          <p14:tracePt t="25079" x="9426575" y="2170113"/>
          <p14:tracePt t="25087" x="9412288" y="2170113"/>
          <p14:tracePt t="25097" x="9398000" y="2184400"/>
          <p14:tracePt t="25104" x="9383713" y="2184400"/>
          <p14:tracePt t="25114" x="9361488" y="2198688"/>
          <p14:tracePt t="25120" x="9332913" y="2212975"/>
          <p14:tracePt t="25128" x="9296400" y="2220913"/>
          <p14:tracePt t="25135" x="9259888" y="2249488"/>
          <p14:tracePt t="25145" x="9209088" y="2263775"/>
          <p14:tracePt t="25151" x="9172575" y="2271713"/>
          <p14:tracePt t="25162" x="9144000" y="2300288"/>
          <p14:tracePt t="25167" x="9107488" y="2314575"/>
          <p14:tracePt t="25179" x="9078913" y="2322513"/>
          <p14:tracePt t="25184" x="9042400" y="2336800"/>
          <p14:tracePt t="25194" x="9028113" y="2351088"/>
          <p14:tracePt t="25200" x="9020175" y="2351088"/>
          <p14:tracePt t="25211" x="9005888" y="2365375"/>
          <p14:tracePt t="25216" x="8991600" y="2365375"/>
          <p14:tracePt t="25239" x="8991600" y="2373313"/>
          <p14:tracePt t="25264" x="9005888" y="2373313"/>
          <p14:tracePt t="25272" x="9028113" y="2373313"/>
          <p14:tracePt t="25281" x="9070975" y="2373313"/>
          <p14:tracePt t="25289" x="9121775" y="2373313"/>
          <p14:tracePt t="25297" x="9180513" y="2373313"/>
          <p14:tracePt t="25305" x="9231313" y="2373313"/>
          <p14:tracePt t="25313" x="9274175" y="2373313"/>
          <p14:tracePt t="25321" x="9310688" y="2373313"/>
          <p14:tracePt t="25330" x="9361488" y="2365375"/>
          <p14:tracePt t="25338" x="9383713" y="2365375"/>
          <p14:tracePt t="25346" x="9412288" y="2365375"/>
          <p14:tracePt t="25354" x="9426575" y="2365375"/>
          <p14:tracePt t="25368" x="9434513" y="2365375"/>
          <p14:tracePt t="25393" x="9426575" y="2365375"/>
          <p14:tracePt t="25402" x="9383713" y="2373313"/>
          <p14:tracePt t="25412" x="9347200" y="2373313"/>
          <p14:tracePt t="25419" x="9310688" y="2401888"/>
          <p14:tracePt t="25430" x="9274175" y="2416175"/>
          <p14:tracePt t="25434" x="9209088" y="2424113"/>
          <p14:tracePt t="25447" x="9194800" y="2424113"/>
          <p14:tracePt t="25451" x="9158288" y="2452688"/>
          <p14:tracePt t="25461" x="9121775" y="2452688"/>
          <p14:tracePt t="25467" x="9078913" y="2466975"/>
          <p14:tracePt t="25478" x="9070975" y="2466975"/>
          <p14:tracePt t="25483" x="9056688" y="2466975"/>
          <p14:tracePt t="25494" x="9042400" y="2474913"/>
          <p14:tracePt t="25506" x="9028113" y="2474913"/>
          <p14:tracePt t="25547" x="9056688" y="2474913"/>
          <p14:tracePt t="25555" x="9078913" y="2474913"/>
          <p14:tracePt t="25565" x="9129713" y="2474913"/>
          <p14:tracePt t="25572" x="9172575" y="2466975"/>
          <p14:tracePt t="25580" x="9231313" y="2438400"/>
          <p14:tracePt t="25589" x="9296400" y="2424113"/>
          <p14:tracePt t="25597" x="9375775" y="2401888"/>
          <p14:tracePt t="25605" x="9434513" y="2373313"/>
          <p14:tracePt t="25613" x="9513888" y="2365375"/>
          <p14:tracePt t="25621" x="9578975" y="2336800"/>
          <p14:tracePt t="25632" x="9601200" y="2336800"/>
          <p14:tracePt t="25640" x="9652000" y="2322513"/>
          <p14:tracePt t="25646" x="9688513" y="2322513"/>
          <p14:tracePt t="25653" x="9702800" y="2314575"/>
          <p14:tracePt t="25666" x="9731375" y="2314575"/>
          <p14:tracePt t="25673" x="9739313" y="2314575"/>
          <p14:tracePt t="25684" x="9753600" y="2314575"/>
          <p14:tracePt t="25716" x="9731375" y="2322513"/>
          <p14:tracePt t="25726" x="9688513" y="2351088"/>
          <p14:tracePt t="25734" x="9652000" y="2365375"/>
          <p14:tracePt t="25744" x="9601200" y="2387600"/>
          <p14:tracePt t="25750" x="9536113" y="2416175"/>
          <p14:tracePt t="25762" x="9485313" y="2424113"/>
          <p14:tracePt t="25766" x="9426575" y="2452688"/>
          <p14:tracePt t="25774" x="9347200" y="2474913"/>
          <p14:tracePt t="25783" x="9282113" y="2489200"/>
          <p14:tracePt t="25791" x="9223375" y="2517775"/>
          <p14:tracePt t="25798" x="9194800" y="2517775"/>
          <p14:tracePt t="25807" x="9158288" y="2525713"/>
          <p14:tracePt t="25815" x="9121775" y="2540000"/>
          <p14:tracePt t="25823" x="9107488" y="2540000"/>
          <p14:tracePt t="25831" x="9078913" y="2540000"/>
          <p14:tracePt t="25839" x="9078913" y="2554288"/>
          <p14:tracePt t="25849" x="9070975" y="2554288"/>
          <p14:tracePt t="25894" x="9093200" y="2540000"/>
          <p14:tracePt t="25903" x="9129713" y="2525713"/>
          <p14:tracePt t="25914" x="9172575" y="2517775"/>
          <p14:tracePt t="25919" x="9223375" y="2489200"/>
          <p14:tracePt t="25929" x="9274175" y="2474913"/>
          <p14:tracePt t="25936" x="9324975" y="2452688"/>
          <p14:tracePt t="25946" x="9375775" y="2438400"/>
          <p14:tracePt t="25952" x="9426575" y="2424113"/>
          <p14:tracePt t="25961" x="9448800" y="2416175"/>
          <p14:tracePt t="25969" x="9499600" y="2401888"/>
          <p14:tracePt t="25978" x="9536113" y="2401888"/>
          <p14:tracePt t="25984" x="9564688" y="2387600"/>
          <p14:tracePt t="25995" x="9586913" y="2387600"/>
          <p14:tracePt t="26001" x="9601200" y="2387600"/>
          <p14:tracePt t="26011" x="9615488" y="2387600"/>
          <p14:tracePt t="26017" x="9629775" y="2387600"/>
          <p14:tracePt t="26056" x="9615488" y="2387600"/>
          <p14:tracePt t="26065" x="9578975" y="2401888"/>
          <p14:tracePt t="26074" x="9536113" y="2416175"/>
          <p14:tracePt t="26082" x="9485313" y="2438400"/>
          <p14:tracePt t="26090" x="9426575" y="2452688"/>
          <p14:tracePt t="26097" x="9361488" y="2474913"/>
          <p14:tracePt t="26106" x="9282113" y="2503488"/>
          <p14:tracePt t="26114" x="9209088" y="2525713"/>
          <p14:tracePt t="26122" x="9129713" y="2568575"/>
          <p14:tracePt t="26130" x="9056688" y="2590800"/>
          <p14:tracePt t="26138" x="8991600" y="2619375"/>
          <p14:tracePt t="26147" x="8926513" y="2655888"/>
          <p14:tracePt t="26155" x="8867775" y="2692400"/>
          <p14:tracePt t="26163" x="8802688" y="2720975"/>
          <p14:tracePt t="26170" x="8766175" y="2743200"/>
          <p14:tracePt t="26179" x="8715375" y="2757488"/>
          <p14:tracePt t="26186" x="8686800" y="2771775"/>
          <p14:tracePt t="26199" x="8650288" y="2794000"/>
          <p14:tracePt t="26207" x="8613775" y="2808288"/>
          <p14:tracePt t="26213" x="8585200" y="2822575"/>
          <p14:tracePt t="26221" x="8548688" y="2830513"/>
          <p14:tracePt t="26230" x="8520113" y="2830513"/>
          <p14:tracePt t="26237" x="8497888" y="2844800"/>
          <p14:tracePt t="26245" x="8483600" y="2844800"/>
          <p14:tracePt t="26251" x="8461375" y="2859088"/>
          <p14:tracePt t="26264" x="8447088" y="2859088"/>
          <p14:tracePt t="26271" x="8432800" y="2859088"/>
          <p14:tracePt t="26277" x="8418513" y="2859088"/>
          <p14:tracePt t="26290" x="8410575" y="2859088"/>
          <p14:tracePt t="26299" x="8396288" y="2859088"/>
          <p14:tracePt t="26308" x="8382000" y="2859088"/>
          <p14:tracePt t="26315" x="8367713" y="2859088"/>
          <p14:tracePt t="26323" x="8359775" y="2859088"/>
          <p14:tracePt t="26332" x="8331200" y="2859088"/>
          <p14:tracePt t="26340" x="8316913" y="2859088"/>
          <p14:tracePt t="26348" x="8308975" y="2859088"/>
          <p14:tracePt t="26356" x="8294688" y="2859088"/>
          <p14:tracePt t="26365" x="8280400" y="2859088"/>
          <p14:tracePt t="26373" x="8266113" y="2859088"/>
          <p14:tracePt t="26387" x="8258175" y="2859088"/>
          <p14:tracePt t="26397" x="8243888" y="2859088"/>
          <p14:tracePt t="26404" x="8229600" y="2859088"/>
          <p14:tracePt t="26419" x="8215313" y="2859088"/>
          <p14:tracePt t="26429" x="8193088" y="2859088"/>
          <p14:tracePt t="26437" x="8178800" y="2859088"/>
          <p14:tracePt t="26447" x="8164513" y="2859088"/>
          <p14:tracePt t="26460" x="8156575" y="2859088"/>
          <p14:tracePt t="26469" x="8142288" y="2859088"/>
          <p14:tracePt t="26478" x="8128000" y="2859088"/>
          <p14:tracePt t="26763" x="8113713" y="2859088"/>
          <p14:tracePt t="26779" x="8091488" y="2859088"/>
          <p14:tracePt t="26788" x="8062913" y="2859088"/>
          <p14:tracePt t="26797" x="8040688" y="2873375"/>
          <p14:tracePt t="26805" x="8026400" y="2873375"/>
          <p14:tracePt t="26815" x="7989888" y="2881313"/>
          <p14:tracePt t="26821" x="7953375" y="2895600"/>
          <p14:tracePt t="26830" x="7902575" y="2895600"/>
          <p14:tracePt t="26837" x="7851775" y="2909888"/>
          <p14:tracePt t="26846" x="7800975" y="2924175"/>
          <p14:tracePt t="26853" x="7750175" y="2924175"/>
          <p14:tracePt t="26862" x="7699375" y="2932113"/>
          <p14:tracePt t="26870" x="7656513" y="2932113"/>
          <p14:tracePt t="26879" x="7605713" y="2946400"/>
          <p14:tracePt t="26886" x="7554913" y="2946400"/>
          <p14:tracePt t="26894" x="7532688" y="2946400"/>
          <p14:tracePt t="26902" x="7496175" y="2946400"/>
          <p14:tracePt t="26911" x="7467600" y="2946400"/>
          <p14:tracePt t="26918" x="7445375" y="2946400"/>
          <p14:tracePt t="26927" x="7402513" y="2946400"/>
          <p14:tracePt t="26934" x="7394575" y="2946400"/>
          <p14:tracePt t="26944" x="7380288" y="2946400"/>
          <p14:tracePt t="26950" x="7351713" y="2946400"/>
          <p14:tracePt t="26960" x="7343775" y="2946400"/>
          <p14:tracePt t="26967" x="7329488" y="2946400"/>
          <p14:tracePt t="26981" x="7315200" y="2946400"/>
          <p14:tracePt t="27005" x="7300913" y="2946400"/>
          <p14:tracePt t="27070" x="7292975" y="2946400"/>
          <p14:tracePt t="27103" x="7278688" y="2946400"/>
          <p14:tracePt t="27256" x="7278688" y="2932113"/>
          <p14:tracePt t="27280" x="7278688" y="2924175"/>
          <p14:tracePt t="27289" x="7278688" y="2909888"/>
          <p14:tracePt t="27305" x="7278688" y="2895600"/>
          <p14:tracePt t="27314" x="7278688" y="2881313"/>
          <p14:tracePt t="27329" x="7264400" y="2873375"/>
          <p14:tracePt t="27345" x="7264400" y="2859088"/>
          <p14:tracePt t="27354" x="7264400" y="2844800"/>
          <p14:tracePt t="27377" x="7264400" y="2830513"/>
          <p14:tracePt t="27393" x="7250113" y="2830513"/>
          <p14:tracePt t="27410" x="7250113" y="2822575"/>
          <p14:tracePt t="27426" x="7250113" y="2808288"/>
          <p14:tracePt t="27434" x="7242175" y="2808288"/>
          <p14:tracePt t="27450" x="7227888" y="2794000"/>
          <p14:tracePt t="27466" x="7227888" y="2779713"/>
          <p14:tracePt t="27476" x="7213600" y="2779713"/>
          <p14:tracePt t="27515" x="7213600" y="2771775"/>
          <p14:tracePt t="27523" x="7199313" y="2771775"/>
          <p14:tracePt t="27579" x="7191375" y="2771775"/>
          <p14:tracePt t="27596" x="7191375" y="2757488"/>
          <p14:tracePt t="27652" x="7177088" y="2757488"/>
          <p14:tracePt t="27692" x="7162800" y="2757488"/>
          <p14:tracePt t="27709" x="7148513" y="2757488"/>
          <p14:tracePt t="27733" x="7140575" y="2743200"/>
          <p14:tracePt t="27746" x="7126288" y="2743200"/>
          <p14:tracePt t="27758" x="7112000" y="2743200"/>
          <p14:tracePt t="27766" x="7112000" y="2728913"/>
          <p14:tracePt t="27774" x="7097713" y="2728913"/>
          <p14:tracePt t="27790" x="7089775" y="2728913"/>
          <p14:tracePt t="27806" x="7075488" y="2728913"/>
          <p14:tracePt t="27817" x="7075488" y="2720975"/>
          <p14:tracePt t="27823" x="7061200" y="2720975"/>
          <p14:tracePt t="27831" x="7046913" y="2720975"/>
          <p14:tracePt t="27839" x="7038975" y="2720975"/>
          <p14:tracePt t="27854" x="7024688" y="2720975"/>
          <p14:tracePt t="27862" x="7024688" y="2706688"/>
          <p14:tracePt t="27871" x="7010400" y="2706688"/>
          <p14:tracePt t="27887" x="6996113" y="2706688"/>
          <p14:tracePt t="27903" x="6988175" y="2706688"/>
          <p14:tracePt t="27919" x="6973888" y="2706688"/>
          <p14:tracePt t="27935" x="6973888" y="2692400"/>
          <p14:tracePt t="27951" x="6959600" y="2692400"/>
          <p14:tracePt t="27967" x="6945313" y="2692400"/>
          <p14:tracePt t="28016" x="6937375" y="2692400"/>
          <p14:tracePt t="28032" x="6937375" y="2678113"/>
          <p14:tracePt t="28072" x="6923088" y="2678113"/>
          <p14:tracePt t="29770" x="6937375" y="2678113"/>
          <p14:tracePt t="29786" x="6945313" y="2678113"/>
          <p14:tracePt t="29811" x="6959600" y="2678113"/>
          <p14:tracePt t="29827" x="6973888" y="2678113"/>
          <p14:tracePt t="29836" x="6988175" y="2678113"/>
          <p14:tracePt t="29852" x="6996113" y="2678113"/>
          <p14:tracePt t="29867" x="7010400" y="2678113"/>
          <p14:tracePt t="29883" x="7024688" y="2678113"/>
          <p14:tracePt t="29897" x="7038975" y="2678113"/>
          <p14:tracePt t="29910" x="7046913" y="2692400"/>
          <p14:tracePt t="29926" x="7061200" y="2692400"/>
          <p14:tracePt t="29956" x="7075488" y="2692400"/>
          <p14:tracePt t="29980" x="7089775" y="2692400"/>
          <p14:tracePt t="30013" x="7089775" y="2706688"/>
          <p14:tracePt t="30022" x="7097713" y="2706688"/>
          <p14:tracePt t="30053" x="7112000" y="2706688"/>
          <p14:tracePt t="30078" x="7126288" y="2706688"/>
          <p14:tracePt t="30150" x="7126288" y="2720975"/>
          <p14:tracePt t="30167" x="7140575" y="2720975"/>
          <p14:tracePt t="35921" x="7140575" y="2728913"/>
          <p14:tracePt t="35938" x="7140575" y="2743200"/>
          <p14:tracePt t="35955" x="7148513" y="2771775"/>
          <p14:tracePt t="35972" x="7162800" y="2779713"/>
          <p14:tracePt t="35988" x="7177088" y="2808288"/>
          <p14:tracePt t="36004" x="7199313" y="2830513"/>
          <p14:tracePt t="36018" x="7242175" y="2859088"/>
          <p14:tracePt t="36035" x="7250113" y="2881313"/>
          <p14:tracePt t="36049" x="7264400" y="2881313"/>
          <p14:tracePt t="36051" x="7278688" y="2895600"/>
          <p14:tracePt t="36069" x="7292975" y="2909888"/>
          <p14:tracePt t="36083" x="7292975" y="2924175"/>
          <p14:tracePt t="36096" x="7300913" y="2924175"/>
          <p14:tracePt t="36107" x="7300913" y="2932113"/>
          <p14:tracePt t="36116" x="7315200" y="2932113"/>
          <p14:tracePt t="36139" x="7315200" y="2946400"/>
          <p14:tracePt t="36172" x="7329488" y="2946400"/>
          <p14:tracePt t="36184" x="7329488" y="2960688"/>
          <p14:tracePt t="36212" x="7329488" y="2974975"/>
          <p14:tracePt t="36221" x="7343775" y="2974975"/>
          <p14:tracePt t="36235" x="7343775" y="2982913"/>
          <p14:tracePt t="36250" x="7343775" y="2997200"/>
          <p14:tracePt t="36253" x="7351713" y="3011488"/>
          <p14:tracePt t="36268" x="7351713" y="3025775"/>
          <p14:tracePt t="36278" x="7351713" y="3033713"/>
          <p14:tracePt t="36286" x="7351713" y="3048000"/>
          <p14:tracePt t="36297" x="7351713" y="3062288"/>
          <p14:tracePt t="36302" x="7351713" y="3076575"/>
          <p14:tracePt t="36315" x="7366000" y="3076575"/>
          <p14:tracePt t="36318" x="7366000" y="3084513"/>
          <p14:tracePt t="36333" x="7366000" y="3098800"/>
          <p14:tracePt t="36337" x="7366000" y="3113088"/>
          <p14:tracePt t="36350" x="7366000" y="3127375"/>
          <p14:tracePt t="36363" x="7366000" y="3135313"/>
          <p14:tracePt t="36366" x="7366000" y="3149600"/>
          <p14:tracePt t="36383" x="7366000" y="3178175"/>
          <p14:tracePt t="36391" x="7366000" y="3186113"/>
          <p14:tracePt t="36399" x="7366000" y="3200400"/>
          <p14:tracePt t="36407" x="7366000" y="3214688"/>
          <p14:tracePt t="36415" x="7380288" y="3214688"/>
          <p14:tracePt t="36423" x="7380288" y="3228975"/>
          <p14:tracePt t="36432" x="7380288" y="3236913"/>
          <p14:tracePt t="36440" x="7380288" y="3251200"/>
          <p14:tracePt t="36448" x="7380288" y="3265488"/>
          <p14:tracePt t="36463" x="7380288" y="3279775"/>
          <p14:tracePt t="36479" x="7380288" y="3287713"/>
          <p14:tracePt t="36496" x="7380288" y="3302000"/>
          <p14:tracePt t="36504" x="7380288" y="3316288"/>
          <p14:tracePt t="36528" x="7380288" y="3330575"/>
          <p14:tracePt t="36544" x="7380288" y="3338513"/>
          <p14:tracePt t="36552" x="7380288" y="3352800"/>
          <p14:tracePt t="36564" x="7380288" y="3367088"/>
          <p14:tracePt t="36576" x="7380288" y="3381375"/>
          <p14:tracePt t="36585" x="7380288" y="3389313"/>
          <p14:tracePt t="36597" x="7380288" y="3403600"/>
          <p14:tracePt t="36609" x="7380288" y="3417888"/>
          <p14:tracePt t="36625" x="7380288" y="3432175"/>
          <p14:tracePt t="36633" x="7380288" y="3440113"/>
          <p14:tracePt t="36649" x="7380288" y="3454400"/>
          <p14:tracePt t="36665" x="7380288" y="3468688"/>
          <p14:tracePt t="36689" x="7380288" y="3482975"/>
          <p14:tracePt t="36980" x="7380288" y="3490913"/>
          <p14:tracePt t="36989" x="7380288" y="3505200"/>
          <p14:tracePt t="36997" x="7380288" y="3519488"/>
          <p14:tracePt t="37005" x="7380288" y="3533775"/>
          <p14:tracePt t="37013" x="7380288" y="3541713"/>
          <p14:tracePt t="37021" x="7366000" y="3570288"/>
          <p14:tracePt t="37030" x="7366000" y="3584575"/>
          <p14:tracePt t="37038" x="7366000" y="3606800"/>
          <p14:tracePt t="37046" x="7366000" y="3621088"/>
          <p14:tracePt t="37054" x="7366000" y="3635375"/>
          <p14:tracePt t="37062" x="7366000" y="3643313"/>
          <p14:tracePt t="37070" x="7366000" y="3657600"/>
          <p14:tracePt t="37078" x="7351713" y="3657600"/>
          <p14:tracePt t="37086" x="7351713" y="3671888"/>
          <p14:tracePt t="37110" x="7351713" y="3686175"/>
          <p14:tracePt t="37182" x="7343775" y="3686175"/>
          <p14:tracePt t="37207" x="7329488" y="3686175"/>
          <p14:tracePt t="37223" x="7315200" y="3671888"/>
          <p14:tracePt t="37231" x="7300913" y="3671888"/>
          <p14:tracePt t="37239" x="7300913" y="3657600"/>
          <p14:tracePt t="37248" x="7292975" y="3657600"/>
          <p14:tracePt t="37256" x="7278688" y="3657600"/>
          <p14:tracePt t="37264" x="7278688" y="3643313"/>
          <p14:tracePt t="37272" x="7264400" y="3643313"/>
          <p14:tracePt t="37288" x="7264400" y="3635375"/>
          <p14:tracePt t="37296" x="7250113" y="3635375"/>
          <p14:tracePt t="37328" x="7242175" y="3635375"/>
          <p14:tracePt t="37337" x="7242175" y="3621088"/>
          <p14:tracePt t="37360" x="7227888" y="3621088"/>
          <p14:tracePt t="37369" x="7213600" y="3621088"/>
          <p14:tracePt t="37384" x="7199313" y="3621088"/>
          <p14:tracePt t="37401" x="7191375" y="3606800"/>
          <p14:tracePt t="37412" x="7177088" y="3606800"/>
          <p14:tracePt t="37418" x="7162800" y="3606800"/>
          <p14:tracePt t="37433" x="7148513" y="3606800"/>
          <p14:tracePt t="37444" x="7140575" y="3606800"/>
          <p14:tracePt t="37451" x="7126288" y="3606800"/>
          <p14:tracePt t="37466" x="7112000" y="3606800"/>
          <p14:tracePt t="37474" x="7097713" y="3606800"/>
          <p14:tracePt t="37482" x="7089775" y="3606800"/>
          <p14:tracePt t="37490" x="7075488" y="3606800"/>
          <p14:tracePt t="37498" x="7075488" y="3621088"/>
          <p14:tracePt t="37506" x="7061200" y="3621088"/>
          <p14:tracePt t="37515" x="7046913" y="3621088"/>
          <p14:tracePt t="37523" x="7038975" y="3621088"/>
          <p14:tracePt t="37531" x="7038975" y="3635375"/>
          <p14:tracePt t="37540" x="7024688" y="3643313"/>
          <p14:tracePt t="37548" x="7010400" y="3643313"/>
          <p14:tracePt t="37556" x="7010400" y="3657600"/>
          <p14:tracePt t="37565" x="6996113" y="3657600"/>
          <p14:tracePt t="37572" x="6996113" y="3671888"/>
          <p14:tracePt t="37581" x="6988175" y="3671888"/>
          <p14:tracePt t="37588" x="6988175" y="3686175"/>
          <p14:tracePt t="37601" x="6973888" y="3694113"/>
          <p14:tracePt t="37608" x="6959600" y="3694113"/>
          <p14:tracePt t="37616" x="6959600" y="3708400"/>
          <p14:tracePt t="37621" x="6945313" y="3708400"/>
          <p14:tracePt t="37634" x="6945313" y="3722688"/>
          <p14:tracePt t="37638" x="6937375" y="3736975"/>
          <p14:tracePt t="37649" x="6937375" y="3744913"/>
          <p14:tracePt t="37661" x="6923088" y="3744913"/>
          <p14:tracePt t="37669" x="6923088" y="3759200"/>
          <p14:tracePt t="37684" x="6923088" y="3773488"/>
          <p14:tracePt t="37694" x="6923088" y="3787775"/>
          <p14:tracePt t="37701" x="6908800" y="3787775"/>
          <p14:tracePt t="37711" x="6908800" y="3795713"/>
          <p14:tracePt t="37718" x="6908800" y="3810000"/>
          <p14:tracePt t="37729" x="6908800" y="3824288"/>
          <p14:tracePt t="37733" x="6894513" y="3838575"/>
          <p14:tracePt t="37746" x="6894513" y="3846513"/>
          <p14:tracePt t="37749" x="6894513" y="3860800"/>
          <p14:tracePt t="37762" x="6894513" y="3875088"/>
          <p14:tracePt t="37765" x="6894513" y="3897313"/>
          <p14:tracePt t="37781" x="6894513" y="3911600"/>
          <p14:tracePt t="37789" x="6894513" y="3925888"/>
          <p14:tracePt t="37798" x="6894513" y="3940175"/>
          <p14:tracePt t="37806" x="6894513" y="3948113"/>
          <p14:tracePt t="37814" x="6894513" y="3962400"/>
          <p14:tracePt t="37829" x="6894513" y="3976688"/>
          <p14:tracePt t="37838" x="6894513" y="3990975"/>
          <p14:tracePt t="37847" x="6894513" y="3998913"/>
          <p14:tracePt t="37855" x="6894513" y="4013200"/>
          <p14:tracePt t="37870" x="6894513" y="4027488"/>
          <p14:tracePt t="37879" x="6894513" y="4041775"/>
          <p14:tracePt t="37887" x="6908800" y="4049713"/>
          <p14:tracePt t="37898" x="6908800" y="4064000"/>
          <p14:tracePt t="37904" x="6908800" y="4078288"/>
          <p14:tracePt t="37914" x="6923088" y="4092575"/>
          <p14:tracePt t="37919" x="6923088" y="4100513"/>
          <p14:tracePt t="37932" x="6937375" y="4100513"/>
          <p14:tracePt t="37936" x="6937375" y="4129088"/>
          <p14:tracePt t="37949" x="6945313" y="4143375"/>
          <p14:tracePt t="37953" x="6945313" y="4151313"/>
          <p14:tracePt t="37965" x="6959600" y="4165600"/>
          <p14:tracePt t="37969" x="6959600" y="4179888"/>
          <p14:tracePt t="37980" x="6973888" y="4194175"/>
          <p14:tracePt t="37992" x="6988175" y="4202113"/>
          <p14:tracePt t="38000" x="6988175" y="4216400"/>
          <p14:tracePt t="38009" x="6996113" y="4216400"/>
          <p14:tracePt t="38023" x="7010400" y="4230688"/>
          <p14:tracePt t="38032" x="7024688" y="4230688"/>
          <p14:tracePt t="38041" x="7038975" y="4244975"/>
          <p14:tracePt t="38056" x="7046913" y="4244975"/>
          <p14:tracePt t="38065" x="7061200" y="4252913"/>
          <p14:tracePt t="38080" x="7075488" y="4252913"/>
          <p14:tracePt t="38088" x="7089775" y="4252913"/>
          <p14:tracePt t="38104" x="7097713" y="4267200"/>
          <p14:tracePt t="38115" x="7112000" y="4267200"/>
          <p14:tracePt t="38122" x="7126288" y="4267200"/>
          <p14:tracePt t="38137" x="7140575" y="4267200"/>
          <p14:tracePt t="38146" x="7148513" y="4281488"/>
          <p14:tracePt t="38161" x="7162800" y="4281488"/>
          <p14:tracePt t="38169" x="7177088" y="4281488"/>
          <p14:tracePt t="38185" x="7191375" y="4281488"/>
          <p14:tracePt t="38195" x="7199313" y="4281488"/>
          <p14:tracePt t="38209" x="7213600" y="4281488"/>
          <p14:tracePt t="38218" x="7227888" y="4281488"/>
          <p14:tracePt t="38228" x="7242175" y="4281488"/>
          <p14:tracePt t="38242" x="7250113" y="4281488"/>
          <p14:tracePt t="38250" x="7264400" y="4281488"/>
          <p14:tracePt t="38266" x="7278688" y="4281488"/>
          <p14:tracePt t="38282" x="7292975" y="4281488"/>
          <p14:tracePt t="38298" x="7300913" y="4281488"/>
          <p14:tracePt t="38314" x="7315200" y="4281488"/>
          <p14:tracePt t="38330" x="7329488" y="4281488"/>
          <p14:tracePt t="38339" x="7343775" y="4281488"/>
          <p14:tracePt t="38347" x="7351713" y="4281488"/>
          <p14:tracePt t="38356" x="7366000" y="4281488"/>
          <p14:tracePt t="38364" x="7394575" y="4267200"/>
          <p14:tracePt t="38372" x="7402513" y="4267200"/>
          <p14:tracePt t="38380" x="7416800" y="4244975"/>
          <p14:tracePt t="38388" x="7431088" y="4244975"/>
          <p14:tracePt t="38396" x="7445375" y="4230688"/>
          <p14:tracePt t="38405" x="7453313" y="4230688"/>
          <p14:tracePt t="38413" x="7453313" y="4216400"/>
          <p14:tracePt t="38421" x="7467600" y="4216400"/>
          <p14:tracePt t="38429" x="7481888" y="4202113"/>
          <p14:tracePt t="38492" x="7496175" y="4202113"/>
          <p14:tracePt t="38501" x="7496175" y="4194175"/>
          <p14:tracePt t="38549" x="7496175" y="4179888"/>
          <p14:tracePt t="38565" x="7496175" y="4165600"/>
          <p14:tracePt t="38574" x="7496175" y="4151313"/>
          <p14:tracePt t="38582" x="7496175" y="4143375"/>
          <p14:tracePt t="38590" x="7496175" y="4129088"/>
          <p14:tracePt t="38598" x="7496175" y="4114800"/>
          <p14:tracePt t="38613" x="7481888" y="4100513"/>
          <p14:tracePt t="38622" x="7481888" y="4092575"/>
          <p14:tracePt t="38630" x="7481888" y="4078288"/>
          <p14:tracePt t="38646" x="7467600" y="4064000"/>
          <p14:tracePt t="38655" x="7467600" y="4049713"/>
          <p14:tracePt t="38678" x="7467600" y="4041775"/>
          <p14:tracePt t="38687" x="7453313" y="4041775"/>
          <p14:tracePt t="38696" x="7453313" y="4027488"/>
          <p14:tracePt t="38743" x="7445375" y="4013200"/>
          <p14:tracePt t="38807" x="7431088" y="4013200"/>
          <p14:tracePt t="39285" x="7416800" y="4013200"/>
          <p14:tracePt t="39295" x="7402513" y="3998913"/>
          <p14:tracePt t="39302" x="7394575" y="3990975"/>
          <p14:tracePt t="39313" x="7380288" y="3990975"/>
          <p14:tracePt t="39318" x="7366000" y="3976688"/>
          <p14:tracePt t="39331" x="7351713" y="3976688"/>
          <p14:tracePt t="39335" x="7343775" y="3962400"/>
          <p14:tracePt t="39349" x="7329488" y="3948113"/>
          <p14:tracePt t="39360" x="7315200" y="3948113"/>
          <p14:tracePt t="39367" x="7300913" y="3948113"/>
          <p14:tracePt t="39378" x="7300913" y="3940175"/>
          <p14:tracePt t="39382" x="7292975" y="3940175"/>
          <p14:tracePt t="39406" x="7278688" y="3925888"/>
          <p14:tracePt t="39430" x="7264400" y="3925888"/>
          <p14:tracePt t="39446" x="7264400" y="3911600"/>
          <p14:tracePt t="39455" x="7250113" y="3911600"/>
          <p14:tracePt t="39479" x="7242175" y="3911600"/>
          <p14:tracePt t="39487" x="7242175" y="3897313"/>
          <p14:tracePt t="39503" x="7227888" y="3897313"/>
          <p14:tracePt t="39527" x="7213600" y="3897313"/>
          <p14:tracePt t="39536" x="7213600" y="3889375"/>
          <p14:tracePt t="39551" x="7199313" y="3889375"/>
          <p14:tracePt t="39583" x="7199313" y="3875088"/>
          <p14:tracePt t="39594" x="7191375" y="3875088"/>
          <p14:tracePt t="39640" x="7177088" y="3875088"/>
          <p14:tracePt t="39681" x="7177088" y="3860800"/>
          <p14:tracePt t="39705" x="7162800" y="3860800"/>
          <p14:tracePt t="40693" x="7162800" y="3846513"/>
          <p14:tracePt t="40709" x="7148513" y="3838575"/>
          <p14:tracePt t="40716" x="7148513" y="3824288"/>
          <p14:tracePt t="40730" x="7148513" y="3810000"/>
          <p14:tracePt t="40733" x="7140575" y="3810000"/>
          <p14:tracePt t="40741" x="7140575" y="3795713"/>
          <p14:tracePt t="40752" x="7140575" y="3787775"/>
          <p14:tracePt t="40765" x="7140575" y="3773488"/>
          <p14:tracePt t="40780" x="7140575" y="3759200"/>
          <p14:tracePt t="40789" x="7126288" y="3744913"/>
          <p14:tracePt t="40813" x="7126288" y="3736975"/>
          <p14:tracePt t="40821" x="7126288" y="3722688"/>
          <p14:tracePt t="40834" x="7112000" y="3722688"/>
          <p14:tracePt t="40837" x="7112000" y="3708400"/>
          <p14:tracePt t="40853" x="7112000" y="3694113"/>
          <p14:tracePt t="40869" x="7112000" y="3686175"/>
          <p14:tracePt t="40881" x="7097713" y="3686175"/>
          <p14:tracePt t="40886" x="7097713" y="3671888"/>
          <p14:tracePt t="40900" x="7089775" y="3671888"/>
          <p14:tracePt t="40919" x="7075488" y="3657600"/>
          <p14:tracePt t="40942" x="7061200" y="3657600"/>
          <p14:tracePt t="40951" x="7061200" y="3643313"/>
          <p14:tracePt t="40963" x="7046913" y="3643313"/>
          <p14:tracePt t="40976" x="7038975" y="3643313"/>
          <p14:tracePt t="40990" x="7024688" y="3643313"/>
          <p14:tracePt t="41016" x="7010400" y="3643313"/>
          <p14:tracePt t="41120" x="7010400" y="3657600"/>
          <p14:tracePt t="41134" x="6996113" y="3657600"/>
          <p14:tracePt t="41148" x="6996113" y="3671888"/>
          <p14:tracePt t="41161" x="6996113" y="3686175"/>
          <p14:tracePt t="41169" x="6996113" y="3694113"/>
          <p14:tracePt t="41185" x="6996113" y="3708400"/>
          <p14:tracePt t="41199" x="6996113" y="3736975"/>
          <p14:tracePt t="41202" x="7010400" y="3736975"/>
          <p14:tracePt t="41216" x="7024688" y="3744913"/>
          <p14:tracePt t="41219" x="7024688" y="3759200"/>
          <p14:tracePt t="41233" x="7046913" y="3795713"/>
          <p14:tracePt t="41247" x="7046913" y="3810000"/>
          <p14:tracePt t="41250" x="7061200" y="3824288"/>
          <p14:tracePt t="41264" x="7061200" y="3838575"/>
          <p14:tracePt t="41267" x="7075488" y="3846513"/>
          <p14:tracePt t="41280" x="7075488" y="3875088"/>
          <p14:tracePt t="41284" x="7089775" y="3889375"/>
          <p14:tracePt t="41296" x="7089775" y="3897313"/>
          <p14:tracePt t="41299" x="7097713" y="3925888"/>
          <p14:tracePt t="41307" x="7097713" y="3948113"/>
          <p14:tracePt t="41319" x="7112000" y="3948113"/>
          <p14:tracePt t="41322" x="7126288" y="3976688"/>
          <p14:tracePt t="41334" x="7126288" y="3990975"/>
          <p14:tracePt t="41339" x="7140575" y="3998913"/>
          <p14:tracePt t="41354" x="7140575" y="4013200"/>
          <p14:tracePt t="41365" x="7148513" y="4013200"/>
          <p14:tracePt t="41420" x="7148513" y="3990975"/>
          <p14:tracePt t="41432" x="7148513" y="3962400"/>
          <p14:tracePt t="41435" x="7148513" y="3948113"/>
          <p14:tracePt t="41447" x="7148513" y="3911600"/>
          <p14:tracePt t="41452" x="7148513" y="3889375"/>
          <p14:tracePt t="41465" x="7140575" y="3860800"/>
          <p14:tracePt t="41468" x="7126288" y="3838575"/>
          <p14:tracePt t="41481" x="7112000" y="3810000"/>
          <p14:tracePt t="41485" x="7097713" y="3773488"/>
          <p14:tracePt t="41498" x="7089775" y="3759200"/>
          <p14:tracePt t="41501" x="7089775" y="3736975"/>
          <p14:tracePt t="41514" x="7075488" y="3708400"/>
          <p14:tracePt t="41517" x="7075488" y="3694113"/>
          <p14:tracePt t="41533" x="7061200" y="3643313"/>
          <p14:tracePt t="41541" x="7061200" y="3635375"/>
          <p14:tracePt t="41549" x="7061200" y="3621088"/>
          <p14:tracePt t="41557" x="7061200" y="3606800"/>
          <p14:tracePt t="41565" x="7061200" y="3592513"/>
          <p14:tracePt t="41573" x="7061200" y="3570288"/>
          <p14:tracePt t="41581" x="7061200" y="3556000"/>
          <p14:tracePt t="41589" x="7075488" y="3541713"/>
          <p14:tracePt t="41598" x="7089775" y="3533775"/>
          <p14:tracePt t="41606" x="7089775" y="3519488"/>
          <p14:tracePt t="41613" x="7097713" y="3519488"/>
          <p14:tracePt t="41621" x="7112000" y="3505200"/>
          <p14:tracePt t="41629" x="7126288" y="3505200"/>
          <p14:tracePt t="41638" x="7126288" y="3490913"/>
          <p14:tracePt t="41646" x="7140575" y="3490913"/>
          <p14:tracePt t="41654" x="7148513" y="3490913"/>
          <p14:tracePt t="41670" x="7162800" y="3490913"/>
          <p14:tracePt t="41686" x="7177088" y="3490913"/>
          <p14:tracePt t="41702" x="7191375" y="3490913"/>
          <p14:tracePt t="41719" x="7199313" y="3490913"/>
          <p14:tracePt t="41743" x="7213600" y="3505200"/>
          <p14:tracePt t="41776" x="7227888" y="3505200"/>
          <p14:tracePt t="41792" x="7227888" y="3519488"/>
          <p14:tracePt t="41831" x="7242175" y="3533775"/>
          <p14:tracePt t="41872" x="7242175" y="3541713"/>
          <p14:tracePt t="41905" x="7242175" y="3556000"/>
          <p14:tracePt t="41920" x="7242175" y="3570288"/>
          <p14:tracePt t="41937" x="7242175" y="3584575"/>
          <p14:tracePt t="41953" x="7242175" y="3592513"/>
          <p14:tracePt t="41969" x="7242175" y="3606800"/>
          <p14:tracePt t="41981" x="7242175" y="3621088"/>
          <p14:tracePt t="41994" x="7242175" y="3635375"/>
          <p14:tracePt t="42010" x="7242175" y="3643313"/>
          <p14:tracePt t="42026" x="7250113" y="3657600"/>
          <p14:tracePt t="42034" x="7250113" y="3671888"/>
          <p14:tracePt t="42050" x="7250113" y="3686175"/>
          <p14:tracePt t="42066" x="7250113" y="3694113"/>
          <p14:tracePt t="42074" x="7264400" y="3694113"/>
          <p14:tracePt t="42082" x="7264400" y="3708400"/>
          <p14:tracePt t="42090" x="7264400" y="3722688"/>
          <p14:tracePt t="42107" x="7264400" y="3736975"/>
          <p14:tracePt t="42123" x="7264400" y="3744913"/>
          <p14:tracePt t="42139" x="7264400" y="3759200"/>
          <p14:tracePt t="42147" x="7264400" y="3773488"/>
          <p14:tracePt t="42163" x="7264400" y="3787775"/>
          <p14:tracePt t="42179" x="7278688" y="3795713"/>
          <p14:tracePt t="42187" x="7278688" y="3810000"/>
          <p14:tracePt t="42203" x="7278688" y="3824288"/>
          <p14:tracePt t="42215" x="7278688" y="3838575"/>
          <p14:tracePt t="42220" x="7278688" y="3846513"/>
          <p14:tracePt t="42233" x="7278688" y="3860800"/>
          <p14:tracePt t="42235" x="7278688" y="3875088"/>
          <p14:tracePt t="42248" x="7278688" y="3889375"/>
          <p14:tracePt t="42252" x="7278688" y="3897313"/>
          <p14:tracePt t="42266" x="7278688" y="3911600"/>
          <p14:tracePt t="42269" x="7278688" y="3925888"/>
          <p14:tracePt t="42282" x="7278688" y="3940175"/>
          <p14:tracePt t="42285" x="7278688" y="3948113"/>
          <p14:tracePt t="42298" x="7278688" y="3962400"/>
          <p14:tracePt t="42301" x="7278688" y="3976688"/>
          <p14:tracePt t="42315" x="7278688" y="3990975"/>
          <p14:tracePt t="42326" x="7278688" y="3998913"/>
          <p14:tracePt t="42333" x="7278688" y="4013200"/>
          <p14:tracePt t="42343" x="7278688" y="4027488"/>
          <p14:tracePt t="42350" x="7278688" y="4041775"/>
          <p14:tracePt t="42365" x="7278688" y="4049713"/>
          <p14:tracePt t="42373" x="7292975" y="4064000"/>
          <p14:tracePt t="42389" x="7292975" y="4078288"/>
          <p14:tracePt t="42398" x="7292975" y="4092575"/>
          <p14:tracePt t="42406" x="7292975" y="4100513"/>
          <p14:tracePt t="42421" x="7292975" y="4114800"/>
          <p14:tracePt t="42431" x="7292975" y="4129088"/>
          <p14:tracePt t="42446" x="7292975" y="4143375"/>
          <p14:tracePt t="42454" x="7292975" y="4151313"/>
          <p14:tracePt t="42470" x="7292975" y="4165600"/>
          <p14:tracePt t="42502" x="7292975" y="4179888"/>
          <p14:tracePt t="43011" x="7292975" y="4165600"/>
          <p14:tracePt t="43068" x="7292975" y="4151313"/>
          <p14:tracePt t="43084" x="7292975" y="4143375"/>
          <p14:tracePt t="43100" x="7292975" y="4129088"/>
          <p14:tracePt t="43111" x="7300913" y="4100513"/>
          <p14:tracePt t="43117" x="7300913" y="4092575"/>
          <p14:tracePt t="43130" x="7300913" y="4078288"/>
          <p14:tracePt t="43133" x="7300913" y="4064000"/>
          <p14:tracePt t="43148" x="7315200" y="4049713"/>
          <p14:tracePt t="43152" x="7315200" y="4027488"/>
          <p14:tracePt t="43164" x="7315200" y="4013200"/>
          <p14:tracePt t="43167" x="7315200" y="3990975"/>
          <p14:tracePt t="43180" x="7315200" y="3962400"/>
          <p14:tracePt t="43183" x="7315200" y="3948113"/>
          <p14:tracePt t="43191" x="7315200" y="3940175"/>
          <p14:tracePt t="43202" x="7315200" y="3925888"/>
          <p14:tracePt t="43206" x="7315200" y="3911600"/>
          <p14:tracePt t="43217" x="7315200" y="3897313"/>
          <p14:tracePt t="43222" x="7315200" y="3889375"/>
          <p14:tracePt t="43232" x="7315200" y="3875088"/>
          <p14:tracePt t="43246" x="7315200" y="3860800"/>
          <p14:tracePt t="43255" x="7315200" y="3846513"/>
          <p14:tracePt t="43278" x="7315200" y="3838575"/>
          <p14:tracePt t="50146" x="7315200" y="3846513"/>
          <p14:tracePt t="50154" x="7315200" y="3860800"/>
          <p14:tracePt t="50165" x="7315200" y="3875088"/>
          <p14:tracePt t="50171" x="7315200" y="3889375"/>
          <p14:tracePt t="50183" x="7329488" y="3897313"/>
          <p14:tracePt t="50186" x="7329488" y="3911600"/>
          <p14:tracePt t="50201" x="7329488" y="3925888"/>
          <p14:tracePt t="50203" x="7343775" y="3948113"/>
          <p14:tracePt t="50215" x="7343775" y="3962400"/>
          <p14:tracePt t="50218" x="7343775" y="3990975"/>
          <p14:tracePt t="50229" x="7343775" y="3998913"/>
          <p14:tracePt t="50236" x="7343775" y="4013200"/>
          <p14:tracePt t="50244" x="7343775" y="4027488"/>
          <p14:tracePt t="50251" x="7343775" y="4041775"/>
          <p14:tracePt t="50266" x="7343775" y="4049713"/>
          <p14:tracePt t="50294" x="7343775" y="4064000"/>
          <p14:tracePt t="50348" x="7343775" y="4078288"/>
          <p14:tracePt t="51084" x="7343775" y="4092575"/>
          <p14:tracePt t="51095" x="7343775" y="4114800"/>
          <p14:tracePt t="51101" x="7343775" y="4151313"/>
          <p14:tracePt t="51113" x="7343775" y="4179888"/>
          <p14:tracePt t="51116" x="7343775" y="4216400"/>
          <p14:tracePt t="51130" x="7343775" y="4244975"/>
          <p14:tracePt t="51132" x="7351713" y="4267200"/>
          <p14:tracePt t="51141" x="7351713" y="4295775"/>
          <p14:tracePt t="51151" x="7351713" y="4318000"/>
          <p14:tracePt t="51157" x="7366000" y="4346575"/>
          <p14:tracePt t="51165" x="7366000" y="4368800"/>
          <p14:tracePt t="51173" x="7366000" y="4383088"/>
          <p14:tracePt t="51181" x="7380288" y="4397375"/>
          <p14:tracePt t="51196" x="7380288" y="4405313"/>
          <p14:tracePt t="51205" x="7394575" y="4405313"/>
          <p14:tracePt t="51221" x="7394575" y="4419600"/>
          <p14:tracePt t="51432" x="7394575" y="4405313"/>
          <p14:tracePt t="51439" x="7380288" y="4405313"/>
          <p14:tracePt t="51455" x="7380288" y="4397375"/>
          <p14:tracePt t="51464" x="7366000" y="4397375"/>
          <p14:tracePt t="51479" x="7351713" y="4397375"/>
          <p14:tracePt t="51488" x="7351713" y="4383088"/>
          <p14:tracePt t="51512" x="7343775" y="4383088"/>
          <p14:tracePt t="51520" x="7343775" y="4368800"/>
          <p14:tracePt t="51553" x="7343775" y="4354513"/>
          <p14:tracePt t="51577" x="7329488" y="4346575"/>
          <p14:tracePt t="51610" x="7329488" y="4332288"/>
          <p14:tracePt t="51642" x="7329488" y="4318000"/>
          <p14:tracePt t="51674" x="7329488" y="4303713"/>
          <p14:tracePt t="53112" x="7329488" y="4295775"/>
          <p14:tracePt t="53128" x="7315200" y="4295775"/>
          <p14:tracePt t="53137" x="7315200" y="4281488"/>
          <p14:tracePt t="53148" x="7300913" y="4281488"/>
          <p14:tracePt t="53161" x="7292975" y="4281488"/>
          <p14:tracePt t="53169" x="7278688" y="4267200"/>
          <p14:tracePt t="53181" x="7264400" y="4267200"/>
          <p14:tracePt t="53186" x="7250113" y="4267200"/>
          <p14:tracePt t="53197" x="7242175" y="4267200"/>
          <p14:tracePt t="53202" x="7227888" y="4267200"/>
          <p14:tracePt t="53218" x="7213600" y="4267200"/>
          <p14:tracePt t="53228" x="7199313" y="4267200"/>
          <p14:tracePt t="53235" x="7191375" y="4267200"/>
          <p14:tracePt t="53246" x="7177088" y="4267200"/>
          <p14:tracePt t="53259" x="7162800" y="4267200"/>
          <p14:tracePt t="53267" x="7148513" y="4267200"/>
          <p14:tracePt t="53278" x="7140575" y="4267200"/>
          <p14:tracePt t="53290" x="7126288" y="4267200"/>
          <p14:tracePt t="53307" x="7112000" y="4267200"/>
          <p14:tracePt t="53323" x="7097713" y="4267200"/>
          <p14:tracePt t="53331" x="7089775" y="4267200"/>
          <p14:tracePt t="53339" x="7089775" y="4281488"/>
          <p14:tracePt t="53347" x="7075488" y="4281488"/>
          <p14:tracePt t="53355" x="7061200" y="4295775"/>
          <p14:tracePt t="53364" x="7061200" y="4303713"/>
          <p14:tracePt t="53372" x="7046913" y="4303713"/>
          <p14:tracePt t="53380" x="7038975" y="4318000"/>
          <p14:tracePt t="53388" x="7024688" y="4332288"/>
          <p14:tracePt t="53396" x="7024688" y="4346575"/>
          <p14:tracePt t="53404" x="7010400" y="4354513"/>
          <p14:tracePt t="53413" x="7010400" y="4368800"/>
          <p14:tracePt t="53421" x="6996113" y="4383088"/>
          <p14:tracePt t="53429" x="6988175" y="4397375"/>
          <p14:tracePt t="53444" x="6973888" y="4405313"/>
          <p14:tracePt t="53452" x="6973888" y="4419600"/>
          <p14:tracePt t="53476" x="6959600" y="4433888"/>
          <p14:tracePt t="53621" x="6973888" y="4433888"/>
          <p14:tracePt t="53631" x="6973888" y="4419600"/>
          <p14:tracePt t="53638" x="6988175" y="4419600"/>
          <p14:tracePt t="53648" x="6996113" y="4419600"/>
          <p14:tracePt t="53655" x="6996113" y="4405313"/>
          <p14:tracePt t="53663" x="7010400" y="4405313"/>
          <p14:tracePt t="53671" x="7038975" y="4397375"/>
          <p14:tracePt t="53680" x="7046913" y="4383088"/>
          <p14:tracePt t="53688" x="7061200" y="4383088"/>
          <p14:tracePt t="53696" x="7075488" y="4368800"/>
          <p14:tracePt t="53704" x="7089775" y="4368800"/>
          <p14:tracePt t="53713" x="7112000" y="4354513"/>
          <p14:tracePt t="53720" x="7126288" y="4346575"/>
          <p14:tracePt t="53729" x="7140575" y="4346575"/>
          <p14:tracePt t="53743" x="7148513" y="4332288"/>
          <p14:tracePt t="53759" x="7162800" y="4332288"/>
          <p14:tracePt t="53776" x="7177088" y="4318000"/>
          <p14:tracePt t="53792" x="7191375" y="4318000"/>
          <p14:tracePt t="53800" x="7199313" y="4318000"/>
          <p14:tracePt t="53811" x="7199313" y="4303713"/>
          <p14:tracePt t="53817" x="7213600" y="4303713"/>
          <p14:tracePt t="53829" x="7227888" y="4303713"/>
          <p14:tracePt t="53833" x="7227888" y="4295775"/>
          <p14:tracePt t="53847" x="7242175" y="4295775"/>
          <p14:tracePt t="53850" x="7250113" y="4295775"/>
          <p14:tracePt t="53864" x="7264400" y="4281488"/>
          <p14:tracePt t="53888" x="7278688" y="4281488"/>
          <p14:tracePt t="53897" x="7278688" y="4267200"/>
          <p14:tracePt t="53961" x="7278688" y="4252913"/>
          <p14:tracePt t="53993" x="7264400" y="4252913"/>
          <p14:tracePt t="54002" x="7264400" y="4244975"/>
          <p14:tracePt t="54018" x="7250113" y="4244975"/>
          <p14:tracePt t="54042" x="7242175" y="4230688"/>
          <p14:tracePt t="54066" x="7227888" y="4230688"/>
          <p14:tracePt t="54082" x="7213600" y="4230688"/>
          <p14:tracePt t="54131" x="7213600" y="4216400"/>
          <p14:tracePt t="54139" x="7199313" y="4216400"/>
          <p14:tracePt t="54228" x="7191375" y="4216400"/>
          <p14:tracePt t="54317" x="7177088" y="4216400"/>
          <p14:tracePt t="54327" x="7177088" y="4202113"/>
          <p14:tracePt t="54357" x="7162800" y="4202113"/>
          <p14:tracePt t="54414" x="7148513" y="4202113"/>
          <p14:tracePt t="54462" x="7140575" y="4202113"/>
          <p14:tracePt t="54471" x="7140575" y="4194175"/>
          <p14:tracePt t="54495" x="7126288" y="4194175"/>
          <p14:tracePt t="54535" x="7112000" y="4194175"/>
          <p14:tracePt t="54592" x="7097713" y="4194175"/>
          <p14:tracePt t="55101" x="7097713" y="4202113"/>
          <p14:tracePt t="55133" x="7089775" y="4202113"/>
          <p14:tracePt t="55149" x="7089775" y="4216400"/>
          <p14:tracePt t="55174" x="7089775" y="4230688"/>
          <p14:tracePt t="55198" x="7075488" y="4230688"/>
          <p14:tracePt t="55206" x="7075488" y="4244975"/>
          <p14:tracePt t="55238" x="7075488" y="4252913"/>
          <p14:tracePt t="55270" x="7061200" y="4267200"/>
          <p14:tracePt t="55303" x="7046913" y="4281488"/>
          <p14:tracePt t="55335" x="7046913" y="4295775"/>
          <p14:tracePt t="55376" x="7038975" y="4295775"/>
          <p14:tracePt t="55392" x="7038975" y="4303713"/>
          <p14:tracePt t="55424" x="7024688" y="4303713"/>
          <p14:tracePt t="55433" x="7024688" y="4318000"/>
          <p14:tracePt t="55456" x="7010400" y="4318000"/>
          <p14:tracePt t="55473" x="7010400" y="4332288"/>
          <p14:tracePt t="55489" x="6996113" y="4332288"/>
          <p14:tracePt t="55537" x="6988175" y="4346575"/>
          <p14:tracePt t="55587" x="6973888" y="4346575"/>
          <p14:tracePt t="55605" x="6973888" y="4354513"/>
          <p14:tracePt t="55660" x="6959600" y="4354513"/>
          <p14:tracePt t="55684" x="6959600" y="4368800"/>
          <p14:tracePt t="55724" x="6945313" y="4368800"/>
          <p14:tracePt t="55910" x="6945313" y="4383088"/>
          <p14:tracePt t="55943" x="6937375" y="4383088"/>
          <p14:tracePt t="56362" x="6937375" y="4368800"/>
          <p14:tracePt t="56381" x="6945313" y="4354513"/>
          <p14:tracePt t="56386" x="6945313" y="4346575"/>
          <p14:tracePt t="56405" x="6959600" y="4303713"/>
          <p14:tracePt t="56410" x="6973888" y="4295775"/>
          <p14:tracePt t="56419" x="6973888" y="4281488"/>
          <p14:tracePt t="56434" x="6973888" y="4267200"/>
          <p14:tracePt t="56449" x="6973888" y="4252913"/>
          <p14:tracePt t="56451" x="6973888" y="4244975"/>
          <p14:tracePt t="56468" x="6973888" y="4230688"/>
          <p14:tracePt t="56483" x="6973888" y="4216400"/>
          <p14:tracePt t="56516" x="6973888" y="4202113"/>
          <p14:tracePt t="56791" x="6973888" y="4216400"/>
          <p14:tracePt t="56807" x="6973888" y="4230688"/>
          <p14:tracePt t="56815" x="6973888" y="4244975"/>
          <p14:tracePt t="56834" x="6959600" y="4267200"/>
          <p14:tracePt t="56839" x="6959600" y="4281488"/>
          <p14:tracePt t="56853" x="6959600" y="4295775"/>
          <p14:tracePt t="56855" x="6945313" y="4303713"/>
          <p14:tracePt t="56871" x="6945313" y="4318000"/>
          <p14:tracePt t="56873" x="6937375" y="4318000"/>
          <p14:tracePt t="56888" x="6937375" y="4346575"/>
          <p14:tracePt t="56905" x="6923088" y="4354513"/>
          <p14:tracePt t="56928" x="6923088" y="4368800"/>
          <p14:tracePt t="56936" x="6908800" y="4368800"/>
          <p14:tracePt t="56952" x="6908800" y="4383088"/>
          <p14:tracePt t="56969" x="6894513" y="4383088"/>
          <p14:tracePt t="56984" x="6894513" y="4397375"/>
          <p14:tracePt t="57009" x="6886575" y="4397375"/>
          <p14:tracePt t="57017" x="6886575" y="4405313"/>
          <p14:tracePt t="57050" x="6872288" y="4405313"/>
          <p14:tracePt t="57065" x="6872288" y="4419600"/>
          <p14:tracePt t="57082" x="6858000" y="4419600"/>
          <p14:tracePt t="57139" x="6843713" y="4419600"/>
          <p14:tracePt t="57147" x="6843713" y="4433888"/>
          <p14:tracePt t="57171" x="6843713" y="4448175"/>
          <p14:tracePt t="57187" x="6835775" y="4448175"/>
          <p14:tracePt t="57219" x="6835775" y="4456113"/>
          <p14:tracePt t="57237" x="6821488" y="4456113"/>
          <p14:tracePt t="57255" x="6821488" y="4470400"/>
          <p14:tracePt t="57284" x="6821488" y="4484688"/>
          <p14:tracePt t="57317" x="6821488" y="4498975"/>
          <p14:tracePt t="57390" x="6821488" y="4506913"/>
          <p14:tracePt t="57454" x="6821488" y="4521200"/>
          <p14:tracePt t="57478" x="6835775" y="4521200"/>
          <p14:tracePt t="57527" x="6843713" y="4521200"/>
          <p14:tracePt t="57551" x="6843713" y="4535488"/>
          <p14:tracePt t="57568" x="6858000" y="4535488"/>
          <p14:tracePt t="57587" x="6872288" y="4535488"/>
          <p14:tracePt t="57696" x="6886575" y="4535488"/>
          <p14:tracePt t="58367" x="6894513" y="4535488"/>
          <p14:tracePt t="58424" x="6908800" y="4535488"/>
          <p14:tracePt t="58481" x="6923088" y="4535488"/>
          <p14:tracePt t="58520" x="6937375" y="4535488"/>
          <p14:tracePt t="58561" x="6945313" y="4535488"/>
          <p14:tracePt t="58610" x="6959600" y="4535488"/>
          <p14:tracePt t="58650" x="6973888" y="4535488"/>
          <p14:tracePt t="58683" x="6988175" y="4535488"/>
          <p14:tracePt t="58715" x="6996113" y="4535488"/>
          <p14:tracePt t="58734" x="7010400" y="4521200"/>
          <p14:tracePt t="58764" x="7024688" y="4521200"/>
          <p14:tracePt t="58796" x="7038975" y="4521200"/>
          <p14:tracePt t="58815" x="7038975" y="4506913"/>
          <p14:tracePt t="58819" x="7046913" y="4506913"/>
          <p14:tracePt t="58844" x="7061200" y="4506913"/>
          <p14:tracePt t="58868" x="7075488" y="4506913"/>
          <p14:tracePt t="58892" x="7075488" y="4498975"/>
          <p14:tracePt t="58949" x="7089775" y="4498975"/>
          <p14:tracePt t="58958" x="7089775" y="4484688"/>
          <p14:tracePt t="58998" x="7097713" y="4470400"/>
          <p14:tracePt t="59022" x="7097713" y="4456113"/>
          <p14:tracePt t="59041" x="7112000" y="4448175"/>
          <p14:tracePt t="59054" x="7126288" y="4433888"/>
          <p14:tracePt t="59074" x="7126288" y="4419600"/>
          <p14:tracePt t="59086" x="7140575" y="4419600"/>
          <p14:tracePt t="59103" x="7140575" y="4405313"/>
          <p14:tracePt t="59121" x="7148513" y="4397375"/>
          <p14:tracePt t="59138" x="7148513" y="4383088"/>
          <p14:tracePt t="59154" x="7162800" y="4368800"/>
          <p14:tracePt t="59170" x="7162800" y="4346575"/>
          <p14:tracePt t="59185" x="7162800" y="4332288"/>
          <p14:tracePt t="59201" x="7177088" y="4303713"/>
          <p14:tracePt t="59216" x="7177088" y="4295775"/>
          <p14:tracePt t="59297" x="7162800" y="4303713"/>
          <p14:tracePt t="59304" x="7148513" y="4318000"/>
          <p14:tracePt t="59315" x="7148513" y="4332288"/>
          <p14:tracePt t="59321" x="7140575" y="4354513"/>
          <p14:tracePt t="59333" x="7126288" y="4368800"/>
          <p14:tracePt t="59348" x="7112000" y="4397375"/>
          <p14:tracePt t="59353" x="7097713" y="4405313"/>
          <p14:tracePt t="59367" x="7089775" y="4419600"/>
          <p14:tracePt t="59370" x="7075488" y="4433888"/>
          <p14:tracePt t="59385" x="7046913" y="4456113"/>
          <p14:tracePt t="59398" x="7038975" y="4470400"/>
          <p14:tracePt t="59401" x="7024688" y="4484688"/>
          <p14:tracePt t="59419" x="7010400" y="4498975"/>
          <p14:tracePt t="59434" x="6996113" y="4498975"/>
          <p14:tracePt t="59446" x="6996113" y="4506913"/>
          <p14:tracePt t="59450" x="6988175" y="4506913"/>
          <p14:tracePt t="59475" x="6973888" y="4506913"/>
          <p14:tracePt t="59499" x="6959600" y="4506913"/>
          <p14:tracePt t="59515" x="6945313" y="4521200"/>
          <p14:tracePt t="59540" x="6937375" y="4521200"/>
          <p14:tracePt t="59556" x="6923088" y="4535488"/>
          <p14:tracePt t="59572" x="6908800" y="4535488"/>
          <p14:tracePt t="59586" x="6894513" y="4549775"/>
          <p14:tracePt t="59589" x="6886575" y="4557713"/>
          <p14:tracePt t="59604" x="6872288" y="4572000"/>
          <p14:tracePt t="59605" x="6858000" y="4572000"/>
          <p14:tracePt t="59620" x="6835775" y="4600575"/>
          <p14:tracePt t="59634" x="6821488" y="4608513"/>
          <p14:tracePt t="59638" x="6807200" y="4608513"/>
          <p14:tracePt t="59652" x="6792913" y="4637088"/>
          <p14:tracePt t="59666" x="6784975" y="4637088"/>
          <p14:tracePt t="59669" x="6784975" y="4651375"/>
          <p14:tracePt t="59683" x="6756400" y="4659313"/>
          <p14:tracePt t="59686" x="6756400" y="4673600"/>
          <p14:tracePt t="59700" x="6742113" y="4702175"/>
          <p14:tracePt t="59703" x="6719888" y="4724400"/>
          <p14:tracePt t="59716" x="6705600" y="4738688"/>
          <p14:tracePt t="59719" x="6683375" y="4760913"/>
          <p14:tracePt t="59733" x="6669088" y="4775200"/>
          <p14:tracePt t="59734" x="6632575" y="4811713"/>
          <p14:tracePt t="59746" x="6604000" y="4826000"/>
          <p14:tracePt t="59749" x="6589713" y="4840288"/>
          <p14:tracePt t="59765" x="6567488" y="4862513"/>
          <p14:tracePt t="59768" x="6553200" y="4891088"/>
          <p14:tracePt t="59774" x="6530975" y="4905375"/>
          <p14:tracePt t="59786" x="6502400" y="4913313"/>
          <p14:tracePt t="59790" x="6488113" y="4941888"/>
          <p14:tracePt t="59801" x="6465888" y="4956175"/>
          <p14:tracePt t="59806" x="6451600" y="4978400"/>
          <p14:tracePt t="59815" x="6429375" y="4992688"/>
          <p14:tracePt t="59823" x="6400800" y="5014913"/>
          <p14:tracePt t="59831" x="6378575" y="5043488"/>
          <p14:tracePt t="59838" x="6350000" y="5065713"/>
          <p14:tracePt t="59846" x="6327775" y="5080000"/>
          <p14:tracePt t="59854" x="6299200" y="5094288"/>
          <p14:tracePt t="59863" x="6276975" y="5108575"/>
          <p14:tracePt t="59871" x="6262688" y="5130800"/>
          <p14:tracePt t="59879" x="6226175" y="5159375"/>
          <p14:tracePt t="59887" x="6197600" y="5167313"/>
          <p14:tracePt t="59895" x="6175375" y="5181600"/>
          <p14:tracePt t="59903" x="6146800" y="5210175"/>
          <p14:tracePt t="59911" x="6132513" y="5218113"/>
          <p14:tracePt t="59919" x="6110288" y="5246688"/>
          <p14:tracePt t="59928" x="6081713" y="5268913"/>
          <p14:tracePt t="59936" x="6059488" y="5283200"/>
          <p14:tracePt t="59944" x="6045200" y="5297488"/>
          <p14:tracePt t="59952" x="6022975" y="5319713"/>
          <p14:tracePt t="59961" x="6008688" y="5348288"/>
          <p14:tracePt t="59968" x="5980113" y="5370513"/>
          <p14:tracePt t="59977" x="5957888" y="5399088"/>
          <p14:tracePt t="59984" x="5929313" y="5421313"/>
          <p14:tracePt t="59994" x="5907088" y="5449888"/>
          <p14:tracePt t="60001" x="5892800" y="5472113"/>
          <p14:tracePt t="60010" x="5870575" y="5500688"/>
          <p14:tracePt t="60017" x="5856288" y="5514975"/>
          <p14:tracePt t="60026" x="5827713" y="5537200"/>
          <p14:tracePt t="60033" x="5819775" y="5565775"/>
          <p14:tracePt t="60042" x="5805488" y="5588000"/>
          <p14:tracePt t="60049" x="5791200" y="5602288"/>
          <p14:tracePt t="60059" x="5776913" y="5616575"/>
          <p14:tracePt t="60065" x="5768975" y="5616575"/>
          <p14:tracePt t="60076" x="5768975" y="5624513"/>
          <p14:tracePt t="60170" x="5791200" y="5616575"/>
          <p14:tracePt t="60179" x="5819775" y="5588000"/>
          <p14:tracePt t="60186" x="5842000" y="5565775"/>
          <p14:tracePt t="60197" x="5870575" y="5537200"/>
          <p14:tracePt t="60203" x="5907088" y="5500688"/>
          <p14:tracePt t="60213" x="5957888" y="5464175"/>
          <p14:tracePt t="60219" x="5994400" y="5435600"/>
          <p14:tracePt t="60230" x="6045200" y="5384800"/>
          <p14:tracePt t="60235" x="6096000" y="5334000"/>
          <p14:tracePt t="60246" x="6161088" y="5283200"/>
          <p14:tracePt t="60251" x="6226175" y="5218113"/>
          <p14:tracePt t="60263" x="6284913" y="5159375"/>
          <p14:tracePt t="60267" x="6364288" y="5094288"/>
          <p14:tracePt t="60279" x="6429375" y="5014913"/>
          <p14:tracePt t="60283" x="6488113" y="4956175"/>
          <p14:tracePt t="60296" x="6567488" y="4862513"/>
          <p14:tracePt t="60299" x="6618288" y="4803775"/>
          <p14:tracePt t="60312" x="6683375" y="4738688"/>
          <p14:tracePt t="60315" x="6734175" y="4659313"/>
          <p14:tracePt t="60324" x="6792913" y="4608513"/>
          <p14:tracePt t="60332" x="6835775" y="4572000"/>
          <p14:tracePt t="60340" x="6872288" y="4535488"/>
          <p14:tracePt t="60348" x="6886575" y="4521200"/>
          <p14:tracePt t="60356" x="6923088" y="4484688"/>
          <p14:tracePt t="60365" x="6959600" y="4456113"/>
          <p14:tracePt t="60372" x="6988175" y="4433888"/>
          <p14:tracePt t="60381" x="6996113" y="4405313"/>
          <p14:tracePt t="60388" x="7024688" y="4397375"/>
          <p14:tracePt t="60397" x="7038975" y="4368800"/>
          <p14:tracePt t="60411" x="7046913" y="4354513"/>
          <p14:tracePt t="60420" x="7046913" y="4346575"/>
          <p14:tracePt t="60436" x="7061200" y="4332288"/>
          <p14:tracePt t="60493" x="7061200" y="4318000"/>
          <p14:tracePt t="60792" x="7075488" y="4318000"/>
          <p14:tracePt t="60840" x="7089775" y="4303713"/>
          <p14:tracePt t="60881" x="7097713" y="4295775"/>
          <p14:tracePt t="60913" x="7112000" y="4295775"/>
          <p14:tracePt t="60936" x="7112000" y="4281488"/>
          <p14:tracePt t="60946" x="7126288" y="4281488"/>
          <p14:tracePt t="60961" x="7140575" y="4281488"/>
          <p14:tracePt t="60970" x="7140575" y="4267200"/>
          <p14:tracePt t="60979" x="7148513" y="4267200"/>
          <p14:tracePt t="60993" x="7162800" y="4267200"/>
          <p14:tracePt t="61002" x="7177088" y="4267200"/>
          <p14:tracePt t="61026" x="7191375" y="4267200"/>
          <p14:tracePt t="61043" x="7199313" y="4267200"/>
          <p14:tracePt t="61060" x="7213600" y="4267200"/>
          <p14:tracePt t="61084" x="7227888" y="4267200"/>
          <p14:tracePt t="61094" x="7242175" y="4267200"/>
          <p14:tracePt t="61109" x="7250113" y="4267200"/>
          <p14:tracePt t="61116" x="7264400" y="4267200"/>
          <p14:tracePt t="61132" x="7278688" y="4267200"/>
          <p14:tracePt t="61148" x="7292975" y="4267200"/>
          <p14:tracePt t="61180" x="7300913" y="4267200"/>
          <p14:tracePt t="61382" x="7292975" y="4267200"/>
          <p14:tracePt t="61407" x="7278688" y="4267200"/>
          <p14:tracePt t="61415" x="7278688" y="4281488"/>
          <p14:tracePt t="61423" x="7264400" y="4281488"/>
          <p14:tracePt t="61430" x="7250113" y="4281488"/>
          <p14:tracePt t="61439" x="7250113" y="4295775"/>
          <p14:tracePt t="61447" x="7242175" y="4295775"/>
          <p14:tracePt t="61455" x="7227888" y="4303713"/>
          <p14:tracePt t="61470" x="7213600" y="4318000"/>
          <p14:tracePt t="61481" x="7199313" y="4332288"/>
          <p14:tracePt t="61487" x="7191375" y="4346575"/>
          <p14:tracePt t="61500" x="7177088" y="4354513"/>
          <p14:tracePt t="61503" x="7162800" y="4368800"/>
          <p14:tracePt t="61515" x="7148513" y="4383088"/>
          <p14:tracePt t="61519" x="7140575" y="4405313"/>
          <p14:tracePt t="61531" x="7126288" y="4419600"/>
          <p14:tracePt t="61535" x="7112000" y="4433888"/>
          <p14:tracePt t="61547" x="7097713" y="4448175"/>
          <p14:tracePt t="61552" x="7089775" y="4470400"/>
          <p14:tracePt t="61565" x="7075488" y="4484688"/>
          <p14:tracePt t="61568" x="7061200" y="4498975"/>
          <p14:tracePt t="61584" x="7046913" y="4506913"/>
          <p14:tracePt t="61665" x="7046913" y="4498975"/>
          <p14:tracePt t="61673" x="7046913" y="4470400"/>
          <p14:tracePt t="61681" x="7061200" y="4448175"/>
          <p14:tracePt t="61689" x="7075488" y="4433888"/>
          <p14:tracePt t="61698" x="7089775" y="4405313"/>
          <p14:tracePt t="61706" x="7097713" y="4397375"/>
          <p14:tracePt t="61714" x="7112000" y="4368800"/>
          <p14:tracePt t="61722" x="7126288" y="4346575"/>
          <p14:tracePt t="61730" x="7140575" y="4332288"/>
          <p14:tracePt t="61738" x="7140575" y="4318000"/>
          <p14:tracePt t="61748" x="7148513" y="4318000"/>
          <p14:tracePt t="61755" x="7148513" y="4303713"/>
          <p14:tracePt t="61763" x="7162800" y="4303713"/>
          <p14:tracePt t="61771" x="7162800" y="4295775"/>
          <p14:tracePt t="61810" x="7177088" y="4295775"/>
          <p14:tracePt t="61850" x="7191375" y="4295775"/>
          <p14:tracePt t="61899" x="7199313" y="4295775"/>
          <p14:tracePt t="61996" x="7199313" y="4303713"/>
          <p14:tracePt t="62004" x="7213600" y="4303713"/>
          <p14:tracePt t="62028" x="7213600" y="4318000"/>
          <p14:tracePt t="62044" x="7227888" y="4318000"/>
          <p14:tracePt t="62061" x="7227888" y="4332288"/>
          <p14:tracePt t="62093" x="7227888" y="4346575"/>
          <p14:tracePt t="62109" x="7242175" y="4346575"/>
          <p14:tracePt t="62118" x="7242175" y="4354513"/>
          <p14:tracePt t="62166" x="7242175" y="4368800"/>
          <p14:tracePt t="62222" x="7242175" y="4383088"/>
          <p14:tracePt t="62246" x="7250113" y="4383088"/>
          <p14:tracePt t="62263" x="7250113" y="4397375"/>
          <p14:tracePt t="62303" x="7250113" y="4405313"/>
          <p14:tracePt t="62327" x="7250113" y="4419600"/>
          <p14:tracePt t="62336" x="7264400" y="4419600"/>
          <p14:tracePt t="62349" x="7264400" y="4433888"/>
          <p14:tracePt t="62362" x="7264400" y="4448175"/>
          <p14:tracePt t="62376" x="7264400" y="4456113"/>
          <p14:tracePt t="62393" x="7264400" y="4470400"/>
          <p14:tracePt t="62401" x="7278688" y="4484688"/>
          <p14:tracePt t="62414" x="7278688" y="4498975"/>
          <p14:tracePt t="62417" x="7278688" y="4506913"/>
          <p14:tracePt t="62431" x="7278688" y="4521200"/>
          <p14:tracePt t="62434" x="7292975" y="4535488"/>
          <p14:tracePt t="62448" x="7292975" y="4549775"/>
          <p14:tracePt t="62451" x="7292975" y="4572000"/>
          <p14:tracePt t="62457" x="7292975" y="4586288"/>
          <p14:tracePt t="62468" x="7300913" y="4600575"/>
          <p14:tracePt t="62474" x="7300913" y="4608513"/>
          <p14:tracePt t="62484" x="7300913" y="4622800"/>
          <p14:tracePt t="62490" x="7300913" y="4637088"/>
          <p14:tracePt t="62499" x="7300913" y="4651375"/>
          <p14:tracePt t="62506" x="7315200" y="4659313"/>
          <p14:tracePt t="62514" x="7315200" y="4673600"/>
          <p14:tracePt t="62523" x="7315200" y="4687888"/>
          <p14:tracePt t="62531" x="7315200" y="4702175"/>
          <p14:tracePt t="62539" x="7315200" y="4710113"/>
          <p14:tracePt t="62547" x="7315200" y="4724400"/>
          <p14:tracePt t="62554" x="7329488" y="4738688"/>
          <p14:tracePt t="62565" x="7329488" y="4752975"/>
          <p14:tracePt t="62572" x="7329488" y="4760913"/>
          <p14:tracePt t="62580" x="7329488" y="4775200"/>
          <p14:tracePt t="62587" x="7329488" y="4789488"/>
          <p14:tracePt t="62599" x="7329488" y="4803775"/>
          <p14:tracePt t="62605" x="7329488" y="4811713"/>
          <p14:tracePt t="62613" x="7329488" y="4826000"/>
          <p14:tracePt t="62619" x="7329488" y="4854575"/>
          <p14:tracePt t="62634" x="7329488" y="4876800"/>
          <p14:tracePt t="62645" x="7329488" y="4891088"/>
          <p14:tracePt t="62652" x="7329488" y="4905375"/>
          <p14:tracePt t="62662" x="7329488" y="4913313"/>
          <p14:tracePt t="62668" x="7329488" y="4941888"/>
          <p14:tracePt t="62680" x="7329488" y="4956175"/>
          <p14:tracePt t="62684" x="7329488" y="4978400"/>
          <p14:tracePt t="62698" x="7329488" y="4992688"/>
          <p14:tracePt t="62701" x="7329488" y="5006975"/>
          <p14:tracePt t="62715" x="7315200" y="5014913"/>
          <p14:tracePt t="62715" x="7315200" y="5029200"/>
          <p14:tracePt t="62726" x="7315200" y="5043488"/>
          <p14:tracePt t="62748" x="7315200" y="5057775"/>
          <p14:tracePt t="62853" x="7315200" y="5043488"/>
          <p14:tracePt t="62877" x="7315200" y="5029200"/>
          <p14:tracePt t="62886" x="7315200" y="5014913"/>
          <p14:tracePt t="62901" x="7315200" y="5006975"/>
          <p14:tracePt t="62911" x="7315200" y="4992688"/>
          <p14:tracePt t="62918" x="7315200" y="4964113"/>
          <p14:tracePt t="62930" x="7315200" y="4956175"/>
          <p14:tracePt t="62934" x="7315200" y="4927600"/>
          <p14:tracePt t="62948" x="7315200" y="4905375"/>
          <p14:tracePt t="62951" x="7315200" y="4891088"/>
          <p14:tracePt t="62964" x="7315200" y="4862513"/>
          <p14:tracePt t="62967" x="7315200" y="4840288"/>
          <p14:tracePt t="62982" x="7315200" y="4811713"/>
          <p14:tracePt t="62990" x="7315200" y="4789488"/>
          <p14:tracePt t="62999" x="7315200" y="4775200"/>
          <p14:tracePt t="63007" x="7315200" y="4752975"/>
          <p14:tracePt t="63015" x="7315200" y="4724400"/>
          <p14:tracePt t="63023" x="7300913" y="4710113"/>
          <p14:tracePt t="63031" x="7300913" y="4687888"/>
          <p14:tracePt t="63039" x="7292975" y="4673600"/>
          <p14:tracePt t="63048" x="7292975" y="4651375"/>
          <p14:tracePt t="63056" x="7278688" y="4637088"/>
          <p14:tracePt t="63064" x="7278688" y="4622800"/>
          <p14:tracePt t="63072" x="7278688" y="4608513"/>
          <p14:tracePt t="63087" x="7264400" y="4608513"/>
          <p14:tracePt t="63096" x="7264400" y="4600575"/>
          <p14:tracePt t="63144" x="7250113" y="4600575"/>
          <p14:tracePt t="63168" x="7242175" y="4600575"/>
          <p14:tracePt t="63178" x="7227888" y="4600575"/>
          <p14:tracePt t="63185" x="7213600" y="4608513"/>
          <p14:tracePt t="63197" x="7199313" y="4622800"/>
          <p14:tracePt t="63201" x="7191375" y="4651375"/>
          <p14:tracePt t="63215" x="7177088" y="4659313"/>
          <p14:tracePt t="63219" x="7162800" y="4687888"/>
          <p14:tracePt t="63231" x="7148513" y="4687888"/>
          <p14:tracePt t="63235" x="7148513" y="4710113"/>
          <p14:tracePt t="63247" x="7148513" y="4724400"/>
          <p14:tracePt t="63250" x="7148513" y="4738688"/>
          <p14:tracePt t="63265" x="7148513" y="4760913"/>
          <p14:tracePt t="63274" x="7148513" y="4775200"/>
          <p14:tracePt t="63289" x="7177088" y="4789488"/>
          <p14:tracePt t="63298" x="7191375" y="4789488"/>
          <p14:tracePt t="63306" x="7213600" y="4803775"/>
          <p14:tracePt t="63315" x="7227888" y="4803775"/>
          <p14:tracePt t="63322" x="7250113" y="4803775"/>
          <p14:tracePt t="63331" x="7278688" y="4803775"/>
          <p14:tracePt t="63339" x="7292975" y="4803775"/>
          <p14:tracePt t="63348" x="7315200" y="4789488"/>
          <p14:tracePt t="63356" x="7329488" y="4760913"/>
          <p14:tracePt t="63363" x="7343775" y="4752975"/>
          <p14:tracePt t="63371" x="7351713" y="4738688"/>
          <p14:tracePt t="63380" x="7351713" y="4724400"/>
          <p14:tracePt t="63388" x="7351713" y="4710113"/>
          <p14:tracePt t="63397" x="7366000" y="4702175"/>
          <p14:tracePt t="63404" x="7366000" y="4673600"/>
          <p14:tracePt t="63412" x="7366000" y="4659313"/>
          <p14:tracePt t="63420" x="7351713" y="4637088"/>
          <p14:tracePt t="63429" x="7343775" y="4622800"/>
          <p14:tracePt t="63436" x="7329488" y="4622800"/>
          <p14:tracePt t="63445" x="7292975" y="4600575"/>
          <p14:tracePt t="63453" x="7278688" y="4586288"/>
          <p14:tracePt t="63461" x="7250113" y="4572000"/>
          <p14:tracePt t="63468" x="7227888" y="4572000"/>
          <p14:tracePt t="63478" x="7191375" y="4557713"/>
          <p14:tracePt t="63485" x="7162800" y="4557713"/>
          <p14:tracePt t="63494" x="7148513" y="4557713"/>
          <p14:tracePt t="63501" x="7126288" y="4557713"/>
          <p14:tracePt t="63510" x="7112000" y="4557713"/>
          <p14:tracePt t="63517" x="7097713" y="4557713"/>
          <p14:tracePt t="63527" x="7075488" y="4572000"/>
          <p14:tracePt t="63533" x="7061200" y="4586288"/>
          <p14:tracePt t="63543" x="7038975" y="4608513"/>
          <p14:tracePt t="63549" x="7038975" y="4622800"/>
          <p14:tracePt t="63560" x="7024688" y="4651375"/>
          <p14:tracePt t="63565" x="7010400" y="4687888"/>
          <p14:tracePt t="63576" x="6996113" y="4702175"/>
          <p14:tracePt t="63581" x="6996113" y="4724400"/>
          <p14:tracePt t="63592" x="6996113" y="4752975"/>
          <p14:tracePt t="63598" x="6996113" y="4775200"/>
          <p14:tracePt t="63609" x="6996113" y="4803775"/>
          <p14:tracePt t="63614" x="6996113" y="4826000"/>
          <p14:tracePt t="63625" x="6996113" y="4840288"/>
          <p14:tracePt t="63630" x="6996113" y="4862513"/>
          <p14:tracePt t="63642" x="6996113" y="4876800"/>
          <p14:tracePt t="63646" x="7010400" y="4905375"/>
          <p14:tracePt t="63658" x="7046913" y="4927600"/>
          <p14:tracePt t="63663" x="7075488" y="4941888"/>
          <p14:tracePt t="63675" x="7097713" y="4941888"/>
          <p14:tracePt t="63679" x="7140575" y="4956175"/>
          <p14:tracePt t="63691" x="7191375" y="4956175"/>
          <p14:tracePt t="63695" x="7227888" y="4956175"/>
          <p14:tracePt t="63708" x="7278688" y="4956175"/>
          <p14:tracePt t="63712" x="7329488" y="4927600"/>
          <p14:tracePt t="63725" x="7380288" y="4905375"/>
          <p14:tracePt t="63729" x="7402513" y="4876800"/>
          <p14:tracePt t="63742" x="7445375" y="4854575"/>
          <p14:tracePt t="63746" x="7467600" y="4826000"/>
          <p14:tracePt t="63759" x="7496175" y="4803775"/>
          <p14:tracePt t="63763" x="7504113" y="4789488"/>
          <p14:tracePt t="63775" x="7518400" y="4775200"/>
          <p14:tracePt t="63780" x="7518400" y="4760913"/>
          <p14:tracePt t="63792" x="7532688" y="4752975"/>
          <p14:tracePt t="63796" x="7532688" y="4738688"/>
          <p14:tracePt t="63809" x="7532688" y="4724400"/>
          <p14:tracePt t="63810" x="7532688" y="4710113"/>
          <p14:tracePt t="63816" x="7504113" y="4687888"/>
          <p14:tracePt t="63825" x="7496175" y="4673600"/>
          <p14:tracePt t="63832" x="7481888" y="4659313"/>
          <p14:tracePt t="63842" x="7453313" y="4651375"/>
          <p14:tracePt t="63848" x="7445375" y="4637088"/>
          <p14:tracePt t="63858" x="7416800" y="4622800"/>
          <p14:tracePt t="63864" x="7394575" y="4608513"/>
          <p14:tracePt t="63875" x="7366000" y="4600575"/>
          <p14:tracePt t="63880" x="7343775" y="4600575"/>
          <p14:tracePt t="63892" x="7315200" y="4600575"/>
          <p14:tracePt t="63896" x="7300913" y="4600575"/>
          <p14:tracePt t="63909" x="7292975" y="4600575"/>
          <p14:tracePt t="63913" x="7278688" y="4600575"/>
          <p14:tracePt t="63925" x="7250113" y="4600575"/>
          <p14:tracePt t="63930" x="7242175" y="4600575"/>
          <p14:tracePt t="63942" x="7242175" y="4608513"/>
          <p14:tracePt t="63946" x="7227888" y="4637088"/>
          <p14:tracePt t="63959" x="7213600" y="4651375"/>
          <p14:tracePt t="63969" x="7213600" y="4659313"/>
          <p14:tracePt t="63978" x="7213600" y="4673600"/>
          <p14:tracePt t="63985" x="7213600" y="4687888"/>
          <p14:tracePt t="64049" x="7242175" y="4687888"/>
          <p14:tracePt t="64058" x="7250113" y="4673600"/>
          <p14:tracePt t="64066" x="7264400" y="4659313"/>
          <p14:tracePt t="64077" x="7292975" y="4637088"/>
          <p14:tracePt t="64082" x="7300913" y="4637088"/>
          <p14:tracePt t="64091" x="7315200" y="4622800"/>
          <p14:tracePt t="64099" x="7315200" y="4608513"/>
          <p14:tracePt t="64113" x="7329488" y="4608513"/>
          <p14:tracePt t="64146" x="7315200" y="4608513"/>
          <p14:tracePt t="64162" x="7292975" y="4608513"/>
          <p14:tracePt t="64171" x="7278688" y="4608513"/>
          <p14:tracePt t="64181" x="7264400" y="4622800"/>
          <p14:tracePt t="64188" x="7250113" y="4637088"/>
          <p14:tracePt t="64196" x="7242175" y="4659313"/>
          <p14:tracePt t="64204" x="7227888" y="4673600"/>
          <p14:tracePt t="64212" x="7213600" y="4673600"/>
          <p14:tracePt t="64221" x="7213600" y="4687888"/>
          <p14:tracePt t="64235" x="7213600" y="4702175"/>
          <p14:tracePt t="64247" x="7199313" y="4702175"/>
          <p14:tracePt t="64590" x="7199313" y="4687888"/>
          <p14:tracePt t="64599" x="7191375" y="4659313"/>
          <p14:tracePt t="64609" x="7177088" y="4659313"/>
          <p14:tracePt t="64616" x="7162800" y="4651375"/>
          <p14:tracePt t="64626" x="7148513" y="4637088"/>
          <p14:tracePt t="64632" x="7140575" y="4637088"/>
          <p14:tracePt t="64640" x="7126288" y="4622800"/>
          <p14:tracePt t="64648" x="7112000" y="4622800"/>
          <p14:tracePt t="64656" x="7097713" y="4622800"/>
          <p14:tracePt t="64664" x="7089775" y="4622800"/>
          <p14:tracePt t="64672" x="7075488" y="4622800"/>
          <p14:tracePt t="64681" x="7061200" y="4622800"/>
          <p14:tracePt t="64689" x="7046913" y="4622800"/>
          <p14:tracePt t="64704" x="7038975" y="4622800"/>
          <p14:tracePt t="64713" x="7024688" y="4622800"/>
          <p14:tracePt t="64721" x="7010400" y="4622800"/>
          <p14:tracePt t="64730" x="6996113" y="4622800"/>
          <p14:tracePt t="64738" x="6996113" y="4637088"/>
          <p14:tracePt t="64746" x="6988175" y="4651375"/>
          <p14:tracePt t="64754" x="6973888" y="4651375"/>
          <p14:tracePt t="64763" x="6959600" y="4659313"/>
          <p14:tracePt t="64785" x="6945313" y="4673600"/>
          <p14:tracePt t="64857" x="6959600" y="4673600"/>
          <p14:tracePt t="64866" x="6973888" y="4673600"/>
          <p14:tracePt t="64875" x="6988175" y="4673600"/>
          <p14:tracePt t="64883" x="6996113" y="4673600"/>
          <p14:tracePt t="64892" x="7010400" y="4673600"/>
          <p14:tracePt t="64899" x="7024688" y="4673600"/>
          <p14:tracePt t="64907" x="7038975" y="4673600"/>
          <p14:tracePt t="64915" x="7046913" y="4673600"/>
          <p14:tracePt t="64923" x="7061200" y="4687888"/>
          <p14:tracePt t="64932" x="7075488" y="4687888"/>
          <p14:tracePt t="64939" x="7089775" y="4687888"/>
          <p14:tracePt t="64954" x="7097713" y="4687888"/>
          <p14:tracePt t="64964" x="7112000" y="4702175"/>
          <p14:tracePt t="64972" x="7126288" y="4702175"/>
          <p14:tracePt t="64980" x="7126288" y="4710113"/>
          <p14:tracePt t="64988" x="7140575" y="4724400"/>
          <p14:tracePt t="65003" x="7148513" y="4738688"/>
          <p14:tracePt t="65013" x="7162800" y="4752975"/>
          <p14:tracePt t="65021" x="7162800" y="4760913"/>
          <p14:tracePt t="65030" x="7177088" y="4775200"/>
          <p14:tracePt t="65037" x="7191375" y="4789488"/>
          <p14:tracePt t="65045" x="7199313" y="4789488"/>
          <p14:tracePt t="65053" x="7199313" y="4803775"/>
          <p14:tracePt t="65061" x="7213600" y="4811713"/>
          <p14:tracePt t="65069" x="7227888" y="4811713"/>
          <p14:tracePt t="65078" x="7242175" y="4826000"/>
          <p14:tracePt t="65093" x="7250113" y="4840288"/>
          <p14:tracePt t="65101" x="7264400" y="4840288"/>
          <p14:tracePt t="65111" x="7264400" y="4854575"/>
          <p14:tracePt t="65118" x="7278688" y="4854575"/>
          <p14:tracePt t="65128" x="7278688" y="4862513"/>
          <p14:tracePt t="65134" x="7292975" y="4876800"/>
          <p14:tracePt t="65145" x="7300913" y="4876800"/>
          <p14:tracePt t="65150" x="7300913" y="4891088"/>
          <p14:tracePt t="65161" x="7315200" y="4905375"/>
          <p14:tracePt t="65173" x="7315200" y="4913313"/>
          <p14:tracePt t="65181" x="7329488" y="4913313"/>
          <p14:tracePt t="65190" x="7329488" y="4927600"/>
          <p14:tracePt t="65198" x="7329488" y="4941888"/>
          <p14:tracePt t="65206" x="7343775" y="4941888"/>
          <p14:tracePt t="65214" x="7343775" y="4956175"/>
          <p14:tracePt t="65222" x="7343775" y="4964113"/>
          <p14:tracePt t="65231" x="7343775" y="4978400"/>
          <p14:tracePt t="65238" x="7351713" y="4992688"/>
          <p14:tracePt t="65253" x="7351713" y="5006975"/>
          <p14:tracePt t="65263" x="7351713" y="5014913"/>
          <p14:tracePt t="65271" x="7351713" y="5029200"/>
          <p14:tracePt t="65281" x="7366000" y="5029200"/>
          <p14:tracePt t="65287" x="7366000" y="5043488"/>
          <p14:tracePt t="65302" x="7366000" y="5057775"/>
          <p14:tracePt t="65318" x="7366000" y="5065713"/>
          <p14:tracePt t="65334" x="7366000" y="5080000"/>
          <p14:tracePt t="65351" x="7366000" y="5094288"/>
          <p14:tracePt t="65375" x="7366000" y="5108575"/>
          <p14:tracePt t="65384" x="7366000" y="5116513"/>
          <p14:tracePt t="65407" x="7366000" y="5130800"/>
          <p14:tracePt t="65423" x="7366000" y="5145088"/>
          <p14:tracePt t="65447" x="7366000" y="5159375"/>
          <p14:tracePt t="66078" x="7366000" y="5145088"/>
          <p14:tracePt t="66086" x="7366000" y="5108575"/>
          <p14:tracePt t="66096" x="7366000" y="5057775"/>
          <p14:tracePt t="66103" x="7366000" y="4956175"/>
          <p14:tracePt t="66113" x="7380288" y="4891088"/>
          <p14:tracePt t="66120" x="7402513" y="4724400"/>
          <p14:tracePt t="66129" x="7431088" y="4600575"/>
          <p14:tracePt t="66136" x="7445375" y="4521200"/>
          <p14:tracePt t="66145" x="7453313" y="4405313"/>
          <p14:tracePt t="66152" x="7467600" y="4281488"/>
          <p14:tracePt t="66162" x="7481888" y="4165600"/>
          <p14:tracePt t="66168" x="7496175" y="4078288"/>
          <p14:tracePt t="66179" x="7496175" y="3976688"/>
          <p14:tracePt t="66184" x="7496175" y="3911600"/>
          <p14:tracePt t="66195" x="7496175" y="3875088"/>
          <p14:tracePt t="66200" x="7481888" y="3838575"/>
          <p14:tracePt t="66211" x="7453313" y="3787775"/>
          <p14:tracePt t="66217" x="7431088" y="3759200"/>
          <p14:tracePt t="66227" x="7416800" y="3736975"/>
          <p14:tracePt t="66232" x="7394575" y="3722688"/>
          <p14:tracePt t="66244" x="7380288" y="3694113"/>
          <p14:tracePt t="66249" x="7366000" y="3694113"/>
          <p14:tracePt t="66260" x="7343775" y="3686175"/>
          <p14:tracePt t="66265" x="7343775" y="3671888"/>
          <p14:tracePt t="66276" x="7329488" y="3671888"/>
          <p14:tracePt t="66281" x="7315200" y="3657600"/>
          <p14:tracePt t="66293" x="7292975" y="3657600"/>
          <p14:tracePt t="66297" x="7278688" y="3643313"/>
          <p14:tracePt t="66308" x="7264400" y="3643313"/>
          <p14:tracePt t="66313" x="7250113" y="3643313"/>
          <p14:tracePt t="66326" x="7227888" y="3635375"/>
          <p14:tracePt t="66329" x="7213600" y="3635375"/>
          <p14:tracePt t="66342" x="7199313" y="3621088"/>
          <p14:tracePt t="66346" x="7191375" y="3621088"/>
          <p14:tracePt t="66358" x="7162800" y="3606800"/>
          <p14:tracePt t="66362" x="7148513" y="3606800"/>
          <p14:tracePt t="66375" x="7140575" y="3592513"/>
          <p14:tracePt t="66379" x="7126288" y="3592513"/>
          <p14:tracePt t="66391" x="7097713" y="3584575"/>
          <p14:tracePt t="66395" x="7089775" y="3570288"/>
          <p14:tracePt t="66409" x="7075488" y="3556000"/>
          <p14:tracePt t="66413" x="7046913" y="3541713"/>
          <p14:tracePt t="66425" x="7024688" y="3533775"/>
          <p14:tracePt t="66429" x="7010400" y="3533775"/>
          <p14:tracePt t="66442" x="6988175" y="3519488"/>
          <p14:tracePt t="66445" x="6959600" y="3505200"/>
          <p14:tracePt t="66458" x="6923088" y="3482975"/>
          <p14:tracePt t="66462" x="6894513" y="3482975"/>
          <p14:tracePt t="66475" x="6858000" y="3454400"/>
          <p14:tracePt t="66478" x="6821488" y="3440113"/>
          <p14:tracePt t="66492" x="6807200" y="3440113"/>
          <p14:tracePt t="66493" x="6784975" y="3432175"/>
          <p14:tracePt t="66500" x="6756400" y="3417888"/>
          <p14:tracePt t="66509" x="6719888" y="3403600"/>
          <p14:tracePt t="66516" x="6705600" y="3389313"/>
          <p14:tracePt t="66525" x="6683375" y="3389313"/>
          <p14:tracePt t="66532" x="6654800" y="3381375"/>
          <p14:tracePt t="66542" x="6640513" y="3381375"/>
          <p14:tracePt t="66548" x="6618288" y="3367088"/>
          <p14:tracePt t="66559" x="6589713" y="3367088"/>
          <p14:tracePt t="66565" x="6567488" y="3367088"/>
          <p14:tracePt t="66575" x="6530975" y="3367088"/>
          <p14:tracePt t="66580" x="6516688" y="3367088"/>
          <p14:tracePt t="66591" x="6480175" y="3367088"/>
          <p14:tracePt t="66596" x="6451600" y="3367088"/>
          <p14:tracePt t="66609" x="6429375" y="3367088"/>
          <p14:tracePt t="66612" x="6400800" y="3367088"/>
          <p14:tracePt t="66625" x="6378575" y="3367088"/>
          <p14:tracePt t="66629" x="6350000" y="3367088"/>
          <p14:tracePt t="66641" x="6327775" y="3367088"/>
          <p14:tracePt t="66645" x="6313488" y="3367088"/>
          <p14:tracePt t="66659" x="6284913" y="3367088"/>
          <p14:tracePt t="66662" x="6276975" y="3381375"/>
          <p14:tracePt t="66674" x="6248400" y="3389313"/>
          <p14:tracePt t="66678" x="6234113" y="3389313"/>
          <p14:tracePt t="66693" x="6226175" y="3389313"/>
          <p14:tracePt t="66696" x="6211888" y="3403600"/>
          <p14:tracePt t="66708" x="6197600" y="3403600"/>
          <p14:tracePt t="66711" x="6183313" y="3403600"/>
          <p14:tracePt t="66725" x="6175375" y="3417888"/>
          <p14:tracePt t="66729" x="6146800" y="3417888"/>
          <p14:tracePt t="66742" x="6132513" y="3432175"/>
          <p14:tracePt t="66745" x="6124575" y="3440113"/>
          <p14:tracePt t="66759" x="6110288" y="3454400"/>
          <p14:tracePt t="66760" x="6081713" y="3468688"/>
          <p14:tracePt t="66766" x="6073775" y="3482975"/>
          <p14:tracePt t="66776" x="6059488" y="3482975"/>
          <p14:tracePt t="66783" x="6045200" y="3490913"/>
          <p14:tracePt t="66792" x="6030913" y="3505200"/>
          <p14:tracePt t="66799" x="6022975" y="3505200"/>
          <p14:tracePt t="66814" x="6022975" y="3519488"/>
          <p14:tracePt t="66822" x="6008688" y="3519488"/>
          <p14:tracePt t="66838" x="6008688" y="3533775"/>
          <p14:tracePt t="66863" x="5994400" y="3533775"/>
          <p14:tracePt t="66871" x="5994400" y="3541713"/>
          <p14:tracePt t="66895" x="5980113" y="3541713"/>
          <p14:tracePt t="66903" x="5980113" y="3556000"/>
          <p14:tracePt t="66944" x="5972175" y="3556000"/>
          <p14:tracePt t="67001" x="5957888" y="3556000"/>
          <p14:tracePt t="67033" x="5957888" y="3541713"/>
          <p14:tracePt t="67081" x="5957888" y="3533775"/>
          <p14:tracePt t="67170" x="5972175" y="3519488"/>
          <p14:tracePt t="67186" x="5980113" y="3519488"/>
          <p14:tracePt t="67196" x="5994400" y="3519488"/>
          <p14:tracePt t="67210" x="6008688" y="3505200"/>
          <p14:tracePt t="67219" x="6022975" y="3505200"/>
          <p14:tracePt t="67229" x="6030913" y="3505200"/>
          <p14:tracePt t="67235" x="6045200" y="3505200"/>
          <p14:tracePt t="67246" x="6059488" y="3505200"/>
          <p14:tracePt t="67252" x="6073775" y="3490913"/>
          <p14:tracePt t="67262" x="6081713" y="3490913"/>
          <p14:tracePt t="67267" x="6096000" y="3490913"/>
          <p14:tracePt t="67279" x="6110288" y="3490913"/>
          <p14:tracePt t="67284" x="6124575" y="3490913"/>
          <p14:tracePt t="67296" x="6132513" y="3490913"/>
          <p14:tracePt t="67299" x="6146800" y="3482975"/>
          <p14:tracePt t="67312" x="6161088" y="3482975"/>
          <p14:tracePt t="67315" x="6175375" y="3482975"/>
          <p14:tracePt t="67328" x="6183313" y="3482975"/>
          <p14:tracePt t="67332" x="6197600" y="3482975"/>
          <p14:tracePt t="67340" x="6197600" y="3468688"/>
          <p14:tracePt t="67348" x="6211888" y="3468688"/>
          <p14:tracePt t="67356" x="6226175" y="3468688"/>
          <p14:tracePt t="67365" x="6234113" y="3468688"/>
          <p14:tracePt t="67379" x="6248400" y="3468688"/>
          <p14:tracePt t="67388" x="6262688" y="3468688"/>
          <p14:tracePt t="67397" x="6276975" y="3468688"/>
          <p14:tracePt t="67404" x="6284913" y="3468688"/>
          <p14:tracePt t="67414" x="6284913" y="3454400"/>
          <p14:tracePt t="67421" x="6299200" y="3454400"/>
          <p14:tracePt t="67430" x="6313488" y="3454400"/>
          <p14:tracePt t="67437" x="6327775" y="3454400"/>
          <p14:tracePt t="67446" x="6335713" y="3454400"/>
          <p14:tracePt t="67461" x="6350000" y="3454400"/>
          <p14:tracePt t="67469" x="6364288" y="3454400"/>
          <p14:tracePt t="67478" x="6378575" y="3454400"/>
          <p14:tracePt t="67485" x="6386513" y="3454400"/>
          <p14:tracePt t="67495" x="6400800" y="3454400"/>
          <p14:tracePt t="67502" x="6415088" y="3454400"/>
          <p14:tracePt t="67511" x="6429375" y="3454400"/>
          <p14:tracePt t="67518" x="6437313" y="3454400"/>
          <p14:tracePt t="67534" x="6451600" y="3454400"/>
          <p14:tracePt t="67543" x="6465888" y="3454400"/>
          <p14:tracePt t="67550" x="6480175" y="3454400"/>
          <p14:tracePt t="67565" x="6488113" y="3454400"/>
          <p14:tracePt t="67575" x="6502400" y="3454400"/>
          <p14:tracePt t="67582" x="6516688" y="3454400"/>
          <p14:tracePt t="67598" x="6530975" y="3454400"/>
          <p14:tracePt t="67614" x="6538913" y="3454400"/>
          <p14:tracePt t="67630" x="6553200" y="3454400"/>
          <p14:tracePt t="67655" x="6567488" y="3468688"/>
          <p14:tracePt t="67679" x="6581775" y="3468688"/>
          <p14:tracePt t="67703" x="6589713" y="3482975"/>
          <p14:tracePt t="67720" x="6604000" y="3482975"/>
          <p14:tracePt t="67729" x="6618288" y="3482975"/>
          <p14:tracePt t="67743" x="6632575" y="3490913"/>
          <p14:tracePt t="67760" x="6640513" y="3490913"/>
          <p14:tracePt t="67776" x="6654800" y="3505200"/>
          <p14:tracePt t="67784" x="6669088" y="3505200"/>
          <p14:tracePt t="67808" x="6683375" y="3505200"/>
          <p14:tracePt t="67816" x="6683375" y="3519488"/>
          <p14:tracePt t="67827" x="6691313" y="3519488"/>
          <p14:tracePt t="67842" x="6705600" y="3533775"/>
          <p14:tracePt t="67858" x="6719888" y="3533775"/>
          <p14:tracePt t="67874" x="6734175" y="3533775"/>
          <p14:tracePt t="67881" x="6742113" y="3541713"/>
          <p14:tracePt t="67906" x="6756400" y="3541713"/>
          <p14:tracePt t="67914" x="6756400" y="3556000"/>
          <p14:tracePt t="67922" x="6770688" y="3556000"/>
          <p14:tracePt t="67938" x="6784975" y="3556000"/>
          <p14:tracePt t="67946" x="6784975" y="3570288"/>
          <p14:tracePt t="67961" x="6792913" y="3570288"/>
          <p14:tracePt t="67986" x="6792913" y="3584575"/>
          <p14:tracePt t="67999" x="6807200" y="3584575"/>
          <p14:tracePt t="68011" x="6821488" y="3584575"/>
          <p14:tracePt t="68035" x="6821488" y="3592513"/>
          <p14:tracePt t="68048" x="6835775" y="3592513"/>
          <p14:tracePt t="68067" x="6843713" y="3606800"/>
          <p14:tracePt t="68091" x="6858000" y="3606800"/>
          <p14:tracePt t="68099" x="6858000" y="3621088"/>
          <p14:tracePt t="68124" x="6872288" y="3635375"/>
          <p14:tracePt t="68140" x="6886575" y="3635375"/>
          <p14:tracePt t="68156" x="6886575" y="3643313"/>
          <p14:tracePt t="68172" x="6894513" y="3643313"/>
          <p14:tracePt t="68180" x="6894513" y="3657600"/>
          <p14:tracePt t="68196" x="6908800" y="3671888"/>
          <p14:tracePt t="68212" x="6923088" y="3686175"/>
          <p14:tracePt t="68228" x="6937375" y="3694113"/>
          <p14:tracePt t="68237" x="6937375" y="3708400"/>
          <p14:tracePt t="68249" x="6945313" y="3708400"/>
          <p14:tracePt t="68252" x="6959600" y="3722688"/>
          <p14:tracePt t="68265" x="6973888" y="3736975"/>
          <p14:tracePt t="68269" x="6973888" y="3744913"/>
          <p14:tracePt t="68282" x="6988175" y="3759200"/>
          <p14:tracePt t="68285" x="6996113" y="3787775"/>
          <p14:tracePt t="68299" x="7010400" y="3795713"/>
          <p14:tracePt t="68302" x="7010400" y="3810000"/>
          <p14:tracePt t="68315" x="7024688" y="3824288"/>
          <p14:tracePt t="68319" x="7024688" y="3838575"/>
          <p14:tracePt t="68332" x="7038975" y="3860800"/>
          <p14:tracePt t="68335" x="7038975" y="3875088"/>
          <p14:tracePt t="68348" x="7046913" y="3875088"/>
          <p14:tracePt t="68351" x="7046913" y="3889375"/>
          <p14:tracePt t="68367" x="7046913" y="3911600"/>
          <p14:tracePt t="68377" x="7061200" y="3911600"/>
          <p14:tracePt t="68383" x="7061200" y="3925888"/>
          <p14:tracePt t="68390" x="7075488" y="3940175"/>
          <p14:tracePt t="68399" x="7075488" y="3948113"/>
          <p14:tracePt t="68414" x="7089775" y="3962400"/>
          <p14:tracePt t="68423" x="7089775" y="3976688"/>
          <p14:tracePt t="68431" x="7089775" y="3990975"/>
          <p14:tracePt t="68439" x="7097713" y="3990975"/>
          <p14:tracePt t="68447" x="7097713" y="3998913"/>
          <p14:tracePt t="68455" x="7112000" y="4013200"/>
          <p14:tracePt t="68463" x="7112000" y="4027488"/>
          <p14:tracePt t="68471" x="7126288" y="4027488"/>
          <p14:tracePt t="68479" x="7126288" y="4041775"/>
          <p14:tracePt t="68487" x="7140575" y="4049713"/>
          <p14:tracePt t="68495" x="7140575" y="4064000"/>
          <p14:tracePt t="68504" x="7148513" y="4078288"/>
          <p14:tracePt t="68512" x="7162800" y="4078288"/>
          <p14:tracePt t="68519" x="7162800" y="4092575"/>
          <p14:tracePt t="68528" x="7162800" y="4100513"/>
          <p14:tracePt t="68536" x="7177088" y="4114800"/>
          <p14:tracePt t="68551" x="7191375" y="4129088"/>
          <p14:tracePt t="68568" x="7199313" y="4129088"/>
          <p14:tracePt t="68579" x="7199313" y="4143375"/>
          <p14:tracePt t="68585" x="7213600" y="4143375"/>
          <p14:tracePt t="68600" x="7227888" y="4143375"/>
          <p14:tracePt t="68633" x="7242175" y="4143375"/>
          <p14:tracePt t="68657" x="7242175" y="4129088"/>
          <p14:tracePt t="68665" x="7242175" y="4114800"/>
          <p14:tracePt t="68681" x="7242175" y="4100513"/>
          <p14:tracePt t="68689" x="7242175" y="4092575"/>
          <p14:tracePt t="68697" x="7242175" y="4078288"/>
          <p14:tracePt t="68705" x="7242175" y="4064000"/>
          <p14:tracePt t="68714" x="7242175" y="4049713"/>
          <p14:tracePt t="68729" x="7242175" y="4041775"/>
          <p14:tracePt t="68737" x="7242175" y="4027488"/>
          <p14:tracePt t="68747" x="7242175" y="4013200"/>
          <p14:tracePt t="68754" x="7242175" y="3998913"/>
          <p14:tracePt t="68765" x="7227888" y="3990975"/>
          <p14:tracePt t="68770" x="7227888" y="3962400"/>
          <p14:tracePt t="68783" x="7213600" y="3948113"/>
          <p14:tracePt t="68786" x="7213600" y="3940175"/>
          <p14:tracePt t="68798" x="7213600" y="3925888"/>
          <p14:tracePt t="68803" x="7199313" y="3897313"/>
          <p14:tracePt t="68815" x="7199313" y="3889375"/>
          <p14:tracePt t="68819" x="7191375" y="3875088"/>
          <p14:tracePt t="68831" x="7177088" y="3860800"/>
          <p14:tracePt t="68835" x="7162800" y="3846513"/>
          <p14:tracePt t="68848" x="7148513" y="3838575"/>
          <p14:tracePt t="68851" x="7126288" y="3824288"/>
          <p14:tracePt t="68864" x="7112000" y="3810000"/>
          <p14:tracePt t="68868" x="7075488" y="3795713"/>
          <p14:tracePt t="68881" x="7061200" y="3795713"/>
          <p14:tracePt t="68884" x="7024688" y="3795713"/>
          <p14:tracePt t="68897" x="6996113" y="3787775"/>
          <p14:tracePt t="68901" x="6973888" y="3787775"/>
          <p14:tracePt t="68914" x="6923088" y="3787775"/>
          <p14:tracePt t="68917" x="6894513" y="3787775"/>
          <p14:tracePt t="68930" x="6872288" y="3795713"/>
          <p14:tracePt t="68934" x="6858000" y="3810000"/>
          <p14:tracePt t="68940" x="6835775" y="3838575"/>
          <p14:tracePt t="68951" x="6821488" y="3846513"/>
          <p14:tracePt t="68957" x="6807200" y="3875088"/>
          <p14:tracePt t="68965" x="6792913" y="3889375"/>
          <p14:tracePt t="68973" x="6792913" y="3897313"/>
          <p14:tracePt t="68981" x="6792913" y="3911600"/>
          <p14:tracePt t="68989" x="6792913" y="3925888"/>
          <p14:tracePt t="68998" x="6792913" y="3940175"/>
          <p14:tracePt t="69005" x="6792913" y="3962400"/>
          <p14:tracePt t="69013" x="6792913" y="3976688"/>
          <p14:tracePt t="69021" x="6792913" y="3998913"/>
          <p14:tracePt t="69029" x="6821488" y="4027488"/>
          <p14:tracePt t="69037" x="6843713" y="4049713"/>
          <p14:tracePt t="69046" x="6886575" y="4078288"/>
          <p14:tracePt t="69053" x="6908800" y="4100513"/>
          <p14:tracePt t="69061" x="6945313" y="4114800"/>
          <p14:tracePt t="69069" x="6996113" y="4129088"/>
          <p14:tracePt t="69078" x="7024688" y="4143375"/>
          <p14:tracePt t="69086" x="7075488" y="4143375"/>
          <p14:tracePt t="69094" x="7089775" y="4143375"/>
          <p14:tracePt t="69102" x="7126288" y="4143375"/>
          <p14:tracePt t="69110" x="7148513" y="4143375"/>
          <p14:tracePt t="69118" x="7162800" y="4129088"/>
          <p14:tracePt t="69127" x="7177088" y="4114800"/>
          <p14:tracePt t="69134" x="7191375" y="4100513"/>
          <p14:tracePt t="69144" x="7191375" y="4092575"/>
          <p14:tracePt t="69151" x="7199313" y="4078288"/>
          <p14:tracePt t="69160" x="7199313" y="4064000"/>
          <p14:tracePt t="69174" x="7199313" y="4049713"/>
          <p14:tracePt t="69199" x="7199313" y="4041775"/>
          <p14:tracePt t="69377" x="7213600" y="4041775"/>
          <p14:tracePt t="69393" x="7242175" y="4041775"/>
          <p14:tracePt t="69401" x="7250113" y="4041775"/>
          <p14:tracePt t="69410" x="7292975" y="4027488"/>
          <p14:tracePt t="69417" x="7315200" y="4013200"/>
          <p14:tracePt t="69733" x="7315200" y="4027488"/>
          <p14:tracePt t="69740" x="7315200" y="4041775"/>
          <p14:tracePt t="69748" x="7315200" y="4049713"/>
          <p14:tracePt t="69757" x="7315200" y="4064000"/>
          <p14:tracePt t="69765" x="7315200" y="4078288"/>
          <p14:tracePt t="69773" x="7315200" y="4100513"/>
          <p14:tracePt t="69781" x="7315200" y="4143375"/>
          <p14:tracePt t="69789" x="7315200" y="4151313"/>
          <p14:tracePt t="69798" x="7315200" y="4179888"/>
          <p14:tracePt t="69805" x="7315200" y="4202113"/>
          <p14:tracePt t="69813" x="7315200" y="4216400"/>
          <p14:tracePt t="69821" x="7315200" y="4244975"/>
          <p14:tracePt t="69829" x="7315200" y="4252913"/>
          <p14:tracePt t="69837" x="7315200" y="4281488"/>
          <p14:tracePt t="69846" x="7315200" y="4295775"/>
          <p14:tracePt t="69853" x="7315200" y="4303713"/>
          <p14:tracePt t="69862" x="7329488" y="4318000"/>
          <p14:tracePt t="69870" x="7329488" y="4332288"/>
          <p14:tracePt t="69878" x="7329488" y="4346575"/>
          <p14:tracePt t="69886" x="7329488" y="4354513"/>
          <p14:tracePt t="69894" x="7329488" y="4368800"/>
          <p14:tracePt t="69902" x="7329488" y="4383088"/>
          <p14:tracePt t="69910" x="7329488" y="4397375"/>
          <p14:tracePt t="69918" x="7329488" y="4419600"/>
          <p14:tracePt t="69927" x="7329488" y="4433888"/>
          <p14:tracePt t="69934" x="7329488" y="4448175"/>
          <p14:tracePt t="69950" x="7343775" y="4456113"/>
          <p14:tracePt t="69960" x="7343775" y="4470400"/>
          <p14:tracePt t="69967" x="7343775" y="4484688"/>
          <p14:tracePt t="69977" x="7343775" y="4498975"/>
          <p14:tracePt t="69992" x="7343775" y="4506913"/>
          <p14:tracePt t="69999" x="7343775" y="4521200"/>
          <p14:tracePt t="70008" x="7343775" y="4535488"/>
          <p14:tracePt t="70015" x="7351713" y="4549775"/>
          <p14:tracePt t="70032" x="7351713" y="4557713"/>
          <p14:tracePt t="70040" x="7351713" y="4572000"/>
          <p14:tracePt t="70055" x="7366000" y="4586288"/>
          <p14:tracePt t="70064" x="7366000" y="4600575"/>
          <p14:tracePt t="70072" x="7366000" y="4608513"/>
          <p14:tracePt t="70080" x="7380288" y="4608513"/>
          <p14:tracePt t="70089" x="7380288" y="4622800"/>
          <p14:tracePt t="70096" x="7380288" y="4637088"/>
          <p14:tracePt t="70104" x="7394575" y="4651375"/>
          <p14:tracePt t="70120" x="7394575" y="4659313"/>
          <p14:tracePt t="70130" x="7394575" y="4687888"/>
          <p14:tracePt t="70137" x="7402513" y="4702175"/>
          <p14:tracePt t="70147" x="7402513" y="4710113"/>
          <p14:tracePt t="70153" x="7416800" y="4724400"/>
          <p14:tracePt t="70164" x="7416800" y="4738688"/>
          <p14:tracePt t="70170" x="7431088" y="4738688"/>
          <p14:tracePt t="70179" x="7431088" y="4752975"/>
          <p14:tracePt t="70186" x="7431088" y="4760913"/>
          <p14:tracePt t="70195" x="7445375" y="4775200"/>
          <p14:tracePt t="70202" x="7445375" y="4789488"/>
          <p14:tracePt t="70216" x="7445375" y="4803775"/>
          <p14:tracePt t="70226" x="7445375" y="4811713"/>
          <p14:tracePt t="70242" x="7445375" y="4826000"/>
          <p14:tracePt t="70250" x="7453313" y="4826000"/>
          <p14:tracePt t="70259" x="7453313" y="4840288"/>
          <p14:tracePt t="70274" x="7453313" y="4854575"/>
          <p14:tracePt t="70290" x="7453313" y="4862513"/>
          <p14:tracePt t="70306" x="7453313" y="4876800"/>
          <p14:tracePt t="70315" x="7453313" y="4891088"/>
          <p14:tracePt t="70330" x="7453313" y="4905375"/>
          <p14:tracePt t="70339" x="7453313" y="4913313"/>
          <p14:tracePt t="70347" x="7453313" y="4927600"/>
          <p14:tracePt t="70362" x="7453313" y="4941888"/>
          <p14:tracePt t="70378" x="7453313" y="4956175"/>
          <p14:tracePt t="70403" x="7453313" y="4964113"/>
          <p14:tracePt t="70436" x="7453313" y="4978400"/>
          <p14:tracePt t="70709" x="7453313" y="4964113"/>
          <p14:tracePt t="70743" x="7453313" y="4956175"/>
          <p14:tracePt t="70759" x="7453313" y="4941888"/>
          <p14:tracePt t="70775" x="7453313" y="4927600"/>
          <p14:tracePt t="70783" x="7453313" y="4913313"/>
          <p14:tracePt t="70799" x="7453313" y="4905375"/>
          <p14:tracePt t="70815" x="7453313" y="4891088"/>
          <p14:tracePt t="70848" x="7453313" y="4876800"/>
          <p14:tracePt t="71341" x="7453313" y="4913313"/>
          <p14:tracePt t="71349" x="7453313" y="4956175"/>
          <p14:tracePt t="71357" x="7453313" y="4992688"/>
          <p14:tracePt t="71365" x="7453313" y="5043488"/>
          <p14:tracePt t="71373" x="7453313" y="5065713"/>
          <p14:tracePt t="71381" x="7453313" y="5130800"/>
          <p14:tracePt t="71389" x="7453313" y="5159375"/>
          <p14:tracePt t="71397" x="7453313" y="5195888"/>
          <p14:tracePt t="71405" x="7453313" y="5232400"/>
          <p14:tracePt t="71414" x="7453313" y="5260975"/>
          <p14:tracePt t="71422" x="7453313" y="5283200"/>
          <p14:tracePt t="71430" x="7453313" y="5311775"/>
          <p14:tracePt t="71438" x="7453313" y="5319713"/>
          <p14:tracePt t="71446" x="7453313" y="5334000"/>
          <p14:tracePt t="71454" x="7453313" y="5362575"/>
          <p14:tracePt t="71462" x="7467600" y="5370513"/>
          <p14:tracePt t="71470" x="7467600" y="5384800"/>
          <p14:tracePt t="71478" x="7481888" y="5399088"/>
          <p14:tracePt t="71486" x="7481888" y="5413375"/>
          <p14:tracePt t="71494" x="7481888" y="5421313"/>
          <p14:tracePt t="71502" x="7496175" y="5421313"/>
          <p14:tracePt t="71511" x="7496175" y="5435600"/>
          <p14:tracePt t="71519" x="7504113" y="5435600"/>
          <p14:tracePt t="71527" x="7504113" y="5449888"/>
          <p14:tracePt t="71542" x="7518400" y="5464175"/>
          <p14:tracePt t="71559" x="7532688" y="5472113"/>
          <p14:tracePt t="71567" x="7546975" y="5486400"/>
          <p14:tracePt t="71583" x="7546975" y="5500688"/>
          <p14:tracePt t="71593" x="7554913" y="5514975"/>
          <p14:tracePt t="71600" x="7554913" y="5522913"/>
          <p14:tracePt t="71610" x="7569200" y="5537200"/>
          <p14:tracePt t="71616" x="7569200" y="5551488"/>
          <p14:tracePt t="71626" x="7569200" y="5565775"/>
          <p14:tracePt t="71632" x="7583488" y="5573713"/>
          <p14:tracePt t="71647" x="7583488" y="5588000"/>
          <p14:tracePt t="71656" x="7583488" y="5602288"/>
          <p14:tracePt t="71664" x="7597775" y="5602288"/>
          <p14:tracePt t="71672" x="7597775" y="5616575"/>
          <p14:tracePt t="71680" x="7605713" y="5616575"/>
          <p14:tracePt t="71688" x="7605713" y="5624513"/>
          <p14:tracePt t="71697" x="7605713" y="5638800"/>
          <p14:tracePt t="71712" x="7620000" y="5653088"/>
          <p14:tracePt t="71737" x="7620000" y="5667375"/>
          <p14:tracePt t="71761" x="7620000" y="5675313"/>
          <p14:tracePt t="74460" x="7605713" y="5703888"/>
          <p14:tracePt t="74468" x="7583488" y="5726113"/>
          <p14:tracePt t="74479" x="7546975" y="5754688"/>
          <p14:tracePt t="74485" x="7504113" y="5776913"/>
          <p14:tracePt t="74497" x="7445375" y="5819775"/>
          <p14:tracePt t="74501" x="7292975" y="5892800"/>
          <p14:tracePt t="74515" x="7097713" y="5980113"/>
          <p14:tracePt t="74519" x="6858000" y="6073775"/>
          <p14:tracePt t="74533" x="6211888" y="6262688"/>
          <p14:tracePt t="74543" x="5856288" y="6350000"/>
          <p14:tracePt t="74550" x="5500688" y="6386513"/>
          <p14:tracePt t="74560" x="5311775" y="6386513"/>
          <p14:tracePt t="74566" x="4992688" y="6386513"/>
          <p14:tracePt t="74577" x="4702175" y="6386513"/>
          <p14:tracePt t="74583" x="4419600" y="6313488"/>
          <p14:tracePt t="74593" x="4179888" y="6197600"/>
          <p14:tracePt t="74599" x="3976688" y="6073775"/>
          <p14:tracePt t="74607" x="3810000" y="5929313"/>
          <p14:tracePt t="74615" x="3686175" y="5768975"/>
          <p14:tracePt t="74623" x="3584575" y="5616575"/>
          <p14:tracePt t="74631" x="3541713" y="5537200"/>
          <p14:tracePt t="74639" x="3454400" y="5399088"/>
          <p14:tracePt t="74647" x="3403600" y="5268913"/>
          <p14:tracePt t="74656" x="3367088" y="5159375"/>
          <p14:tracePt t="74664" x="3316288" y="5043488"/>
          <p14:tracePt t="74672" x="3302000" y="4941888"/>
          <p14:tracePt t="74680" x="3279775" y="4862513"/>
          <p14:tracePt t="74688" x="3265488" y="4789488"/>
          <p14:tracePt t="74696" x="3265488" y="4752975"/>
          <p14:tracePt t="74704" x="3251200" y="4710113"/>
          <p14:tracePt t="74715" x="3251200" y="4659313"/>
          <p14:tracePt t="74722" x="3236913" y="4637088"/>
          <p14:tracePt t="74728" x="3236913" y="4608513"/>
          <p14:tracePt t="76708" x="3228975" y="4608513"/>
          <p14:tracePt t="76716" x="3186113" y="4608513"/>
          <p14:tracePt t="76725" x="3163888" y="4600575"/>
          <p14:tracePt t="76732" x="3127375" y="4572000"/>
          <p14:tracePt t="76740" x="3084513" y="4549775"/>
          <p14:tracePt t="76748" x="3048000" y="4521200"/>
          <p14:tracePt t="76756" x="2974975" y="4470400"/>
          <p14:tracePt t="76765" x="2909888" y="4405313"/>
          <p14:tracePt t="76773" x="2830513" y="4318000"/>
          <p14:tracePt t="76781" x="2757488" y="4216400"/>
          <p14:tracePt t="76789" x="2678113" y="4092575"/>
          <p14:tracePt t="76798" x="2590800" y="3940175"/>
          <p14:tracePt t="76806" x="2525713" y="3787775"/>
          <p14:tracePt t="76813" x="2466975" y="3584575"/>
          <p14:tracePt t="76821" x="2424113" y="3403600"/>
          <p14:tracePt t="76829" x="2373313" y="3200400"/>
          <p14:tracePt t="76838" x="2336800" y="2997200"/>
          <p14:tracePt t="76846" x="2336800" y="2909888"/>
          <p14:tracePt t="76854" x="2314575" y="2779713"/>
          <p14:tracePt t="76862" x="2300288" y="2720975"/>
          <p14:tracePt t="76870" x="2286000" y="2641600"/>
          <p14:tracePt t="76878" x="2271713" y="2576513"/>
          <p14:tracePt t="76886" x="2271713" y="2540000"/>
          <p14:tracePt t="76894" x="2263775" y="2517775"/>
          <p14:tracePt t="76902" x="2263775" y="2503488"/>
          <p14:tracePt t="76910" x="2249488" y="2503488"/>
          <p14:tracePt t="77185" x="2235200" y="2503488"/>
          <p14:tracePt t="77194" x="2220913" y="2503488"/>
          <p14:tracePt t="77201" x="2220913" y="2489200"/>
          <p14:tracePt t="77210" x="2212975" y="2474913"/>
          <p14:tracePt t="77217" x="2198688" y="2466975"/>
          <p14:tracePt t="77227" x="2184400" y="2452688"/>
          <p14:tracePt t="77234" x="2170113" y="2438400"/>
          <p14:tracePt t="77243" x="2162175" y="2424113"/>
          <p14:tracePt t="77250" x="2147888" y="2416175"/>
          <p14:tracePt t="77265" x="2133600" y="2401888"/>
          <p14:tracePt t="77274" x="2133600" y="2387600"/>
          <p14:tracePt t="77282" x="2119313" y="2387600"/>
          <p14:tracePt t="77290" x="2119313" y="2373313"/>
          <p14:tracePt t="77298" x="2111375" y="2373313"/>
          <p14:tracePt t="77306" x="2111375" y="2365375"/>
          <p14:tracePt t="77322" x="2111375" y="2351088"/>
          <p14:tracePt t="77371" x="2111375" y="2336800"/>
          <p14:tracePt t="77403" x="2111375" y="2322513"/>
          <p14:tracePt t="77412" x="2119313" y="2322513"/>
          <p14:tracePt t="77419" x="2133600" y="2314575"/>
          <p14:tracePt t="77429" x="2147888" y="2314575"/>
          <p14:tracePt t="77436" x="2162175" y="2300288"/>
          <p14:tracePt t="77446" x="2170113" y="2286000"/>
          <p14:tracePt t="77452" x="2198688" y="2286000"/>
          <p14:tracePt t="77462" x="2212975" y="2271713"/>
          <p14:tracePt t="77468" x="2220913" y="2271713"/>
          <p14:tracePt t="77478" x="2249488" y="2263775"/>
          <p14:tracePt t="77484" x="2263775" y="2249488"/>
          <p14:tracePt t="77494" x="2286000" y="2249488"/>
          <p14:tracePt t="77501" x="2300288" y="2249488"/>
          <p14:tracePt t="77510" x="2314575" y="2235200"/>
          <p14:tracePt t="77517" x="2322513" y="2235200"/>
          <p14:tracePt t="77526" x="2336800" y="2220913"/>
          <p14:tracePt t="77533" x="2351088" y="2220913"/>
          <p14:tracePt t="77542" x="2365375" y="2220913"/>
          <p14:tracePt t="77549" x="2373313" y="2220913"/>
          <p14:tracePt t="77557" x="2387600" y="2220913"/>
          <p14:tracePt t="77573" x="2401888" y="2220913"/>
          <p14:tracePt t="77581" x="2416175" y="2220913"/>
          <p14:tracePt t="77613" x="2424113" y="2220913"/>
          <p14:tracePt t="77932" x="2438400" y="2220913"/>
          <p14:tracePt t="77942" x="2474913" y="2220913"/>
          <p14:tracePt t="77949" x="2517775" y="2220913"/>
          <p14:tracePt t="77957" x="2554288" y="2220913"/>
          <p14:tracePt t="77965" x="2590800" y="2220913"/>
          <p14:tracePt t="77973" x="2627313" y="2212975"/>
          <p14:tracePt t="77981" x="2670175" y="2212975"/>
          <p14:tracePt t="77989" x="2692400" y="2212975"/>
          <p14:tracePt t="77997" x="2771775" y="2212975"/>
          <p14:tracePt t="78005" x="2779713" y="2212975"/>
          <p14:tracePt t="78014" x="2822575" y="2212975"/>
          <p14:tracePt t="78022" x="2859088" y="2212975"/>
          <p14:tracePt t="78030" x="2881313" y="2212975"/>
          <p14:tracePt t="78037" x="2909888" y="2212975"/>
          <p14:tracePt t="78046" x="2932113" y="2220913"/>
          <p14:tracePt t="78054" x="2960688" y="2220913"/>
          <p14:tracePt t="78062" x="2974975" y="2220913"/>
          <p14:tracePt t="78070" x="2982913" y="2235200"/>
          <p14:tracePt t="78078" x="2997200" y="2235200"/>
          <p14:tracePt t="78086" x="3011488" y="2235200"/>
          <p14:tracePt t="78094" x="3025775" y="2249488"/>
          <p14:tracePt t="78102" x="3033713" y="2249488"/>
          <p14:tracePt t="78118" x="3048000" y="2263775"/>
          <p14:tracePt t="78134" x="3062288" y="2263775"/>
          <p14:tracePt t="78151" x="3076575" y="2263775"/>
          <p14:tracePt t="78183" x="3084513" y="2271713"/>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9</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c. Larynx</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6" name="Picture 6" descr="showimage">
            <a:extLst>
              <a:ext uri="{FF2B5EF4-FFF2-40B4-BE49-F238E27FC236}">
                <a16:creationId xmlns:a16="http://schemas.microsoft.com/office/drawing/2014/main" id="{BC926F69-E61A-C74E-8425-DFE38474C2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54071" b="3976"/>
          <a:stretch>
            <a:fillRect/>
          </a:stretch>
        </p:blipFill>
        <p:spPr>
          <a:xfrm>
            <a:off x="5061155" y="1391339"/>
            <a:ext cx="3364668" cy="5200327"/>
          </a:xfrm>
          <a:prstGeom prst="rect">
            <a:avLst/>
          </a:prstGeom>
          <a:noFill/>
        </p:spPr>
      </p:pic>
      <p:sp>
        <p:nvSpPr>
          <p:cNvPr id="7" name="Rectangle 8">
            <a:extLst>
              <a:ext uri="{FF2B5EF4-FFF2-40B4-BE49-F238E27FC236}">
                <a16:creationId xmlns:a16="http://schemas.microsoft.com/office/drawing/2014/main" id="{73733E95-5253-804F-A807-641E4ABFE12B}"/>
              </a:ext>
            </a:extLst>
          </p:cNvPr>
          <p:cNvSpPr>
            <a:spLocks noChangeArrowheads="1"/>
          </p:cNvSpPr>
          <p:nvPr/>
        </p:nvSpPr>
        <p:spPr bwMode="auto">
          <a:xfrm>
            <a:off x="3599185" y="4014323"/>
            <a:ext cx="524883" cy="221363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eaLnBrk="1" hangingPunct="1"/>
            <a:endParaRPr lang="en-US" sz="1600"/>
          </a:p>
        </p:txBody>
      </p:sp>
      <p:sp>
        <p:nvSpPr>
          <p:cNvPr id="8" name="Text Box 12">
            <a:extLst>
              <a:ext uri="{FF2B5EF4-FFF2-40B4-BE49-F238E27FC236}">
                <a16:creationId xmlns:a16="http://schemas.microsoft.com/office/drawing/2014/main" id="{BE0C03BF-3922-7F4C-9BE7-820A9B5D4C29}"/>
              </a:ext>
            </a:extLst>
          </p:cNvPr>
          <p:cNvSpPr txBox="1">
            <a:spLocks noChangeArrowheads="1"/>
          </p:cNvSpPr>
          <p:nvPr/>
        </p:nvSpPr>
        <p:spPr bwMode="auto">
          <a:xfrm>
            <a:off x="3449132" y="4209851"/>
            <a:ext cx="1666610" cy="3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Cartilage thyroïde</a:t>
            </a:r>
          </a:p>
        </p:txBody>
      </p:sp>
      <p:sp>
        <p:nvSpPr>
          <p:cNvPr id="9" name="Text Box 13">
            <a:extLst>
              <a:ext uri="{FF2B5EF4-FFF2-40B4-BE49-F238E27FC236}">
                <a16:creationId xmlns:a16="http://schemas.microsoft.com/office/drawing/2014/main" id="{DC8CB7DE-E273-8248-BAED-C0547B7F25B9}"/>
              </a:ext>
            </a:extLst>
          </p:cNvPr>
          <p:cNvSpPr txBox="1">
            <a:spLocks noChangeArrowheads="1"/>
          </p:cNvSpPr>
          <p:nvPr/>
        </p:nvSpPr>
        <p:spPr bwMode="auto">
          <a:xfrm>
            <a:off x="3958616" y="5096893"/>
            <a:ext cx="1622304" cy="3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a:latin typeface="+mn-lt"/>
              </a:rPr>
              <a:t>Cartilage cricoïde</a:t>
            </a:r>
          </a:p>
        </p:txBody>
      </p:sp>
      <p:sp>
        <p:nvSpPr>
          <p:cNvPr id="11" name="Text Box 14">
            <a:extLst>
              <a:ext uri="{FF2B5EF4-FFF2-40B4-BE49-F238E27FC236}">
                <a16:creationId xmlns:a16="http://schemas.microsoft.com/office/drawing/2014/main" id="{DE64CA8C-0239-7A45-BD20-D772ADADA487}"/>
              </a:ext>
            </a:extLst>
          </p:cNvPr>
          <p:cNvSpPr txBox="1">
            <a:spLocks noChangeArrowheads="1"/>
          </p:cNvSpPr>
          <p:nvPr/>
        </p:nvSpPr>
        <p:spPr bwMode="auto">
          <a:xfrm>
            <a:off x="4614719" y="5578986"/>
            <a:ext cx="836191" cy="3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a:latin typeface="+mn-lt"/>
              </a:rPr>
              <a:t>Trachée</a:t>
            </a:r>
          </a:p>
        </p:txBody>
      </p:sp>
      <p:sp>
        <p:nvSpPr>
          <p:cNvPr id="12" name="Text Box 15">
            <a:extLst>
              <a:ext uri="{FF2B5EF4-FFF2-40B4-BE49-F238E27FC236}">
                <a16:creationId xmlns:a16="http://schemas.microsoft.com/office/drawing/2014/main" id="{F80A74FB-01A4-C146-B218-A24E2DF0758C}"/>
              </a:ext>
            </a:extLst>
          </p:cNvPr>
          <p:cNvSpPr txBox="1">
            <a:spLocks noChangeArrowheads="1"/>
          </p:cNvSpPr>
          <p:nvPr/>
        </p:nvSpPr>
        <p:spPr bwMode="auto">
          <a:xfrm>
            <a:off x="916111" y="1614791"/>
            <a:ext cx="3038044"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a:t>
            </a:r>
          </a:p>
          <a:p>
            <a:pPr eaLnBrk="1" hangingPunct="1"/>
            <a:r>
              <a:rPr lang="fr-FR" sz="1600" dirty="0">
                <a:latin typeface="+mn-lt"/>
              </a:rPr>
              <a:t>Organe de la phonation grâce à la vibration des plis vocaux </a:t>
            </a:r>
          </a:p>
          <a:p>
            <a:pPr eaLnBrk="1" hangingPunct="1"/>
            <a:r>
              <a:rPr lang="fr-FR" sz="1600" dirty="0">
                <a:latin typeface="+mn-lt"/>
              </a:rPr>
              <a:t>Les sons produits sont ensuite modifiés dans les voies aériennes sup. et la cavité buccale</a:t>
            </a:r>
          </a:p>
          <a:p>
            <a:pPr eaLnBrk="1" hangingPunct="1"/>
            <a:r>
              <a:rPr lang="fr-FR" sz="1600" dirty="0">
                <a:latin typeface="+mn-lt"/>
              </a:rPr>
              <a:t>Ouverture des voies aériennes supérieures</a:t>
            </a:r>
          </a:p>
        </p:txBody>
      </p:sp>
      <p:sp>
        <p:nvSpPr>
          <p:cNvPr id="14" name="Line 17">
            <a:extLst>
              <a:ext uri="{FF2B5EF4-FFF2-40B4-BE49-F238E27FC236}">
                <a16:creationId xmlns:a16="http://schemas.microsoft.com/office/drawing/2014/main" id="{11090A49-899E-0F4C-8F88-A79EE16A9FD8}"/>
              </a:ext>
            </a:extLst>
          </p:cNvPr>
          <p:cNvSpPr>
            <a:spLocks noChangeShapeType="1"/>
          </p:cNvSpPr>
          <p:nvPr/>
        </p:nvSpPr>
        <p:spPr bwMode="auto">
          <a:xfrm flipV="1">
            <a:off x="10169142" y="5578986"/>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5" name="Line 18">
            <a:extLst>
              <a:ext uri="{FF2B5EF4-FFF2-40B4-BE49-F238E27FC236}">
                <a16:creationId xmlns:a16="http://schemas.microsoft.com/office/drawing/2014/main" id="{0D9E2EE0-E13C-9243-BAE2-7CB63B52EBBE}"/>
              </a:ext>
            </a:extLst>
          </p:cNvPr>
          <p:cNvSpPr>
            <a:spLocks noChangeShapeType="1"/>
          </p:cNvSpPr>
          <p:nvPr/>
        </p:nvSpPr>
        <p:spPr bwMode="auto">
          <a:xfrm rot="-120000">
            <a:off x="10173647" y="5997203"/>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6" name="Text Box 19">
            <a:extLst>
              <a:ext uri="{FF2B5EF4-FFF2-40B4-BE49-F238E27FC236}">
                <a16:creationId xmlns:a16="http://schemas.microsoft.com/office/drawing/2014/main" id="{520C6586-17CC-254A-92CC-285A38C92EB5}"/>
              </a:ext>
            </a:extLst>
          </p:cNvPr>
          <p:cNvSpPr txBox="1">
            <a:spLocks noChangeArrowheads="1"/>
          </p:cNvSpPr>
          <p:nvPr/>
        </p:nvSpPr>
        <p:spPr bwMode="auto">
          <a:xfrm>
            <a:off x="9948162" y="5271209"/>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17" name="Text Box 20">
            <a:extLst>
              <a:ext uri="{FF2B5EF4-FFF2-40B4-BE49-F238E27FC236}">
                <a16:creationId xmlns:a16="http://schemas.microsoft.com/office/drawing/2014/main" id="{F8DA1873-2C6F-084A-A490-DB70104BD042}"/>
              </a:ext>
            </a:extLst>
          </p:cNvPr>
          <p:cNvSpPr txBox="1">
            <a:spLocks noChangeArrowheads="1"/>
          </p:cNvSpPr>
          <p:nvPr/>
        </p:nvSpPr>
        <p:spPr bwMode="auto">
          <a:xfrm>
            <a:off x="10576277" y="5864182"/>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18" name="Line 21">
            <a:extLst>
              <a:ext uri="{FF2B5EF4-FFF2-40B4-BE49-F238E27FC236}">
                <a16:creationId xmlns:a16="http://schemas.microsoft.com/office/drawing/2014/main" id="{84411CE8-DE93-B242-9E12-381C0E8D208C}"/>
              </a:ext>
            </a:extLst>
          </p:cNvPr>
          <p:cNvSpPr>
            <a:spLocks noChangeShapeType="1"/>
          </p:cNvSpPr>
          <p:nvPr/>
        </p:nvSpPr>
        <p:spPr bwMode="auto">
          <a:xfrm flipV="1">
            <a:off x="10171428" y="5696835"/>
            <a:ext cx="359248" cy="294263"/>
          </a:xfrm>
          <a:prstGeom prst="line">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9" name="Text Box 22">
            <a:extLst>
              <a:ext uri="{FF2B5EF4-FFF2-40B4-BE49-F238E27FC236}">
                <a16:creationId xmlns:a16="http://schemas.microsoft.com/office/drawing/2014/main" id="{935AB8E8-5DFA-B64D-BF39-010C2802DF9E}"/>
              </a:ext>
            </a:extLst>
          </p:cNvPr>
          <p:cNvSpPr txBox="1">
            <a:spLocks noChangeArrowheads="1"/>
          </p:cNvSpPr>
          <p:nvPr/>
        </p:nvSpPr>
        <p:spPr bwMode="auto">
          <a:xfrm>
            <a:off x="10576277" y="5462999"/>
            <a:ext cx="620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57150">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sp>
        <p:nvSpPr>
          <p:cNvPr id="21" name="Rectangle 1">
            <a:extLst>
              <a:ext uri="{FF2B5EF4-FFF2-40B4-BE49-F238E27FC236}">
                <a16:creationId xmlns:a16="http://schemas.microsoft.com/office/drawing/2014/main" id="{B59F0044-33D2-C541-AD8C-A97D7753B27D}"/>
              </a:ext>
            </a:extLst>
          </p:cNvPr>
          <p:cNvSpPr>
            <a:spLocks noChangeArrowheads="1"/>
          </p:cNvSpPr>
          <p:nvPr/>
        </p:nvSpPr>
        <p:spPr bwMode="auto">
          <a:xfrm>
            <a:off x="4108543" y="2649799"/>
            <a:ext cx="1007199"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fr-FR" sz="1600" dirty="0"/>
              <a:t>Os hyoïde</a:t>
            </a:r>
          </a:p>
        </p:txBody>
      </p:sp>
      <p:sp>
        <p:nvSpPr>
          <p:cNvPr id="22" name="Rectangle 2">
            <a:extLst>
              <a:ext uri="{FF2B5EF4-FFF2-40B4-BE49-F238E27FC236}">
                <a16:creationId xmlns:a16="http://schemas.microsoft.com/office/drawing/2014/main" id="{6EDBCEAD-4F8D-8F4C-BC5A-3C4C6BE37332}"/>
              </a:ext>
            </a:extLst>
          </p:cNvPr>
          <p:cNvSpPr>
            <a:spLocks noChangeArrowheads="1"/>
          </p:cNvSpPr>
          <p:nvPr/>
        </p:nvSpPr>
        <p:spPr bwMode="auto">
          <a:xfrm>
            <a:off x="6902158" y="1209704"/>
            <a:ext cx="210083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r>
              <a:rPr lang="fr-FR" sz="1600" dirty="0">
                <a:solidFill>
                  <a:srgbClr val="3366FF"/>
                </a:solidFill>
              </a:rPr>
              <a:t>Flux d’air à l’inspiration</a:t>
            </a:r>
          </a:p>
        </p:txBody>
      </p:sp>
      <p:sp>
        <p:nvSpPr>
          <p:cNvPr id="24" name="Text Box 12">
            <a:extLst>
              <a:ext uri="{FF2B5EF4-FFF2-40B4-BE49-F238E27FC236}">
                <a16:creationId xmlns:a16="http://schemas.microsoft.com/office/drawing/2014/main" id="{10CAC5A3-D2EF-6840-B21F-DBA6DE1356D0}"/>
              </a:ext>
            </a:extLst>
          </p:cNvPr>
          <p:cNvSpPr txBox="1">
            <a:spLocks noChangeArrowheads="1"/>
          </p:cNvSpPr>
          <p:nvPr/>
        </p:nvSpPr>
        <p:spPr bwMode="auto">
          <a:xfrm>
            <a:off x="4769768" y="1531219"/>
            <a:ext cx="974690" cy="338554"/>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r" eaLnBrk="1" hangingPunct="1"/>
            <a:r>
              <a:rPr lang="fr-FR" sz="1600" dirty="0">
                <a:latin typeface="+mn-lt"/>
              </a:rPr>
              <a:t>Épiglotte </a:t>
            </a:r>
          </a:p>
        </p:txBody>
      </p:sp>
      <p:sp>
        <p:nvSpPr>
          <p:cNvPr id="5" name="Rectangle 4">
            <a:extLst>
              <a:ext uri="{FF2B5EF4-FFF2-40B4-BE49-F238E27FC236}">
                <a16:creationId xmlns:a16="http://schemas.microsoft.com/office/drawing/2014/main" id="{4CEB5DC1-C5DC-7B45-BE93-430C9323F270}"/>
              </a:ext>
            </a:extLst>
          </p:cNvPr>
          <p:cNvSpPr/>
          <p:nvPr/>
        </p:nvSpPr>
        <p:spPr>
          <a:xfrm>
            <a:off x="7526215" y="1578792"/>
            <a:ext cx="1084385" cy="290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52251E66-013A-7444-80DE-65F548E08E84}"/>
              </a:ext>
            </a:extLst>
          </p:cNvPr>
          <p:cNvSpPr/>
          <p:nvPr/>
        </p:nvSpPr>
        <p:spPr>
          <a:xfrm>
            <a:off x="7850816" y="3614651"/>
            <a:ext cx="1084385" cy="290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Audio 26">
            <a:hlinkClick r:id="" action="ppaction://media"/>
            <a:extLst>
              <a:ext uri="{FF2B5EF4-FFF2-40B4-BE49-F238E27FC236}">
                <a16:creationId xmlns:a16="http://schemas.microsoft.com/office/drawing/2014/main" id="{60CF6ED5-2552-4B40-9509-99E89C7E283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82031689"/>
      </p:ext>
    </p:extLst>
  </p:cSld>
  <p:clrMapOvr>
    <a:masterClrMapping/>
  </p:clrMapOvr>
  <mc:AlternateContent xmlns:mc="http://schemas.openxmlformats.org/markup-compatibility/2006">
    <mc:Choice xmlns:p14="http://schemas.microsoft.com/office/powerpoint/2010/main" Requires="p14">
      <p:transition spd="slow" p14:dur="2000" advTm="45659"/>
    </mc:Choice>
    <mc:Fallback>
      <p:transition spd="slow" advTm="45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extLst>
    <p:ext uri="{3A86A75C-4F4B-4683-9AE1-C65F6400EC91}">
      <p14:laserTraceLst xmlns:p14="http://schemas.microsoft.com/office/powerpoint/2010/main">
        <p14:tracePtLst>
          <p14:tracePt t="967" x="9463088" y="28575"/>
          <p14:tracePt t="975" x="9412288" y="79375"/>
          <p14:tracePt t="982" x="9375775" y="130175"/>
          <p14:tracePt t="991" x="9332913" y="166688"/>
          <p14:tracePt t="1000" x="9296400" y="203200"/>
          <p14:tracePt t="1008" x="9259888" y="254000"/>
          <p14:tracePt t="1016" x="9223375" y="290513"/>
          <p14:tracePt t="1024" x="9194800" y="333375"/>
          <p14:tracePt t="1032" x="9158288" y="369888"/>
          <p14:tracePt t="1040" x="9121775" y="406400"/>
          <p14:tracePt t="1048" x="9078913" y="457200"/>
          <p14:tracePt t="1056" x="9028113" y="493713"/>
          <p14:tracePt t="1065" x="8977313" y="558800"/>
          <p14:tracePt t="1073" x="8926513" y="609600"/>
          <p14:tracePt t="1080" x="8875713" y="674688"/>
          <p14:tracePt t="1089" x="8839200" y="711200"/>
          <p14:tracePt t="1100" x="8788400" y="762000"/>
          <p14:tracePt t="1107" x="8751888" y="798513"/>
          <p14:tracePt t="1114" x="8701088" y="849313"/>
          <p14:tracePt t="1121" x="8664575" y="900113"/>
          <p14:tracePt t="1133" x="8621713" y="950913"/>
          <p14:tracePt t="1141" x="8570913" y="993775"/>
          <p14:tracePt t="1148" x="8520113" y="1052513"/>
          <p14:tracePt t="1154" x="8483600" y="1103313"/>
          <p14:tracePt t="1168" x="8432800" y="1154113"/>
          <p14:tracePt t="1169" x="8367713" y="1219200"/>
          <p14:tracePt t="1179" x="8308975" y="1284288"/>
          <p14:tracePt t="1186" x="8258175" y="1357313"/>
          <p14:tracePt t="1196" x="8178800" y="1422400"/>
          <p14:tracePt t="1202" x="8128000" y="1487488"/>
          <p14:tracePt t="1212" x="8062913" y="1552575"/>
          <p14:tracePt t="1218" x="8026400" y="1611313"/>
          <p14:tracePt t="1228" x="7975600" y="1676400"/>
          <p14:tracePt t="1234" x="7924800" y="1741488"/>
          <p14:tracePt t="1244" x="7874000" y="1806575"/>
          <p14:tracePt t="1250" x="7837488" y="1857375"/>
          <p14:tracePt t="1261" x="7800975" y="1908175"/>
          <p14:tracePt t="1266" x="7758113" y="1958975"/>
          <p14:tracePt t="1277" x="7721600" y="1995488"/>
          <p14:tracePt t="1282" x="7685088" y="2046288"/>
          <p14:tracePt t="1294" x="7656513" y="2082800"/>
          <p14:tracePt t="1299" x="7634288" y="2097088"/>
          <p14:tracePt t="1310" x="7605713" y="2147888"/>
          <p14:tracePt t="1315" x="7583488" y="2170113"/>
          <p14:tracePt t="1327" x="7546975" y="2220913"/>
          <p14:tracePt t="1331" x="7532688" y="2235200"/>
          <p14:tracePt t="1344" x="7518400" y="2263775"/>
          <p14:tracePt t="1348" x="7504113" y="2271713"/>
          <p14:tracePt t="1360" x="7496175" y="2300288"/>
          <p14:tracePt t="1364" x="7467600" y="2314575"/>
          <p14:tracePt t="1377" x="7467600" y="2336800"/>
          <p14:tracePt t="1380" x="7453313" y="2365375"/>
          <p14:tracePt t="1394" x="7445375" y="2387600"/>
          <p14:tracePt t="1398" x="7431088" y="2401888"/>
          <p14:tracePt t="1411" x="7416800" y="2424113"/>
          <p14:tracePt t="1415" x="7394575" y="2466975"/>
          <p14:tracePt t="1428" x="7394575" y="2474913"/>
          <p14:tracePt t="1431" x="7380288" y="2489200"/>
          <p14:tracePt t="1444" x="7351713" y="2517775"/>
          <p14:tracePt t="1448" x="7351713" y="2540000"/>
          <p14:tracePt t="1460" x="7343775" y="2554288"/>
          <p14:tracePt t="1464" x="7329488" y="2568575"/>
          <p14:tracePt t="1476" x="7315200" y="2576513"/>
          <p14:tracePt t="1492" x="7300913" y="2590800"/>
          <p14:tracePt t="1573" x="7300913" y="2605088"/>
          <p14:tracePt t="2098" x="7300913" y="2619375"/>
          <p14:tracePt t="2106" x="7329488" y="2627313"/>
          <p14:tracePt t="2115" x="7366000" y="2655888"/>
          <p14:tracePt t="2123" x="7394575" y="2678113"/>
          <p14:tracePt t="2131" x="7431088" y="2720975"/>
          <p14:tracePt t="2139" x="7467600" y="2757488"/>
          <p14:tracePt t="2148" x="7504113" y="2779713"/>
          <p14:tracePt t="2156" x="7532688" y="2808288"/>
          <p14:tracePt t="2165" x="7554913" y="2822575"/>
          <p14:tracePt t="2173" x="7583488" y="2844800"/>
          <p14:tracePt t="2180" x="7605713" y="2881313"/>
          <p14:tracePt t="2188" x="7656513" y="2909888"/>
          <p14:tracePt t="2198" x="7670800" y="2924175"/>
          <p14:tracePt t="2206" x="7685088" y="2946400"/>
          <p14:tracePt t="2212" x="7721600" y="2982913"/>
          <p14:tracePt t="2221" x="7735888" y="2997200"/>
          <p14:tracePt t="2231" x="7758113" y="3025775"/>
          <p14:tracePt t="2238" x="7772400" y="3048000"/>
          <p14:tracePt t="2246" x="7800975" y="3084513"/>
          <p14:tracePt t="2252" x="7808913" y="3098800"/>
          <p14:tracePt t="2263" x="7837488" y="3127375"/>
          <p14:tracePt t="2269" x="7851775" y="3149600"/>
          <p14:tracePt t="2279" x="7859713" y="3178175"/>
          <p14:tracePt t="2285" x="7888288" y="3186113"/>
          <p14:tracePt t="2295" x="7910513" y="3228975"/>
          <p14:tracePt t="2301" x="7939088" y="3251200"/>
          <p14:tracePt t="2311" x="7953375" y="3279775"/>
          <p14:tracePt t="2317" x="7975600" y="3302000"/>
          <p14:tracePt t="2327" x="8004175" y="3330575"/>
          <p14:tracePt t="2334" x="8026400" y="3367088"/>
          <p14:tracePt t="2343" x="8040688" y="3381375"/>
          <p14:tracePt t="2350" x="8062913" y="3417888"/>
          <p14:tracePt t="2360" x="8091488" y="3440113"/>
          <p14:tracePt t="2366" x="8113713" y="3468688"/>
          <p14:tracePt t="2377" x="8128000" y="3482975"/>
          <p14:tracePt t="2381" x="8142288" y="3490913"/>
          <p14:tracePt t="2393" x="8156575" y="3505200"/>
          <p14:tracePt t="2398" x="8156575" y="3519488"/>
          <p14:tracePt t="2413" x="8164513" y="3519488"/>
          <p14:tracePt t="2422" x="8164513" y="3533775"/>
          <p14:tracePt t="3521" x="8164513" y="3519488"/>
          <p14:tracePt t="3530" x="8164513" y="3505200"/>
          <p14:tracePt t="3538" x="8142288" y="3482975"/>
          <p14:tracePt t="3548" x="8128000" y="3454400"/>
          <p14:tracePt t="3554" x="8105775" y="3417888"/>
          <p14:tracePt t="3565" x="8077200" y="3381375"/>
          <p14:tracePt t="3570" x="8054975" y="3338513"/>
          <p14:tracePt t="3582" x="8026400" y="3287713"/>
          <p14:tracePt t="3586" x="8004175" y="3236913"/>
          <p14:tracePt t="3599" x="7975600" y="3186113"/>
          <p14:tracePt t="3603" x="7953375" y="3127375"/>
          <p14:tracePt t="3616" x="7924800" y="3062288"/>
          <p14:tracePt t="3620" x="7902575" y="2997200"/>
          <p14:tracePt t="3634" x="7823200" y="2881313"/>
          <p14:tracePt t="3643" x="7786688" y="2830513"/>
          <p14:tracePt t="3651" x="7721600" y="2779713"/>
          <p14:tracePt t="3661" x="7670800" y="2743200"/>
          <p14:tracePt t="3668" x="7597775" y="2706688"/>
          <p14:tracePt t="3678" x="7532688" y="2678113"/>
          <p14:tracePt t="3684" x="7481888" y="2655888"/>
          <p14:tracePt t="3692" x="7453313" y="2641600"/>
          <p14:tracePt t="3700" x="7416800" y="2627313"/>
          <p14:tracePt t="3708" x="7366000" y="2605088"/>
          <p14:tracePt t="3716" x="7315200" y="2568575"/>
          <p14:tracePt t="3724" x="7300913" y="2554288"/>
          <p14:tracePt t="3732" x="7292975" y="2540000"/>
          <p14:tracePt t="3740" x="7278688" y="2517775"/>
          <p14:tracePt t="3748" x="7264400" y="2503488"/>
          <p14:tracePt t="3756" x="7264400" y="2474913"/>
          <p14:tracePt t="3766" x="7264400" y="2452688"/>
          <p14:tracePt t="3773" x="7264400" y="2438400"/>
          <p14:tracePt t="3781" x="7264400" y="2424113"/>
          <p14:tracePt t="3789" x="7264400" y="2416175"/>
          <p14:tracePt t="3797" x="7264400" y="2387600"/>
          <p14:tracePt t="3805" x="7264400" y="2373313"/>
          <p14:tracePt t="3813" x="7278688" y="2365375"/>
          <p14:tracePt t="3821" x="7292975" y="2351088"/>
          <p14:tracePt t="3829" x="7300913" y="2336800"/>
          <p14:tracePt t="3837" x="7315200" y="2322513"/>
          <p14:tracePt t="3846" x="7351713" y="2314575"/>
          <p14:tracePt t="3854" x="7380288" y="2286000"/>
          <p14:tracePt t="3863" x="7394575" y="2271713"/>
          <p14:tracePt t="3870" x="7431088" y="2263775"/>
          <p14:tracePt t="3879" x="7453313" y="2249488"/>
          <p14:tracePt t="3886" x="7481888" y="2249488"/>
          <p14:tracePt t="3895" x="7532688" y="2220913"/>
          <p14:tracePt t="3902" x="7546975" y="2220913"/>
          <p14:tracePt t="3911" x="7569200" y="2212975"/>
          <p14:tracePt t="3918" x="7605713" y="2212975"/>
          <p14:tracePt t="3928" x="7634288" y="2212975"/>
          <p14:tracePt t="3934" x="7656513" y="2212975"/>
          <p14:tracePt t="3943" x="7685088" y="2212975"/>
          <p14:tracePt t="3950" x="7707313" y="2198688"/>
          <p14:tracePt t="3959" x="7721600" y="2198688"/>
          <p14:tracePt t="3967" x="7735888" y="2198688"/>
          <p14:tracePt t="3976" x="7758113" y="2198688"/>
          <p14:tracePt t="3983" x="7772400" y="2198688"/>
          <p14:tracePt t="3994" x="7786688" y="2198688"/>
          <p14:tracePt t="3999" x="7800975" y="2212975"/>
          <p14:tracePt t="4010" x="7837488" y="2235200"/>
          <p14:tracePt t="4015" x="7851775" y="2249488"/>
          <p14:tracePt t="4027" x="7874000" y="2271713"/>
          <p14:tracePt t="4031" x="7902575" y="2300288"/>
          <p14:tracePt t="4043" x="7924800" y="2322513"/>
          <p14:tracePt t="4047" x="7939088" y="2365375"/>
          <p14:tracePt t="4060" x="7961313" y="2387600"/>
          <p14:tracePt t="4064" x="7989888" y="2438400"/>
          <p14:tracePt t="4077" x="8004175" y="2474913"/>
          <p14:tracePt t="4081" x="8012113" y="2517775"/>
          <p14:tracePt t="4093" x="8026400" y="2554288"/>
          <p14:tracePt t="4097" x="8040688" y="2590800"/>
          <p14:tracePt t="4110" x="8054975" y="2641600"/>
          <p14:tracePt t="4114" x="8054975" y="2678113"/>
          <p14:tracePt t="4126" x="8062913" y="2728913"/>
          <p14:tracePt t="4130" x="8062913" y="2779713"/>
          <p14:tracePt t="4143" x="8077200" y="2830513"/>
          <p14:tracePt t="4148" x="8077200" y="2881313"/>
          <p14:tracePt t="4160" x="8077200" y="2924175"/>
          <p14:tracePt t="4163" x="8077200" y="2982913"/>
          <p14:tracePt t="4176" x="8077200" y="3025775"/>
          <p14:tracePt t="4179" x="8077200" y="3048000"/>
          <p14:tracePt t="4194" x="8077200" y="3084513"/>
          <p14:tracePt t="4195" x="8077200" y="3127375"/>
          <p14:tracePt t="4201" x="8077200" y="3163888"/>
          <p14:tracePt t="4210" x="8077200" y="3200400"/>
          <p14:tracePt t="4217" x="8077200" y="3251200"/>
          <p14:tracePt t="4227" x="8077200" y="3287713"/>
          <p14:tracePt t="4234" x="8062913" y="3330575"/>
          <p14:tracePt t="4244" x="8062913" y="3367088"/>
          <p14:tracePt t="4250" x="8040688" y="3403600"/>
          <p14:tracePt t="4260" x="8040688" y="3454400"/>
          <p14:tracePt t="4266" x="8012113" y="3505200"/>
          <p14:tracePt t="4277" x="8004175" y="3556000"/>
          <p14:tracePt t="4282" x="7975600" y="3606800"/>
          <p14:tracePt t="4294" x="7961313" y="3657600"/>
          <p14:tracePt t="4300" x="7939088" y="3694113"/>
          <p14:tracePt t="4311" x="7910513" y="3744913"/>
          <p14:tracePt t="4316" x="7902575" y="3795713"/>
          <p14:tracePt t="4328" x="7874000" y="3846513"/>
          <p14:tracePt t="4333" x="7851775" y="3897313"/>
          <p14:tracePt t="4345" x="7837488" y="3948113"/>
          <p14:tracePt t="4350" x="7808913" y="3998913"/>
          <p14:tracePt t="4361" x="7786688" y="4064000"/>
          <p14:tracePt t="4366" x="7772400" y="4129088"/>
          <p14:tracePt t="4378" x="7750175" y="4179888"/>
          <p14:tracePt t="4382" x="7721600" y="4252913"/>
          <p14:tracePt t="4393" x="7707313" y="4303713"/>
          <p14:tracePt t="4399" x="7699375" y="4368800"/>
          <p14:tracePt t="4411" x="7685088" y="4419600"/>
          <p14:tracePt t="4414" x="7670800" y="4470400"/>
          <p14:tracePt t="4427" x="7670800" y="4521200"/>
          <p14:tracePt t="4430" x="7656513" y="4572000"/>
          <p14:tracePt t="4443" x="7648575" y="4622800"/>
          <p14:tracePt t="4448" x="7648575" y="4673600"/>
          <p14:tracePt t="4460" x="7634288" y="4724400"/>
          <p14:tracePt t="4465" x="7634288" y="4775200"/>
          <p14:tracePt t="4477" x="7634288" y="4826000"/>
          <p14:tracePt t="4478" x="7634288" y="4840288"/>
          <p14:tracePt t="4484" x="7634288" y="4913313"/>
          <p14:tracePt t="4493" x="7634288" y="4964113"/>
          <p14:tracePt t="4500" x="7634288" y="4992688"/>
          <p14:tracePt t="4509" x="7634288" y="5057775"/>
          <p14:tracePt t="4516" x="7634288" y="5080000"/>
          <p14:tracePt t="4527" x="7634288" y="5145088"/>
          <p14:tracePt t="4533" x="7634288" y="5159375"/>
          <p14:tracePt t="4543" x="7634288" y="5195888"/>
          <p14:tracePt t="4549" x="7648575" y="5218113"/>
          <p14:tracePt t="4560" x="7648575" y="5260975"/>
          <p14:tracePt t="4564" x="7656513" y="5283200"/>
          <p14:tracePt t="4576" x="7656513" y="5311775"/>
          <p14:tracePt t="4580" x="7670800" y="5319713"/>
          <p14:tracePt t="4592" x="7670800" y="5348288"/>
          <p14:tracePt t="4596" x="7670800" y="5362575"/>
          <p14:tracePt t="4610" x="7685088" y="5370513"/>
          <p14:tracePt t="4615" x="7685088" y="5384800"/>
          <p14:tracePt t="4629" x="7699375" y="5399088"/>
          <p14:tracePt t="4637" x="7699375" y="5413375"/>
          <p14:tracePt t="4645" x="7699375" y="5421313"/>
          <p14:tracePt t="4653" x="7707313" y="5435600"/>
          <p14:tracePt t="4677" x="7707313" y="5449888"/>
          <p14:tracePt t="6156" x="7699375" y="5449888"/>
          <p14:tracePt t="6165" x="7656513" y="5449888"/>
          <p14:tracePt t="6172" x="7583488" y="5449888"/>
          <p14:tracePt t="6181" x="7496175" y="5449888"/>
          <p14:tracePt t="6189" x="7394575" y="5449888"/>
          <p14:tracePt t="6198" x="7292975" y="5435600"/>
          <p14:tracePt t="6205" x="7162800" y="5421313"/>
          <p14:tracePt t="6215" x="7024688" y="5413375"/>
          <p14:tracePt t="6221" x="6734175" y="5370513"/>
          <p14:tracePt t="6230" x="6386513" y="5319713"/>
          <p14:tracePt t="6237" x="6110288" y="5297488"/>
          <p14:tracePt t="6246" x="5675313" y="5195888"/>
          <p14:tracePt t="6253" x="4927600" y="4964113"/>
          <p14:tracePt t="6263" x="4448175" y="4760913"/>
          <p14:tracePt t="6270" x="4230688" y="4651375"/>
          <p14:tracePt t="6280" x="3810000" y="4405313"/>
          <p14:tracePt t="6286" x="3440113" y="4179888"/>
          <p14:tracePt t="6296" x="3302000" y="4078288"/>
          <p14:tracePt t="6303" x="3011488" y="3889375"/>
          <p14:tracePt t="6312" x="2895600" y="3824288"/>
          <p14:tracePt t="6318" x="2720975" y="3708400"/>
          <p14:tracePt t="6328" x="2655888" y="3671888"/>
          <p14:tracePt t="6335" x="2554288" y="3606800"/>
          <p14:tracePt t="6345" x="2466975" y="3570288"/>
          <p14:tracePt t="6351" x="2424113" y="3533775"/>
          <p14:tracePt t="6360" x="2387600" y="3519488"/>
          <p14:tracePt t="6367" x="2373313" y="3505200"/>
          <p14:tracePt t="7886" x="2373313" y="3490913"/>
          <p14:tracePt t="7895" x="2373313" y="3482975"/>
          <p14:tracePt t="7902" x="2373313" y="3440113"/>
          <p14:tracePt t="7911" x="2373313" y="3417888"/>
          <p14:tracePt t="7918" x="2373313" y="3367088"/>
          <p14:tracePt t="7927" x="2373313" y="3316288"/>
          <p14:tracePt t="7935" x="2373313" y="3279775"/>
          <p14:tracePt t="7943" x="2373313" y="3228975"/>
          <p14:tracePt t="7951" x="2373313" y="3178175"/>
          <p14:tracePt t="7960" x="2373313" y="3127375"/>
          <p14:tracePt t="7967" x="2373313" y="3062288"/>
          <p14:tracePt t="7975" x="2373313" y="3011488"/>
          <p14:tracePt t="7983" x="2373313" y="2960688"/>
          <p14:tracePt t="7991" x="2373313" y="2881313"/>
          <p14:tracePt t="8000" x="2373313" y="2822575"/>
          <p14:tracePt t="8008" x="2401888" y="2743200"/>
          <p14:tracePt t="8016" x="2416175" y="2678113"/>
          <p14:tracePt t="8023" x="2438400" y="2619375"/>
          <p14:tracePt t="8031" x="2452688" y="2590800"/>
          <p14:tracePt t="8039" x="2474913" y="2540000"/>
          <p14:tracePt t="8048" x="2489200" y="2503488"/>
          <p14:tracePt t="8056" x="2503488" y="2466975"/>
          <p14:tracePt t="8064" x="2517775" y="2438400"/>
          <p14:tracePt t="8072" x="2525713" y="2416175"/>
          <p14:tracePt t="8080" x="2540000" y="2387600"/>
          <p14:tracePt t="8089" x="2540000" y="2373313"/>
          <p14:tracePt t="8096" x="2554288" y="2365375"/>
          <p14:tracePt t="8104" x="2568575" y="2336800"/>
          <p14:tracePt t="8113" x="2576513" y="2322513"/>
          <p14:tracePt t="8120" x="2590800" y="2314575"/>
          <p14:tracePt t="8129" x="2627313" y="2286000"/>
          <p14:tracePt t="8137" x="2670175" y="2263775"/>
          <p14:tracePt t="8145" x="2706688" y="2249488"/>
          <p14:tracePt t="8153" x="2757488" y="2235200"/>
          <p14:tracePt t="8162" x="2794000" y="2220913"/>
          <p14:tracePt t="8169" x="2844800" y="2212975"/>
          <p14:tracePt t="8178" x="2909888" y="2198688"/>
          <p14:tracePt t="8185" x="2960688" y="2198688"/>
          <p14:tracePt t="8194" x="3011488" y="2184400"/>
          <p14:tracePt t="8201" x="3076575" y="2184400"/>
          <p14:tracePt t="8210" x="3127375" y="2184400"/>
          <p14:tracePt t="8217" x="3178175" y="2170113"/>
          <p14:tracePt t="8227" x="3236913" y="2162175"/>
          <p14:tracePt t="8234" x="3279775" y="2147888"/>
          <p14:tracePt t="8242" x="3302000" y="2133600"/>
          <p14:tracePt t="8250" x="3352800" y="2119313"/>
          <p14:tracePt t="8260" x="3381375" y="2111375"/>
          <p14:tracePt t="8267" x="3417888" y="2097088"/>
          <p14:tracePt t="8276" x="3432175" y="2082800"/>
          <p14:tracePt t="8283" x="3440113" y="2068513"/>
          <p14:tracePt t="8293" x="3454400" y="2060575"/>
          <p14:tracePt t="8299" x="3468688" y="2046288"/>
          <p14:tracePt t="8310" x="3468688" y="2032000"/>
          <p14:tracePt t="8315" x="3482975" y="2017713"/>
          <p14:tracePt t="8327" x="3482975" y="2009775"/>
          <p14:tracePt t="8331" x="3482975" y="1995488"/>
          <p14:tracePt t="8343" x="3468688" y="1981200"/>
          <p14:tracePt t="8346" x="3440113" y="1966913"/>
          <p14:tracePt t="8359" x="3417888" y="1958975"/>
          <p14:tracePt t="8363" x="3381375" y="1944688"/>
          <p14:tracePt t="8376" x="3338513" y="1944688"/>
          <p14:tracePt t="8380" x="3302000" y="1944688"/>
          <p14:tracePt t="8393" x="3251200" y="1944688"/>
          <p14:tracePt t="8396" x="3186113" y="1944688"/>
          <p14:tracePt t="8409" x="3127375" y="1944688"/>
          <p14:tracePt t="8413" x="3062288" y="1958975"/>
          <p14:tracePt t="8426" x="2997200" y="1995488"/>
          <p14:tracePt t="8429" x="2932113" y="2017713"/>
          <p14:tracePt t="8443" x="2873375" y="2060575"/>
          <p14:tracePt t="8446" x="2822575" y="2082800"/>
          <p14:tracePt t="8460" x="2779713" y="2119313"/>
          <p14:tracePt t="8463" x="2728913" y="2162175"/>
          <p14:tracePt t="8476" x="2706688" y="2198688"/>
          <p14:tracePt t="8479" x="2692400" y="2212975"/>
          <p14:tracePt t="8492" x="2641600" y="2263775"/>
          <p14:tracePt t="8493" x="2641600" y="2271713"/>
          <p14:tracePt t="8501" x="2619375" y="2300288"/>
          <p14:tracePt t="8509" x="2605088" y="2322513"/>
          <p14:tracePt t="8517" x="2590800" y="2351088"/>
          <p14:tracePt t="8526" x="2576513" y="2373313"/>
          <p14:tracePt t="8533" x="2576513" y="2387600"/>
          <p14:tracePt t="8542" x="2576513" y="2401888"/>
          <p14:tracePt t="8549" x="2576513" y="2424113"/>
          <p14:tracePt t="8560" x="2576513" y="2452688"/>
          <p14:tracePt t="8566" x="2576513" y="2466975"/>
          <p14:tracePt t="8576" x="2576513" y="2474913"/>
          <p14:tracePt t="8582" x="2590800" y="2517775"/>
          <p14:tracePt t="8593" x="2605088" y="2525713"/>
          <p14:tracePt t="8597" x="2641600" y="2568575"/>
          <p14:tracePt t="8610" x="2670175" y="2590800"/>
          <p14:tracePt t="8614" x="2678113" y="2605088"/>
          <p14:tracePt t="8626" x="2720975" y="2627313"/>
          <p14:tracePt t="8630" x="2743200" y="2641600"/>
          <p14:tracePt t="8643" x="2779713" y="2670175"/>
          <p14:tracePt t="8647" x="2808288" y="2692400"/>
          <p14:tracePt t="8660" x="2844800" y="2720975"/>
          <p14:tracePt t="8663" x="2895600" y="2743200"/>
          <p14:tracePt t="8677" x="2932113" y="2771775"/>
          <p14:tracePt t="8680" x="2974975" y="2794000"/>
          <p14:tracePt t="8692" x="3011488" y="2822575"/>
          <p14:tracePt t="8696" x="3062288" y="2844800"/>
          <p14:tracePt t="8710" x="3113088" y="2873375"/>
          <p14:tracePt t="8713" x="3127375" y="2881313"/>
          <p14:tracePt t="8726" x="3178175" y="2895600"/>
          <p14:tracePt t="8729" x="3200400" y="2924175"/>
          <p14:tracePt t="8743" x="3228975" y="2932113"/>
          <p14:tracePt t="8746" x="3251200" y="2946400"/>
          <p14:tracePt t="8759" x="3265488" y="2946400"/>
          <p14:tracePt t="8760" x="3279775" y="2960688"/>
          <p14:tracePt t="8767" x="3287713" y="2960688"/>
          <p14:tracePt t="8783" x="3302000" y="2960688"/>
          <p14:tracePt t="8799" x="3302000" y="2932113"/>
          <p14:tracePt t="8807" x="3279775" y="2924175"/>
          <p14:tracePt t="8816" x="3251200" y="2895600"/>
          <p14:tracePt t="8824" x="3228975" y="2859088"/>
          <p14:tracePt t="8832" x="3186113" y="2822575"/>
          <p14:tracePt t="8840" x="3135313" y="2779713"/>
          <p14:tracePt t="8848" x="3084513" y="2743200"/>
          <p14:tracePt t="8856" x="3033713" y="2706688"/>
          <p14:tracePt t="8865" x="2982913" y="2670175"/>
          <p14:tracePt t="8873" x="2932113" y="2627313"/>
          <p14:tracePt t="8881" x="2881313" y="2590800"/>
          <p14:tracePt t="8889" x="2822575" y="2554288"/>
          <p14:tracePt t="8897" x="2771775" y="2525713"/>
          <p14:tracePt t="8905" x="2720975" y="2503488"/>
          <p14:tracePt t="8913" x="2670175" y="2474913"/>
          <p14:tracePt t="8921" x="2619375" y="2452688"/>
          <p14:tracePt t="8929" x="2568575" y="2438400"/>
          <p14:tracePt t="8937" x="2503488" y="2416175"/>
          <p14:tracePt t="8945" x="2466975" y="2401888"/>
          <p14:tracePt t="8953" x="2438400" y="2401888"/>
          <p14:tracePt t="8962" x="2401888" y="2387600"/>
          <p14:tracePt t="8970" x="2351088" y="2387600"/>
          <p14:tracePt t="8978" x="2314575" y="2387600"/>
          <p14:tracePt t="8985" x="2263775" y="2387600"/>
          <p14:tracePt t="8994" x="2235200" y="2387600"/>
          <p14:tracePt t="9002" x="2212975" y="2387600"/>
          <p14:tracePt t="9010" x="2184400" y="2387600"/>
          <p14:tracePt t="9018" x="2170113" y="2401888"/>
          <p14:tracePt t="9027" x="2147888" y="2416175"/>
          <p14:tracePt t="9034" x="2119313" y="2424113"/>
          <p14:tracePt t="9043" x="2111375" y="2452688"/>
          <p14:tracePt t="9050" x="2082800" y="2466975"/>
          <p14:tracePt t="9060" x="2082800" y="2489200"/>
          <p14:tracePt t="9067" x="2068513" y="2503488"/>
          <p14:tracePt t="9076" x="2068513" y="2525713"/>
          <p14:tracePt t="9083" x="2068513" y="2540000"/>
          <p14:tracePt t="9093" x="2068513" y="2568575"/>
          <p14:tracePt t="9100" x="2068513" y="2590800"/>
          <p14:tracePt t="9110" x="2068513" y="2619375"/>
          <p14:tracePt t="9115" x="2068513" y="2627313"/>
          <p14:tracePt t="9126" x="2097088" y="2655888"/>
          <p14:tracePt t="9131" x="2119313" y="2678113"/>
          <p14:tracePt t="9143" x="2133600" y="2692400"/>
          <p14:tracePt t="9147" x="2162175" y="2706688"/>
          <p14:tracePt t="9160" x="2184400" y="2720975"/>
          <p14:tracePt t="9163" x="2220913" y="2728913"/>
          <p14:tracePt t="9176" x="2263775" y="2743200"/>
          <p14:tracePt t="9180" x="2300288" y="2757488"/>
          <p14:tracePt t="9193" x="2351088" y="2771775"/>
          <p14:tracePt t="9197" x="2401888" y="2779713"/>
          <p14:tracePt t="9209" x="2452688" y="2794000"/>
          <p14:tracePt t="9213" x="2503488" y="2794000"/>
          <p14:tracePt t="9227" x="2525713" y="2808288"/>
          <p14:tracePt t="9230" x="2619375" y="2822575"/>
          <p14:tracePt t="9243" x="2641600" y="2822575"/>
          <p14:tracePt t="9246" x="2678113" y="2822575"/>
          <p14:tracePt t="9259" x="2720975" y="2822575"/>
          <p14:tracePt t="9262" x="2743200" y="2822575"/>
          <p14:tracePt t="9276" x="2779713" y="2822575"/>
          <p14:tracePt t="9279" x="2794000" y="2808288"/>
          <p14:tracePt t="9293" x="2808288" y="2794000"/>
          <p14:tracePt t="9294" x="2822575" y="2779713"/>
          <p14:tracePt t="9302" x="2822575" y="2771775"/>
          <p14:tracePt t="9311" x="2822575" y="2757488"/>
          <p14:tracePt t="9317" x="2830513" y="2743200"/>
          <p14:tracePt t="9327" x="2830513" y="2728913"/>
          <p14:tracePt t="9349" x="2844800" y="2728913"/>
          <p14:tracePt t="9365" x="2859088" y="2728913"/>
          <p14:tracePt t="9373" x="2881313" y="2743200"/>
          <p14:tracePt t="9382" x="2932113" y="2794000"/>
          <p14:tracePt t="9390" x="3011488" y="2859088"/>
          <p14:tracePt t="9398" x="3084513" y="2932113"/>
          <p14:tracePt t="9406" x="3265488" y="3149600"/>
          <p14:tracePt t="9414" x="3432175" y="3338513"/>
          <p14:tracePt t="9422" x="3643313" y="3584575"/>
          <p14:tracePt t="9430" x="3911600" y="3860800"/>
          <p14:tracePt t="9438" x="4216400" y="4194175"/>
          <p14:tracePt t="9447" x="4549775" y="4498975"/>
          <p14:tracePt t="9454" x="4891088" y="4811713"/>
          <p14:tracePt t="9462" x="5218113" y="5057775"/>
          <p14:tracePt t="9470" x="5348288" y="5130800"/>
          <p14:tracePt t="9479" x="5616575" y="5283200"/>
          <p14:tracePt t="9486" x="5703888" y="5319713"/>
          <p14:tracePt t="9495" x="5892800" y="5413375"/>
          <p14:tracePt t="9503" x="6030913" y="5449888"/>
          <p14:tracePt t="9512" x="6146800" y="5464175"/>
          <p14:tracePt t="9519" x="6226175" y="5464175"/>
          <p14:tracePt t="9527" x="6327775" y="5449888"/>
          <p14:tracePt t="9834" x="6327775" y="5413375"/>
          <p14:tracePt t="9843" x="6335713" y="5384800"/>
          <p14:tracePt t="9850" x="6364288" y="5362575"/>
          <p14:tracePt t="9858" x="6378575" y="5334000"/>
          <p14:tracePt t="9866" x="6400800" y="5297488"/>
          <p14:tracePt t="9875" x="6415088" y="5260975"/>
          <p14:tracePt t="9883" x="6429375" y="5232400"/>
          <p14:tracePt t="9891" x="6451600" y="5167313"/>
          <p14:tracePt t="9899" x="6480175" y="5116513"/>
          <p14:tracePt t="9907" x="6488113" y="5065713"/>
          <p14:tracePt t="9915" x="6502400" y="5006975"/>
          <p14:tracePt t="9924" x="6516688" y="4941888"/>
          <p14:tracePt t="9931" x="6530975" y="4876800"/>
          <p14:tracePt t="9939" x="6530975" y="4811713"/>
          <p14:tracePt t="9948" x="6530975" y="4760913"/>
          <p14:tracePt t="9957" x="6530975" y="4702175"/>
          <p14:tracePt t="9964" x="6530975" y="4637088"/>
          <p14:tracePt t="9972" x="6530975" y="4586288"/>
          <p14:tracePt t="9980" x="6530975" y="4549775"/>
          <p14:tracePt t="9988" x="6516688" y="4521200"/>
          <p14:tracePt t="9996" x="6488113" y="4448175"/>
          <p14:tracePt t="10004" x="6480175" y="4405313"/>
          <p14:tracePt t="10012" x="6451600" y="4368800"/>
          <p14:tracePt t="10020" x="6437313" y="4346575"/>
          <p14:tracePt t="10029" x="6429375" y="4318000"/>
          <p14:tracePt t="10036" x="6400800" y="4295775"/>
          <p14:tracePt t="10045" x="6378575" y="4267200"/>
          <p14:tracePt t="10052" x="6350000" y="4252913"/>
          <p14:tracePt t="10061" x="6335713" y="4244975"/>
          <p14:tracePt t="10069" x="6313488" y="4230688"/>
          <p14:tracePt t="10078" x="6284913" y="4202113"/>
          <p14:tracePt t="10085" x="6276975" y="4202113"/>
          <p14:tracePt t="10094" x="6248400" y="4194175"/>
          <p14:tracePt t="10101" x="6226175" y="4179888"/>
          <p14:tracePt t="10110" x="6197600" y="4165600"/>
          <p14:tracePt t="10117" x="6183313" y="4165600"/>
          <p14:tracePt t="10126" x="6161088" y="4151313"/>
          <p14:tracePt t="10134" x="6132513" y="4143375"/>
          <p14:tracePt t="10144" x="6110288" y="4143375"/>
          <p14:tracePt t="10150" x="6081713" y="4143375"/>
          <p14:tracePt t="10159" x="6045200" y="4143375"/>
          <p14:tracePt t="10166" x="6008688" y="4143375"/>
          <p14:tracePt t="10177" x="5980113" y="4143375"/>
          <p14:tracePt t="10183" x="5957888" y="4143375"/>
          <p14:tracePt t="10193" x="5929313" y="4143375"/>
          <p14:tracePt t="10198" x="5907088" y="4143375"/>
          <p14:tracePt t="10210" x="5878513" y="4143375"/>
          <p14:tracePt t="10214" x="5856288" y="4151313"/>
          <p14:tracePt t="10226" x="5842000" y="4165600"/>
          <p14:tracePt t="10230" x="5819775" y="4179888"/>
          <p14:tracePt t="10243" x="5791200" y="4202113"/>
          <p14:tracePt t="10246" x="5768975" y="4230688"/>
          <p14:tracePt t="10260" x="5754688" y="4244975"/>
          <p14:tracePt t="10263" x="5726113" y="4252913"/>
          <p14:tracePt t="10276" x="5718175" y="4281488"/>
          <p14:tracePt t="10280" x="5703888" y="4303713"/>
          <p14:tracePt t="10293" x="5689600" y="4332288"/>
          <p14:tracePt t="10297" x="5689600" y="4346575"/>
          <p14:tracePt t="10310" x="5689600" y="4368800"/>
          <p14:tracePt t="10314" x="5689600" y="4383088"/>
          <p14:tracePt t="10327" x="5689600" y="4405313"/>
          <p14:tracePt t="10330" x="5689600" y="4433888"/>
          <p14:tracePt t="10343" x="5689600" y="4448175"/>
          <p14:tracePt t="10345" x="5703888" y="4470400"/>
          <p14:tracePt t="10359" x="5718175" y="4484688"/>
          <p14:tracePt t="10360" x="5726113" y="4506913"/>
          <p14:tracePt t="10368" x="5754688" y="4535488"/>
          <p14:tracePt t="10377" x="5776913" y="4549775"/>
          <p14:tracePt t="10384" x="5819775" y="4572000"/>
          <p14:tracePt t="10393" x="5856288" y="4586288"/>
          <p14:tracePt t="10400" x="5878513" y="4600575"/>
          <p14:tracePt t="10410" x="5929313" y="4608513"/>
          <p14:tracePt t="10417" x="5972175" y="4608513"/>
          <p14:tracePt t="10426" x="6022975" y="4622800"/>
          <p14:tracePt t="10433" x="6073775" y="4622800"/>
          <p14:tracePt t="10442" x="6124575" y="4622800"/>
          <p14:tracePt t="10449" x="6183313" y="4622800"/>
          <p14:tracePt t="10460" x="6211888" y="4608513"/>
          <p14:tracePt t="10465" x="6262688" y="4600575"/>
          <p14:tracePt t="10476" x="6299200" y="4586288"/>
          <p14:tracePt t="10481" x="6327775" y="4572000"/>
          <p14:tracePt t="10493" x="6335713" y="4557713"/>
          <p14:tracePt t="10497" x="6364288" y="4549775"/>
          <p14:tracePt t="10510" x="6378575" y="4549775"/>
          <p14:tracePt t="10513" x="6378575" y="4535488"/>
          <p14:tracePt t="10526" x="6386513" y="4521200"/>
          <p14:tracePt t="10530" x="6400800" y="4506913"/>
          <p14:tracePt t="10544" x="6400800" y="4498975"/>
          <p14:tracePt t="10547" x="6415088" y="4470400"/>
          <p14:tracePt t="10559" x="6415088" y="4448175"/>
          <p14:tracePt t="10562" x="6429375" y="4419600"/>
          <p14:tracePt t="10576" x="6437313" y="4405313"/>
          <p14:tracePt t="10579" x="6437313" y="4383088"/>
          <p14:tracePt t="10593" x="6437313" y="4354513"/>
          <p14:tracePt t="10595" x="6451600" y="4332288"/>
          <p14:tracePt t="10609" x="6451600" y="4318000"/>
          <p14:tracePt t="10612" x="6451600" y="4295775"/>
          <p14:tracePt t="10626" x="6451600" y="4281488"/>
          <p14:tracePt t="10629" x="6437313" y="4267200"/>
          <p14:tracePt t="10643" x="6415088" y="4244975"/>
          <p14:tracePt t="10646" x="6386513" y="4244975"/>
          <p14:tracePt t="10660" x="6364288" y="4230688"/>
          <p14:tracePt t="10661" x="6313488" y="4230688"/>
          <p14:tracePt t="10667" x="6284913" y="4230688"/>
          <p14:tracePt t="10677" x="6226175" y="4230688"/>
          <p14:tracePt t="10683" x="6175375" y="4230688"/>
          <p14:tracePt t="10693" x="6124575" y="4230688"/>
          <p14:tracePt t="10699" x="6059488" y="4230688"/>
          <p14:tracePt t="10710" x="6008688" y="4230688"/>
          <p14:tracePt t="10716" x="5957888" y="4244975"/>
          <p14:tracePt t="10726" x="5892800" y="4267200"/>
          <p14:tracePt t="10732" x="5878513" y="4267200"/>
          <p14:tracePt t="10742" x="5842000" y="4281488"/>
          <p14:tracePt t="10748" x="5805488" y="4303713"/>
          <p14:tracePt t="10760" x="5776913" y="4303713"/>
          <p14:tracePt t="10764" x="5754688" y="4318000"/>
          <p14:tracePt t="10776" x="5740400" y="4346575"/>
          <p14:tracePt t="10780" x="5726113" y="4354513"/>
          <p14:tracePt t="10793" x="5718175" y="4383088"/>
          <p14:tracePt t="10797" x="5703888" y="4397375"/>
          <p14:tracePt t="10810" x="5689600" y="4419600"/>
          <p14:tracePt t="10813" x="5689600" y="4433888"/>
          <p14:tracePt t="10826" x="5689600" y="4456113"/>
          <p14:tracePt t="10829" x="5689600" y="4498975"/>
          <p14:tracePt t="10843" x="5689600" y="4521200"/>
          <p14:tracePt t="10845" x="5689600" y="4535488"/>
          <p14:tracePt t="10859" x="5689600" y="4572000"/>
          <p14:tracePt t="10862" x="5718175" y="4600575"/>
          <p14:tracePt t="10877" x="5740400" y="4622800"/>
          <p14:tracePt t="10880" x="5768975" y="4651375"/>
          <p14:tracePt t="10893" x="5791200" y="4673600"/>
          <p14:tracePt t="10894" x="5827713" y="4702175"/>
          <p14:tracePt t="10901" x="5856288" y="4710113"/>
          <p14:tracePt t="10911" x="5870575" y="4724400"/>
          <p14:tracePt t="10918" x="5907088" y="4738688"/>
          <p14:tracePt t="10927" x="5943600" y="4752975"/>
          <p14:tracePt t="10934" x="5994400" y="4760913"/>
          <p14:tracePt t="10943" x="6030913" y="4760913"/>
          <p14:tracePt t="10950" x="6059488" y="4760913"/>
          <p14:tracePt t="10960" x="6081713" y="4760913"/>
          <p14:tracePt t="10966" x="6110288" y="4760913"/>
          <p14:tracePt t="10977" x="6146800" y="4760913"/>
          <p14:tracePt t="10982" x="6197600" y="4760913"/>
          <p14:tracePt t="10993" x="6226175" y="4760913"/>
          <p14:tracePt t="10999" x="6234113" y="4752975"/>
          <p14:tracePt t="11009" x="6262688" y="4738688"/>
          <p14:tracePt t="11015" x="6284913" y="4724400"/>
          <p14:tracePt t="11026" x="6313488" y="4710113"/>
          <p14:tracePt t="11030" x="6335713" y="4687888"/>
          <p14:tracePt t="11043" x="6350000" y="4673600"/>
          <p14:tracePt t="11046" x="6364288" y="4659313"/>
          <p14:tracePt t="11059" x="6386513" y="4637088"/>
          <p14:tracePt t="11063" x="6415088" y="4608513"/>
          <p14:tracePt t="11077" x="6429375" y="4600575"/>
          <p14:tracePt t="11080" x="6465888" y="4572000"/>
          <p14:tracePt t="11092" x="6488113" y="4535488"/>
          <p14:tracePt t="11096" x="6502400" y="4535488"/>
          <p14:tracePt t="11110" x="6516688" y="4506913"/>
          <p14:tracePt t="11114" x="6538913" y="4484688"/>
          <p14:tracePt t="11127" x="6553200" y="4456113"/>
          <p14:tracePt t="11131" x="6567488" y="4433888"/>
          <p14:tracePt t="11143" x="6581775" y="4405313"/>
          <p14:tracePt t="11146" x="6589713" y="4397375"/>
          <p14:tracePt t="11160" x="6604000" y="4383088"/>
          <p14:tracePt t="11161" x="6604000" y="4354513"/>
          <p14:tracePt t="11168" x="6618288" y="4346575"/>
          <p14:tracePt t="11177" x="6632575" y="4318000"/>
          <p14:tracePt t="11184" x="6632575" y="4303713"/>
          <p14:tracePt t="11193" x="6640513" y="4267200"/>
          <p14:tracePt t="11201" x="6640513" y="4252913"/>
          <p14:tracePt t="11210" x="6654800" y="4230688"/>
          <p14:tracePt t="11217" x="6654800" y="4202113"/>
          <p14:tracePt t="11226" x="6669088" y="4179888"/>
          <p14:tracePt t="11233" x="6669088" y="4165600"/>
          <p14:tracePt t="11243" x="6669088" y="4151313"/>
          <p14:tracePt t="11249" x="6669088" y="4129088"/>
          <p14:tracePt t="11260" x="6669088" y="4114800"/>
          <p14:tracePt t="11266" x="6669088" y="4100513"/>
          <p14:tracePt t="11276" x="6654800" y="4092575"/>
          <p14:tracePt t="11282" x="6654800" y="4078288"/>
          <p14:tracePt t="11293" x="6640513" y="4064000"/>
          <p14:tracePt t="11298" x="6632575" y="4049713"/>
          <p14:tracePt t="11310" x="6632575" y="4041775"/>
          <p14:tracePt t="11314" x="6618288" y="4027488"/>
          <p14:tracePt t="11327" x="6604000" y="4013200"/>
          <p14:tracePt t="11331" x="6589713" y="3998913"/>
          <p14:tracePt t="11344" x="6581775" y="3990975"/>
          <p14:tracePt t="11348" x="6567488" y="3976688"/>
          <p14:tracePt t="11360" x="6553200" y="3976688"/>
          <p14:tracePt t="11363" x="6538913" y="3962400"/>
          <p14:tracePt t="11377" x="6516688" y="3948113"/>
          <p14:tracePt t="11380" x="6502400" y="3948113"/>
          <p14:tracePt t="11393" x="6488113" y="3940175"/>
          <p14:tracePt t="11398" x="6480175" y="3925888"/>
          <p14:tracePt t="11412" x="6465888" y="3925888"/>
          <p14:tracePt t="11427" x="6451600" y="3911600"/>
          <p14:tracePt t="12060" x="6429375" y="3911600"/>
          <p14:tracePt t="12069" x="6415088" y="3911600"/>
          <p14:tracePt t="12078" x="6386513" y="3897313"/>
          <p14:tracePt t="12086" x="6350000" y="3889375"/>
          <p14:tracePt t="12096" x="6335713" y="3875088"/>
          <p14:tracePt t="12102" x="6299200" y="3875088"/>
          <p14:tracePt t="12113" x="6276975" y="3846513"/>
          <p14:tracePt t="12118" x="6248400" y="3846513"/>
          <p14:tracePt t="12130" x="6226175" y="3838575"/>
          <p14:tracePt t="12134" x="6183313" y="3824288"/>
          <p14:tracePt t="12146" x="6175375" y="3824288"/>
          <p14:tracePt t="12150" x="6146800" y="3810000"/>
          <p14:tracePt t="12162" x="6124575" y="3810000"/>
          <p14:tracePt t="12166" x="6110288" y="3810000"/>
          <p14:tracePt t="12178" x="6081713" y="3810000"/>
          <p14:tracePt t="12182" x="6073775" y="3810000"/>
          <p14:tracePt t="12191" x="6059488" y="3810000"/>
          <p14:tracePt t="12199" x="6030913" y="3810000"/>
          <p14:tracePt t="12207" x="6030913" y="3824288"/>
          <p14:tracePt t="12216" x="6008688" y="3838575"/>
          <p14:tracePt t="12223" x="5994400" y="3838575"/>
          <p14:tracePt t="12232" x="5980113" y="3860800"/>
          <p14:tracePt t="12239" x="5972175" y="3875088"/>
          <p14:tracePt t="12247" x="5957888" y="3889375"/>
          <p14:tracePt t="12255" x="5943600" y="3897313"/>
          <p14:tracePt t="12265" x="5929313" y="3911600"/>
          <p14:tracePt t="12273" x="5921375" y="3940175"/>
          <p14:tracePt t="12280" x="5907088" y="3948113"/>
          <p14:tracePt t="12288" x="5892800" y="3962400"/>
          <p14:tracePt t="12298" x="5870575" y="3990975"/>
          <p14:tracePt t="12305" x="5856288" y="3998913"/>
          <p14:tracePt t="12312" x="5842000" y="4013200"/>
          <p14:tracePt t="12320" x="5819775" y="4041775"/>
          <p14:tracePt t="12331" x="5819775" y="4049713"/>
          <p14:tracePt t="12338" x="5791200" y="4078288"/>
          <p14:tracePt t="12345" x="5776913" y="4100513"/>
          <p14:tracePt t="12352" x="5768975" y="4114800"/>
          <p14:tracePt t="12362" x="5754688" y="4143375"/>
          <p14:tracePt t="12369" x="5740400" y="4165600"/>
          <p14:tracePt t="12378" x="5740400" y="4179888"/>
          <p14:tracePt t="12385" x="5726113" y="4202113"/>
          <p14:tracePt t="12395" x="5718175" y="4216400"/>
          <p14:tracePt t="12401" x="5703888" y="4244975"/>
          <p14:tracePt t="12411" x="5703888" y="4252913"/>
          <p14:tracePt t="12417" x="5689600" y="4267200"/>
          <p14:tracePt t="12426" x="5675313" y="4295775"/>
          <p14:tracePt t="12434" x="5675313" y="4303713"/>
          <p14:tracePt t="12443" x="5675313" y="4318000"/>
          <p14:tracePt t="12450" x="5667375" y="4346575"/>
          <p14:tracePt t="12459" x="5667375" y="4368800"/>
          <p14:tracePt t="12466" x="5667375" y="4383088"/>
          <p14:tracePt t="12477" x="5667375" y="4405313"/>
          <p14:tracePt t="12482" x="5667375" y="4419600"/>
          <p14:tracePt t="12493" x="5667375" y="4448175"/>
          <p14:tracePt t="12498" x="5667375" y="4470400"/>
          <p14:tracePt t="12510" x="5667375" y="4484688"/>
          <p14:tracePt t="12514" x="5667375" y="4498975"/>
          <p14:tracePt t="12526" x="5667375" y="4521200"/>
          <p14:tracePt t="12530" x="5667375" y="4549775"/>
          <p14:tracePt t="12543" x="5667375" y="4557713"/>
          <p14:tracePt t="12546" x="5675313" y="4600575"/>
          <p14:tracePt t="12560" x="5675313" y="4608513"/>
          <p14:tracePt t="12563" x="5689600" y="4637088"/>
          <p14:tracePt t="12576" x="5718175" y="4651375"/>
          <p14:tracePt t="12580" x="5726113" y="4673600"/>
          <p14:tracePt t="12594" x="5740400" y="4687888"/>
          <p14:tracePt t="12597" x="5754688" y="4710113"/>
          <p14:tracePt t="12610" x="5768975" y="4724400"/>
          <p14:tracePt t="12614" x="5805488" y="4752975"/>
          <p14:tracePt t="12626" x="5819775" y="4752975"/>
          <p14:tracePt t="12630" x="5842000" y="4760913"/>
          <p14:tracePt t="12643" x="5856288" y="4775200"/>
          <p14:tracePt t="12647" x="5878513" y="4789488"/>
          <p14:tracePt t="12659" x="5907088" y="4789488"/>
          <p14:tracePt t="12663" x="5921375" y="4803775"/>
          <p14:tracePt t="12677" x="5943600" y="4803775"/>
          <p14:tracePt t="12678" x="5957888" y="4803775"/>
          <p14:tracePt t="12684" x="5980113" y="4811713"/>
          <p14:tracePt t="12693" x="6008688" y="4811713"/>
          <p14:tracePt t="12700" x="6030913" y="4811713"/>
          <p14:tracePt t="12710" x="6059488" y="4811713"/>
          <p14:tracePt t="12716" x="6073775" y="4811713"/>
          <p14:tracePt t="12726" x="6124575" y="4811713"/>
          <p14:tracePt t="12733" x="6132513" y="4811713"/>
          <p14:tracePt t="12743" x="6161088" y="4803775"/>
          <p14:tracePt t="12748" x="6197600" y="4803775"/>
          <p14:tracePt t="12760" x="6226175" y="4789488"/>
          <p14:tracePt t="12764" x="6248400" y="4775200"/>
          <p14:tracePt t="12777" x="6284913" y="4775200"/>
          <p14:tracePt t="12780" x="6313488" y="4760913"/>
          <p14:tracePt t="12793" x="6327775" y="4752975"/>
          <p14:tracePt t="12797" x="6364288" y="4738688"/>
          <p14:tracePt t="12810" x="6400800" y="4724400"/>
          <p14:tracePt t="12814" x="6415088" y="4724400"/>
          <p14:tracePt t="12827" x="6437313" y="4710113"/>
          <p14:tracePt t="12831" x="6465888" y="4687888"/>
          <p14:tracePt t="12843" x="6488113" y="4687888"/>
          <p14:tracePt t="12846" x="6502400" y="4673600"/>
          <p14:tracePt t="12860" x="6516688" y="4659313"/>
          <p14:tracePt t="12864" x="6530975" y="4659313"/>
          <p14:tracePt t="12876" x="6538913" y="4651375"/>
          <p14:tracePt t="12880" x="6553200" y="4651375"/>
          <p14:tracePt t="12893" x="6567488" y="4651375"/>
          <p14:tracePt t="16326" x="6581775" y="4651375"/>
          <p14:tracePt t="16334" x="6604000" y="4608513"/>
          <p14:tracePt t="16343" x="6632575" y="4586288"/>
          <p14:tracePt t="16350" x="6669088" y="4535488"/>
          <p14:tracePt t="16358" x="6705600" y="4484688"/>
          <p14:tracePt t="16366" x="6784975" y="4405313"/>
          <p14:tracePt t="16374" x="6858000" y="4332288"/>
          <p14:tracePt t="16382" x="6894513" y="4281488"/>
          <p14:tracePt t="16390" x="6973888" y="4194175"/>
          <p14:tracePt t="16398" x="7024688" y="4129088"/>
          <p14:tracePt t="16406" x="7046913" y="4100513"/>
          <p14:tracePt t="16414" x="7089775" y="4049713"/>
          <p14:tracePt t="16423" x="7112000" y="4027488"/>
          <p14:tracePt t="16431" x="7126288" y="3998913"/>
          <p14:tracePt t="16439" x="7140575" y="3990975"/>
          <p14:tracePt t="16447" x="7148513" y="3976688"/>
          <p14:tracePt t="16479" x="7162800" y="3976688"/>
          <p14:tracePt t="17352" x="7148513" y="3976688"/>
          <p14:tracePt t="17362" x="7140575" y="3976688"/>
          <p14:tracePt t="17369" x="7140575" y="3962400"/>
          <p14:tracePt t="17377" x="7126288" y="3948113"/>
          <p14:tracePt t="17385" x="7112000" y="3940175"/>
          <p14:tracePt t="17394" x="7097713" y="3925888"/>
          <p14:tracePt t="17401" x="7089775" y="3897313"/>
          <p14:tracePt t="17411" x="7075488" y="3889375"/>
          <p14:tracePt t="17417" x="7046913" y="3875088"/>
          <p14:tracePt t="17425" x="7038975" y="3846513"/>
          <p14:tracePt t="17433" x="7024688" y="3838575"/>
          <p14:tracePt t="17441" x="7010400" y="3824288"/>
          <p14:tracePt t="17449" x="6996113" y="3810000"/>
          <p14:tracePt t="17457" x="6988175" y="3795713"/>
          <p14:tracePt t="17466" x="6973888" y="3795713"/>
          <p14:tracePt t="17474" x="6945313" y="3787775"/>
          <p14:tracePt t="17482" x="6937375" y="3773488"/>
          <p14:tracePt t="17490" x="6923088" y="3773488"/>
          <p14:tracePt t="17498" x="6908800" y="3773488"/>
          <p14:tracePt t="17506" x="6894513" y="3759200"/>
          <p14:tracePt t="17515" x="6872288" y="3759200"/>
          <p14:tracePt t="17522" x="6858000" y="3759200"/>
          <p14:tracePt t="17531" x="6843713" y="3759200"/>
          <p14:tracePt t="17539" x="6835775" y="3759200"/>
          <p14:tracePt t="17547" x="6821488" y="3759200"/>
          <p14:tracePt t="17554" x="6807200" y="3759200"/>
          <p14:tracePt t="17562" x="6784975" y="3759200"/>
          <p14:tracePt t="17570" x="6770688" y="3759200"/>
          <p14:tracePt t="17578" x="6756400" y="3759200"/>
          <p14:tracePt t="17586" x="6734175" y="3759200"/>
          <p14:tracePt t="17594" x="6705600" y="3759200"/>
          <p14:tracePt t="17603" x="6691313" y="3759200"/>
          <p14:tracePt t="17611" x="6669088" y="3759200"/>
          <p14:tracePt t="17619" x="6654800" y="3759200"/>
          <p14:tracePt t="17627" x="6632575" y="3759200"/>
          <p14:tracePt t="17635" x="6618288" y="3759200"/>
          <p14:tracePt t="17644" x="6589713" y="3759200"/>
          <p14:tracePt t="17651" x="6567488" y="3773488"/>
          <p14:tracePt t="17660" x="6538913" y="3773488"/>
          <p14:tracePt t="17667" x="6516688" y="3773488"/>
          <p14:tracePt t="17677" x="6480175" y="3787775"/>
          <p14:tracePt t="17684" x="6451600" y="3795713"/>
          <p14:tracePt t="17694" x="6415088" y="3810000"/>
          <p14:tracePt t="17700" x="6386513" y="3824288"/>
          <p14:tracePt t="17710" x="6350000" y="3838575"/>
          <p14:tracePt t="17716" x="6313488" y="3846513"/>
          <p14:tracePt t="17726" x="6262688" y="3875088"/>
          <p14:tracePt t="17733" x="6226175" y="3889375"/>
          <p14:tracePt t="17743" x="6183313" y="3897313"/>
          <p14:tracePt t="17749" x="6132513" y="3925888"/>
          <p14:tracePt t="17759" x="6110288" y="3940175"/>
          <p14:tracePt t="17765" x="6081713" y="3948113"/>
          <p14:tracePt t="17777" x="6045200" y="3962400"/>
          <p14:tracePt t="17780" x="6022975" y="3976688"/>
          <p14:tracePt t="17793" x="5994400" y="3976688"/>
          <p14:tracePt t="17797" x="5972175" y="3998913"/>
          <p14:tracePt t="17809" x="5943600" y="3998913"/>
          <p14:tracePt t="17813" x="5929313" y="4013200"/>
          <p14:tracePt t="17827" x="5907088" y="4027488"/>
          <p14:tracePt t="17830" x="5892800" y="4027488"/>
          <p14:tracePt t="17843" x="5870575" y="4041775"/>
          <p14:tracePt t="17847" x="5842000" y="4049713"/>
          <p14:tracePt t="17859" x="5819775" y="4064000"/>
          <p14:tracePt t="17863" x="5805488" y="4064000"/>
          <p14:tracePt t="17877" x="5776913" y="4078288"/>
          <p14:tracePt t="17880" x="5768975" y="4078288"/>
          <p14:tracePt t="17892" x="5754688" y="4078288"/>
          <p14:tracePt t="17895" x="5740400" y="4078288"/>
          <p14:tracePt t="17910" x="5726113" y="4078288"/>
          <p14:tracePt t="17913" x="5703888" y="4078288"/>
          <p14:tracePt t="17926" x="5689600" y="4078288"/>
          <p14:tracePt t="17929" x="5675313" y="4078288"/>
          <p14:tracePt t="17942" x="5653088" y="4078288"/>
          <p14:tracePt t="17945" x="5638800" y="4078288"/>
          <p14:tracePt t="17960" x="5624513" y="4078288"/>
          <p14:tracePt t="17961" x="5616575" y="4078288"/>
          <p14:tracePt t="17968" x="5602288" y="4078288"/>
          <p14:tracePt t="17977" x="5588000" y="4078288"/>
          <p14:tracePt t="18039" x="5616575" y="4049713"/>
          <p14:tracePt t="18048" x="5638800" y="4041775"/>
          <p14:tracePt t="18055" x="5675313" y="4013200"/>
          <p14:tracePt t="18064" x="5718175" y="3990975"/>
          <p14:tracePt t="18072" x="5754688" y="3962400"/>
          <p14:tracePt t="18080" x="5805488" y="3948113"/>
          <p14:tracePt t="18088" x="5819775" y="3940175"/>
          <p14:tracePt t="18096" x="5856288" y="3911600"/>
          <p14:tracePt t="18104" x="5892800" y="3889375"/>
          <p14:tracePt t="18112" x="5921375" y="3875088"/>
          <p14:tracePt t="18120" x="5972175" y="3846513"/>
          <p14:tracePt t="18128" x="5994400" y="3838575"/>
          <p14:tracePt t="18136" x="6022975" y="3824288"/>
          <p14:tracePt t="18145" x="6059488" y="3795713"/>
          <p14:tracePt t="18152" x="6081713" y="3795713"/>
          <p14:tracePt t="18161" x="6124575" y="3787775"/>
          <p14:tracePt t="18169" x="6132513" y="3773488"/>
          <p14:tracePt t="18178" x="6175375" y="3759200"/>
          <p14:tracePt t="18185" x="6197600" y="3744913"/>
          <p14:tracePt t="18194" x="6211888" y="3736975"/>
          <p14:tracePt t="18201" x="6234113" y="3722688"/>
          <p14:tracePt t="18210" x="6262688" y="3694113"/>
          <p14:tracePt t="18217" x="6276975" y="3686175"/>
          <p14:tracePt t="18226" x="6299200" y="3671888"/>
          <p14:tracePt t="18233" x="6313488" y="3657600"/>
          <p14:tracePt t="18243" x="6335713" y="3643313"/>
          <p14:tracePt t="18250" x="6350000" y="3635375"/>
          <p14:tracePt t="18259" x="6364288" y="3635375"/>
          <p14:tracePt t="18266" x="6378575" y="3621088"/>
          <p14:tracePt t="18276" x="6386513" y="3621088"/>
          <p14:tracePt t="18290" x="6400800" y="3621088"/>
          <p14:tracePt t="18298" x="6415088" y="3621088"/>
          <p14:tracePt t="18306" x="6429375" y="3621088"/>
          <p14:tracePt t="18322" x="6437313" y="3621088"/>
          <p14:tracePt t="18331" x="6451600" y="3621088"/>
          <p14:tracePt t="18338" x="6465888" y="3621088"/>
          <p14:tracePt t="18347" x="6488113" y="3621088"/>
          <p14:tracePt t="18354" x="6516688" y="3621088"/>
          <p14:tracePt t="18363" x="6538913" y="3621088"/>
          <p14:tracePt t="18371" x="6567488" y="3635375"/>
          <p14:tracePt t="18380" x="6604000" y="3635375"/>
          <p14:tracePt t="18387" x="6618288" y="3643313"/>
          <p14:tracePt t="18397" x="6640513" y="3657600"/>
          <p14:tracePt t="18403" x="6683375" y="3657600"/>
          <p14:tracePt t="18413" x="6719888" y="3686175"/>
          <p14:tracePt t="18419" x="6742113" y="3686175"/>
          <p14:tracePt t="18429" x="6770688" y="3694113"/>
          <p14:tracePt t="18436" x="6807200" y="3708400"/>
          <p14:tracePt t="18445" x="6821488" y="3722688"/>
          <p14:tracePt t="18452" x="6858000" y="3722688"/>
          <p14:tracePt t="18461" x="6886575" y="3736975"/>
          <p14:tracePt t="18468" x="6894513" y="3744913"/>
          <p14:tracePt t="18477" x="6923088" y="3744913"/>
          <p14:tracePt t="18484" x="6937375" y="3759200"/>
          <p14:tracePt t="18493" x="6959600" y="3759200"/>
          <p14:tracePt t="18500" x="6973888" y="3759200"/>
          <p14:tracePt t="18508" x="6996113" y="3773488"/>
          <p14:tracePt t="18516" x="7010400" y="3773488"/>
          <p14:tracePt t="18524" x="7038975" y="3773488"/>
          <p14:tracePt t="18532" x="7061200" y="3787775"/>
          <p14:tracePt t="18540" x="7089775" y="3787775"/>
          <p14:tracePt t="18549" x="7097713" y="3787775"/>
          <p14:tracePt t="18557" x="7126288" y="3787775"/>
          <p14:tracePt t="18565" x="7148513" y="3787775"/>
          <p14:tracePt t="18573" x="7191375" y="3787775"/>
          <p14:tracePt t="18581" x="7199313" y="3787775"/>
          <p14:tracePt t="18589" x="7242175" y="3787775"/>
          <p14:tracePt t="18597" x="7264400" y="3787775"/>
          <p14:tracePt t="18605" x="7278688" y="3787775"/>
          <p14:tracePt t="18613" x="7300913" y="3787775"/>
          <p14:tracePt t="18621" x="7329488" y="3787775"/>
          <p14:tracePt t="18629" x="7351713" y="3787775"/>
          <p14:tracePt t="18637" x="7380288" y="3787775"/>
          <p14:tracePt t="18645" x="7402513" y="3787775"/>
          <p14:tracePt t="18653" x="7416800" y="3773488"/>
          <p14:tracePt t="18662" x="7431088" y="3773488"/>
          <p14:tracePt t="18669" x="7453313" y="3759200"/>
          <p14:tracePt t="18678" x="7467600" y="3744913"/>
          <p14:tracePt t="18686" x="7481888" y="3744913"/>
          <p14:tracePt t="18694" x="7496175" y="3736975"/>
          <p14:tracePt t="18711" x="7504113" y="3722688"/>
          <p14:tracePt t="18718" x="7504113" y="3708400"/>
          <p14:tracePt t="18727" x="7518400" y="3694113"/>
          <p14:tracePt t="18735" x="7532688" y="3686175"/>
          <p14:tracePt t="18744" x="7546975" y="3657600"/>
          <p14:tracePt t="18751" x="7554913" y="3635375"/>
          <p14:tracePt t="18760" x="7554913" y="3621088"/>
          <p14:tracePt t="18767" x="7569200" y="3592513"/>
          <p14:tracePt t="18775" x="7569200" y="3570288"/>
          <p14:tracePt t="18783" x="7583488" y="3541713"/>
          <p14:tracePt t="18791" x="7583488" y="3533775"/>
          <p14:tracePt t="18799" x="7583488" y="3505200"/>
          <p14:tracePt t="18807" x="7583488" y="3490913"/>
          <p14:tracePt t="18816" x="7583488" y="3482975"/>
          <p14:tracePt t="18824" x="7583488" y="3454400"/>
          <p14:tracePt t="18831" x="7583488" y="3417888"/>
          <p14:tracePt t="18839" x="7583488" y="3389313"/>
          <p14:tracePt t="18848" x="7583488" y="3367088"/>
          <p14:tracePt t="18856" x="7583488" y="3330575"/>
          <p14:tracePt t="18864" x="7583488" y="3302000"/>
          <p14:tracePt t="18872" x="7583488" y="3265488"/>
          <p14:tracePt t="18880" x="7583488" y="3236913"/>
          <p14:tracePt t="18888" x="7569200" y="3214688"/>
          <p14:tracePt t="18896" x="7554913" y="3178175"/>
          <p14:tracePt t="18904" x="7546975" y="3163888"/>
          <p14:tracePt t="18912" x="7546975" y="3149600"/>
          <p14:tracePt t="18920" x="7532688" y="3135313"/>
          <p14:tracePt t="18928" x="7532688" y="3127375"/>
          <p14:tracePt t="18936" x="7518400" y="3113088"/>
          <p14:tracePt t="18969" x="7504113" y="3113088"/>
          <p14:tracePt t="19018" x="7504113" y="3127375"/>
          <p14:tracePt t="19027" x="7504113" y="3135313"/>
          <p14:tracePt t="19034" x="7504113" y="3178175"/>
          <p14:tracePt t="19042" x="7504113" y="3200400"/>
          <p14:tracePt t="19050" x="7504113" y="3214688"/>
          <p14:tracePt t="19058" x="7504113" y="3236913"/>
          <p14:tracePt t="19066" x="7504113" y="3265488"/>
          <p14:tracePt t="19074" x="7504113" y="3302000"/>
          <p14:tracePt t="19083" x="7496175" y="3316288"/>
          <p14:tracePt t="19090" x="7481888" y="3352800"/>
          <p14:tracePt t="19098" x="7467600" y="3381375"/>
          <p14:tracePt t="19106" x="7467600" y="3403600"/>
          <p14:tracePt t="19115" x="7453313" y="3417888"/>
          <p14:tracePt t="19123" x="7431088" y="3440113"/>
          <p14:tracePt t="19131" x="7416800" y="3482975"/>
          <p14:tracePt t="19139" x="7402513" y="3505200"/>
          <p14:tracePt t="19147" x="7394575" y="3533775"/>
          <p14:tracePt t="19155" x="7380288" y="3541713"/>
          <p14:tracePt t="19163" x="7366000" y="3570288"/>
          <p14:tracePt t="19171" x="7343775" y="3584575"/>
          <p14:tracePt t="19179" x="7329488" y="3606800"/>
          <p14:tracePt t="19187" x="7315200" y="3621088"/>
          <p14:tracePt t="19195" x="7300913" y="3635375"/>
          <p14:tracePt t="19211" x="7278688" y="3643313"/>
          <p14:tracePt t="19219" x="7264400" y="3657600"/>
          <p14:tracePt t="19229" x="7250113" y="3657600"/>
          <p14:tracePt t="19236" x="7242175" y="3657600"/>
          <p14:tracePt t="19245" x="7227888" y="3671888"/>
          <p14:tracePt t="19252" x="7199313" y="3671888"/>
          <p14:tracePt t="19261" x="7191375" y="3671888"/>
          <p14:tracePt t="19268" x="7162800" y="3671888"/>
          <p14:tracePt t="19277" x="7126288" y="3671888"/>
          <p14:tracePt t="19284" x="7097713" y="3671888"/>
          <p14:tracePt t="19293" x="7061200" y="3671888"/>
          <p14:tracePt t="19300" x="7038975" y="3671888"/>
          <p14:tracePt t="19309" x="7010400" y="3671888"/>
          <p14:tracePt t="19316" x="6988175" y="3671888"/>
          <p14:tracePt t="19324" x="6959600" y="3671888"/>
          <p14:tracePt t="19333" x="6923088" y="3657600"/>
          <p14:tracePt t="19341" x="6908800" y="3657600"/>
          <p14:tracePt t="19349" x="6886575" y="3657600"/>
          <p14:tracePt t="19356" x="6858000" y="3657600"/>
          <p14:tracePt t="19366" x="6843713" y="3643313"/>
          <p14:tracePt t="19373" x="6835775" y="3643313"/>
          <p14:tracePt t="19381" x="6807200" y="3643313"/>
          <p14:tracePt t="19389" x="6792913" y="3643313"/>
          <p14:tracePt t="19398" x="6770688" y="3643313"/>
          <p14:tracePt t="19413" x="6742113" y="3643313"/>
          <p14:tracePt t="19421" x="6719888" y="3643313"/>
          <p14:tracePt t="19430" x="6705600" y="3643313"/>
          <p14:tracePt t="19437" x="6691313" y="3643313"/>
          <p14:tracePt t="19446" x="6669088" y="3643313"/>
          <p14:tracePt t="19454" x="6640513" y="3643313"/>
          <p14:tracePt t="19463" x="6618288" y="3643313"/>
          <p14:tracePt t="19470" x="6589713" y="3643313"/>
          <p14:tracePt t="19479" x="6567488" y="3643313"/>
          <p14:tracePt t="19486" x="6553200" y="3643313"/>
          <p14:tracePt t="19495" x="6530975" y="3643313"/>
          <p14:tracePt t="19503" x="6516688" y="3643313"/>
          <p14:tracePt t="19512" x="6488113" y="3643313"/>
          <p14:tracePt t="19519" x="6480175" y="3643313"/>
          <p14:tracePt t="19528" x="6451600" y="3643313"/>
          <p14:tracePt t="19535" x="6437313" y="3643313"/>
          <p14:tracePt t="19544" x="6415088" y="3643313"/>
          <p14:tracePt t="19551" x="6378575" y="3643313"/>
          <p14:tracePt t="19560" x="6364288" y="3657600"/>
          <p14:tracePt t="19567" x="6335713" y="3671888"/>
          <p14:tracePt t="19576" x="6313488" y="3686175"/>
          <p14:tracePt t="19584" x="6284913" y="3686175"/>
          <p14:tracePt t="19591" x="6262688" y="3694113"/>
          <p14:tracePt t="19599" x="6234113" y="3708400"/>
          <p14:tracePt t="19607" x="6211888" y="3722688"/>
          <p14:tracePt t="19616" x="6197600" y="3736975"/>
          <p14:tracePt t="19624" x="6175375" y="3759200"/>
          <p14:tracePt t="19632" x="6146800" y="3759200"/>
          <p14:tracePt t="19640" x="6124575" y="3773488"/>
          <p14:tracePt t="19648" x="6110288" y="3787775"/>
          <p14:tracePt t="19656" x="6081713" y="3810000"/>
          <p14:tracePt t="19665" x="6059488" y="3824288"/>
          <p14:tracePt t="19672" x="6030913" y="3838575"/>
          <p14:tracePt t="19681" x="6022975" y="3846513"/>
          <p14:tracePt t="19689" x="5994400" y="3860800"/>
          <p14:tracePt t="19697" x="5972175" y="3889375"/>
          <p14:tracePt t="19705" x="5957888" y="3897313"/>
          <p14:tracePt t="19713" x="5929313" y="3911600"/>
          <p14:tracePt t="19721" x="5921375" y="3940175"/>
          <p14:tracePt t="19729" x="5892800" y="3948113"/>
          <p14:tracePt t="19737" x="5878513" y="3976688"/>
          <p14:tracePt t="19745" x="5870575" y="3990975"/>
          <p14:tracePt t="19753" x="5856288" y="3998913"/>
          <p14:tracePt t="19762" x="5842000" y="4013200"/>
          <p14:tracePt t="19769" x="5819775" y="4027488"/>
          <p14:tracePt t="19778" x="5805488" y="4041775"/>
          <p14:tracePt t="19786" x="5791200" y="4064000"/>
          <p14:tracePt t="19794" x="5776913" y="4078288"/>
          <p14:tracePt t="19802" x="5768975" y="4100513"/>
          <p14:tracePt t="19811" x="5754688" y="4114800"/>
          <p14:tracePt t="19818" x="5740400" y="4129088"/>
          <p14:tracePt t="19827" x="5726113" y="4151313"/>
          <p14:tracePt t="19834" x="5726113" y="4165600"/>
          <p14:tracePt t="19843" x="5718175" y="4194175"/>
          <p14:tracePt t="19850" x="5703888" y="4202113"/>
          <p14:tracePt t="19860" x="5689600" y="4230688"/>
          <p14:tracePt t="19867" x="5689600" y="4244975"/>
          <p14:tracePt t="19876" x="5675313" y="4252913"/>
          <p14:tracePt t="19883" x="5675313" y="4267200"/>
          <p14:tracePt t="19893" x="5675313" y="4281488"/>
          <p14:tracePt t="19906" x="5667375" y="4281488"/>
          <p14:tracePt t="19915" x="5667375" y="4295775"/>
          <p14:tracePt t="19939" x="5667375" y="4303713"/>
          <p14:tracePt t="20210" x="5653088" y="4303713"/>
          <p14:tracePt t="20218" x="5638800" y="4303713"/>
          <p14:tracePt t="20227" x="5624513" y="4318000"/>
          <p14:tracePt t="20234" x="5602288" y="4332288"/>
          <p14:tracePt t="20243" x="5588000" y="4346575"/>
          <p14:tracePt t="20250" x="5565775" y="4346575"/>
          <p14:tracePt t="20258" x="5551488" y="4354513"/>
          <p14:tracePt t="20266" x="5522913" y="4354513"/>
          <p14:tracePt t="20274" x="5514975" y="4368800"/>
          <p14:tracePt t="20282" x="5500688" y="4368800"/>
          <p14:tracePt t="20291" x="5486400" y="4368800"/>
          <p14:tracePt t="20299" x="5472113" y="4368800"/>
          <p14:tracePt t="20306" x="5464175" y="4368800"/>
          <p14:tracePt t="20316" x="5449888" y="4368800"/>
          <p14:tracePt t="20323" x="5421313" y="4368800"/>
          <p14:tracePt t="20331" x="5399088" y="4368800"/>
          <p14:tracePt t="20339" x="5384800" y="4368800"/>
          <p14:tracePt t="20347" x="5362575" y="4368800"/>
          <p14:tracePt t="20355" x="5319713" y="4368800"/>
          <p14:tracePt t="20363" x="5311775" y="4368800"/>
          <p14:tracePt t="20371" x="5268913" y="4368800"/>
          <p14:tracePt t="20379" x="5260975" y="4368800"/>
          <p14:tracePt t="20387" x="5218113" y="4368800"/>
          <p14:tracePt t="20396" x="5195888" y="4368800"/>
          <p14:tracePt t="20403" x="5181600" y="4368800"/>
          <p14:tracePt t="20411" x="5167313" y="4368800"/>
          <p14:tracePt t="20419" x="5159375" y="4368800"/>
          <p14:tracePt t="20428" x="5145088" y="4368800"/>
          <p14:tracePt t="20436" x="5130800" y="4368800"/>
          <p14:tracePt t="20453" x="5116513" y="4368800"/>
          <p14:tracePt t="20462" x="5116513" y="4383088"/>
          <p14:tracePt t="20541" x="5130800" y="4383088"/>
          <p14:tracePt t="20549" x="5145088" y="4383088"/>
          <p14:tracePt t="20557" x="5159375" y="4383088"/>
          <p14:tracePt t="20565" x="5167313" y="4383088"/>
          <p14:tracePt t="20573" x="5195888" y="4383088"/>
          <p14:tracePt t="20582" x="5210175" y="4383088"/>
          <p14:tracePt t="20590" x="5218113" y="4383088"/>
          <p14:tracePt t="20598" x="5232400" y="4383088"/>
          <p14:tracePt t="20606" x="5260975" y="4383088"/>
          <p14:tracePt t="20614" x="5268913" y="4397375"/>
          <p14:tracePt t="20622" x="5283200" y="4397375"/>
          <p14:tracePt t="20630" x="5297488" y="4397375"/>
          <p14:tracePt t="20645" x="5311775" y="4397375"/>
          <p14:tracePt t="20654" x="5319713" y="4397375"/>
          <p14:tracePt t="20663" x="5319713" y="4405313"/>
          <p14:tracePt t="20678" x="5334000" y="4405313"/>
          <p14:tracePt t="20695" x="5348288" y="4405313"/>
          <p14:tracePt t="20711" x="5362575" y="4405313"/>
          <p14:tracePt t="20719" x="5370513" y="4405313"/>
          <p14:tracePt t="20735" x="5384800" y="4405313"/>
          <p14:tracePt t="20744" x="5399088" y="4405313"/>
          <p14:tracePt t="20751" x="5413375" y="4405313"/>
          <p14:tracePt t="20760" x="5421313" y="4405313"/>
          <p14:tracePt t="20767" x="5435600" y="4405313"/>
          <p14:tracePt t="20783" x="5449888" y="4405313"/>
          <p14:tracePt t="20792" x="5472113" y="4405313"/>
          <p14:tracePt t="20800" x="5486400" y="4405313"/>
          <p14:tracePt t="20808" x="5500688" y="4405313"/>
          <p14:tracePt t="20816" x="5514975" y="4405313"/>
          <p14:tracePt t="20824" x="5522913" y="4405313"/>
          <p14:tracePt t="20833" x="5551488" y="4419600"/>
          <p14:tracePt t="20841" x="5565775" y="4419600"/>
          <p14:tracePt t="20849" x="5573713" y="4419600"/>
          <p14:tracePt t="20856" x="5588000" y="4419600"/>
          <p14:tracePt t="20865" x="5602288" y="4419600"/>
          <p14:tracePt t="20873" x="5616575" y="4419600"/>
          <p14:tracePt t="20881" x="5624513" y="4419600"/>
          <p14:tracePt t="20888" x="5653088" y="4419600"/>
          <p14:tracePt t="20905" x="5675313" y="4419600"/>
          <p14:tracePt t="20914" x="5689600" y="4419600"/>
          <p14:tracePt t="20921" x="5718175" y="4419600"/>
          <p14:tracePt t="20930" x="5754688" y="4419600"/>
          <p14:tracePt t="20937" x="5776913" y="4419600"/>
          <p14:tracePt t="20946" x="5819775" y="4419600"/>
          <p14:tracePt t="20953" x="5856288" y="4419600"/>
          <p14:tracePt t="20963" x="5892800" y="4419600"/>
          <p14:tracePt t="20970" x="5929313" y="4419600"/>
          <p14:tracePt t="20979" x="5972175" y="4419600"/>
          <p14:tracePt t="20986" x="5994400" y="4419600"/>
          <p14:tracePt t="20994" x="6059488" y="4419600"/>
          <p14:tracePt t="21002" x="6110288" y="4419600"/>
          <p14:tracePt t="21011" x="6161088" y="4419600"/>
          <p14:tracePt t="21018" x="6211888" y="4419600"/>
          <p14:tracePt t="21027" x="6248400" y="4419600"/>
          <p14:tracePt t="21034" x="6284913" y="4419600"/>
          <p14:tracePt t="21044" x="6350000" y="4397375"/>
          <p14:tracePt t="21051" x="6378575" y="4397375"/>
          <p14:tracePt t="21060" x="6415088" y="4383088"/>
          <p14:tracePt t="21067" x="6437313" y="4368800"/>
          <p14:tracePt t="21078" x="6465888" y="4354513"/>
          <p14:tracePt t="21083" x="6488113" y="4346575"/>
          <p14:tracePt t="21092" x="6516688" y="4332288"/>
          <p14:tracePt t="21100" x="6530975" y="4318000"/>
          <p14:tracePt t="21107" x="6538913" y="4303713"/>
          <p14:tracePt t="21116" x="6553200" y="4295775"/>
          <p14:tracePt t="21124" x="6553200" y="4252913"/>
          <p14:tracePt t="21132" x="6567488" y="4244975"/>
          <p14:tracePt t="21139" x="6567488" y="4216400"/>
          <p14:tracePt t="21148" x="6567488" y="4194175"/>
          <p14:tracePt t="21156" x="6567488" y="4151313"/>
          <p14:tracePt t="21164" x="6538913" y="4129088"/>
          <p14:tracePt t="21172" x="6516688" y="4100513"/>
          <p14:tracePt t="21182" x="6488113" y="4078288"/>
          <p14:tracePt t="21189" x="6451600" y="4049713"/>
          <p14:tracePt t="21197" x="6429375" y="4013200"/>
          <p14:tracePt t="21205" x="6378575" y="3998913"/>
          <p14:tracePt t="21215" x="6335713" y="3976688"/>
          <p14:tracePt t="21223" x="6299200" y="3962400"/>
          <p14:tracePt t="21229" x="6248400" y="3948113"/>
          <p14:tracePt t="21237" x="6197600" y="3948113"/>
          <p14:tracePt t="21249" x="6161088" y="3948113"/>
          <p14:tracePt t="21256" x="6110288" y="3948113"/>
          <p14:tracePt t="21263" x="6081713" y="3948113"/>
          <p14:tracePt t="21269" x="6030913" y="3948113"/>
          <p14:tracePt t="21281" x="6008688" y="3962400"/>
          <p14:tracePt t="21289" x="5994400" y="3976688"/>
          <p14:tracePt t="21295" x="5943600" y="4013200"/>
          <p14:tracePt t="21302" x="5921375" y="4041775"/>
          <p14:tracePt t="21315" x="5892800" y="4064000"/>
          <p14:tracePt t="21324" x="5878513" y="4100513"/>
          <p14:tracePt t="21330" x="5870575" y="4143375"/>
          <p14:tracePt t="21336" x="5856288" y="4179888"/>
          <p14:tracePt t="21350" x="5842000" y="4194175"/>
          <p14:tracePt t="21351" x="5827713" y="4230688"/>
          <p14:tracePt t="21359" x="5827713" y="4267200"/>
          <p14:tracePt t="21367" x="5819775" y="4295775"/>
          <p14:tracePt t="21374" x="5819775" y="4332288"/>
          <p14:tracePt t="21383" x="5819775" y="4383088"/>
          <p14:tracePt t="21391" x="5819775" y="4397375"/>
          <p14:tracePt t="21399" x="5819775" y="4433888"/>
          <p14:tracePt t="21406" x="5819775" y="4456113"/>
          <p14:tracePt t="21416" x="5819775" y="4484688"/>
          <p14:tracePt t="21423" x="5819775" y="4506913"/>
          <p14:tracePt t="21431" x="5819775" y="4535488"/>
          <p14:tracePt t="21439" x="5819775" y="4557713"/>
          <p14:tracePt t="21447" x="5856288" y="4600575"/>
          <p14:tracePt t="21455" x="5878513" y="4608513"/>
          <p14:tracePt t="21463" x="5907088" y="4622800"/>
          <p14:tracePt t="21471" x="5929313" y="4651375"/>
          <p14:tracePt t="21480" x="5972175" y="4659313"/>
          <p14:tracePt t="21488" x="6008688" y="4673600"/>
          <p14:tracePt t="21496" x="6045200" y="4687888"/>
          <p14:tracePt t="21504" x="6081713" y="4702175"/>
          <p14:tracePt t="21512" x="6124575" y="4702175"/>
          <p14:tracePt t="21520" x="6146800" y="4702175"/>
          <p14:tracePt t="21529" x="6183313" y="4702175"/>
          <p14:tracePt t="21536" x="6226175" y="4702175"/>
          <p14:tracePt t="21546" x="6276975" y="4702175"/>
          <p14:tracePt t="21552" x="6313488" y="4702175"/>
          <p14:tracePt t="21562" x="6327775" y="4702175"/>
          <p14:tracePt t="21569" x="6364288" y="4702175"/>
          <p14:tracePt t="21578" x="6386513" y="4687888"/>
          <p14:tracePt t="21584" x="6415088" y="4673600"/>
          <p14:tracePt t="21594" x="6437313" y="4659313"/>
          <p14:tracePt t="21601" x="6465888" y="4651375"/>
          <p14:tracePt t="21611" x="6488113" y="4637088"/>
          <p14:tracePt t="21617" x="6516688" y="4622800"/>
          <p14:tracePt t="21627" x="6530975" y="4608513"/>
          <p14:tracePt t="21633" x="6553200" y="4586288"/>
          <p14:tracePt t="21643" x="6581775" y="4572000"/>
          <p14:tracePt t="21649" x="6604000" y="4557713"/>
          <p14:tracePt t="21660" x="6618288" y="4549775"/>
          <p14:tracePt t="21664" x="6632575" y="4535488"/>
          <p14:tracePt t="21676" x="6640513" y="4521200"/>
          <p14:tracePt t="21681" x="6654800" y="4506913"/>
          <p14:tracePt t="21692" x="6669088" y="4484688"/>
          <p14:tracePt t="21697" x="6691313" y="4456113"/>
          <p14:tracePt t="21710" x="6691313" y="4448175"/>
          <p14:tracePt t="21713" x="6705600" y="4419600"/>
          <p14:tracePt t="21727" x="6705600" y="4397375"/>
          <p14:tracePt t="21731" x="6705600" y="4354513"/>
          <p14:tracePt t="21744" x="6705600" y="4318000"/>
          <p14:tracePt t="21748" x="6705600" y="4295775"/>
          <p14:tracePt t="21760" x="6705600" y="4252913"/>
          <p14:tracePt t="21764" x="6691313" y="4230688"/>
          <p14:tracePt t="21777" x="6683375" y="4194175"/>
          <p14:tracePt t="21781" x="6654800" y="4151313"/>
          <p14:tracePt t="21792" x="6640513" y="4129088"/>
          <p14:tracePt t="21797" x="6604000" y="4078288"/>
          <p14:tracePt t="21810" x="6581775" y="4049713"/>
          <p14:tracePt t="21814" x="6567488" y="4041775"/>
          <p14:tracePt t="21826" x="6553200" y="4013200"/>
          <p14:tracePt t="21830" x="6530975" y="3990975"/>
          <p14:tracePt t="21843" x="6516688" y="3976688"/>
          <p14:tracePt t="21847" x="6502400" y="3962400"/>
          <p14:tracePt t="21860" x="6488113" y="3948113"/>
          <p14:tracePt t="22036" x="6480175" y="3948113"/>
          <p14:tracePt t="22045" x="6451600" y="3962400"/>
          <p14:tracePt t="22053" x="6415088" y="4013200"/>
          <p14:tracePt t="22064" x="6386513" y="4049713"/>
          <p14:tracePt t="22069" x="6350000" y="4100513"/>
          <p14:tracePt t="22081" x="6327775" y="4151313"/>
          <p14:tracePt t="22085" x="6276975" y="4252913"/>
          <p14:tracePt t="22099" x="6211888" y="4383088"/>
          <p14:tracePt t="22103" x="6175375" y="4498975"/>
          <p14:tracePt t="22116" x="6146800" y="4673600"/>
          <p14:tracePt t="22127" x="6124575" y="4862513"/>
          <p14:tracePt t="22134" x="6124575" y="4913313"/>
          <p14:tracePt t="22142" x="6124575" y="5029200"/>
          <p14:tracePt t="22150" x="6124575" y="5108575"/>
          <p14:tracePt t="22158" x="6124575" y="5181600"/>
          <p14:tracePt t="22166" x="6124575" y="5218113"/>
          <p14:tracePt t="22174" x="6124575" y="5283200"/>
          <p14:tracePt t="22182" x="6124575" y="5319713"/>
          <p14:tracePt t="22190" x="6124575" y="5362575"/>
          <p14:tracePt t="22199" x="6132513" y="5384800"/>
          <p14:tracePt t="22207" x="6146800" y="5413375"/>
          <p14:tracePt t="22215" x="6146800" y="5421313"/>
          <p14:tracePt t="22223" x="6146800" y="5435600"/>
          <p14:tracePt t="22233" x="6161088" y="5449888"/>
          <p14:tracePt t="22241" x="6161088" y="5464175"/>
          <p14:tracePt t="22254" x="6161088" y="5472113"/>
          <p14:tracePt t="22286" x="6161088" y="5486400"/>
          <p14:tracePt t="22318" x="6161088" y="5500688"/>
          <p14:tracePt t="22335" x="6146800" y="5500688"/>
          <p14:tracePt t="22344" x="6146800" y="5514975"/>
          <p14:tracePt t="22352" x="6132513" y="5514975"/>
          <p14:tracePt t="22361" x="6124575" y="5514975"/>
          <p14:tracePt t="22368" x="6124575" y="5522913"/>
          <p14:tracePt t="22378" x="6110288" y="5522913"/>
          <p14:tracePt t="22391" x="6096000" y="5522913"/>
          <p14:tracePt t="22407" x="6081713" y="5514975"/>
          <p14:tracePt t="22416" x="6073775" y="5500688"/>
          <p14:tracePt t="22424" x="6059488" y="5472113"/>
          <p14:tracePt t="22433" x="6045200" y="5464175"/>
          <p14:tracePt t="22441" x="6030913" y="5435600"/>
          <p14:tracePt t="22449" x="6008688" y="5421313"/>
          <p14:tracePt t="22457" x="5994400" y="5413375"/>
          <p14:tracePt t="22465" x="5980113" y="5399088"/>
          <p14:tracePt t="22473" x="5972175" y="5384800"/>
          <p14:tracePt t="22481" x="5957888" y="5370513"/>
          <p14:tracePt t="22489" x="5943600" y="5370513"/>
          <p14:tracePt t="22499" x="5943600" y="5362575"/>
          <p14:tracePt t="22506" x="5929313" y="5362575"/>
          <p14:tracePt t="22514" x="5929313" y="5348288"/>
          <p14:tracePt t="22522" x="5921375" y="5348288"/>
          <p14:tracePt t="22561" x="5907088" y="5334000"/>
          <p14:tracePt t="22585" x="5892800" y="5334000"/>
          <p14:tracePt t="22601" x="5878513" y="5334000"/>
          <p14:tracePt t="22610" x="5878513" y="5319713"/>
          <p14:tracePt t="22634" x="5870575" y="5319713"/>
          <p14:tracePt t="22747" x="5878513" y="5319713"/>
          <p14:tracePt t="22756" x="5892800" y="5319713"/>
          <p14:tracePt t="22771" x="5921375" y="5319713"/>
          <p14:tracePt t="22780" x="5929313" y="5319713"/>
          <p14:tracePt t="22788" x="5943600" y="5319713"/>
          <p14:tracePt t="22797" x="5972175" y="5319713"/>
          <p14:tracePt t="22805" x="5980113" y="5319713"/>
          <p14:tracePt t="22814" x="6022975" y="5319713"/>
          <p14:tracePt t="22821" x="6045200" y="5319713"/>
          <p14:tracePt t="22831" x="6073775" y="5319713"/>
          <p14:tracePt t="22837" x="6096000" y="5319713"/>
          <p14:tracePt t="22847" x="6124575" y="5319713"/>
          <p14:tracePt t="22853" x="6146800" y="5319713"/>
          <p14:tracePt t="22864" x="6175375" y="5319713"/>
          <p14:tracePt t="22870" x="6183313" y="5319713"/>
          <p14:tracePt t="22880" x="6211888" y="5319713"/>
          <p14:tracePt t="22886" x="6226175" y="5319713"/>
          <p14:tracePt t="22896" x="6234113" y="5319713"/>
          <p14:tracePt t="22902" x="6248400" y="5319713"/>
          <p14:tracePt t="22913" x="6262688" y="5319713"/>
          <p14:tracePt t="22918" x="6276975" y="5319713"/>
          <p14:tracePt t="22929" x="6284913" y="5311775"/>
          <p14:tracePt t="22934" x="6299200" y="5311775"/>
          <p14:tracePt t="22946" x="6299200" y="5297488"/>
          <p14:tracePt t="22951" x="6313488" y="5297488"/>
          <p14:tracePt t="22962" x="6327775" y="5297488"/>
          <p14:tracePt t="22966" x="6335713" y="5297488"/>
          <p14:tracePt t="22975" x="6335713" y="5283200"/>
          <p14:tracePt t="22983" x="6364288" y="5283200"/>
          <p14:tracePt t="22991" x="6378575" y="5283200"/>
          <p14:tracePt t="22999" x="6386513" y="5268913"/>
          <p14:tracePt t="23007" x="6400800" y="5268913"/>
          <p14:tracePt t="23015" x="6415088" y="5260975"/>
          <p14:tracePt t="23023" x="6429375" y="5260975"/>
          <p14:tracePt t="23032" x="6437313" y="5246688"/>
          <p14:tracePt t="23039" x="6465888" y="5246688"/>
          <p14:tracePt t="23048" x="6480175" y="5232400"/>
          <p14:tracePt t="23062" x="6488113" y="5218113"/>
          <p14:tracePt t="23078" x="6502400" y="5210175"/>
          <p14:tracePt t="23087" x="6516688" y="5210175"/>
          <p14:tracePt t="23096" x="6516688" y="5195888"/>
          <p14:tracePt t="23104" x="6530975" y="5181600"/>
          <p14:tracePt t="23114" x="6538913" y="5181600"/>
          <p14:tracePt t="23120" x="6553200" y="5167313"/>
          <p14:tracePt t="23135" x="6567488" y="5159375"/>
          <p14:tracePt t="23145" x="6581775" y="5145088"/>
          <p14:tracePt t="23160" x="6589713" y="5145088"/>
          <p14:tracePt t="23168" x="6604000" y="5130800"/>
          <p14:tracePt t="23178" x="6618288" y="5130800"/>
          <p14:tracePt t="23185" x="6618288" y="5116513"/>
          <p14:tracePt t="23200" x="6632575" y="5116513"/>
          <p14:tracePt t="23209" x="6640513" y="5108575"/>
          <p14:tracePt t="23224" x="6654800" y="5094288"/>
          <p14:tracePt t="23233" x="6669088" y="5094288"/>
          <p14:tracePt t="23241" x="6683375" y="5080000"/>
          <p14:tracePt t="23249" x="6691313" y="5080000"/>
          <p14:tracePt t="23257" x="6705600" y="5065713"/>
          <p14:tracePt t="23265" x="6719888" y="5065713"/>
          <p14:tracePt t="23273" x="6734175" y="5057775"/>
          <p14:tracePt t="23282" x="6742113" y="5043488"/>
          <p14:tracePt t="23297" x="6770688" y="5029200"/>
          <p14:tracePt t="23306" x="6784975" y="5014913"/>
          <p14:tracePt t="23314" x="6792913" y="5006975"/>
          <p14:tracePt t="23322" x="6821488" y="5006975"/>
          <p14:tracePt t="23330" x="6835775" y="4992688"/>
          <p14:tracePt t="23338" x="6843713" y="4978400"/>
          <p14:tracePt t="23347" x="6843713" y="4964113"/>
          <p14:tracePt t="23354" x="6858000" y="4956175"/>
          <p14:tracePt t="23369" x="6872288" y="4941888"/>
          <p14:tracePt t="23386" x="6886575" y="4927600"/>
          <p14:tracePt t="23396" x="6886575" y="4913313"/>
          <p14:tracePt t="23410" x="6886575" y="4905375"/>
          <p14:tracePt t="23418" x="6894513" y="4891088"/>
          <p14:tracePt t="23434" x="6894513" y="4876800"/>
          <p14:tracePt t="23450" x="6894513" y="4862513"/>
          <p14:tracePt t="23474" x="6894513" y="4854575"/>
          <p14:tracePt t="23547" x="6886575" y="4862513"/>
          <p14:tracePt t="23556" x="6872288" y="4876800"/>
          <p14:tracePt t="23565" x="6872288" y="4891088"/>
          <p14:tracePt t="23572" x="6843713" y="4913313"/>
          <p14:tracePt t="23582" x="6821488" y="4927600"/>
          <p14:tracePt t="23589" x="6807200" y="4956175"/>
          <p14:tracePt t="23597" x="6784975" y="4978400"/>
          <p14:tracePt t="23605" x="6742113" y="5014913"/>
          <p14:tracePt t="23615" x="6734175" y="5029200"/>
          <p14:tracePt t="23623" x="6705600" y="5043488"/>
          <p14:tracePt t="23629" x="6691313" y="5065713"/>
          <p14:tracePt t="23637" x="6669088" y="5094288"/>
          <p14:tracePt t="23648" x="6640513" y="5108575"/>
          <p14:tracePt t="23656" x="6632575" y="5116513"/>
          <p14:tracePt t="23662" x="6604000" y="5145088"/>
          <p14:tracePt t="23670" x="6589713" y="5159375"/>
          <p14:tracePt t="23681" x="6581775" y="5167313"/>
          <p14:tracePt t="23689" x="6567488" y="5181600"/>
          <p14:tracePt t="23695" x="6553200" y="5195888"/>
          <p14:tracePt t="23702" x="6538913" y="5195888"/>
          <p14:tracePt t="23714" x="6530975" y="5210175"/>
          <p14:tracePt t="23722" x="6516688" y="5218113"/>
          <p14:tracePt t="23727" x="6488113" y="5218113"/>
          <p14:tracePt t="23734" x="6465888" y="5232400"/>
          <p14:tracePt t="23747" x="6437313" y="5246688"/>
          <p14:tracePt t="23755" x="6415088" y="5260975"/>
          <p14:tracePt t="23761" x="6378575" y="5268913"/>
          <p14:tracePt t="23767" x="6364288" y="5283200"/>
          <p14:tracePt t="23780" x="6335713" y="5297488"/>
          <p14:tracePt t="23788" x="6313488" y="5311775"/>
          <p14:tracePt t="23794" x="6276975" y="5319713"/>
          <p14:tracePt t="23800" x="6248400" y="5334000"/>
          <p14:tracePt t="23814" x="6226175" y="5348288"/>
          <p14:tracePt t="23821" x="6197600" y="5362575"/>
          <p14:tracePt t="23826" x="6175375" y="5362575"/>
          <p14:tracePt t="23833" x="6146800" y="5370513"/>
          <p14:tracePt t="23844" x="6124575" y="5370513"/>
          <p14:tracePt t="23848" x="6096000" y="5370513"/>
          <p14:tracePt t="23860" x="6081713" y="5384800"/>
          <p14:tracePt t="23865" x="6059488" y="5384800"/>
          <p14:tracePt t="23876" x="6022975" y="5399088"/>
          <p14:tracePt t="23880" x="5994400" y="5399088"/>
          <p14:tracePt t="23893" x="5972175" y="5399088"/>
          <p14:tracePt t="23896" x="5943600" y="5399088"/>
          <p14:tracePt t="23910" x="5921375" y="5399088"/>
          <p14:tracePt t="23913" x="5892800" y="5399088"/>
          <p14:tracePt t="23926" x="5878513" y="5399088"/>
          <p14:tracePt t="23930" x="5856288" y="5399088"/>
          <p14:tracePt t="23943" x="5842000" y="5384800"/>
          <p14:tracePt t="23947" x="5827713" y="5384800"/>
          <p14:tracePt t="23960" x="5827713" y="5370513"/>
          <p14:tracePt t="23969" x="5819775" y="5370513"/>
          <p14:tracePt t="23984" x="5819775" y="5362575"/>
          <p14:tracePt t="24040" x="5827713" y="5362575"/>
          <p14:tracePt t="24049" x="5842000" y="5348288"/>
          <p14:tracePt t="24058" x="5856288" y="5348288"/>
          <p14:tracePt t="24066" x="5892800" y="5334000"/>
          <p14:tracePt t="24074" x="5921375" y="5334000"/>
          <p14:tracePt t="24082" x="5957888" y="5334000"/>
          <p14:tracePt t="24090" x="5994400" y="5319713"/>
          <p14:tracePt t="24098" x="6030913" y="5319713"/>
          <p14:tracePt t="24106" x="6081713" y="5311775"/>
          <p14:tracePt t="24115" x="6124575" y="5311775"/>
          <p14:tracePt t="24123" x="6175375" y="5311775"/>
          <p14:tracePt t="24132" x="6211888" y="5297488"/>
          <p14:tracePt t="24140" x="6276975" y="5297488"/>
          <p14:tracePt t="24148" x="6327775" y="5283200"/>
          <p14:tracePt t="24155" x="6378575" y="5283200"/>
          <p14:tracePt t="24167" x="6437313" y="5268913"/>
          <p14:tracePt t="24176" x="6465888" y="5260975"/>
          <p14:tracePt t="24182" x="6516688" y="5246688"/>
          <p14:tracePt t="24189" x="6553200" y="5232400"/>
          <p14:tracePt t="24199" x="6581775" y="5218113"/>
          <p14:tracePt t="24205" x="6618288" y="5210175"/>
          <p14:tracePt t="24215" x="6632575" y="5210175"/>
          <p14:tracePt t="24220" x="6640513" y="5195888"/>
          <p14:tracePt t="24236" x="6654800" y="5181600"/>
          <p14:tracePt t="24259" x="6669088" y="5181600"/>
          <p14:tracePt t="24541" x="6669088" y="5167313"/>
          <p14:tracePt t="24550" x="6669088" y="5145088"/>
          <p14:tracePt t="24558" x="6683375" y="5116513"/>
          <p14:tracePt t="24566" x="6691313" y="5094288"/>
          <p14:tracePt t="24575" x="6719888" y="5043488"/>
          <p14:tracePt t="24583" x="6742113" y="4992688"/>
          <p14:tracePt t="24591" x="6756400" y="4956175"/>
          <p14:tracePt t="24599" x="6770688" y="4913313"/>
          <p14:tracePt t="24607" x="6792913" y="4876800"/>
          <p14:tracePt t="24615" x="6792913" y="4840288"/>
          <p14:tracePt t="24623" x="6807200" y="4803775"/>
          <p14:tracePt t="24631" x="6821488" y="4760913"/>
          <p14:tracePt t="24640" x="6835775" y="4702175"/>
          <p14:tracePt t="24648" x="6835775" y="4659313"/>
          <p14:tracePt t="24656" x="6843713" y="4622800"/>
          <p14:tracePt t="24665" x="6843713" y="4586288"/>
          <p14:tracePt t="24672" x="6843713" y="4535488"/>
          <p14:tracePt t="24680" x="6843713" y="4484688"/>
          <p14:tracePt t="24688" x="6843713" y="4433888"/>
          <p14:tracePt t="24696" x="6843713" y="4405313"/>
          <p14:tracePt t="24704" x="6821488" y="4346575"/>
          <p14:tracePt t="24712" x="6792913" y="4303713"/>
          <p14:tracePt t="24720" x="6770688" y="4281488"/>
          <p14:tracePt t="24729" x="6734175" y="4252913"/>
          <p14:tracePt t="24737" x="6691313" y="4244975"/>
          <p14:tracePt t="24746" x="6654800" y="4230688"/>
          <p14:tracePt t="24753" x="6618288" y="4202113"/>
          <p14:tracePt t="24762" x="6567488" y="4202113"/>
          <p14:tracePt t="24769" x="6516688" y="4194175"/>
          <p14:tracePt t="24778" x="6465888" y="4179888"/>
          <p14:tracePt t="24785" x="6415088" y="4179888"/>
          <p14:tracePt t="24795" x="6364288" y="4165600"/>
          <p14:tracePt t="24802" x="6327775" y="4165600"/>
          <p14:tracePt t="24811" x="6276975" y="4165600"/>
          <p14:tracePt t="24818" x="6226175" y="4165600"/>
          <p14:tracePt t="24827" x="6175375" y="4165600"/>
          <p14:tracePt t="24834" x="6124575" y="4165600"/>
          <p14:tracePt t="24843" x="6081713" y="4179888"/>
          <p14:tracePt t="24850" x="6059488" y="4194175"/>
          <p14:tracePt t="24860" x="6022975" y="4202113"/>
          <p14:tracePt t="24866" x="5994400" y="4216400"/>
          <p14:tracePt t="24876" x="5957888" y="4230688"/>
          <p14:tracePt t="24882" x="5929313" y="4244975"/>
          <p14:tracePt t="24893" x="5921375" y="4244975"/>
          <p14:tracePt t="24899" x="5907088" y="4252913"/>
          <p14:tracePt t="24909" x="5892800" y="4252913"/>
          <p14:tracePt t="24914" x="5878513" y="4252913"/>
          <p14:tracePt t="24937" x="5870575" y="4252913"/>
          <p14:tracePt t="25018" x="5870575" y="4267200"/>
          <p14:tracePt t="25027" x="5870575" y="4295775"/>
          <p14:tracePt t="25035" x="5870575" y="4318000"/>
          <p14:tracePt t="25044" x="5870575" y="4332288"/>
          <p14:tracePt t="25052" x="5878513" y="4368800"/>
          <p14:tracePt t="25062" x="5892800" y="4405313"/>
          <p14:tracePt t="25068" x="5921375" y="4448175"/>
          <p14:tracePt t="25079" x="5929313" y="4498975"/>
          <p14:tracePt t="25084" x="5957888" y="4549775"/>
          <p14:tracePt t="25096" x="5980113" y="4608513"/>
          <p14:tracePt t="25100" x="6022975" y="4687888"/>
          <p14:tracePt t="25113" x="6045200" y="4752975"/>
          <p14:tracePt t="25118" x="6073775" y="4811713"/>
          <p14:tracePt t="25125" x="6096000" y="4862513"/>
          <p14:tracePt t="25135" x="6110288" y="4891088"/>
          <p14:tracePt t="25141" x="6124575" y="4941888"/>
          <p14:tracePt t="25149" x="6132513" y="4978400"/>
          <p14:tracePt t="25157" x="6161088" y="5014913"/>
          <p14:tracePt t="25165" x="6175375" y="5043488"/>
          <p14:tracePt t="25173" x="6183313" y="5065713"/>
          <p14:tracePt t="25181" x="6197600" y="5094288"/>
          <p14:tracePt t="25189" x="6211888" y="5108575"/>
          <p14:tracePt t="25197" x="6211888" y="5116513"/>
          <p14:tracePt t="25205" x="6226175" y="5116513"/>
          <p14:tracePt t="25214" x="6226175" y="5130800"/>
          <p14:tracePt t="25228" x="6234113" y="5145088"/>
          <p14:tracePt t="25245" x="6248400" y="5145088"/>
          <p14:tracePt t="25253" x="6248400" y="5159375"/>
          <p14:tracePt t="25293" x="6248400" y="5167313"/>
          <p14:tracePt t="25350" x="6262688" y="5167313"/>
          <p14:tracePt t="25358" x="6262688" y="5181600"/>
          <p14:tracePt t="25544" x="6226175" y="5181600"/>
          <p14:tracePt t="25552" x="6197600" y="5181600"/>
          <p14:tracePt t="25561" x="6161088" y="5210175"/>
          <p14:tracePt t="25569" x="6132513" y="5232400"/>
          <p14:tracePt t="25579" x="6110288" y="5260975"/>
          <p14:tracePt t="25585" x="6096000" y="5283200"/>
          <p14:tracePt t="25597" x="6073775" y="5311775"/>
          <p14:tracePt t="25601" x="6045200" y="5348288"/>
          <p14:tracePt t="25613" x="6022975" y="5399088"/>
          <p14:tracePt t="25617" x="6008688" y="5435600"/>
          <p14:tracePt t="25630" x="5994400" y="5464175"/>
          <p14:tracePt t="25634" x="5994400" y="5500688"/>
          <p14:tracePt t="25646" x="5994400" y="5522913"/>
          <p14:tracePt t="25650" x="5994400" y="5565775"/>
          <p14:tracePt t="25659" x="5994400" y="5588000"/>
          <p14:tracePt t="25667" x="5994400" y="5616575"/>
          <p14:tracePt t="25674" x="6008688" y="5624513"/>
          <p14:tracePt t="25683" x="6045200" y="5653088"/>
          <p14:tracePt t="25691" x="6073775" y="5667375"/>
          <p14:tracePt t="25699" x="6081713" y="5667375"/>
          <p14:tracePt t="25707" x="6110288" y="5675313"/>
          <p14:tracePt t="25715" x="6132513" y="5675313"/>
          <p14:tracePt t="25723" x="6161088" y="5689600"/>
          <p14:tracePt t="25731" x="6183313" y="5689600"/>
          <p14:tracePt t="25739" x="6211888" y="5689600"/>
          <p14:tracePt t="25748" x="6226175" y="5689600"/>
          <p14:tracePt t="25755" x="6234113" y="5689600"/>
          <p14:tracePt t="25764" x="6262688" y="5689600"/>
          <p14:tracePt t="25771" x="6276975" y="5689600"/>
          <p14:tracePt t="25786" x="6284913" y="5689600"/>
          <p14:tracePt t="25795" x="6299200" y="5689600"/>
          <p14:tracePt t="25810" x="6313488" y="5675313"/>
          <p14:tracePt t="25827" x="6327775" y="5675313"/>
          <p14:tracePt t="25851" x="6335713" y="5675313"/>
          <p14:tracePt t="25883" x="6335713" y="5667375"/>
          <p14:tracePt t="25899" x="6350000" y="5667375"/>
          <p14:tracePt t="26069" x="6335713" y="5667375"/>
          <p14:tracePt t="26085" x="6327775" y="5653088"/>
          <p14:tracePt t="26095" x="6284913" y="5653088"/>
          <p14:tracePt t="26102" x="6262688" y="5653088"/>
          <p14:tracePt t="26112" x="6248400" y="5638800"/>
          <p14:tracePt t="26119" x="6211888" y="5638800"/>
          <p14:tracePt t="26128" x="6183313" y="5638800"/>
          <p14:tracePt t="26135" x="6161088" y="5624513"/>
          <p14:tracePt t="26145" x="6124575" y="5624513"/>
          <p14:tracePt t="26151" x="6096000" y="5616575"/>
          <p14:tracePt t="26162" x="6073775" y="5616575"/>
          <p14:tracePt t="26167" x="6045200" y="5602288"/>
          <p14:tracePt t="26178" x="6022975" y="5602288"/>
          <p14:tracePt t="26184" x="6008688" y="5602288"/>
          <p14:tracePt t="26194" x="5980113" y="5602288"/>
          <p14:tracePt t="26200" x="5957888" y="5602288"/>
          <p14:tracePt t="26208" x="5943600" y="5602288"/>
          <p14:tracePt t="26223" x="5929313" y="5602288"/>
          <p14:tracePt t="26232" x="5921375" y="5602288"/>
          <p14:tracePt t="26240" x="5907088" y="5602288"/>
          <p14:tracePt t="26248" x="5892800" y="5602288"/>
          <p14:tracePt t="26256" x="5878513" y="5602288"/>
          <p14:tracePt t="26264" x="5870575" y="5616575"/>
          <p14:tracePt t="26272" x="5870575" y="5624513"/>
          <p14:tracePt t="26280" x="5856288" y="5624513"/>
          <p14:tracePt t="26288" x="5842000" y="5638800"/>
          <p14:tracePt t="26296" x="5842000" y="5653088"/>
          <p14:tracePt t="26305" x="5827713" y="5667375"/>
          <p14:tracePt t="26313" x="5827713" y="5675313"/>
          <p14:tracePt t="26321" x="5827713" y="5689600"/>
          <p14:tracePt t="26329" x="5827713" y="5718175"/>
          <p14:tracePt t="26337" x="5827713" y="5726113"/>
          <p14:tracePt t="26345" x="5827713" y="5754688"/>
          <p14:tracePt t="26353" x="5827713" y="5768975"/>
          <p14:tracePt t="26362" x="5842000" y="5791200"/>
          <p14:tracePt t="26369" x="5856288" y="5805488"/>
          <p14:tracePt t="26379" x="5870575" y="5827713"/>
          <p14:tracePt t="26386" x="5878513" y="5842000"/>
          <p14:tracePt t="26395" x="5892800" y="5856288"/>
          <p14:tracePt t="26402" x="5907088" y="5878513"/>
          <p14:tracePt t="26412" x="5921375" y="5892800"/>
          <p14:tracePt t="26419" x="5929313" y="5907088"/>
          <p14:tracePt t="26428" x="5943600" y="5921375"/>
          <p14:tracePt t="26435" x="5943600" y="5943600"/>
          <p14:tracePt t="26444" x="5957888" y="5957888"/>
          <p14:tracePt t="26451" x="5957888" y="5972175"/>
          <p14:tracePt t="26460" x="5972175" y="5980113"/>
          <p14:tracePt t="26467" x="5972175" y="5994400"/>
          <p14:tracePt t="26476" x="5972175" y="6022975"/>
          <p14:tracePt t="26483" x="5980113" y="6030913"/>
          <p14:tracePt t="26493" x="5980113" y="6045200"/>
          <p14:tracePt t="26499" x="5994400" y="6073775"/>
          <p14:tracePt t="26510" x="5994400" y="6081713"/>
          <p14:tracePt t="26515" x="6008688" y="6110288"/>
          <p14:tracePt t="26526" x="6008688" y="6124575"/>
          <p14:tracePt t="26531" x="6022975" y="6146800"/>
          <p14:tracePt t="26542" x="6022975" y="6161088"/>
          <p14:tracePt t="26547" x="6030913" y="6175375"/>
          <p14:tracePt t="26560" x="6030913" y="6197600"/>
          <p14:tracePt t="26563" x="6045200" y="6226175"/>
          <p14:tracePt t="26576" x="6045200" y="6234113"/>
          <p14:tracePt t="26580" x="6059488" y="6248400"/>
          <p14:tracePt t="26593" x="6059488" y="6276975"/>
          <p14:tracePt t="26598" x="6073775" y="6284913"/>
          <p14:tracePt t="26610" x="6073775" y="6299200"/>
          <p14:tracePt t="26614" x="6073775" y="6313488"/>
          <p14:tracePt t="26627" x="6081713" y="6327775"/>
          <p14:tracePt t="26631" x="6081713" y="6335713"/>
          <p14:tracePt t="26644" x="6096000" y="6335713"/>
          <p14:tracePt t="26647" x="6096000" y="6350000"/>
          <p14:tracePt t="26660" x="6110288" y="6364288"/>
          <p14:tracePt t="26669" x="6110288" y="6378575"/>
          <p14:tracePt t="26678" x="6124575" y="6378575"/>
          <p14:tracePt t="26685" x="6124575" y="6386513"/>
          <p14:tracePt t="26694" x="6132513" y="6386513"/>
          <p14:tracePt t="26710" x="6161088" y="6386513"/>
          <p14:tracePt t="26717" x="6175375" y="6386513"/>
          <p14:tracePt t="26725" x="6211888" y="6364288"/>
          <p14:tracePt t="26733" x="6248400" y="6327775"/>
          <p14:tracePt t="26741" x="6299200" y="6284913"/>
          <p14:tracePt t="26749" x="6350000" y="6248400"/>
          <p14:tracePt t="26757" x="6415088" y="6197600"/>
          <p14:tracePt t="26765" x="6480175" y="6161088"/>
          <p14:tracePt t="26774" x="6502400" y="6146800"/>
          <p14:tracePt t="26782" x="6589713" y="6110288"/>
          <p14:tracePt t="26789" x="6640513" y="6096000"/>
          <p14:tracePt t="26797" x="6654800" y="6096000"/>
          <p14:tracePt t="26805" x="6705600" y="6096000"/>
          <p14:tracePt t="26814" x="6734175" y="6096000"/>
          <p14:tracePt t="26822" x="6770688" y="6096000"/>
          <p14:tracePt t="26830" x="6784975" y="6096000"/>
          <p14:tracePt t="26838" x="6807200" y="6096000"/>
          <p14:tracePt t="26846" x="6821488" y="6110288"/>
          <p14:tracePt t="26854" x="6835775" y="6124575"/>
          <p14:tracePt t="26862" x="6843713" y="6146800"/>
          <p14:tracePt t="26870" x="6858000" y="6161088"/>
          <p14:tracePt t="26878" x="6872288" y="6175375"/>
          <p14:tracePt t="26886" x="6886575" y="6183313"/>
          <p14:tracePt t="26895" x="6894513" y="6197600"/>
          <p14:tracePt t="26903" x="6908800" y="6211888"/>
          <p14:tracePt t="26911" x="6923088" y="6226175"/>
          <p14:tracePt t="26919" x="6937375" y="6248400"/>
          <p14:tracePt t="26927" x="6945313" y="6248400"/>
          <p14:tracePt t="26935" x="6973888" y="6262688"/>
          <p14:tracePt t="26944" x="6988175" y="6262688"/>
          <p14:tracePt t="26951" x="7010400" y="6262688"/>
          <p14:tracePt t="26960" x="7038975" y="6262688"/>
          <p14:tracePt t="26967" x="7061200" y="6248400"/>
          <p14:tracePt t="26977" x="7089775" y="6226175"/>
          <p14:tracePt t="26984" x="7126288" y="6183313"/>
          <p14:tracePt t="26993" x="7162800" y="6146800"/>
          <p14:tracePt t="27000" x="7191375" y="6110288"/>
          <p14:tracePt t="27009" x="7199313" y="6081713"/>
          <p14:tracePt t="27016" x="7227888" y="6045200"/>
          <p14:tracePt t="27025" x="7242175" y="6022975"/>
          <p14:tracePt t="27032" x="7250113" y="5980113"/>
          <p14:tracePt t="27043" x="7250113" y="5943600"/>
          <p14:tracePt t="27049" x="7250113" y="5921375"/>
          <p14:tracePt t="27059" x="7250113" y="5892800"/>
          <p14:tracePt t="27064" x="7227888" y="5856288"/>
          <p14:tracePt t="27076" x="7177088" y="5827713"/>
          <p14:tracePt t="27080" x="7126288" y="5791200"/>
          <p14:tracePt t="27093" x="7046913" y="5768975"/>
          <p14:tracePt t="27096" x="6923088" y="5718175"/>
          <p14:tracePt t="27109" x="6807200" y="5689600"/>
          <p14:tracePt t="27112" x="6669088" y="5667375"/>
          <p14:tracePt t="27126" x="6530975" y="5653088"/>
          <p14:tracePt t="27129" x="6465888" y="5638800"/>
          <p14:tracePt t="27143" x="6364288" y="5616575"/>
          <p14:tracePt t="27146" x="6262688" y="5602288"/>
          <p14:tracePt t="27159" x="6175375" y="5573713"/>
          <p14:tracePt t="27163" x="6146800" y="5551488"/>
          <p14:tracePt t="27176" x="6096000" y="5537200"/>
          <p14:tracePt t="27179" x="6059488" y="5514975"/>
          <p14:tracePt t="27193" x="6045200" y="5486400"/>
          <p14:tracePt t="27196" x="6022975" y="5464175"/>
          <p14:tracePt t="27210" x="6022975" y="5413375"/>
          <p14:tracePt t="27212" x="6030913" y="5362575"/>
          <p14:tracePt t="27226" x="6059488" y="5334000"/>
          <p14:tracePt t="27229" x="6124575" y="5283200"/>
          <p14:tracePt t="27243" x="6175375" y="5232400"/>
          <p14:tracePt t="27244" x="6211888" y="5218113"/>
          <p14:tracePt t="27251" x="6248400" y="5195888"/>
          <p14:tracePt t="27259" x="6284913" y="5167313"/>
          <p14:tracePt t="27267" x="6299200" y="5159375"/>
          <p14:tracePt t="27276" x="6327775" y="5145088"/>
          <p14:tracePt t="27283" x="6335713" y="5145088"/>
          <p14:tracePt t="27292" x="6335713" y="5130800"/>
          <p14:tracePt t="27299" x="6350000" y="5130800"/>
          <p14:tracePt t="27679" x="6350000" y="5116513"/>
          <p14:tracePt t="27686" x="6335713" y="5080000"/>
          <p14:tracePt t="27697" x="6327775" y="5043488"/>
          <p14:tracePt t="27703" x="6327775" y="4992688"/>
          <p14:tracePt t="27712" x="6299200" y="4862513"/>
          <p14:tracePt t="27719" x="6299200" y="4811713"/>
          <p14:tracePt t="27729" x="6276975" y="4724400"/>
          <p14:tracePt t="27735" x="6262688" y="4651375"/>
          <p14:tracePt t="27745" x="6248400" y="4586288"/>
          <p14:tracePt t="27752" x="6248400" y="4521200"/>
          <p14:tracePt t="27761" x="6248400" y="4456113"/>
          <p14:tracePt t="27768" x="6248400" y="4405313"/>
          <p14:tracePt t="27776" x="6248400" y="4354513"/>
          <p14:tracePt t="27783" x="6248400" y="4303713"/>
          <p14:tracePt t="27792" x="6262688" y="4244975"/>
          <p14:tracePt t="27800" x="6299200" y="4165600"/>
          <p14:tracePt t="27808" x="6335713" y="4092575"/>
          <p14:tracePt t="27816" x="6378575" y="4013200"/>
          <p14:tracePt t="27824" x="6415088" y="3925888"/>
          <p14:tracePt t="27832" x="6437313" y="3846513"/>
          <p14:tracePt t="27840" x="6437313" y="3810000"/>
          <p14:tracePt t="27849" x="6465888" y="3744913"/>
          <p14:tracePt t="27857" x="6480175" y="3708400"/>
          <p14:tracePt t="27865" x="6480175" y="3671888"/>
          <p14:tracePt t="27873" x="6488113" y="3643313"/>
          <p14:tracePt t="27881" x="6488113" y="3635375"/>
          <p14:tracePt t="27889" x="6488113" y="3606800"/>
          <p14:tracePt t="27905" x="6488113" y="3592513"/>
          <p14:tracePt t="27920" x="6488113" y="3584575"/>
          <p14:tracePt t="28147" x="6465888" y="3584575"/>
          <p14:tracePt t="28155" x="6451600" y="3584575"/>
          <p14:tracePt t="28164" x="6429375" y="3584575"/>
          <p14:tracePt t="28171" x="6378575" y="3584575"/>
          <p14:tracePt t="28180" x="6327775" y="3570288"/>
          <p14:tracePt t="28188" x="6262688" y="3556000"/>
          <p14:tracePt t="28197" x="6226175" y="3533775"/>
          <p14:tracePt t="28204" x="6161088" y="3519488"/>
          <p14:tracePt t="28214" x="6124575" y="3490913"/>
          <p14:tracePt t="28221" x="6096000" y="3482975"/>
          <p14:tracePt t="28230" x="6059488" y="3454400"/>
          <p14:tracePt t="28237" x="5994400" y="3417888"/>
          <p14:tracePt t="28247" x="5972175" y="3389313"/>
          <p14:tracePt t="28253" x="5943600" y="3381375"/>
          <p14:tracePt t="28263" x="5921375" y="3367088"/>
          <p14:tracePt t="28269" x="5892800" y="3338513"/>
          <p14:tracePt t="28279" x="5870575" y="3316288"/>
          <p14:tracePt t="28285" x="5856288" y="3302000"/>
          <p14:tracePt t="28295" x="5827713" y="3287713"/>
          <p14:tracePt t="28301" x="5819775" y="3265488"/>
          <p14:tracePt t="28311" x="5805488" y="3251200"/>
          <p14:tracePt t="28318" x="5791200" y="3228975"/>
          <p14:tracePt t="28328" x="5768975" y="3200400"/>
          <p14:tracePt t="28334" x="5768975" y="3186113"/>
          <p14:tracePt t="28342" x="5754688" y="3163888"/>
          <p14:tracePt t="28350" x="5740400" y="3135313"/>
          <p14:tracePt t="28358" x="5726113" y="3127375"/>
          <p14:tracePt t="28366" x="5726113" y="3098800"/>
          <p14:tracePt t="28373" x="5718175" y="3084513"/>
          <p14:tracePt t="28382" x="5703888" y="3062288"/>
          <p14:tracePt t="28390" x="5689600" y="3048000"/>
          <p14:tracePt t="28398" x="5675313" y="3025775"/>
          <p14:tracePt t="28406" x="5667375" y="3011488"/>
          <p14:tracePt t="28415" x="5653088" y="2974975"/>
          <p14:tracePt t="28423" x="5638800" y="2960688"/>
          <p14:tracePt t="28431" x="5624513" y="2932113"/>
          <p14:tracePt t="28439" x="5616575" y="2909888"/>
          <p14:tracePt t="28447" x="5602288" y="2873375"/>
          <p14:tracePt t="28455" x="5588000" y="2859088"/>
          <p14:tracePt t="28463" x="5573713" y="2822575"/>
          <p14:tracePt t="28471" x="5565775" y="2794000"/>
          <p14:tracePt t="28479" x="5551488" y="2757488"/>
          <p14:tracePt t="28487" x="5537200" y="2728913"/>
          <p14:tracePt t="28495" x="5537200" y="2678113"/>
          <p14:tracePt t="28503" x="5537200" y="2641600"/>
          <p14:tracePt t="28511" x="5537200" y="2605088"/>
          <p14:tracePt t="28519" x="5537200" y="2568575"/>
          <p14:tracePt t="28527" x="5537200" y="2525713"/>
          <p14:tracePt t="28535" x="5537200" y="2474913"/>
          <p14:tracePt t="28544" x="5551488" y="2438400"/>
          <p14:tracePt t="28552" x="5565775" y="2416175"/>
          <p14:tracePt t="28561" x="5588000" y="2365375"/>
          <p14:tracePt t="28568" x="5588000" y="2351088"/>
          <p14:tracePt t="28577" x="5602288" y="2314575"/>
          <p14:tracePt t="28584" x="5616575" y="2286000"/>
          <p14:tracePt t="28593" x="5624513" y="2271713"/>
          <p14:tracePt t="28600" x="5638800" y="2249488"/>
          <p14:tracePt t="28610" x="5653088" y="2235200"/>
          <p14:tracePt t="28617" x="5667375" y="2220913"/>
          <p14:tracePt t="28626" x="5689600" y="2198688"/>
          <p14:tracePt t="28633" x="5718175" y="2184400"/>
          <p14:tracePt t="28642" x="5726113" y="2170113"/>
          <p14:tracePt t="28649" x="5768975" y="2147888"/>
          <p14:tracePt t="28660" x="5776913" y="2133600"/>
          <p14:tracePt t="28665" x="5805488" y="2119313"/>
          <p14:tracePt t="28676" x="5827713" y="2111375"/>
          <p14:tracePt t="28682" x="5856288" y="2097088"/>
          <p14:tracePt t="28693" x="5870575" y="2082800"/>
          <p14:tracePt t="28697" x="5878513" y="2068513"/>
          <p14:tracePt t="28710" x="5892800" y="2068513"/>
          <p14:tracePt t="28713" x="5907088" y="2060575"/>
          <p14:tracePt t="28737" x="5921375" y="2060575"/>
          <p14:tracePt t="28762" x="5907088" y="2060575"/>
          <p14:tracePt t="28770" x="5870575" y="2097088"/>
          <p14:tracePt t="28779" x="5827713" y="2119313"/>
          <p14:tracePt t="28786" x="5791200" y="2147888"/>
          <p14:tracePt t="28796" x="5754688" y="2170113"/>
          <p14:tracePt t="28802" x="5726113" y="2184400"/>
          <p14:tracePt t="28812" x="5689600" y="2212975"/>
          <p14:tracePt t="28819" x="5667375" y="2235200"/>
          <p14:tracePt t="28828" x="5624513" y="2263775"/>
          <p14:tracePt t="28835" x="5602288" y="2271713"/>
          <p14:tracePt t="28844" x="5588000" y="2300288"/>
          <p14:tracePt t="28851" x="5573713" y="2314575"/>
          <p14:tracePt t="28861" x="5551488" y="2322513"/>
          <p14:tracePt t="28867" x="5537200" y="2351088"/>
          <p14:tracePt t="28875" x="5522913" y="2365375"/>
          <p14:tracePt t="28883" x="5514975" y="2387600"/>
          <p14:tracePt t="28891" x="5514975" y="2401888"/>
          <p14:tracePt t="28899" x="5500688" y="2424113"/>
          <p14:tracePt t="28907" x="5486400" y="2438400"/>
          <p14:tracePt t="28916" x="5472113" y="2466975"/>
          <p14:tracePt t="28924" x="5472113" y="2474913"/>
          <p14:tracePt t="28932" x="5464175" y="2503488"/>
          <p14:tracePt t="28940" x="5464175" y="2525713"/>
          <p14:tracePt t="28948" x="5449888" y="2540000"/>
          <p14:tracePt t="28958" x="5449888" y="2554288"/>
          <p14:tracePt t="28964" x="5435600" y="2576513"/>
          <p14:tracePt t="28972" x="5435600" y="2605088"/>
          <p14:tracePt t="28980" x="5435600" y="2619375"/>
          <p14:tracePt t="28988" x="5435600" y="2641600"/>
          <p14:tracePt t="28996" x="5435600" y="2670175"/>
          <p14:tracePt t="29004" x="5435600" y="2678113"/>
          <p14:tracePt t="29012" x="5435600" y="2706688"/>
          <p14:tracePt t="29020" x="5435600" y="2728913"/>
          <p14:tracePt t="29028" x="5435600" y="2757488"/>
          <p14:tracePt t="29037" x="5435600" y="2779713"/>
          <p14:tracePt t="29045" x="5435600" y="2808288"/>
          <p14:tracePt t="29053" x="5435600" y="2830513"/>
          <p14:tracePt t="29061" x="5435600" y="2844800"/>
          <p14:tracePt t="29069" x="5435600" y="2873375"/>
          <p14:tracePt t="29077" x="5449888" y="2909888"/>
          <p14:tracePt t="29085" x="5464175" y="2924175"/>
          <p14:tracePt t="29094" x="5472113" y="2932113"/>
          <p14:tracePt t="29101" x="5500688" y="2960688"/>
          <p14:tracePt t="29110" x="5514975" y="2974975"/>
          <p14:tracePt t="29118" x="5522913" y="2997200"/>
          <p14:tracePt t="29127" x="5551488" y="3025775"/>
          <p14:tracePt t="29134" x="5573713" y="3048000"/>
          <p14:tracePt t="29143" x="5602288" y="3062288"/>
          <p14:tracePt t="29150" x="5616575" y="3076575"/>
          <p14:tracePt t="29159" x="5638800" y="3076575"/>
          <p14:tracePt t="29166" x="5653088" y="3084513"/>
          <p14:tracePt t="29176" x="5675313" y="3098800"/>
          <p14:tracePt t="29183" x="5703888" y="3098800"/>
          <p14:tracePt t="29193" x="5718175" y="3113088"/>
          <p14:tracePt t="29198" x="5740400" y="3113088"/>
          <p14:tracePt t="29210" x="5768975" y="3127375"/>
          <p14:tracePt t="29214" x="5791200" y="3127375"/>
          <p14:tracePt t="29225" x="5805488" y="3127375"/>
          <p14:tracePt t="29231" x="5819775" y="3127375"/>
          <p14:tracePt t="29243" x="5842000" y="3135313"/>
          <p14:tracePt t="29247" x="5856288" y="3135313"/>
          <p14:tracePt t="29259" x="5870575" y="3135313"/>
          <p14:tracePt t="29263" x="5892800" y="3135313"/>
          <p14:tracePt t="29277" x="5907088" y="3135313"/>
          <p14:tracePt t="29279" x="5921375" y="3135313"/>
          <p14:tracePt t="29293" x="5943600" y="3135313"/>
          <p14:tracePt t="29296" x="5972175" y="3135313"/>
          <p14:tracePt t="29309" x="5980113" y="3135313"/>
          <p14:tracePt t="29312" x="6008688" y="3135313"/>
          <p14:tracePt t="29327" x="6045200" y="3135313"/>
          <p14:tracePt t="29330" x="6073775" y="3135313"/>
          <p14:tracePt t="29343" x="6096000" y="3135313"/>
          <p14:tracePt t="29345" x="6124575" y="3135313"/>
          <p14:tracePt t="29360" x="6146800" y="3135313"/>
          <p14:tracePt t="29362" x="6197600" y="3135313"/>
          <p14:tracePt t="29376" x="6226175" y="3135313"/>
          <p14:tracePt t="29379" x="6248400" y="3135313"/>
          <p14:tracePt t="29392" x="6276975" y="3135313"/>
          <p14:tracePt t="29393" x="6299200" y="3135313"/>
          <p14:tracePt t="29400" x="6327775" y="3127375"/>
          <p14:tracePt t="29410" x="6335713" y="3113088"/>
          <p14:tracePt t="29417" x="6364288" y="3113088"/>
          <p14:tracePt t="29426" x="6378575" y="3098800"/>
          <p14:tracePt t="29433" x="6386513" y="3084513"/>
          <p14:tracePt t="29442" x="6415088" y="3084513"/>
          <p14:tracePt t="29449" x="6429375" y="3076575"/>
          <p14:tracePt t="29460" x="6437313" y="3076575"/>
          <p14:tracePt t="29466" x="6480175" y="3048000"/>
          <p14:tracePt t="29480" x="6516688" y="3033713"/>
          <p14:tracePt t="29489" x="6530975" y="3025775"/>
          <p14:tracePt t="29497" x="6553200" y="3011488"/>
          <p14:tracePt t="29505" x="6581775" y="2997200"/>
          <p14:tracePt t="29513" x="6589713" y="2982913"/>
          <p14:tracePt t="29521" x="6618288" y="2974975"/>
          <p14:tracePt t="29530" x="6640513" y="2960688"/>
          <p14:tracePt t="29538" x="6654800" y="2960688"/>
          <p14:tracePt t="29546" x="6683375" y="2946400"/>
          <p14:tracePt t="29554" x="6691313" y="2932113"/>
          <p14:tracePt t="29562" x="6719888" y="2924175"/>
          <p14:tracePt t="29570" x="6734175" y="2909888"/>
          <p14:tracePt t="29578" x="6742113" y="2895600"/>
          <p14:tracePt t="29586" x="6756400" y="2895600"/>
          <p14:tracePt t="29595" x="6770688" y="2881313"/>
          <p14:tracePt t="29602" x="6784975" y="2873375"/>
          <p14:tracePt t="29611" x="6792913" y="2873375"/>
          <p14:tracePt t="29618" x="6807200" y="2859088"/>
          <p14:tracePt t="29627" x="6821488" y="2859088"/>
          <p14:tracePt t="29635" x="6821488" y="2844800"/>
          <p14:tracePt t="29643" x="6835775" y="2830513"/>
          <p14:tracePt t="29651" x="6843713" y="2822575"/>
          <p14:tracePt t="29660" x="6858000" y="2822575"/>
          <p14:tracePt t="29667" x="6886575" y="2808288"/>
          <p14:tracePt t="29675" x="6894513" y="2794000"/>
          <p14:tracePt t="29683" x="6908800" y="2779713"/>
          <p14:tracePt t="29693" x="6937375" y="2757488"/>
          <p14:tracePt t="29700" x="6945313" y="2743200"/>
          <p14:tracePt t="29709" x="6959600" y="2743200"/>
          <p14:tracePt t="29716" x="6988175" y="2728913"/>
          <p14:tracePt t="29727" x="6988175" y="2720975"/>
          <p14:tracePt t="29733" x="6996113" y="2706688"/>
          <p14:tracePt t="29743" x="7010400" y="2706688"/>
          <p14:tracePt t="29748" x="7024688" y="2692400"/>
          <p14:tracePt t="29760" x="7046913" y="2678113"/>
          <p14:tracePt t="29764" x="7075488" y="2655888"/>
          <p14:tracePt t="29777" x="7097713" y="2641600"/>
          <p14:tracePt t="29780" x="7126288" y="2627313"/>
          <p14:tracePt t="29793" x="7140575" y="2619375"/>
          <p14:tracePt t="29796" x="7177088" y="2605088"/>
          <p14:tracePt t="29810" x="7213600" y="2590800"/>
          <p14:tracePt t="29813" x="7242175" y="2576513"/>
          <p14:tracePt t="29827" x="7264400" y="2568575"/>
          <p14:tracePt t="29830" x="7300913" y="2540000"/>
          <p14:tracePt t="29842" x="7343775" y="2525713"/>
          <p14:tracePt t="29846" x="7366000" y="2517775"/>
          <p14:tracePt t="29860" x="7402513" y="2489200"/>
          <p14:tracePt t="29863" x="7431088" y="2474913"/>
          <p14:tracePt t="29875" x="7467600" y="2438400"/>
          <p14:tracePt t="29879" x="7481888" y="2424113"/>
          <p14:tracePt t="29893" x="7504113" y="2401888"/>
          <p14:tracePt t="29896" x="7532688" y="2373313"/>
          <p14:tracePt t="29909" x="7554913" y="2365375"/>
          <p14:tracePt t="29913" x="7569200" y="2351088"/>
          <p14:tracePt t="29926" x="7569200" y="2336800"/>
          <p14:tracePt t="29927" x="7583488" y="2336800"/>
          <p14:tracePt t="29934" x="7583488" y="2322513"/>
          <p14:tracePt t="30007" x="7597775" y="2322513"/>
          <p14:tracePt t="30184" x="7583488" y="2322513"/>
          <p14:tracePt t="30209" x="7569200" y="2336800"/>
          <p14:tracePt t="30217" x="7546975" y="2336800"/>
          <p14:tracePt t="30225" x="7518400" y="2351088"/>
          <p14:tracePt t="30233" x="7496175" y="2365375"/>
          <p14:tracePt t="30241" x="7453313" y="2387600"/>
          <p14:tracePt t="30249" x="7402513" y="2416175"/>
          <p14:tracePt t="30257" x="7300913" y="2466975"/>
          <p14:tracePt t="30265" x="7199313" y="2503488"/>
          <p14:tracePt t="30274" x="7148513" y="2540000"/>
          <p14:tracePt t="30282" x="7046913" y="2576513"/>
          <p14:tracePt t="30289" x="6872288" y="2655888"/>
          <p14:tracePt t="30298" x="6821488" y="2678113"/>
          <p14:tracePt t="30306" x="6719888" y="2720975"/>
          <p14:tracePt t="30314" x="6640513" y="2743200"/>
          <p14:tracePt t="30322" x="6604000" y="2757488"/>
          <p14:tracePt t="30330" x="6538913" y="2779713"/>
          <p14:tracePt t="30339" x="6488113" y="2794000"/>
          <p14:tracePt t="30347" x="6451600" y="2808288"/>
          <p14:tracePt t="30355" x="6429375" y="2808288"/>
          <p14:tracePt t="30364" x="6400800" y="2822575"/>
          <p14:tracePt t="30371" x="6386513" y="2822575"/>
          <p14:tracePt t="30379" x="6378575" y="2830513"/>
          <p14:tracePt t="30387" x="6364288" y="2830513"/>
          <p14:tracePt t="30402" x="6364288" y="2844800"/>
          <p14:tracePt t="30787" x="6364288" y="2830513"/>
          <p14:tracePt t="30796" x="6364288" y="2808288"/>
          <p14:tracePt t="30803" x="6378575" y="2771775"/>
          <p14:tracePt t="30812" x="6400800" y="2728913"/>
          <p14:tracePt t="30819" x="6415088" y="2678113"/>
          <p14:tracePt t="30829" x="6437313" y="2655888"/>
          <p14:tracePt t="30835" x="6451600" y="2627313"/>
          <p14:tracePt t="30845" x="6465888" y="2590800"/>
          <p14:tracePt t="30851" x="6465888" y="2576513"/>
          <p14:tracePt t="30861" x="6480175" y="2554288"/>
          <p14:tracePt t="30868" x="6480175" y="2525713"/>
          <p14:tracePt t="30877" x="6480175" y="2517775"/>
          <p14:tracePt t="30884" x="6480175" y="2503488"/>
          <p14:tracePt t="30891" x="6480175" y="2489200"/>
          <p14:tracePt t="30899" x="6480175" y="2474913"/>
          <p14:tracePt t="30907" x="6480175" y="2466975"/>
          <p14:tracePt t="30916" x="6480175" y="2438400"/>
          <p14:tracePt t="30924" x="6480175" y="2416175"/>
          <p14:tracePt t="30932" x="6480175" y="2401888"/>
          <p14:tracePt t="30940" x="6480175" y="2351088"/>
          <p14:tracePt t="30948" x="6480175" y="2336800"/>
          <p14:tracePt t="30957" x="6480175" y="2300288"/>
          <p14:tracePt t="30965" x="6465888" y="2286000"/>
          <p14:tracePt t="30973" x="6451600" y="2263775"/>
          <p14:tracePt t="30981" x="6451600" y="2249488"/>
          <p14:tracePt t="30988" x="6429375" y="2235200"/>
          <p14:tracePt t="30997" x="6415088" y="2220913"/>
          <p14:tracePt t="31005" x="6400800" y="2212975"/>
          <p14:tracePt t="31013" x="6386513" y="2212975"/>
          <p14:tracePt t="31021" x="6378575" y="2212975"/>
          <p14:tracePt t="31029" x="6378575" y="2198688"/>
          <p14:tracePt t="31037" x="6364288" y="2198688"/>
          <p14:tracePt t="31070" x="6350000" y="2198688"/>
          <p14:tracePt t="31215" x="6350000" y="2212975"/>
          <p14:tracePt t="31223" x="6350000" y="2220913"/>
          <p14:tracePt t="31239" x="6350000" y="2235200"/>
          <p14:tracePt t="31255" x="6350000" y="2249488"/>
          <p14:tracePt t="31265" x="6350000" y="2263775"/>
          <p14:tracePt t="31272" x="6350000" y="2271713"/>
          <p14:tracePt t="31281" x="6350000" y="2286000"/>
          <p14:tracePt t="31288" x="6350000" y="2314575"/>
          <p14:tracePt t="31297" x="6350000" y="2322513"/>
          <p14:tracePt t="31304" x="6350000" y="2365375"/>
          <p14:tracePt t="31313" x="6350000" y="2387600"/>
          <p14:tracePt t="31320" x="6350000" y="2416175"/>
          <p14:tracePt t="31329" x="6350000" y="2438400"/>
          <p14:tracePt t="31336" x="6335713" y="2474913"/>
          <p14:tracePt t="31346" x="6335713" y="2503488"/>
          <p14:tracePt t="31353" x="6335713" y="2525713"/>
          <p14:tracePt t="31362" x="6327775" y="2568575"/>
          <p14:tracePt t="31369" x="6313488" y="2590800"/>
          <p14:tracePt t="31379" x="6313488" y="2605088"/>
          <p14:tracePt t="31385" x="6313488" y="2627313"/>
          <p14:tracePt t="31394" x="6299200" y="2655888"/>
          <p14:tracePt t="31401" x="6299200" y="2678113"/>
          <p14:tracePt t="31410" x="6299200" y="2692400"/>
          <p14:tracePt t="31417" x="6284913" y="2728913"/>
          <p14:tracePt t="31426" x="6284913" y="2743200"/>
          <p14:tracePt t="31433" x="6276975" y="2779713"/>
          <p14:tracePt t="31441" x="6262688" y="2808288"/>
          <p14:tracePt t="31449" x="6248400" y="2844800"/>
          <p14:tracePt t="31457" x="6234113" y="2881313"/>
          <p14:tracePt t="31465" x="6234113" y="2895600"/>
          <p14:tracePt t="31473" x="6226175" y="2924175"/>
          <p14:tracePt t="31482" x="6211888" y="2960688"/>
          <p14:tracePt t="31490" x="6197600" y="2982913"/>
          <p14:tracePt t="31498" x="6183313" y="3011488"/>
          <p14:tracePt t="31506" x="6175375" y="3062288"/>
          <p14:tracePt t="31514" x="6161088" y="3076575"/>
          <p14:tracePt t="31523" x="6146800" y="3098800"/>
          <p14:tracePt t="31530" x="6132513" y="3149600"/>
          <p14:tracePt t="31538" x="6124575" y="3186113"/>
          <p14:tracePt t="31547" x="6110288" y="3214688"/>
          <p14:tracePt t="31555" x="6096000" y="3251200"/>
          <p14:tracePt t="31563" x="6081713" y="3287713"/>
          <p14:tracePt t="31571" x="6081713" y="3302000"/>
          <p14:tracePt t="31579" x="6059488" y="3338513"/>
          <p14:tracePt t="31587" x="6059488" y="3367088"/>
          <p14:tracePt t="31595" x="6030913" y="3403600"/>
          <p14:tracePt t="31603" x="6030913" y="3432175"/>
          <p14:tracePt t="31612" x="6008688" y="3454400"/>
          <p14:tracePt t="31619" x="6008688" y="3482975"/>
          <p14:tracePt t="31629" x="5994400" y="3505200"/>
          <p14:tracePt t="31636" x="5972175" y="3533775"/>
          <p14:tracePt t="31645" x="5972175" y="3556000"/>
          <p14:tracePt t="31652" x="5957888" y="3570288"/>
          <p14:tracePt t="31661" x="5943600" y="3592513"/>
          <p14:tracePt t="31668" x="5921375" y="3621088"/>
          <p14:tracePt t="31677" x="5907088" y="3643313"/>
          <p14:tracePt t="31684" x="5892800" y="3657600"/>
          <p14:tracePt t="31694" x="5878513" y="3671888"/>
          <p14:tracePt t="31700" x="5870575" y="3694113"/>
          <p14:tracePt t="31710" x="5856288" y="3708400"/>
          <p14:tracePt t="31716" x="5827713" y="3722688"/>
          <p14:tracePt t="31726" x="5819775" y="3736975"/>
          <p14:tracePt t="31733" x="5805488" y="3759200"/>
          <p14:tracePt t="31743" x="5791200" y="3773488"/>
          <p14:tracePt t="31749" x="5776913" y="3795713"/>
          <p14:tracePt t="31760" x="5768975" y="3810000"/>
          <p14:tracePt t="31765" x="5740400" y="3824288"/>
          <p14:tracePt t="31776" x="5726113" y="3838575"/>
          <p14:tracePt t="31781" x="5718175" y="3846513"/>
          <p14:tracePt t="31793" x="5703888" y="3875088"/>
          <p14:tracePt t="31797" x="5689600" y="3889375"/>
          <p14:tracePt t="31809" x="5675313" y="3897313"/>
          <p14:tracePt t="31813" x="5667375" y="3911600"/>
          <p14:tracePt t="31826" x="5653088" y="3925888"/>
          <p14:tracePt t="31830" x="5624513" y="3948113"/>
          <p14:tracePt t="31843" x="5616575" y="3962400"/>
          <p14:tracePt t="31846" x="5588000" y="3990975"/>
          <p14:tracePt t="31859" x="5565775" y="4013200"/>
          <p14:tracePt t="31863" x="5551488" y="4027488"/>
          <p14:tracePt t="31876" x="5522913" y="4041775"/>
          <p14:tracePt t="31880" x="5500688" y="4049713"/>
          <p14:tracePt t="31893" x="5486400" y="4064000"/>
          <p14:tracePt t="31897" x="5464175" y="4078288"/>
          <p14:tracePt t="31909" x="5435600" y="4092575"/>
          <p14:tracePt t="31913" x="5421313" y="4100513"/>
          <p14:tracePt t="31926" x="5413375" y="4114800"/>
          <p14:tracePt t="31929" x="5399088" y="4129088"/>
          <p14:tracePt t="31942" x="5384800" y="4129088"/>
          <p14:tracePt t="31945" x="5370513" y="4143375"/>
          <p14:tracePt t="31960" x="5362575" y="4143375"/>
          <p14:tracePt t="31961" x="5362575" y="4151313"/>
          <p14:tracePt t="31967" x="5348288" y="4151313"/>
          <p14:tracePt t="31982" x="5348288" y="4165600"/>
          <p14:tracePt t="32056" x="5348288" y="4151313"/>
          <p14:tracePt t="32072" x="5362575" y="4143375"/>
          <p14:tracePt t="32081" x="5384800" y="4114800"/>
          <p14:tracePt t="32088" x="5413375" y="4100513"/>
          <p14:tracePt t="32098" x="5421313" y="4078288"/>
          <p14:tracePt t="32104" x="5464175" y="4064000"/>
          <p14:tracePt t="32114" x="5472113" y="4049713"/>
          <p14:tracePt t="32121" x="5522913" y="4013200"/>
          <p14:tracePt t="32131" x="5551488" y="3976688"/>
          <p14:tracePt t="32137" x="5588000" y="3948113"/>
          <p14:tracePt t="32147" x="5616575" y="3925888"/>
          <p14:tracePt t="32153" x="5653088" y="3889375"/>
          <p14:tracePt t="32163" x="5689600" y="3860800"/>
          <p14:tracePt t="32169" x="5718175" y="3838575"/>
          <p14:tracePt t="32180" x="5754688" y="3795713"/>
          <p14:tracePt t="32185" x="5791200" y="3773488"/>
          <p14:tracePt t="32196" x="5819775" y="3759200"/>
          <p14:tracePt t="32202" x="5870575" y="3722688"/>
          <p14:tracePt t="32212" x="5878513" y="3708400"/>
          <p14:tracePt t="32218" x="5907088" y="3694113"/>
          <p14:tracePt t="32228" x="5929313" y="3671888"/>
          <p14:tracePt t="32234" x="5957888" y="3657600"/>
          <p14:tracePt t="32244" x="5980113" y="3643313"/>
          <p14:tracePt t="32250" x="5994400" y="3621088"/>
          <p14:tracePt t="32258" x="6022975" y="3606800"/>
          <p14:tracePt t="32266" x="6030913" y="3584575"/>
          <p14:tracePt t="32274" x="6045200" y="3570288"/>
          <p14:tracePt t="32282" x="6073775" y="3541713"/>
          <p14:tracePt t="32290" x="6081713" y="3533775"/>
          <p14:tracePt t="32298" x="6096000" y="3505200"/>
          <p14:tracePt t="32307" x="6110288" y="3490913"/>
          <p14:tracePt t="32314" x="6132513" y="3468688"/>
          <p14:tracePt t="32322" x="6146800" y="3440113"/>
          <p14:tracePt t="32331" x="6175375" y="3432175"/>
          <p14:tracePt t="32339" x="6183313" y="3403600"/>
          <p14:tracePt t="32347" x="6197600" y="3381375"/>
          <p14:tracePt t="32355" x="6226175" y="3352800"/>
          <p14:tracePt t="32363" x="6248400" y="3330575"/>
          <p14:tracePt t="32371" x="6262688" y="3302000"/>
          <p14:tracePt t="32379" x="6284913" y="3265488"/>
          <p14:tracePt t="32387" x="6299200" y="3236913"/>
          <p14:tracePt t="32395" x="6327775" y="3214688"/>
          <p14:tracePt t="32403" x="6335713" y="3186113"/>
          <p14:tracePt t="32412" x="6350000" y="3163888"/>
          <p14:tracePt t="32419" x="6378575" y="3135313"/>
          <p14:tracePt t="32428" x="6386513" y="3113088"/>
          <p14:tracePt t="32435" x="6400800" y="3084513"/>
          <p14:tracePt t="32444" x="6415088" y="3076575"/>
          <p14:tracePt t="32451" x="6429375" y="3048000"/>
          <p14:tracePt t="32461" x="6451600" y="3025775"/>
          <p14:tracePt t="32468" x="6451600" y="3011488"/>
          <p14:tracePt t="32477" x="6465888" y="2997200"/>
          <p14:tracePt t="32484" x="6480175" y="2974975"/>
          <p14:tracePt t="32493" x="6480175" y="2960688"/>
          <p14:tracePt t="32500" x="6488113" y="2946400"/>
          <p14:tracePt t="32510" x="6488113" y="2924175"/>
          <p14:tracePt t="32516" x="6502400" y="2909888"/>
          <p14:tracePt t="32526" x="6502400" y="2881313"/>
          <p14:tracePt t="32533" x="6516688" y="2873375"/>
          <p14:tracePt t="32542" x="6516688" y="2844800"/>
          <p14:tracePt t="32549" x="6516688" y="2830513"/>
          <p14:tracePt t="32559" x="6530975" y="2822575"/>
          <p14:tracePt t="32565" x="6530975" y="2808288"/>
          <p14:tracePt t="32576" x="6530975" y="2794000"/>
          <p14:tracePt t="32582" x="6530975" y="2779713"/>
          <p14:tracePt t="32593" x="6530975" y="2771775"/>
          <p14:tracePt t="32605" x="6538913" y="2757488"/>
          <p14:tracePt t="32613" x="6538913" y="2743200"/>
          <p14:tracePt t="32621" x="6538913" y="2720975"/>
          <p14:tracePt t="32629" x="6538913" y="2706688"/>
          <p14:tracePt t="32637" x="6538913" y="2692400"/>
          <p14:tracePt t="32646" x="6538913" y="2678113"/>
          <p14:tracePt t="32654" x="6538913" y="2670175"/>
          <p14:tracePt t="32662" x="6538913" y="2655888"/>
          <p14:tracePt t="32670" x="6538913" y="2627313"/>
          <p14:tracePt t="32678" x="6538913" y="2619375"/>
          <p14:tracePt t="32693" x="6538913" y="2605088"/>
          <p14:tracePt t="32702" x="6538913" y="2590800"/>
          <p14:tracePt t="32712" x="6538913" y="2576513"/>
          <p14:tracePt t="32719" x="6538913" y="2568575"/>
          <p14:tracePt t="32729" x="6538913" y="2554288"/>
          <p14:tracePt t="32736" x="6538913" y="2540000"/>
          <p14:tracePt t="32746" x="6538913" y="2525713"/>
          <p14:tracePt t="32752" x="6530975" y="2517775"/>
          <p14:tracePt t="32762" x="6530975" y="2503488"/>
          <p14:tracePt t="32768" x="6530975" y="2474913"/>
          <p14:tracePt t="32779" x="6516688" y="2466975"/>
          <p14:tracePt t="32784" x="6516688" y="2452688"/>
          <p14:tracePt t="32792" x="6502400" y="2438400"/>
          <p14:tracePt t="32800" x="6502400" y="2424113"/>
          <p14:tracePt t="32811" x="6488113" y="2424113"/>
          <p14:tracePt t="32816" x="6480175" y="2416175"/>
          <p14:tracePt t="32825" x="6480175" y="2401888"/>
          <p14:tracePt t="32832" x="6465888" y="2387600"/>
          <p14:tracePt t="32841" x="6465888" y="2373313"/>
          <p14:tracePt t="32849" x="6451600" y="2373313"/>
          <p14:tracePt t="32856" x="6437313" y="2373313"/>
          <p14:tracePt t="32867" x="6437313" y="2365375"/>
          <p14:tracePt t="32874" x="6429375" y="2351088"/>
          <p14:tracePt t="32888" x="6415088" y="2351088"/>
          <p14:tracePt t="32897" x="6415088" y="2336800"/>
          <p14:tracePt t="32905" x="6400800" y="2336800"/>
          <p14:tracePt t="32920" x="6386513" y="2322513"/>
          <p14:tracePt t="32936" x="6378575" y="2322513"/>
          <p14:tracePt t="32946" x="6364288" y="2322513"/>
          <p14:tracePt t="32960" x="6350000" y="2322513"/>
          <p14:tracePt t="32969" x="6335713" y="2322513"/>
          <p14:tracePt t="32979" x="6327775" y="2322513"/>
          <p14:tracePt t="32993" x="6313488" y="2322513"/>
          <p14:tracePt t="33001" x="6299200" y="2322513"/>
          <p14:tracePt t="33010" x="6284913" y="2322513"/>
          <p14:tracePt t="33018" x="6276975" y="2322513"/>
          <p14:tracePt t="33027" x="6262688" y="2322513"/>
          <p14:tracePt t="33034" x="6248400" y="2336800"/>
          <p14:tracePt t="33044" x="6234113" y="2351088"/>
          <p14:tracePt t="33051" x="6211888" y="2365375"/>
          <p14:tracePt t="33061" x="6197600" y="2373313"/>
          <p14:tracePt t="33067" x="6183313" y="2387600"/>
          <p14:tracePt t="33078" x="6175375" y="2401888"/>
          <p14:tracePt t="33082" x="6146800" y="2416175"/>
          <p14:tracePt t="33091" x="6132513" y="2424113"/>
          <p14:tracePt t="33099" x="6124575" y="2438400"/>
          <p14:tracePt t="33107" x="6096000" y="2466975"/>
          <p14:tracePt t="33115" x="6096000" y="2474913"/>
          <p14:tracePt t="33123" x="6073775" y="2503488"/>
          <p14:tracePt t="33132" x="6059488" y="2517775"/>
          <p14:tracePt t="33139" x="6045200" y="2525713"/>
          <p14:tracePt t="33147" x="6030913" y="2554288"/>
          <p14:tracePt t="33155" x="6022975" y="2568575"/>
          <p14:tracePt t="33165" x="6008688" y="2590800"/>
          <p14:tracePt t="33173" x="5980113" y="2619375"/>
          <p14:tracePt t="33180" x="5972175" y="2641600"/>
          <p14:tracePt t="33188" x="5957888" y="2678113"/>
          <p14:tracePt t="33198" x="5929313" y="2706688"/>
          <p14:tracePt t="33206" x="5921375" y="2728913"/>
          <p14:tracePt t="33212" x="5907088" y="2771775"/>
          <p14:tracePt t="33220" x="5892800" y="2808288"/>
          <p14:tracePt t="33231" x="5870575" y="2830513"/>
          <p14:tracePt t="33239" x="5870575" y="2859088"/>
          <p14:tracePt t="33246" x="5856288" y="2881313"/>
          <p14:tracePt t="33252" x="5842000" y="2924175"/>
          <p14:tracePt t="33262" x="5827713" y="2960688"/>
          <p14:tracePt t="33269" x="5819775" y="2982913"/>
          <p14:tracePt t="33278" x="5805488" y="3025775"/>
          <p14:tracePt t="33284" x="5805488" y="3033713"/>
          <p14:tracePt t="33294" x="5791200" y="3076575"/>
          <p14:tracePt t="33302" x="5776913" y="3113088"/>
          <p14:tracePt t="33311" x="5776913" y="3149600"/>
          <p14:tracePt t="33317" x="5768975" y="3178175"/>
          <p14:tracePt t="33327" x="5768975" y="3214688"/>
          <p14:tracePt t="33333" x="5754688" y="3265488"/>
          <p14:tracePt t="33344" x="5754688" y="3302000"/>
          <p14:tracePt t="33349" x="5740400" y="3352800"/>
          <p14:tracePt t="33361" x="5726113" y="3403600"/>
          <p14:tracePt t="33365" x="5703888" y="3468688"/>
          <p14:tracePt t="33377" x="5689600" y="3533775"/>
          <p14:tracePt t="33381" x="5667375" y="3592513"/>
          <p14:tracePt t="33393" x="5638800" y="3657600"/>
          <p14:tracePt t="33397" x="5638800" y="3686175"/>
          <p14:tracePt t="33410" x="5616575" y="3744913"/>
          <p14:tracePt t="33414" x="5602288" y="3787775"/>
          <p14:tracePt t="33426" x="5588000" y="3824288"/>
          <p14:tracePt t="33430" x="5573713" y="3838575"/>
          <p14:tracePt t="33442" x="5573713" y="3860800"/>
          <p14:tracePt t="33446" x="5565775" y="3875088"/>
          <p14:tracePt t="33460" x="5565775" y="3889375"/>
          <p14:tracePt t="33469" x="5551488" y="3889375"/>
          <p14:tracePt t="33478" x="5551488" y="3897313"/>
          <p14:tracePt t="33542" x="5551488" y="3889375"/>
          <p14:tracePt t="33551" x="5551488" y="3860800"/>
          <p14:tracePt t="33560" x="5565775" y="3838575"/>
          <p14:tracePt t="33568" x="5573713" y="3810000"/>
          <p14:tracePt t="33578" x="5602288" y="3759200"/>
          <p14:tracePt t="33584" x="5624513" y="3708400"/>
          <p14:tracePt t="33595" x="5653088" y="3657600"/>
          <p14:tracePt t="33600" x="5689600" y="3592513"/>
          <p14:tracePt t="33608" x="5718175" y="3541713"/>
          <p14:tracePt t="33617" x="5740400" y="3482975"/>
          <p14:tracePt t="33624" x="5768975" y="3417888"/>
          <p14:tracePt t="33632" x="5791200" y="3367088"/>
          <p14:tracePt t="33641" x="5819775" y="3316288"/>
          <p14:tracePt t="33648" x="5842000" y="3279775"/>
          <p14:tracePt t="33657" x="5856288" y="3236913"/>
          <p14:tracePt t="33665" x="5878513" y="3186113"/>
          <p14:tracePt t="33673" x="5892800" y="3149600"/>
          <p14:tracePt t="33681" x="5907088" y="3135313"/>
          <p14:tracePt t="33689" x="5929313" y="3076575"/>
          <p14:tracePt t="33697" x="5957888" y="3033713"/>
          <p14:tracePt t="33705" x="5980113" y="3011488"/>
          <p14:tracePt t="33716" x="5994400" y="2960688"/>
          <p14:tracePt t="33724" x="6022975" y="2924175"/>
          <p14:tracePt t="33730" x="6045200" y="2881313"/>
          <p14:tracePt t="33737" x="6073775" y="2844800"/>
          <p14:tracePt t="33751" x="6096000" y="2794000"/>
          <p14:tracePt t="33759" x="6110288" y="2779713"/>
          <p14:tracePt t="33764" x="6124575" y="2743200"/>
          <p14:tracePt t="33771" x="6132513" y="2706688"/>
          <p14:tracePt t="33784" x="6146800" y="2678113"/>
          <p14:tracePt t="33791" x="6146800" y="2655888"/>
          <p14:tracePt t="33798" x="6161088" y="2641600"/>
          <p14:tracePt t="33803" x="6161088" y="2619375"/>
          <p14:tracePt t="33816" x="6175375" y="2605088"/>
          <p14:tracePt t="33824" x="6175375" y="2590800"/>
          <p14:tracePt t="33831" x="6183313" y="2568575"/>
          <p14:tracePt t="33836" x="6183313" y="2554288"/>
          <p14:tracePt t="33849" x="6197600" y="2540000"/>
          <p14:tracePt t="33857" x="6197600" y="2525713"/>
          <p14:tracePt t="33862" x="6211888" y="2503488"/>
          <p14:tracePt t="33866" x="6211888" y="2489200"/>
          <p14:tracePt t="33879" x="6226175" y="2474913"/>
          <p14:tracePt t="33883" x="6226175" y="2466975"/>
          <p14:tracePt t="33891" x="6234113" y="2452688"/>
          <p14:tracePt t="33900" x="6234113" y="2438400"/>
          <p14:tracePt t="33922" x="6234113" y="2424113"/>
          <p14:tracePt t="33931" x="6234113" y="2416175"/>
          <p14:tracePt t="33939" x="6248400" y="2416175"/>
          <p14:tracePt t="33949" x="6248400" y="2401888"/>
          <p14:tracePt t="33956" x="6248400" y="2387600"/>
          <p14:tracePt t="33964" x="6262688" y="2373313"/>
          <p14:tracePt t="33972" x="6276975" y="2365375"/>
          <p14:tracePt t="33981" x="6276975" y="2351088"/>
          <p14:tracePt t="33988" x="6284913" y="2351088"/>
          <p14:tracePt t="33997" x="6284913" y="2336800"/>
          <p14:tracePt t="34005" x="6299200" y="2322513"/>
          <p14:tracePt t="34019" x="6299200" y="2314575"/>
          <p14:tracePt t="34029" x="6313488" y="2314575"/>
          <p14:tracePt t="34052" x="6313488" y="2300288"/>
          <p14:tracePt t="34067" x="6327775" y="2286000"/>
          <p14:tracePt t="34083" x="6327775" y="2271713"/>
          <p14:tracePt t="34093" x="6335713" y="2271713"/>
          <p14:tracePt t="34101" x="6350000" y="2263775"/>
          <p14:tracePt t="34116" x="6350000" y="2249488"/>
          <p14:tracePt t="34125" x="6364288" y="2249488"/>
          <p14:tracePt t="34157" x="6364288" y="2235200"/>
          <p14:tracePt t="34181" x="6378575" y="2235200"/>
          <p14:tracePt t="34229" x="6378575" y="2220913"/>
          <p14:tracePt t="34900" x="6386513" y="2220913"/>
          <p14:tracePt t="34916" x="6400800" y="2220913"/>
          <p14:tracePt t="34926" x="6400800" y="2235200"/>
          <p14:tracePt t="34933" x="6415088" y="2235200"/>
          <p14:tracePt t="34949" x="6429375" y="2249488"/>
          <p14:tracePt t="34965" x="6437313" y="2249488"/>
          <p14:tracePt t="34981" x="6451600" y="2249488"/>
          <p14:tracePt t="34990" x="6465888" y="2263775"/>
          <p14:tracePt t="34998" x="6480175" y="2263775"/>
          <p14:tracePt t="35006" x="6480175" y="2271713"/>
          <p14:tracePt t="35016" x="6488113" y="2271713"/>
          <p14:tracePt t="35022" x="6502400" y="2271713"/>
          <p14:tracePt t="35031" x="6516688" y="2286000"/>
          <p14:tracePt t="35046" x="6530975" y="2300288"/>
          <p14:tracePt t="35054" x="6538913" y="2314575"/>
          <p14:tracePt t="35065" x="6553200" y="2314575"/>
          <p14:tracePt t="35072" x="6567488" y="2314575"/>
          <p14:tracePt t="35082" x="6567488" y="2322513"/>
          <p14:tracePt t="35088" x="6581775" y="2336800"/>
          <p14:tracePt t="35099" x="6589713" y="2351088"/>
          <p14:tracePt t="35103" x="6604000" y="2351088"/>
          <p14:tracePt t="35116" x="6618288" y="2365375"/>
          <p14:tracePt t="35120" x="6632575" y="2373313"/>
          <p14:tracePt t="35134" x="6640513" y="2387600"/>
          <p14:tracePt t="35137" x="6654800" y="2387600"/>
          <p14:tracePt t="35148" x="6669088" y="2401888"/>
          <p14:tracePt t="35153" x="6683375" y="2416175"/>
          <p14:tracePt t="35163" x="6691313" y="2416175"/>
          <p14:tracePt t="35168" x="6705600" y="2424113"/>
          <p14:tracePt t="35179" x="6719888" y="2424113"/>
          <p14:tracePt t="35184" x="6734175" y="2438400"/>
          <p14:tracePt t="35195" x="6742113" y="2452688"/>
          <p14:tracePt t="35201" x="6756400" y="2466975"/>
          <p14:tracePt t="35210" x="6756400" y="2474913"/>
          <p14:tracePt t="35217" x="6770688" y="2489200"/>
          <p14:tracePt t="35226" x="6784975" y="2503488"/>
          <p14:tracePt t="35233" x="6792913" y="2517775"/>
          <p14:tracePt t="35243" x="6807200" y="2517775"/>
          <p14:tracePt t="35249" x="6821488" y="2540000"/>
          <p14:tracePt t="35264" x="6835775" y="2568575"/>
          <p14:tracePt t="35273" x="6843713" y="2576513"/>
          <p14:tracePt t="35281" x="6858000" y="2590800"/>
          <p14:tracePt t="35289" x="6872288" y="2619375"/>
          <p14:tracePt t="35298" x="6886575" y="2627313"/>
          <p14:tracePt t="35306" x="6894513" y="2655888"/>
          <p14:tracePt t="35314" x="6908800" y="2670175"/>
          <p14:tracePt t="35322" x="6908800" y="2692400"/>
          <p14:tracePt t="35332" x="6923088" y="2720975"/>
          <p14:tracePt t="35340" x="6937375" y="2728913"/>
          <p14:tracePt t="35347" x="6945313" y="2757488"/>
          <p14:tracePt t="35354" x="6959600" y="2771775"/>
          <p14:tracePt t="35367" x="6959600" y="2794000"/>
          <p14:tracePt t="35375" x="6973888" y="2822575"/>
          <p14:tracePt t="35382" x="6988175" y="2830513"/>
          <p14:tracePt t="35388" x="6988175" y="2859088"/>
          <p14:tracePt t="35401" x="6996113" y="2881313"/>
          <p14:tracePt t="35409" x="7010400" y="2924175"/>
          <p14:tracePt t="35414" x="7024688" y="2932113"/>
          <p14:tracePt t="35419" x="7024688" y="2960688"/>
          <p14:tracePt t="35433" x="7046913" y="2982913"/>
          <p14:tracePt t="35436" x="7046913" y="3025775"/>
          <p14:tracePt t="35449" x="7061200" y="3033713"/>
          <p14:tracePt t="35454" x="7075488" y="3076575"/>
          <p14:tracePt t="35462" x="7089775" y="3098800"/>
          <p14:tracePt t="35469" x="7097713" y="3127375"/>
          <p14:tracePt t="35482" x="7112000" y="3149600"/>
          <p14:tracePt t="35491" x="7112000" y="3178175"/>
          <p14:tracePt t="35495" x="7126288" y="3200400"/>
          <p14:tracePt t="35499" x="7140575" y="3228975"/>
          <p14:tracePt t="35508" x="7148513" y="3251200"/>
          <p14:tracePt t="35516" x="7148513" y="3279775"/>
          <p14:tracePt t="35524" x="7177088" y="3316288"/>
          <p14:tracePt t="35532" x="7177088" y="3352800"/>
          <p14:tracePt t="35540" x="7191375" y="3381375"/>
          <p14:tracePt t="35548" x="7199313" y="3417888"/>
          <p14:tracePt t="35556" x="7199313" y="3440113"/>
          <p14:tracePt t="35565" x="7213600" y="3468688"/>
          <p14:tracePt t="35573" x="7227888" y="3519488"/>
          <p14:tracePt t="35581" x="7227888" y="3541713"/>
          <p14:tracePt t="35588" x="7242175" y="3584575"/>
          <p14:tracePt t="35598" x="7250113" y="3635375"/>
          <p14:tracePt t="35605" x="7264400" y="3671888"/>
          <p14:tracePt t="35613" x="7278688" y="3708400"/>
          <p14:tracePt t="35620" x="7292975" y="3744913"/>
          <p14:tracePt t="35632" x="7292975" y="3787775"/>
          <p14:tracePt t="35639" x="7300913" y="3824288"/>
          <p14:tracePt t="35645" x="7300913" y="3860800"/>
          <p14:tracePt t="35653" x="7315200" y="3925888"/>
          <p14:tracePt t="35664" x="7315200" y="3962400"/>
          <p14:tracePt t="35671" x="7329488" y="4027488"/>
          <p14:tracePt t="35679" x="7329488" y="4064000"/>
          <p14:tracePt t="35685" x="7329488" y="4114800"/>
          <p14:tracePt t="35695" x="7329488" y="4165600"/>
          <p14:tracePt t="35701" x="7329488" y="4179888"/>
          <p14:tracePt t="35711" x="7329488" y="4230688"/>
          <p14:tracePt t="35718" x="7329488" y="4295775"/>
          <p14:tracePt t="35727" x="7329488" y="4318000"/>
          <p14:tracePt t="35734" x="7329488" y="4368800"/>
          <p14:tracePt t="35742" x="7329488" y="4405313"/>
          <p14:tracePt t="35750" x="7329488" y="4433888"/>
          <p14:tracePt t="35760" x="7329488" y="4484688"/>
          <p14:tracePt t="35767" x="7315200" y="4506913"/>
          <p14:tracePt t="35776" x="7315200" y="4535488"/>
          <p14:tracePt t="35782" x="7300913" y="4557713"/>
          <p14:tracePt t="35793" x="7300913" y="4586288"/>
          <p14:tracePt t="35799" x="7292975" y="4608513"/>
          <p14:tracePt t="35809" x="7292975" y="4622800"/>
          <p14:tracePt t="35814" x="7292975" y="4637088"/>
          <p14:tracePt t="35829" x="7292975" y="4651375"/>
          <p14:tracePt t="35862" x="7292975" y="4659313"/>
          <p14:tracePt t="35918" x="7278688" y="4659313"/>
          <p14:tracePt t="36161" x="7278688" y="4651375"/>
          <p14:tracePt t="36169" x="7278688" y="4622800"/>
          <p14:tracePt t="36179" x="7278688" y="4572000"/>
          <p14:tracePt t="36186" x="7278688" y="4535488"/>
          <p14:tracePt t="36195" x="7292975" y="4470400"/>
          <p14:tracePt t="36203" x="7292975" y="4405313"/>
          <p14:tracePt t="36212" x="7300913" y="4346575"/>
          <p14:tracePt t="36219" x="7300913" y="4267200"/>
          <p14:tracePt t="36229" x="7315200" y="4194175"/>
          <p14:tracePt t="36234" x="7315200" y="4129088"/>
          <p14:tracePt t="36246" x="7329488" y="4092575"/>
          <p14:tracePt t="36250" x="7329488" y="4041775"/>
          <p14:tracePt t="36263" x="7343775" y="3998913"/>
          <p14:tracePt t="36267" x="7343775" y="3962400"/>
          <p14:tracePt t="36276" x="7343775" y="3940175"/>
          <p14:tracePt t="36284" x="7351713" y="3911600"/>
          <p14:tracePt t="36294" x="7351713" y="3897313"/>
          <p14:tracePt t="36299" x="7351713" y="3889375"/>
          <p14:tracePt t="36308" x="7351713" y="3875088"/>
          <p14:tracePt t="36316" x="7351713" y="3860800"/>
          <p14:tracePt t="36324" x="7351713" y="3846513"/>
          <p14:tracePt t="36332" x="7351713" y="3824288"/>
          <p14:tracePt t="36340" x="7351713" y="3810000"/>
          <p14:tracePt t="36349" x="7343775" y="3787775"/>
          <p14:tracePt t="36357" x="7329488" y="3744913"/>
          <p14:tracePt t="36365" x="7315200" y="3708400"/>
          <p14:tracePt t="36373" x="7292975" y="3671888"/>
          <p14:tracePt t="36380" x="7278688" y="3635375"/>
          <p14:tracePt t="36388" x="7250113" y="3584575"/>
          <p14:tracePt t="36398" x="7227888" y="3541713"/>
          <p14:tracePt t="36406" x="7213600" y="3490913"/>
          <p14:tracePt t="36413" x="7191375" y="3454400"/>
          <p14:tracePt t="36421" x="7148513" y="3403600"/>
          <p14:tracePt t="36431" x="7126288" y="3367088"/>
          <p14:tracePt t="36439" x="7097713" y="3330575"/>
          <p14:tracePt t="36446" x="7061200" y="3279775"/>
          <p14:tracePt t="36453" x="7010400" y="3228975"/>
          <p14:tracePt t="36464" x="6973888" y="3178175"/>
          <p14:tracePt t="36471" x="6923088" y="3127375"/>
          <p14:tracePt t="36479" x="6872288" y="3076575"/>
          <p14:tracePt t="36485" x="6821488" y="3033713"/>
          <p14:tracePt t="36495" x="6770688" y="2997200"/>
          <p14:tracePt t="36502" x="6719888" y="2960688"/>
          <p14:tracePt t="36512" x="6669088" y="2924175"/>
          <p14:tracePt t="36518" x="6604000" y="2895600"/>
          <p14:tracePt t="36528" x="6538913" y="2881313"/>
          <p14:tracePt t="36535" x="6488113" y="2873375"/>
          <p14:tracePt t="36544" x="6429375" y="2873375"/>
          <p14:tracePt t="36551" x="6364288" y="2873375"/>
          <p14:tracePt t="36561" x="6299200" y="2873375"/>
          <p14:tracePt t="36567" x="6248400" y="2873375"/>
          <p14:tracePt t="36576" x="6197600" y="2873375"/>
          <p14:tracePt t="36583" x="6146800" y="2895600"/>
          <p14:tracePt t="36592" x="6096000" y="2924175"/>
          <p14:tracePt t="36599" x="6059488" y="2932113"/>
          <p14:tracePt t="36610" x="5994400" y="2974975"/>
          <p14:tracePt t="36615" x="5943600" y="2997200"/>
          <p14:tracePt t="36626" x="5892800" y="3033713"/>
          <p14:tracePt t="36631" x="5842000" y="3084513"/>
          <p14:tracePt t="36643" x="5776913" y="3127375"/>
          <p14:tracePt t="36648" x="5726113" y="3178175"/>
          <p14:tracePt t="36660" x="5667375" y="3228975"/>
          <p14:tracePt t="36664" x="5616575" y="3279775"/>
          <p14:tracePt t="36676" x="5565775" y="3330575"/>
          <p14:tracePt t="36680" x="5522913" y="3381375"/>
          <p14:tracePt t="36693" x="5472113" y="3440113"/>
          <p14:tracePt t="36697" x="5435600" y="3490913"/>
          <p14:tracePt t="36709" x="5413375" y="3541713"/>
          <p14:tracePt t="36714" x="5370513" y="3606800"/>
          <p14:tracePt t="36726" x="5362575" y="3643313"/>
          <p14:tracePt t="36731" x="5334000" y="3694113"/>
          <p14:tracePt t="36743" x="5319713" y="3744913"/>
          <p14:tracePt t="36746" x="5297488" y="3795713"/>
          <p14:tracePt t="36760" x="5297488" y="3846513"/>
          <p14:tracePt t="36763" x="5283200" y="3897313"/>
          <p14:tracePt t="36776" x="5283200" y="3962400"/>
          <p14:tracePt t="36779" x="5283200" y="4013200"/>
          <p14:tracePt t="36792" x="5283200" y="4078288"/>
          <p14:tracePt t="36796" x="5283200" y="4151313"/>
          <p14:tracePt t="36810" x="5283200" y="4202113"/>
          <p14:tracePt t="36811" x="5311775" y="4267200"/>
          <p14:tracePt t="36817" x="5334000" y="4332288"/>
          <p14:tracePt t="36827" x="5362575" y="4383088"/>
          <p14:tracePt t="36834" x="5384800" y="4448175"/>
          <p14:tracePt t="36843" x="5413375" y="4506913"/>
          <p14:tracePt t="36850" x="5435600" y="4557713"/>
          <p14:tracePt t="36859" x="5472113" y="4608513"/>
          <p14:tracePt t="36866" x="5500688" y="4659313"/>
          <p14:tracePt t="36876" x="5537200" y="4710113"/>
          <p14:tracePt t="36882" x="5565775" y="4752975"/>
          <p14:tracePt t="36893" x="5616575" y="4789488"/>
          <p14:tracePt t="36897" x="5653088" y="4811713"/>
          <p14:tracePt t="36910" x="5689600" y="4840288"/>
          <p14:tracePt t="36914" x="5740400" y="4862513"/>
          <p14:tracePt t="36926" x="5776913" y="4891088"/>
          <p14:tracePt t="36931" x="5827713" y="4905375"/>
          <p14:tracePt t="36943" x="5878513" y="4927600"/>
          <p14:tracePt t="36948" x="5921375" y="4941888"/>
          <p14:tracePt t="36960" x="5972175" y="4956175"/>
          <p14:tracePt t="36962" x="6022975" y="4956175"/>
          <p14:tracePt t="36970" x="6073775" y="4956175"/>
          <p14:tracePt t="36979" x="6132513" y="4964113"/>
          <p14:tracePt t="36987" x="6197600" y="4964113"/>
          <p14:tracePt t="36995" x="6248400" y="4964113"/>
          <p14:tracePt t="37003" x="6299200" y="4964113"/>
          <p14:tracePt t="37011" x="6364288" y="4964113"/>
          <p14:tracePt t="37019" x="6415088" y="4956175"/>
          <p14:tracePt t="37028" x="6465888" y="4941888"/>
          <p14:tracePt t="37035" x="6516688" y="4913313"/>
          <p14:tracePt t="37045" x="6581775" y="4876800"/>
          <p14:tracePt t="37052" x="6632575" y="4840288"/>
          <p14:tracePt t="37061" x="6683375" y="4803775"/>
          <p14:tracePt t="37068" x="6734175" y="4775200"/>
          <p14:tracePt t="37077" x="6770688" y="4738688"/>
          <p14:tracePt t="37083" x="6807200" y="4702175"/>
          <p14:tracePt t="37094" x="6835775" y="4659313"/>
          <p14:tracePt t="37100" x="6872288" y="4622800"/>
          <p14:tracePt t="37110" x="6894513" y="4600575"/>
          <p14:tracePt t="37116" x="6908800" y="4572000"/>
          <p14:tracePt t="37126" x="6945313" y="4506913"/>
          <p14:tracePt t="37132" x="6959600" y="4484688"/>
          <p14:tracePt t="37143" x="6988175" y="4433888"/>
          <p14:tracePt t="37148" x="6988175" y="4383088"/>
          <p14:tracePt t="37159" x="6996113" y="4332288"/>
          <p14:tracePt t="37164" x="6996113" y="4281488"/>
          <p14:tracePt t="37177" x="6996113" y="4230688"/>
          <p14:tracePt t="37180" x="6996113" y="4202113"/>
          <p14:tracePt t="37193" x="6996113" y="4165600"/>
          <p14:tracePt t="37197" x="6996113" y="4129088"/>
          <p14:tracePt t="37210" x="6996113" y="4092575"/>
          <p14:tracePt t="37214" x="6988175" y="4049713"/>
          <p14:tracePt t="37226" x="6973888" y="3998913"/>
          <p14:tracePt t="37230" x="6959600" y="3976688"/>
          <p14:tracePt t="37243" x="6937375" y="3940175"/>
          <p14:tracePt t="37247" x="6908800" y="3911600"/>
          <p14:tracePt t="37259" x="6886575" y="3860800"/>
          <p14:tracePt t="37263" x="6858000" y="3824288"/>
          <p14:tracePt t="37276" x="6835775" y="3787775"/>
          <p14:tracePt t="37279" x="6807200" y="3773488"/>
          <p14:tracePt t="37293" x="6784975" y="3744913"/>
          <p14:tracePt t="37296" x="6756400" y="3722688"/>
          <p14:tracePt t="37309" x="6742113" y="3708400"/>
          <p14:tracePt t="37313" x="6734175" y="3694113"/>
          <p14:tracePt t="37326" x="6719888" y="3686175"/>
          <p14:tracePt t="37334" x="6705600" y="3686175"/>
          <p14:tracePt t="37349" x="6705600" y="3671888"/>
          <p14:tracePt t="38506" x="6705600" y="3657600"/>
          <p14:tracePt t="38514" x="6705600" y="3635375"/>
          <p14:tracePt t="38522" x="6705600" y="3606800"/>
          <p14:tracePt t="38530" x="6705600" y="3584575"/>
          <p14:tracePt t="38538" x="6705600" y="3556000"/>
          <p14:tracePt t="38547" x="6705600" y="3505200"/>
          <p14:tracePt t="38554" x="6705600" y="3454400"/>
          <p14:tracePt t="38563" x="6705600" y="3403600"/>
          <p14:tracePt t="38570" x="6705600" y="3338513"/>
          <p14:tracePt t="38579" x="6705600" y="3287713"/>
          <p14:tracePt t="38587" x="6705600" y="3228975"/>
          <p14:tracePt t="38595" x="6705600" y="3163888"/>
          <p14:tracePt t="38603" x="6719888" y="3098800"/>
          <p14:tracePt t="38612" x="6734175" y="3025775"/>
          <p14:tracePt t="38619" x="6734175" y="2895600"/>
          <p14:tracePt t="38628" x="6742113" y="2808288"/>
          <p14:tracePt t="38636" x="6770688" y="2678113"/>
          <p14:tracePt t="38645" x="6784975" y="2619375"/>
          <p14:tracePt t="38652" x="6807200" y="2517775"/>
          <p14:tracePt t="38661" x="6821488" y="2401888"/>
          <p14:tracePt t="38668" x="6835775" y="2322513"/>
          <p14:tracePt t="38677" x="6843713" y="2235200"/>
          <p14:tracePt t="38685" x="6858000" y="2162175"/>
          <p14:tracePt t="38694" x="6858000" y="2133600"/>
          <p14:tracePt t="38700" x="6858000" y="2032000"/>
          <p14:tracePt t="38710" x="6858000" y="2017713"/>
          <p14:tracePt t="38716" x="6858000" y="1958975"/>
          <p14:tracePt t="38726" x="6858000" y="1908175"/>
          <p14:tracePt t="38733" x="6858000" y="1857375"/>
          <p14:tracePt t="38744" x="6858000" y="1806575"/>
          <p14:tracePt t="38749" x="6858000" y="1741488"/>
          <p14:tracePt t="38761" x="6858000" y="1690688"/>
          <p14:tracePt t="38766" x="6858000" y="1625600"/>
          <p14:tracePt t="38777" x="6858000" y="1574800"/>
          <p14:tracePt t="38782" x="6858000" y="1524000"/>
          <p14:tracePt t="38793" x="6858000" y="1473200"/>
          <p14:tracePt t="38798" x="6843713" y="1436688"/>
          <p14:tracePt t="38810" x="6821488" y="1385888"/>
          <p14:tracePt t="38815" x="6807200" y="1349375"/>
          <p14:tracePt t="38828" x="6784975" y="1306513"/>
          <p14:tracePt t="38833" x="6756400" y="1270000"/>
          <p14:tracePt t="38844" x="6719888" y="1233488"/>
          <p14:tracePt t="38848" x="6683375" y="1182688"/>
          <p14:tracePt t="38860" x="6640513" y="1146175"/>
          <p14:tracePt t="38864" x="6589713" y="1103313"/>
          <p14:tracePt t="38876" x="6530975" y="1066800"/>
          <p14:tracePt t="38881" x="6465888" y="1030288"/>
          <p14:tracePt t="38893" x="6386513" y="1001713"/>
          <p14:tracePt t="38897" x="6327775" y="979488"/>
          <p14:tracePt t="38910" x="6248400" y="950913"/>
          <p14:tracePt t="38912" x="6183313" y="942975"/>
          <p14:tracePt t="38919" x="6110288" y="928688"/>
          <p14:tracePt t="38929" x="6022975" y="914400"/>
          <p14:tracePt t="38935" x="5943600" y="900113"/>
          <p14:tracePt t="38944" x="5878513" y="892175"/>
          <p14:tracePt t="38952" x="5819775" y="877888"/>
          <p14:tracePt t="38961" x="5768975" y="877888"/>
          <p14:tracePt t="38968" x="5703888" y="877888"/>
          <p14:tracePt t="38977" x="5638800" y="877888"/>
          <p14:tracePt t="38984" x="5588000" y="877888"/>
          <p14:tracePt t="38994" x="5537200" y="877888"/>
          <p14:tracePt t="39000" x="5486400" y="877888"/>
          <p14:tracePt t="39010" x="5435600" y="877888"/>
          <p14:tracePt t="39016" x="5370513" y="892175"/>
          <p14:tracePt t="39027" x="5319713" y="900113"/>
          <p14:tracePt t="39032" x="5268913" y="928688"/>
          <p14:tracePt t="39044" x="5232400" y="950913"/>
          <p14:tracePt t="39048" x="5195888" y="979488"/>
          <p14:tracePt t="39060" x="5167313" y="993775"/>
          <p14:tracePt t="39066" x="5130800" y="1016000"/>
          <p14:tracePt t="39077" x="5080000" y="1052513"/>
          <p14:tracePt t="39082" x="5057775" y="1081088"/>
          <p14:tracePt t="39094" x="5014913" y="1103313"/>
          <p14:tracePt t="39099" x="4992688" y="1146175"/>
          <p14:tracePt t="39110" x="4964113" y="1168400"/>
          <p14:tracePt t="39115" x="4941888" y="1219200"/>
          <p14:tracePt t="39128" x="4905375" y="1247775"/>
          <p14:tracePt t="39132" x="4891088" y="1270000"/>
          <p14:tracePt t="39145" x="4862513" y="1335088"/>
          <p14:tracePt t="39146" x="4854575" y="1349375"/>
          <p14:tracePt t="39154" x="4840288" y="1400175"/>
          <p14:tracePt t="39162" x="4840288" y="1436688"/>
          <p14:tracePt t="39169" x="4840288" y="1458913"/>
          <p14:tracePt t="39178" x="4840288" y="1473200"/>
          <p14:tracePt t="39185" x="4862513" y="1487488"/>
          <p14:tracePt t="39195" x="4905375" y="1501775"/>
          <p14:tracePt t="39202" x="4964113" y="1501775"/>
          <p14:tracePt t="39211" x="5043488" y="1509713"/>
          <p14:tracePt t="39218" x="5181600" y="1509713"/>
          <p14:tracePt t="39227" x="5297488" y="1509713"/>
          <p14:tracePt t="39235" x="5399088" y="1501775"/>
          <p14:tracePt t="39244" x="5514975" y="1473200"/>
          <p14:tracePt t="39250" x="5573713" y="1436688"/>
          <p14:tracePt t="39260" x="5740400" y="1357313"/>
          <p14:tracePt t="39266" x="5791200" y="1335088"/>
          <p14:tracePt t="39276" x="5870575" y="1270000"/>
          <p14:tracePt t="39282" x="5892800" y="1247775"/>
          <p14:tracePt t="39293" x="5943600" y="1204913"/>
          <p14:tracePt t="39299" x="6008688" y="1131888"/>
          <p14:tracePt t="39310" x="6022975" y="1103313"/>
          <p14:tracePt t="39315" x="6045200" y="1044575"/>
          <p14:tracePt t="39327" x="6045200" y="1001713"/>
          <p14:tracePt t="39332" x="6045200" y="979488"/>
          <p14:tracePt t="39343" x="6045200" y="965200"/>
          <p14:tracePt t="39348" x="6045200" y="942975"/>
          <p14:tracePt t="39361" x="6030913" y="928688"/>
          <p14:tracePt t="39366" x="6008688" y="914400"/>
          <p14:tracePt t="39378" x="5980113" y="900113"/>
          <p14:tracePt t="39382" x="5957888" y="892175"/>
          <p14:tracePt t="39394" x="5929313" y="892175"/>
          <p14:tracePt t="39398" x="5892800" y="892175"/>
          <p14:tracePt t="39410" x="5856288" y="892175"/>
          <p14:tracePt t="39414" x="5827713" y="900113"/>
          <p14:tracePt t="39427" x="5776913" y="928688"/>
          <p14:tracePt t="39429" x="5740400" y="950913"/>
          <p14:tracePt t="39437" x="5703888" y="993775"/>
          <p14:tracePt t="39445" x="5667375" y="1030288"/>
          <p14:tracePt t="39453" x="5616575" y="1066800"/>
          <p14:tracePt t="39462" x="5573713" y="1103313"/>
          <p14:tracePt t="39469" x="5537200" y="1154113"/>
          <p14:tracePt t="39478" x="5514975" y="1196975"/>
          <p14:tracePt t="39485" x="5500688" y="1219200"/>
          <p14:tracePt t="39494" x="5464175" y="1298575"/>
          <p14:tracePt t="39501" x="5435600" y="1335088"/>
          <p14:tracePt t="39511" x="5421313" y="1385888"/>
          <p14:tracePt t="39516" x="5413375" y="1422400"/>
          <p14:tracePt t="39527" x="5413375" y="1473200"/>
          <p14:tracePt t="39533" x="5413375" y="1487488"/>
          <p14:tracePt t="39543" x="5399088" y="1552575"/>
          <p14:tracePt t="39549" x="5399088" y="1574800"/>
          <p14:tracePt t="39560" x="5399088" y="1611313"/>
          <p14:tracePt t="39565" x="5399088" y="1639888"/>
          <p14:tracePt t="39577" x="5399088" y="1662113"/>
          <p14:tracePt t="39582" x="5413375" y="1690688"/>
          <p14:tracePt t="39594" x="5421313" y="1704975"/>
          <p14:tracePt t="39599" x="5449888" y="1727200"/>
          <p14:tracePt t="39611" x="5486400" y="1741488"/>
          <p14:tracePt t="39616" x="5514975" y="1755775"/>
          <p14:tracePt t="39627" x="5551488" y="1755775"/>
          <p14:tracePt t="39631" x="5573713" y="1755775"/>
          <p14:tracePt t="39643" x="5602288" y="1755775"/>
          <p14:tracePt t="39648" x="5638800" y="1755775"/>
          <p14:tracePt t="39661" x="5667375" y="1741488"/>
          <p14:tracePt t="39666" x="5689600" y="1727200"/>
          <p14:tracePt t="39678" x="5718175" y="1690688"/>
          <p14:tracePt t="39680" x="5740400" y="1662113"/>
          <p14:tracePt t="39687" x="5740400" y="1639888"/>
          <p14:tracePt t="39695" x="5754688" y="1625600"/>
          <p14:tracePt t="39703" x="5754688" y="1589088"/>
          <p14:tracePt t="39712" x="5768975" y="1560513"/>
          <p14:tracePt t="39720" x="5768975" y="1552575"/>
          <p14:tracePt t="39728" x="5768975" y="1524000"/>
          <p14:tracePt t="39736" x="5768975" y="1501775"/>
          <p14:tracePt t="39744" x="5754688" y="1487488"/>
          <p14:tracePt t="39752" x="5726113" y="1473200"/>
          <p14:tracePt t="39761" x="5703888" y="1458913"/>
          <p14:tracePt t="39768" x="5675313" y="1450975"/>
          <p14:tracePt t="39776" x="5653088" y="1450975"/>
          <p14:tracePt t="39784" x="5624513" y="1436688"/>
          <p14:tracePt t="39794" x="5616575" y="1436688"/>
          <p14:tracePt t="39800" x="5588000" y="1436688"/>
          <p14:tracePt t="39810" x="5573713" y="1436688"/>
          <p14:tracePt t="39823" x="5565775" y="1436688"/>
          <p14:tracePt t="40095" x="5565775" y="1408113"/>
          <p14:tracePt t="40102" x="5565775" y="1400175"/>
          <p14:tracePt t="40111" x="5565775" y="1371600"/>
          <p14:tracePt t="40119" x="5565775" y="1357313"/>
          <p14:tracePt t="40128" x="5565775" y="1335088"/>
          <p14:tracePt t="40135" x="5573713" y="1320800"/>
          <p14:tracePt t="40145" x="5573713" y="1306513"/>
          <p14:tracePt t="40151" x="5573713" y="1298575"/>
          <p14:tracePt t="40161" x="5573713" y="1284288"/>
          <p14:tracePt t="40176" x="5588000" y="1284288"/>
          <p14:tracePt t="40199" x="5602288" y="1284288"/>
          <p14:tracePt t="40224" x="5616575" y="1284288"/>
          <p14:tracePt t="40248" x="5624513" y="1284288"/>
          <p14:tracePt t="40263" x="5638800" y="1284288"/>
          <p14:tracePt t="40280" x="5653088" y="1284288"/>
          <p14:tracePt t="40288" x="5667375" y="1284288"/>
          <p14:tracePt t="40304" x="5675313" y="1298575"/>
          <p14:tracePt t="40315" x="5689600" y="1298575"/>
          <p14:tracePt t="40321" x="5703888" y="1298575"/>
          <p14:tracePt t="40331" x="5718175" y="1298575"/>
          <p14:tracePt t="40337" x="5726113" y="1306513"/>
          <p14:tracePt t="40347" x="5740400" y="1306513"/>
          <p14:tracePt t="40353" x="5754688" y="1306513"/>
          <p14:tracePt t="40363" x="5768975" y="1320800"/>
          <p14:tracePt t="40370" x="5776913" y="1320800"/>
          <p14:tracePt t="40379" x="5819775" y="1335088"/>
          <p14:tracePt t="40386" x="5827713" y="1335088"/>
          <p14:tracePt t="40395" x="5870575" y="1349375"/>
          <p14:tracePt t="40402" x="5878513" y="1357313"/>
          <p14:tracePt t="40412" x="5921375" y="1371600"/>
          <p14:tracePt t="40418" x="5943600" y="1371600"/>
          <p14:tracePt t="40427" x="5972175" y="1385888"/>
          <p14:tracePt t="40434" x="6008688" y="1400175"/>
          <p14:tracePt t="40444" x="6022975" y="1408113"/>
          <p14:tracePt t="40451" x="6059488" y="1408113"/>
          <p14:tracePt t="40460" x="6081713" y="1422400"/>
          <p14:tracePt t="40466" x="6110288" y="1436688"/>
          <p14:tracePt t="40475" x="6124575" y="1436688"/>
          <p14:tracePt t="40482" x="6132513" y="1450975"/>
          <p14:tracePt t="40491" x="6161088" y="1450975"/>
          <p14:tracePt t="40498" x="6175375" y="1458913"/>
          <p14:tracePt t="40506" x="6183313" y="1458913"/>
          <p14:tracePt t="40515" x="6197600" y="1473200"/>
          <p14:tracePt t="40523" x="6211888" y="1473200"/>
          <p14:tracePt t="40531" x="6226175" y="1487488"/>
          <p14:tracePt t="40539" x="6234113" y="1487488"/>
          <p14:tracePt t="40548" x="6248400" y="1501775"/>
          <p14:tracePt t="40556" x="6262688" y="1501775"/>
          <p14:tracePt t="40563" x="6276975" y="1509713"/>
          <p14:tracePt t="40571" x="6299200" y="1509713"/>
          <p14:tracePt t="40579" x="6313488" y="1524000"/>
          <p14:tracePt t="40587" x="6335713" y="1538288"/>
          <p14:tracePt t="40595" x="6350000" y="1538288"/>
          <p14:tracePt t="40603" x="6386513" y="1552575"/>
          <p14:tracePt t="40612" x="6400800" y="1560513"/>
          <p14:tracePt t="40620" x="6429375" y="1560513"/>
          <p14:tracePt t="40628" x="6451600" y="1589088"/>
          <p14:tracePt t="40636" x="6480175" y="1589088"/>
          <p14:tracePt t="40644" x="6488113" y="1603375"/>
          <p14:tracePt t="40652" x="6516688" y="1611313"/>
          <p14:tracePt t="40661" x="6538913" y="1625600"/>
          <p14:tracePt t="40668" x="6567488" y="1639888"/>
          <p14:tracePt t="40677" x="6581775" y="1654175"/>
          <p14:tracePt t="40684" x="6604000" y="1662113"/>
          <p14:tracePt t="40693" x="6640513" y="1690688"/>
          <p14:tracePt t="40701" x="6669088" y="1704975"/>
          <p14:tracePt t="40710" x="6705600" y="1712913"/>
          <p14:tracePt t="40717" x="6719888" y="1727200"/>
          <p14:tracePt t="40726" x="6742113" y="1741488"/>
          <p14:tracePt t="40733" x="6792913" y="1778000"/>
          <p14:tracePt t="40743" x="6807200" y="1792288"/>
          <p14:tracePt t="40749" x="6821488" y="1806575"/>
          <p14:tracePt t="40759" x="6872288" y="1843088"/>
          <p14:tracePt t="40766" x="6894513" y="1857375"/>
          <p14:tracePt t="40776" x="6908800" y="1865313"/>
          <p14:tracePt t="40782" x="6945313" y="1893888"/>
          <p14:tracePt t="40793" x="6988175" y="1930400"/>
          <p14:tracePt t="40797" x="6996113" y="1944688"/>
          <p14:tracePt t="40809" x="7024688" y="1966913"/>
          <p14:tracePt t="40814" x="7061200" y="2009775"/>
          <p14:tracePt t="40826" x="7097713" y="2046288"/>
          <p14:tracePt t="40830" x="7126288" y="2068513"/>
          <p14:tracePt t="40842" x="7148513" y="2097088"/>
          <p14:tracePt t="40846" x="7191375" y="2133600"/>
          <p14:tracePt t="40859" x="7213600" y="2162175"/>
          <p14:tracePt t="40862" x="7250113" y="2198688"/>
          <p14:tracePt t="40876" x="7278688" y="2220913"/>
          <p14:tracePt t="40880" x="7300913" y="2263775"/>
          <p14:tracePt t="40893" x="7343775" y="2300288"/>
          <p14:tracePt t="40896" x="7351713" y="2322513"/>
          <p14:tracePt t="40910" x="7394575" y="2373313"/>
          <p14:tracePt t="40913" x="7402513" y="2387600"/>
          <p14:tracePt t="40926" x="7445375" y="2452688"/>
          <p14:tracePt t="40929" x="7467600" y="2474913"/>
          <p14:tracePt t="40943" x="7496175" y="2517775"/>
          <p14:tracePt t="40946" x="7518400" y="2554288"/>
          <p14:tracePt t="40959" x="7532688" y="2576513"/>
          <p14:tracePt t="40960" x="7554913" y="2619375"/>
          <p14:tracePt t="40968" x="7583488" y="2655888"/>
          <p14:tracePt t="40977" x="7605713" y="2678113"/>
          <p14:tracePt t="40984" x="7620000" y="2692400"/>
          <p14:tracePt t="40993" x="7656513" y="2743200"/>
          <p14:tracePt t="41000" x="7685088" y="2779713"/>
          <p14:tracePt t="41009" x="7707313" y="2808288"/>
          <p14:tracePt t="41016" x="7735888" y="2830513"/>
          <p14:tracePt t="41025" x="7750175" y="2873375"/>
          <p14:tracePt t="41032" x="7772400" y="2895600"/>
          <p14:tracePt t="41043" x="7800975" y="2932113"/>
          <p14:tracePt t="41048" x="7823200" y="2974975"/>
          <p14:tracePt t="41059" x="7837488" y="3011488"/>
          <p14:tracePt t="41064" x="7859713" y="3048000"/>
          <p14:tracePt t="41076" x="7874000" y="3098800"/>
          <p14:tracePt t="41080" x="7888288" y="3135313"/>
          <p14:tracePt t="41093" x="7902575" y="3178175"/>
          <p14:tracePt t="41096" x="7910513" y="3228975"/>
          <p14:tracePt t="41109" x="7924800" y="3279775"/>
          <p14:tracePt t="41112" x="7939088" y="3316288"/>
          <p14:tracePt t="41126" x="7953375" y="3367088"/>
          <p14:tracePt t="41129" x="7953375" y="3417888"/>
          <p14:tracePt t="41143" x="7961313" y="3454400"/>
          <p14:tracePt t="41146" x="7961313" y="3482975"/>
          <p14:tracePt t="41160" x="7975600" y="3541713"/>
          <p14:tracePt t="41163" x="7989888" y="3584575"/>
          <p14:tracePt t="41175" x="7989888" y="3635375"/>
          <p14:tracePt t="41178" x="7989888" y="3671888"/>
          <p14:tracePt t="41193" x="7989888" y="3708400"/>
          <p14:tracePt t="41196" x="8004175" y="3744913"/>
          <p14:tracePt t="41209" x="8004175" y="3773488"/>
          <p14:tracePt t="41212" x="8004175" y="3810000"/>
          <p14:tracePt t="41225" x="8004175" y="3838575"/>
          <p14:tracePt t="41228" x="8004175" y="3875088"/>
          <p14:tracePt t="41243" x="8004175" y="3897313"/>
          <p14:tracePt t="41244" x="8004175" y="3911600"/>
          <p14:tracePt t="41250" x="8004175" y="3925888"/>
          <p14:tracePt t="41259" x="8004175" y="3940175"/>
          <p14:tracePt t="41266" x="8004175" y="3948113"/>
          <p14:tracePt t="41282" x="8004175" y="3962400"/>
          <p14:tracePt t="41323" x="8004175" y="3976688"/>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10</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d. Œsophage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24" name="Object 4">
            <a:extLst>
              <a:ext uri="{FF2B5EF4-FFF2-40B4-BE49-F238E27FC236}">
                <a16:creationId xmlns:a16="http://schemas.microsoft.com/office/drawing/2014/main" id="{54913605-1803-D040-805E-DAB099728FD5}"/>
              </a:ext>
            </a:extLst>
          </p:cNvPr>
          <p:cNvGraphicFramePr>
            <a:graphicFrameLocks noChangeAspect="1"/>
          </p:cNvGraphicFramePr>
          <p:nvPr>
            <p:extLst>
              <p:ext uri="{D42A27DB-BD31-4B8C-83A1-F6EECF244321}">
                <p14:modId xmlns:p14="http://schemas.microsoft.com/office/powerpoint/2010/main" val="3050122042"/>
              </p:ext>
            </p:extLst>
          </p:nvPr>
        </p:nvGraphicFramePr>
        <p:xfrm>
          <a:off x="2509326" y="1300766"/>
          <a:ext cx="5585453" cy="5698903"/>
        </p:xfrm>
        <a:graphic>
          <a:graphicData uri="http://schemas.openxmlformats.org/presentationml/2006/ole">
            <mc:AlternateContent xmlns:mc="http://schemas.openxmlformats.org/markup-compatibility/2006">
              <mc:Choice xmlns:v="urn:schemas-microsoft-com:vml" Requires="v">
                <p:oleObj spid="_x0000_s4132" name="Image" r:id="rId8" imgW="2794000" imgH="2851150" progId="Photoshop.Image.7">
                  <p:embed/>
                </p:oleObj>
              </mc:Choice>
              <mc:Fallback>
                <p:oleObj name="Image" r:id="rId8" imgW="2794000" imgH="2851150" progId="Photoshop.Image.7">
                  <p:embed/>
                  <p:pic>
                    <p:nvPicPr>
                      <p:cNvPr id="22529" name="Object 4">
                        <a:extLst>
                          <a:ext uri="{FF2B5EF4-FFF2-40B4-BE49-F238E27FC236}">
                            <a16:creationId xmlns:a16="http://schemas.microsoft.com/office/drawing/2014/main" id="{186ADF90-3E19-9947-B527-45B08AD04EA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9326" y="1300766"/>
                        <a:ext cx="5585453" cy="5698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25" name="Text Box 5">
            <a:extLst>
              <a:ext uri="{FF2B5EF4-FFF2-40B4-BE49-F238E27FC236}">
                <a16:creationId xmlns:a16="http://schemas.microsoft.com/office/drawing/2014/main" id="{86CCC3CB-C980-A245-9253-983895C770E8}"/>
              </a:ext>
            </a:extLst>
          </p:cNvPr>
          <p:cNvSpPr txBox="1">
            <a:spLocks noChangeArrowheads="1"/>
          </p:cNvSpPr>
          <p:nvPr/>
        </p:nvSpPr>
        <p:spPr bwMode="auto">
          <a:xfrm>
            <a:off x="5784877" y="1543497"/>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Bouche œsophagienne</a:t>
            </a:r>
          </a:p>
        </p:txBody>
      </p:sp>
      <p:sp>
        <p:nvSpPr>
          <p:cNvPr id="26" name="Text Box 6">
            <a:extLst>
              <a:ext uri="{FF2B5EF4-FFF2-40B4-BE49-F238E27FC236}">
                <a16:creationId xmlns:a16="http://schemas.microsoft.com/office/drawing/2014/main" id="{55CCCCE2-6062-D041-B30C-82F4E03360D4}"/>
              </a:ext>
            </a:extLst>
          </p:cNvPr>
          <p:cNvSpPr txBox="1">
            <a:spLocks noChangeArrowheads="1"/>
          </p:cNvSpPr>
          <p:nvPr/>
        </p:nvSpPr>
        <p:spPr bwMode="auto">
          <a:xfrm>
            <a:off x="3247843" y="1845114"/>
            <a:ext cx="10613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Œsophage</a:t>
            </a:r>
          </a:p>
        </p:txBody>
      </p:sp>
      <p:sp>
        <p:nvSpPr>
          <p:cNvPr id="27" name="Text Box 7">
            <a:extLst>
              <a:ext uri="{FF2B5EF4-FFF2-40B4-BE49-F238E27FC236}">
                <a16:creationId xmlns:a16="http://schemas.microsoft.com/office/drawing/2014/main" id="{60793105-29DE-864D-8D27-FFBC76520D13}"/>
              </a:ext>
            </a:extLst>
          </p:cNvPr>
          <p:cNvSpPr txBox="1">
            <a:spLocks noChangeArrowheads="1"/>
          </p:cNvSpPr>
          <p:nvPr/>
        </p:nvSpPr>
        <p:spPr bwMode="auto">
          <a:xfrm>
            <a:off x="3523983" y="2847459"/>
            <a:ext cx="8361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Trachée</a:t>
            </a:r>
          </a:p>
        </p:txBody>
      </p:sp>
      <p:sp>
        <p:nvSpPr>
          <p:cNvPr id="28" name="Text Box 8">
            <a:extLst>
              <a:ext uri="{FF2B5EF4-FFF2-40B4-BE49-F238E27FC236}">
                <a16:creationId xmlns:a16="http://schemas.microsoft.com/office/drawing/2014/main" id="{62C06581-1FED-7D48-B8C5-870FBE32BC19}"/>
              </a:ext>
            </a:extLst>
          </p:cNvPr>
          <p:cNvSpPr txBox="1">
            <a:spLocks noChangeArrowheads="1"/>
          </p:cNvSpPr>
          <p:nvPr/>
        </p:nvSpPr>
        <p:spPr bwMode="auto">
          <a:xfrm>
            <a:off x="5916796" y="3172698"/>
            <a:ext cx="12171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Arc aortique</a:t>
            </a:r>
          </a:p>
        </p:txBody>
      </p:sp>
      <p:sp>
        <p:nvSpPr>
          <p:cNvPr id="29" name="Text Box 9">
            <a:extLst>
              <a:ext uri="{FF2B5EF4-FFF2-40B4-BE49-F238E27FC236}">
                <a16:creationId xmlns:a16="http://schemas.microsoft.com/office/drawing/2014/main" id="{FE8AD5DC-9226-094B-A020-3D4E654560B4}"/>
              </a:ext>
            </a:extLst>
          </p:cNvPr>
          <p:cNvSpPr txBox="1">
            <a:spLocks noChangeArrowheads="1"/>
          </p:cNvSpPr>
          <p:nvPr/>
        </p:nvSpPr>
        <p:spPr bwMode="auto">
          <a:xfrm>
            <a:off x="5989351" y="3703012"/>
            <a:ext cx="215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Bronche souche gauche</a:t>
            </a:r>
          </a:p>
        </p:txBody>
      </p:sp>
      <p:sp>
        <p:nvSpPr>
          <p:cNvPr id="30" name="Text Box 10">
            <a:extLst>
              <a:ext uri="{FF2B5EF4-FFF2-40B4-BE49-F238E27FC236}">
                <a16:creationId xmlns:a16="http://schemas.microsoft.com/office/drawing/2014/main" id="{111E9192-A2D6-784B-9A78-149D8ACF4F09}"/>
              </a:ext>
            </a:extLst>
          </p:cNvPr>
          <p:cNvSpPr txBox="1">
            <a:spLocks noChangeArrowheads="1"/>
          </p:cNvSpPr>
          <p:nvPr/>
        </p:nvSpPr>
        <p:spPr bwMode="auto">
          <a:xfrm>
            <a:off x="1876115" y="4305882"/>
            <a:ext cx="22756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dirty="0">
                <a:latin typeface="+mn-lt"/>
              </a:rPr>
              <a:t>Portion d’</a:t>
            </a:r>
            <a:r>
              <a:rPr lang="fr-FR" altLang="ja-JP" sz="1600" dirty="0">
                <a:latin typeface="+mn-lt"/>
              </a:rPr>
              <a:t>œsophage en arrière de l</a:t>
            </a:r>
            <a:r>
              <a:rPr lang="ja-JP" altLang="fr-FR" sz="1600">
                <a:latin typeface="+mn-lt"/>
              </a:rPr>
              <a:t>’</a:t>
            </a:r>
            <a:r>
              <a:rPr lang="fr-FR" altLang="ja-JP" sz="1600" dirty="0">
                <a:latin typeface="+mn-lt"/>
              </a:rPr>
              <a:t>atrium gauche</a:t>
            </a:r>
            <a:endParaRPr lang="fr-FR" altLang="en-FR" sz="1600" dirty="0">
              <a:latin typeface="+mn-lt"/>
            </a:endParaRPr>
          </a:p>
        </p:txBody>
      </p:sp>
      <p:sp>
        <p:nvSpPr>
          <p:cNvPr id="31" name="Text Box 11">
            <a:extLst>
              <a:ext uri="{FF2B5EF4-FFF2-40B4-BE49-F238E27FC236}">
                <a16:creationId xmlns:a16="http://schemas.microsoft.com/office/drawing/2014/main" id="{DAAD14BB-5215-D94E-9C69-221644A1EB54}"/>
              </a:ext>
            </a:extLst>
          </p:cNvPr>
          <p:cNvSpPr txBox="1">
            <a:spLocks noChangeArrowheads="1"/>
          </p:cNvSpPr>
          <p:nvPr/>
        </p:nvSpPr>
        <p:spPr bwMode="auto">
          <a:xfrm>
            <a:off x="6061907" y="4462866"/>
            <a:ext cx="18242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Hiatus oesophagien</a:t>
            </a:r>
          </a:p>
        </p:txBody>
      </p:sp>
      <p:sp>
        <p:nvSpPr>
          <p:cNvPr id="32" name="Text Box 12">
            <a:extLst>
              <a:ext uri="{FF2B5EF4-FFF2-40B4-BE49-F238E27FC236}">
                <a16:creationId xmlns:a16="http://schemas.microsoft.com/office/drawing/2014/main" id="{33BBC649-DE6E-2F4E-B761-12F131F540A8}"/>
              </a:ext>
            </a:extLst>
          </p:cNvPr>
          <p:cNvSpPr txBox="1">
            <a:spLocks noChangeArrowheads="1"/>
          </p:cNvSpPr>
          <p:nvPr/>
        </p:nvSpPr>
        <p:spPr bwMode="auto">
          <a:xfrm>
            <a:off x="6230763" y="4945690"/>
            <a:ext cx="11983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Diaphragme</a:t>
            </a:r>
          </a:p>
        </p:txBody>
      </p:sp>
      <p:sp>
        <p:nvSpPr>
          <p:cNvPr id="33" name="Text Box 13">
            <a:extLst>
              <a:ext uri="{FF2B5EF4-FFF2-40B4-BE49-F238E27FC236}">
                <a16:creationId xmlns:a16="http://schemas.microsoft.com/office/drawing/2014/main" id="{9452B1E0-6926-3E4B-8959-D68D0D87C778}"/>
              </a:ext>
            </a:extLst>
          </p:cNvPr>
          <p:cNvSpPr txBox="1">
            <a:spLocks noChangeArrowheads="1"/>
          </p:cNvSpPr>
          <p:nvPr/>
        </p:nvSpPr>
        <p:spPr bwMode="auto">
          <a:xfrm>
            <a:off x="8008319" y="1676736"/>
            <a:ext cx="397866" cy="33855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C6</a:t>
            </a:r>
          </a:p>
        </p:txBody>
      </p:sp>
      <p:sp>
        <p:nvSpPr>
          <p:cNvPr id="34" name="Text Box 14">
            <a:extLst>
              <a:ext uri="{FF2B5EF4-FFF2-40B4-BE49-F238E27FC236}">
                <a16:creationId xmlns:a16="http://schemas.microsoft.com/office/drawing/2014/main" id="{385137FA-52BF-F147-AB76-07C6F908DC4B}"/>
              </a:ext>
            </a:extLst>
          </p:cNvPr>
          <p:cNvSpPr txBox="1">
            <a:spLocks noChangeArrowheads="1"/>
          </p:cNvSpPr>
          <p:nvPr/>
        </p:nvSpPr>
        <p:spPr bwMode="auto">
          <a:xfrm>
            <a:off x="7971381" y="2218923"/>
            <a:ext cx="495649" cy="33855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Th1</a:t>
            </a:r>
          </a:p>
        </p:txBody>
      </p:sp>
      <p:sp>
        <p:nvSpPr>
          <p:cNvPr id="35" name="Text Box 15">
            <a:extLst>
              <a:ext uri="{FF2B5EF4-FFF2-40B4-BE49-F238E27FC236}">
                <a16:creationId xmlns:a16="http://schemas.microsoft.com/office/drawing/2014/main" id="{EFF4CE10-2129-0345-ADF6-77401C93A3E2}"/>
              </a:ext>
            </a:extLst>
          </p:cNvPr>
          <p:cNvSpPr txBox="1">
            <a:spLocks noChangeArrowheads="1"/>
          </p:cNvSpPr>
          <p:nvPr/>
        </p:nvSpPr>
        <p:spPr bwMode="auto">
          <a:xfrm>
            <a:off x="7947636" y="3171378"/>
            <a:ext cx="542136" cy="33855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Th 4</a:t>
            </a:r>
          </a:p>
        </p:txBody>
      </p:sp>
      <p:sp>
        <p:nvSpPr>
          <p:cNvPr id="36" name="Text Box 16">
            <a:extLst>
              <a:ext uri="{FF2B5EF4-FFF2-40B4-BE49-F238E27FC236}">
                <a16:creationId xmlns:a16="http://schemas.microsoft.com/office/drawing/2014/main" id="{5445B4C4-DBDE-D04E-B76D-0F14EFAD5A2C}"/>
              </a:ext>
            </a:extLst>
          </p:cNvPr>
          <p:cNvSpPr txBox="1">
            <a:spLocks noChangeArrowheads="1"/>
          </p:cNvSpPr>
          <p:nvPr/>
        </p:nvSpPr>
        <p:spPr bwMode="auto">
          <a:xfrm>
            <a:off x="7925210" y="5123780"/>
            <a:ext cx="599844" cy="33855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Th10</a:t>
            </a:r>
          </a:p>
        </p:txBody>
      </p:sp>
      <p:sp>
        <p:nvSpPr>
          <p:cNvPr id="37" name="Text Box 17">
            <a:extLst>
              <a:ext uri="{FF2B5EF4-FFF2-40B4-BE49-F238E27FC236}">
                <a16:creationId xmlns:a16="http://schemas.microsoft.com/office/drawing/2014/main" id="{D17548DA-A8BB-C042-8614-C3B3D2EE9ED1}"/>
              </a:ext>
            </a:extLst>
          </p:cNvPr>
          <p:cNvSpPr txBox="1">
            <a:spLocks noChangeArrowheads="1"/>
          </p:cNvSpPr>
          <p:nvPr/>
        </p:nvSpPr>
        <p:spPr bwMode="auto">
          <a:xfrm>
            <a:off x="7947636" y="3460281"/>
            <a:ext cx="542136" cy="33855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Th 5</a:t>
            </a:r>
          </a:p>
        </p:txBody>
      </p:sp>
      <p:sp>
        <p:nvSpPr>
          <p:cNvPr id="38" name="Line 18">
            <a:extLst>
              <a:ext uri="{FF2B5EF4-FFF2-40B4-BE49-F238E27FC236}">
                <a16:creationId xmlns:a16="http://schemas.microsoft.com/office/drawing/2014/main" id="{22C804C6-82DB-4146-BC13-A3DEA3E66016}"/>
              </a:ext>
            </a:extLst>
          </p:cNvPr>
          <p:cNvSpPr>
            <a:spLocks noChangeShapeType="1"/>
          </p:cNvSpPr>
          <p:nvPr/>
        </p:nvSpPr>
        <p:spPr bwMode="auto">
          <a:xfrm>
            <a:off x="8853189" y="1819208"/>
            <a:ext cx="0" cy="567252"/>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39" name="Text Box 19">
            <a:extLst>
              <a:ext uri="{FF2B5EF4-FFF2-40B4-BE49-F238E27FC236}">
                <a16:creationId xmlns:a16="http://schemas.microsoft.com/office/drawing/2014/main" id="{CBB437F1-4101-4A43-9738-76D0ADB4B829}"/>
              </a:ext>
            </a:extLst>
          </p:cNvPr>
          <p:cNvSpPr txBox="1">
            <a:spLocks noChangeArrowheads="1"/>
          </p:cNvSpPr>
          <p:nvPr/>
        </p:nvSpPr>
        <p:spPr bwMode="auto">
          <a:xfrm>
            <a:off x="8867700" y="1904955"/>
            <a:ext cx="21265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solidFill>
                  <a:srgbClr val="CC0000"/>
                </a:solidFill>
                <a:latin typeface="+mn-lt"/>
              </a:rPr>
              <a:t>Œsophage cervical</a:t>
            </a:r>
          </a:p>
        </p:txBody>
      </p:sp>
      <p:sp>
        <p:nvSpPr>
          <p:cNvPr id="40" name="Line 20">
            <a:extLst>
              <a:ext uri="{FF2B5EF4-FFF2-40B4-BE49-F238E27FC236}">
                <a16:creationId xmlns:a16="http://schemas.microsoft.com/office/drawing/2014/main" id="{628FB703-65D6-5B4C-9E4E-1170F03CDEF8}"/>
              </a:ext>
            </a:extLst>
          </p:cNvPr>
          <p:cNvSpPr>
            <a:spLocks noChangeShapeType="1"/>
          </p:cNvSpPr>
          <p:nvPr/>
        </p:nvSpPr>
        <p:spPr bwMode="auto">
          <a:xfrm>
            <a:off x="8853189" y="2386460"/>
            <a:ext cx="0" cy="2931241"/>
          </a:xfrm>
          <a:prstGeom prst="line">
            <a:avLst/>
          </a:prstGeom>
          <a:noFill/>
          <a:ln w="38100">
            <a:solidFill>
              <a:srgbClr val="008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41" name="Text Box 21">
            <a:extLst>
              <a:ext uri="{FF2B5EF4-FFF2-40B4-BE49-F238E27FC236}">
                <a16:creationId xmlns:a16="http://schemas.microsoft.com/office/drawing/2014/main" id="{7950E891-757D-6949-9544-5CA2D8E3D9EE}"/>
              </a:ext>
            </a:extLst>
          </p:cNvPr>
          <p:cNvSpPr txBox="1">
            <a:spLocks noChangeArrowheads="1"/>
          </p:cNvSpPr>
          <p:nvPr/>
        </p:nvSpPr>
        <p:spPr bwMode="auto">
          <a:xfrm>
            <a:off x="8867700" y="3664755"/>
            <a:ext cx="22735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solidFill>
                  <a:srgbClr val="008000"/>
                </a:solidFill>
                <a:latin typeface="+mn-lt"/>
              </a:rPr>
              <a:t>Œsophage thoracique</a:t>
            </a:r>
          </a:p>
        </p:txBody>
      </p:sp>
      <p:sp>
        <p:nvSpPr>
          <p:cNvPr id="42" name="Line 22">
            <a:extLst>
              <a:ext uri="{FF2B5EF4-FFF2-40B4-BE49-F238E27FC236}">
                <a16:creationId xmlns:a16="http://schemas.microsoft.com/office/drawing/2014/main" id="{269183E1-AA33-194B-83E9-0E064F6558FE}"/>
              </a:ext>
            </a:extLst>
          </p:cNvPr>
          <p:cNvSpPr>
            <a:spLocks noChangeShapeType="1"/>
          </p:cNvSpPr>
          <p:nvPr/>
        </p:nvSpPr>
        <p:spPr bwMode="auto">
          <a:xfrm>
            <a:off x="8859784" y="5329574"/>
            <a:ext cx="0" cy="410269"/>
          </a:xfrm>
          <a:prstGeom prst="line">
            <a:avLst/>
          </a:prstGeom>
          <a:noFill/>
          <a:ln w="38100">
            <a:solidFill>
              <a:srgbClr val="0000FF"/>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43" name="Text Box 23">
            <a:extLst>
              <a:ext uri="{FF2B5EF4-FFF2-40B4-BE49-F238E27FC236}">
                <a16:creationId xmlns:a16="http://schemas.microsoft.com/office/drawing/2014/main" id="{9824F115-48CD-6045-8AD8-820E7D99EC96}"/>
              </a:ext>
            </a:extLst>
          </p:cNvPr>
          <p:cNvSpPr txBox="1">
            <a:spLocks noChangeArrowheads="1"/>
          </p:cNvSpPr>
          <p:nvPr/>
        </p:nvSpPr>
        <p:spPr bwMode="auto">
          <a:xfrm>
            <a:off x="8867700" y="5315063"/>
            <a:ext cx="24924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solidFill>
                  <a:srgbClr val="0432FF"/>
                </a:solidFill>
                <a:latin typeface="+mn-lt"/>
              </a:rPr>
              <a:t>Œsophage abdominal</a:t>
            </a:r>
          </a:p>
        </p:txBody>
      </p:sp>
      <p:sp>
        <p:nvSpPr>
          <p:cNvPr id="44" name="Line 24">
            <a:extLst>
              <a:ext uri="{FF2B5EF4-FFF2-40B4-BE49-F238E27FC236}">
                <a16:creationId xmlns:a16="http://schemas.microsoft.com/office/drawing/2014/main" id="{C49013CA-47DD-544E-8CFF-A4E29AF1D71D}"/>
              </a:ext>
            </a:extLst>
          </p:cNvPr>
          <p:cNvSpPr>
            <a:spLocks noChangeShapeType="1"/>
          </p:cNvSpPr>
          <p:nvPr/>
        </p:nvSpPr>
        <p:spPr bwMode="auto">
          <a:xfrm flipH="1">
            <a:off x="5246647" y="2362715"/>
            <a:ext cx="2495909" cy="0"/>
          </a:xfrm>
          <a:prstGeom prst="line">
            <a:avLst/>
          </a:prstGeom>
          <a:noFill/>
          <a:ln w="38100">
            <a:solidFill>
              <a:srgbClr val="FF9900"/>
            </a:solidFill>
            <a:prstDash val="dash"/>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45" name="Text Box 25">
            <a:extLst>
              <a:ext uri="{FF2B5EF4-FFF2-40B4-BE49-F238E27FC236}">
                <a16:creationId xmlns:a16="http://schemas.microsoft.com/office/drawing/2014/main" id="{FB9FA942-5902-E141-88A0-18E3ADD24F3B}"/>
              </a:ext>
            </a:extLst>
          </p:cNvPr>
          <p:cNvSpPr txBox="1">
            <a:spLocks noChangeArrowheads="1"/>
          </p:cNvSpPr>
          <p:nvPr/>
        </p:nvSpPr>
        <p:spPr bwMode="auto">
          <a:xfrm>
            <a:off x="5475064" y="2032735"/>
            <a:ext cx="2403543" cy="338554"/>
          </a:xfrm>
          <a:prstGeom prst="rect">
            <a:avLst/>
          </a:prstGeom>
          <a:noFill/>
          <a:ln w="9525">
            <a:noFill/>
            <a:miter lim="800000"/>
            <a:headEnd/>
            <a:tailEnd/>
          </a:ln>
          <a:effectLst/>
        </p:spPr>
        <p:txBody>
          <a:bodyPr wrap="none">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eaLnBrk="1" hangingPunct="1">
              <a:defRPr/>
            </a:pPr>
            <a:r>
              <a:rPr lang="fr-FR" altLang="en-FR" sz="1600" i="1" dirty="0">
                <a:solidFill>
                  <a:srgbClr val="FF9900"/>
                </a:solidFill>
                <a:latin typeface="+mn-lt"/>
              </a:rPr>
              <a:t>Orifice supérieur du thorax</a:t>
            </a:r>
          </a:p>
        </p:txBody>
      </p:sp>
      <p:sp>
        <p:nvSpPr>
          <p:cNvPr id="47" name="Rectangle 46">
            <a:extLst>
              <a:ext uri="{FF2B5EF4-FFF2-40B4-BE49-F238E27FC236}">
                <a16:creationId xmlns:a16="http://schemas.microsoft.com/office/drawing/2014/main" id="{4F648341-84DE-F94D-A72F-E4BB94D48E07}"/>
              </a:ext>
            </a:extLst>
          </p:cNvPr>
          <p:cNvSpPr/>
          <p:nvPr/>
        </p:nvSpPr>
        <p:spPr>
          <a:xfrm>
            <a:off x="2752218" y="6805748"/>
            <a:ext cx="5722649" cy="22378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53" name="Line 17">
            <a:extLst>
              <a:ext uri="{FF2B5EF4-FFF2-40B4-BE49-F238E27FC236}">
                <a16:creationId xmlns:a16="http://schemas.microsoft.com/office/drawing/2014/main" id="{D35A2F8D-A382-664F-819A-A809093CA2FE}"/>
              </a:ext>
            </a:extLst>
          </p:cNvPr>
          <p:cNvSpPr>
            <a:spLocks noChangeShapeType="1"/>
          </p:cNvSpPr>
          <p:nvPr/>
        </p:nvSpPr>
        <p:spPr bwMode="auto">
          <a:xfrm flipV="1">
            <a:off x="1184792" y="1681314"/>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54" name="Line 18">
            <a:extLst>
              <a:ext uri="{FF2B5EF4-FFF2-40B4-BE49-F238E27FC236}">
                <a16:creationId xmlns:a16="http://schemas.microsoft.com/office/drawing/2014/main" id="{357F3090-2B3B-0745-9A2E-D136874C9DA4}"/>
              </a:ext>
            </a:extLst>
          </p:cNvPr>
          <p:cNvSpPr>
            <a:spLocks noChangeShapeType="1"/>
          </p:cNvSpPr>
          <p:nvPr/>
        </p:nvSpPr>
        <p:spPr bwMode="auto">
          <a:xfrm rot="-120000">
            <a:off x="1189297" y="2099531"/>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55" name="Text Box 19">
            <a:extLst>
              <a:ext uri="{FF2B5EF4-FFF2-40B4-BE49-F238E27FC236}">
                <a16:creationId xmlns:a16="http://schemas.microsoft.com/office/drawing/2014/main" id="{F4AF4B64-C88C-BA4B-A2BA-5F453F59F24B}"/>
              </a:ext>
            </a:extLst>
          </p:cNvPr>
          <p:cNvSpPr txBox="1">
            <a:spLocks noChangeArrowheads="1"/>
          </p:cNvSpPr>
          <p:nvPr/>
        </p:nvSpPr>
        <p:spPr bwMode="auto">
          <a:xfrm>
            <a:off x="963812" y="1373537"/>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56" name="Text Box 20">
            <a:extLst>
              <a:ext uri="{FF2B5EF4-FFF2-40B4-BE49-F238E27FC236}">
                <a16:creationId xmlns:a16="http://schemas.microsoft.com/office/drawing/2014/main" id="{78F07637-5EBC-AB4D-8C15-661C583A1D1C}"/>
              </a:ext>
            </a:extLst>
          </p:cNvPr>
          <p:cNvSpPr txBox="1">
            <a:spLocks noChangeArrowheads="1"/>
          </p:cNvSpPr>
          <p:nvPr/>
        </p:nvSpPr>
        <p:spPr bwMode="auto">
          <a:xfrm>
            <a:off x="1591927" y="1966510"/>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59" name="Text Box 7">
            <a:extLst>
              <a:ext uri="{FF2B5EF4-FFF2-40B4-BE49-F238E27FC236}">
                <a16:creationId xmlns:a16="http://schemas.microsoft.com/office/drawing/2014/main" id="{64B99A20-EF19-7D47-8BB8-81ACDB0E1292}"/>
              </a:ext>
            </a:extLst>
          </p:cNvPr>
          <p:cNvSpPr txBox="1">
            <a:spLocks noChangeArrowheads="1"/>
          </p:cNvSpPr>
          <p:nvPr/>
        </p:nvSpPr>
        <p:spPr bwMode="auto">
          <a:xfrm>
            <a:off x="3477056" y="1313997"/>
            <a:ext cx="855427" cy="338554"/>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Pharynx</a:t>
            </a:r>
          </a:p>
        </p:txBody>
      </p:sp>
      <p:sp>
        <p:nvSpPr>
          <p:cNvPr id="64" name="Text Box 15">
            <a:extLst>
              <a:ext uri="{FF2B5EF4-FFF2-40B4-BE49-F238E27FC236}">
                <a16:creationId xmlns:a16="http://schemas.microsoft.com/office/drawing/2014/main" id="{77EC9BC8-7A8E-B94B-BFF2-9AF6A9CAF497}"/>
              </a:ext>
            </a:extLst>
          </p:cNvPr>
          <p:cNvSpPr txBox="1">
            <a:spLocks noChangeArrowheads="1"/>
          </p:cNvSpPr>
          <p:nvPr/>
        </p:nvSpPr>
        <p:spPr bwMode="auto">
          <a:xfrm>
            <a:off x="916111" y="2402191"/>
            <a:ext cx="303804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a:t>
            </a:r>
          </a:p>
          <a:p>
            <a:pPr eaLnBrk="1" hangingPunct="1"/>
            <a:r>
              <a:rPr lang="fr-FR" sz="1600" dirty="0">
                <a:latin typeface="+mn-lt"/>
              </a:rPr>
              <a:t>Connexion pharynx-estomac</a:t>
            </a:r>
          </a:p>
          <a:p>
            <a:pPr eaLnBrk="1" hangingPunct="1"/>
            <a:r>
              <a:rPr lang="fr-FR" sz="1600" dirty="0">
                <a:latin typeface="+mn-lt"/>
              </a:rPr>
              <a:t>3 portions</a:t>
            </a:r>
          </a:p>
        </p:txBody>
      </p:sp>
      <p:pic>
        <p:nvPicPr>
          <p:cNvPr id="6" name="Audio 5">
            <a:hlinkClick r:id="" action="ppaction://media"/>
            <a:extLst>
              <a:ext uri="{FF2B5EF4-FFF2-40B4-BE49-F238E27FC236}">
                <a16:creationId xmlns:a16="http://schemas.microsoft.com/office/drawing/2014/main" id="{F56479F0-7691-874A-9B41-C34C0FFF458D}"/>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358734159"/>
      </p:ext>
    </p:extLst>
  </p:cSld>
  <p:clrMapOvr>
    <a:masterClrMapping/>
  </p:clrMapOvr>
  <mc:AlternateContent xmlns:mc="http://schemas.openxmlformats.org/markup-compatibility/2006">
    <mc:Choice xmlns:p14="http://schemas.microsoft.com/office/powerpoint/2010/main" Requires="p14">
      <p:transition spd="slow" p14:dur="2000" advTm="87917"/>
    </mc:Choice>
    <mc:Fallback>
      <p:transition spd="slow" advTm="87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686" x="7902575" y="3505200"/>
          <p14:tracePt t="694" x="7910513" y="3505200"/>
          <p14:tracePt t="714" x="7939088" y="3519488"/>
          <p14:tracePt t="718" x="7939088" y="3533775"/>
          <p14:tracePt t="727" x="7953375" y="3533775"/>
          <p14:tracePt t="741" x="7953375" y="3541713"/>
          <p14:tracePt t="746" x="7961313" y="3556000"/>
          <p14:tracePt t="757" x="7961313" y="3570288"/>
          <p14:tracePt t="773" x="7961313" y="3584575"/>
          <p14:tracePt t="776" x="7961313" y="3592513"/>
          <p14:tracePt t="790" x="7953375" y="3621088"/>
          <p14:tracePt t="791" x="7953375" y="3635375"/>
          <p14:tracePt t="799" x="7924800" y="3657600"/>
          <p14:tracePt t="807" x="7910513" y="3671888"/>
          <p14:tracePt t="815" x="7902575" y="3694113"/>
          <p14:tracePt t="824" x="7888288" y="3708400"/>
          <p14:tracePt t="831" x="7888288" y="3722688"/>
          <p14:tracePt t="841" x="7874000" y="3744913"/>
          <p14:tracePt t="855" x="7874000" y="3759200"/>
          <p14:tracePt t="864" x="7874000" y="3773488"/>
          <p14:tracePt t="872" x="7874000" y="3787775"/>
          <p14:tracePt t="880" x="7888288" y="3787775"/>
          <p14:tracePt t="888" x="7910513" y="3787775"/>
          <p14:tracePt t="896" x="7939088" y="3787775"/>
          <p14:tracePt t="904" x="7961313" y="3787775"/>
          <p14:tracePt t="912" x="7989888" y="3787775"/>
          <p14:tracePt t="1106" x="7953375" y="3795713"/>
          <p14:tracePt t="1114" x="7902575" y="3824288"/>
          <p14:tracePt t="1123" x="7851775" y="3846513"/>
          <p14:tracePt t="1131" x="7808913" y="3875088"/>
          <p14:tracePt t="1139" x="7750175" y="3911600"/>
          <p14:tracePt t="1147" x="7685088" y="3940175"/>
          <p14:tracePt t="1156" x="7569200" y="3990975"/>
          <p14:tracePt t="1163" x="7431088" y="4049713"/>
          <p14:tracePt t="1172" x="7300913" y="4114800"/>
          <p14:tracePt t="1180" x="7162800" y="4151313"/>
          <p14:tracePt t="1190" x="7097713" y="4179888"/>
          <p14:tracePt t="1197" x="6988175" y="4202113"/>
          <p14:tracePt t="1204" x="6858000" y="4230688"/>
          <p14:tracePt t="1212" x="6756400" y="4244975"/>
          <p14:tracePt t="1224" x="6654800" y="4244975"/>
          <p14:tracePt t="1230" x="6589713" y="4244975"/>
          <p14:tracePt t="1237" x="6516688" y="4244975"/>
          <p14:tracePt t="1244" x="6451600" y="4216400"/>
          <p14:tracePt t="1253" x="6386513" y="4179888"/>
          <p14:tracePt t="1260" x="6327775" y="4114800"/>
          <p14:tracePt t="1270" x="6276975" y="4064000"/>
          <p14:tracePt t="1277" x="6226175" y="3998913"/>
          <p14:tracePt t="1286" x="6183313" y="3948113"/>
          <p14:tracePt t="1293" x="6146800" y="3889375"/>
          <p14:tracePt t="1303" x="6110288" y="3838575"/>
          <p14:tracePt t="1309" x="6081713" y="3787775"/>
          <p14:tracePt t="1319" x="6059488" y="3736975"/>
          <p14:tracePt t="1325" x="6030913" y="3671888"/>
          <p14:tracePt t="1335" x="6022975" y="3621088"/>
          <p14:tracePt t="1342" x="6008688" y="3570288"/>
          <p14:tracePt t="1352" x="6008688" y="3519488"/>
          <p14:tracePt t="1358" x="5994400" y="3490913"/>
          <p14:tracePt t="1368" x="5994400" y="3432175"/>
          <p14:tracePt t="1374" x="5994400" y="3389313"/>
          <p14:tracePt t="1384" x="5994400" y="3367088"/>
          <p14:tracePt t="1390" x="5994400" y="3287713"/>
          <p14:tracePt t="1401" x="5994400" y="3236913"/>
          <p14:tracePt t="1406" x="5994400" y="3200400"/>
          <p14:tracePt t="1417" x="5994400" y="3163888"/>
          <p14:tracePt t="1422" x="5994400" y="3113088"/>
          <p14:tracePt t="1434" x="5994400" y="3062288"/>
          <p14:tracePt t="1438" x="5994400" y="3048000"/>
          <p14:tracePt t="1451" x="5980113" y="2974975"/>
          <p14:tracePt t="1455" x="5980113" y="2960688"/>
          <p14:tracePt t="1467" x="5980113" y="2924175"/>
          <p14:tracePt t="1471" x="5972175" y="2873375"/>
          <p14:tracePt t="1484" x="5972175" y="2844800"/>
          <p14:tracePt t="1488" x="5957888" y="2822575"/>
          <p14:tracePt t="1501" x="5929313" y="2757488"/>
          <p14:tracePt t="1505" x="5929313" y="2728913"/>
          <p14:tracePt t="1517" x="5921375" y="2692400"/>
          <p14:tracePt t="1522" x="5907088" y="2655888"/>
          <p14:tracePt t="1534" x="5907088" y="2641600"/>
          <p14:tracePt t="1538" x="5892800" y="2576513"/>
          <p14:tracePt t="1551" x="5892800" y="2554288"/>
          <p14:tracePt t="1555" x="5878513" y="2517775"/>
          <p14:tracePt t="1567" x="5878513" y="2489200"/>
          <p14:tracePt t="1569" x="5870575" y="2452688"/>
          <p14:tracePt t="1576" x="5870575" y="2424113"/>
          <p14:tracePt t="1586" x="5856288" y="2387600"/>
          <p14:tracePt t="1593" x="5856288" y="2365375"/>
          <p14:tracePt t="1602" x="5842000" y="2351088"/>
          <p14:tracePt t="1608" x="5827713" y="2322513"/>
          <p14:tracePt t="1619" x="5827713" y="2300288"/>
          <p14:tracePt t="1624" x="5819775" y="2286000"/>
          <p14:tracePt t="1635" x="5819775" y="2271713"/>
          <p14:tracePt t="1641" x="5805488" y="2249488"/>
          <p14:tracePt t="1651" x="5791200" y="2235200"/>
          <p14:tracePt t="1657" x="5791200" y="2220913"/>
          <p14:tracePt t="1667" x="5776913" y="2212975"/>
          <p14:tracePt t="1673" x="5776913" y="2198688"/>
          <p14:tracePt t="1684" x="5768975" y="2170113"/>
          <p14:tracePt t="1689" x="5754688" y="2162175"/>
          <p14:tracePt t="1701" x="5754688" y="2147888"/>
          <p14:tracePt t="1705" x="5740400" y="2133600"/>
          <p14:tracePt t="1718" x="5726113" y="2119313"/>
          <p14:tracePt t="1722" x="5726113" y="2097088"/>
          <p14:tracePt t="1734" x="5718175" y="2082800"/>
          <p14:tracePt t="1739" x="5703888" y="2068513"/>
          <p14:tracePt t="1751" x="5703888" y="2060575"/>
          <p14:tracePt t="1755" x="5689600" y="2046288"/>
          <p14:tracePt t="1767" x="5689600" y="2032000"/>
          <p14:tracePt t="1771" x="5675313" y="2017713"/>
          <p14:tracePt t="1784" x="5675313" y="2009775"/>
          <p14:tracePt t="1788" x="5675313" y="1995488"/>
          <p14:tracePt t="1801" x="5667375" y="1981200"/>
          <p14:tracePt t="1810" x="5667375" y="1966913"/>
          <p14:tracePt t="1819" x="5653088" y="1958975"/>
          <p14:tracePt t="1827" x="5653088" y="1944688"/>
          <p14:tracePt t="1836" x="5638800" y="1930400"/>
          <p14:tracePt t="1843" x="5624513" y="1916113"/>
          <p14:tracePt t="1858" x="5616575" y="1908175"/>
          <p14:tracePt t="1868" x="5616575" y="1893888"/>
          <p14:tracePt t="1875" x="5602288" y="1893888"/>
          <p14:tracePt t="1885" x="5602288" y="1879600"/>
          <p14:tracePt t="1892" x="5588000" y="1879600"/>
          <p14:tracePt t="1906" x="5588000" y="1865313"/>
          <p14:tracePt t="2213" x="5573713" y="1865313"/>
          <p14:tracePt t="2223" x="5565775" y="1865313"/>
          <p14:tracePt t="2230" x="5551488" y="1865313"/>
          <p14:tracePt t="2240" x="5537200" y="1865313"/>
          <p14:tracePt t="2247" x="5514975" y="1857375"/>
          <p14:tracePt t="2255" x="5500688" y="1843088"/>
          <p14:tracePt t="2263" x="5472113" y="1828800"/>
          <p14:tracePt t="2273" x="5464175" y="1814513"/>
          <p14:tracePt t="2281" x="5435600" y="1806575"/>
          <p14:tracePt t="2287" x="5421313" y="1792288"/>
          <p14:tracePt t="2295" x="5413375" y="1778000"/>
          <p14:tracePt t="2307" x="5384800" y="1763713"/>
          <p14:tracePt t="2315" x="5370513" y="1755775"/>
          <p14:tracePt t="2321" x="5362575" y="1741488"/>
          <p14:tracePt t="2328" x="5348288" y="1727200"/>
          <p14:tracePt t="2341" x="5334000" y="1704975"/>
          <p14:tracePt t="2349" x="5319713" y="1704975"/>
          <p14:tracePt t="2355" x="5311775" y="1690688"/>
          <p14:tracePt t="2361" x="5297488" y="1690688"/>
          <p14:tracePt t="2374" x="5283200" y="1676400"/>
          <p14:tracePt t="2381" x="5268913" y="1676400"/>
          <p14:tracePt t="2387" x="5260975" y="1662113"/>
          <p14:tracePt t="2393" x="5246688" y="1662113"/>
          <p14:tracePt t="2406" x="5232400" y="1662113"/>
          <p14:tracePt t="2414" x="5218113" y="1662113"/>
          <p14:tracePt t="2419" x="5210175" y="1662113"/>
          <p14:tracePt t="2425" x="5195888" y="1662113"/>
          <p14:tracePt t="2438" x="5181600" y="1662113"/>
          <p14:tracePt t="2446" x="5167313" y="1662113"/>
          <p14:tracePt t="2450" x="5159375" y="1662113"/>
          <p14:tracePt t="2457" x="5130800" y="1662113"/>
          <p14:tracePt t="2468" x="5116513" y="1662113"/>
          <p14:tracePt t="2473" x="5108575" y="1662113"/>
          <p14:tracePt t="2484" x="5094288" y="1662113"/>
          <p14:tracePt t="2490" x="5080000" y="1662113"/>
          <p14:tracePt t="2501" x="5065713" y="1662113"/>
          <p14:tracePt t="2505" x="5043488" y="1662113"/>
          <p14:tracePt t="2518" x="5029200" y="1662113"/>
          <p14:tracePt t="2521" x="5014913" y="1662113"/>
          <p14:tracePt t="2534" x="5006975" y="1662113"/>
          <p14:tracePt t="2545" x="4978400" y="1662113"/>
          <p14:tracePt t="2554" x="4964113" y="1662113"/>
          <p14:tracePt t="2562" x="4956175" y="1662113"/>
          <p14:tracePt t="2570" x="4941888" y="1662113"/>
          <p14:tracePt t="2578" x="4927600" y="1662113"/>
          <p14:tracePt t="2586" x="4913313" y="1662113"/>
          <p14:tracePt t="2594" x="4905375" y="1676400"/>
          <p14:tracePt t="2603" x="4891088" y="1676400"/>
          <p14:tracePt t="2611" x="4876800" y="1676400"/>
          <p14:tracePt t="2619" x="4862513" y="1676400"/>
          <p14:tracePt t="2627" x="4840288" y="1690688"/>
          <p14:tracePt t="2642" x="4826000" y="1690688"/>
          <p14:tracePt t="2651" x="4803775" y="1704975"/>
          <p14:tracePt t="2659" x="4789488" y="1704975"/>
          <p14:tracePt t="2669" x="4775200" y="1704975"/>
          <p14:tracePt t="2676" x="4760913" y="1712913"/>
          <p14:tracePt t="2686" x="4752975" y="1712913"/>
          <p14:tracePt t="2691" x="4752975" y="1727200"/>
          <p14:tracePt t="2703" x="4738688" y="1727200"/>
          <p14:tracePt t="2707" x="4724400" y="1741488"/>
          <p14:tracePt t="2716" x="4710113" y="1755775"/>
          <p14:tracePt t="2724" x="4702175" y="1755775"/>
          <p14:tracePt t="2733" x="4687888" y="1755775"/>
          <p14:tracePt t="2740" x="4687888" y="1763713"/>
          <p14:tracePt t="2748" x="4673600" y="1763713"/>
          <p14:tracePt t="2756" x="4673600" y="1778000"/>
          <p14:tracePt t="2764" x="4659313" y="1778000"/>
          <p14:tracePt t="2772" x="4659313" y="1792288"/>
          <p14:tracePt t="2787" x="4659313" y="1806575"/>
          <p14:tracePt t="2804" x="4659313" y="1814513"/>
          <p14:tracePt t="2820" x="4659313" y="1828800"/>
          <p14:tracePt t="2835" x="4659313" y="1843088"/>
          <p14:tracePt t="2844" x="4673600" y="1857375"/>
          <p14:tracePt t="2859" x="4687888" y="1865313"/>
          <p14:tracePt t="2869" x="4702175" y="1879600"/>
          <p14:tracePt t="2877" x="4710113" y="1893888"/>
          <p14:tracePt t="2887" x="4724400" y="1893888"/>
          <p14:tracePt t="2893" x="4738688" y="1908175"/>
          <p14:tracePt t="2904" x="4752975" y="1908175"/>
          <p14:tracePt t="2910" x="4760913" y="1916113"/>
          <p14:tracePt t="2921" x="4775200" y="1916113"/>
          <p14:tracePt t="2926" x="4789488" y="1930400"/>
          <p14:tracePt t="2937" x="4803775" y="1930400"/>
          <p14:tracePt t="2942" x="4811713" y="1944688"/>
          <p14:tracePt t="2954" x="4826000" y="1944688"/>
          <p14:tracePt t="2958" x="4840288" y="1944688"/>
          <p14:tracePt t="2971" x="4854575" y="1944688"/>
          <p14:tracePt t="2975" x="4862513" y="1944688"/>
          <p14:tracePt t="2982" x="4876800" y="1944688"/>
          <p14:tracePt t="2992" x="4891088" y="1944688"/>
          <p14:tracePt t="2999" x="4905375" y="1944688"/>
          <p14:tracePt t="3013" x="4913313" y="1944688"/>
          <p14:tracePt t="3023" x="4927600" y="1944688"/>
          <p14:tracePt t="3046" x="4941888" y="1944688"/>
          <p14:tracePt t="3086" x="4956175" y="1930400"/>
          <p14:tracePt t="3095" x="4956175" y="1916113"/>
          <p14:tracePt t="3104" x="4964113" y="1908175"/>
          <p14:tracePt t="3112" x="4992688" y="1879600"/>
          <p14:tracePt t="3122" x="5006975" y="1865313"/>
          <p14:tracePt t="3128" x="5014913" y="1843088"/>
          <p14:tracePt t="3139" x="5029200" y="1828800"/>
          <p14:tracePt t="3144" x="5043488" y="1806575"/>
          <p14:tracePt t="3156" x="5057775" y="1792288"/>
          <p14:tracePt t="3160" x="5065713" y="1778000"/>
          <p14:tracePt t="3174" x="5065713" y="1763713"/>
          <p14:tracePt t="3177" x="5080000" y="1755775"/>
          <p14:tracePt t="3191" x="5080000" y="1727200"/>
          <p14:tracePt t="3194" x="5094288" y="1712913"/>
          <p14:tracePt t="3202" x="5094288" y="1704975"/>
          <p14:tracePt t="3209" x="5108575" y="1690688"/>
          <p14:tracePt t="3219" x="5108575" y="1676400"/>
          <p14:tracePt t="3225" x="5108575" y="1654175"/>
          <p14:tracePt t="3235" x="5116513" y="1639888"/>
          <p14:tracePt t="3241" x="5116513" y="1625600"/>
          <p14:tracePt t="3251" x="5116513" y="1611313"/>
          <p14:tracePt t="3257" x="5116513" y="1603375"/>
          <p14:tracePt t="3267" x="5116513" y="1589088"/>
          <p14:tracePt t="3274" x="5116513" y="1574800"/>
          <p14:tracePt t="3284" x="5116513" y="1560513"/>
          <p14:tracePt t="3290" x="5108575" y="1552575"/>
          <p14:tracePt t="3301" x="5108575" y="1538288"/>
          <p14:tracePt t="3305" x="5094288" y="1538288"/>
          <p14:tracePt t="3317" x="5080000" y="1524000"/>
          <p14:tracePt t="3321" x="5080000" y="1509713"/>
          <p14:tracePt t="3334" x="5065713" y="1509713"/>
          <p14:tracePt t="3339" x="5057775" y="1501775"/>
          <p14:tracePt t="3351" x="5043488" y="1501775"/>
          <p14:tracePt t="3355" x="5043488" y="1487488"/>
          <p14:tracePt t="3367" x="5029200" y="1487488"/>
          <p14:tracePt t="3372" x="5014913" y="1473200"/>
          <p14:tracePt t="3385" x="5006975" y="1473200"/>
          <p14:tracePt t="3390" x="4992688" y="1458913"/>
          <p14:tracePt t="3402" x="4964113" y="1458913"/>
          <p14:tracePt t="3406" x="4956175" y="1458913"/>
          <p14:tracePt t="3418" x="4941888" y="1450975"/>
          <p14:tracePt t="3423" x="4927600" y="1450975"/>
          <p14:tracePt t="3435" x="4905375" y="1450975"/>
          <p14:tracePt t="3439" x="4891088" y="1450975"/>
          <p14:tracePt t="3451" x="4876800" y="1450975"/>
          <p14:tracePt t="3455" x="4854575" y="1450975"/>
          <p14:tracePt t="3468" x="4840288" y="1450975"/>
          <p14:tracePt t="3471" x="4826000" y="1450975"/>
          <p14:tracePt t="3483" x="4811713" y="1450975"/>
          <p14:tracePt t="3485" x="4803775" y="1450975"/>
          <p14:tracePt t="3492" x="4789488" y="1450975"/>
          <p14:tracePt t="3507" x="4775200" y="1450975"/>
          <p14:tracePt t="3523" x="4760913" y="1450975"/>
          <p14:tracePt t="3539" x="4760913" y="1458913"/>
          <p14:tracePt t="3556" x="4752975" y="1473200"/>
          <p14:tracePt t="3571" x="4738688" y="1487488"/>
          <p14:tracePt t="3580" x="4738688" y="1501775"/>
          <p14:tracePt t="3588" x="4738688" y="1509713"/>
          <p14:tracePt t="3603" x="4738688" y="1524000"/>
          <p14:tracePt t="3612" x="4738688" y="1538288"/>
          <p14:tracePt t="3628" x="4738688" y="1552575"/>
          <p14:tracePt t="3653" x="4738688" y="1560513"/>
          <p14:tracePt t="3669" x="4752975" y="1574800"/>
          <p14:tracePt t="3685" x="4760913" y="1589088"/>
          <p14:tracePt t="3693" x="4775200" y="1589088"/>
          <p14:tracePt t="3703" x="4789488" y="1603375"/>
          <p14:tracePt t="3710" x="4803775" y="1603375"/>
          <p14:tracePt t="3719" x="4811713" y="1603375"/>
          <p14:tracePt t="3726" x="4826000" y="1611313"/>
          <p14:tracePt t="3736" x="4840288" y="1611313"/>
          <p14:tracePt t="3751" x="4854575" y="1625600"/>
          <p14:tracePt t="3758" x="4862513" y="1625600"/>
          <p14:tracePt t="3767" x="4876800" y="1625600"/>
          <p14:tracePt t="3774" x="4891088" y="1625600"/>
          <p14:tracePt t="3782" x="4905375" y="1625600"/>
          <p14:tracePt t="3797" x="4913313" y="1625600"/>
          <p14:tracePt t="3805" x="4927600" y="1625600"/>
          <p14:tracePt t="3821" x="4941888" y="1625600"/>
          <p14:tracePt t="3837" x="4956175" y="1625600"/>
          <p14:tracePt t="3854" x="4964113" y="1625600"/>
          <p14:tracePt t="3862" x="4978400" y="1625600"/>
          <p14:tracePt t="3878" x="4992688" y="1625600"/>
          <p14:tracePt t="3888" x="5006975" y="1625600"/>
          <p14:tracePt t="3895" x="5014913" y="1625600"/>
          <p14:tracePt t="3905" x="5029200" y="1625600"/>
          <p14:tracePt t="3911" x="5043488" y="1625600"/>
          <p14:tracePt t="3921" x="5065713" y="1611313"/>
          <p14:tracePt t="3927" x="5094288" y="1603375"/>
          <p14:tracePt t="3938" x="5094288" y="1589088"/>
          <p14:tracePt t="3944" x="5116513" y="1574800"/>
          <p14:tracePt t="3954" x="5130800" y="1574800"/>
          <p14:tracePt t="3960" x="5145088" y="1560513"/>
          <p14:tracePt t="3970" x="5159375" y="1560513"/>
          <p14:tracePt t="3977" x="5159375" y="1552575"/>
          <p14:tracePt t="3986" x="5167313" y="1552575"/>
          <p14:tracePt t="4008" x="5181600" y="1552575"/>
          <p14:tracePt t="4033" x="5181600" y="1538288"/>
          <p14:tracePt t="4065" x="5181600" y="1524000"/>
          <p14:tracePt t="4089" x="5181600" y="1509713"/>
          <p14:tracePt t="4114" x="5181600" y="1501775"/>
          <p14:tracePt t="4138" x="5181600" y="1487488"/>
          <p14:tracePt t="4162" x="5181600" y="1473200"/>
          <p14:tracePt t="4171" x="5167313" y="1473200"/>
          <p14:tracePt t="4178" x="5167313" y="1458913"/>
          <p14:tracePt t="4188" x="5159375" y="1458913"/>
          <p14:tracePt t="4195" x="5159375" y="1450975"/>
          <p14:tracePt t="4205" x="5145088" y="1436688"/>
          <p14:tracePt t="4218" x="5130800" y="1422400"/>
          <p14:tracePt t="4226" x="5116513" y="1422400"/>
          <p14:tracePt t="4236" x="5108575" y="1408113"/>
          <p14:tracePt t="4251" x="5094288" y="1408113"/>
          <p14:tracePt t="4259" x="5080000" y="1400175"/>
          <p14:tracePt t="4270" x="5065713" y="1400175"/>
          <p14:tracePt t="4275" x="5057775" y="1385888"/>
          <p14:tracePt t="4287" x="5043488" y="1385888"/>
          <p14:tracePt t="4291" x="5029200" y="1385888"/>
          <p14:tracePt t="4307" x="5014913" y="1385888"/>
          <p14:tracePt t="4324" x="5006975" y="1385888"/>
          <p14:tracePt t="4331" x="4992688" y="1385888"/>
          <p14:tracePt t="4348" x="4978400" y="1385888"/>
          <p14:tracePt t="4364" x="4964113" y="1385888"/>
          <p14:tracePt t="4397" x="4956175" y="1385888"/>
          <p14:tracePt t="4421" x="4941888" y="1385888"/>
          <p14:tracePt t="4429" x="4927600" y="1385888"/>
          <p14:tracePt t="4445" x="4913313" y="1385888"/>
          <p14:tracePt t="4461" x="4905375" y="1385888"/>
          <p14:tracePt t="4472" x="4891088" y="1400175"/>
          <p14:tracePt t="4477" x="4876800" y="1400175"/>
          <p14:tracePt t="4492" x="4862513" y="1408113"/>
          <p14:tracePt t="4503" x="4854575" y="1408113"/>
          <p14:tracePt t="4510" x="4840288" y="1422400"/>
          <p14:tracePt t="4525" x="4826000" y="1436688"/>
          <p14:tracePt t="4536" x="4811713" y="1436688"/>
          <p14:tracePt t="4542" x="4811713" y="1450975"/>
          <p14:tracePt t="4553" x="4803775" y="1450975"/>
          <p14:tracePt t="4558" x="4789488" y="1458913"/>
          <p14:tracePt t="4570" x="4775200" y="1473200"/>
          <p14:tracePt t="4582" x="4760913" y="1487488"/>
          <p14:tracePt t="4591" x="4752975" y="1501775"/>
          <p14:tracePt t="4606" x="4738688" y="1509713"/>
          <p14:tracePt t="4614" x="4738688" y="1524000"/>
          <p14:tracePt t="4631" x="4724400" y="1538288"/>
          <p14:tracePt t="4639" x="4724400" y="1552575"/>
          <p14:tracePt t="4647" x="4710113" y="1560513"/>
          <p14:tracePt t="4663" x="4710113" y="1574800"/>
          <p14:tracePt t="4671" x="4702175" y="1589088"/>
          <p14:tracePt t="4679" x="4702175" y="1603375"/>
          <p14:tracePt t="4688" x="4702175" y="1611313"/>
          <p14:tracePt t="4695" x="4702175" y="1625600"/>
          <p14:tracePt t="4703" x="4702175" y="1639888"/>
          <p14:tracePt t="4711" x="4702175" y="1654175"/>
          <p14:tracePt t="4719" x="4702175" y="1662113"/>
          <p14:tracePt t="4735" x="4702175" y="1676400"/>
          <p14:tracePt t="4744" x="4702175" y="1690688"/>
          <p14:tracePt t="4754" x="4710113" y="1704975"/>
          <p14:tracePt t="4768" x="4724400" y="1712913"/>
          <p14:tracePt t="4776" x="4724400" y="1727200"/>
          <p14:tracePt t="4786" x="4738688" y="1727200"/>
          <p14:tracePt t="4793" x="4738688" y="1741488"/>
          <p14:tracePt t="4803" x="4752975" y="1741488"/>
          <p14:tracePt t="4809" x="4752975" y="1755775"/>
          <p14:tracePt t="4820" x="4760913" y="1763713"/>
          <p14:tracePt t="4825" x="4775200" y="1763713"/>
          <p14:tracePt t="4836" x="4789488" y="1763713"/>
          <p14:tracePt t="4841" x="4789488" y="1778000"/>
          <p14:tracePt t="4852" x="4803775" y="1792288"/>
          <p14:tracePt t="4857" x="4811713" y="1792288"/>
          <p14:tracePt t="4866" x="4826000" y="1806575"/>
          <p14:tracePt t="4880" x="4840288" y="1806575"/>
          <p14:tracePt t="4890" x="4854575" y="1814513"/>
          <p14:tracePt t="4898" x="4862513" y="1814513"/>
          <p14:tracePt t="4905" x="4862513" y="1828800"/>
          <p14:tracePt t="4913" x="4876800" y="1843088"/>
          <p14:tracePt t="4921" x="4891088" y="1843088"/>
          <p14:tracePt t="4929" x="4891088" y="1857375"/>
          <p14:tracePt t="4938" x="4905375" y="1857375"/>
          <p14:tracePt t="4946" x="4905375" y="1865313"/>
          <p14:tracePt t="4954" x="4913313" y="1865313"/>
          <p14:tracePt t="4962" x="4913313" y="1879600"/>
          <p14:tracePt t="4970" x="4927600" y="1893888"/>
          <p14:tracePt t="4986" x="4927600" y="1908175"/>
          <p14:tracePt t="4994" x="4941888" y="1916113"/>
          <p14:tracePt t="5010" x="4956175" y="1930400"/>
          <p14:tracePt t="5026" x="4956175" y="1944688"/>
          <p14:tracePt t="5036" x="4964113" y="1944688"/>
          <p14:tracePt t="5051" x="4964113" y="1958975"/>
          <p14:tracePt t="5068" x="4964113" y="1966913"/>
          <p14:tracePt t="5091" x="4978400" y="1981200"/>
          <p14:tracePt t="5107" x="4978400" y="1995488"/>
          <p14:tracePt t="5115" x="4978400" y="2009775"/>
          <p14:tracePt t="5131" x="4978400" y="2017713"/>
          <p14:tracePt t="5139" x="4978400" y="2032000"/>
          <p14:tracePt t="5148" x="4978400" y="2046288"/>
          <p14:tracePt t="5156" x="4978400" y="2060575"/>
          <p14:tracePt t="5164" x="4978400" y="2068513"/>
          <p14:tracePt t="5172" x="4978400" y="2082800"/>
          <p14:tracePt t="5180" x="4978400" y="2097088"/>
          <p14:tracePt t="5188" x="4992688" y="2119313"/>
          <p14:tracePt t="5196" x="4992688" y="2133600"/>
          <p14:tracePt t="5204" x="4992688" y="2170113"/>
          <p14:tracePt t="5212" x="4992688" y="2198688"/>
          <p14:tracePt t="5221" x="4992688" y="2235200"/>
          <p14:tracePt t="5229" x="4992688" y="2271713"/>
          <p14:tracePt t="5237" x="4992688" y="2314575"/>
          <p14:tracePt t="5245" x="4992688" y="2336800"/>
          <p14:tracePt t="5253" x="4992688" y="2401888"/>
          <p14:tracePt t="5261" x="5006975" y="2452688"/>
          <p14:tracePt t="5269" x="5006975" y="2489200"/>
          <p14:tracePt t="5277" x="5006975" y="2525713"/>
          <p14:tracePt t="5285" x="5006975" y="2576513"/>
          <p14:tracePt t="5293" x="5006975" y="2627313"/>
          <p14:tracePt t="5301" x="5006975" y="2678113"/>
          <p14:tracePt t="5309" x="5006975" y="2728913"/>
          <p14:tracePt t="5318" x="5006975" y="2779713"/>
          <p14:tracePt t="5326" x="5006975" y="2830513"/>
          <p14:tracePt t="5335" x="5006975" y="2895600"/>
          <p14:tracePt t="5342" x="5006975" y="2946400"/>
          <p14:tracePt t="5351" x="4992688" y="3011488"/>
          <p14:tracePt t="5358" x="4992688" y="3062288"/>
          <p14:tracePt t="5367" x="4992688" y="3127375"/>
          <p14:tracePt t="5375" x="4978400" y="3186113"/>
          <p14:tracePt t="5384" x="4978400" y="3200400"/>
          <p14:tracePt t="5391" x="4978400" y="3279775"/>
          <p14:tracePt t="5400" x="4978400" y="3330575"/>
          <p14:tracePt t="5407" x="4978400" y="3381375"/>
          <p14:tracePt t="5416" x="4978400" y="3417888"/>
          <p14:tracePt t="5423" x="4978400" y="3482975"/>
          <p14:tracePt t="5434" x="4978400" y="3519488"/>
          <p14:tracePt t="5439" x="4978400" y="3584575"/>
          <p14:tracePt t="5451" x="4978400" y="3621088"/>
          <p14:tracePt t="5455" x="4978400" y="3643313"/>
          <p14:tracePt t="5467" x="4978400" y="3722688"/>
          <p14:tracePt t="5471" x="4978400" y="3744913"/>
          <p14:tracePt t="5484" x="4978400" y="3810000"/>
          <p14:tracePt t="5487" x="4978400" y="3846513"/>
          <p14:tracePt t="5500" x="4978400" y="3897313"/>
          <p14:tracePt t="5503" x="4978400" y="3948113"/>
          <p14:tracePt t="5517" x="4978400" y="3998913"/>
          <p14:tracePt t="5521" x="4964113" y="4049713"/>
          <p14:tracePt t="5533" x="4964113" y="4100513"/>
          <p14:tracePt t="5536" x="4964113" y="4151313"/>
          <p14:tracePt t="5550" x="4956175" y="4194175"/>
          <p14:tracePt t="5554" x="4956175" y="4267200"/>
          <p14:tracePt t="5567" x="4941888" y="4303713"/>
          <p14:tracePt t="5570" x="4941888" y="4354513"/>
          <p14:tracePt t="5584" x="4927600" y="4397375"/>
          <p14:tracePt t="5587" x="4927600" y="4433888"/>
          <p14:tracePt t="5600" x="4927600" y="4484688"/>
          <p14:tracePt t="5603" x="4913313" y="4535488"/>
          <p14:tracePt t="5617" x="4913313" y="4557713"/>
          <p14:tracePt t="5618" x="4905375" y="4622800"/>
          <p14:tracePt t="5625" x="4905375" y="4651375"/>
          <p14:tracePt t="5634" x="4905375" y="4710113"/>
          <p14:tracePt t="5641" x="4905375" y="4724400"/>
          <p14:tracePt t="5650" x="4905375" y="4760913"/>
          <p14:tracePt t="5657" x="4891088" y="4803775"/>
          <p14:tracePt t="5667" x="4891088" y="4826000"/>
          <p14:tracePt t="5674" x="4891088" y="4840288"/>
          <p14:tracePt t="5684" x="4891088" y="4854575"/>
          <p14:tracePt t="5690" x="4891088" y="4876800"/>
          <p14:tracePt t="5700" x="4891088" y="4891088"/>
          <p14:tracePt t="5706" x="4891088" y="4913313"/>
          <p14:tracePt t="5718" x="4891088" y="4956175"/>
          <p14:tracePt t="5722" x="4891088" y="4964113"/>
          <p14:tracePt t="5734" x="4891088" y="4992688"/>
          <p14:tracePt t="5738" x="4891088" y="5014913"/>
          <p14:tracePt t="5751" x="4891088" y="5043488"/>
          <p14:tracePt t="5754" x="4891088" y="5065713"/>
          <p14:tracePt t="5767" x="4891088" y="5080000"/>
          <p14:tracePt t="5770" x="4891088" y="5094288"/>
          <p14:tracePt t="5784" x="4891088" y="5116513"/>
          <p14:tracePt t="5787" x="4891088" y="5130800"/>
          <p14:tracePt t="5802" x="4891088" y="5145088"/>
          <p14:tracePt t="5810" x="4891088" y="5159375"/>
          <p14:tracePt t="5818" x="4891088" y="5167313"/>
          <p14:tracePt t="5827" x="4891088" y="5195888"/>
          <p14:tracePt t="5835" x="4891088" y="5210175"/>
          <p14:tracePt t="5843" x="4891088" y="5218113"/>
          <p14:tracePt t="5851" x="4891088" y="5246688"/>
          <p14:tracePt t="5859" x="4891088" y="5260975"/>
          <p14:tracePt t="5868" x="4891088" y="5268913"/>
          <p14:tracePt t="5875" x="4891088" y="5283200"/>
          <p14:tracePt t="5884" x="4891088" y="5297488"/>
          <p14:tracePt t="5892" x="4891088" y="5311775"/>
          <p14:tracePt t="5901" x="4891088" y="5319713"/>
          <p14:tracePt t="5908" x="4905375" y="5319713"/>
          <p14:tracePt t="5917" x="4905375" y="5334000"/>
          <p14:tracePt t="5924" x="4905375" y="5348288"/>
          <p14:tracePt t="5939" x="4905375" y="5362575"/>
          <p14:tracePt t="5948" x="4913313" y="5370513"/>
          <p14:tracePt t="5956" x="4913313" y="5384800"/>
          <p14:tracePt t="5964" x="4913313" y="5399088"/>
          <p14:tracePt t="5973" x="4913313" y="5413375"/>
          <p14:tracePt t="5981" x="4913313" y="5421313"/>
          <p14:tracePt t="5989" x="4913313" y="5435600"/>
          <p14:tracePt t="5997" x="4913313" y="5449888"/>
          <p14:tracePt t="6005" x="4913313" y="5464175"/>
          <p14:tracePt t="6013" x="4927600" y="5464175"/>
          <p14:tracePt t="6021" x="4927600" y="5472113"/>
          <p14:tracePt t="6029" x="4927600" y="5486400"/>
          <p14:tracePt t="6037" x="4927600" y="5500688"/>
          <p14:tracePt t="6045" x="4927600" y="5514975"/>
          <p14:tracePt t="6053" x="4927600" y="5537200"/>
          <p14:tracePt t="6061" x="4941888" y="5551488"/>
          <p14:tracePt t="6069" x="4941888" y="5565775"/>
          <p14:tracePt t="6077" x="4941888" y="5573713"/>
          <p14:tracePt t="6085" x="4941888" y="5588000"/>
          <p14:tracePt t="6102" x="4956175" y="5602288"/>
          <p14:tracePt t="6110" x="4956175" y="5616575"/>
          <p14:tracePt t="6119" x="4956175" y="5624513"/>
          <p14:tracePt t="6126" x="4964113" y="5624513"/>
          <p14:tracePt t="6135" x="4964113" y="5638800"/>
          <p14:tracePt t="6142" x="4978400" y="5653088"/>
          <p14:tracePt t="6157" x="4992688" y="5667375"/>
          <p14:tracePt t="6167" x="4992688" y="5675313"/>
          <p14:tracePt t="6174" x="5006975" y="5689600"/>
          <p14:tracePt t="6190" x="5014913" y="5703888"/>
          <p14:tracePt t="6199" x="5014913" y="5718175"/>
          <p14:tracePt t="6207" x="5029200" y="5740400"/>
          <p14:tracePt t="6214" x="5029200" y="5754688"/>
          <p14:tracePt t="6223" x="5043488" y="5768975"/>
          <p14:tracePt t="6231" x="5043488" y="5776913"/>
          <p14:tracePt t="6239" x="5043488" y="5791200"/>
          <p14:tracePt t="6247" x="5057775" y="5805488"/>
          <p14:tracePt t="6255" x="5057775" y="5819775"/>
          <p14:tracePt t="6263" x="5065713" y="5827713"/>
          <p14:tracePt t="6570" x="5065713" y="5856288"/>
          <p14:tracePt t="6578" x="5080000" y="5878513"/>
          <p14:tracePt t="6588" x="5094288" y="5907088"/>
          <p14:tracePt t="6595" x="5108575" y="5929313"/>
          <p14:tracePt t="6605" x="5130800" y="5972175"/>
          <p14:tracePt t="6612" x="5159375" y="5994400"/>
          <p14:tracePt t="6622" x="5195888" y="6045200"/>
          <p14:tracePt t="6627" x="5232400" y="6110288"/>
          <p14:tracePt t="6638" x="5268913" y="6161088"/>
          <p14:tracePt t="6644" x="5319713" y="6211888"/>
          <p14:tracePt t="6654" x="5362575" y="6276975"/>
          <p14:tracePt t="6660" x="5399088" y="6327775"/>
          <p14:tracePt t="6671" x="5435600" y="6378575"/>
          <p14:tracePt t="6676" x="5472113" y="6415088"/>
          <p14:tracePt t="6686" x="5514975" y="6465888"/>
          <p14:tracePt t="6692" x="5551488" y="6502400"/>
          <p14:tracePt t="6703" x="5565775" y="6516688"/>
          <p14:tracePt t="6708" x="5624513" y="6581775"/>
          <p14:tracePt t="6719" x="5638800" y="6589713"/>
          <p14:tracePt t="6724" x="5675313" y="6604000"/>
          <p14:tracePt t="6732" x="5703888" y="6632575"/>
          <p14:tracePt t="6740" x="5726113" y="6640513"/>
          <p14:tracePt t="6748" x="5754688" y="6654800"/>
          <p14:tracePt t="6756" x="5791200" y="6669088"/>
          <p14:tracePt t="6764" x="5819775" y="6669088"/>
          <p14:tracePt t="6773" x="5842000" y="6669088"/>
          <p14:tracePt t="6781" x="5878513" y="6669088"/>
          <p14:tracePt t="6789" x="5907088" y="6669088"/>
          <p14:tracePt t="6797" x="5943600" y="6640513"/>
          <p14:tracePt t="6806" x="5972175" y="6640513"/>
          <p14:tracePt t="6814" x="6022975" y="6618288"/>
          <p14:tracePt t="6821" x="6030913" y="6604000"/>
          <p14:tracePt t="6829" x="6059488" y="6589713"/>
          <p14:tracePt t="6839" x="6081713" y="6581775"/>
          <p14:tracePt t="6846" x="6110288" y="6567488"/>
          <p14:tracePt t="6854" x="6124575" y="6553200"/>
          <p14:tracePt t="6862" x="6146800" y="6538913"/>
          <p14:tracePt t="6870" x="6161088" y="6530975"/>
          <p14:tracePt t="6878" x="6183313" y="6502400"/>
          <p14:tracePt t="6886" x="6197600" y="6480175"/>
          <p14:tracePt t="6894" x="6226175" y="6451600"/>
          <p14:tracePt t="6903" x="6234113" y="6415088"/>
          <p14:tracePt t="6910" x="6262688" y="6378575"/>
          <p14:tracePt t="6919" x="6262688" y="6350000"/>
          <p14:tracePt t="6926" x="6284913" y="6327775"/>
          <p14:tracePt t="6936" x="6284913" y="6284913"/>
          <p14:tracePt t="6942" x="6284913" y="6248400"/>
          <p14:tracePt t="6951" x="6299200" y="6211888"/>
          <p14:tracePt t="6959" x="6299200" y="6175375"/>
          <p14:tracePt t="6967" x="6299200" y="6146800"/>
          <p14:tracePt t="6975" x="6299200" y="6124575"/>
          <p14:tracePt t="6984" x="6299200" y="6110288"/>
          <p14:tracePt t="6991" x="6299200" y="6081713"/>
          <p14:tracePt t="7000" x="6299200" y="6059488"/>
          <p14:tracePt t="7007" x="6299200" y="6030913"/>
          <p14:tracePt t="7018" x="6299200" y="6008688"/>
          <p14:tracePt t="7024" x="6299200" y="5980113"/>
          <p14:tracePt t="7034" x="6299200" y="5943600"/>
          <p14:tracePt t="7040" x="6284913" y="5929313"/>
          <p14:tracePt t="7050" x="6276975" y="5907088"/>
          <p14:tracePt t="7055" x="6248400" y="5870575"/>
          <p14:tracePt t="7067" x="6234113" y="5856288"/>
          <p14:tracePt t="7071" x="6197600" y="5805488"/>
          <p14:tracePt t="7084" x="6175375" y="5776913"/>
          <p14:tracePt t="7088" x="6161088" y="5768975"/>
          <p14:tracePt t="7101" x="6132513" y="5740400"/>
          <p14:tracePt t="7105" x="6110288" y="5718175"/>
          <p14:tracePt t="7117" x="6081713" y="5703888"/>
          <p14:tracePt t="7121" x="6059488" y="5689600"/>
          <p14:tracePt t="7133" x="6030913" y="5675313"/>
          <p14:tracePt t="7137" x="6022975" y="5667375"/>
          <p14:tracePt t="7151" x="5994400" y="5667375"/>
          <p14:tracePt t="7154" x="5972175" y="5653088"/>
          <p14:tracePt t="7168" x="5957888" y="5653088"/>
          <p14:tracePt t="7171" x="5929313" y="5653088"/>
          <p14:tracePt t="7184" x="5907088" y="5653088"/>
          <p14:tracePt t="7187" x="5878513" y="5653088"/>
          <p14:tracePt t="7200" x="5870575" y="5653088"/>
          <p14:tracePt t="7203" x="5842000" y="5653088"/>
          <p14:tracePt t="7217" x="5819775" y="5667375"/>
          <p14:tracePt t="7220" x="5791200" y="5675313"/>
          <p14:tracePt t="7234" x="5768975" y="5703888"/>
          <p14:tracePt t="7235" x="5740400" y="5726113"/>
          <p14:tracePt t="7242" x="5726113" y="5754688"/>
          <p14:tracePt t="7251" x="5703888" y="5791200"/>
          <p14:tracePt t="7258" x="5675313" y="5819775"/>
          <p14:tracePt t="7267" x="5667375" y="5856288"/>
          <p14:tracePt t="7274" x="5638800" y="5892800"/>
          <p14:tracePt t="7284" x="5624513" y="5929313"/>
          <p14:tracePt t="7290" x="5602288" y="5972175"/>
          <p14:tracePt t="7301" x="5588000" y="6008688"/>
          <p14:tracePt t="7306" x="5588000" y="6022975"/>
          <p14:tracePt t="7317" x="5573713" y="6059488"/>
          <p14:tracePt t="7322" x="5565775" y="6081713"/>
          <p14:tracePt t="7333" x="5565775" y="6110288"/>
          <p14:tracePt t="7339" x="5565775" y="6146800"/>
          <p14:tracePt t="7351" x="5565775" y="6175375"/>
          <p14:tracePt t="7354" x="5565775" y="6226175"/>
          <p14:tracePt t="7368" x="5565775" y="6234113"/>
          <p14:tracePt t="7371" x="5565775" y="6262688"/>
          <p14:tracePt t="7384" x="5565775" y="6284913"/>
          <p14:tracePt t="7387" x="5588000" y="6327775"/>
          <p14:tracePt t="7401" x="5602288" y="6335713"/>
          <p14:tracePt t="7405" x="5616575" y="6364288"/>
          <p14:tracePt t="7418" x="5653088" y="6400800"/>
          <p14:tracePt t="7421" x="5675313" y="6415088"/>
          <p14:tracePt t="7434" x="5689600" y="6429375"/>
          <p14:tracePt t="7438" x="5718175" y="6437313"/>
          <p14:tracePt t="7451" x="5726113" y="6451600"/>
          <p14:tracePt t="7454" x="5754688" y="6465888"/>
          <p14:tracePt t="7467" x="5791200" y="6465888"/>
          <p14:tracePt t="7470" x="5805488" y="6465888"/>
          <p14:tracePt t="7483" x="5856288" y="6480175"/>
          <p14:tracePt t="7487" x="5878513" y="6480175"/>
          <p14:tracePt t="7501" x="5907088" y="6480175"/>
          <p14:tracePt t="7502" x="5943600" y="6480175"/>
          <p14:tracePt t="7509" x="5972175" y="6480175"/>
          <p14:tracePt t="7518" x="6030913" y="6480175"/>
          <p14:tracePt t="7524" x="6045200" y="6480175"/>
          <p14:tracePt t="7534" x="6096000" y="6465888"/>
          <p14:tracePt t="7541" x="6124575" y="6451600"/>
          <p14:tracePt t="7550" x="6146800" y="6437313"/>
          <p14:tracePt t="7557" x="6197600" y="6415088"/>
          <p14:tracePt t="7567" x="6211888" y="6415088"/>
          <p14:tracePt t="7574" x="6234113" y="6400800"/>
          <p14:tracePt t="7584" x="6248400" y="6378575"/>
          <p14:tracePt t="7589" x="6276975" y="6364288"/>
          <p14:tracePt t="7601" x="6299200" y="6350000"/>
          <p14:tracePt t="7605" x="6313488" y="6335713"/>
          <p14:tracePt t="7617" x="6327775" y="6327775"/>
          <p14:tracePt t="7621" x="6335713" y="6313488"/>
          <p14:tracePt t="7633" x="6364288" y="6299200"/>
          <p14:tracePt t="7637" x="6378575" y="6276975"/>
          <p14:tracePt t="7651" x="6386513" y="6262688"/>
          <p14:tracePt t="7655" x="6400800" y="6248400"/>
          <p14:tracePt t="7668" x="6415088" y="6226175"/>
          <p14:tracePt t="7671" x="6429375" y="6211888"/>
          <p14:tracePt t="7685" x="6437313" y="6183313"/>
          <p14:tracePt t="7688" x="6437313" y="6175375"/>
          <p14:tracePt t="7701" x="6451600" y="6146800"/>
          <p14:tracePt t="7705" x="6451600" y="6132513"/>
          <p14:tracePt t="7717" x="6465888" y="6110288"/>
          <p14:tracePt t="7720" x="6465888" y="6081713"/>
          <p14:tracePt t="7734" x="6465888" y="6073775"/>
          <p14:tracePt t="7737" x="6465888" y="6045200"/>
          <p14:tracePt t="7750" x="6465888" y="6022975"/>
          <p14:tracePt t="7753" x="6465888" y="5994400"/>
          <p14:tracePt t="7768" x="6465888" y="5972175"/>
          <p14:tracePt t="7769" x="6465888" y="5929313"/>
          <p14:tracePt t="7775" x="6465888" y="5907088"/>
          <p14:tracePt t="7784" x="6465888" y="5878513"/>
          <p14:tracePt t="7791" x="6465888" y="5856288"/>
          <p14:tracePt t="7801" x="6465888" y="5819775"/>
          <p14:tracePt t="7807" x="6465888" y="5805488"/>
          <p14:tracePt t="7817" x="6451600" y="5776913"/>
          <p14:tracePt t="7824" x="6451600" y="5754688"/>
          <p14:tracePt t="7834" x="6437313" y="5740400"/>
          <p14:tracePt t="7839" x="6429375" y="5718175"/>
          <p14:tracePt t="7850" x="6415088" y="5703888"/>
          <p14:tracePt t="7855" x="6415088" y="5689600"/>
          <p14:tracePt t="7867" x="6400800" y="5675313"/>
          <p14:tracePt t="7872" x="6386513" y="5667375"/>
          <p14:tracePt t="7887" x="6378575" y="5653088"/>
          <p14:tracePt t="7896" x="6378575" y="5638800"/>
          <p14:tracePt t="7912" x="6364288" y="5624513"/>
          <p14:tracePt t="9327" x="6364288" y="5616575"/>
          <p14:tracePt t="9336" x="6364288" y="5602288"/>
          <p14:tracePt t="9343" x="6386513" y="5565775"/>
          <p14:tracePt t="9353" x="6400800" y="5537200"/>
          <p14:tracePt t="9359" x="6415088" y="5522913"/>
          <p14:tracePt t="9370" x="6451600" y="5486400"/>
          <p14:tracePt t="9375" x="6465888" y="5472113"/>
          <p14:tracePt t="9386" x="6480175" y="5449888"/>
          <p14:tracePt t="9392" x="6502400" y="5421313"/>
          <p14:tracePt t="9402" x="6516688" y="5399088"/>
          <p14:tracePt t="9408" x="6538913" y="5384800"/>
          <p14:tracePt t="9416" x="6553200" y="5362575"/>
          <p14:tracePt t="9424" x="6567488" y="5334000"/>
          <p14:tracePt t="9432" x="6581775" y="5311775"/>
          <p14:tracePt t="9440" x="6589713" y="5283200"/>
          <p14:tracePt t="9448" x="6589713" y="5268913"/>
          <p14:tracePt t="9456" x="6589713" y="5246688"/>
          <p14:tracePt t="9464" x="6589713" y="5232400"/>
          <p14:tracePt t="9473" x="6589713" y="5210175"/>
          <p14:tracePt t="9481" x="6589713" y="5181600"/>
          <p14:tracePt t="9488" x="6581775" y="5181600"/>
          <p14:tracePt t="9496" x="6538913" y="5159375"/>
          <p14:tracePt t="9505" x="6530975" y="5145088"/>
          <p14:tracePt t="9513" x="6488113" y="5116513"/>
          <p14:tracePt t="9521" x="6480175" y="5116513"/>
          <p14:tracePt t="9529" x="6437313" y="5108575"/>
          <p14:tracePt t="9538" x="6429375" y="5094288"/>
          <p14:tracePt t="9545" x="6400800" y="5080000"/>
          <p14:tracePt t="9554" x="6378575" y="5080000"/>
          <p14:tracePt t="9562" x="6364288" y="5065713"/>
          <p14:tracePt t="9570" x="6335713" y="5065713"/>
          <p14:tracePt t="9578" x="6299200" y="5065713"/>
          <p14:tracePt t="9587" x="6276975" y="5065713"/>
          <p14:tracePt t="9594" x="6248400" y="5065713"/>
          <p14:tracePt t="9602" x="6226175" y="5108575"/>
          <p14:tracePt t="9610" x="6197600" y="5130800"/>
          <p14:tracePt t="9619" x="6175375" y="5159375"/>
          <p14:tracePt t="9626" x="6146800" y="5181600"/>
          <p14:tracePt t="9636" x="6124575" y="5218113"/>
          <p14:tracePt t="9642" x="6096000" y="5260975"/>
          <p14:tracePt t="9653" x="6073775" y="5297488"/>
          <p14:tracePt t="9658" x="6045200" y="5334000"/>
          <p14:tracePt t="9669" x="6022975" y="5384800"/>
          <p14:tracePt t="9674" x="5994400" y="5421313"/>
          <p14:tracePt t="9685" x="5980113" y="5472113"/>
          <p14:tracePt t="9691" x="5972175" y="5514975"/>
          <p14:tracePt t="9701" x="5972175" y="5551488"/>
          <p14:tracePt t="9707" x="5957888" y="5588000"/>
          <p14:tracePt t="9717" x="5957888" y="5638800"/>
          <p14:tracePt t="9724" x="5957888" y="5689600"/>
          <p14:tracePt t="9734" x="5957888" y="5726113"/>
          <p14:tracePt t="9740" x="5957888" y="5768975"/>
          <p14:tracePt t="9751" x="5957888" y="5805488"/>
          <p14:tracePt t="9755" x="5980113" y="5842000"/>
          <p14:tracePt t="9767" x="6008688" y="5870575"/>
          <p14:tracePt t="9771" x="6030913" y="5907088"/>
          <p14:tracePt t="9784" x="6059488" y="5943600"/>
          <p14:tracePt t="9789" x="6096000" y="5972175"/>
          <p14:tracePt t="9801" x="6124575" y="5994400"/>
          <p14:tracePt t="9806" x="6161088" y="6022975"/>
          <p14:tracePt t="9818" x="6197600" y="6045200"/>
          <p14:tracePt t="9823" x="6234113" y="6059488"/>
          <p14:tracePt t="9835" x="6276975" y="6073775"/>
          <p14:tracePt t="9840" x="6327775" y="6073775"/>
          <p14:tracePt t="9851" x="6378575" y="6081713"/>
          <p14:tracePt t="9856" x="6429375" y="6081713"/>
          <p14:tracePt t="9868" x="6480175" y="6081713"/>
          <p14:tracePt t="9872" x="6530975" y="6073775"/>
          <p14:tracePt t="9884" x="6567488" y="6030913"/>
          <p14:tracePt t="9888" x="6589713" y="6008688"/>
          <p14:tracePt t="9900" x="6632575" y="5957888"/>
          <p14:tracePt t="9905" x="6640513" y="5921375"/>
          <p14:tracePt t="9917" x="6654800" y="5870575"/>
          <p14:tracePt t="9922" x="6654800" y="5827713"/>
          <p14:tracePt t="9934" x="6654800" y="5805488"/>
          <p14:tracePt t="9935" x="6654800" y="5768975"/>
          <p14:tracePt t="9941" x="6654800" y="5726113"/>
          <p14:tracePt t="9951" x="6654800" y="5689600"/>
          <p14:tracePt t="9958" x="6654800" y="5675313"/>
          <p14:tracePt t="9967" x="6654800" y="5667375"/>
          <p14:tracePt t="9974" x="6654800" y="5653088"/>
          <p14:tracePt t="9984" x="6654800" y="5638800"/>
          <p14:tracePt t="9990" x="6654800" y="5616575"/>
          <p14:tracePt t="10001" x="6654800" y="5602288"/>
          <p14:tracePt t="10006" x="6669088" y="5573713"/>
          <p14:tracePt t="10017" x="6691313" y="5551488"/>
          <p14:tracePt t="10022" x="6742113" y="5514975"/>
          <p14:tracePt t="10034" x="6835775" y="5435600"/>
          <p14:tracePt t="10039" x="6908800" y="5370513"/>
          <p14:tracePt t="10051" x="6996113" y="5283200"/>
          <p14:tracePt t="10055" x="7112000" y="5195888"/>
          <p14:tracePt t="10068" x="7227888" y="5094288"/>
          <p14:tracePt t="10072" x="7343775" y="4978400"/>
          <p14:tracePt t="10085" x="7481888" y="4876800"/>
          <p14:tracePt t="10089" x="7597775" y="4760913"/>
          <p14:tracePt t="10101" x="7707313" y="4651375"/>
          <p14:tracePt t="10105" x="7837488" y="4506913"/>
          <p14:tracePt t="10118" x="7953375" y="4383088"/>
          <p14:tracePt t="10122" x="8054975" y="4252913"/>
          <p14:tracePt t="10134" x="8142288" y="4129088"/>
          <p14:tracePt t="10139" x="8193088" y="4064000"/>
          <p14:tracePt t="10151" x="8280400" y="3976688"/>
          <p14:tracePt t="10155" x="8345488" y="3860800"/>
          <p14:tracePt t="10168" x="8410575" y="3787775"/>
          <p14:tracePt t="10169" x="8469313" y="3694113"/>
          <p14:tracePt t="10176" x="8520113" y="3635375"/>
          <p14:tracePt t="10186" x="8562975" y="3556000"/>
          <p14:tracePt t="10191" x="8613775" y="3490913"/>
          <p14:tracePt t="10203" x="8650288" y="3440113"/>
          <p14:tracePt t="10208" x="8686800" y="3381375"/>
          <p14:tracePt t="10219" x="8723313" y="3330575"/>
          <p14:tracePt t="10224" x="8788400" y="3200400"/>
          <p14:tracePt t="10235" x="8816975" y="3163888"/>
          <p14:tracePt t="10240" x="8867775" y="3076575"/>
          <p14:tracePt t="10251" x="8890000" y="3011488"/>
          <p14:tracePt t="10256" x="8926513" y="2932113"/>
          <p14:tracePt t="10268" x="8955088" y="2873375"/>
          <p14:tracePt t="10272" x="8955088" y="2844800"/>
          <p14:tracePt t="10284" x="8977313" y="2794000"/>
          <p14:tracePt t="10289" x="9005888" y="2720975"/>
          <p14:tracePt t="10301" x="9020175" y="2706688"/>
          <p14:tracePt t="10306" x="9028113" y="2670175"/>
          <p14:tracePt t="10318" x="9042400" y="2627313"/>
          <p14:tracePt t="10322" x="9056688" y="2605088"/>
          <p14:tracePt t="10335" x="9070975" y="2576513"/>
          <p14:tracePt t="10339" x="9078913" y="2568575"/>
          <p14:tracePt t="10351" x="9093200" y="2540000"/>
          <p14:tracePt t="10355" x="9107488" y="2525713"/>
          <p14:tracePt t="10368" x="9121775" y="2517775"/>
          <p14:tracePt t="10372" x="9129713" y="2503488"/>
          <p14:tracePt t="10384" x="9144000" y="2489200"/>
          <p14:tracePt t="10388" x="9158288" y="2474913"/>
          <p14:tracePt t="10401" x="9172575" y="2466975"/>
          <p14:tracePt t="10405" x="9180513" y="2452688"/>
          <p14:tracePt t="10418" x="9194800" y="2452688"/>
          <p14:tracePt t="10422" x="9223375" y="2438400"/>
          <p14:tracePt t="10434" x="9231313" y="2424113"/>
          <p14:tracePt t="10438" x="9259888" y="2424113"/>
          <p14:tracePt t="10450" x="9274175" y="2416175"/>
          <p14:tracePt t="10455" x="9296400" y="2401888"/>
          <p14:tracePt t="10467" x="9310688" y="2387600"/>
          <p14:tracePt t="10468" x="9324975" y="2373313"/>
          <p14:tracePt t="10475" x="9347200" y="2365375"/>
          <p14:tracePt t="10485" x="9347200" y="2351088"/>
          <p14:tracePt t="10491" x="9361488" y="2336800"/>
          <p14:tracePt t="10501" x="9375775" y="2336800"/>
          <p14:tracePt t="10508" x="9383713" y="2322513"/>
          <p14:tracePt t="10518" x="9383713" y="2314575"/>
          <p14:tracePt t="10524" x="9398000" y="2314575"/>
          <p14:tracePt t="10534" x="9398000" y="2300288"/>
          <p14:tracePt t="10540" x="9412288" y="2300288"/>
          <p14:tracePt t="10551" x="9412288" y="2286000"/>
          <p14:tracePt t="10556" x="9426575" y="2271713"/>
          <p14:tracePt t="10567" x="9426575" y="2263775"/>
          <p14:tracePt t="10572" x="9434513" y="2249488"/>
          <p14:tracePt t="10584" x="9448800" y="2235200"/>
          <p14:tracePt t="10590" x="9448800" y="2220913"/>
          <p14:tracePt t="10601" x="9463088" y="2220913"/>
          <p14:tracePt t="10605" x="9463088" y="2212975"/>
          <p14:tracePt t="10617" x="9477375" y="2198688"/>
          <p14:tracePt t="10628" x="9477375" y="2184400"/>
          <p14:tracePt t="10652" x="9477375" y="2170113"/>
          <p14:tracePt t="10668" x="9477375" y="2162175"/>
          <p14:tracePt t="10708" x="9477375" y="2147888"/>
          <p14:tracePt t="10773" x="9485313" y="2147888"/>
          <p14:tracePt t="10781" x="9485313" y="2133600"/>
          <p14:tracePt t="10790" x="9499600" y="2133600"/>
          <p14:tracePt t="10798" x="9513888" y="2133600"/>
          <p14:tracePt t="10807" x="9528175" y="2133600"/>
          <p14:tracePt t="10815" x="9536113" y="2119313"/>
          <p14:tracePt t="10823" x="9550400" y="2119313"/>
          <p14:tracePt t="10831" x="9564688" y="2119313"/>
          <p14:tracePt t="10839" x="9578975" y="2119313"/>
          <p14:tracePt t="10847" x="9586913" y="2119313"/>
          <p14:tracePt t="10855" x="9601200" y="2119313"/>
          <p14:tracePt t="10863" x="9615488" y="2119313"/>
          <p14:tracePt t="10874" x="9629775" y="2119313"/>
          <p14:tracePt t="10881" x="9637713" y="2119313"/>
          <p14:tracePt t="10894" x="9652000" y="2119313"/>
          <p14:tracePt t="10904" x="9666288" y="2119313"/>
          <p14:tracePt t="10911" x="9688513" y="2119313"/>
          <p14:tracePt t="10922" x="9702800" y="2119313"/>
          <p14:tracePt t="10928" x="9717088" y="2119313"/>
          <p14:tracePt t="10939" x="9731375" y="2119313"/>
          <p14:tracePt t="10944" x="9753600" y="2119313"/>
          <p14:tracePt t="10955" x="9782175" y="2119313"/>
          <p14:tracePt t="10960" x="9790113" y="2119313"/>
          <p14:tracePt t="10971" x="9818688" y="2119313"/>
          <p14:tracePt t="10976" x="9832975" y="2119313"/>
          <p14:tracePt t="10988" x="9840913" y="2133600"/>
          <p14:tracePt t="10992" x="9869488" y="2133600"/>
          <p14:tracePt t="11005" x="9883775" y="2133600"/>
          <p14:tracePt t="11008" x="9891713" y="2133600"/>
          <p14:tracePt t="11021" x="9906000" y="2133600"/>
          <p14:tracePt t="11025" x="9920288" y="2133600"/>
          <p14:tracePt t="11033" x="9934575" y="2133600"/>
          <p14:tracePt t="11042" x="9942513" y="2133600"/>
          <p14:tracePt t="11056" x="9956800" y="2133600"/>
          <p14:tracePt t="11065" x="9971088" y="2133600"/>
          <p14:tracePt t="11073" x="9985375" y="2147888"/>
          <p14:tracePt t="11088" x="9993313" y="2147888"/>
          <p14:tracePt t="11097" x="10007600" y="2147888"/>
          <p14:tracePt t="11105" x="10021888" y="2147888"/>
          <p14:tracePt t="11113" x="10036175" y="2147888"/>
          <p14:tracePt t="11122" x="10044113" y="2147888"/>
          <p14:tracePt t="11130" x="10058400" y="2162175"/>
          <p14:tracePt t="11138" x="10072688" y="2162175"/>
          <p14:tracePt t="11146" x="10086975" y="2162175"/>
          <p14:tracePt t="11154" x="10094913" y="2162175"/>
          <p14:tracePt t="11169" x="10109200" y="2162175"/>
          <p14:tracePt t="11178" x="10123488" y="2162175"/>
          <p14:tracePt t="11187" x="10145713" y="2162175"/>
          <p14:tracePt t="11194" x="10160000" y="2162175"/>
          <p14:tracePt t="11205" x="10174288" y="2162175"/>
          <p14:tracePt t="11211" x="10188575" y="2162175"/>
          <p14:tracePt t="11221" x="10196513" y="2162175"/>
          <p14:tracePt t="11227" x="10210800" y="2170113"/>
          <p14:tracePt t="11241" x="10225088" y="2170113"/>
          <p14:tracePt t="11251" x="10239375" y="2170113"/>
          <p14:tracePt t="11266" x="10247313" y="2170113"/>
          <p14:tracePt t="11282" x="10261600" y="2170113"/>
          <p14:tracePt t="11291" x="10261600" y="2184400"/>
          <p14:tracePt t="11299" x="10275888" y="2184400"/>
          <p14:tracePt t="11314" x="10290175" y="2184400"/>
          <p14:tracePt t="11338" x="10298113" y="2184400"/>
          <p14:tracePt t="11371" x="10312400" y="2184400"/>
          <p14:tracePt t="11387" x="10312400" y="2198688"/>
          <p14:tracePt t="11436" x="10298113" y="2198688"/>
          <p14:tracePt t="11452" x="10290175" y="2198688"/>
          <p14:tracePt t="11461" x="10275888" y="2198688"/>
          <p14:tracePt t="11476" x="10261600" y="2184400"/>
          <p14:tracePt t="11487" x="10247313" y="2184400"/>
          <p14:tracePt t="11493" x="10239375" y="2184400"/>
          <p14:tracePt t="11504" x="10210800" y="2170113"/>
          <p14:tracePt t="11510" x="10174288" y="2170113"/>
          <p14:tracePt t="11521" x="10160000" y="2162175"/>
          <p14:tracePt t="11525" x="10137775" y="2162175"/>
          <p14:tracePt t="11539" x="10109200" y="2147888"/>
          <p14:tracePt t="11543" x="10072688" y="2147888"/>
          <p14:tracePt t="11550" x="10058400" y="2133600"/>
          <p14:tracePt t="11561" x="10036175" y="2133600"/>
          <p14:tracePt t="11566" x="10007600" y="2133600"/>
          <p14:tracePt t="11576" x="9993313" y="2133600"/>
          <p14:tracePt t="11583" x="9985375" y="2119313"/>
          <p14:tracePt t="11591" x="9971088" y="2119313"/>
          <p14:tracePt t="11599" x="9956800" y="2119313"/>
          <p14:tracePt t="11614" x="9942513" y="2119313"/>
          <p14:tracePt t="11630" x="9934575" y="2119313"/>
          <p14:tracePt t="11639" x="9920288" y="2111375"/>
          <p14:tracePt t="11647" x="9906000" y="2111375"/>
          <p14:tracePt t="11655" x="9891713" y="2111375"/>
          <p14:tracePt t="11670" x="9883775" y="2111375"/>
          <p14:tracePt t="11679" x="9869488" y="2111375"/>
          <p14:tracePt t="11688" x="9855200" y="2111375"/>
          <p14:tracePt t="11695" x="9840913" y="2111375"/>
          <p14:tracePt t="11705" x="9832975" y="2111375"/>
          <p14:tracePt t="11712" x="9818688" y="2111375"/>
          <p14:tracePt t="11722" x="9804400" y="2111375"/>
          <p14:tracePt t="11735" x="9782175" y="2111375"/>
          <p14:tracePt t="11743" x="9767888" y="2111375"/>
          <p14:tracePt t="11752" x="9739313" y="2111375"/>
          <p14:tracePt t="11760" x="9731375" y="2111375"/>
          <p14:tracePt t="11770" x="9717088" y="2097088"/>
          <p14:tracePt t="11777" x="9688513" y="2097088"/>
          <p14:tracePt t="11787" x="9680575" y="2097088"/>
          <p14:tracePt t="11792" x="9666288" y="2097088"/>
          <p14:tracePt t="11804" x="9652000" y="2097088"/>
          <p14:tracePt t="11808" x="9637713" y="2097088"/>
          <p14:tracePt t="11824" x="9629775" y="2097088"/>
          <p14:tracePt t="11832" x="9615488" y="2097088"/>
          <p14:tracePt t="11841" x="9601200" y="2097088"/>
          <p14:tracePt t="11849" x="9586913" y="2097088"/>
          <p14:tracePt t="11857" x="9578975" y="2097088"/>
          <p14:tracePt t="11865" x="9578975" y="2082800"/>
          <p14:tracePt t="11873" x="9564688" y="2082800"/>
          <p14:tracePt t="11881" x="9550400" y="2082800"/>
          <p14:tracePt t="11904" x="9536113" y="2082800"/>
          <p14:tracePt t="13161" x="9528175" y="2082800"/>
          <p14:tracePt t="13171" x="9513888" y="2082800"/>
          <p14:tracePt t="13178" x="9485313" y="2082800"/>
          <p14:tracePt t="13188" x="9463088" y="2082800"/>
          <p14:tracePt t="13195" x="9426575" y="2082800"/>
          <p14:tracePt t="13205" x="9361488" y="2068513"/>
          <p14:tracePt t="13211" x="9274175" y="2060575"/>
          <p14:tracePt t="13222" x="9180513" y="2032000"/>
          <p14:tracePt t="13227" x="9129713" y="2017713"/>
          <p14:tracePt t="13239" x="8977313" y="1995488"/>
          <p14:tracePt t="13243" x="8918575" y="1981200"/>
          <p14:tracePt t="13257" x="8802688" y="1958975"/>
          <p14:tracePt t="13261" x="8621713" y="1908175"/>
          <p14:tracePt t="13270" x="8512175" y="1865313"/>
          <p14:tracePt t="13276" x="8461375" y="1857375"/>
          <p14:tracePt t="13286" x="8345488" y="1814513"/>
          <p14:tracePt t="13291" x="8229600" y="1778000"/>
          <p14:tracePt t="13302" x="8142288" y="1755775"/>
          <p14:tracePt t="13307" x="8040688" y="1727200"/>
          <p14:tracePt t="13318" x="7939088" y="1690688"/>
          <p14:tracePt t="13324" x="7851775" y="1662113"/>
          <p14:tracePt t="13335" x="7772400" y="1639888"/>
          <p14:tracePt t="13340" x="7699375" y="1625600"/>
          <p14:tracePt t="13351" x="7634288" y="1603375"/>
          <p14:tracePt t="13356" x="7569200" y="1589088"/>
          <p14:tracePt t="13367" x="7504113" y="1589088"/>
          <p14:tracePt t="13372" x="7467600" y="1589088"/>
          <p14:tracePt t="13384" x="7445375" y="1589088"/>
          <p14:tracePt t="13389" x="7402513" y="1589088"/>
          <p14:tracePt t="13400" x="7366000" y="1589088"/>
          <p14:tracePt t="13405" x="7329488" y="1589088"/>
          <p14:tracePt t="13417" x="7315200" y="1589088"/>
          <p14:tracePt t="13421" x="7292975" y="1589088"/>
          <p14:tracePt t="13434" x="7278688" y="1589088"/>
          <p14:tracePt t="13663" x="7191375" y="1589088"/>
          <p14:tracePt t="13672" x="7126288" y="1589088"/>
          <p14:tracePt t="13680" x="7038975" y="1589088"/>
          <p14:tracePt t="13689" x="6959600" y="1589088"/>
          <p14:tracePt t="13696" x="6886575" y="1589088"/>
          <p14:tracePt t="13706" x="6807200" y="1589088"/>
          <p14:tracePt t="13712" x="6742113" y="1589088"/>
          <p14:tracePt t="13720" x="6669088" y="1589088"/>
          <p14:tracePt t="13728" x="6604000" y="1589088"/>
          <p14:tracePt t="13736" x="6502400" y="1589088"/>
          <p14:tracePt t="13744" x="6400800" y="1589088"/>
          <p14:tracePt t="13753" x="6299200" y="1589088"/>
          <p14:tracePt t="13761" x="6211888" y="1589088"/>
          <p14:tracePt t="13770" x="6132513" y="1589088"/>
          <p14:tracePt t="13777" x="6045200" y="1589088"/>
          <p14:tracePt t="13786" x="5972175" y="1589088"/>
          <p14:tracePt t="13793" x="5907088" y="1589088"/>
          <p14:tracePt t="13803" x="5878513" y="1574800"/>
          <p14:tracePt t="13809" x="5827713" y="1574800"/>
          <p14:tracePt t="13819" x="5791200" y="1574800"/>
          <p14:tracePt t="13826" x="5768975" y="1574800"/>
          <p14:tracePt t="13835" x="5754688" y="1560513"/>
          <p14:tracePt t="13842" x="5726113" y="1560513"/>
          <p14:tracePt t="13852" x="5718175" y="1560513"/>
          <p14:tracePt t="13881" x="5703888" y="1560513"/>
          <p14:tracePt t="15183" x="5703888" y="1574800"/>
          <p14:tracePt t="15191" x="5689600" y="1589088"/>
          <p14:tracePt t="15199" x="5689600" y="1603375"/>
          <p14:tracePt t="15207" x="5675313" y="1625600"/>
          <p14:tracePt t="15215" x="5667375" y="1639888"/>
          <p14:tracePt t="15223" x="5653088" y="1662113"/>
          <p14:tracePt t="15231" x="5624513" y="1690688"/>
          <p14:tracePt t="15239" x="5616575" y="1712913"/>
          <p14:tracePt t="15247" x="5602288" y="1741488"/>
          <p14:tracePt t="15256" x="5588000" y="1763713"/>
          <p14:tracePt t="15264" x="5565775" y="1806575"/>
          <p14:tracePt t="15272" x="5551488" y="1828800"/>
          <p14:tracePt t="15280" x="5537200" y="1843088"/>
          <p14:tracePt t="15288" x="5522913" y="1865313"/>
          <p14:tracePt t="15296" x="5514975" y="1893888"/>
          <p14:tracePt t="15305" x="5514975" y="1908175"/>
          <p14:tracePt t="15312" x="5500688" y="1930400"/>
          <p14:tracePt t="15321" x="5486400" y="1958975"/>
          <p14:tracePt t="15328" x="5486400" y="1966913"/>
          <p14:tracePt t="15336" x="5472113" y="1981200"/>
          <p14:tracePt t="15344" x="5472113" y="2009775"/>
          <p14:tracePt t="15353" x="5464175" y="2017713"/>
          <p14:tracePt t="15360" x="5464175" y="2032000"/>
          <p14:tracePt t="15369" x="5449888" y="2046288"/>
          <p14:tracePt t="15377" x="5449888" y="2068513"/>
          <p14:tracePt t="15385" x="5435600" y="2082800"/>
          <p14:tracePt t="15393" x="5421313" y="2111375"/>
          <p14:tracePt t="15409" x="5413375" y="2119313"/>
          <p14:tracePt t="15419" x="5413375" y="2133600"/>
          <p14:tracePt t="15426" x="5399088" y="2147888"/>
          <p14:tracePt t="15435" x="5399088" y="2162175"/>
          <p14:tracePt t="15448" x="5384800" y="2170113"/>
          <p14:tracePt t="15457" x="5370513" y="2170113"/>
          <p14:tracePt t="15465" x="5370513" y="2184400"/>
          <p14:tracePt t="15473" x="5370513" y="2198688"/>
          <p14:tracePt t="15481" x="5362575" y="2198688"/>
          <p14:tracePt t="15489" x="5362575" y="2212975"/>
          <p14:tracePt t="15497" x="5348288" y="2212975"/>
          <p14:tracePt t="15506" x="5348288" y="2220913"/>
          <p14:tracePt t="15514" x="5348288" y="2235200"/>
          <p14:tracePt t="15522" x="5348288" y="2249488"/>
          <p14:tracePt t="15530" x="5334000" y="2249488"/>
          <p14:tracePt t="15539" x="5334000" y="2263775"/>
          <p14:tracePt t="15547" x="5334000" y="2271713"/>
          <p14:tracePt t="15555" x="5334000" y="2286000"/>
          <p14:tracePt t="15562" x="5334000" y="2300288"/>
          <p14:tracePt t="15571" x="5334000" y="2314575"/>
          <p14:tracePt t="15578" x="5334000" y="2322513"/>
          <p14:tracePt t="15587" x="5334000" y="2336800"/>
          <p14:tracePt t="15595" x="5334000" y="2351088"/>
          <p14:tracePt t="15611" x="5334000" y="2365375"/>
          <p14:tracePt t="15627" x="5348288" y="2373313"/>
          <p14:tracePt t="15667" x="5348288" y="2387600"/>
          <p14:tracePt t="15675" x="5362575" y="2387600"/>
          <p14:tracePt t="15813" x="5348288" y="2387600"/>
          <p14:tracePt t="15829" x="5334000" y="2387600"/>
          <p14:tracePt t="15839" x="5334000" y="2373313"/>
          <p14:tracePt t="15853" x="5319713" y="2373313"/>
          <p14:tracePt t="15861" x="5311775" y="2373313"/>
          <p14:tracePt t="15871" x="5311775" y="2365375"/>
          <p14:tracePt t="15902" x="5297488" y="2365375"/>
          <p14:tracePt t="15943" x="5311775" y="2365375"/>
          <p14:tracePt t="15953" x="5334000" y="2365375"/>
          <p14:tracePt t="15959" x="5362575" y="2365375"/>
          <p14:tracePt t="15970" x="5370513" y="2365375"/>
          <p14:tracePt t="15975" x="5399088" y="2365375"/>
          <p14:tracePt t="15986" x="5435600" y="2365375"/>
          <p14:tracePt t="15991" x="5472113" y="2365375"/>
          <p14:tracePt t="16002" x="5486400" y="2365375"/>
          <p14:tracePt t="16007" x="5522913" y="2373313"/>
          <p14:tracePt t="16015" x="5551488" y="2373313"/>
          <p14:tracePt t="16023" x="5565775" y="2373313"/>
          <p14:tracePt t="16031" x="5573713" y="2373313"/>
          <p14:tracePt t="16039" x="5588000" y="2373313"/>
          <p14:tracePt t="16064" x="5602288" y="2373313"/>
          <p14:tracePt t="16096" x="5588000" y="2373313"/>
          <p14:tracePt t="16106" x="5565775" y="2373313"/>
          <p14:tracePt t="16113" x="5537200" y="2373313"/>
          <p14:tracePt t="16123" x="5500688" y="2373313"/>
          <p14:tracePt t="16128" x="5435600" y="2373313"/>
          <p14:tracePt t="16140" x="5384800" y="2373313"/>
          <p14:tracePt t="16144" x="5334000" y="2373313"/>
          <p14:tracePt t="16156" x="5311775" y="2373313"/>
          <p14:tracePt t="16161" x="5268913" y="2387600"/>
          <p14:tracePt t="16173" x="5246688" y="2387600"/>
          <p14:tracePt t="16177" x="5218113" y="2387600"/>
          <p14:tracePt t="16189" x="5195888" y="2387600"/>
          <p14:tracePt t="16193" x="5181600" y="2387600"/>
          <p14:tracePt t="16208" x="5167313" y="2387600"/>
          <p14:tracePt t="16330" x="5181600" y="2387600"/>
          <p14:tracePt t="16340" x="5210175" y="2387600"/>
          <p14:tracePt t="16347" x="5232400" y="2387600"/>
          <p14:tracePt t="16357" x="5268913" y="2387600"/>
          <p14:tracePt t="16363" x="5283200" y="2387600"/>
          <p14:tracePt t="16373" x="5319713" y="2387600"/>
          <p14:tracePt t="16379" x="5348288" y="2387600"/>
          <p14:tracePt t="16390" x="5370513" y="2387600"/>
          <p14:tracePt t="16395" x="5413375" y="2387600"/>
          <p14:tracePt t="16406" x="5421313" y="2387600"/>
          <p14:tracePt t="16412" x="5449888" y="2387600"/>
          <p14:tracePt t="16422" x="5464175" y="2387600"/>
          <p14:tracePt t="16428" x="5486400" y="2387600"/>
          <p14:tracePt t="16438" x="5500688" y="2387600"/>
          <p14:tracePt t="16444" x="5514975" y="2387600"/>
          <p14:tracePt t="16455" x="5537200" y="2387600"/>
          <p14:tracePt t="16460" x="5573713" y="2387600"/>
          <p14:tracePt t="16470" x="5588000" y="2387600"/>
          <p14:tracePt t="16476" x="5616575" y="2387600"/>
          <p14:tracePt t="16486" x="5638800" y="2387600"/>
          <p14:tracePt t="16492" x="5675313" y="2387600"/>
          <p14:tracePt t="16502" x="5703888" y="2387600"/>
          <p14:tracePt t="16508" x="5726113" y="2387600"/>
          <p14:tracePt t="16518" x="5768975" y="2387600"/>
          <p14:tracePt t="16525" x="5791200" y="2401888"/>
          <p14:tracePt t="16534" x="5819775" y="2401888"/>
          <p14:tracePt t="16541" x="5870575" y="2416175"/>
          <p14:tracePt t="16549" x="5878513" y="2416175"/>
          <p14:tracePt t="16557" x="5929313" y="2424113"/>
          <p14:tracePt t="16565" x="5972175" y="2424113"/>
          <p14:tracePt t="16573" x="6008688" y="2424113"/>
          <p14:tracePt t="16581" x="6059488" y="2438400"/>
          <p14:tracePt t="16589" x="6096000" y="2438400"/>
          <p14:tracePt t="16597" x="6132513" y="2452688"/>
          <p14:tracePt t="16605" x="6183313" y="2452688"/>
          <p14:tracePt t="16613" x="6226175" y="2452688"/>
          <p14:tracePt t="16622" x="6276975" y="2452688"/>
          <p14:tracePt t="16630" x="6327775" y="2452688"/>
          <p14:tracePt t="16638" x="6378575" y="2452688"/>
          <p14:tracePt t="16645" x="6437313" y="2452688"/>
          <p14:tracePt t="16654" x="6502400" y="2452688"/>
          <p14:tracePt t="16662" x="6581775" y="2452688"/>
          <p14:tracePt t="16670" x="6654800" y="2452688"/>
          <p14:tracePt t="16678" x="6734175" y="2452688"/>
          <p14:tracePt t="16686" x="6792913" y="2452688"/>
          <p14:tracePt t="16694" x="6858000" y="2452688"/>
          <p14:tracePt t="16702" x="6908800" y="2452688"/>
          <p14:tracePt t="16711" x="6973888" y="2452688"/>
          <p14:tracePt t="16719" x="6996113" y="2452688"/>
          <p14:tracePt t="16726" x="7038975" y="2452688"/>
          <p14:tracePt t="16735" x="7061200" y="2452688"/>
          <p14:tracePt t="17094" x="7075488" y="2452688"/>
          <p14:tracePt t="17104" x="7089775" y="2452688"/>
          <p14:tracePt t="17111" x="7112000" y="2452688"/>
          <p14:tracePt t="17120" x="7140575" y="2438400"/>
          <p14:tracePt t="17127" x="7177088" y="2438400"/>
          <p14:tracePt t="17136" x="7199313" y="2424113"/>
          <p14:tracePt t="17143" x="7242175" y="2424113"/>
          <p14:tracePt t="17153" x="7278688" y="2424113"/>
          <p14:tracePt t="17159" x="7315200" y="2424113"/>
          <p14:tracePt t="17169" x="7351713" y="2424113"/>
          <p14:tracePt t="17176" x="7366000" y="2424113"/>
          <p14:tracePt t="17185" x="7402513" y="2424113"/>
          <p14:tracePt t="17191" x="7445375" y="2424113"/>
          <p14:tracePt t="17199" x="7496175" y="2424113"/>
          <p14:tracePt t="17207" x="7518400" y="2424113"/>
          <p14:tracePt t="17216" x="7546975" y="2424113"/>
          <p14:tracePt t="17223" x="7583488" y="2424113"/>
          <p14:tracePt t="17231" x="7605713" y="2424113"/>
          <p14:tracePt t="17240" x="7634288" y="2424113"/>
          <p14:tracePt t="17248" x="7670800" y="2424113"/>
          <p14:tracePt t="17256" x="7699375" y="2424113"/>
          <p14:tracePt t="17264" x="7721600" y="2424113"/>
          <p14:tracePt t="17272" x="7735888" y="2424113"/>
          <p14:tracePt t="17280" x="7758113" y="2424113"/>
          <p14:tracePt t="17290" x="7772400" y="2424113"/>
          <p14:tracePt t="17297" x="7786688" y="2424113"/>
          <p14:tracePt t="17305" x="7808913" y="2424113"/>
          <p14:tracePt t="17313" x="7823200" y="2424113"/>
          <p14:tracePt t="17321" x="7837488" y="2424113"/>
          <p14:tracePt t="17329" x="7851775" y="2424113"/>
          <p14:tracePt t="17337" x="7859713" y="2424113"/>
          <p14:tracePt t="17345" x="7874000" y="2424113"/>
          <p14:tracePt t="17353" x="7888288" y="2424113"/>
          <p14:tracePt t="17361" x="7902575" y="2424113"/>
          <p14:tracePt t="17369" x="7910513" y="2424113"/>
          <p14:tracePt t="17377" x="7924800" y="2424113"/>
          <p14:tracePt t="17386" x="7924800" y="2416175"/>
          <p14:tracePt t="17393" x="7939088" y="2416175"/>
          <p14:tracePt t="17450" x="7939088" y="2401888"/>
          <p14:tracePt t="17619" x="7953375" y="2401888"/>
          <p14:tracePt t="17644" x="7961313" y="2401888"/>
          <p14:tracePt t="17668" x="7975600" y="2401888"/>
          <p14:tracePt t="17685" x="7989888" y="2401888"/>
          <p14:tracePt t="17708" x="8004175" y="2401888"/>
          <p14:tracePt t="18848" x="8012113" y="2401888"/>
          <p14:tracePt t="18856" x="8040688" y="2401888"/>
          <p14:tracePt t="18864" x="8062913" y="2401888"/>
          <p14:tracePt t="18873" x="8091488" y="2401888"/>
          <p14:tracePt t="18880" x="8113713" y="2401888"/>
          <p14:tracePt t="18888" x="8142288" y="2401888"/>
          <p14:tracePt t="18896" x="8164513" y="2401888"/>
          <p14:tracePt t="18905" x="8193088" y="2401888"/>
          <p14:tracePt t="18912" x="8215313" y="2401888"/>
          <p14:tracePt t="18921" x="8229600" y="2416175"/>
          <p14:tracePt t="18929" x="8243888" y="2416175"/>
          <p14:tracePt t="18937" x="8258175" y="2416175"/>
          <p14:tracePt t="18945" x="8266113" y="2416175"/>
          <p14:tracePt t="18953" x="8280400" y="2416175"/>
          <p14:tracePt t="18961" x="8294688" y="2416175"/>
          <p14:tracePt t="18969" x="8294688" y="2401888"/>
          <p14:tracePt t="18977" x="8308975" y="2401888"/>
          <p14:tracePt t="18986" x="8308975" y="2387600"/>
          <p14:tracePt t="19001" x="8308975" y="2373313"/>
          <p14:tracePt t="19019" x="8308975" y="2365375"/>
          <p14:tracePt t="19026" x="8294688" y="2365375"/>
          <p14:tracePt t="19035" x="8280400" y="2351088"/>
          <p14:tracePt t="19042" x="8266113" y="2336800"/>
          <p14:tracePt t="19052" x="8258175" y="2322513"/>
          <p14:tracePt t="19059" x="8215313" y="2322513"/>
          <p14:tracePt t="19069" x="8207375" y="2322513"/>
          <p14:tracePt t="19075" x="8164513" y="2314575"/>
          <p14:tracePt t="19085" x="8142288" y="2314575"/>
          <p14:tracePt t="19091" x="8113713" y="2314575"/>
          <p14:tracePt t="19099" x="8091488" y="2314575"/>
          <p14:tracePt t="19107" x="8062913" y="2314575"/>
          <p14:tracePt t="19115" x="8054975" y="2314575"/>
          <p14:tracePt t="19123" x="8040688" y="2314575"/>
          <p14:tracePt t="19131" x="8026400" y="2314575"/>
          <p14:tracePt t="19140" x="8012113" y="2322513"/>
          <p14:tracePt t="19148" x="8004175" y="2322513"/>
          <p14:tracePt t="19155" x="8004175" y="2336800"/>
          <p14:tracePt t="19163" x="7989888" y="2336800"/>
          <p14:tracePt t="19172" x="7989888" y="2351088"/>
          <p14:tracePt t="19187" x="7989888" y="2365375"/>
          <p14:tracePt t="19195" x="7989888" y="2373313"/>
          <p14:tracePt t="19204" x="7989888" y="2387600"/>
          <p14:tracePt t="19212" x="7989888" y="2401888"/>
          <p14:tracePt t="19221" x="8004175" y="2416175"/>
          <p14:tracePt t="19228" x="8012113" y="2424113"/>
          <p14:tracePt t="19238" x="8026400" y="2438400"/>
          <p14:tracePt t="19245" x="8040688" y="2452688"/>
          <p14:tracePt t="19255" x="8062913" y="2452688"/>
          <p14:tracePt t="19261" x="8091488" y="2466975"/>
          <p14:tracePt t="19272" x="8113713" y="2466975"/>
          <p14:tracePt t="19277" x="8142288" y="2466975"/>
          <p14:tracePt t="19287" x="8164513" y="2466975"/>
          <p14:tracePt t="19293" x="8207375" y="2466975"/>
          <p14:tracePt t="19304" x="8215313" y="2466975"/>
          <p14:tracePt t="19310" x="8243888" y="2466975"/>
          <p14:tracePt t="19319" x="8258175" y="2466975"/>
          <p14:tracePt t="19325" x="8280400" y="2452688"/>
          <p14:tracePt t="19335" x="8294688" y="2452688"/>
          <p14:tracePt t="19342" x="8294688" y="2438400"/>
          <p14:tracePt t="19351" x="8308975" y="2424113"/>
          <p14:tracePt t="19358" x="8316913" y="2416175"/>
          <p14:tracePt t="19373" x="8316913" y="2401888"/>
          <p14:tracePt t="19382" x="8316913" y="2387600"/>
          <p14:tracePt t="19397" x="8316913" y="2373313"/>
          <p14:tracePt t="19406" x="8316913" y="2365375"/>
          <p14:tracePt t="19421" x="8316913" y="2351088"/>
          <p14:tracePt t="19437" x="8308975" y="2336800"/>
          <p14:tracePt t="19446" x="8294688" y="2336800"/>
          <p14:tracePt t="19462" x="8280400" y="2322513"/>
          <p14:tracePt t="19472" x="8266113" y="2322513"/>
          <p14:tracePt t="19479" x="8243888" y="2322513"/>
          <p14:tracePt t="19488" x="8229600" y="2322513"/>
          <p14:tracePt t="19495" x="8215313" y="2322513"/>
          <p14:tracePt t="19505" x="8207375" y="2322513"/>
          <p14:tracePt t="19511" x="8193088" y="2322513"/>
          <p14:tracePt t="19521" x="8164513" y="2322513"/>
          <p14:tracePt t="19527" x="8156575" y="2322513"/>
          <p14:tracePt t="19537" x="8142288" y="2322513"/>
          <p14:tracePt t="19544" x="8128000" y="2322513"/>
          <p14:tracePt t="19559" x="8113713" y="2336800"/>
          <p14:tracePt t="19575" x="8105775" y="2336800"/>
          <p14:tracePt t="19591" x="8105775" y="2351088"/>
          <p14:tracePt t="19608" x="8091488" y="2351088"/>
          <p14:tracePt t="19616" x="8091488" y="2365375"/>
          <p14:tracePt t="19632" x="8091488" y="2373313"/>
          <p14:tracePt t="19640" x="8091488" y="2387600"/>
          <p14:tracePt t="19648" x="8091488" y="2401888"/>
          <p14:tracePt t="19656" x="8077200" y="2416175"/>
          <p14:tracePt t="19664" x="8077200" y="2424113"/>
          <p14:tracePt t="19680" x="8077200" y="2438400"/>
          <p14:tracePt t="19689" x="8077200" y="2452688"/>
          <p14:tracePt t="19697" x="8077200" y="2466975"/>
          <p14:tracePt t="19713" x="8091488" y="2474913"/>
          <p14:tracePt t="19721" x="8091488" y="2489200"/>
          <p14:tracePt t="19729" x="8105775" y="2489200"/>
          <p14:tracePt t="19738" x="8113713" y="2503488"/>
          <p14:tracePt t="19752" x="8128000" y="2517775"/>
          <p14:tracePt t="19769" x="8142288" y="2517775"/>
          <p14:tracePt t="19777" x="8156575" y="2517775"/>
          <p14:tracePt t="19787" x="8156575" y="2525713"/>
          <p14:tracePt t="19793" x="8164513" y="2525713"/>
          <p14:tracePt t="19809" x="8178800" y="2540000"/>
          <p14:tracePt t="19819" x="8193088" y="2540000"/>
          <p14:tracePt t="19826" x="8207375" y="2540000"/>
          <p14:tracePt t="19842" x="8215313" y="2540000"/>
          <p14:tracePt t="19858" x="8229600" y="2540000"/>
          <p14:tracePt t="19874" x="8243888" y="2540000"/>
          <p14:tracePt t="19883" x="8258175" y="2540000"/>
          <p14:tracePt t="19899" x="8266113" y="2540000"/>
          <p14:tracePt t="19907" x="8280400" y="2540000"/>
          <p14:tracePt t="19922" x="8294688" y="2540000"/>
          <p14:tracePt t="19939" x="8308975" y="2540000"/>
          <p14:tracePt t="19955" x="8316913" y="2540000"/>
          <p14:tracePt t="19971" x="8331200" y="2540000"/>
          <p14:tracePt t="20004" x="8345488" y="2540000"/>
          <p14:tracePt t="20012" x="8345488" y="2525713"/>
          <p14:tracePt t="20052" x="8359775" y="2517775"/>
          <p14:tracePt t="20077" x="8359775" y="2503488"/>
          <p14:tracePt t="20092" x="8359775" y="2489200"/>
          <p14:tracePt t="20103" x="8367713" y="2489200"/>
          <p14:tracePt t="20109" x="8367713" y="2474913"/>
          <p14:tracePt t="20124" x="8367713" y="2466975"/>
          <p14:tracePt t="20141" x="8367713" y="2452688"/>
          <p14:tracePt t="20166" x="8367713" y="2438400"/>
          <p14:tracePt t="20190" x="8367713" y="2424113"/>
          <p14:tracePt t="20214" x="8367713" y="2416175"/>
          <p14:tracePt t="20230" x="8367713" y="2401888"/>
          <p14:tracePt t="20254" x="8359775" y="2401888"/>
          <p14:tracePt t="20270" x="8359775" y="2387600"/>
          <p14:tracePt t="20318" x="8345488" y="2387600"/>
          <p14:tracePt t="20334" x="8345488" y="2373313"/>
          <p14:tracePt t="20351" x="8331200" y="2373313"/>
          <p14:tracePt t="20375" x="8316913" y="2373313"/>
          <p14:tracePt t="20387" x="8316913" y="2365375"/>
          <p14:tracePt t="20392" x="8308975" y="2365375"/>
          <p14:tracePt t="20423" x="8294688" y="2365375"/>
          <p14:tracePt t="21244" x="8294688" y="2351088"/>
          <p14:tracePt t="21257" x="8294688" y="2336800"/>
          <p14:tracePt t="21260" x="8294688" y="2322513"/>
          <p14:tracePt t="21276" x="8294688" y="2300288"/>
          <p14:tracePt t="21289" x="8294688" y="2286000"/>
          <p14:tracePt t="21292" x="8294688" y="2271713"/>
          <p14:tracePt t="21309" x="8294688" y="2249488"/>
          <p14:tracePt t="21321" x="8294688" y="2235200"/>
          <p14:tracePt t="21325" x="8294688" y="2212975"/>
          <p14:tracePt t="21340" x="8294688" y="2198688"/>
          <p14:tracePt t="21343" x="8308975" y="2184400"/>
          <p14:tracePt t="21349" x="8308975" y="2170113"/>
          <p14:tracePt t="21359" x="8308975" y="2147888"/>
          <p14:tracePt t="21371" x="8308975" y="2133600"/>
          <p14:tracePt t="21375" x="8308975" y="2119313"/>
          <p14:tracePt t="21382" x="8308975" y="2111375"/>
          <p14:tracePt t="21394" x="8308975" y="2097088"/>
          <p14:tracePt t="21398" x="8308975" y="2068513"/>
          <p14:tracePt t="21409" x="8308975" y="2060575"/>
          <p14:tracePt t="21422" x="8308975" y="2032000"/>
          <p14:tracePt t="21430" x="8308975" y="2017713"/>
          <p14:tracePt t="21441" x="8308975" y="2009775"/>
          <p14:tracePt t="21447" x="8308975" y="1995488"/>
          <p14:tracePt t="21455" x="8308975" y="1981200"/>
          <p14:tracePt t="21463" x="8308975" y="1966913"/>
          <p14:tracePt t="21471" x="8308975" y="1958975"/>
          <p14:tracePt t="21486" x="8308975" y="1944688"/>
          <p14:tracePt t="21502" x="8308975" y="1930400"/>
          <p14:tracePt t="21518" x="8308975" y="1916113"/>
          <p14:tracePt t="21551" x="8308975" y="1908175"/>
          <p14:tracePt t="21567" x="8294688" y="1908175"/>
          <p14:tracePt t="21624" x="8294688" y="1893888"/>
          <p14:tracePt t="23119" x="8294688" y="1879600"/>
          <p14:tracePt t="23127" x="8294688" y="1865313"/>
          <p14:tracePt t="23139" x="8280400" y="1857375"/>
          <p14:tracePt t="23143" x="8266113" y="1857375"/>
          <p14:tracePt t="23156" x="8266113" y="1843088"/>
          <p14:tracePt t="23159" x="8258175" y="1843088"/>
          <p14:tracePt t="23172" x="8243888" y="1828800"/>
          <p14:tracePt t="23176" x="8229600" y="1814513"/>
          <p14:tracePt t="23192" x="8215313" y="1814513"/>
          <p14:tracePt t="23203" x="8207375" y="1806575"/>
          <p14:tracePt t="23216" x="8193088" y="1806575"/>
          <p14:tracePt t="23225" x="8178800" y="1806575"/>
          <p14:tracePt t="23235" x="8178800" y="1792288"/>
          <p14:tracePt t="23248" x="8164513" y="1792288"/>
          <p14:tracePt t="23264" x="8156575" y="1792288"/>
          <p14:tracePt t="23273" x="8142288" y="1792288"/>
          <p14:tracePt t="23289" x="8128000" y="1792288"/>
          <p14:tracePt t="23305" x="8113713" y="1792288"/>
          <p14:tracePt t="23329" x="8105775" y="1806575"/>
          <p14:tracePt t="23353" x="8091488" y="1806575"/>
          <p14:tracePt t="23369" x="8091488" y="1814513"/>
          <p14:tracePt t="23402" x="8077200" y="1828800"/>
          <p14:tracePt t="23418" x="8077200" y="1843088"/>
          <p14:tracePt t="23442" x="8077200" y="1857375"/>
          <p14:tracePt t="23474" x="8077200" y="1865313"/>
          <p14:tracePt t="23515" x="8077200" y="1879600"/>
          <p14:tracePt t="23523" x="8091488" y="1879600"/>
          <p14:tracePt t="23555" x="8105775" y="1893888"/>
          <p14:tracePt t="23579" x="8113713" y="1893888"/>
          <p14:tracePt t="23594" x="8113713" y="1908175"/>
          <p14:tracePt t="23612" x="8128000" y="1908175"/>
          <p14:tracePt t="23627" x="8128000" y="1916113"/>
          <p14:tracePt t="23644" x="8142288" y="1916113"/>
          <p14:tracePt t="23668" x="8156575" y="1916113"/>
          <p14:tracePt t="23701" x="8164513" y="1930400"/>
          <p14:tracePt t="23733" x="8178800" y="1930400"/>
          <p14:tracePt t="23765" x="8193088" y="1930400"/>
          <p14:tracePt t="23791" x="8207375" y="1930400"/>
          <p14:tracePt t="23830" x="8215313" y="1930400"/>
          <p14:tracePt t="23912" x="8229600" y="1930400"/>
          <p14:tracePt t="24639" x="8243888" y="1930400"/>
          <p14:tracePt t="24647" x="8258175" y="1916113"/>
          <p14:tracePt t="24663" x="8266113" y="1916113"/>
          <p14:tracePt t="24683" x="8280400" y="1908175"/>
          <p14:tracePt t="24687" x="8294688" y="1908175"/>
          <p14:tracePt t="24711" x="8308975" y="1893888"/>
          <p14:tracePt t="24744" x="8308975" y="1879600"/>
          <p14:tracePt t="24760" x="8308975" y="1865313"/>
          <p14:tracePt t="24784" x="8308975" y="1857375"/>
          <p14:tracePt t="24817" x="8308975" y="1843088"/>
          <p14:tracePt t="24834" x="8308975" y="1828800"/>
          <p14:tracePt t="24858" x="8308975" y="1814513"/>
          <p14:tracePt t="24865" x="8294688" y="1814513"/>
          <p14:tracePt t="24877" x="8294688" y="1806575"/>
          <p14:tracePt t="24881" x="8280400" y="1806575"/>
          <p14:tracePt t="24897" x="8280400" y="1792288"/>
          <p14:tracePt t="24913" x="8266113" y="1792288"/>
          <p14:tracePt t="24914" x="8258175" y="1792288"/>
          <p14:tracePt t="24931" x="8258175" y="1778000"/>
          <p14:tracePt t="24938" x="8243888" y="1778000"/>
          <p14:tracePt t="24954" x="8229600" y="1778000"/>
          <p14:tracePt t="24962" x="8229600" y="1763713"/>
          <p14:tracePt t="24979" x="8215313" y="1763713"/>
          <p14:tracePt t="24995" x="8207375" y="1763713"/>
          <p14:tracePt t="25011" x="8193088" y="1763713"/>
          <p14:tracePt t="25035" x="8178800" y="1763713"/>
          <p14:tracePt t="25059" x="8164513" y="1763713"/>
          <p14:tracePt t="25076" x="8156575" y="1763713"/>
          <p14:tracePt t="25107" x="8142288" y="1763713"/>
          <p14:tracePt t="25133" x="8128000" y="1778000"/>
          <p14:tracePt t="25149" x="8113713" y="1778000"/>
          <p14:tracePt t="25156" x="8113713" y="1792288"/>
          <p14:tracePt t="25173" x="8113713" y="1806575"/>
          <p14:tracePt t="25188" x="8105775" y="1806575"/>
          <p14:tracePt t="25197" x="8105775" y="1814513"/>
          <p14:tracePt t="25229" x="8105775" y="1828800"/>
          <p14:tracePt t="25245" x="8105775" y="1843088"/>
          <p14:tracePt t="25269" x="8105775" y="1857375"/>
          <p14:tracePt t="25277" x="8113713" y="1857375"/>
          <p14:tracePt t="25294" x="8113713" y="1865313"/>
          <p14:tracePt t="25310" x="8142288" y="1879600"/>
          <p14:tracePt t="25326" x="8156575" y="1879600"/>
          <p14:tracePt t="25341" x="8164513" y="1893888"/>
          <p14:tracePt t="25345" x="8178800" y="1893888"/>
          <p14:tracePt t="25360" x="8207375" y="1893888"/>
          <p14:tracePt t="25374" x="8215313" y="1893888"/>
          <p14:tracePt t="25377" x="8229600" y="1893888"/>
          <p14:tracePt t="25391" x="8243888" y="1893888"/>
          <p14:tracePt t="25399" x="8258175" y="1893888"/>
          <p14:tracePt t="25407" x="8266113" y="1893888"/>
          <p14:tracePt t="25422" x="8280400" y="1893888"/>
          <p14:tracePt t="25438" x="8294688" y="1893888"/>
          <p14:tracePt t="25447" x="8308975" y="1893888"/>
          <p14:tracePt t="25471" x="8316913" y="1893888"/>
          <p14:tracePt t="25504" x="8331200" y="1879600"/>
          <p14:tracePt t="25529" x="8331200" y="1865313"/>
          <p14:tracePt t="25544" x="8331200" y="1857375"/>
          <p14:tracePt t="25557" x="8345488" y="1857375"/>
          <p14:tracePt t="25571" x="8345488" y="1843088"/>
          <p14:tracePt t="25593" x="8345488" y="1828800"/>
          <p14:tracePt t="25608" x="8345488" y="1814513"/>
          <p14:tracePt t="25633" x="8331200" y="1806575"/>
          <p14:tracePt t="25650" x="8316913" y="1806575"/>
          <p14:tracePt t="25665" x="8316913" y="1792288"/>
          <p14:tracePt t="25674" x="8308975" y="1792288"/>
          <p14:tracePt t="25689" x="8294688" y="1792288"/>
          <p14:tracePt t="25698" x="8294688" y="1778000"/>
          <p14:tracePt t="26211" x="8331200" y="1778000"/>
          <p14:tracePt t="26225" x="8359775" y="1778000"/>
          <p14:tracePt t="26228" x="8396288" y="1792288"/>
          <p14:tracePt t="26243" x="8483600" y="1806575"/>
          <p14:tracePt t="26257" x="8548688" y="1806575"/>
          <p14:tracePt t="26260" x="8599488" y="1814513"/>
          <p14:tracePt t="26274" x="8650288" y="1814513"/>
          <p14:tracePt t="26276" x="8715375" y="1828800"/>
          <p14:tracePt t="26289" x="8774113" y="1828800"/>
          <p14:tracePt t="26292" x="8839200" y="1843088"/>
          <p14:tracePt t="26305" x="8904288" y="1857375"/>
          <p14:tracePt t="26309" x="8969375" y="1865313"/>
          <p14:tracePt t="26321" x="9020175" y="1879600"/>
          <p14:tracePt t="26325" x="9078913" y="1893888"/>
          <p14:tracePt t="26340" x="9093200" y="1908175"/>
          <p14:tracePt t="26341" x="9172575" y="1930400"/>
          <p14:tracePt t="26348" x="9194800" y="1930400"/>
          <p14:tracePt t="26356" x="9231313" y="1944688"/>
          <p14:tracePt t="26364" x="9259888" y="1944688"/>
          <p14:tracePt t="26372" x="9274175" y="1958975"/>
          <p14:tracePt t="26381" x="9296400" y="1958975"/>
          <p14:tracePt t="26397" x="9310688" y="1966913"/>
          <p14:tracePt t="26874" x="9310688" y="1981200"/>
          <p14:tracePt t="26882" x="9310688" y="2009775"/>
          <p14:tracePt t="26890" x="9310688" y="2032000"/>
          <p14:tracePt t="26898" x="9310688" y="2060575"/>
          <p14:tracePt t="26906" x="9296400" y="2097088"/>
          <p14:tracePt t="26914" x="9274175" y="2133600"/>
          <p14:tracePt t="26922" x="9259888" y="2184400"/>
          <p14:tracePt t="26931" x="9245600" y="2212975"/>
          <p14:tracePt t="26939" x="9245600" y="2249488"/>
          <p14:tracePt t="26946" x="9223375" y="2286000"/>
          <p14:tracePt t="26954" x="9223375" y="2314575"/>
          <p14:tracePt t="26962" x="9209088" y="2336800"/>
          <p14:tracePt t="26970" x="9209088" y="2351088"/>
          <p14:tracePt t="26978" x="9194800" y="2365375"/>
          <p14:tracePt t="26987" x="9194800" y="2373313"/>
          <p14:tracePt t="27011" x="9194800" y="2387600"/>
          <p14:tracePt t="27027" x="9180513" y="2387600"/>
          <p14:tracePt t="27038" x="9172575" y="2387600"/>
          <p14:tracePt t="27044" x="9158288" y="2401888"/>
          <p14:tracePt t="27055" x="9129713" y="2401888"/>
          <p14:tracePt t="27060" x="9121775" y="2401888"/>
          <p14:tracePt t="27071" x="9107488" y="2416175"/>
          <p14:tracePt t="27075" x="9093200" y="2416175"/>
          <p14:tracePt t="27088" x="9078913" y="2416175"/>
          <p14:tracePt t="27092" x="9070975" y="2416175"/>
          <p14:tracePt t="27104" x="9056688" y="2416175"/>
          <p14:tracePt t="27108" x="9056688" y="2424113"/>
          <p14:tracePt t="27828" x="9056688" y="2438400"/>
          <p14:tracePt t="27839" x="9056688" y="2466975"/>
          <p14:tracePt t="27844" x="9056688" y="2474913"/>
          <p14:tracePt t="27855" x="9042400" y="2489200"/>
          <p14:tracePt t="27860" x="9042400" y="2517775"/>
          <p14:tracePt t="27872" x="9042400" y="2540000"/>
          <p14:tracePt t="27877" x="9042400" y="2554288"/>
          <p14:tracePt t="27888" x="9042400" y="2576513"/>
          <p14:tracePt t="27893" x="9042400" y="2605088"/>
          <p14:tracePt t="27904" x="9042400" y="2627313"/>
          <p14:tracePt t="27909" x="9028113" y="2655888"/>
          <p14:tracePt t="27919" x="9028113" y="2692400"/>
          <p14:tracePt t="27925" x="9028113" y="2706688"/>
          <p14:tracePt t="27935" x="9028113" y="2757488"/>
          <p14:tracePt t="27942" x="9028113" y="2779713"/>
          <p14:tracePt t="27951" x="9028113" y="2822575"/>
          <p14:tracePt t="27957" x="9028113" y="2844800"/>
          <p14:tracePt t="27965" x="9028113" y="2873375"/>
          <p14:tracePt t="27973" x="9028113" y="2932113"/>
          <p14:tracePt t="27981" x="9028113" y="2946400"/>
          <p14:tracePt t="27989" x="9028113" y="2982913"/>
          <p14:tracePt t="27997" x="9028113" y="3011488"/>
          <p14:tracePt t="28006" x="9028113" y="3062288"/>
          <p14:tracePt t="28014" x="9028113" y="3076575"/>
          <p14:tracePt t="28022" x="9028113" y="3113088"/>
          <p14:tracePt t="28030" x="9028113" y="3149600"/>
          <p14:tracePt t="28038" x="9028113" y="3178175"/>
          <p14:tracePt t="28046" x="9028113" y="3228975"/>
          <p14:tracePt t="28054" x="9028113" y="3251200"/>
          <p14:tracePt t="28062" x="9028113" y="3279775"/>
          <p14:tracePt t="28070" x="9028113" y="3316288"/>
          <p14:tracePt t="28078" x="9028113" y="3338513"/>
          <p14:tracePt t="28086" x="9028113" y="3381375"/>
          <p14:tracePt t="28094" x="9028113" y="3417888"/>
          <p14:tracePt t="28102" x="9028113" y="3440113"/>
          <p14:tracePt t="28110" x="9020175" y="3468688"/>
          <p14:tracePt t="28119" x="9020175" y="3505200"/>
          <p14:tracePt t="28127" x="9020175" y="3541713"/>
          <p14:tracePt t="28135" x="9020175" y="3570288"/>
          <p14:tracePt t="28143" x="9020175" y="3606800"/>
          <p14:tracePt t="28151" x="9020175" y="3643313"/>
          <p14:tracePt t="28159" x="9020175" y="3686175"/>
          <p14:tracePt t="28168" x="9020175" y="3722688"/>
          <p14:tracePt t="28175" x="9020175" y="3759200"/>
          <p14:tracePt t="28184" x="9020175" y="3810000"/>
          <p14:tracePt t="28191" x="9020175" y="3846513"/>
          <p14:tracePt t="28200" x="9020175" y="3897313"/>
          <p14:tracePt t="28208" x="9020175" y="3940175"/>
          <p14:tracePt t="28217" x="9020175" y="3976688"/>
          <p14:tracePt t="28224" x="9020175" y="4013200"/>
          <p14:tracePt t="28233" x="9020175" y="4064000"/>
          <p14:tracePt t="28240" x="9020175" y="4100513"/>
          <p14:tracePt t="28251" x="9028113" y="4143375"/>
          <p14:tracePt t="28256" x="9028113" y="4179888"/>
          <p14:tracePt t="28267" x="9042400" y="4216400"/>
          <p14:tracePt t="28272" x="9042400" y="4252913"/>
          <p14:tracePt t="28283" x="9042400" y="4281488"/>
          <p14:tracePt t="28288" x="9042400" y="4346575"/>
          <p14:tracePt t="28300" x="9042400" y="4354513"/>
          <p14:tracePt t="28304" x="9056688" y="4397375"/>
          <p14:tracePt t="28317" x="9056688" y="4433888"/>
          <p14:tracePt t="28321" x="9056688" y="4470400"/>
          <p14:tracePt t="28334" x="9056688" y="4506913"/>
          <p14:tracePt t="28337" x="9070975" y="4535488"/>
          <p14:tracePt t="28350" x="9070975" y="4572000"/>
          <p14:tracePt t="28353" x="9070975" y="4586288"/>
          <p14:tracePt t="28366" x="9070975" y="4622800"/>
          <p14:tracePt t="28370" x="9070975" y="4651375"/>
          <p14:tracePt t="28384" x="9070975" y="4659313"/>
          <p14:tracePt t="28387" x="9070975" y="4702175"/>
          <p14:tracePt t="28400" x="9070975" y="4738688"/>
          <p14:tracePt t="28403" x="9070975" y="4752975"/>
          <p14:tracePt t="28417" x="9070975" y="4789488"/>
          <p14:tracePt t="28420" x="9070975" y="4811713"/>
          <p14:tracePt t="28433" x="9070975" y="4840288"/>
          <p14:tracePt t="28436" x="9070975" y="4862513"/>
          <p14:tracePt t="28450" x="9070975" y="4891088"/>
          <p14:tracePt t="28451" x="9070975" y="4927600"/>
          <p14:tracePt t="28458" x="9070975" y="4956175"/>
          <p14:tracePt t="28467" x="9070975" y="4978400"/>
          <p14:tracePt t="28474" x="9070975" y="4992688"/>
          <p14:tracePt t="28484" x="9070975" y="5014913"/>
          <p14:tracePt t="28491" x="9070975" y="5043488"/>
          <p14:tracePt t="28500" x="9070975" y="5057775"/>
          <p14:tracePt t="28507" x="9070975" y="5080000"/>
          <p14:tracePt t="28517" x="9070975" y="5094288"/>
          <p14:tracePt t="28523" x="9070975" y="5116513"/>
          <p14:tracePt t="28534" x="9070975" y="5130800"/>
          <p14:tracePt t="28539" x="9070975" y="5145088"/>
          <p14:tracePt t="28550" x="9070975" y="5167313"/>
          <p14:tracePt t="28555" x="9070975" y="5181600"/>
          <p14:tracePt t="28567" x="9070975" y="5195888"/>
          <p14:tracePt t="28571" x="9070975" y="5210175"/>
          <p14:tracePt t="28584" x="9070975" y="5218113"/>
          <p14:tracePt t="28587" x="9070975" y="5232400"/>
          <p14:tracePt t="28600" x="9070975" y="5246688"/>
          <p14:tracePt t="28611" x="9070975" y="5260975"/>
          <p14:tracePt t="28627" x="9056688" y="5260975"/>
          <p14:tracePt t="28643" x="9056688" y="5268913"/>
          <p14:tracePt t="28797" x="9056688" y="5246688"/>
          <p14:tracePt t="28805" x="9070975" y="5218113"/>
          <p14:tracePt t="28813" x="9078913" y="5167313"/>
          <p14:tracePt t="28822" x="9078913" y="5108575"/>
          <p14:tracePt t="28830" x="9093200" y="5065713"/>
          <p14:tracePt t="28838" x="9093200" y="5006975"/>
          <p14:tracePt t="28846" x="9093200" y="4941888"/>
          <p14:tracePt t="28854" x="9093200" y="4876800"/>
          <p14:tracePt t="28862" x="9107488" y="4760913"/>
          <p14:tracePt t="28870" x="9107488" y="4673600"/>
          <p14:tracePt t="28878" x="9129713" y="4557713"/>
          <p14:tracePt t="28886" x="9172575" y="4433888"/>
          <p14:tracePt t="28894" x="9180513" y="4354513"/>
          <p14:tracePt t="28910" x="9180513" y="4252913"/>
          <p14:tracePt t="28920" x="9180513" y="4179888"/>
          <p14:tracePt t="28927" x="9180513" y="4114800"/>
          <p14:tracePt t="28936" x="9180513" y="4049713"/>
          <p14:tracePt t="28943" x="9180513" y="4027488"/>
          <p14:tracePt t="28952" x="9180513" y="3976688"/>
          <p14:tracePt t="28959" x="9172575" y="3940175"/>
          <p14:tracePt t="28969" x="9172575" y="3897313"/>
          <p14:tracePt t="28976" x="9172575" y="3875088"/>
          <p14:tracePt t="28985" x="9172575" y="3838575"/>
          <p14:tracePt t="28992" x="9158288" y="3810000"/>
          <p14:tracePt t="29002" x="9158288" y="3773488"/>
          <p14:tracePt t="29008" x="9158288" y="3736975"/>
          <p14:tracePt t="29016" x="9158288" y="3708400"/>
          <p14:tracePt t="29024" x="9158288" y="3694113"/>
          <p14:tracePt t="29032" x="9158288" y="3657600"/>
          <p14:tracePt t="29040" x="9158288" y="3635375"/>
          <p14:tracePt t="29048" x="9158288" y="3606800"/>
          <p14:tracePt t="29056" x="9158288" y="3584575"/>
          <p14:tracePt t="29064" x="9158288" y="3556000"/>
          <p14:tracePt t="29073" x="9158288" y="3541713"/>
          <p14:tracePt t="29080" x="9158288" y="3519488"/>
          <p14:tracePt t="29088" x="9144000" y="3490913"/>
          <p14:tracePt t="29096" x="9144000" y="3454400"/>
          <p14:tracePt t="29105" x="9144000" y="3440113"/>
          <p14:tracePt t="29112" x="9144000" y="3403600"/>
          <p14:tracePt t="29120" x="9144000" y="3389313"/>
          <p14:tracePt t="29128" x="9144000" y="3338513"/>
          <p14:tracePt t="29137" x="9144000" y="3330575"/>
          <p14:tracePt t="29145" x="9144000" y="3265488"/>
          <p14:tracePt t="29153" x="9129713" y="3228975"/>
          <p14:tracePt t="29161" x="9129713" y="3186113"/>
          <p14:tracePt t="29169" x="9121775" y="3149600"/>
          <p14:tracePt t="29177" x="9121775" y="3113088"/>
          <p14:tracePt t="29186" x="9121775" y="3076575"/>
          <p14:tracePt t="29193" x="9121775" y="3062288"/>
          <p14:tracePt t="29202" x="9107488" y="2997200"/>
          <p14:tracePt t="29210" x="9107488" y="2946400"/>
          <p14:tracePt t="29218" x="9107488" y="2932113"/>
          <p14:tracePt t="29226" x="9107488" y="2895600"/>
          <p14:tracePt t="29235" x="9093200" y="2859088"/>
          <p14:tracePt t="29242" x="9093200" y="2830513"/>
          <p14:tracePt t="29251" x="9078913" y="2808288"/>
          <p14:tracePt t="29258" x="9070975" y="2794000"/>
          <p14:tracePt t="29267" x="9070975" y="2771775"/>
          <p14:tracePt t="29274" x="9070975" y="2757488"/>
          <p14:tracePt t="29284" x="9056688" y="2743200"/>
          <p14:tracePt t="29291" x="9056688" y="2728913"/>
          <p14:tracePt t="29300" x="9056688" y="2720975"/>
          <p14:tracePt t="29307" x="9056688" y="2692400"/>
          <p14:tracePt t="29317" x="9056688" y="2678113"/>
          <p14:tracePt t="29323" x="9056688" y="2655888"/>
          <p14:tracePt t="29334" x="9056688" y="2641600"/>
          <p14:tracePt t="29339" x="9056688" y="2619375"/>
          <p14:tracePt t="29350" x="9056688" y="2605088"/>
          <p14:tracePt t="29355" x="9056688" y="2590800"/>
          <p14:tracePt t="29366" x="9056688" y="2576513"/>
          <p14:tracePt t="29379" x="9056688" y="2568575"/>
          <p14:tracePt t="29453" x="9056688" y="2590800"/>
          <p14:tracePt t="29460" x="9042400" y="2605088"/>
          <p14:tracePt t="29470" x="9042400" y="2619375"/>
          <p14:tracePt t="29477" x="9042400" y="2655888"/>
          <p14:tracePt t="29486" x="9042400" y="2670175"/>
          <p14:tracePt t="29493" x="9042400" y="2720975"/>
          <p14:tracePt t="29502" x="9028113" y="2743200"/>
          <p14:tracePt t="29509" x="9028113" y="2779713"/>
          <p14:tracePt t="29519" x="9020175" y="2822575"/>
          <p14:tracePt t="29525" x="9020175" y="2873375"/>
          <p14:tracePt t="29535" x="9020175" y="2924175"/>
          <p14:tracePt t="29542" x="9020175" y="2974975"/>
          <p14:tracePt t="29550" x="9020175" y="3033713"/>
          <p14:tracePt t="29557" x="9005888" y="3098800"/>
          <p14:tracePt t="29565" x="9005888" y="3178175"/>
          <p14:tracePt t="29573" x="9005888" y="3251200"/>
          <p14:tracePt t="29581" x="9005888" y="3330575"/>
          <p14:tracePt t="29590" x="8991600" y="3403600"/>
          <p14:tracePt t="29598" x="8991600" y="3468688"/>
          <p14:tracePt t="29606" x="8991600" y="3541713"/>
          <p14:tracePt t="29614" x="8977313" y="3621088"/>
          <p14:tracePt t="29623" x="8977313" y="3708400"/>
          <p14:tracePt t="29631" x="8977313" y="3773488"/>
          <p14:tracePt t="29638" x="8969375" y="3846513"/>
          <p14:tracePt t="29646" x="8969375" y="3925888"/>
          <p14:tracePt t="29655" x="8955088" y="3990975"/>
          <p14:tracePt t="29662" x="8940800" y="4064000"/>
          <p14:tracePt t="29671" x="8926513" y="4129088"/>
          <p14:tracePt t="29679" x="8918575" y="4202113"/>
          <p14:tracePt t="29688" x="8904288" y="4281488"/>
          <p14:tracePt t="29695" x="8890000" y="4354513"/>
          <p14:tracePt t="29704" x="8875713" y="4419600"/>
          <p14:tracePt t="29711" x="8867775" y="4484688"/>
          <p14:tracePt t="29719" x="8867775" y="4506913"/>
          <p14:tracePt t="29727" x="8853488" y="4557713"/>
          <p14:tracePt t="29736" x="8839200" y="4608513"/>
          <p14:tracePt t="29743" x="8839200" y="4651375"/>
          <p14:tracePt t="29752" x="8839200" y="4687888"/>
          <p14:tracePt t="29759" x="8824913" y="4724400"/>
          <p14:tracePt t="29769" x="8824913" y="4752975"/>
          <p14:tracePt t="29776" x="8816975" y="4775200"/>
          <p14:tracePt t="29786" x="8816975" y="4826000"/>
          <p14:tracePt t="29792" x="8816975" y="4840288"/>
          <p14:tracePt t="29802" x="8816975" y="4876800"/>
          <p14:tracePt t="29808" x="8816975" y="4905375"/>
          <p14:tracePt t="29818" x="8816975" y="4927600"/>
          <p14:tracePt t="29825" x="8816975" y="4956175"/>
          <p14:tracePt t="29834" x="8816975" y="4978400"/>
          <p14:tracePt t="29847" x="8816975" y="4992688"/>
          <p14:tracePt t="29856" x="8816975" y="5006975"/>
          <p14:tracePt t="29871" x="8816975" y="5014913"/>
          <p14:tracePt t="29968" x="8816975" y="4964113"/>
          <p14:tracePt t="29977" x="8824913" y="4905375"/>
          <p14:tracePt t="29987" x="8853488" y="4811713"/>
          <p14:tracePt t="29995" x="8875713" y="4710113"/>
          <p14:tracePt t="30005" x="8904288" y="4586288"/>
          <p14:tracePt t="30010" x="8904288" y="4521200"/>
          <p14:tracePt t="30022" x="8926513" y="4303713"/>
          <p14:tracePt t="30026" x="8940800" y="4165600"/>
          <p14:tracePt t="30039" x="8955088" y="4092575"/>
          <p14:tracePt t="30044" x="8969375" y="3962400"/>
          <p14:tracePt t="30053" x="8977313" y="3860800"/>
          <p14:tracePt t="30059" x="8977313" y="3744913"/>
          <p14:tracePt t="30069" x="8977313" y="3635375"/>
          <p14:tracePt t="30075" x="8991600" y="3541713"/>
          <p14:tracePt t="30085" x="8991600" y="3440113"/>
          <p14:tracePt t="30091" x="8991600" y="3352800"/>
          <p14:tracePt t="30102" x="8991600" y="3279775"/>
          <p14:tracePt t="30108" x="8991600" y="3200400"/>
          <p14:tracePt t="30117" x="8991600" y="3127375"/>
          <p14:tracePt t="30124" x="8977313" y="3098800"/>
          <p14:tracePt t="30133" x="8969375" y="3048000"/>
          <p14:tracePt t="30140" x="8955088" y="3011488"/>
          <p14:tracePt t="30151" x="8926513" y="2974975"/>
          <p14:tracePt t="30155" x="8918575" y="2946400"/>
          <p14:tracePt t="30167" x="8890000" y="2924175"/>
          <p14:tracePt t="30172" x="8867775" y="2909888"/>
          <p14:tracePt t="30183" x="8853488" y="2881313"/>
          <p14:tracePt t="30188" x="8824913" y="2873375"/>
          <p14:tracePt t="30200" x="8816975" y="2859088"/>
          <p14:tracePt t="30205" x="8788400" y="2844800"/>
          <p14:tracePt t="30217" x="8774113" y="2830513"/>
          <p14:tracePt t="30222" x="8766175" y="2822575"/>
          <p14:tracePt t="30234" x="8751888" y="2808288"/>
          <p14:tracePt t="30238" x="8723313" y="2794000"/>
          <p14:tracePt t="30251" x="8701088" y="2771775"/>
          <p14:tracePt t="30255" x="8686800" y="2757488"/>
          <p14:tracePt t="30267" x="8672513" y="2743200"/>
          <p14:tracePt t="30272" x="8664575" y="2720975"/>
          <p14:tracePt t="30284" x="8636000" y="2706688"/>
          <p14:tracePt t="30285" x="8621713" y="2678113"/>
          <p14:tracePt t="30293" x="8585200" y="2655888"/>
          <p14:tracePt t="30303" x="8585200" y="2641600"/>
          <p14:tracePt t="30310" x="8570913" y="2619375"/>
          <p14:tracePt t="30319" x="8562975" y="2590800"/>
          <p14:tracePt t="30326" x="8534400" y="2576513"/>
          <p14:tracePt t="30336" x="8520113" y="2554288"/>
          <p14:tracePt t="30342" x="8512175" y="2525713"/>
          <p14:tracePt t="30352" x="8497888" y="2517775"/>
          <p14:tracePt t="30357" x="8483600" y="2489200"/>
          <p14:tracePt t="30368" x="8469313" y="2474913"/>
          <p14:tracePt t="30374" x="8447088" y="2452688"/>
          <p14:tracePt t="30384" x="8432800" y="2438400"/>
          <p14:tracePt t="30390" x="8432800" y="2424113"/>
          <p14:tracePt t="30400" x="8418513" y="2401888"/>
          <p14:tracePt t="30406" x="8410575" y="2387600"/>
          <p14:tracePt t="30417" x="8396288" y="2373313"/>
          <p14:tracePt t="30423" x="8382000" y="2365375"/>
          <p14:tracePt t="30434" x="8382000" y="2351088"/>
          <p14:tracePt t="30438" x="8367713" y="2336800"/>
          <p14:tracePt t="30450" x="8367713" y="2322513"/>
          <p14:tracePt t="30455" x="8359775" y="2322513"/>
          <p14:tracePt t="30467" x="8359775" y="2314575"/>
          <p14:tracePt t="30471" x="8345488" y="2300288"/>
          <p14:tracePt t="30483" x="8345488" y="2286000"/>
          <p14:tracePt t="30487" x="8345488" y="2271713"/>
          <p14:tracePt t="30500" x="8331200" y="2271713"/>
          <p14:tracePt t="30504" x="8331200" y="2263775"/>
          <p14:tracePt t="30517" x="8316913" y="2263775"/>
          <p14:tracePt t="30521" x="8316913" y="2249488"/>
          <p14:tracePt t="30534" x="8308975" y="2249488"/>
          <p14:tracePt t="30538" x="8308975" y="2235200"/>
          <p14:tracePt t="30551" x="8294688" y="2220913"/>
          <p14:tracePt t="30551" x="8280400" y="2220913"/>
          <p14:tracePt t="30560" x="8266113" y="2212975"/>
          <p14:tracePt t="30569" x="8258175" y="2212975"/>
          <p14:tracePt t="30576" x="8243888" y="2212975"/>
          <p14:tracePt t="30585" x="8229600" y="2198688"/>
          <p14:tracePt t="30593" x="8215313" y="2198688"/>
          <p14:tracePt t="30602" x="8207375" y="2184400"/>
          <p14:tracePt t="30609" x="8193088" y="2184400"/>
          <p14:tracePt t="30619" x="8164513" y="2184400"/>
          <p14:tracePt t="30631" x="8156575" y="2170113"/>
          <p14:tracePt t="30640" x="8142288" y="2170113"/>
          <p14:tracePt t="30649" x="8128000" y="2170113"/>
          <p14:tracePt t="30657" x="8113713" y="2170113"/>
          <p14:tracePt t="30665" x="8105775" y="2170113"/>
          <p14:tracePt t="30680" x="8077200" y="2170113"/>
          <p14:tracePt t="30689" x="8062913" y="2170113"/>
          <p14:tracePt t="30697" x="8054975" y="2170113"/>
          <p14:tracePt t="30705" x="8040688" y="2184400"/>
          <p14:tracePt t="30714" x="8026400" y="2184400"/>
          <p14:tracePt t="30722" x="8026400" y="2198688"/>
          <p14:tracePt t="30730" x="8012113" y="2198688"/>
          <p14:tracePt t="30740" x="8004175" y="2212975"/>
          <p14:tracePt t="30748" x="7989888" y="2220913"/>
          <p14:tracePt t="30761" x="7975600" y="2235200"/>
          <p14:tracePt t="30777" x="7961313" y="2249488"/>
          <p14:tracePt t="30793" x="7961313" y="2263775"/>
          <p14:tracePt t="30803" x="7961313" y="2271713"/>
          <p14:tracePt t="30810" x="7961313" y="2286000"/>
          <p14:tracePt t="30826" x="7961313" y="2300288"/>
          <p14:tracePt t="30835" x="7961313" y="2314575"/>
          <p14:tracePt t="30843" x="7961313" y="2322513"/>
          <p14:tracePt t="30853" x="7961313" y="2351088"/>
          <p14:tracePt t="30859" x="7961313" y="2365375"/>
          <p14:tracePt t="30870" x="7961313" y="2373313"/>
          <p14:tracePt t="30875" x="7975600" y="2387600"/>
          <p14:tracePt t="30887" x="7989888" y="2401888"/>
          <p14:tracePt t="30892" x="8004175" y="2416175"/>
          <p14:tracePt t="30905" x="8012113" y="2424113"/>
          <p14:tracePt t="30909" x="8026400" y="2424113"/>
          <p14:tracePt t="30916" x="8040688" y="2438400"/>
          <p14:tracePt t="30926" x="8054975" y="2452688"/>
          <p14:tracePt t="30933" x="8062913" y="2466975"/>
          <p14:tracePt t="30940" x="8077200" y="2466975"/>
          <p14:tracePt t="30948" x="8091488" y="2466975"/>
          <p14:tracePt t="30957" x="8105775" y="2474913"/>
          <p14:tracePt t="30964" x="8113713" y="2474913"/>
          <p14:tracePt t="30973" x="8128000" y="2489200"/>
          <p14:tracePt t="30987" x="8142288" y="2489200"/>
          <p14:tracePt t="30996" x="8156575" y="2503488"/>
          <p14:tracePt t="31012" x="8164513" y="2503488"/>
          <p14:tracePt t="31022" x="8178800" y="2503488"/>
          <p14:tracePt t="31029" x="8178800" y="2517775"/>
          <p14:tracePt t="31038" x="8193088" y="2517775"/>
          <p14:tracePt t="31045" x="8207375" y="2517775"/>
          <p14:tracePt t="31060" x="8215313" y="2517775"/>
          <p14:tracePt t="31070" x="8229600" y="2517775"/>
          <p14:tracePt t="31077" x="8243888" y="2517775"/>
          <p14:tracePt t="31088" x="8258175" y="2517775"/>
          <p14:tracePt t="31094" x="8266113" y="2517775"/>
          <p14:tracePt t="31106" x="8294688" y="2503488"/>
          <p14:tracePt t="31111" x="8308975" y="2503488"/>
          <p14:tracePt t="31124" x="8316913" y="2489200"/>
          <p14:tracePt t="31127" x="8331200" y="2489200"/>
          <p14:tracePt t="31139" x="8345488" y="2474913"/>
          <p14:tracePt t="31157" x="8359775" y="2466975"/>
          <p14:tracePt t="31189" x="8359775" y="2452688"/>
          <p14:tracePt t="31214" x="8367713" y="2438400"/>
          <p14:tracePt t="31230" x="8367713" y="2424113"/>
          <p14:tracePt t="31246" x="8367713" y="2416175"/>
          <p14:tracePt t="31270" x="8367713" y="2401888"/>
          <p14:tracePt t="31286" x="8359775" y="2401888"/>
          <p14:tracePt t="31295" x="8359775" y="2387600"/>
          <p14:tracePt t="31311" x="8345488" y="2387600"/>
          <p14:tracePt t="31327" x="8331200" y="2373313"/>
          <p14:tracePt t="31351" x="8316913" y="2365375"/>
          <p14:tracePt t="31368" x="8308975" y="2365375"/>
          <p14:tracePt t="31384" x="8294688" y="2351088"/>
          <p14:tracePt t="31400" x="8280400" y="2336800"/>
          <p14:tracePt t="31416" x="8266113" y="2336800"/>
          <p14:tracePt t="31424" x="8258175" y="2322513"/>
          <p14:tracePt t="31448" x="8243888" y="2322513"/>
          <p14:tracePt t="31472" x="8229600" y="2322513"/>
          <p14:tracePt t="32357" x="8215313" y="2351088"/>
          <p14:tracePt t="32368" x="8215313" y="2373313"/>
          <p14:tracePt t="32374" x="8207375" y="2416175"/>
          <p14:tracePt t="32382" x="8207375" y="2466975"/>
          <p14:tracePt t="32390" x="8193088" y="2503488"/>
          <p14:tracePt t="32398" x="8193088" y="2554288"/>
          <p14:tracePt t="32407" x="8193088" y="2605088"/>
          <p14:tracePt t="32414" x="8193088" y="2670175"/>
          <p14:tracePt t="32422" x="8193088" y="2728913"/>
          <p14:tracePt t="32430" x="8193088" y="2794000"/>
          <p14:tracePt t="32439" x="8193088" y="2859088"/>
          <p14:tracePt t="32447" x="8193088" y="2932113"/>
          <p14:tracePt t="32455" x="8193088" y="3011488"/>
          <p14:tracePt t="32463" x="8193088" y="3084513"/>
          <p14:tracePt t="32471" x="8193088" y="3163888"/>
          <p14:tracePt t="32479" x="8193088" y="3251200"/>
          <p14:tracePt t="32488" x="8193088" y="3338513"/>
          <p14:tracePt t="32496" x="8193088" y="3432175"/>
          <p14:tracePt t="32504" x="8207375" y="3505200"/>
          <p14:tracePt t="32512" x="8215313" y="3592513"/>
          <p14:tracePt t="32520" x="8229600" y="3671888"/>
          <p14:tracePt t="32528" x="8243888" y="3744913"/>
          <p14:tracePt t="32537" x="8266113" y="3824288"/>
          <p14:tracePt t="32544" x="8280400" y="3897313"/>
          <p14:tracePt t="32553" x="8294688" y="3962400"/>
          <p14:tracePt t="32560" x="8308975" y="4013200"/>
          <p14:tracePt t="32570" x="8308975" y="4064000"/>
          <p14:tracePt t="32577" x="8316913" y="4129088"/>
          <p14:tracePt t="32585" x="8316913" y="4179888"/>
          <p14:tracePt t="32593" x="8316913" y="4230688"/>
          <p14:tracePt t="32602" x="8316913" y="4281488"/>
          <p14:tracePt t="32609" x="8316913" y="4332288"/>
          <p14:tracePt t="32618" x="8316913" y="4383088"/>
          <p14:tracePt t="32625" x="8316913" y="4433888"/>
          <p14:tracePt t="32634" x="8316913" y="4484688"/>
          <p14:tracePt t="32641" x="8316913" y="4506913"/>
          <p14:tracePt t="32651" x="8316913" y="4557713"/>
          <p14:tracePt t="32658" x="8316913" y="4600575"/>
          <p14:tracePt t="32667" x="8316913" y="4637088"/>
          <p14:tracePt t="32673" x="8316913" y="4673600"/>
          <p14:tracePt t="32683" x="8316913" y="4710113"/>
          <p14:tracePt t="32690" x="8316913" y="4738688"/>
          <p14:tracePt t="32700" x="8331200" y="4775200"/>
          <p14:tracePt t="32705" x="8331200" y="4803775"/>
          <p14:tracePt t="32716" x="8331200" y="4826000"/>
          <p14:tracePt t="32722" x="8331200" y="4862513"/>
          <p14:tracePt t="32734" x="8345488" y="4905375"/>
          <p14:tracePt t="32738" x="8345488" y="4927600"/>
          <p14:tracePt t="32750" x="8345488" y="4964113"/>
          <p14:tracePt t="32754" x="8345488" y="5006975"/>
          <p14:tracePt t="32767" x="8345488" y="5029200"/>
          <p14:tracePt t="32771" x="8345488" y="5057775"/>
          <p14:tracePt t="32784" x="8345488" y="5094288"/>
          <p14:tracePt t="32788" x="8345488" y="5116513"/>
          <p14:tracePt t="32801" x="8345488" y="5159375"/>
          <p14:tracePt t="32805" x="8345488" y="5181600"/>
          <p14:tracePt t="32817" x="8345488" y="5210175"/>
          <p14:tracePt t="32818" x="8345488" y="5232400"/>
          <p14:tracePt t="32827" x="8345488" y="5246688"/>
          <p14:tracePt t="32835" x="8345488" y="5260975"/>
          <p14:tracePt t="32843" x="8345488" y="5268913"/>
          <p14:tracePt t="32852" x="8345488" y="5283200"/>
          <p14:tracePt t="32859" x="8345488" y="5297488"/>
          <p14:tracePt t="32869" x="8345488" y="5311775"/>
          <p14:tracePt t="32875" x="8345488" y="5319713"/>
          <p14:tracePt t="32885" x="8345488" y="5334000"/>
          <p14:tracePt t="32892" x="8345488" y="5348288"/>
          <p14:tracePt t="32901" x="8345488" y="5362575"/>
          <p14:tracePt t="32908" x="8345488" y="5370513"/>
          <p14:tracePt t="32922" x="8345488" y="5384800"/>
          <p14:tracePt t="32939" x="8345488" y="5399088"/>
          <p14:tracePt t="32979" x="8345488" y="5413375"/>
          <p14:tracePt t="33076" x="8345488" y="5399088"/>
          <p14:tracePt t="33092" x="8345488" y="5384800"/>
          <p14:tracePt t="33102" x="8345488" y="5370513"/>
          <p14:tracePt t="33109" x="8345488" y="5362575"/>
          <p14:tracePt t="33119" x="8345488" y="5348288"/>
          <p14:tracePt t="33126" x="8345488" y="5334000"/>
          <p14:tracePt t="33136" x="8331200" y="5319713"/>
          <p14:tracePt t="33149" x="8331200" y="5311775"/>
          <p14:tracePt t="33158" x="8316913" y="5297488"/>
          <p14:tracePt t="33167" x="8316913" y="5283200"/>
          <p14:tracePt t="33174" x="8308975" y="5268913"/>
          <p14:tracePt t="33189" x="8308975" y="5260975"/>
          <p14:tracePt t="33198" x="8294688" y="5246688"/>
          <p14:tracePt t="33206" x="8280400" y="5246688"/>
          <p14:tracePt t="33215" x="8280400" y="5232400"/>
          <p14:tracePt t="33223" x="8266113" y="5218113"/>
          <p14:tracePt t="33231" x="8258175" y="5218113"/>
          <p14:tracePt t="33239" x="8258175" y="5210175"/>
          <p14:tracePt t="33247" x="8243888" y="5210175"/>
          <p14:tracePt t="33256" x="8229600" y="5195888"/>
          <p14:tracePt t="33270" x="8215313" y="5195888"/>
          <p14:tracePt t="33279" x="8207375" y="5195888"/>
          <p14:tracePt t="33302" x="8193088" y="5195888"/>
          <p14:tracePt t="33318" x="8178800" y="5195888"/>
          <p14:tracePt t="33335" x="8164513" y="5195888"/>
          <p14:tracePt t="33351" x="8156575" y="5195888"/>
          <p14:tracePt t="33367" x="8142288" y="5210175"/>
          <p14:tracePt t="33384" x="8128000" y="5218113"/>
          <p14:tracePt t="33400" x="8113713" y="5232400"/>
          <p14:tracePt t="33408" x="8113713" y="5246688"/>
          <p14:tracePt t="33418" x="8105775" y="5260975"/>
          <p14:tracePt t="33425" x="8105775" y="5268913"/>
          <p14:tracePt t="33436" x="8091488" y="5283200"/>
          <p14:tracePt t="33448" x="8091488" y="5297488"/>
          <p14:tracePt t="33457" x="8091488" y="5311775"/>
          <p14:tracePt t="33465" x="8077200" y="5311775"/>
          <p14:tracePt t="33473" x="8077200" y="5319713"/>
          <p14:tracePt t="33481" x="8077200" y="5334000"/>
          <p14:tracePt t="33496" x="8077200" y="5348288"/>
          <p14:tracePt t="33521" x="8077200" y="5362575"/>
          <p14:tracePt t="33529" x="8077200" y="5370513"/>
          <p14:tracePt t="33553" x="8077200" y="5384800"/>
          <p14:tracePt t="33561" x="8077200" y="5399088"/>
          <p14:tracePt t="33585" x="8077200" y="5413375"/>
          <p14:tracePt t="33601" x="8077200" y="5421313"/>
          <p14:tracePt t="33610" x="8091488" y="5421313"/>
          <p14:tracePt t="33634" x="8091488" y="5435600"/>
          <p14:tracePt t="33642" x="8105775" y="5435600"/>
          <p14:tracePt t="33658" x="8113713" y="5435600"/>
          <p14:tracePt t="33668" x="8128000" y="5449888"/>
          <p14:tracePt t="33683" x="8142288" y="5449888"/>
          <p14:tracePt t="33691" x="8156575" y="5449888"/>
          <p14:tracePt t="33706" x="8164513" y="5449888"/>
          <p14:tracePt t="33722" x="8178800" y="5449888"/>
          <p14:tracePt t="33731" x="8193088" y="5449888"/>
          <p14:tracePt t="33747" x="8207375" y="5449888"/>
          <p14:tracePt t="33771" x="8215313" y="5449888"/>
          <p14:tracePt t="33780" x="8229600" y="5449888"/>
          <p14:tracePt t="33803" x="8243888" y="5449888"/>
          <p14:tracePt t="33820" x="8258175" y="5449888"/>
          <p14:tracePt t="33836" x="8266113" y="5449888"/>
          <p14:tracePt t="33859" x="8280400" y="5449888"/>
          <p14:tracePt t="33875" x="8294688" y="5449888"/>
          <p14:tracePt t="33900" x="8308975" y="5449888"/>
          <p14:tracePt t="33924" x="8316913" y="5449888"/>
          <p14:tracePt t="33940" x="8331200" y="5449888"/>
          <p14:tracePt t="33964" x="8345488" y="5435600"/>
          <p14:tracePt t="33981" x="8359775" y="5435600"/>
          <p14:tracePt t="33990" x="8359775" y="5421313"/>
          <p14:tracePt t="33998" x="8367713" y="5421313"/>
          <p14:tracePt t="34009" x="8367713" y="5413375"/>
          <p14:tracePt t="34024" x="8382000" y="5413375"/>
          <p14:tracePt t="34032" x="8382000" y="5399088"/>
          <p14:tracePt t="34046" x="8396288" y="5384800"/>
          <p14:tracePt t="34062" x="8396288" y="5370513"/>
          <p14:tracePt t="34078" x="8396288" y="5362575"/>
          <p14:tracePt t="34094" x="8396288" y="5348288"/>
          <p14:tracePt t="34105" x="8396288" y="5319713"/>
          <p14:tracePt t="34112" x="8396288" y="5311775"/>
          <p14:tracePt t="34125" x="8382000" y="5297488"/>
          <p14:tracePt t="34128" x="8367713" y="5283200"/>
          <p14:tracePt t="34139" x="8367713" y="5268913"/>
          <p14:tracePt t="34144" x="8359775" y="5246688"/>
          <p14:tracePt t="34156" x="8345488" y="5232400"/>
          <p14:tracePt t="34160" x="8331200" y="5218113"/>
          <p14:tracePt t="34172" x="8316913" y="5210175"/>
          <p14:tracePt t="34176" x="8308975" y="5195888"/>
          <p14:tracePt t="34188" x="8294688" y="5181600"/>
          <p14:tracePt t="34192" x="8280400" y="5181600"/>
          <p14:tracePt t="34204" x="8266113" y="5167313"/>
          <p14:tracePt t="34208" x="8258175" y="5167313"/>
          <p14:tracePt t="34219" x="8243888" y="5167313"/>
          <p14:tracePt t="34225" x="8229600" y="5159375"/>
          <p14:tracePt t="34235" x="8215313" y="5159375"/>
          <p14:tracePt t="34241" x="8207375" y="5159375"/>
          <p14:tracePt t="34256" x="8193088" y="5159375"/>
          <p14:tracePt t="34288" x="8178800" y="5159375"/>
          <p14:tracePt t="35373" x="8193088" y="5159375"/>
          <p14:tracePt t="35380" x="8215313" y="5159375"/>
          <p14:tracePt t="35388" x="8243888" y="5159375"/>
          <p14:tracePt t="35396" x="8266113" y="5159375"/>
          <p14:tracePt t="35404" x="8308975" y="5159375"/>
          <p14:tracePt t="35412" x="8345488" y="5159375"/>
          <p14:tracePt t="35420" x="8367713" y="5159375"/>
          <p14:tracePt t="35428" x="8418513" y="5159375"/>
          <p14:tracePt t="35437" x="8432800" y="5159375"/>
          <p14:tracePt t="35444" x="8469313" y="5159375"/>
          <p14:tracePt t="35453" x="8512175" y="5159375"/>
          <p14:tracePt t="35461" x="8548688" y="5159375"/>
          <p14:tracePt t="35469" x="8585200" y="5159375"/>
          <p14:tracePt t="35477" x="8599488" y="5159375"/>
          <p14:tracePt t="35486" x="8621713" y="5145088"/>
          <p14:tracePt t="35493" x="8650288" y="5130800"/>
          <p14:tracePt t="35502" x="8672513" y="5130800"/>
          <p14:tracePt t="35509" x="8715375" y="5116513"/>
          <p14:tracePt t="35519" x="8723313" y="5116513"/>
          <p14:tracePt t="35525" x="8751888" y="5108575"/>
          <p14:tracePt t="35535" x="8766175" y="5108575"/>
          <p14:tracePt t="35542" x="8774113" y="5108575"/>
          <p14:tracePt t="35551" x="8788400" y="5094288"/>
          <p14:tracePt t="35558" x="8802688" y="5094288"/>
          <p14:tracePt t="35905" x="8802688" y="5108575"/>
          <p14:tracePt t="35913" x="8774113" y="5116513"/>
          <p14:tracePt t="35922" x="8766175" y="5145088"/>
          <p14:tracePt t="35930" x="8751888" y="5159375"/>
          <p14:tracePt t="35938" x="8715375" y="5195888"/>
          <p14:tracePt t="35946" x="8664575" y="5218113"/>
          <p14:tracePt t="35955" x="8613775" y="5260975"/>
          <p14:tracePt t="35963" x="8548688" y="5283200"/>
          <p14:tracePt t="35971" x="8469313" y="5311775"/>
          <p14:tracePt t="35979" x="8382000" y="5348288"/>
          <p14:tracePt t="35989" x="8308975" y="5362575"/>
          <p14:tracePt t="35996" x="8207375" y="5384800"/>
          <p14:tracePt t="36003" x="8113713" y="5384800"/>
          <p14:tracePt t="36011" x="8012113" y="5399088"/>
          <p14:tracePt t="36022" x="7924800" y="5399088"/>
          <p14:tracePt t="36028" x="7823200" y="5399088"/>
          <p14:tracePt t="36036" x="7656513" y="5399088"/>
          <p14:tracePt t="36044" x="7605713" y="5399088"/>
          <p14:tracePt t="36052" x="7416800" y="5399088"/>
          <p14:tracePt t="36060" x="7351713" y="5399088"/>
          <p14:tracePt t="36069" x="7227888" y="5399088"/>
          <p14:tracePt t="36076" x="7126288" y="5399088"/>
          <p14:tracePt t="36086" x="7010400" y="5399088"/>
          <p14:tracePt t="36092" x="6894513" y="5399088"/>
          <p14:tracePt t="36102" x="6807200" y="5413375"/>
          <p14:tracePt t="36108" x="6719888" y="5413375"/>
          <p14:tracePt t="36117" x="6640513" y="5413375"/>
          <p14:tracePt t="36125" x="6581775" y="5413375"/>
          <p14:tracePt t="36134" x="6516688" y="5413375"/>
          <p14:tracePt t="36141" x="6451600" y="5413375"/>
          <p14:tracePt t="36150" x="6386513" y="5413375"/>
          <p14:tracePt t="36157" x="6313488" y="5413375"/>
          <p14:tracePt t="36166" x="6248400" y="5413375"/>
          <p14:tracePt t="36173" x="6226175" y="5399088"/>
          <p14:tracePt t="36184" x="6175375" y="5399088"/>
          <p14:tracePt t="36189" x="6132513" y="5399088"/>
          <p14:tracePt t="36200" x="6081713" y="5399088"/>
          <p14:tracePt t="36205" x="6045200" y="5384800"/>
          <p14:tracePt t="36217" x="6022975" y="5384800"/>
          <p14:tracePt t="36221" x="5994400" y="5384800"/>
          <p14:tracePt t="36236" x="5980113" y="5384800"/>
          <p14:tracePt t="36245" x="5972175" y="5384800"/>
          <p14:tracePt t="36261" x="5957888" y="5384800"/>
          <p14:tracePt t="36517" x="5921375" y="5384800"/>
          <p14:tracePt t="36524" x="5878513" y="5384800"/>
          <p14:tracePt t="36532" x="5842000" y="5384800"/>
          <p14:tracePt t="36540" x="5805488" y="5370513"/>
          <p14:tracePt t="36548" x="5768975" y="5370513"/>
          <p14:tracePt t="36556" x="5718175" y="5362575"/>
          <p14:tracePt t="36564" x="5638800" y="5348288"/>
          <p14:tracePt t="36573" x="5573713" y="5348288"/>
          <p14:tracePt t="36581" x="5514975" y="5334000"/>
          <p14:tracePt t="36589" x="5449888" y="5319713"/>
          <p14:tracePt t="36597" x="5421313" y="5311775"/>
          <p14:tracePt t="36605" x="5334000" y="5297488"/>
          <p14:tracePt t="36613" x="5297488" y="5283200"/>
          <p14:tracePt t="36622" x="5268913" y="5283200"/>
          <p14:tracePt t="36630" x="5232400" y="5268913"/>
          <p14:tracePt t="36638" x="5167313" y="5260975"/>
          <p14:tracePt t="36646" x="5145088" y="5260975"/>
          <p14:tracePt t="36654" x="5108575" y="5260975"/>
          <p14:tracePt t="36662" x="5065713" y="5260975"/>
          <p14:tracePt t="36670" x="5043488" y="5260975"/>
          <p14:tracePt t="36677" x="5006975" y="5260975"/>
          <p14:tracePt t="36686" x="4978400" y="5260975"/>
          <p14:tracePt t="36694" x="4956175" y="5260975"/>
          <p14:tracePt t="36702" x="4927600" y="5260975"/>
          <p14:tracePt t="36710" x="4905375" y="5260975"/>
          <p14:tracePt t="36719" x="4891088" y="5260975"/>
          <p14:tracePt t="36726" x="4862513" y="5260975"/>
          <p14:tracePt t="36735" x="4854575" y="5260975"/>
          <p14:tracePt t="36742" x="4840288" y="5268913"/>
          <p14:tracePt t="36751" x="4826000" y="5268913"/>
          <p14:tracePt t="36759" x="4811713" y="5268913"/>
          <p14:tracePt t="36775" x="4803775" y="5283200"/>
          <p14:tracePt t="36807" x="4789488" y="5283200"/>
          <p14:tracePt t="36872" x="4775200" y="5283200"/>
          <p14:tracePt t="37267" x="4789488" y="5283200"/>
          <p14:tracePt t="37276" x="4826000" y="5283200"/>
          <p14:tracePt t="37285" x="4876800" y="5283200"/>
          <p14:tracePt t="37292" x="4956175" y="5297488"/>
          <p14:tracePt t="37302" x="5029200" y="5311775"/>
          <p14:tracePt t="37308" x="5181600" y="5319713"/>
          <p14:tracePt t="37318" x="5311775" y="5334000"/>
          <p14:tracePt t="37324" x="5435600" y="5334000"/>
          <p14:tracePt t="37332" x="5588000" y="5334000"/>
          <p14:tracePt t="37340" x="5754688" y="5334000"/>
          <p14:tracePt t="37348" x="5921375" y="5319713"/>
          <p14:tracePt t="37356" x="6081713" y="5283200"/>
          <p14:tracePt t="37364" x="6234113" y="5268913"/>
          <p14:tracePt t="37373" x="6400800" y="5232400"/>
          <p14:tracePt t="37381" x="6589713" y="5218113"/>
          <p14:tracePt t="37390" x="6742113" y="5195888"/>
          <p14:tracePt t="37398" x="6908800" y="5181600"/>
          <p14:tracePt t="37406" x="7089775" y="5167313"/>
          <p14:tracePt t="37413" x="7278688" y="5159375"/>
          <p14:tracePt t="37421" x="7481888" y="5159375"/>
          <p14:tracePt t="37429" x="7656513" y="5159375"/>
          <p14:tracePt t="37438" x="7851775" y="5145088"/>
          <p14:tracePt t="37446" x="8012113" y="5130800"/>
          <p14:tracePt t="37454" x="8091488" y="5130800"/>
          <p14:tracePt t="37462" x="8215313" y="5108575"/>
          <p14:tracePt t="37470" x="8345488" y="5094288"/>
          <p14:tracePt t="37478" x="8447088" y="5065713"/>
          <p14:tracePt t="37486" x="8534400" y="5043488"/>
          <p14:tracePt t="37494" x="8599488" y="5014913"/>
          <p14:tracePt t="37502" x="8664575" y="4978400"/>
          <p14:tracePt t="37510" x="8723313" y="4941888"/>
          <p14:tracePt t="37519" x="8774113" y="4905375"/>
          <p14:tracePt t="37526" x="8839200" y="4854575"/>
          <p14:tracePt t="37536" x="8904288" y="4789488"/>
          <p14:tracePt t="37543" x="8926513" y="4760913"/>
          <p14:tracePt t="37552" x="8969375" y="4724400"/>
          <p14:tracePt t="37559" x="8991600" y="4687888"/>
          <p14:tracePt t="37568" x="9005888" y="4651375"/>
          <p14:tracePt t="37575" x="9020175" y="4622800"/>
          <p14:tracePt t="37584" x="9028113" y="4608513"/>
          <p14:tracePt t="37591" x="9028113" y="4600575"/>
          <p14:tracePt t="37600" x="9028113" y="4572000"/>
          <p14:tracePt t="37607" x="9028113" y="4557713"/>
          <p14:tracePt t="37617" x="9028113" y="4549775"/>
          <p14:tracePt t="37623" x="9028113" y="4535488"/>
          <p14:tracePt t="37639" x="9020175" y="4521200"/>
          <p14:tracePt t="37655" x="9005888" y="4506913"/>
          <p14:tracePt t="37688" x="8991600" y="4498975"/>
          <p14:tracePt t="37858" x="8977313" y="4498975"/>
          <p14:tracePt t="37882" x="8969375" y="4498975"/>
          <p14:tracePt t="37890" x="8955088" y="4506913"/>
          <p14:tracePt t="37898" x="8926513" y="4521200"/>
          <p14:tracePt t="37906" x="8918575" y="4535488"/>
          <p14:tracePt t="37914" x="8853488" y="4586288"/>
          <p14:tracePt t="37923" x="8788400" y="4622800"/>
          <p14:tracePt t="37936" x="8715375" y="4673600"/>
          <p14:tracePt t="37942" x="8613775" y="4738688"/>
          <p14:tracePt t="37961" x="8562975" y="4775200"/>
          <p14:tracePt t="37962" x="8447088" y="4854575"/>
          <p14:tracePt t="37963" x="8258175" y="4956175"/>
          <p14:tracePt t="37976" x="8113713" y="5014913"/>
          <p14:tracePt t="37984" x="7975600" y="5065713"/>
          <p14:tracePt t="37993" x="7823200" y="5108575"/>
          <p14:tracePt t="38002" x="7670800" y="5145088"/>
          <p14:tracePt t="38010" x="7496175" y="5181600"/>
          <p14:tracePt t="38013" x="7329488" y="5210175"/>
          <p14:tracePt t="38022" x="7162800" y="5232400"/>
          <p14:tracePt t="38031" x="7010400" y="5246688"/>
          <p14:tracePt t="38040" x="6937375" y="5260975"/>
          <p14:tracePt t="38048" x="6683375" y="5268913"/>
          <p14:tracePt t="38058" x="6530975" y="5283200"/>
          <p14:tracePt t="38065" x="6386513" y="5297488"/>
          <p14:tracePt t="38072" x="6313488" y="5297488"/>
          <p14:tracePt t="38077" x="6197600" y="5311775"/>
          <p14:tracePt t="38086" x="6073775" y="5311775"/>
          <p14:tracePt t="38092" x="5972175" y="5311775"/>
          <p14:tracePt t="38105" x="5878513" y="5311775"/>
          <p14:tracePt t="38112" x="5791200" y="5311775"/>
          <p14:tracePt t="38118" x="5703888" y="5311775"/>
          <p14:tracePt t="38124" x="5638800" y="5311775"/>
          <p14:tracePt t="38135" x="5588000" y="5311775"/>
          <p14:tracePt t="38141" x="5551488" y="5311775"/>
          <p14:tracePt t="38151" x="5514975" y="5311775"/>
          <p14:tracePt t="38157" x="5472113" y="5311775"/>
          <p14:tracePt t="38167" x="5449888" y="5311775"/>
          <p14:tracePt t="38174" x="5421313" y="5311775"/>
          <p14:tracePt t="38184" x="5399088" y="5311775"/>
          <p14:tracePt t="38190" x="5384800" y="5311775"/>
          <p14:tracePt t="38200" x="5370513" y="5311775"/>
          <p14:tracePt t="38206" x="5362575" y="5297488"/>
          <p14:tracePt t="38221" x="5348288" y="5297488"/>
          <p14:tracePt t="38537" x="5334000" y="5297488"/>
          <p14:tracePt t="38545" x="5319713" y="5297488"/>
          <p14:tracePt t="38554" x="5311775" y="5297488"/>
          <p14:tracePt t="38561" x="5297488" y="5297488"/>
          <p14:tracePt t="38570" x="5260975" y="5283200"/>
          <p14:tracePt t="38577" x="5246688" y="5283200"/>
          <p14:tracePt t="38586" x="5218113" y="5268913"/>
          <p14:tracePt t="38593" x="5210175" y="5260975"/>
          <p14:tracePt t="38603" x="5181600" y="5246688"/>
          <p14:tracePt t="38610" x="5167313" y="5232400"/>
          <p14:tracePt t="38620" x="5145088" y="5218113"/>
          <p14:tracePt t="38626" x="5130800" y="5210175"/>
          <p14:tracePt t="38636" x="5116513" y="5195888"/>
          <p14:tracePt t="38642" x="5108575" y="5181600"/>
          <p14:tracePt t="38652" x="5094288" y="5159375"/>
          <p14:tracePt t="38665" x="5080000" y="5145088"/>
          <p14:tracePt t="38674" x="5080000" y="5130800"/>
          <p14:tracePt t="38682" x="5080000" y="5116513"/>
          <p14:tracePt t="38690" x="5065713" y="5108575"/>
          <p14:tracePt t="38705" x="5065713" y="5094288"/>
          <p14:tracePt t="38714" x="5065713" y="5080000"/>
          <p14:tracePt t="38722" x="5057775" y="5057775"/>
          <p14:tracePt t="38738" x="5057775" y="5043488"/>
          <p14:tracePt t="38746" x="5057775" y="5029200"/>
          <p14:tracePt t="38763" x="5057775" y="5014913"/>
          <p14:tracePt t="38772" x="5043488" y="5014913"/>
          <p14:tracePt t="38787" x="5043488" y="5006975"/>
          <p14:tracePt t="39256" x="5043488" y="5014913"/>
          <p14:tracePt t="39264" x="5043488" y="5029200"/>
          <p14:tracePt t="39272" x="5043488" y="5043488"/>
          <p14:tracePt t="39280" x="5043488" y="5057775"/>
          <p14:tracePt t="39289" x="5043488" y="5080000"/>
          <p14:tracePt t="39303" x="5043488" y="5108575"/>
          <p14:tracePt t="39312" x="5043488" y="5116513"/>
          <p14:tracePt t="39321" x="5043488" y="5130800"/>
          <p14:tracePt t="39328" x="5043488" y="5145088"/>
          <p14:tracePt t="39337" x="5043488" y="5159375"/>
          <p14:tracePt t="39345" x="5043488" y="5167313"/>
          <p14:tracePt t="39354" x="5043488" y="5195888"/>
          <p14:tracePt t="39361" x="5043488" y="5210175"/>
          <p14:tracePt t="39370" x="5043488" y="5218113"/>
          <p14:tracePt t="39377" x="5043488" y="5232400"/>
          <p14:tracePt t="39386" x="5043488" y="5246688"/>
          <p14:tracePt t="39393" x="5043488" y="5260975"/>
          <p14:tracePt t="39402" x="5043488" y="5283200"/>
          <p14:tracePt t="39409" x="5043488" y="5297488"/>
          <p14:tracePt t="39425" x="5043488" y="5311775"/>
          <p14:tracePt t="39434" x="5043488" y="5319713"/>
          <p14:tracePt t="39442" x="5043488" y="5334000"/>
          <p14:tracePt t="39451" x="5043488" y="5348288"/>
          <p14:tracePt t="39465" x="5043488" y="5362575"/>
          <p14:tracePt t="39474" x="5043488" y="5370513"/>
          <p14:tracePt t="39490" x="5043488" y="5384800"/>
          <p14:tracePt t="39506" x="5043488" y="5399088"/>
          <p14:tracePt t="39523" x="5043488" y="5413375"/>
          <p14:tracePt t="39538" x="5043488" y="5421313"/>
          <p14:tracePt t="39571" x="5043488" y="5435600"/>
          <p14:tracePt t="39636" x="5029200" y="5435600"/>
          <p14:tracePt t="39644" x="5014913" y="5435600"/>
          <p14:tracePt t="39653" x="5006975" y="5435600"/>
          <p14:tracePt t="39660" x="4992688" y="5435600"/>
          <p14:tracePt t="39669" x="4978400" y="5421313"/>
          <p14:tracePt t="39676" x="4956175" y="5413375"/>
          <p14:tracePt t="39686" x="4927600" y="5399088"/>
          <p14:tracePt t="39693" x="4913313" y="5384800"/>
          <p14:tracePt t="39703" x="4862513" y="5370513"/>
          <p14:tracePt t="39709" x="4789488" y="5348288"/>
          <p14:tracePt t="39719" x="4710113" y="5334000"/>
          <p14:tracePt t="39725" x="4622800" y="5319713"/>
          <p14:tracePt t="39736" x="4572000" y="5319713"/>
          <p14:tracePt t="39741" x="4470400" y="5311775"/>
          <p14:tracePt t="39751" x="4383088" y="5311775"/>
          <p14:tracePt t="39758" x="4281488" y="5297488"/>
          <p14:tracePt t="39766" x="4194175" y="5283200"/>
          <p14:tracePt t="39774" x="4100513" y="5283200"/>
          <p14:tracePt t="39781" x="4027488" y="5268913"/>
          <p14:tracePt t="39790" x="3962400" y="5260975"/>
          <p14:tracePt t="39798" x="3889375" y="5246688"/>
          <p14:tracePt t="39806" x="3875088" y="5246688"/>
          <p14:tracePt t="39814" x="3810000" y="5232400"/>
          <p14:tracePt t="39822" x="3773488" y="5218113"/>
          <p14:tracePt t="39830" x="3736975" y="5218113"/>
          <p14:tracePt t="39838" x="3708400" y="5218113"/>
          <p14:tracePt t="39847" x="3686175" y="5210175"/>
          <p14:tracePt t="39855" x="3671888" y="5210175"/>
          <p14:tracePt t="39862" x="3657600" y="5210175"/>
          <p14:tracePt t="39871" x="3635375" y="5210175"/>
          <p14:tracePt t="39886" x="3621088" y="5210175"/>
          <p14:tracePt t="39902" x="3606800" y="5210175"/>
          <p14:tracePt t="39910" x="3592513" y="5210175"/>
          <p14:tracePt t="39919" x="3592513" y="5218113"/>
          <p14:tracePt t="39927" x="3584575" y="5218113"/>
          <p14:tracePt t="39936" x="3570288" y="5232400"/>
          <p14:tracePt t="39951" x="3556000" y="5246688"/>
          <p14:tracePt t="39959" x="3541713" y="5260975"/>
          <p14:tracePt t="39969" x="3533775" y="5260975"/>
          <p14:tracePt t="39976" x="3533775" y="5268913"/>
          <p14:tracePt t="39985" x="3533775" y="5283200"/>
          <p14:tracePt t="39992" x="3519488" y="5283200"/>
          <p14:tracePt t="40016" x="3519488" y="5297488"/>
          <p14:tracePt t="40121" x="3533775" y="5297488"/>
          <p14:tracePt t="40153" x="3541713" y="5297488"/>
          <p14:tracePt t="40178" x="3556000" y="5297488"/>
          <p14:tracePt t="40193" x="3570288" y="5297488"/>
          <p14:tracePt t="40203" x="3584575" y="5283200"/>
          <p14:tracePt t="40210" x="3592513" y="5283200"/>
          <p14:tracePt t="40219" x="3606800" y="5283200"/>
          <p14:tracePt t="40226" x="3621088" y="5283200"/>
          <p14:tracePt t="40236" x="3635375" y="5268913"/>
          <p14:tracePt t="40242" x="3643313" y="5268913"/>
          <p14:tracePt t="40252" x="3643313" y="5260975"/>
          <p14:tracePt t="40259" x="3657600" y="5260975"/>
          <p14:tracePt t="40268" x="3671888" y="5260975"/>
          <p14:tracePt t="40274" x="3686175" y="5246688"/>
          <p14:tracePt t="40290" x="3694113" y="5246688"/>
          <p14:tracePt t="40298" x="3708400" y="5232400"/>
          <p14:tracePt t="40314" x="3722688" y="5232400"/>
          <p14:tracePt t="40323" x="3736975" y="5232400"/>
          <p14:tracePt t="40338" x="3744913" y="5218113"/>
          <p14:tracePt t="40347" x="3759200" y="5218113"/>
          <p14:tracePt t="40355" x="3773488" y="5218113"/>
          <p14:tracePt t="40363" x="3787775" y="5218113"/>
          <p14:tracePt t="40371" x="3795713" y="5210175"/>
          <p14:tracePt t="40379" x="3810000" y="5210175"/>
          <p14:tracePt t="40388" x="3824288" y="5210175"/>
          <p14:tracePt t="40396" x="3838575" y="5210175"/>
          <p14:tracePt t="40404" x="3846513" y="5210175"/>
          <p14:tracePt t="40412" x="3860800" y="5195888"/>
          <p14:tracePt t="40420" x="3875088" y="5195888"/>
          <p14:tracePt t="40435" x="3889375" y="5195888"/>
          <p14:tracePt t="40444" x="3897313" y="5195888"/>
          <p14:tracePt t="40453" x="3911600" y="5195888"/>
          <p14:tracePt t="40468" x="3925888" y="5195888"/>
          <p14:tracePt t="40485" x="3940175" y="5195888"/>
          <p14:tracePt t="40493" x="3948113" y="5195888"/>
          <p14:tracePt t="40508" x="3962400" y="5195888"/>
          <p14:tracePt t="40517" x="3976688" y="5195888"/>
          <p14:tracePt t="40525" x="3990975" y="5195888"/>
          <p14:tracePt t="40541" x="3998913" y="5195888"/>
          <p14:tracePt t="40557" x="4013200" y="5195888"/>
          <p14:tracePt t="40565" x="4027488" y="5195888"/>
          <p14:tracePt t="40581" x="4041775" y="5195888"/>
          <p14:tracePt t="40589" x="4049713" y="5195888"/>
          <p14:tracePt t="40598" x="4064000" y="5195888"/>
          <p14:tracePt t="40606" x="4064000" y="5210175"/>
          <p14:tracePt t="40614" x="4078288" y="5210175"/>
          <p14:tracePt t="40622" x="4092575" y="5210175"/>
          <p14:tracePt t="40631" x="4100513" y="5210175"/>
          <p14:tracePt t="40639" x="4100513" y="5218113"/>
          <p14:tracePt t="40647" x="4114800" y="5218113"/>
          <p14:tracePt t="40656" x="4129088" y="5218113"/>
          <p14:tracePt t="40663" x="4143375" y="5218113"/>
          <p14:tracePt t="40671" x="4151313" y="5218113"/>
          <p14:tracePt t="40679" x="4165600" y="5218113"/>
          <p14:tracePt t="40688" x="4179888" y="5232400"/>
          <p14:tracePt t="40696" x="4194175" y="5232400"/>
          <p14:tracePt t="40703" x="4202113" y="5232400"/>
          <p14:tracePt t="40712" x="4230688" y="5232400"/>
          <p14:tracePt t="40720" x="4244975" y="5232400"/>
          <p14:tracePt t="40727" x="4252913" y="5232400"/>
          <p14:tracePt t="40736" x="4267200" y="5232400"/>
          <p14:tracePt t="40743" x="4281488" y="5246688"/>
          <p14:tracePt t="40752" x="4295775" y="5246688"/>
          <p14:tracePt t="40760" x="4303713" y="5246688"/>
          <p14:tracePt t="40769" x="4318000" y="5246688"/>
          <p14:tracePt t="40777" x="4332288" y="5246688"/>
          <p14:tracePt t="40786" x="4346575" y="5246688"/>
          <p14:tracePt t="40792" x="4354513" y="5260975"/>
          <p14:tracePt t="40807" x="4368800" y="5260975"/>
          <p14:tracePt t="40817" x="4383088" y="5260975"/>
          <p14:tracePt t="40825" x="4397375" y="5268913"/>
          <p14:tracePt t="40835" x="4405313" y="5268913"/>
          <p14:tracePt t="40841" x="4419600" y="5268913"/>
          <p14:tracePt t="40849" x="4433888" y="5283200"/>
          <p14:tracePt t="40857" x="4448175" y="5283200"/>
          <p14:tracePt t="40865" x="4456113" y="5283200"/>
          <p14:tracePt t="40873" x="4470400" y="5297488"/>
          <p14:tracePt t="40881" x="4498975" y="5297488"/>
          <p14:tracePt t="40889" x="4506913" y="5311775"/>
          <p14:tracePt t="40897" x="4521200" y="5311775"/>
          <p14:tracePt t="40906" x="4535488" y="5311775"/>
          <p14:tracePt t="40913" x="4549775" y="5319713"/>
          <p14:tracePt t="40922" x="4557713" y="5319713"/>
          <p14:tracePt t="40937" x="4572000" y="5334000"/>
          <p14:tracePt t="40945" x="4586288" y="5334000"/>
          <p14:tracePt t="40955" x="4600575" y="5348288"/>
          <p14:tracePt t="40961" x="4608513" y="5348288"/>
          <p14:tracePt t="40970" x="4622800" y="5362575"/>
          <p14:tracePt t="40984" x="4637088" y="5362575"/>
          <p14:tracePt t="40993" x="4651375" y="5370513"/>
          <p14:tracePt t="41003" x="4659313" y="5370513"/>
          <p14:tracePt t="41010" x="4659313" y="5384800"/>
          <p14:tracePt t="41020" x="4673600" y="5384800"/>
          <p14:tracePt t="41027" x="4687888" y="5384800"/>
          <p14:tracePt t="41037" x="4702175" y="5399088"/>
          <p14:tracePt t="41042" x="4710113" y="5399088"/>
          <p14:tracePt t="41057" x="4724400" y="5413375"/>
          <p14:tracePt t="41067" x="4738688" y="5413375"/>
          <p14:tracePt t="41074" x="4760913" y="5413375"/>
          <p14:tracePt t="41084" x="4760913" y="5421313"/>
          <p14:tracePt t="41091" x="4789488" y="5421313"/>
          <p14:tracePt t="41099" x="4803775" y="5421313"/>
          <p14:tracePt t="41107" x="4811713" y="5421313"/>
          <p14:tracePt t="41115" x="4826000" y="5421313"/>
          <p14:tracePt t="41123" x="4854575" y="5421313"/>
          <p14:tracePt t="41131" x="4862513" y="5421313"/>
          <p14:tracePt t="41139" x="4891088" y="5421313"/>
          <p14:tracePt t="41147" x="4905375" y="5435600"/>
          <p14:tracePt t="41156" x="4927600" y="5435600"/>
          <p14:tracePt t="41163" x="4956175" y="5435600"/>
          <p14:tracePt t="41173" x="4964113" y="5435600"/>
          <p14:tracePt t="41180" x="4978400" y="5435600"/>
          <p14:tracePt t="41188" x="5006975" y="5435600"/>
          <p14:tracePt t="41196" x="5014913" y="5435600"/>
          <p14:tracePt t="41205" x="5043488" y="5435600"/>
          <p14:tracePt t="41212" x="5065713" y="5435600"/>
          <p14:tracePt t="41221" x="5094288" y="5435600"/>
          <p14:tracePt t="41228" x="5130800" y="5435600"/>
          <p14:tracePt t="41237" x="5145088" y="5435600"/>
          <p14:tracePt t="41244" x="5167313" y="5435600"/>
          <p14:tracePt t="41253" x="5210175" y="5435600"/>
          <p14:tracePt t="41261" x="5232400" y="5435600"/>
          <p14:tracePt t="41270" x="5260975" y="5435600"/>
          <p14:tracePt t="41277" x="5283200" y="5435600"/>
          <p14:tracePt t="41287" x="5297488" y="5435600"/>
          <p14:tracePt t="41293" x="5319713" y="5435600"/>
          <p14:tracePt t="41303" x="5334000" y="5435600"/>
          <p14:tracePt t="41309" x="5348288" y="5435600"/>
          <p14:tracePt t="41319" x="5370513" y="5421313"/>
          <p14:tracePt t="41325" x="5384800" y="5421313"/>
          <p14:tracePt t="41335" x="5399088" y="5421313"/>
          <p14:tracePt t="41342" x="5421313" y="5421313"/>
          <p14:tracePt t="41351" x="5449888" y="5413375"/>
          <p14:tracePt t="41357" x="5464175" y="5413375"/>
          <p14:tracePt t="41368" x="5486400" y="5413375"/>
          <p14:tracePt t="41374" x="5522913" y="5413375"/>
          <p14:tracePt t="41383" x="5551488" y="5399088"/>
          <p14:tracePt t="41390" x="5573713" y="5399088"/>
          <p14:tracePt t="41401" x="5602288" y="5399088"/>
          <p14:tracePt t="41406" x="5624513" y="5399088"/>
          <p14:tracePt t="41417" x="5653088" y="5384800"/>
          <p14:tracePt t="41422" x="5675313" y="5384800"/>
          <p14:tracePt t="41433" x="5703888" y="5384800"/>
          <p14:tracePt t="41438" x="5726113" y="5384800"/>
          <p14:tracePt t="41450" x="5754688" y="5384800"/>
          <p14:tracePt t="41454" x="5776913" y="5384800"/>
          <p14:tracePt t="41467" x="5805488" y="5384800"/>
          <p14:tracePt t="41471" x="5827713" y="5384800"/>
          <p14:tracePt t="41484" x="5856288" y="5384800"/>
          <p14:tracePt t="41488" x="5878513" y="5370513"/>
          <p14:tracePt t="41501" x="5907088" y="5370513"/>
          <p14:tracePt t="41504" x="5943600" y="5370513"/>
          <p14:tracePt t="41518" x="5972175" y="5370513"/>
          <p14:tracePt t="41521" x="6008688" y="5370513"/>
          <p14:tracePt t="41534" x="6022975" y="5370513"/>
          <p14:tracePt t="41538" x="6059488" y="5370513"/>
          <p14:tracePt t="41550" x="6081713" y="5370513"/>
          <p14:tracePt t="41554" x="6096000" y="5370513"/>
          <p14:tracePt t="41567" x="6124575" y="5370513"/>
          <p14:tracePt t="41571" x="6146800" y="5370513"/>
          <p14:tracePt t="41583" x="6161088" y="5370513"/>
          <p14:tracePt t="41585" x="6175375" y="5370513"/>
          <p14:tracePt t="41592" x="6183313" y="5370513"/>
          <p14:tracePt t="41602" x="6197600" y="5370513"/>
          <p14:tracePt t="41608" x="6226175" y="5370513"/>
          <p14:tracePt t="41618" x="6234113" y="5384800"/>
          <p14:tracePt t="41624" x="6248400" y="5384800"/>
          <p14:tracePt t="41635" x="6262688" y="5384800"/>
          <p14:tracePt t="41640" x="6276975" y="5399088"/>
          <p14:tracePt t="41651" x="6299200" y="5399088"/>
          <p14:tracePt t="41656" x="6313488" y="5399088"/>
          <p14:tracePt t="41667" x="6313488" y="5413375"/>
          <p14:tracePt t="41673" x="6335713" y="5421313"/>
          <p14:tracePt t="41684" x="6350000" y="5421313"/>
          <p14:tracePt t="41688" x="6364288" y="5435600"/>
          <p14:tracePt t="41700" x="6378575" y="5435600"/>
          <p14:tracePt t="41705" x="6386513" y="5449888"/>
          <p14:tracePt t="41716" x="6400800" y="5449888"/>
          <p14:tracePt t="41721" x="6415088" y="5464175"/>
          <p14:tracePt t="41734" x="6437313" y="5472113"/>
          <p14:tracePt t="41738" x="6451600" y="5486400"/>
          <p14:tracePt t="41751" x="6465888" y="5486400"/>
          <p14:tracePt t="41755" x="6480175" y="5500688"/>
          <p14:tracePt t="41767" x="6488113" y="5514975"/>
          <p14:tracePt t="41771" x="6502400" y="5522913"/>
          <p14:tracePt t="41784" x="6516688" y="5537200"/>
          <p14:tracePt t="41788" x="6530975" y="5537200"/>
          <p14:tracePt t="41801" x="6538913" y="5551488"/>
          <p14:tracePt t="41805" x="6553200" y="5565775"/>
          <p14:tracePt t="41818" x="6567488" y="5573713"/>
          <p14:tracePt t="41822" x="6581775" y="5588000"/>
          <p14:tracePt t="41834" x="6604000" y="5602288"/>
          <p14:tracePt t="41835" x="6604000" y="5616575"/>
          <p14:tracePt t="41843" x="6618288" y="5638800"/>
          <p14:tracePt t="41852" x="6632575" y="5653088"/>
          <p14:tracePt t="41859" x="6632575" y="5667375"/>
          <p14:tracePt t="41869" x="6654800" y="5675313"/>
          <p14:tracePt t="41875" x="6654800" y="5689600"/>
          <p14:tracePt t="41885" x="6669088" y="5703888"/>
          <p14:tracePt t="41891" x="6683375" y="5726113"/>
          <p14:tracePt t="41902" x="6691313" y="5740400"/>
          <p14:tracePt t="41907" x="6705600" y="5754688"/>
          <p14:tracePt t="41917" x="6705600" y="5776913"/>
          <p14:tracePt t="41923" x="6719888" y="5805488"/>
          <p14:tracePt t="41935" x="6734175" y="5819775"/>
          <p14:tracePt t="41939" x="6742113" y="5827713"/>
          <p14:tracePt t="41951" x="6756400" y="5856288"/>
          <p14:tracePt t="41956" x="6770688" y="5870575"/>
          <p14:tracePt t="41968" x="6770688" y="5892800"/>
          <p14:tracePt t="41972" x="6784975" y="5907088"/>
          <p14:tracePt t="41984" x="6792913" y="5929313"/>
          <p14:tracePt t="41988" x="6792913" y="5943600"/>
          <p14:tracePt t="42001" x="6807200" y="5957888"/>
          <p14:tracePt t="42005" x="6807200" y="5980113"/>
          <p14:tracePt t="42017" x="6821488" y="5994400"/>
          <p14:tracePt t="42022" x="6821488" y="6008688"/>
          <p14:tracePt t="42034" x="6835775" y="6030913"/>
          <p14:tracePt t="42038" x="6843713" y="6059488"/>
          <p14:tracePt t="42051" x="6843713" y="6081713"/>
          <p14:tracePt t="42055" x="6858000" y="6110288"/>
          <p14:tracePt t="42068" x="6858000" y="6132513"/>
          <p14:tracePt t="42072" x="6858000" y="6161088"/>
          <p14:tracePt t="42084" x="6872288" y="6175375"/>
          <p14:tracePt t="42088" x="6872288" y="6197600"/>
          <p14:tracePt t="42101" x="6872288" y="6211888"/>
          <p14:tracePt t="42105" x="6886575" y="6226175"/>
          <p14:tracePt t="42118" x="6886575" y="6248400"/>
          <p14:tracePt t="42122" x="6886575" y="6276975"/>
          <p14:tracePt t="42134" x="6894513" y="6284913"/>
          <p14:tracePt t="42135" x="6894513" y="6299200"/>
          <p14:tracePt t="42141" x="6894513" y="6327775"/>
          <p14:tracePt t="42152" x="6908800" y="6335713"/>
          <p14:tracePt t="42158" x="6908800" y="6350000"/>
          <p14:tracePt t="42173" x="6908800" y="6364288"/>
          <p14:tracePt t="42181" x="6923088" y="6364288"/>
          <p14:tracePt t="42190" x="6923088" y="6378575"/>
          <p14:tracePt t="42431" x="6894513" y="6378575"/>
          <p14:tracePt t="42440" x="6858000" y="6378575"/>
          <p14:tracePt t="42448" x="6821488" y="6378575"/>
          <p14:tracePt t="42456" x="6756400" y="6378575"/>
          <p14:tracePt t="42464" x="6691313" y="6378575"/>
          <p14:tracePt t="42473" x="6618288" y="6364288"/>
          <p14:tracePt t="42481" x="6553200" y="6364288"/>
          <p14:tracePt t="42489" x="6480175" y="6335713"/>
          <p14:tracePt t="42497" x="6350000" y="6313488"/>
          <p14:tracePt t="42507" x="6211888" y="6276975"/>
          <p14:tracePt t="42514" x="6045200" y="6226175"/>
          <p14:tracePt t="42521" x="5907088" y="6175375"/>
          <p14:tracePt t="42529" x="5776913" y="6110288"/>
          <p14:tracePt t="42538" x="5653088" y="6045200"/>
          <p14:tracePt t="42546" x="5522913" y="5980113"/>
          <p14:tracePt t="42556" x="5472113" y="5943600"/>
          <p14:tracePt t="42564" x="5384800" y="5878513"/>
          <p14:tracePt t="42570" x="5297488" y="5819775"/>
          <p14:tracePt t="42578" x="5232400" y="5754688"/>
          <p14:tracePt t="42589" x="5181600" y="5703888"/>
          <p14:tracePt t="42597" x="5145088" y="5667375"/>
          <p14:tracePt t="42603" x="5094288" y="5616575"/>
          <p14:tracePt t="42610" x="5057775" y="5573713"/>
          <p14:tracePt t="42623" x="5057775" y="5565775"/>
          <p14:tracePt t="42630" x="5029200" y="5537200"/>
          <p14:tracePt t="42637" x="5006975" y="5500688"/>
          <p14:tracePt t="42643" x="4992688" y="5472113"/>
          <p14:tracePt t="42656" x="4978400" y="5464175"/>
          <p14:tracePt t="42664" x="4978400" y="5435600"/>
          <p14:tracePt t="42671" x="4964113" y="5421313"/>
          <p14:tracePt t="42677" x="4964113" y="5399088"/>
          <p14:tracePt t="42691" x="4964113" y="5384800"/>
          <p14:tracePt t="42692" x="4964113" y="5362575"/>
          <p14:tracePt t="42699" x="4964113" y="5334000"/>
          <p14:tracePt t="42708" x="4964113" y="5319713"/>
          <p14:tracePt t="42718" x="4964113" y="5311775"/>
          <p14:tracePt t="42723" x="4964113" y="5283200"/>
          <p14:tracePt t="42732" x="4964113" y="5268913"/>
          <p14:tracePt t="42740" x="4964113" y="5260975"/>
          <p14:tracePt t="42748" x="4964113" y="5246688"/>
          <p14:tracePt t="42756" x="4978400" y="5246688"/>
          <p14:tracePt t="42827" x="4978400" y="5260975"/>
          <p14:tracePt t="42837" x="4978400" y="5268913"/>
          <p14:tracePt t="42845" x="4978400" y="5297488"/>
          <p14:tracePt t="42854" x="4978400" y="5311775"/>
          <p14:tracePt t="42861" x="4978400" y="5348288"/>
          <p14:tracePt t="42872" x="4978400" y="5370513"/>
          <p14:tracePt t="42877" x="4978400" y="5413375"/>
          <p14:tracePt t="42889" x="4992688" y="5421313"/>
          <p14:tracePt t="42894" x="4992688" y="5449888"/>
          <p14:tracePt t="42904" x="5006975" y="5486400"/>
          <p14:tracePt t="42909" x="5006975" y="5514975"/>
          <p14:tracePt t="42920" x="5014913" y="5537200"/>
          <p14:tracePt t="42926" x="5014913" y="5551488"/>
          <p14:tracePt t="42937" x="5014913" y="5573713"/>
          <p14:tracePt t="42942" x="5029200" y="5588000"/>
          <p14:tracePt t="42952" x="5029200" y="5602288"/>
          <p14:tracePt t="42958" x="5043488" y="5624513"/>
          <p14:tracePt t="42968" x="5043488" y="5638800"/>
          <p14:tracePt t="42974" x="5043488" y="5653088"/>
          <p14:tracePt t="42984" x="5057775" y="5667375"/>
          <p14:tracePt t="42990" x="5057775" y="5689600"/>
          <p14:tracePt t="43001" x="5057775" y="5703888"/>
          <p14:tracePt t="43007" x="5065713" y="5718175"/>
          <p14:tracePt t="43018" x="5065713" y="5726113"/>
          <p14:tracePt t="43022" x="5065713" y="5740400"/>
          <p14:tracePt t="43034" x="5080000" y="5740400"/>
          <p14:tracePt t="43039" x="5080000" y="5754688"/>
          <p14:tracePt t="43062" x="5094288" y="5768975"/>
          <p14:tracePt t="43078" x="5094288" y="5776913"/>
          <p14:tracePt t="43094" x="5108575" y="5791200"/>
          <p14:tracePt t="43110" x="5108575" y="5805488"/>
          <p14:tracePt t="43126" x="5116513" y="5819775"/>
          <p14:tracePt t="43137" x="5116513" y="5827713"/>
          <p14:tracePt t="43144" x="5130800" y="5827713"/>
          <p14:tracePt t="43159" x="5130800" y="5842000"/>
          <p14:tracePt t="43168" x="5145088" y="5856288"/>
          <p14:tracePt t="43183" x="5159375" y="5856288"/>
          <p14:tracePt t="43191" x="5159375" y="5870575"/>
          <p14:tracePt t="43207" x="5167313" y="5878513"/>
          <p14:tracePt t="43223" x="5181600" y="5892800"/>
          <p14:tracePt t="43248" x="5195888" y="5907088"/>
          <p14:tracePt t="43272" x="5195888" y="5921375"/>
          <p14:tracePt t="43280" x="5210175" y="5921375"/>
          <p14:tracePt t="43336" x="5210175" y="5929313"/>
          <p14:tracePt t="43360" x="5218113" y="5929313"/>
          <p14:tracePt t="44791" x="5218113" y="5921375"/>
          <p14:tracePt t="44801" x="5218113" y="5907088"/>
          <p14:tracePt t="44808" x="5210175" y="5892800"/>
          <p14:tracePt t="44819" x="5210175" y="5878513"/>
          <p14:tracePt t="44825" x="5210175" y="5870575"/>
          <p14:tracePt t="44835" x="5195888" y="5856288"/>
          <p14:tracePt t="44840" x="5195888" y="5842000"/>
          <p14:tracePt t="44849" x="5181600" y="5827713"/>
          <p14:tracePt t="44857" x="5181600" y="5819775"/>
          <p14:tracePt t="44865" x="5167313" y="5805488"/>
          <p14:tracePt t="44873" x="5167313" y="5791200"/>
          <p14:tracePt t="44881" x="5159375" y="5776913"/>
          <p14:tracePt t="44889" x="5159375" y="5754688"/>
          <p14:tracePt t="44897" x="5159375" y="5740400"/>
          <p14:tracePt t="44905" x="5145088" y="5726113"/>
          <p14:tracePt t="44913" x="5145088" y="5718175"/>
          <p14:tracePt t="44929" x="5145088" y="5703888"/>
          <p14:tracePt t="44938" x="5130800" y="5689600"/>
          <p14:tracePt t="44961" x="5130800" y="5675313"/>
          <p14:tracePt t="44970" x="5116513" y="5675313"/>
          <p14:tracePt t="44978" x="5116513" y="5667375"/>
          <p14:tracePt t="45001" x="5116513" y="5653088"/>
          <p14:tracePt t="45010" x="5108575" y="5653088"/>
          <p14:tracePt t="45058" x="5108575" y="5638800"/>
          <p14:tracePt t="45074" x="5094288" y="5638800"/>
          <p14:tracePt t="45155" x="5094288" y="5653088"/>
          <p14:tracePt t="45171" x="5094288" y="5667375"/>
          <p14:tracePt t="45180" x="5094288" y="5675313"/>
          <p14:tracePt t="45195" x="5094288" y="5689600"/>
          <p14:tracePt t="45205" x="5094288" y="5703888"/>
          <p14:tracePt t="45212" x="5094288" y="5718175"/>
          <p14:tracePt t="45223" x="5094288" y="5726113"/>
          <p14:tracePt t="45229" x="5094288" y="5740400"/>
          <p14:tracePt t="45240" x="5094288" y="5754688"/>
          <p14:tracePt t="45252" x="5094288" y="5768975"/>
          <p14:tracePt t="45261" x="5094288" y="5776913"/>
          <p14:tracePt t="45271" x="5094288" y="5791200"/>
          <p14:tracePt t="45277" x="5094288" y="5805488"/>
          <p14:tracePt t="45288" x="5108575" y="5805488"/>
          <p14:tracePt t="45293" x="5108575" y="5819775"/>
          <p14:tracePt t="45305" x="5108575" y="5827713"/>
          <p14:tracePt t="45309" x="5108575" y="5842000"/>
          <p14:tracePt t="45324" x="5116513" y="5842000"/>
          <p14:tracePt t="45326" x="5116513" y="5856288"/>
          <p14:tracePt t="45339" x="5116513" y="5870575"/>
          <p14:tracePt t="45349" x="5116513" y="5878513"/>
          <p14:tracePt t="45365" x="5130800" y="5892800"/>
          <p14:tracePt t="45374" x="5130800" y="5907088"/>
          <p14:tracePt t="45397" x="5145088" y="5921375"/>
          <p14:tracePt t="45406" x="5145088" y="5929313"/>
          <p14:tracePt t="45429" x="5145088" y="5943600"/>
          <p14:tracePt t="45439" x="5145088" y="5957888"/>
          <p14:tracePt t="45447" x="5159375" y="5957888"/>
          <p14:tracePt t="45462" x="5159375" y="5972175"/>
          <p14:tracePt t="45474" x="5167313" y="5972175"/>
          <p14:tracePt t="45479" x="5167313" y="5980113"/>
          <p14:tracePt t="45494" x="5167313" y="5994400"/>
          <p14:tracePt t="45510" x="5181600" y="5994400"/>
          <p14:tracePt t="45521" x="5181600" y="6008688"/>
          <p14:tracePt t="45535" x="5181600" y="6022975"/>
          <p14:tracePt t="45543" x="5195888" y="6022975"/>
          <p14:tracePt t="45553" x="5195888" y="6030913"/>
          <p14:tracePt t="45567" x="5210175" y="6045200"/>
          <p14:tracePt t="45592" x="5210175" y="6059488"/>
          <p14:tracePt t="45602" x="5218113" y="6059488"/>
          <p14:tracePt t="45617" x="5218113" y="6073775"/>
          <p14:tracePt t="45625" x="5232400" y="6073775"/>
          <p14:tracePt t="45635" x="5232400" y="6081713"/>
          <p14:tracePt t="45641" x="5246688" y="6081713"/>
          <p14:tracePt t="45648" x="5246688" y="6096000"/>
          <p14:tracePt t="45656" x="5260975" y="6096000"/>
          <p14:tracePt t="45664" x="5260975" y="6110288"/>
          <p14:tracePt t="45672" x="5268913" y="6110288"/>
          <p14:tracePt t="45689" x="5283200" y="6124575"/>
          <p14:tracePt t="45704" x="5297488" y="6132513"/>
          <p14:tracePt t="45721" x="5311775" y="6132513"/>
          <p14:tracePt t="45745" x="5319713" y="6132513"/>
          <p14:tracePt t="45755" x="5319713" y="6146800"/>
          <p14:tracePt t="45761" x="5334000" y="6146800"/>
          <p14:tracePt t="45786" x="5348288" y="6146800"/>
          <p14:tracePt t="45802" x="5362575" y="6146800"/>
          <p14:tracePt t="45810" x="5362575" y="6161088"/>
          <p14:tracePt t="45826" x="5370513" y="6161088"/>
          <p14:tracePt t="45859" x="5384800" y="6161088"/>
          <p14:tracePt t="45891" x="5399088" y="6161088"/>
          <p14:tracePt t="45972" x="5399088" y="6175375"/>
          <p14:tracePt t="47863" x="5413375" y="6161088"/>
          <p14:tracePt t="47871" x="5435600" y="6132513"/>
          <p14:tracePt t="47879" x="5464175" y="6124575"/>
          <p14:tracePt t="47888" x="5472113" y="6110288"/>
          <p14:tracePt t="47895" x="5500688" y="6081713"/>
          <p14:tracePt t="47904" x="5522913" y="6059488"/>
          <p14:tracePt t="47911" x="5551488" y="6045200"/>
          <p14:tracePt t="47924" x="5565775" y="6030913"/>
          <p14:tracePt t="47927" x="5573713" y="6022975"/>
          <p14:tracePt t="47941" x="5588000" y="6008688"/>
          <p14:tracePt t="47944" x="5602288" y="5994400"/>
          <p14:tracePt t="47957" x="5616575" y="5980113"/>
          <p14:tracePt t="47960" x="5616575" y="5972175"/>
          <p14:tracePt t="47973" x="5624513" y="5957888"/>
          <p14:tracePt t="47976" x="5638800" y="5943600"/>
          <p14:tracePt t="47991" x="5653088" y="5929313"/>
          <p14:tracePt t="47994" x="5653088" y="5921375"/>
          <p14:tracePt t="48007" x="5667375" y="5892800"/>
          <p14:tracePt t="48010" x="5675313" y="5892800"/>
          <p14:tracePt t="48022" x="5689600" y="5878513"/>
          <p14:tracePt t="48026" x="5689600" y="5870575"/>
          <p14:tracePt t="48038" x="5703888" y="5856288"/>
          <p14:tracePt t="48041" x="5703888" y="5842000"/>
          <p14:tracePt t="48055" x="5703888" y="5827713"/>
          <p14:tracePt t="48058" x="5703888" y="5819775"/>
          <p14:tracePt t="48065" x="5718175" y="5819775"/>
          <p14:tracePt t="48075" x="5718175" y="5805488"/>
          <p14:tracePt t="48082" x="5718175" y="5791200"/>
          <p14:tracePt t="48090" x="5726113" y="5768975"/>
          <p14:tracePt t="48104" x="5740400" y="5754688"/>
          <p14:tracePt t="48113" x="5740400" y="5740400"/>
          <p14:tracePt t="48121" x="5754688" y="5726113"/>
          <p14:tracePt t="48129" x="5768975" y="5718175"/>
          <p14:tracePt t="48138" x="5768975" y="5703888"/>
          <p14:tracePt t="48146" x="5768975" y="5689600"/>
          <p14:tracePt t="48154" x="5776913" y="5675313"/>
          <p14:tracePt t="48162" x="5776913" y="5667375"/>
          <p14:tracePt t="48170" x="5791200" y="5653088"/>
          <p14:tracePt t="48178" x="5791200" y="5638800"/>
          <p14:tracePt t="48186" x="5805488" y="5624513"/>
          <p14:tracePt t="48194" x="5819775" y="5616575"/>
          <p14:tracePt t="48202" x="5827713" y="5602288"/>
          <p14:tracePt t="48210" x="5842000" y="5588000"/>
          <p14:tracePt t="48219" x="5870575" y="5573713"/>
          <p14:tracePt t="48227" x="5892800" y="5565775"/>
          <p14:tracePt t="48235" x="5921375" y="5551488"/>
          <p14:tracePt t="48243" x="5929313" y="5551488"/>
          <p14:tracePt t="48252" x="5980113" y="5537200"/>
          <p14:tracePt t="48259" x="5994400" y="5537200"/>
          <p14:tracePt t="48268" x="6030913" y="5537200"/>
          <p14:tracePt t="48275" x="6081713" y="5537200"/>
          <p14:tracePt t="48284" x="6110288" y="5537200"/>
          <p14:tracePt t="48291" x="6132513" y="5537200"/>
          <p14:tracePt t="48300" x="6197600" y="5537200"/>
          <p14:tracePt t="48308" x="6211888" y="5537200"/>
          <p14:tracePt t="48317" x="6262688" y="5537200"/>
          <p14:tracePt t="48324" x="6276975" y="5537200"/>
          <p14:tracePt t="48334" x="6313488" y="5537200"/>
          <p14:tracePt t="48340" x="6335713" y="5537200"/>
          <p14:tracePt t="48350" x="6364288" y="5537200"/>
          <p14:tracePt t="48356" x="6386513" y="5537200"/>
          <p14:tracePt t="48367" x="6429375" y="5551488"/>
          <p14:tracePt t="48373" x="6451600" y="5565775"/>
          <p14:tracePt t="48383" x="6488113" y="5573713"/>
          <p14:tracePt t="48388" x="6516688" y="5588000"/>
          <p14:tracePt t="48400" x="6530975" y="5602288"/>
          <p14:tracePt t="48404" x="6581775" y="5624513"/>
          <p14:tracePt t="48417" x="6604000" y="5638800"/>
          <p14:tracePt t="48421" x="6618288" y="5653088"/>
          <p14:tracePt t="48434" x="6654800" y="5675313"/>
          <p14:tracePt t="48437" x="6691313" y="5703888"/>
          <p14:tracePt t="48450" x="6734175" y="5726113"/>
          <p14:tracePt t="48454" x="6756400" y="5754688"/>
          <p14:tracePt t="48467" x="6784975" y="5776913"/>
          <p14:tracePt t="48471" x="6807200" y="5805488"/>
          <p14:tracePt t="48484" x="6835775" y="5842000"/>
          <p14:tracePt t="48488" x="6872288" y="5878513"/>
          <p14:tracePt t="48500" x="6894513" y="5921375"/>
          <p14:tracePt t="48504" x="6908800" y="5957888"/>
          <p14:tracePt t="48517" x="6937375" y="6008688"/>
          <p14:tracePt t="48520" x="6945313" y="6045200"/>
          <p14:tracePt t="48533" x="6945313" y="6110288"/>
          <p14:tracePt t="48537" x="6959600" y="6161088"/>
          <p14:tracePt t="48550" x="6959600" y="6226175"/>
          <p14:tracePt t="48551" x="6959600" y="6284913"/>
          <p14:tracePt t="48558" x="6959600" y="6350000"/>
          <p14:tracePt t="48567" x="6937375" y="6415088"/>
          <p14:tracePt t="48575" x="6923088" y="6480175"/>
          <p14:tracePt t="48583" x="6894513" y="6538913"/>
          <p14:tracePt t="48591" x="6872288" y="6581775"/>
          <p14:tracePt t="48600" x="6843713" y="6632575"/>
          <p14:tracePt t="48607" x="6807200" y="6669088"/>
          <p14:tracePt t="48616" x="6770688" y="6705600"/>
          <p14:tracePt t="48623" x="6734175" y="6742113"/>
          <p14:tracePt t="48634" x="6691313" y="6784975"/>
          <p14:tracePt t="48638" x="6640513" y="6821488"/>
          <p14:tracePt t="48650" x="6589713" y="6843713"/>
          <p14:tracePt t="48858" x="6386513" y="6843713"/>
          <p14:tracePt t="48865" x="6378575" y="6821488"/>
          <p14:tracePt t="48873" x="6364288" y="6807200"/>
          <p14:tracePt t="48881" x="6335713" y="6756400"/>
          <p14:tracePt t="48889" x="6284913" y="6683375"/>
          <p14:tracePt t="48897" x="6234113" y="6589713"/>
          <p14:tracePt t="48906" x="6161088" y="6502400"/>
          <p14:tracePt t="48914" x="6073775" y="6415088"/>
          <p14:tracePt t="48923" x="6059488" y="6386513"/>
          <p14:tracePt t="48930" x="6008688" y="6350000"/>
          <p14:tracePt t="48938" x="5842000" y="6197600"/>
          <p14:tracePt t="48946" x="5791200" y="6175375"/>
          <p14:tracePt t="48954" x="5703888" y="6110288"/>
          <p14:tracePt t="48962" x="5616575" y="6045200"/>
          <p14:tracePt t="48971" x="5537200" y="6008688"/>
          <p14:tracePt t="48979" x="5464175" y="5957888"/>
          <p14:tracePt t="48987" x="5384800" y="5929313"/>
          <p14:tracePt t="48995" x="5334000" y="5892800"/>
          <p14:tracePt t="49003" x="5311775" y="5878513"/>
          <p14:tracePt t="49011" x="5268913" y="5856288"/>
          <p14:tracePt t="49019" x="5232400" y="5827713"/>
          <p14:tracePt t="49027" x="5210175" y="5819775"/>
          <p14:tracePt t="49036" x="5181600" y="5805488"/>
          <p14:tracePt t="49043" x="5167313" y="5776913"/>
          <p14:tracePt t="49052" x="5159375" y="5776913"/>
          <p14:tracePt t="49059" x="5145088" y="5768975"/>
          <p14:tracePt t="49068" x="5145088" y="5754688"/>
          <p14:tracePt t="49075" x="5130800" y="5740400"/>
          <p14:tracePt t="49091" x="5116513" y="5726113"/>
          <p14:tracePt t="49108" x="5108575" y="5718175"/>
          <p14:tracePt t="49118" x="5108575" y="5703888"/>
          <p14:tracePt t="49124" x="5094288" y="5675313"/>
          <p14:tracePt t="49132" x="5080000" y="5667375"/>
          <p14:tracePt t="49140" x="5080000" y="5653088"/>
          <p14:tracePt t="49148" x="5065713" y="5624513"/>
          <p14:tracePt t="49156" x="5057775" y="5616575"/>
          <p14:tracePt t="49164" x="5057775" y="5588000"/>
          <p14:tracePt t="49172" x="5043488" y="5573713"/>
          <p14:tracePt t="49180" x="5029200" y="5551488"/>
          <p14:tracePt t="49189" x="5029200" y="5537200"/>
          <p14:tracePt t="49197" x="5014913" y="5522913"/>
          <p14:tracePt t="49205" x="5014913" y="5514975"/>
          <p14:tracePt t="49213" x="5014913" y="5500688"/>
          <p14:tracePt t="49228" x="5014913" y="5486400"/>
          <p14:tracePt t="49245" x="5014913" y="5472113"/>
          <p14:tracePt t="49261" x="5014913" y="5464175"/>
          <p14:tracePt t="49276" x="5014913" y="5449888"/>
          <p14:tracePt t="49293" x="5014913" y="5435600"/>
          <p14:tracePt t="49309" x="5029200" y="5435600"/>
          <p14:tracePt t="49318" x="5029200" y="5421313"/>
          <p14:tracePt t="49333" x="5043488" y="5413375"/>
          <p14:tracePt t="49455" x="5043488" y="5421313"/>
          <p14:tracePt t="49463" x="5043488" y="5435600"/>
          <p14:tracePt t="49479" x="5043488" y="5449888"/>
          <p14:tracePt t="49495" x="5043488" y="5464175"/>
          <p14:tracePt t="49511" x="5043488" y="5472113"/>
          <p14:tracePt t="49521" x="5043488" y="5486400"/>
          <p14:tracePt t="49528" x="5043488" y="5500688"/>
          <p14:tracePt t="49538" x="5043488" y="5514975"/>
          <p14:tracePt t="49545" x="5043488" y="5522913"/>
          <p14:tracePt t="49554" x="5043488" y="5537200"/>
          <p14:tracePt t="49561" x="5043488" y="5551488"/>
          <p14:tracePt t="49570" x="5043488" y="5565775"/>
          <p14:tracePt t="49577" x="5043488" y="5573713"/>
          <p14:tracePt t="49586" x="5043488" y="5588000"/>
          <p14:tracePt t="49593" x="5043488" y="5602288"/>
          <p14:tracePt t="49602" x="5043488" y="5616575"/>
          <p14:tracePt t="49609" x="5057775" y="5624513"/>
          <p14:tracePt t="49619" x="5057775" y="5638800"/>
          <p14:tracePt t="49625" x="5057775" y="5653088"/>
          <p14:tracePt t="49641" x="5065713" y="5667375"/>
          <p14:tracePt t="49649" x="5065713" y="5675313"/>
          <p14:tracePt t="49657" x="5065713" y="5689600"/>
          <p14:tracePt t="49673" x="5065713" y="5703888"/>
          <p14:tracePt t="49689" x="5065713" y="5718175"/>
          <p14:tracePt t="49697" x="5065713" y="5726113"/>
          <p14:tracePt t="49714" x="5080000" y="5740400"/>
          <p14:tracePt t="49722" x="5080000" y="5754688"/>
          <p14:tracePt t="49730" x="5080000" y="5768975"/>
          <p14:tracePt t="49738" x="5080000" y="5776913"/>
          <p14:tracePt t="49746" x="5080000" y="5791200"/>
          <p14:tracePt t="49762" x="5094288" y="5805488"/>
          <p14:tracePt t="49772" x="5094288" y="5819775"/>
          <p14:tracePt t="49786" x="5094288" y="5827713"/>
          <p14:tracePt t="49795" x="5108575" y="5842000"/>
          <p14:tracePt t="49811" x="5108575" y="5856288"/>
          <p14:tracePt t="49820" x="5108575" y="5870575"/>
          <p14:tracePt t="49827" x="5116513" y="5870575"/>
          <p14:tracePt t="49837" x="5116513" y="5878513"/>
          <p14:tracePt t="49851" x="5130800" y="5892800"/>
          <p14:tracePt t="49867" x="5130800" y="5907088"/>
          <p14:tracePt t="49875" x="5145088" y="5907088"/>
          <p14:tracePt t="49885" x="5145088" y="5921375"/>
          <p14:tracePt t="49892" x="5159375" y="5921375"/>
          <p14:tracePt t="49901" x="5159375" y="5929313"/>
          <p14:tracePt t="49908" x="5167313" y="5943600"/>
          <p14:tracePt t="49918" x="5181600" y="5943600"/>
          <p14:tracePt t="49932" x="5195888" y="5957888"/>
          <p14:tracePt t="49940" x="5210175" y="5972175"/>
          <p14:tracePt t="49948" x="5218113" y="5972175"/>
          <p14:tracePt t="49964" x="5232400" y="5980113"/>
          <p14:tracePt t="49973" x="5246688" y="5980113"/>
          <p14:tracePt t="49988" x="5260975" y="5980113"/>
          <p14:tracePt t="50013" x="5268913" y="5980113"/>
          <p14:tracePt t="50086" x="5283200" y="5980113"/>
          <p14:tracePt t="50150" x="5268913" y="5972175"/>
          <p14:tracePt t="50158" x="5260975" y="5972175"/>
          <p14:tracePt t="50168" x="5246688" y="5957888"/>
          <p14:tracePt t="50175" x="5232400" y="5943600"/>
          <p14:tracePt t="50186" x="5218113" y="5929313"/>
          <p14:tracePt t="50190" x="5210175" y="5921375"/>
          <p14:tracePt t="50202" x="5195888" y="5892800"/>
          <p14:tracePt t="50207" x="5181600" y="5878513"/>
          <p14:tracePt t="50215" x="5159375" y="5870575"/>
          <p14:tracePt t="50223" x="5145088" y="5856288"/>
          <p14:tracePt t="50231" x="5130800" y="5827713"/>
          <p14:tracePt t="50239" x="5116513" y="5819775"/>
          <p14:tracePt t="50247" x="5116513" y="5791200"/>
          <p14:tracePt t="50256" x="5094288" y="5776913"/>
          <p14:tracePt t="50264" x="5094288" y="5768975"/>
          <p14:tracePt t="50271" x="5080000" y="5740400"/>
          <p14:tracePt t="50280" x="5080000" y="5726113"/>
          <p14:tracePt t="50288" x="5065713" y="5718175"/>
          <p14:tracePt t="50296" x="5057775" y="5689600"/>
          <p14:tracePt t="50304" x="5057775" y="5675313"/>
          <p14:tracePt t="50312" x="5057775" y="5667375"/>
          <p14:tracePt t="50320" x="5043488" y="5638800"/>
          <p14:tracePt t="50335" x="5043488" y="5624513"/>
          <p14:tracePt t="50344" x="5029200" y="5602288"/>
          <p14:tracePt t="50354" x="5029200" y="5588000"/>
          <p14:tracePt t="50361" x="5029200" y="5573713"/>
          <p14:tracePt t="50370" x="5029200" y="5565775"/>
          <p14:tracePt t="50377" x="5029200" y="5551488"/>
          <p14:tracePt t="50392" x="5029200" y="5537200"/>
          <p14:tracePt t="50401" x="5029200" y="5522913"/>
          <p14:tracePt t="50498" x="5029200" y="5537200"/>
          <p14:tracePt t="50506" x="5029200" y="5551488"/>
          <p14:tracePt t="50514" x="5029200" y="5565775"/>
          <p14:tracePt t="50523" x="5029200" y="5573713"/>
          <p14:tracePt t="50531" x="5029200" y="5588000"/>
          <p14:tracePt t="50538" x="5029200" y="5624513"/>
          <p14:tracePt t="50546" x="5057775" y="5653088"/>
          <p14:tracePt t="50554" x="5065713" y="5689600"/>
          <p14:tracePt t="50562" x="5080000" y="5718175"/>
          <p14:tracePt t="50571" x="5108575" y="5740400"/>
          <p14:tracePt t="50579" x="5145088" y="5776913"/>
          <p14:tracePt t="50587" x="5195888" y="5819775"/>
          <p14:tracePt t="50595" x="5246688" y="5842000"/>
          <p14:tracePt t="50603" x="5348288" y="5878513"/>
          <p14:tracePt t="50611" x="5435600" y="5907088"/>
          <p14:tracePt t="50619" x="5551488" y="5921375"/>
          <p14:tracePt t="50627" x="5667375" y="5921375"/>
          <p14:tracePt t="50636" x="5819775" y="5929313"/>
          <p14:tracePt t="50643" x="5972175" y="5929313"/>
          <p14:tracePt t="50652" x="6124575" y="5929313"/>
          <p14:tracePt t="50659" x="6299200" y="5929313"/>
          <p14:tracePt t="50668" x="6451600" y="5929313"/>
          <p14:tracePt t="50675" x="6589713" y="5929313"/>
          <p14:tracePt t="50684" x="6742113" y="5929313"/>
          <p14:tracePt t="50691" x="6886575" y="5929313"/>
          <p14:tracePt t="50701" x="7024688" y="5929313"/>
          <p14:tracePt t="50708" x="7177088" y="5929313"/>
          <p14:tracePt t="50716" x="7329488" y="5943600"/>
          <p14:tracePt t="50724" x="7467600" y="5943600"/>
          <p14:tracePt t="50734" x="7605713" y="5943600"/>
          <p14:tracePt t="50741" x="7758113" y="5943600"/>
          <p14:tracePt t="50750" x="7910513" y="5943600"/>
          <p14:tracePt t="50757" x="8040688" y="5943600"/>
          <p14:tracePt t="50767" x="8193088" y="5943600"/>
          <p14:tracePt t="50773" x="8258175" y="5943600"/>
          <p14:tracePt t="50783" x="8382000" y="5943600"/>
          <p14:tracePt t="50789" x="8599488" y="5929313"/>
          <p14:tracePt t="50800" x="8664575" y="5921375"/>
          <p14:tracePt t="50805" x="8774113" y="5907088"/>
          <p14:tracePt t="50817" x="8875713" y="5907088"/>
          <p14:tracePt t="50821" x="8904288" y="5892800"/>
          <p14:tracePt t="50833" x="8977313" y="5878513"/>
          <p14:tracePt t="50837" x="9028113" y="5870575"/>
          <p14:tracePt t="50851" x="9070975" y="5870575"/>
          <p14:tracePt t="50854" x="9093200" y="5856288"/>
          <p14:tracePt t="50867" x="9121775" y="5856288"/>
          <p14:tracePt t="50870" x="9129713" y="5842000"/>
          <p14:tracePt t="50886" x="9144000" y="5819775"/>
          <p14:tracePt t="51452" x="9158288" y="5819775"/>
          <p14:tracePt t="51460" x="9180513" y="5819775"/>
          <p14:tracePt t="51469" x="9194800" y="5805488"/>
          <p14:tracePt t="51476" x="9209088" y="5805488"/>
          <p14:tracePt t="51485" x="9231313" y="5791200"/>
          <p14:tracePt t="51492" x="9259888" y="5791200"/>
          <p14:tracePt t="51501" x="9282113" y="5776913"/>
          <p14:tracePt t="51508" x="9310688" y="5768975"/>
          <p14:tracePt t="51518" x="9332913" y="5754688"/>
          <p14:tracePt t="51525" x="9347200" y="5754688"/>
          <p14:tracePt t="51534" x="9375775" y="5754688"/>
          <p14:tracePt t="51541" x="9383713" y="5740400"/>
          <p14:tracePt t="51549" x="9398000" y="5740400"/>
          <p14:tracePt t="51557" x="9412288" y="5740400"/>
          <p14:tracePt t="51565" x="9426575" y="5740400"/>
          <p14:tracePt t="51573" x="9434513" y="5740400"/>
          <p14:tracePt t="51588" x="9448800" y="5740400"/>
          <p14:tracePt t="51604" x="9448800" y="5726113"/>
          <p14:tracePt t="51709" x="9434513" y="5726113"/>
          <p14:tracePt t="51719" x="9412288" y="5726113"/>
          <p14:tracePt t="51734" x="9375775" y="5726113"/>
          <p14:tracePt t="51743" x="9347200" y="5726113"/>
          <p14:tracePt t="51752" x="9324975" y="5726113"/>
          <p14:tracePt t="51759" x="9296400" y="5726113"/>
          <p14:tracePt t="51769" x="9274175" y="5726113"/>
          <p14:tracePt t="51776" x="9245600" y="5726113"/>
          <p14:tracePt t="51786" x="9231313" y="5726113"/>
          <p14:tracePt t="51791" x="9209088" y="5726113"/>
          <p14:tracePt t="51803" x="9180513" y="5726113"/>
          <p14:tracePt t="51808" x="9158288" y="5726113"/>
          <p14:tracePt t="51823" x="9144000" y="5726113"/>
          <p14:tracePt t="51831" x="9129713" y="5726113"/>
          <p14:tracePt t="51840" x="9121775" y="5726113"/>
          <p14:tracePt t="51863" x="9107488" y="5726113"/>
          <p14:tracePt t="51992" x="9121775" y="5726113"/>
          <p14:tracePt t="52002" x="9129713" y="5718175"/>
          <p14:tracePt t="52010" x="9158288" y="5718175"/>
          <p14:tracePt t="52019" x="9172575" y="5718175"/>
          <p14:tracePt t="52026" x="9194800" y="5718175"/>
          <p14:tracePt t="52036" x="9231313" y="5718175"/>
          <p14:tracePt t="52042" x="9274175" y="5718175"/>
          <p14:tracePt t="52053" x="9310688" y="5718175"/>
          <p14:tracePt t="52058" x="9361488" y="5718175"/>
          <p14:tracePt t="52069" x="9412288" y="5718175"/>
          <p14:tracePt t="52074" x="9463088" y="5718175"/>
          <p14:tracePt t="52085" x="9528175" y="5718175"/>
          <p14:tracePt t="52091" x="9586913" y="5718175"/>
          <p14:tracePt t="52102" x="9666288" y="5718175"/>
          <p14:tracePt t="52107" x="9804400" y="5718175"/>
          <p14:tracePt t="52115" x="9891713" y="5718175"/>
          <p14:tracePt t="52123" x="10007600" y="5718175"/>
          <p14:tracePt t="52131" x="10072688" y="5718175"/>
          <p14:tracePt t="52139" x="10174288" y="5718175"/>
          <p14:tracePt t="52147" x="10275888" y="5718175"/>
          <p14:tracePt t="52155" x="10348913" y="5718175"/>
          <p14:tracePt t="52163" x="10442575" y="5718175"/>
          <p14:tracePt t="52173" x="10501313" y="5718175"/>
          <p14:tracePt t="52180" x="10544175" y="5718175"/>
          <p14:tracePt t="52188" x="10594975" y="5718175"/>
          <p14:tracePt t="52196" x="10645775" y="5718175"/>
          <p14:tracePt t="52206" x="10682288" y="5718175"/>
          <p14:tracePt t="52213" x="10718800" y="5718175"/>
          <p14:tracePt t="52220" x="10747375" y="5703888"/>
          <p14:tracePt t="52228" x="10769600" y="5703888"/>
          <p14:tracePt t="52238" x="10798175" y="5703888"/>
          <p14:tracePt t="52245" x="10806113" y="5703888"/>
          <p14:tracePt t="52252" x="10820400" y="5703888"/>
          <p14:tracePt t="52275" x="10834688" y="5703888"/>
          <p14:tracePt t="53463" x="10798175" y="5675313"/>
          <p14:tracePt t="53472" x="10755313" y="5653088"/>
          <p14:tracePt t="53480" x="10696575" y="5624513"/>
          <p14:tracePt t="53488" x="10645775" y="5588000"/>
          <p14:tracePt t="53496" x="10552113" y="5537200"/>
          <p14:tracePt t="53504" x="10428288" y="5464175"/>
          <p14:tracePt t="53513" x="10275888" y="5370513"/>
          <p14:tracePt t="53521" x="9971088" y="5218113"/>
          <p14:tracePt t="53529" x="9739313" y="5108575"/>
          <p14:tracePt t="53537" x="9477375" y="5006975"/>
          <p14:tracePt t="53545" x="9158288" y="4876800"/>
          <p14:tracePt t="53553" x="8534400" y="4637088"/>
          <p14:tracePt t="53561" x="8308975" y="4557713"/>
          <p14:tracePt t="53569" x="7518400" y="4267200"/>
          <p14:tracePt t="53577" x="7300913" y="4216400"/>
          <p14:tracePt t="53586" x="6835775" y="4049713"/>
          <p14:tracePt t="53594" x="6400800" y="3875088"/>
          <p14:tracePt t="53602" x="6226175" y="3795713"/>
          <p14:tracePt t="53610" x="5878513" y="3671888"/>
          <p14:tracePt t="53619" x="5573713" y="3556000"/>
          <p14:tracePt t="53626" x="5311775" y="3440113"/>
          <p14:tracePt t="53636" x="5232400" y="3417888"/>
          <p14:tracePt t="53642" x="5057775" y="3352800"/>
          <p14:tracePt t="53652" x="5006975" y="3330575"/>
          <p14:tracePt t="53658" x="4927600" y="3302000"/>
          <p14:tracePt t="53668" x="4854575" y="3287713"/>
          <p14:tracePt t="53674" x="4811713" y="3265488"/>
          <p14:tracePt t="53685" x="4789488" y="3265488"/>
          <p14:tracePt t="53690" x="4775200" y="3265488"/>
          <p14:tracePt t="53701" x="4760913" y="3265488"/>
          <p14:tracePt t="53996" x="4760913" y="3251200"/>
          <p14:tracePt t="54006" x="4760913" y="3228975"/>
          <p14:tracePt t="54014" x="4760913" y="3200400"/>
          <p14:tracePt t="54022" x="4760913" y="3178175"/>
          <p14:tracePt t="54030" x="4775200" y="3163888"/>
          <p14:tracePt t="54038" x="4789488" y="3113088"/>
          <p14:tracePt t="54046" x="4811713" y="3062288"/>
          <p14:tracePt t="54054" x="4862513" y="2974975"/>
          <p14:tracePt t="54062" x="4913313" y="2895600"/>
          <p14:tracePt t="54071" x="4978400" y="2779713"/>
          <p14:tracePt t="54079" x="5057775" y="2678113"/>
          <p14:tracePt t="54089" x="5130800" y="2540000"/>
          <p14:tracePt t="54096" x="5218113" y="2401888"/>
          <p14:tracePt t="54103" x="5297488" y="2263775"/>
          <p14:tracePt t="54111" x="5334000" y="2198688"/>
          <p14:tracePt t="54122" x="5370513" y="2097088"/>
          <p14:tracePt t="54130" x="5413375" y="2009775"/>
          <p14:tracePt t="54136" x="5421313" y="1966913"/>
          <p14:tracePt t="54143" x="5449888" y="1916113"/>
          <p14:tracePt t="54156" x="5464175" y="1865313"/>
          <p14:tracePt t="54164" x="5464175" y="1828800"/>
          <p14:tracePt t="54170" x="5464175" y="1792288"/>
          <p14:tracePt t="54176" x="5464175" y="1763713"/>
          <p14:tracePt t="54188" x="5464175" y="1755775"/>
          <p14:tracePt t="54196" x="5464175" y="1727200"/>
          <p14:tracePt t="54201" x="5464175" y="1704975"/>
          <p14:tracePt t="54208" x="5464175" y="1690688"/>
          <p14:tracePt t="54221" x="5464175" y="1676400"/>
          <p14:tracePt t="54228" x="5464175" y="1662113"/>
          <p14:tracePt t="54233" x="5464175" y="1654175"/>
          <p14:tracePt t="54247" x="5449888" y="1639888"/>
          <p14:tracePt t="54263" x="5449888" y="1625600"/>
          <p14:tracePt t="54279" x="5449888" y="1611313"/>
          <p14:tracePt t="54289" x="5449888" y="1603375"/>
          <p14:tracePt t="54297" x="5449888" y="1589088"/>
          <p14:tracePt t="54312" x="5449888" y="1574800"/>
          <p14:tracePt t="54321" x="5449888" y="1560513"/>
          <p14:tracePt t="54329" x="5449888" y="1538288"/>
          <p14:tracePt t="54338" x="5449888" y="1524000"/>
          <p14:tracePt t="54345" x="5449888" y="1509713"/>
          <p14:tracePt t="54355" x="5449888" y="1501775"/>
          <p14:tracePt t="54368" x="5449888" y="1487488"/>
          <p14:tracePt t="54377" x="5435600" y="1473200"/>
          <p14:tracePt t="54393" x="5421313" y="1458913"/>
          <p14:tracePt t="54403" x="5421313" y="1450975"/>
          <p14:tracePt t="54410" x="5421313" y="1436688"/>
          <p14:tracePt t="54420" x="5413375" y="1422400"/>
          <p14:tracePt t="54426" x="5399088" y="1422400"/>
          <p14:tracePt t="54437" x="5384800" y="1408113"/>
          <p14:tracePt t="54442" x="5384800" y="1400175"/>
          <p14:tracePt t="54454" x="5370513" y="1385888"/>
          <p14:tracePt t="54458" x="5362575" y="1371600"/>
          <p14:tracePt t="54471" x="5348288" y="1371600"/>
          <p14:tracePt t="54475" x="5348288" y="1357313"/>
          <p14:tracePt t="54488" x="5334000" y="1349375"/>
          <p14:tracePt t="54492" x="5319713" y="1335088"/>
          <p14:tracePt t="54505" x="5311775" y="1320800"/>
          <p14:tracePt t="54506" x="5297488" y="1320800"/>
          <p14:tracePt t="54515" x="5283200" y="1306513"/>
          <p14:tracePt t="54523" x="5268913" y="1306513"/>
          <p14:tracePt t="54531" x="5268913" y="1298575"/>
          <p14:tracePt t="54539" x="5246688" y="1298575"/>
          <p14:tracePt t="54547" x="5232400" y="1284288"/>
          <p14:tracePt t="54556" x="5218113" y="1284288"/>
          <p14:tracePt t="54570" x="5210175" y="1284288"/>
          <p14:tracePt t="54579" x="5195888" y="1284288"/>
          <p14:tracePt t="54595" x="5181600" y="1284288"/>
          <p14:tracePt t="54604" x="5167313" y="1284288"/>
          <p14:tracePt t="54612" x="5159375" y="1284288"/>
          <p14:tracePt t="54627" x="5145088" y="1284288"/>
          <p14:tracePt t="54636" x="5130800" y="1284288"/>
          <p14:tracePt t="54644" x="5116513" y="1284288"/>
          <p14:tracePt t="54654" x="5108575" y="1284288"/>
          <p14:tracePt t="54660" x="5094288" y="1284288"/>
          <p14:tracePt t="54670" x="5080000" y="1284288"/>
          <p14:tracePt t="54677" x="5065713" y="1284288"/>
          <p14:tracePt t="54687" x="5057775" y="1284288"/>
          <p14:tracePt t="54701" x="5043488" y="1298575"/>
          <p14:tracePt t="54709" x="5029200" y="1298575"/>
          <p14:tracePt t="54719" x="5014913" y="1306513"/>
          <p14:tracePt t="54733" x="5006975" y="1320800"/>
          <p14:tracePt t="54741" x="4992688" y="1320800"/>
          <p14:tracePt t="54751" x="4978400" y="1335088"/>
          <p14:tracePt t="54758" x="4964113" y="1349375"/>
          <p14:tracePt t="54769" x="4956175" y="1357313"/>
          <p14:tracePt t="54773" x="4941888" y="1371600"/>
          <p14:tracePt t="54782" x="4927600" y="1371600"/>
          <p14:tracePt t="54790" x="4913313" y="1385888"/>
          <p14:tracePt t="54798" x="4913313" y="1400175"/>
          <p14:tracePt t="54806" x="4905375" y="1408113"/>
          <p14:tracePt t="54821" x="4891088" y="1422400"/>
          <p14:tracePt t="54837" x="4891088" y="1436688"/>
          <p14:tracePt t="54853" x="4891088" y="1450975"/>
          <p14:tracePt t="54869" x="4891088" y="1458913"/>
          <p14:tracePt t="54886" x="4891088" y="1473200"/>
          <p14:tracePt t="54902" x="4891088" y="1487488"/>
          <p14:tracePt t="54910" x="4891088" y="1501775"/>
          <p14:tracePt t="54920" x="4891088" y="1509713"/>
          <p14:tracePt t="54934" x="4905375" y="1524000"/>
          <p14:tracePt t="54943" x="4913313" y="1538288"/>
          <p14:tracePt t="54953" x="4927600" y="1552575"/>
          <p14:tracePt t="54960" x="4941888" y="1560513"/>
          <p14:tracePt t="54971" x="4956175" y="1560513"/>
          <p14:tracePt t="54975" x="4964113" y="1560513"/>
          <p14:tracePt t="54987" x="4978400" y="1574800"/>
          <p14:tracePt t="54991" x="4992688" y="1574800"/>
          <p14:tracePt t="55004" x="5014913" y="1574800"/>
          <p14:tracePt t="55008" x="5029200" y="1574800"/>
          <p14:tracePt t="55020" x="5043488" y="1574800"/>
          <p14:tracePt t="55024" x="5065713" y="1574800"/>
          <p14:tracePt t="55037" x="5080000" y="1574800"/>
          <p14:tracePt t="55041" x="5094288" y="1574800"/>
          <p14:tracePt t="55048" x="5108575" y="1574800"/>
          <p14:tracePt t="55057" x="5116513" y="1574800"/>
          <p14:tracePt t="55065" x="5130800" y="1560513"/>
          <p14:tracePt t="55080" x="5145088" y="1552575"/>
          <p14:tracePt t="55096" x="5159375" y="1552575"/>
          <p14:tracePt t="55105" x="5159375" y="1538288"/>
          <p14:tracePt t="55120" x="5167313" y="1538288"/>
          <p14:tracePt t="55129" x="5167313" y="1524000"/>
          <p14:tracePt t="55160" x="5167313" y="1509713"/>
          <p14:tracePt t="55193" x="5167313" y="1501775"/>
          <p14:tracePt t="55956" x="5167313" y="1509713"/>
          <p14:tracePt t="55981" x="5167313" y="1524000"/>
          <p14:tracePt t="55989" x="5167313" y="1538288"/>
          <p14:tracePt t="56014" x="5167313" y="1552575"/>
          <p14:tracePt t="56030" x="5167313" y="1560513"/>
          <p14:tracePt t="56054" x="5167313" y="1574800"/>
          <p14:tracePt t="56079" x="5167313" y="1589088"/>
          <p14:tracePt t="56095" x="5167313" y="1603375"/>
          <p14:tracePt t="56111" x="5167313" y="1611313"/>
          <p14:tracePt t="56121" x="5159375" y="1625600"/>
          <p14:tracePt t="56134" x="5159375" y="1639888"/>
          <p14:tracePt t="56151" x="5159375" y="1654175"/>
          <p14:tracePt t="56167" x="5159375" y="1662113"/>
          <p14:tracePt t="56200" x="5159375" y="1676400"/>
          <p14:tracePt t="56232" x="5159375" y="1690688"/>
          <p14:tracePt t="56248" x="5145088" y="1690688"/>
          <p14:tracePt t="56264" x="5145088" y="1704975"/>
          <p14:tracePt t="56288" x="5145088" y="1712913"/>
          <p14:tracePt t="56296" x="5130800" y="1712913"/>
          <p14:tracePt t="56312" x="5130800" y="1727200"/>
          <p14:tracePt t="56324" x="5116513" y="1727200"/>
          <p14:tracePt t="56329" x="5108575" y="1741488"/>
          <p14:tracePt t="56337" x="5108575" y="1755775"/>
          <p14:tracePt t="56345" x="5094288" y="1755775"/>
          <p14:tracePt t="56353" x="5094288" y="1763713"/>
          <p14:tracePt t="56361" x="5080000" y="1763713"/>
          <p14:tracePt t="56369" x="5080000" y="1778000"/>
          <p14:tracePt t="56377" x="5065713" y="1792288"/>
          <p14:tracePt t="56401" x="5057775" y="1806575"/>
          <p14:tracePt t="56409" x="5057775" y="1814513"/>
          <p14:tracePt t="56420" x="5043488" y="1814513"/>
          <p14:tracePt t="56426" x="5043488" y="1828800"/>
          <p14:tracePt t="56441" x="5029200" y="1843088"/>
          <p14:tracePt t="56452" x="5029200" y="1857375"/>
          <p14:tracePt t="56458" x="5029200" y="1865313"/>
          <p14:tracePt t="56469" x="5014913" y="1879600"/>
          <p14:tracePt t="56475" x="5014913" y="1893888"/>
          <p14:tracePt t="56490" x="5014913" y="1908175"/>
          <p14:tracePt t="56499" x="5006975" y="1916113"/>
          <p14:tracePt t="56514" x="5006975" y="1930400"/>
          <p14:tracePt t="56531" x="5006975" y="1944688"/>
          <p14:tracePt t="56539" x="5006975" y="1958975"/>
          <p14:tracePt t="56554" x="5006975" y="1966913"/>
          <p14:tracePt t="56563" x="5006975" y="1981200"/>
          <p14:tracePt t="56574" x="5006975" y="1995488"/>
          <p14:tracePt t="56587" x="5006975" y="2009775"/>
          <p14:tracePt t="56595" x="5006975" y="2017713"/>
          <p14:tracePt t="56606" x="5006975" y="2032000"/>
          <p14:tracePt t="56612" x="4992688" y="2046288"/>
          <p14:tracePt t="56627" x="4992688" y="2060575"/>
          <p14:tracePt t="56638" x="4992688" y="2068513"/>
          <p14:tracePt t="56645" x="4992688" y="2082800"/>
          <p14:tracePt t="56655" x="4992688" y="2097088"/>
          <p14:tracePt t="56660" x="4992688" y="2111375"/>
          <p14:tracePt t="56672" x="4992688" y="2119313"/>
          <p14:tracePt t="56676" x="4992688" y="2133600"/>
          <p14:tracePt t="56689" x="4992688" y="2147888"/>
          <p14:tracePt t="56692" x="4992688" y="2162175"/>
          <p14:tracePt t="56706" x="4992688" y="2170113"/>
          <p14:tracePt t="56710" x="4992688" y="2184400"/>
          <p14:tracePt t="56722" x="4992688" y="2198688"/>
          <p14:tracePt t="56725" x="4992688" y="2212975"/>
          <p14:tracePt t="56739" x="4992688" y="2220913"/>
          <p14:tracePt t="56743" x="4992688" y="2235200"/>
          <p14:tracePt t="56756" x="4992688" y="2249488"/>
          <p14:tracePt t="56759" x="4992688" y="2263775"/>
          <p14:tracePt t="56773" x="4992688" y="2271713"/>
          <p14:tracePt t="56773" x="4992688" y="2300288"/>
          <p14:tracePt t="56781" x="4992688" y="2314575"/>
          <p14:tracePt t="56789" x="4992688" y="2322513"/>
          <p14:tracePt t="56797" x="4992688" y="2336800"/>
          <p14:tracePt t="56806" x="4992688" y="2351088"/>
          <p14:tracePt t="56814" x="4992688" y="2373313"/>
          <p14:tracePt t="56829" x="4992688" y="2387600"/>
          <p14:tracePt t="56839" x="4992688" y="2401888"/>
          <p14:tracePt t="56846" x="4992688" y="2416175"/>
          <p14:tracePt t="56856" x="4992688" y="2438400"/>
          <p14:tracePt t="56863" x="4992688" y="2452688"/>
          <p14:tracePt t="56873" x="4992688" y="2466975"/>
          <p14:tracePt t="56879" x="4992688" y="2474913"/>
          <p14:tracePt t="56889" x="4992688" y="2489200"/>
          <p14:tracePt t="56895" x="4992688" y="2503488"/>
          <p14:tracePt t="56906" x="4992688" y="2517775"/>
          <p14:tracePt t="56911" x="4992688" y="2525713"/>
          <p14:tracePt t="56922" x="4992688" y="2540000"/>
          <p14:tracePt t="56927" x="4992688" y="2554288"/>
          <p14:tracePt t="56939" x="4992688" y="2568575"/>
          <p14:tracePt t="56943" x="4992688" y="2576513"/>
          <p14:tracePt t="56958" x="4992688" y="2590800"/>
          <p14:tracePt t="56967" x="4992688" y="2605088"/>
          <p14:tracePt t="56992" x="4992688" y="2619375"/>
          <p14:tracePt t="57001" x="4992688" y="2627313"/>
          <p14:tracePt t="57024" x="4992688" y="2641600"/>
          <p14:tracePt t="57040" x="4992688" y="2655888"/>
          <p14:tracePt t="57055" x="4992688" y="2670175"/>
          <p14:tracePt t="57064" x="5006975" y="2678113"/>
          <p14:tracePt t="57080" x="5006975" y="2692400"/>
          <p14:tracePt t="57089" x="5006975" y="2706688"/>
          <p14:tracePt t="57104" x="5014913" y="2720975"/>
          <p14:tracePt t="57113" x="5014913" y="2728913"/>
          <p14:tracePt t="57122" x="5014913" y="2743200"/>
          <p14:tracePt t="57129" x="5014913" y="2757488"/>
          <p14:tracePt t="57145" x="5014913" y="2771775"/>
          <p14:tracePt t="57155" x="5029200" y="2779713"/>
          <p14:tracePt t="57169" x="5029200" y="2794000"/>
          <p14:tracePt t="57185" x="5029200" y="2808288"/>
          <p14:tracePt t="57210" x="5029200" y="2822575"/>
          <p14:tracePt t="57220" x="5029200" y="2830513"/>
          <p14:tracePt t="57226" x="5043488" y="2830513"/>
          <p14:tracePt t="57241" x="5043488" y="2844800"/>
          <p14:tracePt t="57251" x="5043488" y="2859088"/>
          <p14:tracePt t="57258" x="5043488" y="2873375"/>
          <p14:tracePt t="57268" x="5057775" y="2873375"/>
          <p14:tracePt t="57275" x="5057775" y="2881313"/>
          <p14:tracePt t="57284" x="5057775" y="2895600"/>
          <p14:tracePt t="57291" x="5057775" y="2909888"/>
          <p14:tracePt t="57298" x="5065713" y="2924175"/>
          <p14:tracePt t="57307" x="5065713" y="2932113"/>
          <p14:tracePt t="57315" x="5065713" y="2946400"/>
          <p14:tracePt t="57331" x="5065713" y="2960688"/>
          <p14:tracePt t="57347" x="5080000" y="2974975"/>
          <p14:tracePt t="57355" x="5080000" y="2982913"/>
          <p14:tracePt t="57370" x="5080000" y="2997200"/>
          <p14:tracePt t="57387" x="5094288" y="3011488"/>
          <p14:tracePt t="57411" x="5094288" y="3025775"/>
          <p14:tracePt t="57435" x="5094288" y="3033713"/>
          <p14:tracePt t="57451" x="5108575" y="3048000"/>
          <p14:tracePt t="57460" x="5108575" y="3062288"/>
          <p14:tracePt t="57728" x="5094288" y="3084513"/>
          <p14:tracePt t="57740" x="5094288" y="3113088"/>
          <p14:tracePt t="57743" x="5094288" y="3135313"/>
          <p14:tracePt t="57758" x="5094288" y="3178175"/>
          <p14:tracePt t="57761" x="5094288" y="3200400"/>
          <p14:tracePt t="57773" x="5080000" y="3236913"/>
          <p14:tracePt t="57777" x="5080000" y="3287713"/>
          <p14:tracePt t="57789" x="5080000" y="3338513"/>
          <p14:tracePt t="57792" x="5080000" y="3389313"/>
          <p14:tracePt t="57806" x="5080000" y="3454400"/>
          <p14:tracePt t="57809" x="5080000" y="3482975"/>
          <p14:tracePt t="57821" x="5080000" y="3541713"/>
          <p14:tracePt t="57824" x="5080000" y="3570288"/>
          <p14:tracePt t="57838" x="5080000" y="3606800"/>
          <p14:tracePt t="57841" x="5080000" y="3643313"/>
          <p14:tracePt t="57849" x="5080000" y="3708400"/>
          <p14:tracePt t="57859" x="5080000" y="3744913"/>
          <p14:tracePt t="57865" x="5080000" y="3787775"/>
          <p14:tracePt t="57873" x="5080000" y="3810000"/>
          <p14:tracePt t="57880" x="5080000" y="3846513"/>
          <p14:tracePt t="57889" x="5080000" y="3875088"/>
          <p14:tracePt t="57897" x="5080000" y="3897313"/>
          <p14:tracePt t="57904" x="5080000" y="3940175"/>
          <p14:tracePt t="57912" x="5080000" y="3962400"/>
          <p14:tracePt t="57921" x="5080000" y="3990975"/>
          <p14:tracePt t="57929" x="5080000" y="4013200"/>
          <p14:tracePt t="57937" x="5080000" y="4041775"/>
          <p14:tracePt t="57945" x="5080000" y="4064000"/>
          <p14:tracePt t="57953" x="5094288" y="4092575"/>
          <p14:tracePt t="57961" x="5094288" y="4114800"/>
          <p14:tracePt t="57969" x="5094288" y="4143375"/>
          <p14:tracePt t="57977" x="5094288" y="4165600"/>
          <p14:tracePt t="57985" x="5108575" y="4194175"/>
          <p14:tracePt t="57993" x="5108575" y="4216400"/>
          <p14:tracePt t="58002" x="5108575" y="4244975"/>
          <p14:tracePt t="58009" x="5108575" y="4267200"/>
          <p14:tracePt t="58018" x="5108575" y="4295775"/>
          <p14:tracePt t="58026" x="5108575" y="4318000"/>
          <p14:tracePt t="58034" x="5108575" y="4332288"/>
          <p14:tracePt t="58042" x="5108575" y="4346575"/>
          <p14:tracePt t="58051" x="5108575" y="4354513"/>
          <p14:tracePt t="58058" x="5108575" y="4368800"/>
          <p14:tracePt t="58067" x="5108575" y="4383088"/>
          <p14:tracePt t="58074" x="5108575" y="4397375"/>
          <p14:tracePt t="58083" x="5108575" y="4405313"/>
          <p14:tracePt t="58091" x="5108575" y="4419600"/>
          <p14:tracePt t="58100" x="5108575" y="4433888"/>
          <p14:tracePt t="58115" x="5108575" y="4448175"/>
          <p14:tracePt t="58123" x="5108575" y="4456113"/>
          <p14:tracePt t="58131" x="5108575" y="4470400"/>
          <p14:tracePt t="58139" x="5108575" y="4484688"/>
          <p14:tracePt t="58147" x="5108575" y="4498975"/>
          <p14:tracePt t="58156" x="5108575" y="4506913"/>
          <p14:tracePt t="58164" x="5108575" y="4521200"/>
          <p14:tracePt t="58172" x="5108575" y="4535488"/>
          <p14:tracePt t="58187" x="5108575" y="4557713"/>
          <p14:tracePt t="58195" x="5108575" y="4572000"/>
          <p14:tracePt t="58204" x="5108575" y="4586288"/>
          <p14:tracePt t="58212" x="5108575" y="4600575"/>
          <p14:tracePt t="58221" x="5108575" y="4608513"/>
          <p14:tracePt t="58228" x="5108575" y="4622800"/>
          <p14:tracePt t="58237" x="5108575" y="4637088"/>
          <p14:tracePt t="58244" x="5094288" y="4659313"/>
          <p14:tracePt t="58254" x="5094288" y="4673600"/>
          <p14:tracePt t="58261" x="5094288" y="4687888"/>
          <p14:tracePt t="58270" x="5094288" y="4702175"/>
          <p14:tracePt t="58277" x="5094288" y="4710113"/>
          <p14:tracePt t="58286" x="5094288" y="4738688"/>
          <p14:tracePt t="58293" x="5080000" y="4752975"/>
          <p14:tracePt t="58303" x="5080000" y="4775200"/>
          <p14:tracePt t="58309" x="5080000" y="4803775"/>
          <p14:tracePt t="58319" x="5080000" y="4826000"/>
          <p14:tracePt t="58325" x="5080000" y="4840288"/>
          <p14:tracePt t="58335" x="5065713" y="4862513"/>
          <p14:tracePt t="58342" x="5065713" y="4891088"/>
          <p14:tracePt t="58352" x="5065713" y="4905375"/>
          <p14:tracePt t="58358" x="5065713" y="4927600"/>
          <p14:tracePt t="58367" x="5065713" y="4956175"/>
          <p14:tracePt t="58374" x="5065713" y="4964113"/>
          <p14:tracePt t="58381" x="5065713" y="4992688"/>
          <p14:tracePt t="58389" x="5065713" y="5014913"/>
          <p14:tracePt t="58398" x="5065713" y="5029200"/>
          <p14:tracePt t="58406" x="5065713" y="5057775"/>
          <p14:tracePt t="58414" x="5065713" y="5080000"/>
          <p14:tracePt t="58422" x="5065713" y="5108575"/>
          <p14:tracePt t="58430" x="5065713" y="5130800"/>
          <p14:tracePt t="58438" x="5065713" y="5159375"/>
          <p14:tracePt t="58446" x="5065713" y="5167313"/>
          <p14:tracePt t="58455" x="5065713" y="5195888"/>
          <p14:tracePt t="58463" x="5065713" y="5218113"/>
          <p14:tracePt t="58471" x="5065713" y="5246688"/>
          <p14:tracePt t="58478" x="5065713" y="5268913"/>
          <p14:tracePt t="58486" x="5065713" y="5297488"/>
          <p14:tracePt t="58495" x="5057775" y="5319713"/>
          <p14:tracePt t="58503" x="5057775" y="5348288"/>
          <p14:tracePt t="58511" x="5057775" y="5362575"/>
          <p14:tracePt t="58519" x="5043488" y="5384800"/>
          <p14:tracePt t="58527" x="5043488" y="5413375"/>
          <p14:tracePt t="58535" x="5043488" y="5421313"/>
          <p14:tracePt t="58543" x="5029200" y="5449888"/>
          <p14:tracePt t="58552" x="5029200" y="5472113"/>
          <p14:tracePt t="58559" x="5029200" y="5486400"/>
          <p14:tracePt t="58568" x="5029200" y="5500688"/>
          <p14:tracePt t="58576" x="5014913" y="5514975"/>
          <p14:tracePt t="58584" x="5014913" y="5522913"/>
          <p14:tracePt t="58591" x="5014913" y="5537200"/>
          <p14:tracePt t="58617" x="5014913" y="5551488"/>
          <p14:tracePt t="58649" x="5006975" y="5522913"/>
          <p14:tracePt t="58657" x="4992688" y="5500688"/>
          <p14:tracePt t="58665" x="4992688" y="5464175"/>
          <p14:tracePt t="58673" x="4978400" y="5399088"/>
          <p14:tracePt t="58681" x="4964113" y="5334000"/>
          <p14:tracePt t="58689" x="4941888" y="5260975"/>
          <p14:tracePt t="58697" x="4927600" y="5167313"/>
          <p14:tracePt t="58706" x="4927600" y="5006975"/>
          <p14:tracePt t="58714" x="4927600" y="4876800"/>
          <p14:tracePt t="58722" x="4927600" y="4710113"/>
          <p14:tracePt t="58729" x="4927600" y="4549775"/>
          <p14:tracePt t="58738" x="4927600" y="4368800"/>
          <p14:tracePt t="58746" x="4941888" y="4303713"/>
          <p14:tracePt t="58754" x="4941888" y="4151313"/>
          <p14:tracePt t="58762" x="4964113" y="4027488"/>
          <p14:tracePt t="58770" x="4964113" y="3897313"/>
          <p14:tracePt t="58777" x="4978400" y="3810000"/>
          <p14:tracePt t="58786" x="4978400" y="3722688"/>
          <p14:tracePt t="58794" x="4978400" y="3643313"/>
          <p14:tracePt t="58802" x="4978400" y="3584575"/>
          <p14:tracePt t="58810" x="4978400" y="3519488"/>
          <p14:tracePt t="58818" x="4978400" y="3454400"/>
          <p14:tracePt t="58826" x="4978400" y="3389313"/>
          <p14:tracePt t="58834" x="4992688" y="3338513"/>
          <p14:tracePt t="58842" x="4992688" y="3287713"/>
          <p14:tracePt t="58851" x="5006975" y="3228975"/>
          <p14:tracePt t="58859" x="5014913" y="3178175"/>
          <p14:tracePt t="58869" x="5029200" y="3127375"/>
          <p14:tracePt t="58875" x="5029200" y="3062288"/>
          <p14:tracePt t="58884" x="5043488" y="3011488"/>
          <p14:tracePt t="58891" x="5057775" y="2960688"/>
          <p14:tracePt t="58900" x="5065713" y="2895600"/>
          <p14:tracePt t="58907" x="5065713" y="2881313"/>
          <p14:tracePt t="58917" x="5080000" y="2808288"/>
          <p14:tracePt t="58924" x="5080000" y="2757488"/>
          <p14:tracePt t="58933" x="5080000" y="2728913"/>
          <p14:tracePt t="58940" x="5080000" y="2692400"/>
          <p14:tracePt t="58949" x="5080000" y="2655888"/>
          <p14:tracePt t="58956" x="5080000" y="2619375"/>
          <p14:tracePt t="58967" x="5080000" y="2576513"/>
          <p14:tracePt t="58972" x="5080000" y="2554288"/>
          <p14:tracePt t="58984" x="5080000" y="2517775"/>
          <p14:tracePt t="58988" x="5080000" y="2489200"/>
          <p14:tracePt t="59000" x="5080000" y="2466975"/>
          <p14:tracePt t="59004" x="5080000" y="2438400"/>
          <p14:tracePt t="59017" x="5080000" y="2424113"/>
          <p14:tracePt t="59020" x="5080000" y="2416175"/>
          <p14:tracePt t="59033" x="5080000" y="2401888"/>
          <p14:tracePt t="59036" x="5080000" y="2387600"/>
          <p14:tracePt t="59050" x="5080000" y="2373313"/>
          <p14:tracePt t="59060" x="5065713" y="2365375"/>
          <p14:tracePt t="59076" x="5065713" y="2351088"/>
          <p14:tracePt t="59093" x="5065713" y="2336800"/>
          <p14:tracePt t="60399" x="5057775" y="2322513"/>
          <p14:tracePt t="60407" x="5043488" y="2322513"/>
          <p14:tracePt t="60415" x="5029200" y="2322513"/>
          <p14:tracePt t="60423" x="5014913" y="2314575"/>
          <p14:tracePt t="60430" x="5006975" y="2314575"/>
          <p14:tracePt t="60439" x="4992688" y="2314575"/>
          <p14:tracePt t="60454" x="4978400" y="2314575"/>
          <p14:tracePt t="60463" x="4964113" y="2314575"/>
          <p14:tracePt t="60472" x="4956175" y="2314575"/>
          <p14:tracePt t="60479" x="4941888" y="2314575"/>
          <p14:tracePt t="60494" x="4927600" y="2314575"/>
          <p14:tracePt t="60511" x="4913313" y="2314575"/>
          <p14:tracePt t="60527" x="4905375" y="2314575"/>
          <p14:tracePt t="60543" x="4891088" y="2314575"/>
          <p14:tracePt t="60559" x="4876800" y="2314575"/>
          <p14:tracePt t="60576" x="4862513" y="2314575"/>
          <p14:tracePt t="60585" x="4862513" y="2322513"/>
          <p14:tracePt t="60600" x="4854575" y="2322513"/>
          <p14:tracePt t="60608" x="4854575" y="2336800"/>
          <p14:tracePt t="60624" x="4840288" y="2351088"/>
          <p14:tracePt t="60634" x="4840288" y="2365375"/>
          <p14:tracePt t="60641" x="4826000" y="2373313"/>
          <p14:tracePt t="60656" x="4826000" y="2387600"/>
          <p14:tracePt t="60673" x="4826000" y="2401888"/>
          <p14:tracePt t="60681" x="4811713" y="2416175"/>
          <p14:tracePt t="60689" x="4811713" y="2424113"/>
          <p14:tracePt t="60697" x="4811713" y="2452688"/>
          <p14:tracePt t="60705" x="4811713" y="2466975"/>
          <p14:tracePt t="60713" x="4803775" y="2474913"/>
          <p14:tracePt t="60721" x="4803775" y="2503488"/>
          <p14:tracePt t="60729" x="4803775" y="2525713"/>
          <p14:tracePt t="60737" x="4789488" y="2554288"/>
          <p14:tracePt t="60746" x="4789488" y="2576513"/>
          <p14:tracePt t="60754" x="4789488" y="2605088"/>
          <p14:tracePt t="60762" x="4789488" y="2627313"/>
          <p14:tracePt t="60770" x="4789488" y="2641600"/>
          <p14:tracePt t="60778" x="4789488" y="2655888"/>
          <p14:tracePt t="60787" x="4789488" y="2678113"/>
          <p14:tracePt t="60794" x="4789488" y="2692400"/>
          <p14:tracePt t="60803" x="4789488" y="2706688"/>
          <p14:tracePt t="60810" x="4789488" y="2720975"/>
          <p14:tracePt t="60819" x="4789488" y="2728913"/>
          <p14:tracePt t="60827" x="4789488" y="2743200"/>
          <p14:tracePt t="60836" x="4789488" y="2757488"/>
          <p14:tracePt t="60843" x="4789488" y="2771775"/>
          <p14:tracePt t="60852" x="4789488" y="2779713"/>
          <p14:tracePt t="60859" x="4803775" y="2794000"/>
          <p14:tracePt t="60874" x="4803775" y="2808288"/>
          <p14:tracePt t="60883" x="4811713" y="2808288"/>
          <p14:tracePt t="60900" x="4826000" y="2822575"/>
          <p14:tracePt t="60908" x="4840288" y="2822575"/>
          <p14:tracePt t="60923" x="4854575" y="2822575"/>
          <p14:tracePt t="60939" x="4862513" y="2822575"/>
          <p14:tracePt t="60956" x="4876800" y="2822575"/>
          <p14:tracePt t="60964" x="4891088" y="2808288"/>
          <p14:tracePt t="60972" x="4891088" y="2794000"/>
          <p14:tracePt t="60980" x="4891088" y="2771775"/>
          <p14:tracePt t="60988" x="4905375" y="2743200"/>
          <p14:tracePt t="60996" x="4905375" y="2728913"/>
          <p14:tracePt t="61004" x="4905375" y="2706688"/>
          <p14:tracePt t="61012" x="4913313" y="2678113"/>
          <p14:tracePt t="61020" x="4913313" y="2655888"/>
          <p14:tracePt t="61028" x="4927600" y="2627313"/>
          <p14:tracePt t="61037" x="4927600" y="2605088"/>
          <p14:tracePt t="61045" x="4927600" y="2576513"/>
          <p14:tracePt t="61053" x="4927600" y="2568575"/>
          <p14:tracePt t="61061" x="4927600" y="2540000"/>
          <p14:tracePt t="61069" x="4927600" y="2525713"/>
          <p14:tracePt t="61077" x="4927600" y="2503488"/>
          <p14:tracePt t="61085" x="4927600" y="2489200"/>
          <p14:tracePt t="61093" x="4927600" y="2474913"/>
          <p14:tracePt t="61101" x="4927600" y="2466975"/>
          <p14:tracePt t="61109" x="4927600" y="2452688"/>
          <p14:tracePt t="61118" x="4927600" y="2438400"/>
          <p14:tracePt t="61134" x="4913313" y="2424113"/>
          <p14:tracePt t="61150" x="4905375" y="2424113"/>
          <p14:tracePt t="61158" x="4905375" y="2416175"/>
          <p14:tracePt t="61167" x="4891088" y="2416175"/>
          <p14:tracePt t="61183" x="4876800" y="2416175"/>
          <p14:tracePt t="61200" x="4862513" y="2416175"/>
          <p14:tracePt t="61214" x="4862513" y="2424113"/>
          <p14:tracePt t="61222" x="4854575" y="2424113"/>
          <p14:tracePt t="61230" x="4854575" y="2438400"/>
          <p14:tracePt t="61263" x="4854575" y="2452688"/>
          <p14:tracePt t="61320" x="4854575" y="2438400"/>
          <p14:tracePt t="61335" x="4854575" y="2424113"/>
          <p14:tracePt t="61635" x="4854575" y="2452688"/>
          <p14:tracePt t="61643" x="4854575" y="2466975"/>
          <p14:tracePt t="61652" x="4854575" y="2474913"/>
          <p14:tracePt t="61659" x="4854575" y="2503488"/>
          <p14:tracePt t="61669" x="4854575" y="2525713"/>
          <p14:tracePt t="61676" x="4854575" y="2540000"/>
          <p14:tracePt t="61685" x="4854575" y="2568575"/>
          <p14:tracePt t="61691" x="4854575" y="2605088"/>
          <p14:tracePt t="61701" x="4854575" y="2627313"/>
          <p14:tracePt t="61708" x="4854575" y="2655888"/>
          <p14:tracePt t="61718" x="4854575" y="2692400"/>
          <p14:tracePt t="61724" x="4854575" y="2720975"/>
          <p14:tracePt t="61732" x="4854575" y="2743200"/>
          <p14:tracePt t="61740" x="4854575" y="2771775"/>
          <p14:tracePt t="61748" x="4854575" y="2794000"/>
          <p14:tracePt t="61756" x="4854575" y="2822575"/>
          <p14:tracePt t="61764" x="4854575" y="2844800"/>
          <p14:tracePt t="61772" x="4854575" y="2873375"/>
          <p14:tracePt t="61780" x="4854575" y="2881313"/>
          <p14:tracePt t="61789" x="4854575" y="2909888"/>
          <p14:tracePt t="61797" x="4854575" y="2924175"/>
          <p14:tracePt t="61806" x="4854575" y="2932113"/>
          <p14:tracePt t="61813" x="4854575" y="2960688"/>
          <p14:tracePt t="61821" x="4854575" y="2974975"/>
          <p14:tracePt t="61829" x="4854575" y="2982913"/>
          <p14:tracePt t="61838" x="4854575" y="3011488"/>
          <p14:tracePt t="61845" x="4854575" y="3033713"/>
          <p14:tracePt t="61854" x="4854575" y="3048000"/>
          <p14:tracePt t="61862" x="4854575" y="3062288"/>
          <p14:tracePt t="61870" x="4854575" y="3084513"/>
          <p14:tracePt t="61878" x="4854575" y="3113088"/>
          <p14:tracePt t="61886" x="4854575" y="3127375"/>
          <p14:tracePt t="61894" x="4854575" y="3149600"/>
          <p14:tracePt t="61902" x="4854575" y="3163888"/>
          <p14:tracePt t="61910" x="4854575" y="3178175"/>
          <p14:tracePt t="61919" x="4854575" y="3200400"/>
          <p14:tracePt t="61926" x="4854575" y="3228975"/>
          <p14:tracePt t="61936" x="4854575" y="3236913"/>
          <p14:tracePt t="61942" x="4854575" y="3265488"/>
          <p14:tracePt t="61952" x="4854575" y="3287713"/>
          <p14:tracePt t="61959" x="4854575" y="3302000"/>
          <p14:tracePt t="61969" x="4854575" y="3330575"/>
          <p14:tracePt t="61975" x="4840288" y="3352800"/>
          <p14:tracePt t="61984" x="4840288" y="3367088"/>
          <p14:tracePt t="61991" x="4826000" y="3389313"/>
          <p14:tracePt t="62001" x="4826000" y="3403600"/>
          <p14:tracePt t="62007" x="4826000" y="3432175"/>
          <p14:tracePt t="62017" x="4811713" y="3454400"/>
          <p14:tracePt t="62023" x="4811713" y="3482975"/>
          <p14:tracePt t="62033" x="4803775" y="3505200"/>
          <p14:tracePt t="62039" x="4803775" y="3533775"/>
          <p14:tracePt t="62050" x="4789488" y="3541713"/>
          <p14:tracePt t="62055" x="4775200" y="3570288"/>
          <p14:tracePt t="62067" x="4760913" y="3592513"/>
          <p14:tracePt t="62072" x="4760913" y="3606800"/>
          <p14:tracePt t="62084" x="4752975" y="3635375"/>
          <p14:tracePt t="62088" x="4738688" y="3643313"/>
          <p14:tracePt t="62100" x="4738688" y="3657600"/>
          <p14:tracePt t="62104" x="4724400" y="3671888"/>
          <p14:tracePt t="62117" x="4710113" y="3686175"/>
          <p14:tracePt t="62121" x="4710113" y="3694113"/>
          <p14:tracePt t="62133" x="4702175" y="3708400"/>
          <p14:tracePt t="62138" x="4687888" y="3736975"/>
          <p14:tracePt t="62150" x="4673600" y="3744913"/>
          <p14:tracePt t="62155" x="4651375" y="3773488"/>
          <p14:tracePt t="62167" x="4637088" y="3787775"/>
          <p14:tracePt t="62171" x="4608513" y="3810000"/>
          <p14:tracePt t="62184" x="4600575" y="3824288"/>
          <p14:tracePt t="62188" x="4572000" y="3846513"/>
          <p14:tracePt t="62201" x="4557713" y="3860800"/>
          <p14:tracePt t="62205" x="4535488" y="3889375"/>
          <p14:tracePt t="62217" x="4521200" y="3897313"/>
          <p14:tracePt t="62221" x="4498975" y="3911600"/>
          <p14:tracePt t="62233" x="4484688" y="3925888"/>
          <p14:tracePt t="62238" x="4470400" y="3948113"/>
          <p14:tracePt t="62250" x="4448175" y="3962400"/>
          <p14:tracePt t="62251" x="4433888" y="3976688"/>
          <p14:tracePt t="62257" x="4405313" y="3990975"/>
          <p14:tracePt t="62267" x="4397375" y="3998913"/>
          <p14:tracePt t="62273" x="4354513" y="4027488"/>
          <p14:tracePt t="62284" x="4346575" y="4041775"/>
          <p14:tracePt t="62290" x="4332288" y="4064000"/>
          <p14:tracePt t="62300" x="4303713" y="4078288"/>
          <p14:tracePt t="62306" x="4281488" y="4092575"/>
          <p14:tracePt t="62317" x="4267200" y="4114800"/>
          <p14:tracePt t="62322" x="4244975" y="4129088"/>
          <p14:tracePt t="62337" x="4230688" y="4143375"/>
          <p14:tracePt t="62346" x="4230688" y="4151313"/>
          <p14:tracePt t="62354" x="4216400" y="4151313"/>
          <p14:tracePt t="62418" x="4230688" y="4151313"/>
          <p14:tracePt t="62434" x="4244975" y="4151313"/>
          <p14:tracePt t="62442" x="4252913" y="4151313"/>
          <p14:tracePt t="62452" x="4267200" y="4151313"/>
          <p14:tracePt t="62459" x="4281488" y="4143375"/>
          <p14:tracePt t="62469" x="4295775" y="4143375"/>
          <p14:tracePt t="62476" x="4303713" y="4129088"/>
          <p14:tracePt t="62487" x="4318000" y="4129088"/>
          <p14:tracePt t="62491" x="4332288" y="4114800"/>
          <p14:tracePt t="62503" x="4354513" y="4100513"/>
          <p14:tracePt t="62507" x="4383088" y="4092575"/>
          <p14:tracePt t="62520" x="4397375" y="4078288"/>
          <p14:tracePt t="62525" x="4433888" y="4049713"/>
          <p14:tracePt t="62532" x="4448175" y="4041775"/>
          <p14:tracePt t="62540" x="4470400" y="4027488"/>
          <p14:tracePt t="62548" x="4498975" y="4013200"/>
          <p14:tracePt t="62557" x="4506913" y="3998913"/>
          <p14:tracePt t="62565" x="4521200" y="3976688"/>
          <p14:tracePt t="62573" x="4535488" y="3962400"/>
          <p14:tracePt t="62581" x="4557713" y="3948113"/>
          <p14:tracePt t="62589" x="4557713" y="3940175"/>
          <p14:tracePt t="62597" x="4572000" y="3911600"/>
          <p14:tracePt t="62605" x="4600575" y="3875088"/>
          <p14:tracePt t="62613" x="4608513" y="3846513"/>
          <p14:tracePt t="62621" x="4637088" y="3795713"/>
          <p14:tracePt t="62629" x="4659313" y="3759200"/>
          <p14:tracePt t="62638" x="4687888" y="3708400"/>
          <p14:tracePt t="62646" x="4710113" y="3671888"/>
          <p14:tracePt t="62654" x="4724400" y="3643313"/>
          <p14:tracePt t="62662" x="4738688" y="3606800"/>
          <p14:tracePt t="62672" x="4752975" y="3584575"/>
          <p14:tracePt t="62680" x="4760913" y="3556000"/>
          <p14:tracePt t="62686" x="4775200" y="3533775"/>
          <p14:tracePt t="62694" x="4789488" y="3505200"/>
          <p14:tracePt t="62706" x="4789488" y="3490913"/>
          <p14:tracePt t="62714" x="4789488" y="3482975"/>
          <p14:tracePt t="62719" x="4803775" y="3482975"/>
          <p14:tracePt t="62726" x="4803775" y="3468688"/>
          <p14:tracePt t="62790" x="4803775" y="3482975"/>
          <p14:tracePt t="62798" x="4803775" y="3505200"/>
          <p14:tracePt t="62807" x="4789488" y="3533775"/>
          <p14:tracePt t="62815" x="4775200" y="3556000"/>
          <p14:tracePt t="62823" x="4775200" y="3584575"/>
          <p14:tracePt t="62831" x="4752975" y="3621088"/>
          <p14:tracePt t="62839" x="4738688" y="3671888"/>
          <p14:tracePt t="62847" x="4710113" y="3722688"/>
          <p14:tracePt t="62856" x="4702175" y="3759200"/>
          <p14:tracePt t="62864" x="4673600" y="3810000"/>
          <p14:tracePt t="62872" x="4659313" y="3846513"/>
          <p14:tracePt t="62880" x="4637088" y="3897313"/>
          <p14:tracePt t="62888" x="4622800" y="3948113"/>
          <p14:tracePt t="62896" x="4608513" y="3990975"/>
          <p14:tracePt t="62904" x="4586288" y="4027488"/>
          <p14:tracePt t="62912" x="4557713" y="4064000"/>
          <p14:tracePt t="62920" x="4549775" y="4114800"/>
          <p14:tracePt t="62928" x="4535488" y="4129088"/>
          <p14:tracePt t="62937" x="4506913" y="4165600"/>
          <p14:tracePt t="62945" x="4484688" y="4194175"/>
          <p14:tracePt t="62955" x="4470400" y="4202113"/>
          <p14:tracePt t="62963" x="4456113" y="4230688"/>
          <p14:tracePt t="62969" x="4448175" y="4230688"/>
          <p14:tracePt t="62977" x="4448175" y="4244975"/>
          <p14:tracePt t="62992" x="4433888" y="4244975"/>
          <p14:tracePt t="63040" x="4433888" y="4230688"/>
          <p14:tracePt t="63050" x="4433888" y="4216400"/>
          <p14:tracePt t="63058" x="4456113" y="4194175"/>
          <p14:tracePt t="63067" x="4470400" y="4151313"/>
          <p14:tracePt t="63074" x="4506913" y="4092575"/>
          <p14:tracePt t="63082" x="4572000" y="3998913"/>
          <p14:tracePt t="63090" x="4637088" y="3911600"/>
          <p14:tracePt t="63098" x="4673600" y="3860800"/>
          <p14:tracePt t="63106" x="4724400" y="3773488"/>
          <p14:tracePt t="63114" x="4775200" y="3708400"/>
          <p14:tracePt t="63122" x="4789488" y="3686175"/>
          <p14:tracePt t="63130" x="4826000" y="3621088"/>
          <p14:tracePt t="63139" x="4862513" y="3584575"/>
          <p14:tracePt t="63146" x="4891088" y="3533775"/>
          <p14:tracePt t="63154" x="4905375" y="3505200"/>
          <p14:tracePt t="63163" x="4913313" y="3490913"/>
          <p14:tracePt t="63171" x="4927600" y="3468688"/>
          <p14:tracePt t="63179" x="4927600" y="3454400"/>
          <p14:tracePt t="63190" x="4941888" y="3440113"/>
          <p14:tracePt t="63202" x="4956175" y="3432175"/>
          <p14:tracePt t="63211" x="4964113" y="3432175"/>
          <p14:tracePt t="63226" x="4978400" y="3432175"/>
          <p14:tracePt t="63242" x="4992688" y="3432175"/>
          <p14:tracePt t="63252" x="5006975" y="3432175"/>
          <p14:tracePt t="63259" x="5014913" y="3432175"/>
          <p14:tracePt t="63274" x="5029200" y="3440113"/>
          <p14:tracePt t="63284" x="5057775" y="3468688"/>
          <p14:tracePt t="63292" x="5065713" y="3490913"/>
          <p14:tracePt t="63303" x="5080000" y="3505200"/>
          <p14:tracePt t="63308" x="5080000" y="3533775"/>
          <p14:tracePt t="63319" x="5094288" y="3556000"/>
          <p14:tracePt t="63324" x="5108575" y="3584575"/>
          <p14:tracePt t="63336" x="5116513" y="3592513"/>
          <p14:tracePt t="63340" x="5116513" y="3621088"/>
          <p14:tracePt t="63349" x="5116513" y="3635375"/>
          <p14:tracePt t="63357" x="5130800" y="3643313"/>
          <p14:tracePt t="63365" x="5145088" y="3671888"/>
          <p14:tracePt t="63379" x="5159375" y="3694113"/>
          <p14:tracePt t="63388" x="5167313" y="3708400"/>
          <p14:tracePt t="63397" x="5181600" y="3722688"/>
          <p14:tracePt t="63405" x="5195888" y="3736975"/>
          <p14:tracePt t="63413" x="5210175" y="3744913"/>
          <p14:tracePt t="63421" x="5232400" y="3759200"/>
          <p14:tracePt t="63429" x="5246688" y="3773488"/>
          <p14:tracePt t="63437" x="5260975" y="3787775"/>
          <p14:tracePt t="63445" x="5283200" y="3795713"/>
          <p14:tracePt t="63455" x="5297488" y="3810000"/>
          <p14:tracePt t="63464" x="5319713" y="3824288"/>
          <p14:tracePt t="63470" x="5348288" y="3838575"/>
          <p14:tracePt t="63477" x="5362575" y="3846513"/>
          <p14:tracePt t="63490" x="5370513" y="3860800"/>
          <p14:tracePt t="63498" x="5384800" y="3875088"/>
          <p14:tracePt t="63504" x="5399088" y="3889375"/>
          <p14:tracePt t="63510" x="5413375" y="3897313"/>
          <p14:tracePt t="63523" x="5421313" y="3897313"/>
          <p14:tracePt t="63535" x="5421313" y="3911600"/>
          <p14:tracePt t="63550" x="5435600" y="3911600"/>
          <p14:tracePt t="63945" x="5421313" y="3911600"/>
          <p14:tracePt t="63955" x="5413375" y="3897313"/>
          <p14:tracePt t="63962" x="5384800" y="3889375"/>
          <p14:tracePt t="63970" x="5362575" y="3860800"/>
          <p14:tracePt t="63979" x="5348288" y="3846513"/>
          <p14:tracePt t="63987" x="5319713" y="3824288"/>
          <p14:tracePt t="63995" x="5297488" y="3810000"/>
          <p14:tracePt t="64003" x="5283200" y="3787775"/>
          <p14:tracePt t="64011" x="5268913" y="3773488"/>
          <p14:tracePt t="64020" x="5246688" y="3759200"/>
          <p14:tracePt t="64027" x="5232400" y="3759200"/>
          <p14:tracePt t="64036" x="5218113" y="3744913"/>
          <p14:tracePt t="64044" x="5210175" y="3736975"/>
          <p14:tracePt t="64052" x="5195888" y="3736975"/>
          <p14:tracePt t="64067" x="5181600" y="3722688"/>
          <p14:tracePt t="64091" x="5167313" y="3722688"/>
          <p14:tracePt t="64155" x="5159375" y="3722688"/>
          <p14:tracePt t="64503" x="5145088" y="3708400"/>
          <p14:tracePt t="64519" x="5116513" y="3694113"/>
          <p14:tracePt t="64528" x="5108575" y="3694113"/>
          <p14:tracePt t="64537" x="5094288" y="3686175"/>
          <p14:tracePt t="64545" x="5065713" y="3686175"/>
          <p14:tracePt t="64555" x="5057775" y="3686175"/>
          <p14:tracePt t="64561" x="5043488" y="3686175"/>
          <p14:tracePt t="64572" x="5014913" y="3686175"/>
          <p14:tracePt t="64577" x="5006975" y="3686175"/>
          <p14:tracePt t="64588" x="4992688" y="3686175"/>
          <p14:tracePt t="64593" x="4964113" y="3686175"/>
          <p14:tracePt t="64604" x="4941888" y="3686175"/>
          <p14:tracePt t="64609" x="4927600" y="3694113"/>
          <p14:tracePt t="64621" x="4913313" y="3708400"/>
          <p14:tracePt t="64625" x="4891088" y="3708400"/>
          <p14:tracePt t="64639" x="4876800" y="3722688"/>
          <p14:tracePt t="64643" x="4862513" y="3744913"/>
          <p14:tracePt t="64652" x="4854575" y="3759200"/>
          <p14:tracePt t="64657" x="4840288" y="3773488"/>
          <p14:tracePt t="64668" x="4826000" y="3787775"/>
          <p14:tracePt t="64674" x="4811713" y="3787775"/>
          <p14:tracePt t="64684" x="4811713" y="3795713"/>
          <p14:tracePt t="64690" x="4811713" y="3810000"/>
          <p14:tracePt t="64700" x="4811713" y="3824288"/>
          <p14:tracePt t="64707" x="4811713" y="3838575"/>
          <p14:tracePt t="64716" x="4811713" y="3846513"/>
          <p14:tracePt t="64729" x="4811713" y="3860800"/>
          <p14:tracePt t="64738" x="4811713" y="3875088"/>
          <p14:tracePt t="64747" x="4826000" y="3889375"/>
          <p14:tracePt t="64755" x="4854575" y="3897313"/>
          <p14:tracePt t="64763" x="4862513" y="3911600"/>
          <p14:tracePt t="64773" x="4891088" y="3911600"/>
          <p14:tracePt t="64780" x="4913313" y="3925888"/>
          <p14:tracePt t="64788" x="4927600" y="3940175"/>
          <p14:tracePt t="64795" x="4941888" y="3948113"/>
          <p14:tracePt t="64806" x="4964113" y="3948113"/>
          <p14:tracePt t="64813" x="4978400" y="3962400"/>
          <p14:tracePt t="64820" x="4992688" y="3962400"/>
          <p14:tracePt t="64828" x="5006975" y="3962400"/>
          <p14:tracePt t="64839" x="5014913" y="3962400"/>
          <p14:tracePt t="64847" x="5029200" y="3962400"/>
          <p14:tracePt t="64859" x="5043488" y="3962400"/>
          <p14:tracePt t="64875" x="5057775" y="3962400"/>
          <p14:tracePt t="64891" x="5065713" y="3962400"/>
          <p14:tracePt t="64907" x="5065713" y="3948113"/>
          <p14:tracePt t="64917" x="5080000" y="3948113"/>
          <p14:tracePt t="64931" x="5080000" y="3940175"/>
          <p14:tracePt t="64947" x="5080000" y="3925888"/>
          <p14:tracePt t="64964" x="5080000" y="3911600"/>
          <p14:tracePt t="64980" x="5080000" y="3897313"/>
          <p14:tracePt t="65004" x="5080000" y="3889375"/>
          <p14:tracePt t="65869" x="5065713" y="3875088"/>
          <p14:tracePt t="65885" x="5057775" y="3860800"/>
          <p14:tracePt t="65894" x="5043488" y="3860800"/>
          <p14:tracePt t="65904" x="5029200" y="3846513"/>
          <p14:tracePt t="65911" x="5014913" y="3838575"/>
          <p14:tracePt t="65925" x="5006975" y="3838575"/>
          <p14:tracePt t="65935" x="4992688" y="3824288"/>
          <p14:tracePt t="65943" x="4978400" y="3824288"/>
          <p14:tracePt t="65953" x="4964113" y="3824288"/>
          <p14:tracePt t="65959" x="4956175" y="3824288"/>
          <p14:tracePt t="65971" x="4941888" y="3824288"/>
          <p14:tracePt t="65975" x="4927600" y="3810000"/>
          <p14:tracePt t="65989" x="4913313" y="3810000"/>
          <p14:tracePt t="65992" x="4905375" y="3810000"/>
          <p14:tracePt t="66006" x="4891088" y="3810000"/>
          <p14:tracePt t="66007" x="4876800" y="3810000"/>
          <p14:tracePt t="66017" x="4862513" y="3810000"/>
          <p14:tracePt t="66024" x="4854575" y="3810000"/>
          <p14:tracePt t="66032" x="4840288" y="3810000"/>
          <p14:tracePt t="66040" x="4840288" y="3824288"/>
          <p14:tracePt t="66048" x="4826000" y="3824288"/>
          <p14:tracePt t="66056" x="4811713" y="3838575"/>
          <p14:tracePt t="66064" x="4803775" y="3838575"/>
          <p14:tracePt t="66072" x="4803775" y="3846513"/>
          <p14:tracePt t="66080" x="4789488" y="3860800"/>
          <p14:tracePt t="66095" x="4775200" y="3875088"/>
          <p14:tracePt t="66105" x="4775200" y="3889375"/>
          <p14:tracePt t="66119" x="4760913" y="3897313"/>
          <p14:tracePt t="66135" x="4760913" y="3911600"/>
          <p14:tracePt t="66151" x="4760913" y="3925888"/>
          <p14:tracePt t="66160" x="4760913" y="3940175"/>
          <p14:tracePt t="66184" x="4775200" y="3948113"/>
          <p14:tracePt t="66200" x="4789488" y="3948113"/>
          <p14:tracePt t="66217" x="4803775" y="3948113"/>
          <p14:tracePt t="66225" x="4811713" y="3948113"/>
          <p14:tracePt t="66240" x="4826000" y="3948113"/>
          <p14:tracePt t="66250" x="4840288" y="3948113"/>
          <p14:tracePt t="66265" x="4854575" y="3948113"/>
          <p14:tracePt t="66281" x="4862513" y="3948113"/>
          <p14:tracePt t="66290" x="4876800" y="3948113"/>
          <p14:tracePt t="66313" x="4891088" y="3948113"/>
          <p14:tracePt t="66323" x="4891088" y="3940175"/>
          <p14:tracePt t="66330" x="4891088" y="3925888"/>
          <p14:tracePt t="66346" x="4905375" y="3925888"/>
          <p14:tracePt t="66355" x="4905375" y="3911600"/>
          <p14:tracePt t="66370" x="4913313" y="3897313"/>
          <p14:tracePt t="66386" x="4913313" y="3889375"/>
          <p14:tracePt t="66402" x="4927600" y="3875088"/>
          <p14:tracePt t="66418" x="4927600" y="3860800"/>
          <p14:tracePt t="66427" x="4941888" y="3846513"/>
          <p14:tracePt t="66442" x="4941888" y="3838575"/>
          <p14:tracePt t="66453" x="4941888" y="3824288"/>
          <p14:tracePt t="66460" x="4956175" y="3824288"/>
          <p14:tracePt t="66472" x="4956175" y="3810000"/>
          <p14:tracePt t="66484" x="4956175" y="3795713"/>
          <p14:tracePt t="66507" x="4956175" y="3787775"/>
          <p14:tracePt t="66518" x="4964113" y="3787775"/>
          <p14:tracePt t="66524" x="4964113" y="3773488"/>
          <p14:tracePt t="66540" x="4978400" y="3759200"/>
          <p14:tracePt t="66556" x="4978400" y="3744913"/>
          <p14:tracePt t="66572" x="4978400" y="3736975"/>
          <p14:tracePt t="66580" x="4992688" y="3722688"/>
          <p14:tracePt t="66605" x="5006975" y="3708400"/>
          <p14:tracePt t="66629" x="5006975" y="3694113"/>
          <p14:tracePt t="66646" x="5014913" y="3686175"/>
          <p14:tracePt t="66669" x="5014913" y="3671888"/>
          <p14:tracePt t="66677" x="5029200" y="3671888"/>
          <p14:tracePt t="66690" x="5029200" y="3657600"/>
          <p14:tracePt t="66718" x="5029200" y="3643313"/>
          <p14:tracePt t="66743" x="5043488" y="3643313"/>
          <p14:tracePt t="66767" x="5043488" y="3635375"/>
          <p14:tracePt t="66807" x="5043488" y="3621088"/>
          <p14:tracePt t="66815" x="5057775" y="3621088"/>
          <p14:tracePt t="66872" x="5057775" y="3606800"/>
          <p14:tracePt t="66896" x="5065713" y="3606800"/>
          <p14:tracePt t="66929" x="5065713" y="3592513"/>
          <p14:tracePt t="67009" x="5080000" y="3584575"/>
          <p14:tracePt t="67155" x="5080000" y="3570288"/>
          <p14:tracePt t="67842" x="5094288" y="3570288"/>
          <p14:tracePt t="67861" x="5094288" y="3556000"/>
          <p14:tracePt t="67881" x="5094288" y="3541713"/>
          <p14:tracePt t="67898" x="5108575" y="3541713"/>
          <p14:tracePt t="67938" x="5108575" y="3533775"/>
          <p14:tracePt t="67946" x="5116513" y="3533775"/>
          <p14:tracePt t="67962" x="5116513" y="3519488"/>
          <p14:tracePt t="67981" x="5130800" y="3519488"/>
          <p14:tracePt t="67987" x="5130800" y="3505200"/>
          <p14:tracePt t="68007" x="5145088" y="3505200"/>
          <p14:tracePt t="68035" x="5159375" y="3505200"/>
          <p14:tracePt t="68051" x="5159375" y="3490913"/>
          <p14:tracePt t="68132" x="5167313" y="3490913"/>
          <p14:tracePt t="68294" x="5181600" y="3490913"/>
          <p14:tracePt t="68343" x="5181600" y="3482975"/>
          <p14:tracePt t="68361" x="5195888" y="3482975"/>
          <p14:tracePt t="68383" x="5210175" y="3482975"/>
          <p14:tracePt t="68391" x="5210175" y="3468688"/>
          <p14:tracePt t="68415" x="5218113" y="3468688"/>
          <p14:tracePt t="68456" x="5232400" y="3454400"/>
          <p14:tracePt t="68488" x="5246688" y="3454400"/>
          <p14:tracePt t="68496" x="5246688" y="3440113"/>
          <p14:tracePt t="68521" x="5260975" y="3440113"/>
          <p14:tracePt t="68553" x="5268913" y="3440113"/>
          <p14:tracePt t="68585" x="5283200" y="3440113"/>
          <p14:tracePt t="68609" x="5297488" y="3432175"/>
          <p14:tracePt t="68629" x="5311775" y="3432175"/>
          <p14:tracePt t="68648" x="5319713" y="3432175"/>
          <p14:tracePt t="68650" x="5334000" y="3432175"/>
          <p14:tracePt t="68677" x="5348288" y="3432175"/>
          <p14:tracePt t="68698" x="5362575" y="3432175"/>
          <p14:tracePt t="68722" x="5370513" y="3432175"/>
          <p14:tracePt t="68747" x="5384800" y="3432175"/>
          <p14:tracePt t="68763" x="5399088" y="3432175"/>
          <p14:tracePt t="68779" x="5413375" y="3432175"/>
          <p14:tracePt t="68803" x="5421313" y="3432175"/>
          <p14:tracePt t="68828" x="5435600" y="3432175"/>
          <p14:tracePt t="68851" x="5449888" y="3440113"/>
          <p14:tracePt t="68859" x="5464175" y="3440113"/>
          <p14:tracePt t="68878" x="5472113" y="3440113"/>
          <p14:tracePt t="68895" x="5486400" y="3454400"/>
          <p14:tracePt t="68911" x="5514975" y="3468688"/>
          <p14:tracePt t="68933" x="5522913" y="3482975"/>
          <p14:tracePt t="68940" x="5537200" y="3482975"/>
          <p14:tracePt t="68958" x="5537200" y="3490913"/>
          <p14:tracePt t="68965" x="5551488" y="3490913"/>
          <p14:tracePt t="68980" x="5565775" y="3505200"/>
          <p14:tracePt t="68989" x="5565775" y="3519488"/>
          <p14:tracePt t="69005" x="5573713" y="3519488"/>
          <p14:tracePt t="69014" x="5573713" y="3533775"/>
          <p14:tracePt t="69022" x="5588000" y="3541713"/>
          <p14:tracePt t="69037" x="5602288" y="3556000"/>
          <p14:tracePt t="69046" x="5602288" y="3570288"/>
          <p14:tracePt t="69059" x="5602288" y="3584575"/>
          <p14:tracePt t="69062" x="5616575" y="3592513"/>
          <p14:tracePt t="69077" x="5624513" y="3606800"/>
          <p14:tracePt t="69090" x="5624513" y="3621088"/>
          <p14:tracePt t="69094" x="5638800" y="3635375"/>
          <p14:tracePt t="69110" x="5638800" y="3643313"/>
          <p14:tracePt t="69121" x="5638800" y="3657600"/>
          <p14:tracePt t="69126" x="5653088" y="3671888"/>
          <p14:tracePt t="69140" x="5653088" y="3686175"/>
          <p14:tracePt t="69143" x="5653088" y="3708400"/>
          <p14:tracePt t="69158" x="5653088" y="3736975"/>
          <p14:tracePt t="69169" x="5653088" y="3759200"/>
          <p14:tracePt t="69175" x="5653088" y="3773488"/>
          <p14:tracePt t="69187" x="5653088" y="3795713"/>
          <p14:tracePt t="69191" x="5653088" y="3810000"/>
          <p14:tracePt t="69205" x="5653088" y="3838575"/>
          <p14:tracePt t="69208" x="5667375" y="3846513"/>
          <p14:tracePt t="69215" x="5667375" y="3875088"/>
          <p14:tracePt t="69226" x="5667375" y="3889375"/>
          <p14:tracePt t="69232" x="5667375" y="3911600"/>
          <p14:tracePt t="69240" x="5667375" y="3925888"/>
          <p14:tracePt t="69248" x="5667375" y="3940175"/>
          <p14:tracePt t="69255" x="5667375" y="3948113"/>
          <p14:tracePt t="69264" x="5667375" y="3962400"/>
          <p14:tracePt t="69272" x="5667375" y="3976688"/>
          <p14:tracePt t="69280" x="5667375" y="3998913"/>
          <p14:tracePt t="69288" x="5667375" y="4013200"/>
          <p14:tracePt t="69296" x="5667375" y="4041775"/>
          <p14:tracePt t="69305" x="5667375" y="4049713"/>
          <p14:tracePt t="69312" x="5653088" y="4078288"/>
          <p14:tracePt t="69320" x="5653088" y="4092575"/>
          <p14:tracePt t="69328" x="5653088" y="4100513"/>
          <p14:tracePt t="69336" x="5653088" y="4129088"/>
          <p14:tracePt t="69344" x="5638800" y="4151313"/>
          <p14:tracePt t="69352" x="5638800" y="4165600"/>
          <p14:tracePt t="69360" x="5638800" y="4179888"/>
          <p14:tracePt t="69368" x="5624513" y="4202113"/>
          <p14:tracePt t="69377" x="5624513" y="4216400"/>
          <p14:tracePt t="69385" x="5624513" y="4230688"/>
          <p14:tracePt t="69393" x="5616575" y="4244975"/>
          <p14:tracePt t="69402" x="5616575" y="4267200"/>
          <p14:tracePt t="69409" x="5616575" y="4281488"/>
          <p14:tracePt t="69418" x="5602288" y="4295775"/>
          <p14:tracePt t="69426" x="5602288" y="4303713"/>
          <p14:tracePt t="69434" x="5602288" y="4318000"/>
          <p14:tracePt t="69441" x="5588000" y="4332288"/>
          <p14:tracePt t="69450" x="5588000" y="4354513"/>
          <p14:tracePt t="69458" x="5588000" y="4368800"/>
          <p14:tracePt t="69467" x="5573713" y="4383088"/>
          <p14:tracePt t="69474" x="5573713" y="4397375"/>
          <p14:tracePt t="69484" x="5565775" y="4405313"/>
          <p14:tracePt t="69490" x="5565775" y="4419600"/>
          <p14:tracePt t="69500" x="5551488" y="4433888"/>
          <p14:tracePt t="69507" x="5551488" y="4448175"/>
          <p14:tracePt t="69516" x="5551488" y="4456113"/>
          <p14:tracePt t="69523" x="5537200" y="4470400"/>
          <p14:tracePt t="69538" x="5537200" y="4484688"/>
          <p14:tracePt t="69546" x="5522913" y="4498975"/>
          <p14:tracePt t="69555" x="5522913" y="4506913"/>
          <p14:tracePt t="69563" x="5514975" y="4521200"/>
          <p14:tracePt t="69579" x="5500688" y="4535488"/>
          <p14:tracePt t="69587" x="5500688" y="4549775"/>
          <p14:tracePt t="69595" x="5500688" y="4557713"/>
          <p14:tracePt t="69603" x="5486400" y="4557713"/>
          <p14:tracePt t="69611" x="5486400" y="4572000"/>
          <p14:tracePt t="69619" x="5486400" y="4586288"/>
          <p14:tracePt t="69627" x="5472113" y="4600575"/>
          <p14:tracePt t="69644" x="5472113" y="4608513"/>
          <p14:tracePt t="69653" x="5464175" y="4622800"/>
          <p14:tracePt t="69660" x="5464175" y="4637088"/>
          <p14:tracePt t="69676" x="5449888" y="4651375"/>
          <p14:tracePt t="69686" x="5449888" y="4659313"/>
          <p14:tracePt t="69692" x="5435600" y="4673600"/>
          <p14:tracePt t="69702" x="5435600" y="4687888"/>
          <p14:tracePt t="69709" x="5435600" y="4702175"/>
          <p14:tracePt t="69718" x="5421313" y="4702175"/>
          <p14:tracePt t="69725" x="5421313" y="4710113"/>
          <p14:tracePt t="69734" x="5421313" y="4724400"/>
          <p14:tracePt t="69741" x="5421313" y="4738688"/>
          <p14:tracePt t="69748" x="5413375" y="4738688"/>
          <p14:tracePt t="69757" x="5413375" y="4760913"/>
          <p14:tracePt t="69765" x="5399088" y="4775200"/>
          <p14:tracePt t="69773" x="5399088" y="4789488"/>
          <p14:tracePt t="69781" x="5384800" y="4803775"/>
          <p14:tracePt t="69789" x="5384800" y="4826000"/>
          <p14:tracePt t="69797" x="5370513" y="4840288"/>
          <p14:tracePt t="69806" x="5370513" y="4862513"/>
          <p14:tracePt t="69814" x="5362575" y="4862513"/>
          <p14:tracePt t="69822" x="5362575" y="4876800"/>
          <p14:tracePt t="69829" x="5362575" y="4891088"/>
          <p14:tracePt t="69838" x="5348288" y="4891088"/>
          <p14:tracePt t="69846" x="5348288" y="4905375"/>
          <p14:tracePt t="69854" x="5334000" y="4905375"/>
          <p14:tracePt t="70206" x="5334000" y="4913313"/>
          <p14:tracePt t="70214" x="5334000" y="4941888"/>
          <p14:tracePt t="70222" x="5334000" y="4956175"/>
          <p14:tracePt t="70230" x="5334000" y="4978400"/>
          <p14:tracePt t="70238" x="5334000" y="5006975"/>
          <p14:tracePt t="70246" x="5334000" y="5014913"/>
          <p14:tracePt t="70254" x="5334000" y="5029200"/>
          <p14:tracePt t="70262" x="5334000" y="5043488"/>
          <p14:tracePt t="70270" x="5348288" y="5065713"/>
          <p14:tracePt t="70286" x="5348288" y="5080000"/>
          <p14:tracePt t="70294" x="5348288" y="5094288"/>
          <p14:tracePt t="70304" x="5348288" y="5108575"/>
          <p14:tracePt t="70318" x="5348288" y="5116513"/>
          <p14:tracePt t="70327" x="5348288" y="5130800"/>
          <p14:tracePt t="70335" x="5348288" y="5145088"/>
          <p14:tracePt t="70343" x="5348288" y="5159375"/>
          <p14:tracePt t="70352" x="5348288" y="5167313"/>
          <p14:tracePt t="70359" x="5348288" y="5181600"/>
          <p14:tracePt t="70368" x="5348288" y="5195888"/>
          <p14:tracePt t="70384" x="5348288" y="5210175"/>
          <p14:tracePt t="70392" x="5348288" y="5218113"/>
          <p14:tracePt t="70407" x="5348288" y="5232400"/>
          <p14:tracePt t="70416" x="5348288" y="5246688"/>
          <p14:tracePt t="70424" x="5348288" y="5260975"/>
          <p14:tracePt t="70440" x="5348288" y="5268913"/>
          <p14:tracePt t="70448" x="5348288" y="5283200"/>
          <p14:tracePt t="70456" x="5348288" y="5297488"/>
          <p14:tracePt t="70464" x="5348288" y="5311775"/>
          <p14:tracePt t="70472" x="5348288" y="5319713"/>
          <p14:tracePt t="70480" x="5348288" y="5334000"/>
          <p14:tracePt t="70489" x="5348288" y="5348288"/>
          <p14:tracePt t="70503" x="5348288" y="5362575"/>
          <p14:tracePt t="70512" x="5348288" y="5370513"/>
          <p14:tracePt t="70521" x="5348288" y="5384800"/>
          <p14:tracePt t="70536" x="5348288" y="5399088"/>
          <p14:tracePt t="70545" x="5348288" y="5413375"/>
          <p14:tracePt t="70554" x="5348288" y="5421313"/>
          <p14:tracePt t="70561" x="5348288" y="5435600"/>
          <p14:tracePt t="70572" x="5348288" y="5449888"/>
          <p14:tracePt t="70578" x="5348288" y="5464175"/>
          <p14:tracePt t="70588" x="5348288" y="5472113"/>
          <p14:tracePt t="70594" x="5348288" y="5486400"/>
          <p14:tracePt t="70604" x="5348288" y="5500688"/>
          <p14:tracePt t="70610" x="5348288" y="5514975"/>
          <p14:tracePt t="70625" x="5348288" y="5522913"/>
          <p14:tracePt t="70635" x="5348288" y="5537200"/>
          <p14:tracePt t="70642" x="5348288" y="5551488"/>
          <p14:tracePt t="70651" x="5348288" y="5565775"/>
          <p14:tracePt t="70666" x="5348288" y="5573713"/>
          <p14:tracePt t="70674" x="5348288" y="5588000"/>
          <p14:tracePt t="70682" x="5348288" y="5602288"/>
          <p14:tracePt t="70690" x="5348288" y="5616575"/>
          <p14:tracePt t="70698" x="5348288" y="5624513"/>
          <p14:tracePt t="70706" x="5348288" y="5638800"/>
          <p14:tracePt t="70722" x="5348288" y="5653088"/>
          <p14:tracePt t="70730" x="5362575" y="5667375"/>
          <p14:tracePt t="70739" x="5362575" y="5675313"/>
          <p14:tracePt t="70754" x="5362575" y="5689600"/>
          <p14:tracePt t="70771" x="5362575" y="5703888"/>
          <p14:tracePt t="70779" x="5370513" y="5703888"/>
          <p14:tracePt t="70795" x="5370513" y="5718175"/>
          <p14:tracePt t="72379" x="5362575" y="5718175"/>
          <p14:tracePt t="72388" x="5348288" y="5703888"/>
          <p14:tracePt t="72395" x="5334000" y="5675313"/>
          <p14:tracePt t="72404" x="5319713" y="5667375"/>
          <p14:tracePt t="72412" x="5319713" y="5653088"/>
          <p14:tracePt t="72421" x="5311775" y="5624513"/>
          <p14:tracePt t="72428" x="5283200" y="5602288"/>
          <p14:tracePt t="72438" x="5268913" y="5573713"/>
          <p14:tracePt t="72445" x="5246688" y="5522913"/>
          <p14:tracePt t="72455" x="5232400" y="5500688"/>
          <p14:tracePt t="72460" x="5210175" y="5464175"/>
          <p14:tracePt t="72471" x="5195888" y="5421313"/>
          <p14:tracePt t="72477" x="5181600" y="5370513"/>
          <p14:tracePt t="72488" x="5167313" y="5334000"/>
          <p14:tracePt t="72493" x="5159375" y="5268913"/>
          <p14:tracePt t="72504" x="5145088" y="5218113"/>
          <p14:tracePt t="72509" x="5145088" y="5159375"/>
          <p14:tracePt t="72520" x="5145088" y="5108575"/>
          <p14:tracePt t="72525" x="5145088" y="5029200"/>
          <p14:tracePt t="72536" x="5145088" y="4978400"/>
          <p14:tracePt t="72542" x="5145088" y="4956175"/>
          <p14:tracePt t="72552" x="5145088" y="4905375"/>
          <p14:tracePt t="72558" x="5145088" y="4876800"/>
          <p14:tracePt t="72569" x="5145088" y="4840288"/>
          <p14:tracePt t="72574" x="5145088" y="4811713"/>
          <p14:tracePt t="72585" x="5145088" y="4803775"/>
          <p14:tracePt t="72597" x="5145088" y="4789488"/>
          <p14:tracePt t="72613" x="5145088" y="4775200"/>
          <p14:tracePt t="72670" x="5145088" y="4789488"/>
          <p14:tracePt t="72678" x="5145088" y="4811713"/>
          <p14:tracePt t="72688" x="5130800" y="4826000"/>
          <p14:tracePt t="72695" x="5130800" y="4854575"/>
          <p14:tracePt t="72705" x="5130800" y="4876800"/>
          <p14:tracePt t="72712" x="5130800" y="4905375"/>
          <p14:tracePt t="72722" x="5116513" y="4927600"/>
          <p14:tracePt t="72728" x="5116513" y="4964113"/>
          <p14:tracePt t="72739" x="5108575" y="4992688"/>
          <p14:tracePt t="72744" x="5108575" y="5006975"/>
          <p14:tracePt t="72757" x="5108575" y="5043488"/>
          <p14:tracePt t="72760" x="5094288" y="5065713"/>
          <p14:tracePt t="72769" x="5094288" y="5094288"/>
          <p14:tracePt t="72776" x="5094288" y="5116513"/>
          <p14:tracePt t="72786" x="5080000" y="5145088"/>
          <p14:tracePt t="72792" x="5080000" y="5167313"/>
          <p14:tracePt t="72802" x="5065713" y="5195888"/>
          <p14:tracePt t="72808" x="5065713" y="5218113"/>
          <p14:tracePt t="72819" x="5065713" y="5246688"/>
          <p14:tracePt t="72824" x="5065713" y="5283200"/>
          <p14:tracePt t="72834" x="5065713" y="5297488"/>
          <p14:tracePt t="72841" x="5057775" y="5319713"/>
          <p14:tracePt t="72851" x="5057775" y="5348288"/>
          <p14:tracePt t="72857" x="5057775" y="5362575"/>
          <p14:tracePt t="72866" x="5057775" y="5384800"/>
          <p14:tracePt t="72873" x="5057775" y="5413375"/>
          <p14:tracePt t="72884" x="5057775" y="5421313"/>
          <p14:tracePt t="72889" x="5057775" y="5435600"/>
          <p14:tracePt t="72900" x="5057775" y="5449888"/>
          <p14:tracePt t="72905" x="5057775" y="5464175"/>
          <p14:tracePt t="72917" x="5057775" y="5472113"/>
          <p14:tracePt t="72921" x="5057775" y="5486400"/>
          <p14:tracePt t="72934" x="5057775" y="5500688"/>
          <p14:tracePt t="72939" x="5057775" y="5514975"/>
          <p14:tracePt t="72950" x="5057775" y="5522913"/>
          <p14:tracePt t="72961" x="5057775" y="5537200"/>
          <p14:tracePt t="72969" x="5057775" y="5551488"/>
          <p14:tracePt t="72985" x="5043488" y="5565775"/>
          <p14:tracePt t="72994" x="5043488" y="5573713"/>
          <p14:tracePt t="73009" x="5043488" y="5588000"/>
          <p14:tracePt t="73041" x="5043488" y="5602288"/>
          <p14:tracePt t="73656" x="5043488" y="5616575"/>
          <p14:tracePt t="73672" x="5043488" y="5624513"/>
          <p14:tracePt t="73681" x="5043488" y="5638800"/>
          <p14:tracePt t="73696" x="5057775" y="5653088"/>
          <p14:tracePt t="73705" x="5057775" y="5667375"/>
          <p14:tracePt t="73713" x="5065713" y="5675313"/>
          <p14:tracePt t="73728" x="5065713" y="5689600"/>
          <p14:tracePt t="73738" x="5080000" y="5703888"/>
          <p14:tracePt t="73745" x="5094288" y="5718175"/>
          <p14:tracePt t="73760" x="5108575" y="5726113"/>
          <p14:tracePt t="73777" x="5108575" y="5740400"/>
          <p14:tracePt t="73786" x="5116513" y="5740400"/>
          <p14:tracePt t="73801" x="5116513" y="5754688"/>
          <p14:tracePt t="73817" x="5130800" y="5754688"/>
          <p14:tracePt t="74981" x="5130800" y="5740400"/>
          <p14:tracePt t="74990" x="5130800" y="5726113"/>
          <p14:tracePt t="74998" x="5130800" y="5718175"/>
          <p14:tracePt t="75006" x="5130800" y="5689600"/>
          <p14:tracePt t="75014" x="5130800" y="5675313"/>
          <p14:tracePt t="75022" x="5116513" y="5667375"/>
          <p14:tracePt t="75030" x="5116513" y="5638800"/>
          <p14:tracePt t="75039" x="5116513" y="5624513"/>
          <p14:tracePt t="75046" x="5108575" y="5616575"/>
          <p14:tracePt t="75055" x="5108575" y="5602288"/>
          <p14:tracePt t="75063" x="5108575" y="5588000"/>
          <p14:tracePt t="75071" x="5094288" y="5588000"/>
          <p14:tracePt t="75086" x="5094288" y="5573713"/>
          <p14:tracePt t="75167" x="5094288" y="5588000"/>
          <p14:tracePt t="75184" x="5094288" y="5616575"/>
          <p14:tracePt t="75192" x="5094288" y="5624513"/>
          <p14:tracePt t="75201" x="5094288" y="5638800"/>
          <p14:tracePt t="75208" x="5094288" y="5653088"/>
          <p14:tracePt t="75219" x="5094288" y="5667375"/>
          <p14:tracePt t="75225" x="5094288" y="5675313"/>
          <p14:tracePt t="75235" x="5108575" y="5689600"/>
          <p14:tracePt t="75241" x="5108575" y="5718175"/>
          <p14:tracePt t="75256" x="5116513" y="5726113"/>
          <p14:tracePt t="75265" x="5116513" y="5740400"/>
          <p14:tracePt t="75273" x="5116513" y="5768975"/>
          <p14:tracePt t="75281" x="5130800" y="5776913"/>
          <p14:tracePt t="75289" x="5130800" y="5791200"/>
          <p14:tracePt t="75297" x="5145088" y="5791200"/>
          <p14:tracePt t="75305" x="5145088" y="5805488"/>
          <p14:tracePt t="75313" x="5145088" y="5819775"/>
          <p14:tracePt t="75322" x="5159375" y="5827713"/>
          <p14:tracePt t="75330" x="5159375" y="5842000"/>
          <p14:tracePt t="75338" x="5167313" y="5856288"/>
          <p14:tracePt t="75346" x="5167313" y="5870575"/>
          <p14:tracePt t="75354" x="5181600" y="5878513"/>
          <p14:tracePt t="75362" x="5181600" y="5892800"/>
          <p14:tracePt t="75370" x="5195888" y="5907088"/>
          <p14:tracePt t="75385" x="5210175" y="5921375"/>
          <p14:tracePt t="75394" x="5210175" y="5929313"/>
          <p14:tracePt t="75409" x="5218113" y="5943600"/>
          <p14:tracePt t="75419" x="5232400" y="5943600"/>
          <p14:tracePt t="75427" x="5232400" y="5957888"/>
          <p14:tracePt t="75441" x="5246688" y="5972175"/>
          <p14:tracePt t="75452" x="5260975" y="5980113"/>
          <p14:tracePt t="75459" x="5268913" y="5980113"/>
          <p14:tracePt t="75469" x="5283200" y="5994400"/>
          <p14:tracePt t="75475" x="5283200" y="6008688"/>
          <p14:tracePt t="75486" x="5297488" y="6008688"/>
          <p14:tracePt t="75492" x="5311775" y="6022975"/>
          <p14:tracePt t="75503" x="5319713" y="6022975"/>
          <p14:tracePt t="75507" x="5334000" y="6030913"/>
          <p14:tracePt t="75519" x="5348288" y="6030913"/>
          <p14:tracePt t="75523" x="5362575" y="6045200"/>
          <p14:tracePt t="75532" x="5370513" y="6045200"/>
          <p14:tracePt t="75540" x="5384800" y="6045200"/>
          <p14:tracePt t="75548" x="5399088" y="6059488"/>
          <p14:tracePt t="75563" x="5413375" y="6059488"/>
          <p14:tracePt t="75572" x="5421313" y="6073775"/>
          <p14:tracePt t="75587" x="5435600" y="6073775"/>
          <p14:tracePt t="75596" x="5435600" y="6081713"/>
          <p14:tracePt t="75605" x="5449888" y="6081713"/>
          <p14:tracePt t="75635" x="5464175" y="6096000"/>
          <p14:tracePt t="75668" x="5472113" y="6096000"/>
          <p14:tracePt t="76954" x="5472113" y="6081713"/>
          <p14:tracePt t="76962" x="5464175" y="6073775"/>
          <p14:tracePt t="76972" x="5449888" y="6059488"/>
          <p14:tracePt t="76979" x="5421313" y="6030913"/>
          <p14:tracePt t="76989" x="5421313" y="6022975"/>
          <p14:tracePt t="76995" x="5413375" y="6008688"/>
          <p14:tracePt t="77005" x="5384800" y="5972175"/>
          <p14:tracePt t="77010" x="5384800" y="5957888"/>
          <p14:tracePt t="77021" x="5370513" y="5929313"/>
          <p14:tracePt t="77027" x="5370513" y="5907088"/>
          <p14:tracePt t="77037" x="5362575" y="5892800"/>
          <p14:tracePt t="77043" x="5362575" y="5870575"/>
          <p14:tracePt t="77053" x="5348288" y="5842000"/>
          <p14:tracePt t="77059" x="5348288" y="5827713"/>
          <p14:tracePt t="77069" x="5334000" y="5819775"/>
          <p14:tracePt t="77076" x="5334000" y="5805488"/>
          <p14:tracePt t="77085" x="5334000" y="5791200"/>
          <p14:tracePt t="77098" x="5334000" y="5776913"/>
          <p14:tracePt t="77107" x="5319713" y="5776913"/>
          <p14:tracePt t="77116" x="5319713" y="5768975"/>
          <p14:tracePt t="77132" x="5319713" y="5754688"/>
          <p14:tracePt t="77148" x="5311775" y="5740400"/>
          <p14:tracePt t="77163" x="5311775" y="5726113"/>
          <p14:tracePt t="77180" x="5297488" y="5718175"/>
          <p14:tracePt t="77204" x="5283200" y="5703888"/>
          <p14:tracePt t="77439" x="5283200" y="5689600"/>
          <p14:tracePt t="77447" x="5283200" y="5667375"/>
          <p14:tracePt t="77455" x="5283200" y="5638800"/>
          <p14:tracePt t="77463" x="5283200" y="5624513"/>
          <p14:tracePt t="77471" x="5268913" y="5602288"/>
          <p14:tracePt t="77479" x="5268913" y="5573713"/>
          <p14:tracePt t="77487" x="5260975" y="5551488"/>
          <p14:tracePt t="77495" x="5260975" y="5537200"/>
          <p14:tracePt t="77503" x="5260975" y="5522913"/>
          <p14:tracePt t="77511" x="5246688" y="5500688"/>
          <p14:tracePt t="77520" x="5246688" y="5486400"/>
          <p14:tracePt t="77528" x="5232400" y="5472113"/>
          <p14:tracePt t="77544" x="5232400" y="5464175"/>
          <p14:tracePt t="77553" x="5218113" y="5464175"/>
          <p14:tracePt t="77560" x="5218113" y="5449888"/>
          <p14:tracePt t="77569" x="5210175" y="5449888"/>
          <p14:tracePt t="77584" x="5210175" y="5435600"/>
          <p14:tracePt t="77592" x="5195888" y="5435600"/>
          <p14:tracePt t="77608" x="5195888" y="5421313"/>
          <p14:tracePt t="77624" x="5181600" y="5413375"/>
          <p14:tracePt t="77657" x="5167313" y="5399088"/>
          <p14:tracePt t="77673" x="5159375" y="5399088"/>
          <p14:tracePt t="77681" x="5159375" y="5384800"/>
          <p14:tracePt t="77697" x="5159375" y="5370513"/>
          <p14:tracePt t="77705" x="5145088" y="5370513"/>
          <p14:tracePt t="77713" x="5145088" y="5362575"/>
          <p14:tracePt t="77722" x="5130800" y="5348288"/>
          <p14:tracePt t="77730" x="5130800" y="5334000"/>
          <p14:tracePt t="77738" x="5116513" y="5334000"/>
          <p14:tracePt t="77746" x="5116513" y="5319713"/>
          <p14:tracePt t="77754" x="5108575" y="5319713"/>
          <p14:tracePt t="77762" x="5108575" y="5311775"/>
          <p14:tracePt t="77770" x="5094288" y="5311775"/>
          <p14:tracePt t="77785" x="5094288" y="5297488"/>
          <p14:tracePt t="77794" x="5080000" y="5297488"/>
          <p14:tracePt t="77803" x="5080000" y="5283200"/>
          <p14:tracePt t="77811" x="5065713" y="5283200"/>
          <p14:tracePt t="77820" x="5065713" y="5268913"/>
          <p14:tracePt t="77827" x="5057775" y="5268913"/>
          <p14:tracePt t="77842" x="5043488" y="5260975"/>
          <p14:tracePt t="77859" x="5029200" y="5260975"/>
          <p14:tracePt t="77868" x="5014913" y="5260975"/>
          <p14:tracePt t="77875" x="5014913" y="5246688"/>
          <p14:tracePt t="77885" x="5006975" y="5246688"/>
          <p14:tracePt t="77892" x="4992688" y="5246688"/>
          <p14:tracePt t="77907" x="4978400" y="5246688"/>
          <p14:tracePt t="77924" x="4964113" y="5246688"/>
          <p14:tracePt t="77940" x="4956175" y="5246688"/>
          <p14:tracePt t="77955" x="4941888" y="5246688"/>
          <p14:tracePt t="77964" x="4927600" y="5246688"/>
          <p14:tracePt t="77980" x="4913313" y="5246688"/>
          <p14:tracePt t="77988" x="4905375" y="5246688"/>
          <p14:tracePt t="77997" x="4891088" y="5246688"/>
          <p14:tracePt t="78012" x="4876800" y="5246688"/>
          <p14:tracePt t="78029" x="4862513" y="5246688"/>
          <p14:tracePt t="78038" x="4862513" y="5260975"/>
          <p14:tracePt t="78052" x="4854575" y="5260975"/>
          <p14:tracePt t="78085" x="4840288" y="5260975"/>
          <p14:tracePt t="78101" x="4840288" y="5268913"/>
          <p14:tracePt t="78126" x="4826000" y="5268913"/>
          <p14:tracePt t="78150" x="4826000" y="5283200"/>
          <p14:tracePt t="78183" x="4811713" y="5283200"/>
          <p14:tracePt t="78190" x="4811713" y="5297488"/>
          <p14:tracePt t="78222" x="4811713" y="5311775"/>
          <p14:tracePt t="78255" x="4811713" y="5319713"/>
          <p14:tracePt t="78263" x="4803775" y="5319713"/>
          <p14:tracePt t="78271" x="4803775" y="5334000"/>
          <p14:tracePt t="78287" x="4803775" y="5348288"/>
          <p14:tracePt t="78295" x="4803775" y="5362575"/>
          <p14:tracePt t="78319" x="4803775" y="5370513"/>
          <p14:tracePt t="78344" x="4803775" y="5384800"/>
          <p14:tracePt t="78360" x="4803775" y="5399088"/>
          <p14:tracePt t="78376" x="4811713" y="5399088"/>
          <p14:tracePt t="78392" x="4811713" y="5413375"/>
          <p14:tracePt t="78408" x="4826000" y="5413375"/>
          <p14:tracePt t="78424" x="4826000" y="5421313"/>
          <p14:tracePt t="78440" x="4840288" y="5421313"/>
          <p14:tracePt t="78457" x="4840288" y="5435600"/>
          <p14:tracePt t="78465" x="4854575" y="5435600"/>
          <p14:tracePt t="78489" x="4862513" y="5435600"/>
          <p14:tracePt t="78505" x="4876800" y="5435600"/>
          <p14:tracePt t="78514" x="4891088" y="5435600"/>
          <p14:tracePt t="78522" x="4891088" y="5449888"/>
          <p14:tracePt t="78530" x="4905375" y="5449888"/>
          <p14:tracePt t="78546" x="4913313" y="5449888"/>
          <p14:tracePt t="78562" x="4927600" y="5449888"/>
          <p14:tracePt t="78578" x="4941888" y="5449888"/>
          <p14:tracePt t="78603" x="4956175" y="5449888"/>
          <p14:tracePt t="78627" x="4964113" y="5449888"/>
          <p14:tracePt t="78642" x="4978400" y="5449888"/>
          <p14:tracePt t="78668" x="4992688" y="5464175"/>
          <p14:tracePt t="78692" x="5006975" y="5464175"/>
          <p14:tracePt t="78724" x="5014913" y="5464175"/>
          <p14:tracePt t="78748" x="5029200" y="5464175"/>
          <p14:tracePt t="78772" x="5043488" y="5464175"/>
          <p14:tracePt t="78788" x="5057775" y="5464175"/>
          <p14:tracePt t="78804" x="5065713" y="5464175"/>
          <p14:tracePt t="78821" x="5080000" y="5464175"/>
          <p14:tracePt t="78836" x="5094288" y="5464175"/>
          <p14:tracePt t="78853" x="5108575" y="5464175"/>
          <p14:tracePt t="78861" x="5116513" y="5464175"/>
          <p14:tracePt t="78885" x="5130800" y="5464175"/>
          <p14:tracePt t="78894" x="5145088" y="5449888"/>
          <p14:tracePt t="78918" x="5159375" y="5449888"/>
          <p14:tracePt t="78950" x="5167313" y="5449888"/>
          <p14:tracePt t="79495" x="5167313" y="5435600"/>
          <p14:tracePt t="79511" x="5210175" y="5399088"/>
          <p14:tracePt t="79526" x="5232400" y="5370513"/>
          <p14:tracePt t="79528" x="5246688" y="5348288"/>
          <p14:tracePt t="79545" x="5319713" y="5283200"/>
          <p14:tracePt t="79555" x="5334000" y="5268913"/>
          <p14:tracePt t="79559" x="5362575" y="5246688"/>
          <p14:tracePt t="79573" x="5370513" y="5218113"/>
          <p14:tracePt t="79576" x="5399088" y="5210175"/>
          <p14:tracePt t="79591" x="5413375" y="5181600"/>
          <p14:tracePt t="79593" x="5435600" y="5167313"/>
          <p14:tracePt t="79608" x="5472113" y="5145088"/>
          <p14:tracePt t="79621" x="5486400" y="5130800"/>
          <p14:tracePt t="79624" x="5500688" y="5116513"/>
          <p14:tracePt t="79641" x="5537200" y="5108575"/>
          <p14:tracePt t="79655" x="5551488" y="5094288"/>
          <p14:tracePt t="79658" x="5573713" y="5080000"/>
          <p14:tracePt t="79665" x="5588000" y="5065713"/>
          <p14:tracePt t="79673" x="5602288" y="5057775"/>
          <p14:tracePt t="79681" x="5638800" y="5029200"/>
          <p14:tracePt t="79690" x="5653088" y="5014913"/>
          <p14:tracePt t="79697" x="5675313" y="5006975"/>
          <p14:tracePt t="79705" x="5718175" y="4978400"/>
          <p14:tracePt t="79713" x="5726113" y="4964113"/>
          <p14:tracePt t="79723" x="5776913" y="4927600"/>
          <p14:tracePt t="79730" x="5791200" y="4927600"/>
          <p14:tracePt t="79738" x="5819775" y="4905375"/>
          <p14:tracePt t="79746" x="5856288" y="4905375"/>
          <p14:tracePt t="79754" x="5870575" y="4891088"/>
          <p14:tracePt t="79762" x="5907088" y="4876800"/>
          <p14:tracePt t="79770" x="5929313" y="4862513"/>
          <p14:tracePt t="79778" x="5943600" y="4862513"/>
          <p14:tracePt t="79786" x="5972175" y="4862513"/>
          <p14:tracePt t="79794" x="5994400" y="4854575"/>
          <p14:tracePt t="79802" x="6022975" y="4854575"/>
          <p14:tracePt t="79810" x="6045200" y="4854575"/>
          <p14:tracePt t="79818" x="6073775" y="4854575"/>
          <p14:tracePt t="79826" x="6081713" y="4840288"/>
          <p14:tracePt t="79835" x="6110288" y="4826000"/>
          <p14:tracePt t="79843" x="6132513" y="4826000"/>
          <p14:tracePt t="79851" x="6161088" y="4826000"/>
          <p14:tracePt t="79858" x="6183313" y="4811713"/>
          <p14:tracePt t="79868" x="6211888" y="4811713"/>
          <p14:tracePt t="79875" x="6234113" y="4803775"/>
          <p14:tracePt t="79885" x="6248400" y="4803775"/>
          <p14:tracePt t="79891" x="6276975" y="4803775"/>
          <p14:tracePt t="79901" x="6313488" y="4803775"/>
          <p14:tracePt t="79908" x="6327775" y="4803775"/>
          <p14:tracePt t="79917" x="6350000" y="4803775"/>
          <p14:tracePt t="79924" x="6386513" y="4803775"/>
          <p14:tracePt t="79933" x="6415088" y="4803775"/>
          <p14:tracePt t="79940" x="6429375" y="4803775"/>
          <p14:tracePt t="79950" x="6451600" y="4803775"/>
          <p14:tracePt t="79957" x="6465888" y="4803775"/>
          <p14:tracePt t="79966" x="6488113" y="4803775"/>
          <p14:tracePt t="79972" x="6502400" y="4803775"/>
          <p14:tracePt t="79983" x="6516688" y="4803775"/>
          <p14:tracePt t="79989" x="6530975" y="4803775"/>
          <p14:tracePt t="80000" x="6538913" y="4803775"/>
          <p14:tracePt t="80005" x="6553200" y="4803775"/>
          <p14:tracePt t="80016" x="6567488" y="4803775"/>
          <p14:tracePt t="80028" x="6581775" y="4803775"/>
          <p14:tracePt t="80045" x="6589713" y="4803775"/>
          <p14:tracePt t="80069" x="6604000" y="4803775"/>
          <p14:tracePt t="81775" x="6589713" y="4803775"/>
          <p14:tracePt t="81784" x="6567488" y="4803775"/>
          <p14:tracePt t="81791" x="6553200" y="4826000"/>
          <p14:tracePt t="81801" x="6502400" y="4840288"/>
          <p14:tracePt t="81807" x="6451600" y="4862513"/>
          <p14:tracePt t="81815" x="6386513" y="4905375"/>
          <p14:tracePt t="81823" x="6284913" y="4956175"/>
          <p14:tracePt t="81831" x="6197600" y="4992688"/>
          <p14:tracePt t="81839" x="6146800" y="5014913"/>
          <p14:tracePt t="81847" x="6059488" y="5057775"/>
          <p14:tracePt t="81855" x="5972175" y="5108575"/>
          <p14:tracePt t="81864" x="5878513" y="5145088"/>
          <p14:tracePt t="81872" x="5805488" y="5181600"/>
          <p14:tracePt t="81880" x="5718175" y="5218113"/>
          <p14:tracePt t="81888" x="5653088" y="5260975"/>
          <p14:tracePt t="81896" x="5588000" y="5283200"/>
          <p14:tracePt t="81904" x="5565775" y="5297488"/>
          <p14:tracePt t="81913" x="5522913" y="5319713"/>
          <p14:tracePt t="81920" x="5486400" y="5334000"/>
          <p14:tracePt t="81929" x="5464175" y="5348288"/>
          <p14:tracePt t="81937" x="5435600" y="5362575"/>
          <p14:tracePt t="81945" x="5413375" y="5362575"/>
          <p14:tracePt t="81955" x="5384800" y="5362575"/>
          <p14:tracePt t="81968" x="5370513" y="5362575"/>
          <p14:tracePt t="81976" x="5362575" y="5362575"/>
          <p14:tracePt t="81986" x="5348288" y="5362575"/>
          <p14:tracePt t="81993" x="5334000" y="5362575"/>
          <p14:tracePt t="82008" x="5319713" y="5362575"/>
          <p14:tracePt t="82017" x="5311775" y="5348288"/>
          <p14:tracePt t="82025" x="5311775" y="5334000"/>
          <p14:tracePt t="82040" x="5297488" y="5334000"/>
          <p14:tracePt t="82050" x="5297488" y="5319713"/>
          <p14:tracePt t="82057" x="5283200" y="5319713"/>
          <p14:tracePt t="82073" x="5283200" y="5311775"/>
          <p14:tracePt t="82098" x="5268913" y="5311775"/>
          <p14:tracePt t="82106" x="5268913" y="5297488"/>
          <p14:tracePt t="82121" x="5260975" y="5297488"/>
          <p14:tracePt t="82138" x="5246688" y="5283200"/>
          <p14:tracePt t="82153" x="5232400" y="5283200"/>
          <p14:tracePt t="82162" x="5218113" y="5283200"/>
          <p14:tracePt t="82178" x="5210175" y="5283200"/>
          <p14:tracePt t="82188" x="5181600" y="5283200"/>
          <p14:tracePt t="82195" x="5167313" y="5283200"/>
          <p14:tracePt t="82205" x="5159375" y="5283200"/>
          <p14:tracePt t="82211" x="5145088" y="5283200"/>
          <p14:tracePt t="82221" x="5116513" y="5297488"/>
          <p14:tracePt t="82227" x="5108575" y="5297488"/>
          <p14:tracePt t="82238" x="5094288" y="5311775"/>
          <p14:tracePt t="82243" x="5080000" y="5319713"/>
          <p14:tracePt t="82254" x="5065713" y="5319713"/>
          <p14:tracePt t="82260" x="5057775" y="5319713"/>
          <p14:tracePt t="82270" x="5057775" y="5334000"/>
          <p14:tracePt t="82276" x="5043488" y="5334000"/>
          <p14:tracePt t="82299" x="5029200" y="5334000"/>
          <p14:tracePt t="82317" x="5029200" y="5348288"/>
          <p14:tracePt t="82412" x="5043488" y="5348288"/>
          <p14:tracePt t="82422" x="5065713" y="5348288"/>
          <p14:tracePt t="82429" x="5080000" y="5348288"/>
          <p14:tracePt t="82437" x="5116513" y="5348288"/>
          <p14:tracePt t="82445" x="5145088" y="5348288"/>
          <p14:tracePt t="82454" x="5167313" y="5348288"/>
          <p14:tracePt t="82461" x="5218113" y="5348288"/>
          <p14:tracePt t="82469" x="5260975" y="5348288"/>
          <p14:tracePt t="82477" x="5283200" y="5348288"/>
          <p14:tracePt t="82486" x="5334000" y="5348288"/>
          <p14:tracePt t="82494" x="5370513" y="5348288"/>
          <p14:tracePt t="82502" x="5421313" y="5348288"/>
          <p14:tracePt t="82510" x="5464175" y="5348288"/>
          <p14:tracePt t="82518" x="5500688" y="5348288"/>
          <p14:tracePt t="82526" x="5537200" y="5348288"/>
          <p14:tracePt t="82535" x="5602288" y="5348288"/>
          <p14:tracePt t="82543" x="5638800" y="5348288"/>
          <p14:tracePt t="82552" x="5675313" y="5348288"/>
          <p14:tracePt t="82559" x="5726113" y="5348288"/>
          <p14:tracePt t="82568" x="5768975" y="5348288"/>
          <p14:tracePt t="82575" x="5805488" y="5348288"/>
          <p14:tracePt t="82585" x="5856288" y="5348288"/>
          <p14:tracePt t="82591" x="5907088" y="5348288"/>
          <p14:tracePt t="82601" x="5943600" y="5348288"/>
          <p14:tracePt t="82608" x="5957888" y="5348288"/>
          <p14:tracePt t="82618" x="6022975" y="5348288"/>
          <p14:tracePt t="82624" x="6059488" y="5348288"/>
          <p14:tracePt t="82633" x="6110288" y="5348288"/>
          <p14:tracePt t="82640" x="6161088" y="5348288"/>
          <p14:tracePt t="82650" x="6197600" y="5362575"/>
          <p14:tracePt t="82656" x="6262688" y="5362575"/>
          <p14:tracePt t="82666" x="6327775" y="5362575"/>
          <p14:tracePt t="82672" x="6386513" y="5362575"/>
          <p14:tracePt t="82683" x="6465888" y="5370513"/>
          <p14:tracePt t="82688" x="6538913" y="5370513"/>
          <p14:tracePt t="82700" x="6604000" y="5370513"/>
          <p14:tracePt t="82704" x="6691313" y="5384800"/>
          <p14:tracePt t="82716" x="6770688" y="5384800"/>
          <p14:tracePt t="82720" x="6843713" y="5384800"/>
          <p14:tracePt t="82734" x="6937375" y="5399088"/>
          <p14:tracePt t="82738" x="7010400" y="5399088"/>
          <p14:tracePt t="82750" x="7162800" y="5399088"/>
          <p14:tracePt t="82754" x="7278688" y="5399088"/>
          <p14:tracePt t="82767" x="7343775" y="5399088"/>
          <p14:tracePt t="82771" x="7445375" y="5399088"/>
          <p14:tracePt t="82784" x="7554913" y="5399088"/>
          <p14:tracePt t="82787" x="7648575" y="5399088"/>
          <p14:tracePt t="82800" x="7750175" y="5399088"/>
          <p14:tracePt t="82804" x="7823200" y="5399088"/>
          <p14:tracePt t="82816" x="7902575" y="5399088"/>
          <p14:tracePt t="82820" x="7939088" y="5399088"/>
          <p14:tracePt t="82833" x="7989888" y="5399088"/>
          <p14:tracePt t="82836" x="8040688" y="5399088"/>
          <p14:tracePt t="82849" x="8077200" y="5399088"/>
          <p14:tracePt t="82853" x="8113713" y="5399088"/>
          <p14:tracePt t="82867" x="8156575" y="5399088"/>
          <p14:tracePt t="82868" x="8164513" y="5399088"/>
          <p14:tracePt t="82874" x="8193088" y="5399088"/>
          <p14:tracePt t="82884" x="8215313" y="5399088"/>
          <p14:tracePt t="82890" x="8229600" y="5399088"/>
          <p14:tracePt t="82900" x="8243888" y="5399088"/>
          <p14:tracePt t="82907" x="8258175" y="5399088"/>
          <p14:tracePt t="82921" x="8266113" y="5399088"/>
          <p14:tracePt t="82945" x="8280400" y="5399088"/>
          <p14:tracePt t="83155" x="8280400" y="5384800"/>
          <p14:tracePt t="83164" x="8280400" y="5370513"/>
          <p14:tracePt t="83173" x="8280400" y="5348288"/>
          <p14:tracePt t="83181" x="8280400" y="5319713"/>
          <p14:tracePt t="83189" x="8266113" y="5283200"/>
          <p14:tracePt t="83197" x="8258175" y="5232400"/>
          <p14:tracePt t="83205" x="8229600" y="5210175"/>
          <p14:tracePt t="83214" x="8207375" y="5181600"/>
          <p14:tracePt t="83222" x="8193088" y="5159375"/>
          <p14:tracePt t="83230" x="8164513" y="5145088"/>
          <p14:tracePt t="83238" x="8142288" y="5130800"/>
          <p14:tracePt t="83246" x="8128000" y="5116513"/>
          <p14:tracePt t="83254" x="8105775" y="5116513"/>
          <p14:tracePt t="83262" x="8091488" y="5116513"/>
          <p14:tracePt t="83273" x="8062913" y="5116513"/>
          <p14:tracePt t="83285" x="8054975" y="5116513"/>
          <p14:tracePt t="83294" x="8040688" y="5116513"/>
          <p14:tracePt t="83304" x="8026400" y="5116513"/>
          <p14:tracePt t="83311" x="8026400" y="5130800"/>
          <p14:tracePt t="83325" x="8026400" y="5145088"/>
          <p14:tracePt t="83335" x="8026400" y="5159375"/>
          <p14:tracePt t="83343" x="8026400" y="5167313"/>
          <p14:tracePt t="83352" x="8026400" y="5195888"/>
          <p14:tracePt t="83359" x="8040688" y="5210175"/>
          <p14:tracePt t="83371" x="8054975" y="5218113"/>
          <p14:tracePt t="83375" x="8062913" y="5232400"/>
          <p14:tracePt t="83386" x="8091488" y="5246688"/>
          <p14:tracePt t="83392" x="8105775" y="5260975"/>
          <p14:tracePt t="83402" x="8128000" y="5268913"/>
          <p14:tracePt t="83407" x="8142288" y="5268913"/>
          <p14:tracePt t="83418" x="8156575" y="5268913"/>
          <p14:tracePt t="83423" x="8193088" y="5283200"/>
          <p14:tracePt t="83434" x="8215313" y="5283200"/>
          <p14:tracePt t="83439" x="8243888" y="5283200"/>
          <p14:tracePt t="83450" x="8258175" y="5268913"/>
          <p14:tracePt t="83456" x="8280400" y="5268913"/>
          <p14:tracePt t="83467" x="8308975" y="5260975"/>
          <p14:tracePt t="83473" x="8316913" y="5246688"/>
          <p14:tracePt t="83484" x="8331200" y="5232400"/>
          <p14:tracePt t="83490" x="8345488" y="5232400"/>
          <p14:tracePt t="83500" x="8359775" y="5218113"/>
          <p14:tracePt t="83511" x="8359775" y="5210175"/>
          <p14:tracePt t="83520" x="8367713" y="5210175"/>
          <p14:tracePt t="83528" x="8367713" y="5195888"/>
          <p14:tracePt t="83552" x="8367713" y="518160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11</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e. Estomac</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5">
            <a:extLst>
              <a:ext uri="{FF2B5EF4-FFF2-40B4-BE49-F238E27FC236}">
                <a16:creationId xmlns:a16="http://schemas.microsoft.com/office/drawing/2014/main" id="{2A77793C-D41E-DF48-B117-C020A1DB3711}"/>
              </a:ext>
            </a:extLst>
          </p:cNvPr>
          <p:cNvGraphicFramePr>
            <a:graphicFrameLocks noChangeAspect="1"/>
          </p:cNvGraphicFramePr>
          <p:nvPr>
            <p:extLst>
              <p:ext uri="{D42A27DB-BD31-4B8C-83A1-F6EECF244321}">
                <p14:modId xmlns:p14="http://schemas.microsoft.com/office/powerpoint/2010/main" val="3054152553"/>
              </p:ext>
            </p:extLst>
          </p:nvPr>
        </p:nvGraphicFramePr>
        <p:xfrm>
          <a:off x="2540195" y="1442547"/>
          <a:ext cx="5716854" cy="4557120"/>
        </p:xfrm>
        <a:graphic>
          <a:graphicData uri="http://schemas.openxmlformats.org/presentationml/2006/ole">
            <mc:AlternateContent xmlns:mc="http://schemas.openxmlformats.org/markup-compatibility/2006">
              <mc:Choice xmlns:v="urn:schemas-microsoft-com:vml" Requires="v">
                <p:oleObj spid="_x0000_s5156" name="Image" r:id="rId7" imgW="2794000" imgH="2165350" progId="Photoshop.Image.7">
                  <p:embed/>
                </p:oleObj>
              </mc:Choice>
              <mc:Fallback>
                <p:oleObj name="Image" r:id="rId7" imgW="2794000" imgH="2165350" progId="Photoshop.Image.7">
                  <p:embed/>
                  <p:pic>
                    <p:nvPicPr>
                      <p:cNvPr id="26625" name="Object 5">
                        <a:extLst>
                          <a:ext uri="{FF2B5EF4-FFF2-40B4-BE49-F238E27FC236}">
                            <a16:creationId xmlns:a16="http://schemas.microsoft.com/office/drawing/2014/main" id="{4783A8C2-D445-AF43-AA16-6BAB6513BD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7170" b="4517"/>
                      <a:stretch>
                        <a:fillRect/>
                      </a:stretch>
                    </p:blipFill>
                    <p:spPr bwMode="auto">
                      <a:xfrm>
                        <a:off x="2540195" y="1442547"/>
                        <a:ext cx="5716854" cy="4557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Text Box 6">
            <a:extLst>
              <a:ext uri="{FF2B5EF4-FFF2-40B4-BE49-F238E27FC236}">
                <a16:creationId xmlns:a16="http://schemas.microsoft.com/office/drawing/2014/main" id="{9B4053E5-917F-464C-A7DF-36E7F59491B6}"/>
              </a:ext>
            </a:extLst>
          </p:cNvPr>
          <p:cNvSpPr txBox="1">
            <a:spLocks noChangeArrowheads="1"/>
          </p:cNvSpPr>
          <p:nvPr/>
        </p:nvSpPr>
        <p:spPr bwMode="auto">
          <a:xfrm>
            <a:off x="2385227" y="1598333"/>
            <a:ext cx="14649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dirty="0">
                <a:latin typeface="+mn-lt"/>
              </a:rPr>
              <a:t>Œsophage abdominal</a:t>
            </a:r>
          </a:p>
        </p:txBody>
      </p:sp>
      <p:sp>
        <p:nvSpPr>
          <p:cNvPr id="8" name="Text Box 7">
            <a:extLst>
              <a:ext uri="{FF2B5EF4-FFF2-40B4-BE49-F238E27FC236}">
                <a16:creationId xmlns:a16="http://schemas.microsoft.com/office/drawing/2014/main" id="{6CAA5BEC-B82D-084D-8683-3F09D6FEC192}"/>
              </a:ext>
            </a:extLst>
          </p:cNvPr>
          <p:cNvSpPr txBox="1">
            <a:spLocks noChangeArrowheads="1"/>
          </p:cNvSpPr>
          <p:nvPr/>
        </p:nvSpPr>
        <p:spPr bwMode="auto">
          <a:xfrm>
            <a:off x="4757067" y="1499690"/>
            <a:ext cx="1535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Incisure cardiale</a:t>
            </a:r>
          </a:p>
        </p:txBody>
      </p:sp>
      <p:sp>
        <p:nvSpPr>
          <p:cNvPr id="9" name="Text Box 8">
            <a:extLst>
              <a:ext uri="{FF2B5EF4-FFF2-40B4-BE49-F238E27FC236}">
                <a16:creationId xmlns:a16="http://schemas.microsoft.com/office/drawing/2014/main" id="{032882C4-DB01-A14E-99E0-E9F00EC4B761}"/>
              </a:ext>
            </a:extLst>
          </p:cNvPr>
          <p:cNvSpPr txBox="1">
            <a:spLocks noChangeArrowheads="1"/>
          </p:cNvSpPr>
          <p:nvPr/>
        </p:nvSpPr>
        <p:spPr bwMode="auto">
          <a:xfrm>
            <a:off x="6479136" y="1499690"/>
            <a:ext cx="7889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008000"/>
                </a:solidFill>
                <a:latin typeface="+mn-lt"/>
              </a:rPr>
              <a:t>Fundus</a:t>
            </a:r>
          </a:p>
        </p:txBody>
      </p:sp>
      <p:sp>
        <p:nvSpPr>
          <p:cNvPr id="11" name="Text Box 9">
            <a:extLst>
              <a:ext uri="{FF2B5EF4-FFF2-40B4-BE49-F238E27FC236}">
                <a16:creationId xmlns:a16="http://schemas.microsoft.com/office/drawing/2014/main" id="{3B1E8E4B-C020-074A-9962-5E3B8712F748}"/>
              </a:ext>
            </a:extLst>
          </p:cNvPr>
          <p:cNvSpPr txBox="1">
            <a:spLocks noChangeArrowheads="1"/>
          </p:cNvSpPr>
          <p:nvPr/>
        </p:nvSpPr>
        <p:spPr bwMode="auto">
          <a:xfrm>
            <a:off x="3540190" y="2672410"/>
            <a:ext cx="7124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Cardia</a:t>
            </a:r>
          </a:p>
        </p:txBody>
      </p:sp>
      <p:sp>
        <p:nvSpPr>
          <p:cNvPr id="12" name="Text Box 10">
            <a:extLst>
              <a:ext uri="{FF2B5EF4-FFF2-40B4-BE49-F238E27FC236}">
                <a16:creationId xmlns:a16="http://schemas.microsoft.com/office/drawing/2014/main" id="{D22C110C-BD36-3340-B54F-59352A909374}"/>
              </a:ext>
            </a:extLst>
          </p:cNvPr>
          <p:cNvSpPr txBox="1">
            <a:spLocks noChangeArrowheads="1"/>
          </p:cNvSpPr>
          <p:nvPr/>
        </p:nvSpPr>
        <p:spPr bwMode="auto">
          <a:xfrm>
            <a:off x="6041476" y="5415254"/>
            <a:ext cx="661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008000"/>
                </a:solidFill>
                <a:latin typeface="+mn-lt"/>
              </a:rPr>
              <a:t>Corps</a:t>
            </a:r>
          </a:p>
        </p:txBody>
      </p:sp>
      <p:sp>
        <p:nvSpPr>
          <p:cNvPr id="14" name="Text Box 11">
            <a:extLst>
              <a:ext uri="{FF2B5EF4-FFF2-40B4-BE49-F238E27FC236}">
                <a16:creationId xmlns:a16="http://schemas.microsoft.com/office/drawing/2014/main" id="{BCCD885C-55B7-F840-9E7E-CE23517E8E4A}"/>
              </a:ext>
            </a:extLst>
          </p:cNvPr>
          <p:cNvSpPr txBox="1">
            <a:spLocks noChangeArrowheads="1"/>
          </p:cNvSpPr>
          <p:nvPr/>
        </p:nvSpPr>
        <p:spPr bwMode="auto">
          <a:xfrm>
            <a:off x="6559655" y="4928244"/>
            <a:ext cx="16042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Grande courbure</a:t>
            </a:r>
          </a:p>
          <a:p>
            <a:pPr eaLnBrk="1" hangingPunct="1">
              <a:spcBef>
                <a:spcPct val="0"/>
              </a:spcBef>
              <a:buFontTx/>
              <a:buNone/>
            </a:pPr>
            <a:r>
              <a:rPr lang="fr-FR" altLang="en-FR" sz="1600">
                <a:latin typeface="+mn-lt"/>
              </a:rPr>
              <a:t>= bord gauche</a:t>
            </a:r>
          </a:p>
        </p:txBody>
      </p:sp>
      <p:sp>
        <p:nvSpPr>
          <p:cNvPr id="15" name="Text Box 12">
            <a:extLst>
              <a:ext uri="{FF2B5EF4-FFF2-40B4-BE49-F238E27FC236}">
                <a16:creationId xmlns:a16="http://schemas.microsoft.com/office/drawing/2014/main" id="{10208566-DDA2-9F42-A472-AAEEDD5352C8}"/>
              </a:ext>
            </a:extLst>
          </p:cNvPr>
          <p:cNvSpPr txBox="1">
            <a:spLocks noChangeArrowheads="1"/>
          </p:cNvSpPr>
          <p:nvPr/>
        </p:nvSpPr>
        <p:spPr bwMode="auto">
          <a:xfrm>
            <a:off x="2152922" y="3237549"/>
            <a:ext cx="25288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dirty="0">
                <a:latin typeface="+mn-lt"/>
              </a:rPr>
              <a:t>Petite courbure </a:t>
            </a:r>
          </a:p>
          <a:p>
            <a:pPr algn="r" eaLnBrk="1" hangingPunct="1">
              <a:spcBef>
                <a:spcPct val="0"/>
              </a:spcBef>
              <a:buFontTx/>
              <a:buNone/>
            </a:pPr>
            <a:r>
              <a:rPr lang="fr-FR" altLang="en-FR" sz="1600" dirty="0">
                <a:latin typeface="+mn-lt"/>
              </a:rPr>
              <a:t>= bord droit</a:t>
            </a:r>
          </a:p>
        </p:txBody>
      </p:sp>
      <p:sp>
        <p:nvSpPr>
          <p:cNvPr id="16" name="Text Box 13">
            <a:extLst>
              <a:ext uri="{FF2B5EF4-FFF2-40B4-BE49-F238E27FC236}">
                <a16:creationId xmlns:a16="http://schemas.microsoft.com/office/drawing/2014/main" id="{FB724763-610E-234D-A8CE-F3A97E122681}"/>
              </a:ext>
            </a:extLst>
          </p:cNvPr>
          <p:cNvSpPr txBox="1">
            <a:spLocks noChangeArrowheads="1"/>
          </p:cNvSpPr>
          <p:nvPr/>
        </p:nvSpPr>
        <p:spPr bwMode="auto">
          <a:xfrm>
            <a:off x="2852057" y="3825652"/>
            <a:ext cx="1660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dirty="0">
                <a:latin typeface="+mn-lt"/>
              </a:rPr>
              <a:t>Incisure angulaire</a:t>
            </a:r>
          </a:p>
        </p:txBody>
      </p:sp>
      <p:sp>
        <p:nvSpPr>
          <p:cNvPr id="18" name="Text Box 15">
            <a:extLst>
              <a:ext uri="{FF2B5EF4-FFF2-40B4-BE49-F238E27FC236}">
                <a16:creationId xmlns:a16="http://schemas.microsoft.com/office/drawing/2014/main" id="{DF7BC3F9-ED38-D542-A8DD-8D8D5FB4F2C0}"/>
              </a:ext>
            </a:extLst>
          </p:cNvPr>
          <p:cNvSpPr txBox="1">
            <a:spLocks noChangeArrowheads="1"/>
          </p:cNvSpPr>
          <p:nvPr/>
        </p:nvSpPr>
        <p:spPr bwMode="auto">
          <a:xfrm>
            <a:off x="4681743" y="5724344"/>
            <a:ext cx="1487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CC0000"/>
                </a:solidFill>
                <a:latin typeface="+mn-lt"/>
              </a:rPr>
              <a:t>Antre pylorique</a:t>
            </a:r>
          </a:p>
        </p:txBody>
      </p:sp>
      <p:sp>
        <p:nvSpPr>
          <p:cNvPr id="19" name="AutoShape 16">
            <a:extLst>
              <a:ext uri="{FF2B5EF4-FFF2-40B4-BE49-F238E27FC236}">
                <a16:creationId xmlns:a16="http://schemas.microsoft.com/office/drawing/2014/main" id="{482E55EA-E13C-3745-967C-991BF75284C7}"/>
              </a:ext>
            </a:extLst>
          </p:cNvPr>
          <p:cNvSpPr>
            <a:spLocks/>
          </p:cNvSpPr>
          <p:nvPr/>
        </p:nvSpPr>
        <p:spPr bwMode="auto">
          <a:xfrm>
            <a:off x="8677826" y="1800987"/>
            <a:ext cx="268830" cy="3766215"/>
          </a:xfrm>
          <a:prstGeom prst="rightBrace">
            <a:avLst>
              <a:gd name="adj1" fmla="val 116747"/>
              <a:gd name="adj2" fmla="val 50000"/>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en-FR" sz="1600">
              <a:latin typeface="+mn-lt"/>
            </a:endParaRPr>
          </a:p>
        </p:txBody>
      </p:sp>
      <p:sp>
        <p:nvSpPr>
          <p:cNvPr id="20" name="AutoShape 17">
            <a:extLst>
              <a:ext uri="{FF2B5EF4-FFF2-40B4-BE49-F238E27FC236}">
                <a16:creationId xmlns:a16="http://schemas.microsoft.com/office/drawing/2014/main" id="{83252B0B-E173-B14B-8041-439CCA301AF7}"/>
              </a:ext>
            </a:extLst>
          </p:cNvPr>
          <p:cNvSpPr>
            <a:spLocks/>
          </p:cNvSpPr>
          <p:nvPr/>
        </p:nvSpPr>
        <p:spPr bwMode="auto">
          <a:xfrm rot="5400000">
            <a:off x="4831741" y="4952271"/>
            <a:ext cx="237662" cy="2332456"/>
          </a:xfrm>
          <a:prstGeom prst="rightBrace">
            <a:avLst>
              <a:gd name="adj1" fmla="val 81785"/>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en-FR" sz="1600">
              <a:latin typeface="+mn-lt"/>
            </a:endParaRPr>
          </a:p>
        </p:txBody>
      </p:sp>
      <p:sp>
        <p:nvSpPr>
          <p:cNvPr id="21" name="Text Box 18">
            <a:extLst>
              <a:ext uri="{FF2B5EF4-FFF2-40B4-BE49-F238E27FC236}">
                <a16:creationId xmlns:a16="http://schemas.microsoft.com/office/drawing/2014/main" id="{F051BB0F-9544-9E46-8F95-8E596EA02B51}"/>
              </a:ext>
            </a:extLst>
          </p:cNvPr>
          <p:cNvSpPr txBox="1">
            <a:spLocks noChangeArrowheads="1"/>
          </p:cNvSpPr>
          <p:nvPr/>
        </p:nvSpPr>
        <p:spPr bwMode="auto">
          <a:xfrm>
            <a:off x="4103823" y="6274991"/>
            <a:ext cx="18265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a:solidFill>
                  <a:srgbClr val="CC0000"/>
                </a:solidFill>
                <a:latin typeface="+mn-lt"/>
              </a:rPr>
              <a:t>Portion horizontale</a:t>
            </a:r>
          </a:p>
        </p:txBody>
      </p:sp>
      <p:sp>
        <p:nvSpPr>
          <p:cNvPr id="22" name="Text Box 19">
            <a:extLst>
              <a:ext uri="{FF2B5EF4-FFF2-40B4-BE49-F238E27FC236}">
                <a16:creationId xmlns:a16="http://schemas.microsoft.com/office/drawing/2014/main" id="{A9682890-973A-B04D-854E-A5D30AB4A455}"/>
              </a:ext>
            </a:extLst>
          </p:cNvPr>
          <p:cNvSpPr txBox="1">
            <a:spLocks noChangeArrowheads="1"/>
          </p:cNvSpPr>
          <p:nvPr/>
        </p:nvSpPr>
        <p:spPr bwMode="auto">
          <a:xfrm>
            <a:off x="8999902" y="3412667"/>
            <a:ext cx="915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a:solidFill>
                  <a:srgbClr val="008000"/>
                </a:solidFill>
                <a:latin typeface="+mn-lt"/>
              </a:rPr>
              <a:t>Portion</a:t>
            </a:r>
            <a:br>
              <a:rPr lang="fr-FR" altLang="en-FR" sz="1600" b="1">
                <a:solidFill>
                  <a:srgbClr val="008000"/>
                </a:solidFill>
                <a:latin typeface="+mn-lt"/>
              </a:rPr>
            </a:br>
            <a:r>
              <a:rPr lang="fr-FR" altLang="en-FR" sz="1600" b="1">
                <a:solidFill>
                  <a:srgbClr val="008000"/>
                </a:solidFill>
                <a:latin typeface="+mn-lt"/>
              </a:rPr>
              <a:t>verticale</a:t>
            </a:r>
          </a:p>
        </p:txBody>
      </p:sp>
      <p:sp>
        <p:nvSpPr>
          <p:cNvPr id="23" name="Text Box 20">
            <a:extLst>
              <a:ext uri="{FF2B5EF4-FFF2-40B4-BE49-F238E27FC236}">
                <a16:creationId xmlns:a16="http://schemas.microsoft.com/office/drawing/2014/main" id="{48807AAB-C1E3-964C-AD83-3DDEC535DD6C}"/>
              </a:ext>
            </a:extLst>
          </p:cNvPr>
          <p:cNvSpPr txBox="1">
            <a:spLocks noChangeArrowheads="1"/>
          </p:cNvSpPr>
          <p:nvPr/>
        </p:nvSpPr>
        <p:spPr bwMode="auto">
          <a:xfrm>
            <a:off x="5218103" y="3825653"/>
            <a:ext cx="1057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Face</a:t>
            </a:r>
            <a:br>
              <a:rPr lang="fr-FR" altLang="en-FR" sz="1600" dirty="0">
                <a:latin typeface="+mn-lt"/>
              </a:rPr>
            </a:br>
            <a:r>
              <a:rPr lang="fr-FR" altLang="en-FR" sz="1600" dirty="0">
                <a:latin typeface="+mn-lt"/>
              </a:rPr>
              <a:t>antérieure</a:t>
            </a:r>
          </a:p>
        </p:txBody>
      </p:sp>
      <p:sp>
        <p:nvSpPr>
          <p:cNvPr id="24" name="Line 21">
            <a:extLst>
              <a:ext uri="{FF2B5EF4-FFF2-40B4-BE49-F238E27FC236}">
                <a16:creationId xmlns:a16="http://schemas.microsoft.com/office/drawing/2014/main" id="{D43DCE41-B268-C540-8E57-871954B742A4}"/>
              </a:ext>
            </a:extLst>
          </p:cNvPr>
          <p:cNvSpPr>
            <a:spLocks noChangeShapeType="1"/>
          </p:cNvSpPr>
          <p:nvPr/>
        </p:nvSpPr>
        <p:spPr bwMode="auto">
          <a:xfrm flipH="1">
            <a:off x="6479136" y="2947734"/>
            <a:ext cx="703892" cy="189609"/>
          </a:xfrm>
          <a:prstGeom prst="line">
            <a:avLst/>
          </a:prstGeom>
          <a:noFill/>
          <a:ln w="2857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25" name="Line 22">
            <a:extLst>
              <a:ext uri="{FF2B5EF4-FFF2-40B4-BE49-F238E27FC236}">
                <a16:creationId xmlns:a16="http://schemas.microsoft.com/office/drawing/2014/main" id="{AE40EBBF-DAA0-9541-A548-C4156CC0BF88}"/>
              </a:ext>
            </a:extLst>
          </p:cNvPr>
          <p:cNvSpPr>
            <a:spLocks noChangeShapeType="1"/>
          </p:cNvSpPr>
          <p:nvPr/>
        </p:nvSpPr>
        <p:spPr bwMode="auto">
          <a:xfrm flipV="1">
            <a:off x="7250561" y="2829553"/>
            <a:ext cx="359738" cy="97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6" name="Text Box 23">
            <a:extLst>
              <a:ext uri="{FF2B5EF4-FFF2-40B4-BE49-F238E27FC236}">
                <a16:creationId xmlns:a16="http://schemas.microsoft.com/office/drawing/2014/main" id="{865FE184-E7AC-6045-92F5-98DB575963CF}"/>
              </a:ext>
            </a:extLst>
          </p:cNvPr>
          <p:cNvSpPr txBox="1">
            <a:spLocks noChangeArrowheads="1"/>
          </p:cNvSpPr>
          <p:nvPr/>
        </p:nvSpPr>
        <p:spPr bwMode="auto">
          <a:xfrm>
            <a:off x="7534974" y="2565918"/>
            <a:ext cx="114890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Face</a:t>
            </a:r>
            <a:br>
              <a:rPr lang="fr-FR" altLang="en-FR" sz="1600" dirty="0">
                <a:latin typeface="+mn-lt"/>
              </a:rPr>
            </a:br>
            <a:r>
              <a:rPr lang="fr-FR" altLang="en-FR" sz="1600" dirty="0">
                <a:latin typeface="+mn-lt"/>
              </a:rPr>
              <a:t>postérieure</a:t>
            </a:r>
          </a:p>
        </p:txBody>
      </p:sp>
      <p:sp>
        <p:nvSpPr>
          <p:cNvPr id="33" name="Text Box 7">
            <a:extLst>
              <a:ext uri="{FF2B5EF4-FFF2-40B4-BE49-F238E27FC236}">
                <a16:creationId xmlns:a16="http://schemas.microsoft.com/office/drawing/2014/main" id="{D985EE29-09B6-6B4C-B6C7-E68E5C3D5807}"/>
              </a:ext>
            </a:extLst>
          </p:cNvPr>
          <p:cNvSpPr txBox="1">
            <a:spLocks noChangeArrowheads="1"/>
          </p:cNvSpPr>
          <p:nvPr/>
        </p:nvSpPr>
        <p:spPr bwMode="auto">
          <a:xfrm>
            <a:off x="2929879" y="5690334"/>
            <a:ext cx="1116011" cy="338554"/>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Duodénum</a:t>
            </a:r>
          </a:p>
        </p:txBody>
      </p:sp>
      <p:sp>
        <p:nvSpPr>
          <p:cNvPr id="17" name="Text Box 14">
            <a:extLst>
              <a:ext uri="{FF2B5EF4-FFF2-40B4-BE49-F238E27FC236}">
                <a16:creationId xmlns:a16="http://schemas.microsoft.com/office/drawing/2014/main" id="{9ADB0105-D790-0646-AC6F-C279F985559B}"/>
              </a:ext>
            </a:extLst>
          </p:cNvPr>
          <p:cNvSpPr txBox="1">
            <a:spLocks noChangeArrowheads="1"/>
          </p:cNvSpPr>
          <p:nvPr/>
        </p:nvSpPr>
        <p:spPr bwMode="auto">
          <a:xfrm>
            <a:off x="3784344" y="5490579"/>
            <a:ext cx="14804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solidFill>
                  <a:srgbClr val="CC0000"/>
                </a:solidFill>
                <a:latin typeface="+mn-lt"/>
              </a:rPr>
              <a:t>Canal pylorique</a:t>
            </a:r>
          </a:p>
        </p:txBody>
      </p:sp>
      <p:sp>
        <p:nvSpPr>
          <p:cNvPr id="34" name="Line 17">
            <a:extLst>
              <a:ext uri="{FF2B5EF4-FFF2-40B4-BE49-F238E27FC236}">
                <a16:creationId xmlns:a16="http://schemas.microsoft.com/office/drawing/2014/main" id="{4311736D-CA0C-F742-B7DE-A98D7ACAD6D4}"/>
              </a:ext>
            </a:extLst>
          </p:cNvPr>
          <p:cNvSpPr>
            <a:spLocks noChangeShapeType="1"/>
          </p:cNvSpPr>
          <p:nvPr/>
        </p:nvSpPr>
        <p:spPr bwMode="auto">
          <a:xfrm flipV="1">
            <a:off x="1184792" y="1681314"/>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35" name="Line 18">
            <a:extLst>
              <a:ext uri="{FF2B5EF4-FFF2-40B4-BE49-F238E27FC236}">
                <a16:creationId xmlns:a16="http://schemas.microsoft.com/office/drawing/2014/main" id="{B0D4F501-57BC-414D-BEEB-871945E08AA3}"/>
              </a:ext>
            </a:extLst>
          </p:cNvPr>
          <p:cNvSpPr>
            <a:spLocks noChangeShapeType="1"/>
          </p:cNvSpPr>
          <p:nvPr/>
        </p:nvSpPr>
        <p:spPr bwMode="auto">
          <a:xfrm rot="-120000">
            <a:off x="1189297" y="2099531"/>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36" name="Text Box 19">
            <a:extLst>
              <a:ext uri="{FF2B5EF4-FFF2-40B4-BE49-F238E27FC236}">
                <a16:creationId xmlns:a16="http://schemas.microsoft.com/office/drawing/2014/main" id="{DB196912-2F02-8B46-871A-A5F9FBC97B72}"/>
              </a:ext>
            </a:extLst>
          </p:cNvPr>
          <p:cNvSpPr txBox="1">
            <a:spLocks noChangeArrowheads="1"/>
          </p:cNvSpPr>
          <p:nvPr/>
        </p:nvSpPr>
        <p:spPr bwMode="auto">
          <a:xfrm>
            <a:off x="963812" y="1373537"/>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7" name="Text Box 20">
            <a:extLst>
              <a:ext uri="{FF2B5EF4-FFF2-40B4-BE49-F238E27FC236}">
                <a16:creationId xmlns:a16="http://schemas.microsoft.com/office/drawing/2014/main" id="{B0A0022A-DA11-CF41-8E0E-9A030E9DF3F0}"/>
              </a:ext>
            </a:extLst>
          </p:cNvPr>
          <p:cNvSpPr txBox="1">
            <a:spLocks noChangeArrowheads="1"/>
          </p:cNvSpPr>
          <p:nvPr/>
        </p:nvSpPr>
        <p:spPr bwMode="auto">
          <a:xfrm>
            <a:off x="1591927" y="1966510"/>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38" name="Line 17">
            <a:extLst>
              <a:ext uri="{FF2B5EF4-FFF2-40B4-BE49-F238E27FC236}">
                <a16:creationId xmlns:a16="http://schemas.microsoft.com/office/drawing/2014/main" id="{93561E21-990D-5F46-80E7-D9351950C554}"/>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39" name="Line 18">
            <a:extLst>
              <a:ext uri="{FF2B5EF4-FFF2-40B4-BE49-F238E27FC236}">
                <a16:creationId xmlns:a16="http://schemas.microsoft.com/office/drawing/2014/main" id="{4AE8B705-48A4-1947-8D8A-65D8E4D2B537}"/>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40" name="Text Box 19">
            <a:extLst>
              <a:ext uri="{FF2B5EF4-FFF2-40B4-BE49-F238E27FC236}">
                <a16:creationId xmlns:a16="http://schemas.microsoft.com/office/drawing/2014/main" id="{CE19DAC5-5438-9844-8969-71D3CD150C76}"/>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41" name="Text Box 20">
            <a:extLst>
              <a:ext uri="{FF2B5EF4-FFF2-40B4-BE49-F238E27FC236}">
                <a16:creationId xmlns:a16="http://schemas.microsoft.com/office/drawing/2014/main" id="{82586AFD-EFE7-8F49-8F7C-BFCA0E132B4F}"/>
              </a:ext>
            </a:extLst>
          </p:cNvPr>
          <p:cNvSpPr txBox="1">
            <a:spLocks noChangeArrowheads="1"/>
          </p:cNvSpPr>
          <p:nvPr/>
        </p:nvSpPr>
        <p:spPr bwMode="auto">
          <a:xfrm>
            <a:off x="10720992" y="5973878"/>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42" name="Text Box 15">
            <a:extLst>
              <a:ext uri="{FF2B5EF4-FFF2-40B4-BE49-F238E27FC236}">
                <a16:creationId xmlns:a16="http://schemas.microsoft.com/office/drawing/2014/main" id="{C6D1E988-9889-2246-989E-16E36F2C3465}"/>
              </a:ext>
            </a:extLst>
          </p:cNvPr>
          <p:cNvSpPr txBox="1">
            <a:spLocks noChangeArrowheads="1"/>
          </p:cNvSpPr>
          <p:nvPr/>
        </p:nvSpPr>
        <p:spPr bwMode="auto">
          <a:xfrm>
            <a:off x="916111" y="2429241"/>
            <a:ext cx="3038044"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a:t>
            </a:r>
          </a:p>
          <a:p>
            <a:pPr eaLnBrk="1" hangingPunct="1"/>
            <a:r>
              <a:rPr lang="fr-FR" sz="1600" dirty="0">
                <a:latin typeface="+mn-lt"/>
              </a:rPr>
              <a:t>Réservoir </a:t>
            </a:r>
          </a:p>
          <a:p>
            <a:pPr eaLnBrk="1" hangingPunct="1"/>
            <a:r>
              <a:rPr lang="fr-FR" sz="1600" dirty="0">
                <a:latin typeface="+mn-lt"/>
              </a:rPr>
              <a:t>Décomposition </a:t>
            </a:r>
            <a:r>
              <a:rPr lang="fr-FR" sz="1600" dirty="0" err="1">
                <a:latin typeface="+mn-lt"/>
              </a:rPr>
              <a:t>chiimque</a:t>
            </a:r>
            <a:endParaRPr lang="fr-FR" sz="1600" dirty="0">
              <a:latin typeface="+mn-lt"/>
            </a:endParaRPr>
          </a:p>
          <a:p>
            <a:pPr eaLnBrk="1" hangingPunct="1"/>
            <a:r>
              <a:rPr lang="fr-FR" sz="1600" dirty="0">
                <a:latin typeface="+mn-lt"/>
              </a:rPr>
              <a:t>/ suc gastrique</a:t>
            </a:r>
          </a:p>
          <a:p>
            <a:pPr eaLnBrk="1" hangingPunct="1"/>
            <a:r>
              <a:rPr lang="fr-FR" sz="1600" dirty="0">
                <a:latin typeface="+mn-lt"/>
              </a:rPr>
              <a:t>Formation du chyme</a:t>
            </a:r>
          </a:p>
        </p:txBody>
      </p:sp>
      <p:pic>
        <p:nvPicPr>
          <p:cNvPr id="4" name="Audio 3">
            <a:hlinkClick r:id="" action="ppaction://media"/>
            <a:extLst>
              <a:ext uri="{FF2B5EF4-FFF2-40B4-BE49-F238E27FC236}">
                <a16:creationId xmlns:a16="http://schemas.microsoft.com/office/drawing/2014/main" id="{CAEA1821-6634-6A4F-A4A7-AF8102903AE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04269500"/>
      </p:ext>
    </p:extLst>
  </p:cSld>
  <p:clrMapOvr>
    <a:masterClrMapping/>
  </p:clrMapOvr>
  <mc:AlternateContent xmlns:mc="http://schemas.openxmlformats.org/markup-compatibility/2006">
    <mc:Choice xmlns:p14="http://schemas.microsoft.com/office/powerpoint/2010/main" Requires="p14">
      <p:transition spd="slow" p14:dur="2000" advTm="69897"/>
    </mc:Choice>
    <mc:Fallback>
      <p:transition spd="slow" advTm="69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759" x="8345488" y="5181600"/>
          <p14:tracePt t="2767" x="8308975" y="5181600"/>
          <p14:tracePt t="2774" x="8294688" y="5181600"/>
          <p14:tracePt t="2782" x="8258175" y="5181600"/>
          <p14:tracePt t="2791" x="8215313" y="5167313"/>
          <p14:tracePt t="2799" x="8193088" y="5167313"/>
          <p14:tracePt t="2807" x="8156575" y="5159375"/>
          <p14:tracePt t="2815" x="8091488" y="5130800"/>
          <p14:tracePt t="2823" x="7961313" y="5108575"/>
          <p14:tracePt t="2831" x="7874000" y="5065713"/>
          <p14:tracePt t="2840" x="7786688" y="5029200"/>
          <p14:tracePt t="2848" x="7685088" y="4978400"/>
          <p14:tracePt t="2856" x="7583488" y="4927600"/>
          <p14:tracePt t="2864" x="7481888" y="4862513"/>
          <p14:tracePt t="2872" x="7366000" y="4775200"/>
          <p14:tracePt t="2880" x="7264400" y="4687888"/>
          <p14:tracePt t="2889" x="7177088" y="4600575"/>
          <p14:tracePt t="2896" x="7148513" y="4549775"/>
          <p14:tracePt t="2906" x="7075488" y="4456113"/>
          <p14:tracePt t="2912" x="7010400" y="4383088"/>
          <p14:tracePt t="2922" x="6959600" y="4303713"/>
          <p14:tracePt t="2929" x="6945313" y="4281488"/>
          <p14:tracePt t="2938" x="6908800" y="4244975"/>
          <p14:tracePt t="2945" x="6886575" y="4194175"/>
          <p14:tracePt t="2955" x="6872288" y="4179888"/>
          <p14:tracePt t="2961" x="6858000" y="4151313"/>
          <p14:tracePt t="2970" x="6858000" y="4143375"/>
          <p14:tracePt t="2977" x="6843713" y="4129088"/>
          <p14:tracePt t="3284" x="6821488" y="4129088"/>
          <p14:tracePt t="3292" x="6792913" y="4114800"/>
          <p14:tracePt t="3300" x="6770688" y="4100513"/>
          <p14:tracePt t="3309" x="6742113" y="4100513"/>
          <p14:tracePt t="3317" x="6734175" y="4092575"/>
          <p14:tracePt t="3325" x="6683375" y="4049713"/>
          <p14:tracePt t="3333" x="6640513" y="4027488"/>
          <p14:tracePt t="3341" x="6581775" y="3976688"/>
          <p14:tracePt t="3349" x="6538913" y="3925888"/>
          <p14:tracePt t="3357" x="6480175" y="3810000"/>
          <p14:tracePt t="3365" x="6437313" y="3722688"/>
          <p14:tracePt t="3373" x="6415088" y="3635375"/>
          <p14:tracePt t="3381" x="6400800" y="3556000"/>
          <p14:tracePt t="3389" x="6386513" y="3468688"/>
          <p14:tracePt t="3397" x="6386513" y="3367088"/>
          <p14:tracePt t="3406" x="6378575" y="3279775"/>
          <p14:tracePt t="3413" x="6378575" y="3251200"/>
          <p14:tracePt t="3422" x="6378575" y="3186113"/>
          <p14:tracePt t="3429" x="6378575" y="3149600"/>
          <p14:tracePt t="3438" x="6378575" y="3113088"/>
          <p14:tracePt t="3446" x="6364288" y="3098800"/>
          <p14:tracePt t="3455" x="6364288" y="3084513"/>
          <p14:tracePt t="3470" x="6364288" y="3076575"/>
          <p14:tracePt t="4492" x="6364288" y="3062288"/>
          <p14:tracePt t="4500" x="6350000" y="3048000"/>
          <p14:tracePt t="4509" x="6335713" y="3025775"/>
          <p14:tracePt t="4517" x="6327775" y="3011488"/>
          <p14:tracePt t="4525" x="6313488" y="2982913"/>
          <p14:tracePt t="4533" x="6299200" y="2960688"/>
          <p14:tracePt t="4542" x="6284913" y="2932113"/>
          <p14:tracePt t="4549" x="6262688" y="2909888"/>
          <p14:tracePt t="4557" x="6248400" y="2895600"/>
          <p14:tracePt t="4566" x="6248400" y="2873375"/>
          <p14:tracePt t="4576" x="6234113" y="2859088"/>
          <p14:tracePt t="4584" x="6226175" y="2844800"/>
          <p14:tracePt t="4590" x="6211888" y="2822575"/>
          <p14:tracePt t="4597" x="6197600" y="2808288"/>
          <p14:tracePt t="4610" x="6183313" y="2794000"/>
          <p14:tracePt t="4618" x="6175375" y="2771775"/>
          <p14:tracePt t="4625" x="6146800" y="2757488"/>
          <p14:tracePt t="4631" x="6132513" y="2743200"/>
          <p14:tracePt t="4644" x="6124575" y="2728913"/>
          <p14:tracePt t="4652" x="6110288" y="2720975"/>
          <p14:tracePt t="4658" x="6081713" y="2706688"/>
          <p14:tracePt t="4665" x="6073775" y="2692400"/>
          <p14:tracePt t="4674" x="6059488" y="2692400"/>
          <p14:tracePt t="4679" x="6030913" y="2678113"/>
          <p14:tracePt t="4692" x="6022975" y="2670175"/>
          <p14:tracePt t="4700" x="6008688" y="2670175"/>
          <p14:tracePt t="4706" x="5994400" y="2655888"/>
          <p14:tracePt t="4719" x="5980113" y="2641600"/>
          <p14:tracePt t="4727" x="5972175" y="2641600"/>
          <p14:tracePt t="4735" x="5957888" y="2627313"/>
          <p14:tracePt t="4743" x="5943600" y="2627313"/>
          <p14:tracePt t="4751" x="5943600" y="2619375"/>
          <p14:tracePt t="4759" x="5929313" y="2619375"/>
          <p14:tracePt t="4767" x="5921375" y="2619375"/>
          <p14:tracePt t="4776" x="5921375" y="2605088"/>
          <p14:tracePt t="4784" x="5907088" y="2605088"/>
          <p14:tracePt t="4792" x="5907088" y="2590800"/>
          <p14:tracePt t="4800" x="5892800" y="2590800"/>
          <p14:tracePt t="4823" x="5878513" y="2590800"/>
          <p14:tracePt t="4888" x="5878513" y="2576513"/>
          <p14:tracePt t="4897" x="5870575" y="2576513"/>
          <p14:tracePt t="5429" x="5856288" y="2576513"/>
          <p14:tracePt t="5439" x="5827713" y="2576513"/>
          <p14:tracePt t="5446" x="5805488" y="2576513"/>
          <p14:tracePt t="5456" x="5776913" y="2576513"/>
          <p14:tracePt t="5463" x="5754688" y="2576513"/>
          <p14:tracePt t="5473" x="5726113" y="2576513"/>
          <p14:tracePt t="5479" x="5718175" y="2568575"/>
          <p14:tracePt t="5490" x="5689600" y="2554288"/>
          <p14:tracePt t="5495" x="5667375" y="2554288"/>
          <p14:tracePt t="5507" x="5653088" y="2540000"/>
          <p14:tracePt t="5511" x="5638800" y="2525713"/>
          <p14:tracePt t="5524" x="5624513" y="2525713"/>
          <p14:tracePt t="5528" x="5616575" y="2517775"/>
          <p14:tracePt t="5543" x="5602288" y="2517775"/>
          <p14:tracePt t="5551" x="5588000" y="2517775"/>
          <p14:tracePt t="5560" x="5573713" y="2503488"/>
          <p14:tracePt t="5575" x="5565775" y="2503488"/>
          <p14:tracePt t="5591" x="5551488" y="2489200"/>
          <p14:tracePt t="5615" x="5537200" y="2489200"/>
          <p14:tracePt t="5648" x="5522913" y="2489200"/>
          <p14:tracePt t="5753" x="5522913" y="2474913"/>
          <p14:tracePt t="5770" x="5522913" y="2466975"/>
          <p14:tracePt t="5786" x="5522913" y="2452688"/>
          <p14:tracePt t="5794" x="5522913" y="2438400"/>
          <p14:tracePt t="5802" x="5537200" y="2416175"/>
          <p14:tracePt t="5810" x="5537200" y="2401888"/>
          <p14:tracePt t="5818" x="5551488" y="2387600"/>
          <p14:tracePt t="5826" x="5565775" y="2365375"/>
          <p14:tracePt t="5834" x="5573713" y="2336800"/>
          <p14:tracePt t="5842" x="5588000" y="2322513"/>
          <p14:tracePt t="5850" x="5602288" y="2300288"/>
          <p14:tracePt t="5858" x="5616575" y="2271713"/>
          <p14:tracePt t="5867" x="5624513" y="2271713"/>
          <p14:tracePt t="5877" x="5638800" y="2249488"/>
          <p14:tracePt t="5884" x="5653088" y="2235200"/>
          <p14:tracePt t="5891" x="5667375" y="2220913"/>
          <p14:tracePt t="5899" x="5667375" y="2212975"/>
          <p14:tracePt t="5911" x="5675313" y="2198688"/>
          <p14:tracePt t="5918" x="5689600" y="2184400"/>
          <p14:tracePt t="5924" x="5703888" y="2170113"/>
          <p14:tracePt t="5931" x="5718175" y="2162175"/>
          <p14:tracePt t="5944" x="5740400" y="2133600"/>
          <p14:tracePt t="5952" x="5754688" y="2119313"/>
          <p14:tracePt t="5960" x="5768975" y="2119313"/>
          <p14:tracePt t="5966" x="5776913" y="2111375"/>
          <p14:tracePt t="5977" x="5791200" y="2097088"/>
          <p14:tracePt t="5982" x="5819775" y="2082800"/>
          <p14:tracePt t="5990" x="5827713" y="2068513"/>
          <p14:tracePt t="5997" x="5856288" y="2060575"/>
          <p14:tracePt t="6010" x="5878513" y="2046288"/>
          <p14:tracePt t="6018" x="5892800" y="2032000"/>
          <p14:tracePt t="6024" x="5921375" y="2032000"/>
          <p14:tracePt t="6030" x="5929313" y="2017713"/>
          <p14:tracePt t="6045" x="5957888" y="2017713"/>
          <p14:tracePt t="6046" x="5972175" y="2009775"/>
          <p14:tracePt t="6055" x="5994400" y="2009775"/>
          <p14:tracePt t="6061" x="6022975" y="1995488"/>
          <p14:tracePt t="6071" x="6030913" y="1995488"/>
          <p14:tracePt t="6077" x="6059488" y="1981200"/>
          <p14:tracePt t="6088" x="6081713" y="1981200"/>
          <p14:tracePt t="6093" x="6096000" y="1981200"/>
          <p14:tracePt t="6103" x="6124575" y="1981200"/>
          <p14:tracePt t="6110" x="6146800" y="1981200"/>
          <p14:tracePt t="6120" x="6161088" y="1981200"/>
          <p14:tracePt t="6126" x="6183313" y="1981200"/>
          <p14:tracePt t="6137" x="6211888" y="1981200"/>
          <p14:tracePt t="6141" x="6234113" y="1981200"/>
          <p14:tracePt t="6153" x="6262688" y="1981200"/>
          <p14:tracePt t="6158" x="6284913" y="1981200"/>
          <p14:tracePt t="6170" x="6313488" y="1981200"/>
          <p14:tracePt t="6174" x="6335713" y="1981200"/>
          <p14:tracePt t="6187" x="6364288" y="1981200"/>
          <p14:tracePt t="6190" x="6386513" y="1981200"/>
          <p14:tracePt t="6203" x="6415088" y="1981200"/>
          <p14:tracePt t="6207" x="6437313" y="1981200"/>
          <p14:tracePt t="6219" x="6465888" y="1981200"/>
          <p14:tracePt t="6223" x="6488113" y="1995488"/>
          <p14:tracePt t="6237" x="6516688" y="1995488"/>
          <p14:tracePt t="6241" x="6538913" y="2009775"/>
          <p14:tracePt t="6254" x="6581775" y="2009775"/>
          <p14:tracePt t="6257" x="6604000" y="2009775"/>
          <p14:tracePt t="6270" x="6618288" y="2017713"/>
          <p14:tracePt t="6275" x="6640513" y="2032000"/>
          <p14:tracePt t="6287" x="6669088" y="2032000"/>
          <p14:tracePt t="6291" x="6683375" y="2046288"/>
          <p14:tracePt t="6304" x="6705600" y="2060575"/>
          <p14:tracePt t="6305" x="6734175" y="2060575"/>
          <p14:tracePt t="6312" x="6742113" y="2068513"/>
          <p14:tracePt t="6322" x="6756400" y="2068513"/>
          <p14:tracePt t="6328" x="6784975" y="2082800"/>
          <p14:tracePt t="6339" x="6792913" y="2097088"/>
          <p14:tracePt t="6344" x="6807200" y="2097088"/>
          <p14:tracePt t="6355" x="6835775" y="2111375"/>
          <p14:tracePt t="6360" x="6843713" y="2119313"/>
          <p14:tracePt t="6371" x="6872288" y="2119313"/>
          <p14:tracePt t="6376" x="6886575" y="2147888"/>
          <p14:tracePt t="6388" x="6894513" y="2147888"/>
          <p14:tracePt t="6392" x="6908800" y="2162175"/>
          <p14:tracePt t="6404" x="6923088" y="2170113"/>
          <p14:tracePt t="6409" x="6937375" y="2184400"/>
          <p14:tracePt t="6421" x="6945313" y="2184400"/>
          <p14:tracePt t="6426" x="6959600" y="2198688"/>
          <p14:tracePt t="6438" x="6959600" y="2212975"/>
          <p14:tracePt t="6442" x="6973888" y="2212975"/>
          <p14:tracePt t="6454" x="6988175" y="2220913"/>
          <p14:tracePt t="6459" x="6988175" y="2235200"/>
          <p14:tracePt t="6471" x="6996113" y="2235200"/>
          <p14:tracePt t="6475" x="6996113" y="2249488"/>
          <p14:tracePt t="6487" x="7010400" y="2263775"/>
          <p14:tracePt t="6492" x="7024688" y="2271713"/>
          <p14:tracePt t="6504" x="7024688" y="2286000"/>
          <p14:tracePt t="6508" x="7038975" y="2300288"/>
          <p14:tracePt t="6520" x="7038975" y="2322513"/>
          <p14:tracePt t="6524" x="7046913" y="2336800"/>
          <p14:tracePt t="6536" x="7061200" y="2365375"/>
          <p14:tracePt t="6540" x="7061200" y="2373313"/>
          <p14:tracePt t="6553" x="7075488" y="2387600"/>
          <p14:tracePt t="6557" x="7075488" y="2416175"/>
          <p14:tracePt t="6569" x="7089775" y="2424113"/>
          <p14:tracePt t="6574" x="7089775" y="2438400"/>
          <p14:tracePt t="6587" x="7097713" y="2452688"/>
          <p14:tracePt t="6588" x="7097713" y="2474913"/>
          <p14:tracePt t="6594" x="7112000" y="2489200"/>
          <p14:tracePt t="6605" x="7112000" y="2517775"/>
          <p14:tracePt t="6611" x="7126288" y="2540000"/>
          <p14:tracePt t="6620" x="7140575" y="2554288"/>
          <p14:tracePt t="6627" x="7148513" y="2590800"/>
          <p14:tracePt t="6637" x="7148513" y="2619375"/>
          <p14:tracePt t="6643" x="7162800" y="2627313"/>
          <p14:tracePt t="6654" x="7177088" y="2678113"/>
          <p14:tracePt t="6658" x="7177088" y="2692400"/>
          <p14:tracePt t="6670" x="7191375" y="2720975"/>
          <p14:tracePt t="6675" x="7199313" y="2743200"/>
          <p14:tracePt t="6687" x="7199313" y="2771775"/>
          <p14:tracePt t="6691" x="7213600" y="2794000"/>
          <p14:tracePt t="6703" x="7213600" y="2822575"/>
          <p14:tracePt t="6707" x="7227888" y="2830513"/>
          <p14:tracePt t="6720" x="7227888" y="2859088"/>
          <p14:tracePt t="6723" x="7227888" y="2881313"/>
          <p14:tracePt t="6737" x="7242175" y="2895600"/>
          <p14:tracePt t="6741" x="7242175" y="2924175"/>
          <p14:tracePt t="6753" x="7242175" y="2946400"/>
          <p14:tracePt t="6757" x="7242175" y="2960688"/>
          <p14:tracePt t="6769" x="7250113" y="2982913"/>
          <p14:tracePt t="6774" x="7250113" y="2997200"/>
          <p14:tracePt t="6786" x="7250113" y="3025775"/>
          <p14:tracePt t="6790" x="7250113" y="3048000"/>
          <p14:tracePt t="6803" x="7250113" y="3062288"/>
          <p14:tracePt t="6807" x="7250113" y="3084513"/>
          <p14:tracePt t="6820" x="7264400" y="3113088"/>
          <p14:tracePt t="6824" x="7264400" y="3135313"/>
          <p14:tracePt t="6837" x="7264400" y="3163888"/>
          <p14:tracePt t="6838" x="7264400" y="3178175"/>
          <p14:tracePt t="6845" x="7264400" y="3200400"/>
          <p14:tracePt t="6854" x="7264400" y="3228975"/>
          <p14:tracePt t="6862" x="7264400" y="3251200"/>
          <p14:tracePt t="6872" x="7264400" y="3279775"/>
          <p14:tracePt t="6877" x="7264400" y="3302000"/>
          <p14:tracePt t="6889" x="7278688" y="3316288"/>
          <p14:tracePt t="6894" x="7278688" y="3338513"/>
          <p14:tracePt t="6905" x="7278688" y="3367088"/>
          <p14:tracePt t="6910" x="7278688" y="3389313"/>
          <p14:tracePt t="6920" x="7278688" y="3417888"/>
          <p14:tracePt t="6926" x="7278688" y="3440113"/>
          <p14:tracePt t="6938" x="7278688" y="3454400"/>
          <p14:tracePt t="6943" x="7278688" y="3482975"/>
          <p14:tracePt t="6954" x="7292975" y="3490913"/>
          <p14:tracePt t="6960" x="7292975" y="3519488"/>
          <p14:tracePt t="6971" x="7292975" y="3533775"/>
          <p14:tracePt t="6975" x="7292975" y="3556000"/>
          <p14:tracePt t="6987" x="7292975" y="3584575"/>
          <p14:tracePt t="6991" x="7292975" y="3592513"/>
          <p14:tracePt t="7003" x="7292975" y="3621088"/>
          <p14:tracePt t="7007" x="7292975" y="3643313"/>
          <p14:tracePt t="7020" x="7292975" y="3671888"/>
          <p14:tracePt t="7023" x="7292975" y="3694113"/>
          <p14:tracePt t="7037" x="7292975" y="3722688"/>
          <p14:tracePt t="7041" x="7292975" y="3744913"/>
          <p14:tracePt t="7053" x="7292975" y="3759200"/>
          <p14:tracePt t="7057" x="7292975" y="3787775"/>
          <p14:tracePt t="7070" x="7292975" y="3810000"/>
          <p14:tracePt t="7074" x="7278688" y="3824288"/>
          <p14:tracePt t="7087" x="7278688" y="3846513"/>
          <p14:tracePt t="7090" x="7264400" y="3860800"/>
          <p14:tracePt t="7103" x="7250113" y="3889375"/>
          <p14:tracePt t="7107" x="7250113" y="3897313"/>
          <p14:tracePt t="7120" x="7242175" y="3925888"/>
          <p14:tracePt t="7122" x="7227888" y="3948113"/>
          <p14:tracePt t="7128" x="7213600" y="3962400"/>
          <p14:tracePt t="7138" x="7199313" y="3976688"/>
          <p14:tracePt t="7144" x="7199313" y="3998913"/>
          <p14:tracePt t="7154" x="7191375" y="4013200"/>
          <p14:tracePt t="7160" x="7177088" y="4041775"/>
          <p14:tracePt t="7171" x="7162800" y="4049713"/>
          <p14:tracePt t="7177" x="7148513" y="4078288"/>
          <p14:tracePt t="7187" x="7140575" y="4092575"/>
          <p14:tracePt t="7192" x="7126288" y="4100513"/>
          <p14:tracePt t="7204" x="7112000" y="4129088"/>
          <p14:tracePt t="7208" x="7097713" y="4143375"/>
          <p14:tracePt t="7220" x="7089775" y="4165600"/>
          <p14:tracePt t="7224" x="7089775" y="4179888"/>
          <p14:tracePt t="7237" x="7075488" y="4194175"/>
          <p14:tracePt t="7241" x="7061200" y="4202113"/>
          <p14:tracePt t="7264" x="7046913" y="4202113"/>
          <p14:tracePt t="8534" x="7038975" y="4202113"/>
          <p14:tracePt t="8549" x="7024688" y="4202113"/>
          <p14:tracePt t="8558" x="7010400" y="4202113"/>
          <p14:tracePt t="8566" x="6996113" y="4202113"/>
          <p14:tracePt t="8574" x="6973888" y="4202113"/>
          <p14:tracePt t="8582" x="6945313" y="4202113"/>
          <p14:tracePt t="8591" x="6937375" y="4202113"/>
          <p14:tracePt t="8598" x="6908800" y="4202113"/>
          <p14:tracePt t="8608" x="6872288" y="4202113"/>
          <p14:tracePt t="8614" x="6835775" y="4202113"/>
          <p14:tracePt t="8623" x="6792913" y="4194175"/>
          <p14:tracePt t="8631" x="6734175" y="4179888"/>
          <p14:tracePt t="8641" x="6669088" y="4151313"/>
          <p14:tracePt t="8647" x="6618288" y="4129088"/>
          <p14:tracePt t="8657" x="6538913" y="4092575"/>
          <p14:tracePt t="8664" x="6488113" y="4049713"/>
          <p14:tracePt t="8674" x="6429375" y="4013200"/>
          <p14:tracePt t="8679" x="6364288" y="3976688"/>
          <p14:tracePt t="8690" x="6313488" y="3940175"/>
          <p14:tracePt t="8696" x="6262688" y="3897313"/>
          <p14:tracePt t="8707" x="6211888" y="3860800"/>
          <p14:tracePt t="8711" x="6197600" y="3838575"/>
          <p14:tracePt t="8723" x="6161088" y="3810000"/>
          <p14:tracePt t="8727" x="6132513" y="3787775"/>
          <p14:tracePt t="8739" x="6110288" y="3759200"/>
          <p14:tracePt t="8743" x="6096000" y="3744913"/>
          <p14:tracePt t="8755" x="6073775" y="3722688"/>
          <p14:tracePt t="8768" x="6059488" y="3708400"/>
          <p14:tracePt t="8776" x="6045200" y="3694113"/>
          <p14:tracePt t="8792" x="6030913" y="3694113"/>
          <p14:tracePt t="9261" x="6045200" y="3694113"/>
          <p14:tracePt t="9270" x="6073775" y="3694113"/>
          <p14:tracePt t="9278" x="6081713" y="3694113"/>
          <p14:tracePt t="9285" x="6124575" y="3686175"/>
          <p14:tracePt t="9293" x="6161088" y="3686175"/>
          <p14:tracePt t="9301" x="6197600" y="3671888"/>
          <p14:tracePt t="9309" x="6248400" y="3643313"/>
          <p14:tracePt t="9317" x="6299200" y="3621088"/>
          <p14:tracePt t="9326" x="6335713" y="3592513"/>
          <p14:tracePt t="9334" x="6378575" y="3570288"/>
          <p14:tracePt t="9342" x="6386513" y="3556000"/>
          <p14:tracePt t="9350" x="6429375" y="3533775"/>
          <p14:tracePt t="9358" x="6437313" y="3505200"/>
          <p14:tracePt t="9366" x="6451600" y="3482975"/>
          <p14:tracePt t="9374" x="6480175" y="3440113"/>
          <p14:tracePt t="9382" x="6480175" y="3432175"/>
          <p14:tracePt t="9390" x="6488113" y="3381375"/>
          <p14:tracePt t="9399" x="6488113" y="3352800"/>
          <p14:tracePt t="9407" x="6502400" y="3316288"/>
          <p14:tracePt t="9414" x="6502400" y="3287713"/>
          <p14:tracePt t="9422" x="6502400" y="3265488"/>
          <p14:tracePt t="9431" x="6502400" y="3214688"/>
          <p14:tracePt t="9439" x="6488113" y="3178175"/>
          <p14:tracePt t="9447" x="6465888" y="3135313"/>
          <p14:tracePt t="9456" x="6437313" y="3098800"/>
          <p14:tracePt t="9463" x="6415088" y="3076575"/>
          <p14:tracePt t="9472" x="6386513" y="3033713"/>
          <p14:tracePt t="9479" x="6378575" y="3025775"/>
          <p14:tracePt t="9489" x="6350000" y="2997200"/>
          <p14:tracePt t="9496" x="6327775" y="2982913"/>
          <p14:tracePt t="9505" x="6299200" y="2960688"/>
          <p14:tracePt t="9512" x="6276975" y="2946400"/>
          <p14:tracePt t="9521" x="6248400" y="2932113"/>
          <p14:tracePt t="9528" x="6226175" y="2932113"/>
          <p14:tracePt t="9537" x="6183313" y="2932113"/>
          <p14:tracePt t="9544" x="6161088" y="2932113"/>
          <p14:tracePt t="9554" x="6132513" y="2932113"/>
          <p14:tracePt t="9560" x="6096000" y="2932113"/>
          <p14:tracePt t="9570" x="6073775" y="2974975"/>
          <p14:tracePt t="9577" x="6022975" y="2982913"/>
          <p14:tracePt t="9587" x="5980113" y="3025775"/>
          <p14:tracePt t="9592" x="5943600" y="3048000"/>
          <p14:tracePt t="9603" x="5921375" y="3076575"/>
          <p14:tracePt t="9608" x="5870575" y="3098800"/>
          <p14:tracePt t="9620" x="5827713" y="3135313"/>
          <p14:tracePt t="9625" x="5791200" y="3163888"/>
          <p14:tracePt t="9637" x="5754688" y="3200400"/>
          <p14:tracePt t="9641" x="5718175" y="3236913"/>
          <p14:tracePt t="9653" x="5689600" y="3279775"/>
          <p14:tracePt t="9657" x="5653088" y="3316288"/>
          <p14:tracePt t="9670" x="5638800" y="3352800"/>
          <p14:tracePt t="9674" x="5616575" y="3389313"/>
          <p14:tracePt t="9686" x="5602288" y="3432175"/>
          <p14:tracePt t="9690" x="5588000" y="3454400"/>
          <p14:tracePt t="9703" x="5565775" y="3505200"/>
          <p14:tracePt t="9706" x="5551488" y="3556000"/>
          <p14:tracePt t="9719" x="5537200" y="3592513"/>
          <p14:tracePt t="9723" x="5522913" y="3635375"/>
          <p14:tracePt t="9736" x="5514975" y="3686175"/>
          <p14:tracePt t="9739" x="5514975" y="3736975"/>
          <p14:tracePt t="9753" x="5500688" y="3795713"/>
          <p14:tracePt t="9757" x="5486400" y="3860800"/>
          <p14:tracePt t="9770" x="5486400" y="3925888"/>
          <p14:tracePt t="9773" x="5472113" y="3990975"/>
          <p14:tracePt t="9786" x="5472113" y="4049713"/>
          <p14:tracePt t="9789" x="5472113" y="4100513"/>
          <p14:tracePt t="9803" x="5472113" y="4165600"/>
          <p14:tracePt t="9804" x="5472113" y="4230688"/>
          <p14:tracePt t="9811" x="5472113" y="4281488"/>
          <p14:tracePt t="9820" x="5500688" y="4332288"/>
          <p14:tracePt t="9827" x="5514975" y="4368800"/>
          <p14:tracePt t="9836" x="5537200" y="4405313"/>
          <p14:tracePt t="9843" x="5551488" y="4419600"/>
          <p14:tracePt t="9854" x="5573713" y="4456113"/>
          <p14:tracePt t="9859" x="5616575" y="4506913"/>
          <p14:tracePt t="9870" x="5624513" y="4521200"/>
          <p14:tracePt t="9875" x="5653088" y="4535488"/>
          <p14:tracePt t="9886" x="5675313" y="4557713"/>
          <p14:tracePt t="9891" x="5703888" y="4572000"/>
          <p14:tracePt t="9904" x="5726113" y="4586288"/>
          <p14:tracePt t="9908" x="5776913" y="4608513"/>
          <p14:tracePt t="9920" x="5805488" y="4608513"/>
          <p14:tracePt t="9923" x="5842000" y="4608513"/>
          <p14:tracePt t="9936" x="5892800" y="4622800"/>
          <p14:tracePt t="9940" x="5943600" y="4622800"/>
          <p14:tracePt t="9953" x="5994400" y="4622800"/>
          <p14:tracePt t="9957" x="6045200" y="4608513"/>
          <p14:tracePt t="9969" x="6110288" y="4600575"/>
          <p14:tracePt t="9973" x="6161088" y="4572000"/>
          <p14:tracePt t="9987" x="6211888" y="4549775"/>
          <p14:tracePt t="9991" x="6262688" y="4506913"/>
          <p14:tracePt t="10004" x="6313488" y="4470400"/>
          <p14:tracePt t="10007" x="6350000" y="4419600"/>
          <p14:tracePt t="10020" x="6400800" y="4368800"/>
          <p14:tracePt t="10024" x="6429375" y="4318000"/>
          <p14:tracePt t="10036" x="6465888" y="4267200"/>
          <p14:tracePt t="10040" x="6488113" y="4202113"/>
          <p14:tracePt t="10053" x="6502400" y="4143375"/>
          <p14:tracePt t="10054" x="6516688" y="4078288"/>
          <p14:tracePt t="10061" x="6516688" y="4013200"/>
          <p14:tracePt t="10070" x="6516688" y="3940175"/>
          <p14:tracePt t="10077" x="6516688" y="3875088"/>
          <p14:tracePt t="10087" x="6516688" y="3810000"/>
          <p14:tracePt t="10094" x="6488113" y="3744913"/>
          <p14:tracePt t="10103" x="6465888" y="3686175"/>
          <p14:tracePt t="10110" x="6437313" y="3621088"/>
          <p14:tracePt t="10119" x="6429375" y="3606800"/>
          <p14:tracePt t="10126" x="6386513" y="3556000"/>
          <p14:tracePt t="10137" x="6364288" y="3519488"/>
          <p14:tracePt t="10142" x="6350000" y="3490913"/>
          <p14:tracePt t="10153" x="6335713" y="3468688"/>
          <p14:tracePt t="15562" x="6299200" y="3468688"/>
          <p14:tracePt t="15572" x="6262688" y="3468688"/>
          <p14:tracePt t="15580" x="6211888" y="3482975"/>
          <p14:tracePt t="15590" x="6161088" y="3490913"/>
          <p14:tracePt t="15596" x="6110288" y="3490913"/>
          <p14:tracePt t="15608" x="6045200" y="3505200"/>
          <p14:tracePt t="15612" x="5972175" y="3505200"/>
          <p14:tracePt t="15626" x="5907088" y="3505200"/>
          <p14:tracePt t="15629" x="5653088" y="3505200"/>
          <p14:tracePt t="15643" x="5551488" y="3505200"/>
          <p14:tracePt t="15644" x="5319713" y="3505200"/>
          <p14:tracePt t="15653" x="4941888" y="3505200"/>
          <p14:tracePt t="15660" x="4637088" y="3505200"/>
          <p14:tracePt t="15668" x="4332288" y="3505200"/>
          <p14:tracePt t="15676" x="3998913" y="3505200"/>
          <p14:tracePt t="15684" x="3657600" y="3505200"/>
          <p14:tracePt t="15693" x="3338513" y="3519488"/>
          <p14:tracePt t="15701" x="2997200" y="3533775"/>
          <p14:tracePt t="15709" x="2873375" y="3533775"/>
          <p14:tracePt t="15717" x="2590800" y="3541713"/>
          <p14:tracePt t="15725" x="2351088" y="3541713"/>
          <p14:tracePt t="15733" x="2271713" y="3541713"/>
          <p14:tracePt t="15743" x="2082800" y="3541713"/>
          <p14:tracePt t="15750" x="1930400" y="3541713"/>
          <p14:tracePt t="15758" x="1893888" y="3541713"/>
          <p14:tracePt t="15766" x="1806575" y="3541713"/>
          <p14:tracePt t="15776" x="1741488" y="3541713"/>
          <p14:tracePt t="15783" x="1704975" y="3541713"/>
          <p14:tracePt t="15791" x="1676400" y="3541713"/>
          <p14:tracePt t="15799" x="1676400" y="3533775"/>
          <p14:tracePt t="15808" x="1662113" y="3533775"/>
          <p14:tracePt t="16051" x="1662113" y="3519488"/>
          <p14:tracePt t="16060" x="1662113" y="3505200"/>
          <p14:tracePt t="16068" x="1662113" y="3482975"/>
          <p14:tracePt t="16077" x="1676400" y="3468688"/>
          <p14:tracePt t="16085" x="1676400" y="3440113"/>
          <p14:tracePt t="16093" x="1676400" y="3417888"/>
          <p14:tracePt t="16101" x="1676400" y="3389313"/>
          <p14:tracePt t="16109" x="1676400" y="3367088"/>
          <p14:tracePt t="16117" x="1676400" y="3352800"/>
          <p14:tracePt t="16125" x="1662113" y="3330575"/>
          <p14:tracePt t="16133" x="1654175" y="3316288"/>
          <p14:tracePt t="16142" x="1639888" y="3287713"/>
          <p14:tracePt t="16149" x="1611313" y="3279775"/>
          <p14:tracePt t="16158" x="1603375" y="3265488"/>
          <p14:tracePt t="16166" x="1574800" y="3251200"/>
          <p14:tracePt t="16174" x="1560513" y="3236913"/>
          <p14:tracePt t="16182" x="1538288" y="3228975"/>
          <p14:tracePt t="16191" x="1524000" y="3228975"/>
          <p14:tracePt t="16198" x="1509713" y="3214688"/>
          <p14:tracePt t="16207" x="1501775" y="3214688"/>
          <p14:tracePt t="16214" x="1487488" y="3200400"/>
          <p14:tracePt t="16223" x="1473200" y="3200400"/>
          <p14:tracePt t="16231" x="1458913" y="3200400"/>
          <p14:tracePt t="16239" x="1450975" y="3200400"/>
          <p14:tracePt t="16247" x="1436688" y="3200400"/>
          <p14:tracePt t="16256" x="1422400" y="3200400"/>
          <p14:tracePt t="16263" x="1408113" y="3200400"/>
          <p14:tracePt t="16278" x="1400175" y="3200400"/>
          <p14:tracePt t="16287" x="1371600" y="3200400"/>
          <p14:tracePt t="16303" x="1357313" y="3200400"/>
          <p14:tracePt t="16311" x="1349375" y="3200400"/>
          <p14:tracePt t="16321" x="1320800" y="3200400"/>
          <p14:tracePt t="16334" x="1298575" y="3200400"/>
          <p14:tracePt t="16344" x="1284288" y="3200400"/>
          <p14:tracePt t="16352" x="1270000" y="3200400"/>
          <p14:tracePt t="16360" x="1255713" y="3200400"/>
          <p14:tracePt t="16367" x="1247775" y="3200400"/>
          <p14:tracePt t="16376" x="1219200" y="3200400"/>
          <p14:tracePt t="16384" x="1204913" y="3214688"/>
          <p14:tracePt t="16393" x="1196975" y="3214688"/>
          <p14:tracePt t="16400" x="1182688" y="3214688"/>
          <p14:tracePt t="16409" x="1168400" y="3214688"/>
          <p14:tracePt t="16417" x="1154113" y="3214688"/>
          <p14:tracePt t="16425" x="1146175" y="3228975"/>
          <p14:tracePt t="16439" x="1131888" y="3228975"/>
          <p14:tracePt t="16448" x="1117600" y="3236913"/>
          <p14:tracePt t="16464" x="1103313" y="3236913"/>
          <p14:tracePt t="16480" x="1095375" y="3251200"/>
          <p14:tracePt t="16496" x="1095375" y="3265488"/>
          <p14:tracePt t="16505" x="1081088" y="3279775"/>
          <p14:tracePt t="16521" x="1066800" y="3287713"/>
          <p14:tracePt t="16529" x="1066800" y="3302000"/>
          <p14:tracePt t="16539" x="1066800" y="3316288"/>
          <p14:tracePt t="16553" x="1066800" y="3330575"/>
          <p14:tracePt t="16561" x="1066800" y="3338513"/>
          <p14:tracePt t="16571" x="1066800" y="3352800"/>
          <p14:tracePt t="16585" x="1066800" y="3367088"/>
          <p14:tracePt t="16601" x="1081088" y="3381375"/>
          <p14:tracePt t="16610" x="1095375" y="3389313"/>
          <p14:tracePt t="16618" x="1103313" y="3389313"/>
          <p14:tracePt t="16626" x="1131888" y="3403600"/>
          <p14:tracePt t="16634" x="1146175" y="3417888"/>
          <p14:tracePt t="16642" x="1154113" y="3417888"/>
          <p14:tracePt t="16650" x="1182688" y="3432175"/>
          <p14:tracePt t="16659" x="1204913" y="3432175"/>
          <p14:tracePt t="16667" x="1219200" y="3432175"/>
          <p14:tracePt t="16676" x="1247775" y="3440113"/>
          <p14:tracePt t="16683" x="1255713" y="3440113"/>
          <p14:tracePt t="16691" x="1284288" y="3454400"/>
          <p14:tracePt t="16699" x="1298575" y="3454400"/>
          <p14:tracePt t="16709" x="1306513" y="3454400"/>
          <p14:tracePt t="16716" x="1320800" y="3454400"/>
          <p14:tracePt t="16724" x="1349375" y="3454400"/>
          <p14:tracePt t="16738" x="1357313" y="3454400"/>
          <p14:tracePt t="16747" x="1371600" y="3454400"/>
          <p14:tracePt t="16756" x="1385888" y="3454400"/>
          <p14:tracePt t="16771" x="1400175" y="3454400"/>
          <p14:tracePt t="16779" x="1408113" y="3454400"/>
          <p14:tracePt t="16789" x="1422400" y="3454400"/>
          <p14:tracePt t="16796" x="1436688" y="3454400"/>
          <p14:tracePt t="16806" x="1458913" y="3454400"/>
          <p14:tracePt t="16812" x="1473200" y="3454400"/>
          <p14:tracePt t="16822" x="1487488" y="3454400"/>
          <p14:tracePt t="16829" x="1501775" y="3454400"/>
          <p14:tracePt t="16839" x="1509713" y="3454400"/>
          <p14:tracePt t="16845" x="1524000" y="3454400"/>
          <p14:tracePt t="16855" x="1538288" y="3454400"/>
          <p14:tracePt t="16861" x="1552575" y="3454400"/>
          <p14:tracePt t="16871" x="1574800" y="3454400"/>
          <p14:tracePt t="16877" x="1603375" y="3454400"/>
          <p14:tracePt t="16885" x="1625600" y="3454400"/>
          <p14:tracePt t="16893" x="1639888" y="3454400"/>
          <p14:tracePt t="16901" x="1662113" y="3454400"/>
          <p14:tracePt t="16909" x="1690688" y="3454400"/>
          <p14:tracePt t="16917" x="1704975" y="3454400"/>
          <p14:tracePt t="16925" x="1727200" y="3454400"/>
          <p14:tracePt t="16933" x="1741488" y="3454400"/>
          <p14:tracePt t="16943" x="1763713" y="3454400"/>
          <p14:tracePt t="16950" x="1778000" y="3454400"/>
          <p14:tracePt t="16958" x="1792288" y="3454400"/>
          <p14:tracePt t="16966" x="1806575" y="3454400"/>
          <p14:tracePt t="16976" x="1828800" y="3468688"/>
          <p14:tracePt t="16989" x="1857375" y="3468688"/>
          <p14:tracePt t="16998" x="1865313" y="3468688"/>
          <p14:tracePt t="17007" x="1893888" y="3468688"/>
          <p14:tracePt t="17014" x="1908175" y="3482975"/>
          <p14:tracePt t="17025" x="1930400" y="3482975"/>
          <p14:tracePt t="17031" x="1944688" y="3482975"/>
          <p14:tracePt t="17041" x="1966913" y="3482975"/>
          <p14:tracePt t="17047" x="1981200" y="3482975"/>
          <p14:tracePt t="17058" x="2009775" y="3482975"/>
          <p14:tracePt t="17063" x="2017713" y="3482975"/>
          <p14:tracePt t="17074" x="2032000" y="3482975"/>
          <p14:tracePt t="17079" x="2046288" y="3482975"/>
          <p14:tracePt t="17091" x="2060575" y="3482975"/>
          <p14:tracePt t="17095" x="2068513" y="3482975"/>
          <p14:tracePt t="17108" x="2097088" y="3482975"/>
          <p14:tracePt t="17112" x="2111375" y="3482975"/>
          <p14:tracePt t="17126" x="2119313" y="3482975"/>
          <p14:tracePt t="17135" x="2133600" y="3482975"/>
          <p14:tracePt t="17143" x="2133600" y="3468688"/>
          <p14:tracePt t="17158" x="2147888" y="3468688"/>
          <p14:tracePt t="17191" x="2147888" y="3454400"/>
          <p14:tracePt t="17207" x="2147888" y="3440113"/>
          <p14:tracePt t="17231" x="2147888" y="3432175"/>
          <p14:tracePt t="17256" x="2147888" y="3417888"/>
          <p14:tracePt t="17264" x="2133600" y="3417888"/>
          <p14:tracePt t="17274" x="2111375" y="3403600"/>
          <p14:tracePt t="17281" x="2097088" y="3389313"/>
          <p14:tracePt t="17292" x="2060575" y="3381375"/>
          <p14:tracePt t="17304" x="2032000" y="3367088"/>
          <p14:tracePt t="17313" x="2009775" y="3352800"/>
          <p14:tracePt t="17323" x="1981200" y="3338513"/>
          <p14:tracePt t="17329" x="1958975" y="3330575"/>
          <p14:tracePt t="17341" x="1930400" y="3330575"/>
          <p14:tracePt t="17345" x="1908175" y="3316288"/>
          <p14:tracePt t="17357" x="1879600" y="3316288"/>
          <p14:tracePt t="17362" x="1857375" y="3302000"/>
          <p14:tracePt t="17374" x="1828800" y="3287713"/>
          <p14:tracePt t="17378" x="1814513" y="3287713"/>
          <p14:tracePt t="17390" x="1806575" y="3279775"/>
          <p14:tracePt t="17394" x="1792288" y="3279775"/>
          <p14:tracePt t="17407" x="1778000" y="3279775"/>
          <p14:tracePt t="17411" x="1763713" y="3279775"/>
          <p14:tracePt t="17419" x="1755775" y="3279775"/>
          <p14:tracePt t="17434" x="1741488" y="3279775"/>
          <p14:tracePt t="17442" x="1727200" y="3279775"/>
          <p14:tracePt t="17450" x="1712913" y="3279775"/>
          <p14:tracePt t="17459" x="1704975" y="3279775"/>
          <p14:tracePt t="17467" x="1690688" y="3279775"/>
          <p14:tracePt t="17475" x="1676400" y="3279775"/>
          <p14:tracePt t="17483" x="1662113" y="3279775"/>
          <p14:tracePt t="17491" x="1654175" y="3279775"/>
          <p14:tracePt t="17499" x="1639888" y="3279775"/>
          <p14:tracePt t="17509" x="1625600" y="3279775"/>
          <p14:tracePt t="17516" x="1611313" y="3279775"/>
          <p14:tracePt t="17524" x="1603375" y="3287713"/>
          <p14:tracePt t="17547" x="1589088" y="3287713"/>
          <p14:tracePt t="17563" x="1574800" y="3287713"/>
          <p14:tracePt t="17660" x="1603375" y="3287713"/>
          <p14:tracePt t="17668" x="1625600" y="3287713"/>
          <p14:tracePt t="17677" x="1654175" y="3287713"/>
          <p14:tracePt t="17685" x="1690688" y="3287713"/>
          <p14:tracePt t="17693" x="1727200" y="3287713"/>
          <p14:tracePt t="17701" x="1778000" y="3287713"/>
          <p14:tracePt t="17709" x="1828800" y="3287713"/>
          <p14:tracePt t="17717" x="1879600" y="3287713"/>
          <p14:tracePt t="17725" x="1930400" y="3302000"/>
          <p14:tracePt t="17734" x="1981200" y="3302000"/>
          <p14:tracePt t="17742" x="2046288" y="3316288"/>
          <p14:tracePt t="17750" x="2097088" y="3316288"/>
          <p14:tracePt t="17759" x="2147888" y="3330575"/>
          <p14:tracePt t="17767" x="2212975" y="3338513"/>
          <p14:tracePt t="17774" x="2271713" y="3352800"/>
          <p14:tracePt t="17782" x="2336800" y="3381375"/>
          <p14:tracePt t="17793" x="2401888" y="3389313"/>
          <p14:tracePt t="17800" x="2474913" y="3417888"/>
          <p14:tracePt t="17807" x="2619375" y="3482975"/>
          <p14:tracePt t="17814" x="2720975" y="3505200"/>
          <p14:tracePt t="17823" x="2844800" y="3541713"/>
          <p14:tracePt t="17831" x="2982913" y="3584575"/>
          <p14:tracePt t="17842" x="3163888" y="3606800"/>
          <p14:tracePt t="17850" x="3338513" y="3635375"/>
          <p14:tracePt t="17856" x="3556000" y="3643313"/>
          <p14:tracePt t="17863" x="3773488" y="3657600"/>
          <p14:tracePt t="17875" x="4013200" y="3671888"/>
          <p14:tracePt t="17883" x="4230688" y="3671888"/>
          <p14:tracePt t="17889" x="4448175" y="3671888"/>
          <p14:tracePt t="17895" x="4659313" y="3671888"/>
          <p14:tracePt t="17907" x="4760913" y="3671888"/>
          <p14:tracePt t="17915" x="4927600" y="3671888"/>
          <p14:tracePt t="17921" x="5080000" y="3686175"/>
          <p14:tracePt t="17927" x="5218113" y="3686175"/>
          <p14:tracePt t="17938" x="5260975" y="3694113"/>
          <p14:tracePt t="17944" x="5334000" y="3708400"/>
          <p14:tracePt t="18322" x="5348288" y="3708400"/>
          <p14:tracePt t="18331" x="5362575" y="3708400"/>
          <p14:tracePt t="18341" x="5370513" y="3708400"/>
          <p14:tracePt t="18348" x="5384800" y="3708400"/>
          <p14:tracePt t="18358" x="5413375" y="3708400"/>
          <p14:tracePt t="18364" x="5421313" y="3708400"/>
          <p14:tracePt t="18375" x="5435600" y="3708400"/>
          <p14:tracePt t="18380" x="5472113" y="3708400"/>
          <p14:tracePt t="18392" x="5514975" y="3708400"/>
          <p14:tracePt t="18397" x="5551488" y="3708400"/>
          <p14:tracePt t="18410" x="5588000" y="3708400"/>
          <p14:tracePt t="18413" x="5638800" y="3708400"/>
          <p14:tracePt t="18424" x="5675313" y="3708400"/>
          <p14:tracePt t="18430" x="5726113" y="3708400"/>
          <p14:tracePt t="18440" x="5776913" y="3708400"/>
          <p14:tracePt t="18445" x="5805488" y="3708400"/>
          <p14:tracePt t="18456" x="5878513" y="3708400"/>
          <p14:tracePt t="18461" x="5907088" y="3722688"/>
          <p14:tracePt t="18472" x="5943600" y="3736975"/>
          <p14:tracePt t="18477" x="5980113" y="3736975"/>
          <p14:tracePt t="18488" x="6022975" y="3744913"/>
          <p14:tracePt t="18493" x="6045200" y="3759200"/>
          <p14:tracePt t="18504" x="6096000" y="3773488"/>
          <p14:tracePt t="18510" x="6110288" y="3787775"/>
          <p14:tracePt t="18520" x="6132513" y="3787775"/>
          <p14:tracePt t="18526" x="6161088" y="3795713"/>
          <p14:tracePt t="18537" x="6175375" y="3810000"/>
          <p14:tracePt t="18541" x="6197600" y="3824288"/>
          <p14:tracePt t="18553" x="6211888" y="3824288"/>
          <p14:tracePt t="18558" x="6226175" y="3824288"/>
          <p14:tracePt t="18571" x="6226175" y="3838575"/>
          <p14:tracePt t="18581" x="6234113" y="3846513"/>
          <p14:tracePt t="21788" x="6234113" y="3875088"/>
          <p14:tracePt t="21796" x="6226175" y="3897313"/>
          <p14:tracePt t="21806" x="6211888" y="3911600"/>
          <p14:tracePt t="21813" x="6197600" y="3962400"/>
          <p14:tracePt t="21823" x="6183313" y="3998913"/>
          <p14:tracePt t="21829" x="6175375" y="4049713"/>
          <p14:tracePt t="21839" x="6161088" y="4078288"/>
          <p14:tracePt t="21845" x="6146800" y="4129088"/>
          <p14:tracePt t="21856" x="6132513" y="4179888"/>
          <p14:tracePt t="21860" x="6124575" y="4202113"/>
          <p14:tracePt t="21873" x="6124575" y="4230688"/>
          <p14:tracePt t="21877" x="6110288" y="4267200"/>
          <p14:tracePt t="21886" x="6081713" y="4318000"/>
          <p14:tracePt t="21893" x="6073775" y="4354513"/>
          <p14:tracePt t="21901" x="6059488" y="4383088"/>
          <p14:tracePt t="21909" x="6030913" y="4397375"/>
          <p14:tracePt t="21917" x="6022975" y="4433888"/>
          <p14:tracePt t="21925" x="5994400" y="4456113"/>
          <p14:tracePt t="21933" x="5980113" y="4484688"/>
          <p14:tracePt t="21942" x="5972175" y="4498975"/>
          <p14:tracePt t="21950" x="5957888" y="4506913"/>
          <p14:tracePt t="21958" x="5929313" y="4521200"/>
          <p14:tracePt t="21966" x="5929313" y="4535488"/>
          <p14:tracePt t="21975" x="5921375" y="4535488"/>
          <p14:tracePt t="21983" x="5921375" y="4549775"/>
          <p14:tracePt t="21997" x="5907088" y="4549775"/>
          <p14:tracePt t="22418" x="5892800" y="4521200"/>
          <p14:tracePt t="22427" x="5870575" y="4484688"/>
          <p14:tracePt t="22435" x="5842000" y="4433888"/>
          <p14:tracePt t="22443" x="5805488" y="4383088"/>
          <p14:tracePt t="22451" x="5776913" y="4318000"/>
          <p14:tracePt t="22459" x="5754688" y="4244975"/>
          <p14:tracePt t="22467" x="5726113" y="4165600"/>
          <p14:tracePt t="22476" x="5689600" y="4078288"/>
          <p14:tracePt t="22483" x="5653088" y="3998913"/>
          <p14:tracePt t="22491" x="5616575" y="3911600"/>
          <p14:tracePt t="22499" x="5588000" y="3824288"/>
          <p14:tracePt t="22507" x="5573713" y="3744913"/>
          <p14:tracePt t="22515" x="5551488" y="3671888"/>
          <p14:tracePt t="22524" x="5537200" y="3592513"/>
          <p14:tracePt t="22532" x="5514975" y="3519488"/>
          <p14:tracePt t="22540" x="5486400" y="3440113"/>
          <p14:tracePt t="22548" x="5472113" y="3389313"/>
          <p14:tracePt t="22557" x="5464175" y="3367088"/>
          <p14:tracePt t="22564" x="5435600" y="3330575"/>
          <p14:tracePt t="22573" x="5413375" y="3287713"/>
          <p14:tracePt t="22580" x="5384800" y="3265488"/>
          <p14:tracePt t="22589" x="5370513" y="3251200"/>
          <p14:tracePt t="22597" x="5362575" y="3236913"/>
          <p14:tracePt t="22606" x="5348288" y="3228975"/>
          <p14:tracePt t="22620" x="5334000" y="3228975"/>
          <p14:tracePt t="22677" x="5334000" y="3236913"/>
          <p14:tracePt t="22693" x="5334000" y="3251200"/>
          <p14:tracePt t="22701" x="5348288" y="3265488"/>
          <p14:tracePt t="22709" x="5370513" y="3287713"/>
          <p14:tracePt t="22717" x="5384800" y="3302000"/>
          <p14:tracePt t="22725" x="5413375" y="3330575"/>
          <p14:tracePt t="22734" x="5435600" y="3338513"/>
          <p14:tracePt t="22742" x="5449888" y="3352800"/>
          <p14:tracePt t="22750" x="5486400" y="3381375"/>
          <p14:tracePt t="22758" x="5514975" y="3403600"/>
          <p14:tracePt t="22766" x="5551488" y="3432175"/>
          <p14:tracePt t="22775" x="5565775" y="3440113"/>
          <p14:tracePt t="22783" x="5588000" y="3468688"/>
          <p14:tracePt t="22791" x="5616575" y="3482975"/>
          <p14:tracePt t="22798" x="5638800" y="3490913"/>
          <p14:tracePt t="22808" x="5667375" y="3505200"/>
          <p14:tracePt t="22815" x="5689600" y="3519488"/>
          <p14:tracePt t="22823" x="5703888" y="3533775"/>
          <p14:tracePt t="22831" x="5726113" y="3541713"/>
          <p14:tracePt t="22839" x="5754688" y="3556000"/>
          <p14:tracePt t="22847" x="5768975" y="3556000"/>
          <p14:tracePt t="22855" x="5791200" y="3570288"/>
          <p14:tracePt t="22863" x="5819775" y="3570288"/>
          <p14:tracePt t="22872" x="5842000" y="3570288"/>
          <p14:tracePt t="22879" x="5870575" y="3584575"/>
          <p14:tracePt t="22888" x="5907088" y="3592513"/>
          <p14:tracePt t="22896" x="5921375" y="3592513"/>
          <p14:tracePt t="22904" x="5957888" y="3606800"/>
          <p14:tracePt t="22912" x="5980113" y="3606800"/>
          <p14:tracePt t="22920" x="6008688" y="3621088"/>
          <p14:tracePt t="22928" x="6022975" y="3635375"/>
          <p14:tracePt t="22937" x="6045200" y="3635375"/>
          <p14:tracePt t="22944" x="6059488" y="3643313"/>
          <p14:tracePt t="22954" x="6073775" y="3643313"/>
          <p14:tracePt t="22960" x="6096000" y="3657600"/>
          <p14:tracePt t="22970" x="6110288" y="3657600"/>
          <p14:tracePt t="22976" x="6110288" y="3671888"/>
          <p14:tracePt t="22987" x="6124575" y="3694113"/>
          <p14:tracePt t="22993" x="6132513" y="3722688"/>
          <p14:tracePt t="23003" x="6132513" y="3759200"/>
          <p14:tracePt t="23009" x="6132513" y="3795713"/>
          <p14:tracePt t="23019" x="6132513" y="3846513"/>
          <p14:tracePt t="23025" x="6132513" y="3897313"/>
          <p14:tracePt t="23037" x="6110288" y="3962400"/>
          <p14:tracePt t="23041" x="6096000" y="4013200"/>
          <p14:tracePt t="23054" x="6073775" y="4078288"/>
          <p14:tracePt t="23058" x="6059488" y="4143375"/>
          <p14:tracePt t="23070" x="6030913" y="4202113"/>
          <p14:tracePt t="23074" x="5994400" y="4267200"/>
          <p14:tracePt t="23086" x="5972175" y="4346575"/>
          <p14:tracePt t="23090" x="5929313" y="4419600"/>
          <p14:tracePt t="23104" x="5907088" y="4484688"/>
          <p14:tracePt t="23108" x="5870575" y="4557713"/>
          <p14:tracePt t="23120" x="5842000" y="4608513"/>
          <p14:tracePt t="23124" x="5842000" y="4651375"/>
          <p14:tracePt t="23137" x="5819775" y="4687888"/>
          <p14:tracePt t="23140" x="5805488" y="4738688"/>
          <p14:tracePt t="23154" x="5791200" y="4760913"/>
          <p14:tracePt t="23157" x="5776913" y="4789488"/>
          <p14:tracePt t="23170" x="5768975" y="4840288"/>
          <p14:tracePt t="23173" x="5754688" y="4876800"/>
          <p14:tracePt t="23186" x="5740400" y="4905375"/>
          <p14:tracePt t="23187" x="5726113" y="4941888"/>
          <p14:tracePt t="23194" x="5718175" y="4992688"/>
          <p14:tracePt t="23203" x="5703888" y="5029200"/>
          <p14:tracePt t="23211" x="5703888" y="5057775"/>
          <p14:tracePt t="23220" x="5675313" y="5094288"/>
          <p14:tracePt t="23227" x="5667375" y="5130800"/>
          <p14:tracePt t="23237" x="5653088" y="5167313"/>
          <p14:tracePt t="23243" x="5638800" y="5181600"/>
          <p14:tracePt t="23254" x="5616575" y="5210175"/>
          <p14:tracePt t="23259" x="5602288" y="5218113"/>
          <p14:tracePt t="23270" x="5573713" y="5246688"/>
          <p14:tracePt t="23275" x="5551488" y="5260975"/>
          <p14:tracePt t="23286" x="5537200" y="5260975"/>
          <p14:tracePt t="23291" x="5514975" y="5268913"/>
          <p14:tracePt t="23303" x="5500688" y="5268913"/>
          <p14:tracePt t="23307" x="5472113" y="5268913"/>
          <p14:tracePt t="23320" x="5449888" y="5283200"/>
          <p14:tracePt t="23324" x="5421313" y="5283200"/>
          <p14:tracePt t="23337" x="5413375" y="5283200"/>
          <p14:tracePt t="23340" x="5370513" y="5283200"/>
          <p14:tracePt t="23354" x="5348288" y="5283200"/>
          <p14:tracePt t="23357" x="5311775" y="5283200"/>
          <p14:tracePt t="23371" x="5268913" y="5283200"/>
          <p14:tracePt t="23374" x="5260975" y="5268913"/>
          <p14:tracePt t="23387" x="5210175" y="5260975"/>
          <p14:tracePt t="23391" x="5167313" y="5246688"/>
          <p14:tracePt t="23404" x="5159375" y="5232400"/>
          <p14:tracePt t="23407" x="5108575" y="5210175"/>
          <p14:tracePt t="23420" x="5094288" y="5195888"/>
          <p14:tracePt t="23424" x="5065713" y="5167313"/>
          <p14:tracePt t="23436" x="5029200" y="5130800"/>
          <p14:tracePt t="23440" x="5014913" y="5116513"/>
          <p14:tracePt t="23452" x="5006975" y="5094288"/>
          <p14:tracePt t="23456" x="4992688" y="5080000"/>
          <p14:tracePt t="23470" x="4978400" y="5057775"/>
          <p14:tracePt t="23471" x="4964113" y="5043488"/>
          <p14:tracePt t="23478" x="4956175" y="5029200"/>
          <p14:tracePt t="23487" x="4956175" y="5014913"/>
          <p14:tracePt t="23494" x="4941888" y="5006975"/>
          <p14:tracePt t="23509" x="4927600" y="4992688"/>
          <p14:tracePt t="23517" x="4913313" y="4992688"/>
          <p14:tracePt t="23525" x="4905375" y="4978400"/>
          <p14:tracePt t="23533" x="4891088" y="4964113"/>
          <p14:tracePt t="23542" x="4876800" y="4964113"/>
          <p14:tracePt t="23550" x="4862513" y="4964113"/>
          <p14:tracePt t="23558" x="4854575" y="4956175"/>
          <p14:tracePt t="23573" x="4840288" y="4941888"/>
          <p14:tracePt t="23590" x="4826000" y="4927600"/>
          <p14:tracePt t="23606" x="4811713" y="4927600"/>
          <p14:tracePt t="23622" x="4811713" y="4913313"/>
          <p14:tracePt t="23647" x="4803775" y="4913313"/>
          <p14:tracePt t="23663" x="4803775" y="4905375"/>
          <p14:tracePt t="23678" x="4789488" y="4891088"/>
          <p14:tracePt t="23695" x="4789488" y="4876800"/>
          <p14:tracePt t="23704" x="4775200" y="4876800"/>
          <p14:tracePt t="23720" x="4760913" y="4862513"/>
          <p14:tracePt t="23736" x="4752975" y="4862513"/>
          <p14:tracePt t="23744" x="4738688" y="4862513"/>
          <p14:tracePt t="23752" x="4724400" y="4862513"/>
          <p14:tracePt t="23760" x="4702175" y="4862513"/>
          <p14:tracePt t="23768" x="4687888" y="4862513"/>
          <p14:tracePt t="23776" x="4673600" y="4862513"/>
          <p14:tracePt t="23784" x="4673600" y="4876800"/>
          <p14:tracePt t="23792" x="4659313" y="4891088"/>
          <p14:tracePt t="23800" x="4659313" y="4905375"/>
          <p14:tracePt t="23816" x="4659313" y="4913313"/>
          <p14:tracePt t="23833" x="4659313" y="4927600"/>
          <p14:tracePt t="24031" x="4651375" y="4927600"/>
          <p14:tracePt t="24041" x="4637088" y="4913313"/>
          <p14:tracePt t="24047" x="4600575" y="4891088"/>
          <p14:tracePt t="24058" x="4557713" y="4862513"/>
          <p14:tracePt t="24063" x="4506913" y="4826000"/>
          <p14:tracePt t="24075" x="4405313" y="4760913"/>
          <p14:tracePt t="24079" x="4295775" y="4702175"/>
          <p14:tracePt t="24091" x="4151313" y="4608513"/>
          <p14:tracePt t="24095" x="3998913" y="4535488"/>
          <p14:tracePt t="24107" x="3838575" y="4448175"/>
          <p14:tracePt t="24111" x="3671888" y="4383088"/>
          <p14:tracePt t="24123" x="3519488" y="4303713"/>
          <p14:tracePt t="24128" x="3440113" y="4281488"/>
          <p14:tracePt t="24140" x="3330575" y="4230688"/>
          <p14:tracePt t="24144" x="3214688" y="4165600"/>
          <p14:tracePt t="24156" x="3113088" y="4129088"/>
          <p14:tracePt t="24160" x="3033713" y="4092575"/>
          <p14:tracePt t="24169" x="2974975" y="4049713"/>
          <p14:tracePt t="24177" x="2946400" y="4041775"/>
          <p14:tracePt t="24184" x="2859088" y="3998913"/>
          <p14:tracePt t="24193" x="2830513" y="3990975"/>
          <p14:tracePt t="24200" x="2794000" y="3976688"/>
          <p14:tracePt t="24209" x="2771775" y="3948113"/>
          <p14:tracePt t="24217" x="2728913" y="3940175"/>
          <p14:tracePt t="24225" x="2706688" y="3925888"/>
          <p14:tracePt t="24233" x="2692400" y="3911600"/>
          <p14:tracePt t="24242" x="2678113" y="3897313"/>
          <p14:tracePt t="24250" x="2655888" y="3889375"/>
          <p14:tracePt t="24258" x="2641600" y="3875088"/>
          <p14:tracePt t="24265" x="2641600" y="3860800"/>
          <p14:tracePt t="24274" x="2627313" y="3860800"/>
          <p14:tracePt t="24282" x="2619375" y="3846513"/>
          <p14:tracePt t="24290" x="2605088" y="3838575"/>
          <p14:tracePt t="24298" x="2605088" y="3824288"/>
          <p14:tracePt t="24306" x="2590800" y="3810000"/>
          <p14:tracePt t="24314" x="2590800" y="3795713"/>
          <p14:tracePt t="24322" x="2576513" y="3787775"/>
          <p14:tracePt t="24330" x="2568575" y="3773488"/>
          <p14:tracePt t="24339" x="2554288" y="3759200"/>
          <p14:tracePt t="24346" x="2540000" y="3744913"/>
          <p14:tracePt t="24355" x="2525713" y="3736975"/>
          <p14:tracePt t="24362" x="2517775" y="3722688"/>
          <p14:tracePt t="24372" x="2503488" y="3694113"/>
          <p14:tracePt t="24386" x="2489200" y="3686175"/>
          <p14:tracePt t="24394" x="2474913" y="3671888"/>
          <p14:tracePt t="24404" x="2474913" y="3657600"/>
          <p14:tracePt t="24411" x="2466975" y="3643313"/>
          <p14:tracePt t="24421" x="2452688" y="3643313"/>
          <p14:tracePt t="24427" x="2452688" y="3635375"/>
          <p14:tracePt t="24435" x="2438400" y="3635375"/>
          <p14:tracePt t="24443" x="2438400" y="3621088"/>
          <p14:tracePt t="24451" x="2424113" y="3621088"/>
          <p14:tracePt t="24484" x="2416175" y="3606800"/>
          <p14:tracePt t="24507" x="2401888" y="3606800"/>
          <p14:tracePt t="24524" x="2387600" y="3606800"/>
          <p14:tracePt t="24532" x="2387600" y="3592513"/>
          <p14:tracePt t="24541" x="2373313" y="3592513"/>
          <p14:tracePt t="24548" x="2365375" y="3592513"/>
          <p14:tracePt t="24564" x="2351088" y="3592513"/>
          <p14:tracePt t="24574" x="2336800" y="3592513"/>
          <p14:tracePt t="24581" x="2322513" y="3592513"/>
          <p14:tracePt t="24590" x="2314575" y="3592513"/>
          <p14:tracePt t="24597" x="2300288" y="3592513"/>
          <p14:tracePt t="24606" x="2286000" y="3592513"/>
          <p14:tracePt t="24613" x="2271713" y="3592513"/>
          <p14:tracePt t="24622" x="2271713" y="3606800"/>
          <p14:tracePt t="24629" x="2263775" y="3606800"/>
          <p14:tracePt t="24638" x="2263775" y="3621088"/>
          <p14:tracePt t="24645" x="2249488" y="3635375"/>
          <p14:tracePt t="24655" x="2249488" y="3643313"/>
          <p14:tracePt t="24662" x="2249488" y="3657600"/>
          <p14:tracePt t="24671" x="2249488" y="3671888"/>
          <p14:tracePt t="24686" x="2263775" y="3686175"/>
          <p14:tracePt t="24694" x="2271713" y="3694113"/>
          <p14:tracePt t="24704" x="2286000" y="3694113"/>
          <p14:tracePt t="24710" x="2314575" y="3694113"/>
          <p14:tracePt t="24718" x="2336800" y="3694113"/>
          <p14:tracePt t="24726" x="2351088" y="3694113"/>
          <p14:tracePt t="24734" x="2387600" y="3694113"/>
          <p14:tracePt t="24742" x="2401888" y="3694113"/>
          <p14:tracePt t="24750" x="2424113" y="3686175"/>
          <p14:tracePt t="24758" x="2438400" y="3671888"/>
          <p14:tracePt t="24766" x="2452688" y="3657600"/>
          <p14:tracePt t="24774" x="2466975" y="3635375"/>
          <p14:tracePt t="24782" x="2466975" y="3621088"/>
          <p14:tracePt t="24791" x="2474913" y="3606800"/>
          <p14:tracePt t="24799" x="2474913" y="3592513"/>
          <p14:tracePt t="24807" x="2474913" y="3584575"/>
          <p14:tracePt t="24822" x="2474913" y="3570288"/>
          <p14:tracePt t="24855" x="2466975" y="3570288"/>
          <p14:tracePt t="25477" x="2452688" y="3570288"/>
          <p14:tracePt t="25486" x="2438400" y="3592513"/>
          <p14:tracePt t="25494" x="2438400" y="3621088"/>
          <p14:tracePt t="25504" x="2416175" y="3643313"/>
          <p14:tracePt t="25511" x="2416175" y="3671888"/>
          <p14:tracePt t="25518" x="2387600" y="3736975"/>
          <p14:tracePt t="25527" x="2373313" y="3773488"/>
          <p14:tracePt t="25535" x="2373313" y="3824288"/>
          <p14:tracePt t="25543" x="2373313" y="3860800"/>
          <p14:tracePt t="25551" x="2373313" y="3911600"/>
          <p14:tracePt t="25559" x="2373313" y="3948113"/>
          <p14:tracePt t="25567" x="2401888" y="3998913"/>
          <p14:tracePt t="25575" x="2438400" y="4064000"/>
          <p14:tracePt t="25583" x="2517775" y="4151313"/>
          <p14:tracePt t="25591" x="2554288" y="4179888"/>
          <p14:tracePt t="25599" x="2670175" y="4281488"/>
          <p14:tracePt t="25608" x="2771775" y="4332288"/>
          <p14:tracePt t="25616" x="2873375" y="4397375"/>
          <p14:tracePt t="25624" x="2982913" y="4448175"/>
          <p14:tracePt t="25632" x="3113088" y="4498975"/>
          <p14:tracePt t="25642" x="3236913" y="4549775"/>
          <p14:tracePt t="25650" x="3352800" y="4586288"/>
          <p14:tracePt t="25656" x="3490913" y="4622800"/>
          <p14:tracePt t="25663" x="3635375" y="4651375"/>
          <p14:tracePt t="25675" x="3773488" y="4687888"/>
          <p14:tracePt t="25683" x="3838575" y="4710113"/>
          <p14:tracePt t="25689" x="3962400" y="4724400"/>
          <p14:tracePt t="25696" x="4078288" y="4752975"/>
          <p14:tracePt t="25709" x="4194175" y="4775200"/>
          <p14:tracePt t="25716" x="4303713" y="4789488"/>
          <p14:tracePt t="25723" x="4397375" y="4789488"/>
          <p14:tracePt t="25729" x="4506913" y="4803775"/>
          <p14:tracePt t="25741" x="4600575" y="4803775"/>
          <p14:tracePt t="25749" x="4702175" y="4803775"/>
          <p14:tracePt t="25754" x="4775200" y="4803775"/>
          <p14:tracePt t="25761" x="4862513" y="4789488"/>
          <p14:tracePt t="25773" x="4927600" y="4775200"/>
          <p14:tracePt t="25781" x="4992688" y="4752975"/>
          <p14:tracePt t="25787" x="5057775" y="4738688"/>
          <p14:tracePt t="25794" x="5080000" y="4724400"/>
          <p14:tracePt t="25807" x="5130800" y="4702175"/>
          <p14:tracePt t="25815" x="5195888" y="4673600"/>
          <p14:tracePt t="25820" x="5232400" y="4651375"/>
          <p14:tracePt t="25827" x="5268913" y="4637088"/>
          <p14:tracePt t="25840" x="5283200" y="4622800"/>
          <p14:tracePt t="25848" x="5319713" y="4586288"/>
          <p14:tracePt t="25854" x="5362575" y="4549775"/>
          <p14:tracePt t="25861" x="5370513" y="4521200"/>
          <p14:tracePt t="25874" x="5384800" y="4498975"/>
          <p14:tracePt t="25875" x="5399088" y="4470400"/>
          <p14:tracePt t="25883" x="5399088" y="4448175"/>
          <p14:tracePt t="25890" x="5399088" y="4419600"/>
          <p14:tracePt t="25898" x="5413375" y="4405313"/>
          <p14:tracePt t="25909" x="5413375" y="4397375"/>
          <p14:tracePt t="25916" x="5413375" y="4383088"/>
          <p14:tracePt t="25945" x="5399088" y="4397375"/>
          <p14:tracePt t="25956" x="5399088" y="4405313"/>
          <p14:tracePt t="25963" x="5384800" y="4419600"/>
          <p14:tracePt t="25974" x="5384800" y="4448175"/>
          <p14:tracePt t="25979" x="5384800" y="4470400"/>
          <p14:tracePt t="25990" x="5370513" y="4498975"/>
          <p14:tracePt t="25995" x="5370513" y="4535488"/>
          <p14:tracePt t="26008" x="5362575" y="4557713"/>
          <p14:tracePt t="26012" x="5362575" y="4600575"/>
          <p14:tracePt t="26025" x="5362575" y="4608513"/>
          <p14:tracePt t="26028" x="5362575" y="4659313"/>
          <p14:tracePt t="26041" x="5362575" y="4673600"/>
          <p14:tracePt t="26045" x="5348288" y="4724400"/>
          <p14:tracePt t="26052" x="5334000" y="4738688"/>
          <p14:tracePt t="26060" x="5334000" y="4760913"/>
          <p14:tracePt t="26068" x="5319713" y="4803775"/>
          <p14:tracePt t="26076" x="5311775" y="4826000"/>
          <p14:tracePt t="26084" x="5297488" y="4854575"/>
          <p14:tracePt t="26093" x="5283200" y="4862513"/>
          <p14:tracePt t="26100" x="5268913" y="4876800"/>
          <p14:tracePt t="26109" x="5260975" y="4891088"/>
          <p14:tracePt t="26117" x="5260975" y="4905375"/>
          <p14:tracePt t="26124" x="5246688" y="4913313"/>
          <p14:tracePt t="26133" x="5232400" y="4927600"/>
          <p14:tracePt t="26141" x="5218113" y="4927600"/>
          <p14:tracePt t="26149" x="5210175" y="4927600"/>
          <p14:tracePt t="26158" x="5195888" y="4941888"/>
          <p14:tracePt t="26166" x="5181600" y="4941888"/>
          <p14:tracePt t="26174" x="5159375" y="4941888"/>
          <p14:tracePt t="26181" x="5145088" y="4956175"/>
          <p14:tracePt t="26190" x="5116513" y="4956175"/>
          <p14:tracePt t="26197" x="5080000" y="4956175"/>
          <p14:tracePt t="26206" x="5065713" y="4956175"/>
          <p14:tracePt t="26213" x="5043488" y="4956175"/>
          <p14:tracePt t="26222" x="5014913" y="4956175"/>
          <p14:tracePt t="26230" x="4992688" y="4956175"/>
          <p14:tracePt t="26239" x="4978400" y="4956175"/>
          <p14:tracePt t="26246" x="4956175" y="4956175"/>
          <p14:tracePt t="26255" x="4941888" y="4956175"/>
          <p14:tracePt t="26262" x="4913313" y="4956175"/>
          <p14:tracePt t="26271" x="4905375" y="4956175"/>
          <p14:tracePt t="26278" x="4891088" y="4956175"/>
          <p14:tracePt t="26287" x="4876800" y="4956175"/>
          <p14:tracePt t="26294" x="4862513" y="4941888"/>
          <p14:tracePt t="26303" x="4854575" y="4941888"/>
          <p14:tracePt t="26310" x="4826000" y="4941888"/>
          <p14:tracePt t="26320" x="4811713" y="4927600"/>
          <p14:tracePt t="26327" x="4803775" y="4927600"/>
          <p14:tracePt t="26336" x="4789488" y="4913313"/>
          <p14:tracePt t="26343" x="4775200" y="4913313"/>
          <p14:tracePt t="26354" x="4760913" y="4905375"/>
          <p14:tracePt t="26358" x="4752975" y="4905375"/>
          <p14:tracePt t="26370" x="4738688" y="4891088"/>
          <p14:tracePt t="26375" x="4724400" y="4891088"/>
          <p14:tracePt t="26386" x="4710113" y="4876800"/>
          <p14:tracePt t="26391" x="4702175" y="4862513"/>
          <p14:tracePt t="26404" x="4687888" y="4862513"/>
          <p14:tracePt t="26408" x="4673600" y="4854575"/>
          <p14:tracePt t="26420" x="4651375" y="4840288"/>
          <p14:tracePt t="26425" x="4637088" y="4840288"/>
          <p14:tracePt t="26437" x="4622800" y="4826000"/>
          <p14:tracePt t="26441" x="4608513" y="4811713"/>
          <p14:tracePt t="26453" x="4600575" y="4803775"/>
          <p14:tracePt t="26458" x="4572000" y="4803775"/>
          <p14:tracePt t="26470" x="4557713" y="4789488"/>
          <p14:tracePt t="26475" x="4549775" y="4775200"/>
          <p14:tracePt t="26487" x="4521200" y="4760913"/>
          <p14:tracePt t="26496" x="4506913" y="4752975"/>
          <p14:tracePt t="26505" x="4484688" y="4738688"/>
          <p14:tracePt t="26513" x="4470400" y="4738688"/>
          <p14:tracePt t="26522" x="4456113" y="4724400"/>
          <p14:tracePt t="26529" x="4448175" y="4724400"/>
          <p14:tracePt t="26538" x="4433888" y="4710113"/>
          <p14:tracePt t="26552" x="4419600" y="4702175"/>
          <p14:tracePt t="26560" x="4405313" y="4702175"/>
          <p14:tracePt t="26570" x="4397375" y="4702175"/>
          <p14:tracePt t="26577" x="4383088" y="4687888"/>
          <p14:tracePt t="26592" x="4368800" y="4673600"/>
          <p14:tracePt t="26601" x="4354513" y="4673600"/>
          <p14:tracePt t="26609" x="4354513" y="4659313"/>
          <p14:tracePt t="26617" x="4346575" y="4659313"/>
          <p14:tracePt t="26632" x="4332288" y="4659313"/>
          <p14:tracePt t="26642" x="4332288" y="4651375"/>
          <p14:tracePt t="27594" x="4318000" y="4651375"/>
          <p14:tracePt t="27604" x="4303713" y="4651375"/>
          <p14:tracePt t="27611" x="4267200" y="4651375"/>
          <p14:tracePt t="27621" x="4244975" y="4651375"/>
          <p14:tracePt t="27628" x="4216400" y="4637088"/>
          <p14:tracePt t="27638" x="4202113" y="4637088"/>
          <p14:tracePt t="27644" x="4165600" y="4637088"/>
          <p14:tracePt t="27654" x="4143375" y="4622800"/>
          <p14:tracePt t="27660" x="4114800" y="4622800"/>
          <p14:tracePt t="27668" x="4092575" y="4622800"/>
          <p14:tracePt t="27676" x="4064000" y="4608513"/>
          <p14:tracePt t="27684" x="4049713" y="4608513"/>
          <p14:tracePt t="27692" x="4027488" y="4608513"/>
          <p14:tracePt t="27700" x="4013200" y="4600575"/>
          <p14:tracePt t="27709" x="3990975" y="4600575"/>
          <p14:tracePt t="27717" x="3976688" y="4600575"/>
          <p14:tracePt t="27725" x="3962400" y="4586288"/>
          <p14:tracePt t="27733" x="3948113" y="4586288"/>
          <p14:tracePt t="27742" x="3940175" y="4586288"/>
          <p14:tracePt t="27749" x="3925888" y="4586288"/>
          <p14:tracePt t="27758" x="3911600" y="4586288"/>
          <p14:tracePt t="27765" x="3897313" y="4572000"/>
          <p14:tracePt t="27775" x="3889375" y="4572000"/>
          <p14:tracePt t="27782" x="3875088" y="4572000"/>
          <p14:tracePt t="27796" x="3860800" y="4572000"/>
          <p14:tracePt t="27806" x="3846513" y="4572000"/>
          <p14:tracePt t="27813" x="3838575" y="4572000"/>
          <p14:tracePt t="27823" x="3824288" y="4572000"/>
          <p14:tracePt t="27830" x="3810000" y="4572000"/>
          <p14:tracePt t="27840" x="3795713" y="4572000"/>
          <p14:tracePt t="27854" x="3787775" y="4572000"/>
          <p14:tracePt t="27862" x="3773488" y="4572000"/>
          <p14:tracePt t="27877" x="3759200" y="4572000"/>
          <p14:tracePt t="27893" x="3744913" y="4572000"/>
          <p14:tracePt t="27910" x="3736975" y="4586288"/>
          <p14:tracePt t="27926" x="3722688" y="4600575"/>
          <p14:tracePt t="27935" x="3708400" y="4600575"/>
          <p14:tracePt t="27943" x="3708400" y="4608513"/>
          <p14:tracePt t="27953" x="3694113" y="4608513"/>
          <p14:tracePt t="27959" x="3686175" y="4622800"/>
          <p14:tracePt t="27967" x="3671888" y="4637088"/>
          <p14:tracePt t="27975" x="3657600" y="4651375"/>
          <p14:tracePt t="27983" x="3643313" y="4651375"/>
          <p14:tracePt t="27991" x="3643313" y="4659313"/>
          <p14:tracePt t="28006" x="3635375" y="4673600"/>
          <p14:tracePt t="28023" x="3621088" y="4673600"/>
          <p14:tracePt t="28039" x="3621088" y="4687888"/>
          <p14:tracePt t="28048" x="3606800" y="4687888"/>
          <p14:tracePt t="28063" x="3606800" y="4702175"/>
          <p14:tracePt t="28079" x="3592513" y="4702175"/>
          <p14:tracePt t="28095" x="3592513" y="4710113"/>
          <p14:tracePt t="28120" x="3584575" y="4710113"/>
          <p14:tracePt t="28144" x="3584575" y="4724400"/>
          <p14:tracePt t="28160" x="3570288" y="4724400"/>
          <p14:tracePt t="28184" x="3556000" y="4738688"/>
          <p14:tracePt t="28200" x="3541713" y="4738688"/>
          <p14:tracePt t="28209" x="3541713" y="4752975"/>
          <p14:tracePt t="28225" x="3533775" y="4752975"/>
          <p14:tracePt t="28233" x="3533775" y="4760913"/>
          <p14:tracePt t="28241" x="3519488" y="4760913"/>
          <p14:tracePt t="28265" x="3505200" y="4775200"/>
          <p14:tracePt t="28281" x="3490913" y="4789488"/>
          <p14:tracePt t="28297" x="3482975" y="4803775"/>
          <p14:tracePt t="28308" x="3482975" y="4811713"/>
          <p14:tracePt t="28315" x="3468688" y="4811713"/>
          <p14:tracePt t="28325" x="3454400" y="4826000"/>
          <p14:tracePt t="28330" x="3454400" y="4840288"/>
          <p14:tracePt t="28344" x="3454400" y="4854575"/>
          <p14:tracePt t="28354" x="3440113" y="4862513"/>
          <p14:tracePt t="28363" x="3440113" y="4876800"/>
          <p14:tracePt t="28378" x="3432175" y="4891088"/>
          <p14:tracePt t="28395" x="3432175" y="4905375"/>
          <p14:tracePt t="28411" x="3432175" y="4913313"/>
          <p14:tracePt t="28427" x="3432175" y="4927600"/>
          <p14:tracePt t="28436" x="3417888" y="4927600"/>
          <p14:tracePt t="28444" x="3417888" y="4941888"/>
          <p14:tracePt t="28452" x="3417888" y="4956175"/>
          <p14:tracePt t="28467" x="3417888" y="4964113"/>
          <p14:tracePt t="28476" x="3417888" y="4978400"/>
          <p14:tracePt t="28484" x="3403600" y="4978400"/>
          <p14:tracePt t="28492" x="3403600" y="4992688"/>
          <p14:tracePt t="28507" x="3403600" y="5006975"/>
          <p14:tracePt t="28524" x="3403600" y="5014913"/>
          <p14:tracePt t="28532" x="3403600" y="5029200"/>
          <p14:tracePt t="28542" x="3389313" y="5029200"/>
          <p14:tracePt t="28549" x="3389313" y="5043488"/>
          <p14:tracePt t="28564" x="3389313" y="5057775"/>
          <p14:tracePt t="28580" x="3389313" y="5065713"/>
          <p14:tracePt t="28590" x="3389313" y="5080000"/>
          <p14:tracePt t="28605" x="3389313" y="5094288"/>
          <p14:tracePt t="28613" x="3389313" y="5108575"/>
          <p14:tracePt t="28629" x="3381375" y="5116513"/>
          <p14:tracePt t="28645" x="3381375" y="5130800"/>
          <p14:tracePt t="28655" x="3381375" y="5145088"/>
          <p14:tracePt t="28670" x="3381375" y="5159375"/>
          <p14:tracePt t="28686" x="3381375" y="5167313"/>
          <p14:tracePt t="28702" x="3381375" y="5181600"/>
          <p14:tracePt t="28726" x="3381375" y="5195888"/>
          <p14:tracePt t="28742" x="3381375" y="5210175"/>
          <p14:tracePt t="31425" x="3381375" y="5181600"/>
          <p14:tracePt t="31433" x="3389313" y="5159375"/>
          <p14:tracePt t="31441" x="3403600" y="5130800"/>
          <p14:tracePt t="31449" x="3432175" y="5094288"/>
          <p14:tracePt t="31457" x="3454400" y="5065713"/>
          <p14:tracePt t="31465" x="3519488" y="5006975"/>
          <p14:tracePt t="31473" x="3570288" y="4927600"/>
          <p14:tracePt t="31481" x="3635375" y="4854575"/>
          <p14:tracePt t="31490" x="3722688" y="4775200"/>
          <p14:tracePt t="31497" x="3810000" y="4687888"/>
          <p14:tracePt t="31506" x="3911600" y="4600575"/>
          <p14:tracePt t="31514" x="4027488" y="4498975"/>
          <p14:tracePt t="31522" x="4143375" y="4405313"/>
          <p14:tracePt t="31530" x="4281488" y="4303713"/>
          <p14:tracePt t="31538" x="4405313" y="4202113"/>
          <p14:tracePt t="31546" x="4535488" y="4092575"/>
          <p14:tracePt t="31555" x="4673600" y="3990975"/>
          <p14:tracePt t="31562" x="4738688" y="3948113"/>
          <p14:tracePt t="31572" x="4826000" y="3860800"/>
          <p14:tracePt t="31579" x="4862513" y="3838575"/>
          <p14:tracePt t="31588" x="4927600" y="3795713"/>
          <p14:tracePt t="31595" x="4964113" y="3759200"/>
          <p14:tracePt t="31604" x="5006975" y="3736975"/>
          <p14:tracePt t="31611" x="5014913" y="3708400"/>
          <p14:tracePt t="31620" x="5043488" y="3694113"/>
          <p14:tracePt t="31634" x="5043488" y="3686175"/>
          <p14:tracePt t="31643" x="5057775" y="3686175"/>
          <p14:tracePt t="32557" x="5057775" y="3657600"/>
          <p14:tracePt t="32564" x="5057775" y="3643313"/>
          <p14:tracePt t="32575" x="5057775" y="3621088"/>
          <p14:tracePt t="32581" x="5057775" y="3592513"/>
          <p14:tracePt t="32591" x="5057775" y="3556000"/>
          <p14:tracePt t="32597" x="5057775" y="3505200"/>
          <p14:tracePt t="32608" x="5080000" y="3440113"/>
          <p14:tracePt t="32613" x="5116513" y="3338513"/>
          <p14:tracePt t="32625" x="5167313" y="3251200"/>
          <p14:tracePt t="32629" x="5232400" y="3149600"/>
          <p14:tracePt t="32642" x="5297488" y="3048000"/>
          <p14:tracePt t="32645" x="5319713" y="2997200"/>
          <p14:tracePt t="32658" x="5384800" y="2909888"/>
          <p14:tracePt t="32662" x="5413375" y="2873375"/>
          <p14:tracePt t="32676" x="5449888" y="2808288"/>
          <p14:tracePt t="32679" x="5486400" y="2757488"/>
          <p14:tracePt t="32692" x="5514975" y="2706688"/>
          <p14:tracePt t="32695" x="5537200" y="2678113"/>
          <p14:tracePt t="32708" x="5551488" y="2655888"/>
          <p14:tracePt t="32711" x="5565775" y="2627313"/>
          <p14:tracePt t="32719" x="5565775" y="2619375"/>
          <p14:tracePt t="32728" x="5573713" y="2605088"/>
          <p14:tracePt t="32735" x="5573713" y="2590800"/>
          <p14:tracePt t="32742" x="5588000" y="2576513"/>
          <p14:tracePt t="32750" x="5588000" y="2568575"/>
          <p14:tracePt t="32758" x="5602288" y="2554288"/>
          <p14:tracePt t="32774" x="5602288" y="2540000"/>
          <p14:tracePt t="32790" x="5602288" y="2525713"/>
          <p14:tracePt t="32863" x="5602288" y="2517775"/>
          <p14:tracePt t="33236" x="5588000" y="2517775"/>
          <p14:tracePt t="33243" x="5573713" y="2517775"/>
          <p14:tracePt t="33251" x="5565775" y="2517775"/>
          <p14:tracePt t="33259" x="5537200" y="2517775"/>
          <p14:tracePt t="33267" x="5522913" y="2517775"/>
          <p14:tracePt t="33275" x="5500688" y="2517775"/>
          <p14:tracePt t="33284" x="5486400" y="2517775"/>
          <p14:tracePt t="33292" x="5472113" y="2517775"/>
          <p14:tracePt t="33299" x="5464175" y="2503488"/>
          <p14:tracePt t="33308" x="5449888" y="2503488"/>
          <p14:tracePt t="33316" x="5435600" y="2503488"/>
          <p14:tracePt t="33324" x="5421313" y="2503488"/>
          <p14:tracePt t="33332" x="5413375" y="2503488"/>
          <p14:tracePt t="33340" x="5399088" y="2503488"/>
          <p14:tracePt t="33356" x="5384800" y="2503488"/>
          <p14:tracePt t="33380" x="5370513" y="2503488"/>
          <p14:tracePt t="33672" x="5370513" y="2489200"/>
          <p14:tracePt t="33696" x="5384800" y="2474913"/>
          <p14:tracePt t="33707" x="5384800" y="2466975"/>
          <p14:tracePt t="33713" x="5399088" y="2452688"/>
          <p14:tracePt t="33728" x="5413375" y="2424113"/>
          <p14:tracePt t="33737" x="5421313" y="2416175"/>
          <p14:tracePt t="33745" x="5435600" y="2387600"/>
          <p14:tracePt t="33755" x="5449888" y="2373313"/>
          <p14:tracePt t="33761" x="5464175" y="2351088"/>
          <p14:tracePt t="33776" x="5472113" y="2322513"/>
          <p14:tracePt t="33784" x="5486400" y="2314575"/>
          <p14:tracePt t="33793" x="5500688" y="2300288"/>
          <p14:tracePt t="33801" x="5500688" y="2271713"/>
          <p14:tracePt t="33809" x="5514975" y="2263775"/>
          <p14:tracePt t="33817" x="5522913" y="2249488"/>
          <p14:tracePt t="33825" x="5537200" y="2220913"/>
          <p14:tracePt t="33833" x="5565775" y="2212975"/>
          <p14:tracePt t="33842" x="5573713" y="2184400"/>
          <p14:tracePt t="33850" x="5588000" y="2170113"/>
          <p14:tracePt t="33858" x="5602288" y="2147888"/>
          <p14:tracePt t="33866" x="5624513" y="2133600"/>
          <p14:tracePt t="33875" x="5638800" y="2119313"/>
          <p14:tracePt t="33883" x="5653088" y="2097088"/>
          <p14:tracePt t="33891" x="5667375" y="2082800"/>
          <p14:tracePt t="33898" x="5675313" y="2068513"/>
          <p14:tracePt t="33907" x="5689600" y="2060575"/>
          <p14:tracePt t="33915" x="5703888" y="2046288"/>
          <p14:tracePt t="33923" x="5718175" y="2032000"/>
          <p14:tracePt t="33930" x="5726113" y="2009775"/>
          <p14:tracePt t="33946" x="5740400" y="1995488"/>
          <p14:tracePt t="33956" x="5754688" y="1981200"/>
          <p14:tracePt t="33963" x="5768975" y="1966913"/>
          <p14:tracePt t="33973" x="5776913" y="1958975"/>
          <p14:tracePt t="33979" x="5791200" y="1958975"/>
          <p14:tracePt t="33994" x="5805488" y="1944688"/>
          <p14:tracePt t="34004" x="5819775" y="1944688"/>
          <p14:tracePt t="34011" x="5842000" y="1944688"/>
          <p14:tracePt t="34020" x="5856288" y="1944688"/>
          <p14:tracePt t="34035" x="5870575" y="1944688"/>
          <p14:tracePt t="34051" x="5878513" y="1944688"/>
          <p14:tracePt t="34076" x="5892800" y="1944688"/>
          <p14:tracePt t="34116" x="5878513" y="1944688"/>
          <p14:tracePt t="34125" x="5856288" y="1958975"/>
          <p14:tracePt t="34132" x="5827713" y="1966913"/>
          <p14:tracePt t="34140" x="5791200" y="1981200"/>
          <p14:tracePt t="34149" x="5768975" y="2009775"/>
          <p14:tracePt t="34157" x="5718175" y="2032000"/>
          <p14:tracePt t="34165" x="5638800" y="2068513"/>
          <p14:tracePt t="34173" x="5573713" y="2097088"/>
          <p14:tracePt t="34181" x="5514975" y="2147888"/>
          <p14:tracePt t="34189" x="5435600" y="2184400"/>
          <p14:tracePt t="34197" x="5370513" y="2220913"/>
          <p14:tracePt t="34205" x="5311775" y="2263775"/>
          <p14:tracePt t="34213" x="5260975" y="2300288"/>
          <p14:tracePt t="34222" x="5232400" y="2300288"/>
          <p14:tracePt t="34229" x="5181600" y="2322513"/>
          <p14:tracePt t="34238" x="5159375" y="2336800"/>
          <p14:tracePt t="34246" x="5116513" y="2336800"/>
          <p14:tracePt t="34254" x="5094288" y="2351088"/>
          <p14:tracePt t="34262" x="5065713" y="2351088"/>
          <p14:tracePt t="34270" x="5043488" y="2351088"/>
          <p14:tracePt t="34278" x="5014913" y="2351088"/>
          <p14:tracePt t="34287" x="4978400" y="2351088"/>
          <p14:tracePt t="34294" x="4956175" y="2336800"/>
          <p14:tracePt t="34303" x="4927600" y="2322513"/>
          <p14:tracePt t="34311" x="4891088" y="2300288"/>
          <p14:tracePt t="34320" x="4854575" y="2286000"/>
          <p14:tracePt t="34327" x="4811713" y="2249488"/>
          <p14:tracePt t="34336" x="4760913" y="2220913"/>
          <p14:tracePt t="34343" x="4724400" y="2184400"/>
          <p14:tracePt t="34352" x="4673600" y="2147888"/>
          <p14:tracePt t="34359" x="4608513" y="2111375"/>
          <p14:tracePt t="34370" x="4557713" y="2060575"/>
          <p14:tracePt t="34375" x="4506913" y="2009775"/>
          <p14:tracePt t="34386" x="4456113" y="1966913"/>
          <p14:tracePt t="34391" x="4419600" y="1916113"/>
          <p14:tracePt t="34403" x="4383088" y="1879600"/>
          <p14:tracePt t="34408" x="4368800" y="1865313"/>
          <p14:tracePt t="34419" x="4303713" y="1814513"/>
          <p14:tracePt t="34424" x="4295775" y="1806575"/>
          <p14:tracePt t="34436" x="4267200" y="1778000"/>
          <p14:tracePt t="34440" x="4244975" y="1755775"/>
          <p14:tracePt t="34452" x="4230688" y="1741488"/>
          <p14:tracePt t="34456" x="4202113" y="1727200"/>
          <p14:tracePt t="34470" x="4194175" y="1712913"/>
          <p14:tracePt t="34473" x="4179888" y="1712913"/>
          <p14:tracePt t="34487" x="4179888" y="1704975"/>
          <p14:tracePt t="34490" x="4165600" y="1704975"/>
          <p14:tracePt t="34512" x="4151313" y="1704975"/>
          <p14:tracePt t="34577" x="4151313" y="1712913"/>
          <p14:tracePt t="34586" x="4165600" y="1727200"/>
          <p14:tracePt t="34593" x="4165600" y="1741488"/>
          <p14:tracePt t="34602" x="4179888" y="1755775"/>
          <p14:tracePt t="34610" x="4194175" y="1763713"/>
          <p14:tracePt t="34617" x="4202113" y="1792288"/>
          <p14:tracePt t="34626" x="4216400" y="1806575"/>
          <p14:tracePt t="34634" x="4230688" y="1828800"/>
          <p14:tracePt t="34642" x="4244975" y="1857375"/>
          <p14:tracePt t="34650" x="4267200" y="1879600"/>
          <p14:tracePt t="34659" x="4295775" y="1908175"/>
          <p14:tracePt t="34666" x="4295775" y="1930400"/>
          <p14:tracePt t="34674" x="4303713" y="1958975"/>
          <p14:tracePt t="34682" x="4332288" y="1995488"/>
          <p14:tracePt t="34691" x="4354513" y="2032000"/>
          <p14:tracePt t="34698" x="4368800" y="2068513"/>
          <p14:tracePt t="34707" x="4397375" y="2097088"/>
          <p14:tracePt t="34714" x="4405313" y="2133600"/>
          <p14:tracePt t="34723" x="4433888" y="2170113"/>
          <p14:tracePt t="34731" x="4448175" y="2212975"/>
          <p14:tracePt t="34739" x="4456113" y="2235200"/>
          <p14:tracePt t="34747" x="4484688" y="2271713"/>
          <p14:tracePt t="34755" x="4498975" y="2314575"/>
          <p14:tracePt t="34763" x="4506913" y="2351088"/>
          <p14:tracePt t="34772" x="4521200" y="2373313"/>
          <p14:tracePt t="34779" x="4535488" y="2401888"/>
          <p14:tracePt t="34788" x="4549775" y="2424113"/>
          <p14:tracePt t="34795" x="4557713" y="2438400"/>
          <p14:tracePt t="34805" x="4572000" y="2466975"/>
          <p14:tracePt t="34812" x="4572000" y="2489200"/>
          <p14:tracePt t="34820" x="4586288" y="2503488"/>
          <p14:tracePt t="34827" x="4608513" y="2517775"/>
          <p14:tracePt t="34837" x="4622800" y="2525713"/>
          <p14:tracePt t="34844" x="4622800" y="2540000"/>
          <p14:tracePt t="34853" x="4651375" y="2568575"/>
          <p14:tracePt t="34867" x="4673600" y="2590800"/>
          <p14:tracePt t="34876" x="4687888" y="2605088"/>
          <p14:tracePt t="34891" x="4702175" y="2619375"/>
          <p14:tracePt t="34900" x="4710113" y="2627313"/>
          <p14:tracePt t="34908" x="4724400" y="2641600"/>
          <p14:tracePt t="34916" x="4738688" y="2655888"/>
          <p14:tracePt t="34925" x="4752975" y="2670175"/>
          <p14:tracePt t="34933" x="4760913" y="2678113"/>
          <p14:tracePt t="34941" x="4760913" y="2692400"/>
          <p14:tracePt t="34948" x="4775200" y="2692400"/>
          <p14:tracePt t="34957" x="4789488" y="2706688"/>
          <p14:tracePt t="34965" x="4803775" y="2720975"/>
          <p14:tracePt t="34973" x="4811713" y="2728913"/>
          <p14:tracePt t="34981" x="4811713" y="2743200"/>
          <p14:tracePt t="34989" x="4826000" y="2743200"/>
          <p14:tracePt t="34997" x="4840288" y="2757488"/>
          <p14:tracePt t="35005" x="4854575" y="2757488"/>
          <p14:tracePt t="35013" x="4862513" y="2771775"/>
          <p14:tracePt t="35021" x="4876800" y="2779713"/>
          <p14:tracePt t="35036" x="4891088" y="2779713"/>
          <p14:tracePt t="35045" x="4905375" y="2794000"/>
          <p14:tracePt t="35054" x="4913313" y="2794000"/>
          <p14:tracePt t="35061" x="4927600" y="2794000"/>
          <p14:tracePt t="35070" x="4941888" y="2794000"/>
          <p14:tracePt t="35078" x="4956175" y="2808288"/>
          <p14:tracePt t="35087" x="4964113" y="2808288"/>
          <p14:tracePt t="35102" x="4978400" y="2822575"/>
          <p14:tracePt t="35110" x="4992688" y="2822575"/>
          <p14:tracePt t="35118" x="5006975" y="2822575"/>
          <p14:tracePt t="35126" x="5014913" y="2822575"/>
          <p14:tracePt t="35135" x="5029200" y="2830513"/>
          <p14:tracePt t="35143" x="5043488" y="2830513"/>
          <p14:tracePt t="35151" x="5057775" y="2830513"/>
          <p14:tracePt t="35159" x="5065713" y="2830513"/>
          <p14:tracePt t="35167" x="5080000" y="2830513"/>
          <p14:tracePt t="35176" x="5108575" y="2844800"/>
          <p14:tracePt t="35184" x="5116513" y="2844800"/>
          <p14:tracePt t="35192" x="5130800" y="2844800"/>
          <p14:tracePt t="35200" x="5145088" y="2859088"/>
          <p14:tracePt t="35208" x="5159375" y="2859088"/>
          <p14:tracePt t="35216" x="5167313" y="2859088"/>
          <p14:tracePt t="35226" x="5181600" y="2873375"/>
          <p14:tracePt t="35233" x="5195888" y="2873375"/>
          <p14:tracePt t="35240" x="5210175" y="2873375"/>
          <p14:tracePt t="35248" x="5218113" y="2873375"/>
          <p14:tracePt t="35259" x="5232400" y="2881313"/>
          <p14:tracePt t="35267" x="5246688" y="2881313"/>
          <p14:tracePt t="35273" x="5260975" y="2881313"/>
          <p14:tracePt t="35280" x="5268913" y="2881313"/>
          <p14:tracePt t="35292" x="5283200" y="2881313"/>
          <p14:tracePt t="35300" x="5297488" y="2881313"/>
          <p14:tracePt t="35306" x="5311775" y="2881313"/>
          <p14:tracePt t="35312" x="5319713" y="2881313"/>
          <p14:tracePt t="35325" x="5334000" y="2881313"/>
          <p14:tracePt t="35333" x="5348288" y="2881313"/>
          <p14:tracePt t="35338" x="5362575" y="2881313"/>
          <p14:tracePt t="35345" x="5370513" y="2873375"/>
          <p14:tracePt t="35358" x="5399088" y="2873375"/>
          <p14:tracePt t="35366" x="5399088" y="2859088"/>
          <p14:tracePt t="35371" x="5413375" y="2844800"/>
          <p14:tracePt t="35379" x="5421313" y="2830513"/>
          <p14:tracePt t="35392" x="5421313" y="2822575"/>
          <p14:tracePt t="35399" x="5435600" y="2808288"/>
          <p14:tracePt t="35405" x="5435600" y="2794000"/>
          <p14:tracePt t="35417" x="5435600" y="2779713"/>
          <p14:tracePt t="35426" x="5435600" y="2771775"/>
          <p14:tracePt t="35434" x="5435600" y="2757488"/>
          <p14:tracePt t="35442" x="5435600" y="2743200"/>
          <p14:tracePt t="35450" x="5421313" y="2728913"/>
          <p14:tracePt t="35458" x="5413375" y="2728913"/>
          <p14:tracePt t="35466" x="5413375" y="2720975"/>
          <p14:tracePt t="35474" x="5399088" y="2706688"/>
          <p14:tracePt t="35482" x="5384800" y="2706688"/>
          <p14:tracePt t="35492" x="5370513" y="2692400"/>
          <p14:tracePt t="35499" x="5362575" y="2692400"/>
          <p14:tracePt t="35507" x="5348288" y="2692400"/>
          <p14:tracePt t="35515" x="5334000" y="2692400"/>
          <p14:tracePt t="35525" x="5319713" y="2692400"/>
          <p14:tracePt t="35532" x="5311775" y="2692400"/>
          <p14:tracePt t="35540" x="5297488" y="2692400"/>
          <p14:tracePt t="35547" x="5283200" y="2692400"/>
          <p14:tracePt t="35556" x="5268913" y="2692400"/>
          <p14:tracePt t="35571" x="5246688" y="2706688"/>
          <p14:tracePt t="35579" x="5232400" y="2720975"/>
          <p14:tracePt t="35590" x="5218113" y="2728913"/>
          <p14:tracePt t="35595" x="5210175" y="2743200"/>
          <p14:tracePt t="35607" x="5195888" y="2743200"/>
          <p14:tracePt t="35611" x="5195888" y="2757488"/>
          <p14:tracePt t="35624" x="5181600" y="2771775"/>
          <p14:tracePt t="35628" x="5167313" y="2771775"/>
          <p14:tracePt t="35641" x="5167313" y="2779713"/>
          <p14:tracePt t="35645" x="5159375" y="2779713"/>
          <p14:tracePt t="35657" x="5159375" y="2794000"/>
          <p14:tracePt t="35661" x="5145088" y="2794000"/>
          <p14:tracePt t="35668" x="5145088" y="2808288"/>
          <p14:tracePt t="35677" x="5130800" y="2808288"/>
          <p14:tracePt t="35684" x="5130800" y="2822575"/>
          <p14:tracePt t="35699" x="5116513" y="2830513"/>
          <p14:tracePt t="35715" x="5116513" y="2844800"/>
          <p14:tracePt t="35725" x="5116513" y="2859088"/>
          <p14:tracePt t="35733" x="5108575" y="2859088"/>
          <p14:tracePt t="35741" x="5108575" y="2873375"/>
          <p14:tracePt t="35749" x="5108575" y="2881313"/>
          <p14:tracePt t="35757" x="5108575" y="2895600"/>
          <p14:tracePt t="35765" x="5094288" y="2895600"/>
          <p14:tracePt t="35773" x="5094288" y="2909888"/>
          <p14:tracePt t="35782" x="5094288" y="2924175"/>
          <p14:tracePt t="35790" x="5094288" y="2932113"/>
          <p14:tracePt t="35804" x="5094288" y="2946400"/>
          <p14:tracePt t="35812" x="5094288" y="2960688"/>
          <p14:tracePt t="35822" x="5094288" y="2974975"/>
          <p14:tracePt t="35829" x="5094288" y="2982913"/>
          <p14:tracePt t="35839" x="5094288" y="2997200"/>
          <p14:tracePt t="35853" x="5094288" y="3011488"/>
          <p14:tracePt t="35861" x="5094288" y="3025775"/>
          <p14:tracePt t="35876" x="5094288" y="3033713"/>
          <p14:tracePt t="35893" x="5094288" y="3048000"/>
          <p14:tracePt t="35901" x="5108575" y="3048000"/>
          <p14:tracePt t="35917" x="5116513" y="3062288"/>
          <p14:tracePt t="35926" x="5116513" y="3076575"/>
          <p14:tracePt t="35934" x="5130800" y="3076575"/>
          <p14:tracePt t="35943" x="5145088" y="3076575"/>
          <p14:tracePt t="35953" x="5159375" y="3084513"/>
          <p14:tracePt t="35960" x="5159375" y="3098800"/>
          <p14:tracePt t="35967" x="5167313" y="3098800"/>
          <p14:tracePt t="35975" x="5181600" y="3113088"/>
          <p14:tracePt t="35983" x="5195888" y="3113088"/>
          <p14:tracePt t="35991" x="5210175" y="3113088"/>
          <p14:tracePt t="35999" x="5218113" y="3113088"/>
          <p14:tracePt t="36008" x="5218113" y="3127375"/>
          <p14:tracePt t="36016" x="5232400" y="3127375"/>
          <p14:tracePt t="36024" x="5246688" y="3127375"/>
          <p14:tracePt t="36032" x="5260975" y="3127375"/>
          <p14:tracePt t="36047" x="5268913" y="3127375"/>
          <p14:tracePt t="36056" x="5283200" y="3127375"/>
          <p14:tracePt t="36064" x="5297488" y="3127375"/>
          <p14:tracePt t="36079" x="5311775" y="3127375"/>
          <p14:tracePt t="36089" x="5319713" y="3127375"/>
          <p14:tracePt t="36096" x="5334000" y="3127375"/>
          <p14:tracePt t="36112" x="5348288" y="3127375"/>
          <p14:tracePt t="36121" x="5362575" y="3127375"/>
          <p14:tracePt t="36129" x="5370513" y="3127375"/>
          <p14:tracePt t="36144" x="5384800" y="3127375"/>
          <p14:tracePt t="36153" x="5399088" y="3127375"/>
          <p14:tracePt t="36161" x="5399088" y="3113088"/>
          <p14:tracePt t="36171" x="5413375" y="3113088"/>
          <p14:tracePt t="36178" x="5421313" y="3113088"/>
          <p14:tracePt t="36188" x="5435600" y="3098800"/>
          <p14:tracePt t="36200" x="5449888" y="3084513"/>
          <p14:tracePt t="36209" x="5464175" y="3076575"/>
          <p14:tracePt t="36218" x="5472113" y="3062288"/>
          <p14:tracePt t="36226" x="5486400" y="3048000"/>
          <p14:tracePt t="36234" x="5500688" y="3033713"/>
          <p14:tracePt t="36242" x="5500688" y="3025775"/>
          <p14:tracePt t="36250" x="5514975" y="2997200"/>
          <p14:tracePt t="36258" x="5522913" y="2982913"/>
          <p14:tracePt t="36266" x="5522913" y="2974975"/>
          <p14:tracePt t="36274" x="5522913" y="2960688"/>
          <p14:tracePt t="36282" x="5537200" y="2946400"/>
          <p14:tracePt t="36291" x="5537200" y="2932113"/>
          <p14:tracePt t="36299" x="5537200" y="2924175"/>
          <p14:tracePt t="36313" x="5537200" y="2909888"/>
          <p14:tracePt t="36323" x="5537200" y="2895600"/>
          <p14:tracePt t="36331" x="5537200" y="2881313"/>
          <p14:tracePt t="36339" x="5537200" y="2873375"/>
          <p14:tracePt t="36347" x="5537200" y="2859088"/>
          <p14:tracePt t="36356" x="5537200" y="2844800"/>
          <p14:tracePt t="36363" x="5537200" y="2830513"/>
          <p14:tracePt t="36372" x="5537200" y="2822575"/>
          <p14:tracePt t="36379" x="5537200" y="2808288"/>
          <p14:tracePt t="36388" x="5522913" y="2779713"/>
          <p14:tracePt t="36396" x="5522913" y="2771775"/>
          <p14:tracePt t="36405" x="5514975" y="2757488"/>
          <p14:tracePt t="36412" x="5500688" y="2743200"/>
          <p14:tracePt t="36422" x="5486400" y="2728913"/>
          <p14:tracePt t="36428" x="5472113" y="2720975"/>
          <p14:tracePt t="36439" x="5464175" y="2706688"/>
          <p14:tracePt t="36444" x="5464175" y="2692400"/>
          <p14:tracePt t="36455" x="5435600" y="2678113"/>
          <p14:tracePt t="36461" x="5435600" y="2670175"/>
          <p14:tracePt t="36472" x="5421313" y="2670175"/>
          <p14:tracePt t="36477" x="5413375" y="2655888"/>
          <p14:tracePt t="36487" x="5399088" y="2655888"/>
          <p14:tracePt t="36500" x="5384800" y="2641600"/>
          <p14:tracePt t="36509" x="5370513" y="2641600"/>
          <p14:tracePt t="36524" x="5362575" y="2641600"/>
          <p14:tracePt t="36540" x="5348288" y="2641600"/>
          <p14:tracePt t="36556" x="5334000" y="2641600"/>
          <p14:tracePt t="36565" x="5319713" y="2641600"/>
          <p14:tracePt t="36574" x="5311775" y="2641600"/>
          <p14:tracePt t="36588" x="5297488" y="2641600"/>
          <p14:tracePt t="36605" x="5283200" y="2641600"/>
          <p14:tracePt t="36613" x="5268913" y="2641600"/>
          <p14:tracePt t="36623" x="5260975" y="2641600"/>
          <p14:tracePt t="36630" x="5246688" y="2655888"/>
          <p14:tracePt t="36640" x="5232400" y="2655888"/>
          <p14:tracePt t="36646" x="5218113" y="2670175"/>
          <p14:tracePt t="36658" x="5210175" y="2670175"/>
          <p14:tracePt t="36662" x="5195888" y="2678113"/>
          <p14:tracePt t="36674" x="5181600" y="2678113"/>
          <p14:tracePt t="36678" x="5167313" y="2692400"/>
          <p14:tracePt t="36691" x="5159375" y="2692400"/>
          <p14:tracePt t="36694" x="5145088" y="2706688"/>
          <p14:tracePt t="36707" x="5145088" y="2720975"/>
          <p14:tracePt t="36711" x="5130800" y="2728913"/>
          <p14:tracePt t="36723" x="5116513" y="2728913"/>
          <p14:tracePt t="36727" x="5116513" y="2743200"/>
          <p14:tracePt t="36735" x="5108575" y="2743200"/>
          <p14:tracePt t="36743" x="5094288" y="2757488"/>
          <p14:tracePt t="36752" x="5094288" y="2771775"/>
          <p14:tracePt t="36766" x="5080000" y="2779713"/>
          <p14:tracePt t="36775" x="5080000" y="2794000"/>
          <p14:tracePt t="36783" x="5065713" y="2808288"/>
          <p14:tracePt t="36792" x="5065713" y="2830513"/>
          <p14:tracePt t="36800" x="5057775" y="2844800"/>
          <p14:tracePt t="36808" x="5057775" y="2859088"/>
          <p14:tracePt t="36816" x="5057775" y="2873375"/>
          <p14:tracePt t="36825" x="5057775" y="2895600"/>
          <p14:tracePt t="36832" x="5057775" y="2909888"/>
          <p14:tracePt t="36841" x="5043488" y="2932113"/>
          <p14:tracePt t="36848" x="5043488" y="2946400"/>
          <p14:tracePt t="36856" x="5043488" y="2974975"/>
          <p14:tracePt t="36871" x="5043488" y="2997200"/>
          <p14:tracePt t="36880" x="5043488" y="3011488"/>
          <p14:tracePt t="36889" x="5043488" y="3025775"/>
          <p14:tracePt t="36896" x="5043488" y="3033713"/>
          <p14:tracePt t="36906" x="5043488" y="3048000"/>
          <p14:tracePt t="36913" x="5057775" y="3062288"/>
          <p14:tracePt t="36928" x="5065713" y="3076575"/>
          <p14:tracePt t="36938" x="5080000" y="3076575"/>
          <p14:tracePt t="36945" x="5094288" y="3084513"/>
          <p14:tracePt t="36956" x="5108575" y="3084513"/>
          <p14:tracePt t="36962" x="5130800" y="3084513"/>
          <p14:tracePt t="36972" x="5145088" y="3098800"/>
          <p14:tracePt t="36977" x="5159375" y="3098800"/>
          <p14:tracePt t="36986" x="5181600" y="3098800"/>
          <p14:tracePt t="36994" x="5210175" y="3098800"/>
          <p14:tracePt t="37002" x="5218113" y="3098800"/>
          <p14:tracePt t="37010" x="5232400" y="3084513"/>
          <p14:tracePt t="37018" x="5260975" y="3084513"/>
          <p14:tracePt t="37033" x="5268913" y="3076575"/>
          <p14:tracePt t="37042" x="5268913" y="3062288"/>
          <p14:tracePt t="37050" x="5283200" y="3048000"/>
          <p14:tracePt t="37065" x="5283200" y="3033713"/>
          <p14:tracePt t="37074" x="5297488" y="3025775"/>
          <p14:tracePt t="37082" x="5297488" y="3011488"/>
          <p14:tracePt t="37092" x="5297488" y="2997200"/>
          <p14:tracePt t="37106" x="5297488" y="2974975"/>
          <p14:tracePt t="37114" x="5297488" y="2960688"/>
          <p14:tracePt t="37124" x="5297488" y="2946400"/>
          <p14:tracePt t="37131" x="5297488" y="2924175"/>
          <p14:tracePt t="37141" x="5297488" y="2909888"/>
          <p14:tracePt t="37147" x="5297488" y="2895600"/>
          <p14:tracePt t="37156" x="5283200" y="2881313"/>
          <p14:tracePt t="37163" x="5268913" y="2873375"/>
          <p14:tracePt t="37172" x="5246688" y="2844800"/>
          <p14:tracePt t="37179" x="5232400" y="2844800"/>
          <p14:tracePt t="37191" x="5218113" y="2830513"/>
          <p14:tracePt t="37200" x="5218113" y="2822575"/>
          <p14:tracePt t="37206" x="5210175" y="2808288"/>
          <p14:tracePt t="37212" x="5195888" y="2808288"/>
          <p14:tracePt t="37225" x="5181600" y="2794000"/>
          <p14:tracePt t="37259" x="5167313" y="2794000"/>
          <p14:tracePt t="39434" x="5181600" y="2794000"/>
          <p14:tracePt t="39442" x="5218113" y="2771775"/>
          <p14:tracePt t="39451" x="5260975" y="2743200"/>
          <p14:tracePt t="39459" x="5297488" y="2720975"/>
          <p14:tracePt t="39468" x="5348288" y="2692400"/>
          <p14:tracePt t="39476" x="5384800" y="2670175"/>
          <p14:tracePt t="39484" x="5413375" y="2655888"/>
          <p14:tracePt t="39492" x="5449888" y="2619375"/>
          <p14:tracePt t="39501" x="5514975" y="2576513"/>
          <p14:tracePt t="39508" x="5537200" y="2568575"/>
          <p14:tracePt t="39516" x="5565775" y="2554288"/>
          <p14:tracePt t="39525" x="5624513" y="2517775"/>
          <p14:tracePt t="39533" x="5638800" y="2517775"/>
          <p14:tracePt t="39542" x="5675313" y="2489200"/>
          <p14:tracePt t="39548" x="5718175" y="2474913"/>
          <p14:tracePt t="39557" x="5740400" y="2466975"/>
          <p14:tracePt t="39565" x="5768975" y="2452688"/>
          <p14:tracePt t="39573" x="5791200" y="2452688"/>
          <p14:tracePt t="39581" x="5827713" y="2438400"/>
          <p14:tracePt t="39593" x="5878513" y="2424113"/>
          <p14:tracePt t="39602" x="5892800" y="2424113"/>
          <p14:tracePt t="39609" x="5929313" y="2424113"/>
          <p14:tracePt t="39615" x="5972175" y="2416175"/>
          <p14:tracePt t="39624" x="5994400" y="2401888"/>
          <p14:tracePt t="39630" x="6030913" y="2387600"/>
          <p14:tracePt t="39642" x="6073775" y="2387600"/>
          <p14:tracePt t="39650" x="6096000" y="2373313"/>
          <p14:tracePt t="39655" x="6124575" y="2365375"/>
          <p14:tracePt t="39662" x="6146800" y="2365375"/>
          <p14:tracePt t="39675" x="6175375" y="2351088"/>
          <p14:tracePt t="39681" x="6211888" y="2351088"/>
          <p14:tracePt t="39687" x="6234113" y="2336800"/>
          <p14:tracePt t="39693" x="6262688" y="2336800"/>
          <p14:tracePt t="39704" x="6299200" y="2322513"/>
          <p14:tracePt t="39710" x="6327775" y="2322513"/>
          <p14:tracePt t="39720" x="6335713" y="2314575"/>
          <p14:tracePt t="39726" x="6364288" y="2314575"/>
          <p14:tracePt t="39736" x="6386513" y="2300288"/>
          <p14:tracePt t="39742" x="6400800" y="2300288"/>
          <p14:tracePt t="39753" x="6415088" y="2286000"/>
          <p14:tracePt t="39773" x="6429375" y="2286000"/>
          <p14:tracePt t="39782" x="6429375" y="2271713"/>
          <p14:tracePt t="39807" x="6429375" y="2263775"/>
          <p14:tracePt t="39822" x="6429375" y="2249488"/>
          <p14:tracePt t="39838" x="6429375" y="2235200"/>
          <p14:tracePt t="39863" x="6429375" y="2220913"/>
          <p14:tracePt t="39872" x="6429375" y="2212975"/>
          <p14:tracePt t="39895" x="6429375" y="2198688"/>
          <p14:tracePt t="39911" x="6429375" y="2184400"/>
          <p14:tracePt t="39936" x="6429375" y="2170113"/>
          <p14:tracePt t="39944" x="6437313" y="2170113"/>
          <p14:tracePt t="39954" x="6437313" y="2162175"/>
          <p14:tracePt t="39985" x="6451600" y="2147888"/>
          <p14:tracePt t="40001" x="6451600" y="2133600"/>
          <p14:tracePt t="40017" x="6451600" y="2119313"/>
          <p14:tracePt t="40041" x="6451600" y="2111375"/>
          <p14:tracePt t="40057" x="6451600" y="2097088"/>
          <p14:tracePt t="40073" x="6451600" y="2082800"/>
          <p14:tracePt t="40089" x="6451600" y="2068513"/>
          <p14:tracePt t="40097" x="6437313" y="2068513"/>
          <p14:tracePt t="40108" x="6437313" y="2060575"/>
          <p14:tracePt t="40114" x="6429375" y="2060575"/>
          <p14:tracePt t="40126" x="6415088" y="2046288"/>
          <p14:tracePt t="40129" x="6400800" y="2046288"/>
          <p14:tracePt t="40141" x="6386513" y="2032000"/>
          <p14:tracePt t="40154" x="6364288" y="2017713"/>
          <p14:tracePt t="40162" x="6350000" y="2017713"/>
          <p14:tracePt t="40172" x="6335713" y="2017713"/>
          <p14:tracePt t="40179" x="6327775" y="2017713"/>
          <p14:tracePt t="40188" x="6299200" y="2017713"/>
          <p14:tracePt t="40195" x="6284913" y="2017713"/>
          <p14:tracePt t="40205" x="6276975" y="2017713"/>
          <p14:tracePt t="40211" x="6248400" y="2017713"/>
          <p14:tracePt t="40227" x="6226175" y="2017713"/>
          <p14:tracePt t="40236" x="6211888" y="2017713"/>
          <p14:tracePt t="40243" x="6183313" y="2017713"/>
          <p14:tracePt t="40251" x="6175375" y="2017713"/>
          <p14:tracePt t="40259" x="6146800" y="2017713"/>
          <p14:tracePt t="40268" x="6132513" y="2017713"/>
          <p14:tracePt t="40275" x="6110288" y="2017713"/>
          <p14:tracePt t="40284" x="6081713" y="2017713"/>
          <p14:tracePt t="40292" x="6073775" y="2017713"/>
          <p14:tracePt t="40300" x="6045200" y="2017713"/>
          <p14:tracePt t="40309" x="6022975" y="2017713"/>
          <p14:tracePt t="40316" x="6008688" y="2017713"/>
          <p14:tracePt t="40324" x="5980113" y="2017713"/>
          <p14:tracePt t="40333" x="5972175" y="2017713"/>
          <p14:tracePt t="40341" x="5943600" y="2032000"/>
          <p14:tracePt t="40349" x="5929313" y="2032000"/>
          <p14:tracePt t="40357" x="5921375" y="2046288"/>
          <p14:tracePt t="40365" x="5892800" y="2060575"/>
          <p14:tracePt t="40380" x="5878513" y="2068513"/>
          <p14:tracePt t="40389" x="5856288" y="2082800"/>
          <p14:tracePt t="40397" x="5842000" y="2097088"/>
          <p14:tracePt t="40406" x="5827713" y="2111375"/>
          <p14:tracePt t="40413" x="5805488" y="2119313"/>
          <p14:tracePt t="40423" x="5791200" y="2147888"/>
          <p14:tracePt t="40430" x="5776913" y="2162175"/>
          <p14:tracePt t="40440" x="5768975" y="2170113"/>
          <p14:tracePt t="40446" x="5740400" y="2198688"/>
          <p14:tracePt t="40456" x="5740400" y="2212975"/>
          <p14:tracePt t="40462" x="5726113" y="2220913"/>
          <p14:tracePt t="40472" x="5726113" y="2249488"/>
          <p14:tracePt t="40478" x="5718175" y="2263775"/>
          <p14:tracePt t="40488" x="5718175" y="2286000"/>
          <p14:tracePt t="40494" x="5718175" y="2300288"/>
          <p14:tracePt t="40503" x="5718175" y="2322513"/>
          <p14:tracePt t="40510" x="5718175" y="2351088"/>
          <p14:tracePt t="40518" x="5718175" y="2365375"/>
          <p14:tracePt t="40526" x="5718175" y="2387600"/>
          <p14:tracePt t="40534" x="5726113" y="2401888"/>
          <p14:tracePt t="40542" x="5754688" y="2416175"/>
          <p14:tracePt t="40550" x="5768975" y="2438400"/>
          <p14:tracePt t="40558" x="5776913" y="2452688"/>
          <p14:tracePt t="40566" x="5791200" y="2452688"/>
          <p14:tracePt t="40575" x="5805488" y="2466975"/>
          <p14:tracePt t="40583" x="5827713" y="2474913"/>
          <p14:tracePt t="40591" x="5856288" y="2474913"/>
          <p14:tracePt t="40599" x="5892800" y="2489200"/>
          <p14:tracePt t="40614" x="5943600" y="2489200"/>
          <p14:tracePt t="40623" x="5957888" y="2489200"/>
          <p14:tracePt t="40631" x="6008688" y="2489200"/>
          <p14:tracePt t="40639" x="6045200" y="2489200"/>
          <p14:tracePt t="40647" x="6081713" y="2489200"/>
          <p14:tracePt t="40655" x="6124575" y="2489200"/>
          <p14:tracePt t="40663" x="6161088" y="2489200"/>
          <p14:tracePt t="40671" x="6175375" y="2489200"/>
          <p14:tracePt t="40679" x="6234113" y="2489200"/>
          <p14:tracePt t="40688" x="6248400" y="2489200"/>
          <p14:tracePt t="40695" x="6284913" y="2489200"/>
          <p14:tracePt t="40704" x="6313488" y="2489200"/>
          <p14:tracePt t="40712" x="6350000" y="2489200"/>
          <p14:tracePt t="40720" x="6378575" y="2489200"/>
          <p14:tracePt t="40728" x="6400800" y="2489200"/>
          <p14:tracePt t="40737" x="6415088" y="2474913"/>
          <p14:tracePt t="40744" x="6437313" y="2466975"/>
          <p14:tracePt t="40753" x="6451600" y="2452688"/>
          <p14:tracePt t="40761" x="6465888" y="2424113"/>
          <p14:tracePt t="40770" x="6465888" y="2416175"/>
          <p14:tracePt t="40777" x="6480175" y="2401888"/>
          <p14:tracePt t="40786" x="6480175" y="2373313"/>
          <p14:tracePt t="40793" x="6480175" y="2365375"/>
          <p14:tracePt t="40802" x="6480175" y="2351088"/>
          <p14:tracePt t="40809" x="6480175" y="2322513"/>
          <p14:tracePt t="40819" x="6480175" y="2314575"/>
          <p14:tracePt t="40826" x="6465888" y="2300288"/>
          <p14:tracePt t="40836" x="6465888" y="2271713"/>
          <p14:tracePt t="40842" x="6451600" y="2271713"/>
          <p14:tracePt t="40852" x="6451600" y="2263775"/>
          <p14:tracePt t="40858" x="6437313" y="2263775"/>
          <p14:tracePt t="40869" x="6437313" y="2249488"/>
          <p14:tracePt t="40890" x="6429375" y="2249488"/>
          <p14:tracePt t="40922" x="6429375" y="2235200"/>
          <p14:tracePt t="41278" x="6429375" y="2249488"/>
          <p14:tracePt t="41287" x="6429375" y="2271713"/>
          <p14:tracePt t="41294" x="6429375" y="2314575"/>
          <p14:tracePt t="41302" x="6429375" y="2351088"/>
          <p14:tracePt t="41310" x="6429375" y="2401888"/>
          <p14:tracePt t="41318" x="6429375" y="2466975"/>
          <p14:tracePt t="41326" x="6429375" y="2525713"/>
          <p14:tracePt t="41334" x="6437313" y="2605088"/>
          <p14:tracePt t="41342" x="6451600" y="2670175"/>
          <p14:tracePt t="41350" x="6480175" y="2728913"/>
          <p14:tracePt t="41358" x="6516688" y="2794000"/>
          <p14:tracePt t="41366" x="6553200" y="2859088"/>
          <p14:tracePt t="41375" x="6589713" y="2924175"/>
          <p14:tracePt t="41383" x="6640513" y="2974975"/>
          <p14:tracePt t="41391" x="6683375" y="2997200"/>
          <p14:tracePt t="41399" x="6719888" y="3025775"/>
          <p14:tracePt t="41407" x="6770688" y="3048000"/>
          <p14:tracePt t="41415" x="6807200" y="3048000"/>
          <p14:tracePt t="41424" x="6821488" y="3048000"/>
          <p14:tracePt t="41431" x="6843713" y="3048000"/>
          <p14:tracePt t="41440" x="6858000" y="3048000"/>
          <p14:tracePt t="41447" x="6872288" y="3048000"/>
          <p14:tracePt t="41455" x="6886575" y="3033713"/>
          <p14:tracePt t="41463" x="6886575" y="3025775"/>
          <p14:tracePt t="41472" x="6894513" y="3011488"/>
          <p14:tracePt t="41480" x="6894513" y="2997200"/>
          <p14:tracePt t="41495" x="6894513" y="2982913"/>
          <p14:tracePt t="41505" x="6894513" y="2974975"/>
          <p14:tracePt t="41520" x="6894513" y="2960688"/>
          <p14:tracePt t="41528" x="6894513" y="2932113"/>
          <p14:tracePt t="41537" x="6894513" y="2924175"/>
          <p14:tracePt t="41544" x="6886575" y="2895600"/>
          <p14:tracePt t="41554" x="6872288" y="2873375"/>
          <p14:tracePt t="41561" x="6858000" y="2859088"/>
          <p14:tracePt t="41571" x="6835775" y="2830513"/>
          <p14:tracePt t="41577" x="6821488" y="2822575"/>
          <p14:tracePt t="41585" x="6807200" y="2794000"/>
          <p14:tracePt t="41593" x="6784975" y="2779713"/>
          <p14:tracePt t="41601" x="6756400" y="2771775"/>
          <p14:tracePt t="41609" x="6734175" y="2757488"/>
          <p14:tracePt t="41617" x="6705600" y="2743200"/>
          <p14:tracePt t="41625" x="6669088" y="2728913"/>
          <p14:tracePt t="41633" x="6654800" y="2728913"/>
          <p14:tracePt t="41641" x="6632575" y="2728913"/>
          <p14:tracePt t="41649" x="6604000" y="2720975"/>
          <p14:tracePt t="41658" x="6589713" y="2720975"/>
          <p14:tracePt t="41666" x="6567488" y="2720975"/>
          <p14:tracePt t="41674" x="6538913" y="2720975"/>
          <p14:tracePt t="41682" x="6516688" y="2720975"/>
          <p14:tracePt t="41690" x="6488113" y="2720975"/>
          <p14:tracePt t="41697" x="6465888" y="2720975"/>
          <p14:tracePt t="41706" x="6437313" y="2720975"/>
          <p14:tracePt t="41714" x="6400800" y="2720975"/>
          <p14:tracePt t="41722" x="6386513" y="2720975"/>
          <p14:tracePt t="41730" x="6364288" y="2720975"/>
          <p14:tracePt t="41738" x="6335713" y="2728913"/>
          <p14:tracePt t="41746" x="6299200" y="2728913"/>
          <p14:tracePt t="41754" x="6284913" y="2743200"/>
          <p14:tracePt t="41762" x="6248400" y="2757488"/>
          <p14:tracePt t="41771" x="6226175" y="2771775"/>
          <p14:tracePt t="41779" x="6197600" y="2779713"/>
          <p14:tracePt t="41788" x="6175375" y="2779713"/>
          <p14:tracePt t="41795" x="6146800" y="2794000"/>
          <p14:tracePt t="41804" x="6096000" y="2822575"/>
          <p14:tracePt t="41811" x="6073775" y="2830513"/>
          <p14:tracePt t="41820" x="6045200" y="2844800"/>
          <p14:tracePt t="41827" x="6008688" y="2859088"/>
          <p14:tracePt t="41837" x="5980113" y="2881313"/>
          <p14:tracePt t="41844" x="5943600" y="2895600"/>
          <p14:tracePt t="41853" x="5907088" y="2924175"/>
          <p14:tracePt t="41860" x="5870575" y="2946400"/>
          <p14:tracePt t="41869" x="5827713" y="2974975"/>
          <p14:tracePt t="41876" x="5791200" y="2982913"/>
          <p14:tracePt t="41885" x="5754688" y="3025775"/>
          <p14:tracePt t="41892" x="5726113" y="3048000"/>
          <p14:tracePt t="41903" x="5689600" y="3076575"/>
          <p14:tracePt t="41907" x="5667375" y="3098800"/>
          <p14:tracePt t="41920" x="5653088" y="3113088"/>
          <p14:tracePt t="41924" x="5616575" y="3135313"/>
          <p14:tracePt t="41936" x="5602288" y="3163888"/>
          <p14:tracePt t="41940" x="5573713" y="3186113"/>
          <p14:tracePt t="41952" x="5565775" y="3214688"/>
          <p14:tracePt t="41957" x="5522913" y="3251200"/>
          <p14:tracePt t="41970" x="5514975" y="3279775"/>
          <p14:tracePt t="41974" x="5500688" y="3316288"/>
          <p14:tracePt t="41986" x="5486400" y="3352800"/>
          <p14:tracePt t="41990" x="5472113" y="3381375"/>
          <p14:tracePt t="42002" x="5464175" y="3417888"/>
          <p14:tracePt t="42006" x="5449888" y="3454400"/>
          <p14:tracePt t="42019" x="5449888" y="3490913"/>
          <p14:tracePt t="42022" x="5435600" y="3541713"/>
          <p14:tracePt t="42036" x="5435600" y="3592513"/>
          <p14:tracePt t="42039" x="5421313" y="3635375"/>
          <p14:tracePt t="42052" x="5421313" y="3671888"/>
          <p14:tracePt t="42056" x="5421313" y="3722688"/>
          <p14:tracePt t="42069" x="5421313" y="3759200"/>
          <p14:tracePt t="42072" x="5421313" y="3795713"/>
          <p14:tracePt t="42086" x="5421313" y="3860800"/>
          <p14:tracePt t="42089" x="5421313" y="3897313"/>
          <p14:tracePt t="42103" x="5421313" y="3962400"/>
          <p14:tracePt t="42104" x="5421313" y="4013200"/>
          <p14:tracePt t="42110" x="5421313" y="4064000"/>
          <p14:tracePt t="42120" x="5421313" y="4114800"/>
          <p14:tracePt t="42127" x="5421313" y="4165600"/>
          <p14:tracePt t="42136" x="5421313" y="4194175"/>
          <p14:tracePt t="42142" x="5421313" y="4244975"/>
          <p14:tracePt t="42153" x="5421313" y="4281488"/>
          <p14:tracePt t="42159" x="5421313" y="4303713"/>
          <p14:tracePt t="42170" x="5421313" y="4383088"/>
          <p14:tracePt t="42175" x="5421313" y="4397375"/>
          <p14:tracePt t="42186" x="5421313" y="4433888"/>
          <p14:tracePt t="42191" x="5421313" y="4470400"/>
          <p14:tracePt t="42203" x="5421313" y="4521200"/>
          <p14:tracePt t="42207" x="5421313" y="4549775"/>
          <p14:tracePt t="42219" x="5435600" y="4572000"/>
          <p14:tracePt t="42223" x="5435600" y="4600575"/>
          <p14:tracePt t="42236" x="5449888" y="4637088"/>
          <p14:tracePt t="42240" x="5464175" y="4659313"/>
          <p14:tracePt t="42253" x="5472113" y="4673600"/>
          <p14:tracePt t="42257" x="5486400" y="4702175"/>
          <p14:tracePt t="42269" x="5500688" y="4724400"/>
          <p14:tracePt t="42272" x="5514975" y="4752975"/>
          <p14:tracePt t="42285" x="5522913" y="4760913"/>
          <p14:tracePt t="42289" x="5551488" y="4789488"/>
          <p14:tracePt t="42302" x="5565775" y="4803775"/>
          <p14:tracePt t="42306" x="5573713" y="4811713"/>
          <p14:tracePt t="42319" x="5602288" y="4840288"/>
          <p14:tracePt t="42323" x="5616575" y="4854575"/>
          <p14:tracePt t="42336" x="5624513" y="4862513"/>
          <p14:tracePt t="42340" x="5653088" y="4891088"/>
          <p14:tracePt t="42352" x="5667375" y="4891088"/>
          <p14:tracePt t="42353" x="5689600" y="4905375"/>
          <p14:tracePt t="42361" x="5703888" y="4913313"/>
          <p14:tracePt t="42370" x="5718175" y="4927600"/>
          <p14:tracePt t="42377" x="5740400" y="4927600"/>
          <p14:tracePt t="42386" x="5754688" y="4941888"/>
          <p14:tracePt t="42393" x="5768975" y="4941888"/>
          <p14:tracePt t="42403" x="5776913" y="4956175"/>
          <p14:tracePt t="42409" x="5805488" y="4956175"/>
          <p14:tracePt t="42420" x="5819775" y="4956175"/>
          <p14:tracePt t="42426" x="5827713" y="4964113"/>
          <p14:tracePt t="42436" x="5842000" y="4964113"/>
          <p14:tracePt t="42441" x="5870575" y="4964113"/>
          <p14:tracePt t="42453" x="5878513" y="4978400"/>
          <p14:tracePt t="42457" x="5892800" y="4978400"/>
          <p14:tracePt t="42470" x="5921375" y="4978400"/>
          <p14:tracePt t="42473" x="5957888" y="4978400"/>
          <p14:tracePt t="42486" x="5980113" y="4978400"/>
          <p14:tracePt t="42490" x="6022975" y="4978400"/>
          <p14:tracePt t="42503" x="6059488" y="4978400"/>
          <p14:tracePt t="42506" x="6110288" y="4978400"/>
          <p14:tracePt t="42520" x="6124575" y="4978400"/>
          <p14:tracePt t="42523" x="6161088" y="4978400"/>
          <p14:tracePt t="42536" x="6197600" y="4964113"/>
          <p14:tracePt t="42539" x="6234113" y="4964113"/>
          <p14:tracePt t="42553" x="6262688" y="4956175"/>
          <p14:tracePt t="42557" x="6276975" y="4956175"/>
          <p14:tracePt t="42570" x="6284913" y="4941888"/>
          <p14:tracePt t="42573" x="6299200" y="4941888"/>
          <p14:tracePt t="42586" x="6313488" y="4927600"/>
          <p14:tracePt t="42590" x="6327775" y="4913313"/>
          <p14:tracePt t="42602" x="6335713" y="4905375"/>
          <p14:tracePt t="42606" x="6335713" y="4876800"/>
          <p14:tracePt t="42619" x="6350000" y="4862513"/>
          <p14:tracePt t="42620" x="6364288" y="4854575"/>
          <p14:tracePt t="42628" x="6378575" y="4826000"/>
          <p14:tracePt t="42637" x="6378575" y="4811713"/>
          <p14:tracePt t="42643" x="6378575" y="4803775"/>
          <p14:tracePt t="42653" x="6386513" y="4803775"/>
          <p14:tracePt t="42660" x="6386513" y="4789488"/>
          <p14:tracePt t="43363" x="6386513" y="4803775"/>
          <p14:tracePt t="43373" x="6364288" y="4811713"/>
          <p14:tracePt t="43379" x="6350000" y="4840288"/>
          <p14:tracePt t="43389" x="6327775" y="4854575"/>
          <p14:tracePt t="43395" x="6299200" y="4862513"/>
          <p14:tracePt t="43405" x="6284913" y="4876800"/>
          <p14:tracePt t="43411" x="6262688" y="4891088"/>
          <p14:tracePt t="43422" x="6234113" y="4905375"/>
          <p14:tracePt t="43428" x="6211888" y="4913313"/>
          <p14:tracePt t="43438" x="6183313" y="4927600"/>
          <p14:tracePt t="43444" x="6161088" y="4941888"/>
          <p14:tracePt t="43454" x="6146800" y="4941888"/>
          <p14:tracePt t="43460" x="6124575" y="4964113"/>
          <p14:tracePt t="43468" x="6096000" y="4978400"/>
          <p14:tracePt t="43476" x="6073775" y="4992688"/>
          <p14:tracePt t="43484" x="6059488" y="4992688"/>
          <p14:tracePt t="43492" x="6030913" y="5014913"/>
          <p14:tracePt t="43500" x="6022975" y="5014913"/>
          <p14:tracePt t="43508" x="5994400" y="5029200"/>
          <p14:tracePt t="43517" x="5972175" y="5043488"/>
          <p14:tracePt t="43524" x="5943600" y="5057775"/>
          <p14:tracePt t="43532" x="5929313" y="5065713"/>
          <p14:tracePt t="43541" x="5907088" y="5080000"/>
          <p14:tracePt t="43548" x="5878513" y="5080000"/>
          <p14:tracePt t="43557" x="5856288" y="5108575"/>
          <p14:tracePt t="43565" x="5827713" y="5116513"/>
          <p14:tracePt t="43573" x="5819775" y="5130800"/>
          <p14:tracePt t="43581" x="5791200" y="5145088"/>
          <p14:tracePt t="43589" x="5768975" y="5159375"/>
          <p14:tracePt t="43597" x="5740400" y="5159375"/>
          <p14:tracePt t="43605" x="5726113" y="5167313"/>
          <p14:tracePt t="43613" x="5703888" y="5181600"/>
          <p14:tracePt t="43622" x="5689600" y="5181600"/>
          <p14:tracePt t="43630" x="5675313" y="5181600"/>
          <p14:tracePt t="43638" x="5667375" y="5195888"/>
          <p14:tracePt t="43646" x="5653088" y="5195888"/>
          <p14:tracePt t="43654" x="5638800" y="5195888"/>
          <p14:tracePt t="43661" x="5638800" y="5210175"/>
          <p14:tracePt t="43670" x="5624513" y="5210175"/>
          <p14:tracePt t="43678" x="5616575" y="5210175"/>
          <p14:tracePt t="43687" x="5602288" y="5218113"/>
          <p14:tracePt t="43702" x="5588000" y="5218113"/>
          <p14:tracePt t="44155" x="5565775" y="5218113"/>
          <p14:tracePt t="44162" x="5537200" y="5210175"/>
          <p14:tracePt t="44172" x="5522913" y="5195888"/>
          <p14:tracePt t="44179" x="5514975" y="5195888"/>
          <p14:tracePt t="44188" x="5464175" y="5167313"/>
          <p14:tracePt t="44195" x="5449888" y="5159375"/>
          <p14:tracePt t="44205" x="5421313" y="5130800"/>
          <p14:tracePt t="44212" x="5399088" y="5116513"/>
          <p14:tracePt t="44222" x="5384800" y="5108575"/>
          <p14:tracePt t="44228" x="5362575" y="5094288"/>
          <p14:tracePt t="44238" x="5348288" y="5065713"/>
          <p14:tracePt t="44244" x="5319713" y="5065713"/>
          <p14:tracePt t="44254" x="5311775" y="5043488"/>
          <p14:tracePt t="44260" x="5297488" y="5029200"/>
          <p14:tracePt t="44275" x="5283200" y="5029200"/>
          <p14:tracePt t="44283" x="5283200" y="5014913"/>
          <p14:tracePt t="44292" x="5268913" y="5014913"/>
          <p14:tracePt t="44316" x="5268913" y="5006975"/>
          <p14:tracePt t="44324" x="5260975" y="5006975"/>
          <p14:tracePt t="45221" x="5246688" y="5006975"/>
          <p14:tracePt t="45229" x="5232400" y="5006975"/>
          <p14:tracePt t="45238" x="5218113" y="4992688"/>
          <p14:tracePt t="45246" x="5210175" y="4978400"/>
          <p14:tracePt t="45255" x="5181600" y="4978400"/>
          <p14:tracePt t="45262" x="5167313" y="4964113"/>
          <p14:tracePt t="45271" x="5145088" y="4964113"/>
          <p14:tracePt t="45278" x="5130800" y="4956175"/>
          <p14:tracePt t="45288" x="5116513" y="4956175"/>
          <p14:tracePt t="45303" x="5108575" y="4956175"/>
          <p14:tracePt t="45310" x="5094288" y="4956175"/>
          <p14:tracePt t="45318" x="5080000" y="4956175"/>
          <p14:tracePt t="45334" x="5065713" y="4956175"/>
          <p14:tracePt t="45350" x="5057775" y="4956175"/>
          <p14:tracePt t="45383" x="5043488" y="4956175"/>
          <p14:tracePt t="45415" x="5029200" y="4956175"/>
          <p14:tracePt t="45447" x="5014913" y="4964113"/>
          <p14:tracePt t="45463" x="5006975" y="4978400"/>
          <p14:tracePt t="45473" x="5006975" y="4992688"/>
          <p14:tracePt t="45480" x="4992688" y="5014913"/>
          <p14:tracePt t="45491" x="4992688" y="5043488"/>
          <p14:tracePt t="45496" x="4978400" y="5065713"/>
          <p14:tracePt t="45507" x="4978400" y="5094288"/>
          <p14:tracePt t="45513" x="4964113" y="5130800"/>
          <p14:tracePt t="45523" x="4964113" y="5167313"/>
          <p14:tracePt t="45529" x="4964113" y="5181600"/>
          <p14:tracePt t="45538" x="4964113" y="5218113"/>
          <p14:tracePt t="45545" x="4964113" y="5246688"/>
          <p14:tracePt t="45554" x="4964113" y="5283200"/>
          <p14:tracePt t="45561" x="4964113" y="5311775"/>
          <p14:tracePt t="45569" x="4964113" y="5348288"/>
          <p14:tracePt t="45577" x="4964113" y="5399088"/>
          <p14:tracePt t="45585" x="4964113" y="5435600"/>
          <p14:tracePt t="45593" x="4964113" y="5472113"/>
          <p14:tracePt t="45601" x="4978400" y="5537200"/>
          <p14:tracePt t="45609" x="4992688" y="5588000"/>
          <p14:tracePt t="45617" x="5006975" y="5653088"/>
          <p14:tracePt t="45626" x="5014913" y="5718175"/>
          <p14:tracePt t="45634" x="5029200" y="5776913"/>
          <p14:tracePt t="45642" x="5043488" y="5842000"/>
          <p14:tracePt t="45650" x="5043488" y="5870575"/>
          <p14:tracePt t="45658" x="5057775" y="5921375"/>
          <p14:tracePt t="45667" x="5057775" y="5957888"/>
          <p14:tracePt t="45674" x="5057775" y="5994400"/>
          <p14:tracePt t="45682" x="5057775" y="6030913"/>
          <p14:tracePt t="45692" x="5057775" y="6059488"/>
          <p14:tracePt t="45699" x="5057775" y="6081713"/>
          <p14:tracePt t="45707" x="5043488" y="6110288"/>
          <p14:tracePt t="45715" x="5029200" y="6124575"/>
          <p14:tracePt t="45724" x="5006975" y="6146800"/>
          <p14:tracePt t="45731" x="4992688" y="6161088"/>
          <p14:tracePt t="45739" x="4978400" y="6175375"/>
          <p14:tracePt t="45747" x="4956175" y="6183313"/>
          <p14:tracePt t="45755" x="4941888" y="6183313"/>
          <p14:tracePt t="45764" x="4913313" y="6197600"/>
          <p14:tracePt t="45773" x="4905375" y="6197600"/>
          <p14:tracePt t="45780" x="4876800" y="6197600"/>
          <p14:tracePt t="45789" x="4854575" y="6197600"/>
          <p14:tracePt t="45795" x="4826000" y="6197600"/>
          <p14:tracePt t="45805" x="4811713" y="6197600"/>
          <p14:tracePt t="45812" x="4789488" y="6197600"/>
          <p14:tracePt t="45821" x="4775200" y="6197600"/>
          <p14:tracePt t="45835" x="4760913" y="6197600"/>
          <p14:tracePt t="45883" x="4760913" y="6211888"/>
          <p14:tracePt t="45892" x="4760913" y="6234113"/>
          <p14:tracePt t="45900" x="4760913" y="6248400"/>
          <p14:tracePt t="45908" x="4775200" y="6262688"/>
          <p14:tracePt t="45916" x="4803775" y="6276975"/>
          <p14:tracePt t="45925" x="4811713" y="6299200"/>
          <p14:tracePt t="45933" x="4840288" y="6313488"/>
          <p14:tracePt t="45941" x="4854575" y="6313488"/>
          <p14:tracePt t="45949" x="4876800" y="6327775"/>
          <p14:tracePt t="45957" x="4905375" y="6335713"/>
          <p14:tracePt t="45966" x="4913313" y="6335713"/>
          <p14:tracePt t="45975" x="4941888" y="6335713"/>
          <p14:tracePt t="45988" x="4956175" y="6327775"/>
          <p14:tracePt t="45997" x="4964113" y="6313488"/>
          <p14:tracePt t="46007" x="4964113" y="6284913"/>
          <p14:tracePt t="46014" x="4964113" y="6248400"/>
          <p14:tracePt t="46024" x="4964113" y="6234113"/>
          <p14:tracePt t="46030" x="4964113" y="6226175"/>
          <p14:tracePt t="46041" x="4964113" y="6197600"/>
          <p14:tracePt t="46046" x="4956175" y="6183313"/>
          <p14:tracePt t="46058" x="4941888" y="6175375"/>
          <p14:tracePt t="46063" x="4927600" y="6161088"/>
          <p14:tracePt t="46072" x="4905375" y="6146800"/>
          <p14:tracePt t="46086" x="4891088" y="6146800"/>
          <p14:tracePt t="46094" x="4891088" y="6132513"/>
          <p14:tracePt t="46104" x="4876800" y="6132513"/>
          <p14:tracePt t="46111" x="4876800" y="6124575"/>
          <p14:tracePt t="46121" x="4876800" y="6110288"/>
          <p14:tracePt t="46127" x="4876800" y="6096000"/>
          <p14:tracePt t="46135" x="4876800" y="6059488"/>
          <p14:tracePt t="46143" x="4876800" y="6022975"/>
          <p14:tracePt t="46151" x="4891088" y="5980113"/>
          <p14:tracePt t="46159" x="4913313" y="5921375"/>
          <p14:tracePt t="46167" x="4927600" y="5856288"/>
          <p14:tracePt t="46176" x="4956175" y="5791200"/>
          <p14:tracePt t="46183" x="4978400" y="5703888"/>
          <p14:tracePt t="46192" x="4992688" y="5624513"/>
          <p14:tracePt t="46200" x="5006975" y="5537200"/>
          <p14:tracePt t="46208" x="5014913" y="5449888"/>
          <p14:tracePt t="46216" x="5014913" y="5370513"/>
          <p14:tracePt t="46224" x="5014913" y="5297488"/>
          <p14:tracePt t="46232" x="5014913" y="5218113"/>
          <p14:tracePt t="46243" x="5014913" y="5145088"/>
          <p14:tracePt t="46250" x="5014913" y="5080000"/>
          <p14:tracePt t="46256" x="5014913" y="5029200"/>
          <p14:tracePt t="46264" x="5006975" y="5006975"/>
          <p14:tracePt t="46275" x="4992688" y="4964113"/>
          <p14:tracePt t="46282" x="4978400" y="4941888"/>
          <p14:tracePt t="46288" x="4964113" y="4913313"/>
          <p14:tracePt t="46296" x="4956175" y="4905375"/>
          <p14:tracePt t="46308" x="4956175" y="4891088"/>
          <p14:tracePt t="46315" x="4941888" y="4876800"/>
          <p14:tracePt t="46336" x="4941888" y="4862513"/>
          <p14:tracePt t="46441" x="4927600" y="4862513"/>
          <p14:tracePt t="46497" x="4927600" y="4854575"/>
          <p14:tracePt t="46554" x="4927600" y="4840288"/>
          <p14:tracePt t="46578" x="4927600" y="4826000"/>
          <p14:tracePt t="46587" x="4913313" y="4826000"/>
          <p14:tracePt t="46595" x="4913313" y="4811713"/>
          <p14:tracePt t="46619" x="4905375" y="4803775"/>
          <p14:tracePt t="46635" x="4891088" y="4789488"/>
          <p14:tracePt t="46659" x="4891088" y="4775200"/>
          <p14:tracePt t="46668" x="4876800" y="4775200"/>
          <p14:tracePt t="46676" x="4876800" y="4760913"/>
          <p14:tracePt t="46684" x="4862513" y="4760913"/>
          <p14:tracePt t="46699" x="4862513" y="4752975"/>
          <p14:tracePt t="46709" x="4854575" y="4752975"/>
          <p14:tracePt t="46716" x="4854575" y="4738688"/>
          <p14:tracePt t="46724" x="4840288" y="4738688"/>
          <p14:tracePt t="46732" x="4840288" y="4724400"/>
          <p14:tracePt t="46741" x="4826000" y="4724400"/>
          <p14:tracePt t="46748" x="4826000" y="4710113"/>
          <p14:tracePt t="46757" x="4811713" y="4710113"/>
          <p14:tracePt t="46765" x="4811713" y="4702175"/>
          <p14:tracePt t="46773" x="4803775" y="4702175"/>
          <p14:tracePt t="46781" x="4789488" y="4702175"/>
          <p14:tracePt t="46789" x="4789488" y="4687888"/>
          <p14:tracePt t="46797" x="4775200" y="4687888"/>
          <p14:tracePt t="46805" x="4760913" y="4687888"/>
          <p14:tracePt t="46813" x="4760913" y="4673600"/>
          <p14:tracePt t="46822" x="4752975" y="4673600"/>
          <p14:tracePt t="46830" x="4738688" y="4673600"/>
          <p14:tracePt t="46838" x="4724400" y="4659313"/>
          <p14:tracePt t="46853" x="4710113" y="4659313"/>
          <p14:tracePt t="46862" x="4702175" y="4659313"/>
          <p14:tracePt t="46877" x="4687888" y="4651375"/>
          <p14:tracePt t="46893" x="4673600" y="4651375"/>
          <p14:tracePt t="46910" x="4659313" y="4651375"/>
          <p14:tracePt t="46934" x="4651375" y="4651375"/>
          <p14:tracePt t="46950" x="4637088" y="4651375"/>
          <p14:tracePt t="46974" x="4622800" y="4651375"/>
          <p14:tracePt t="47006" x="4608513" y="4651375"/>
          <p14:tracePt t="47039" x="4600575" y="4651375"/>
          <p14:tracePt t="47047" x="4600575" y="4659313"/>
          <p14:tracePt t="47057" x="4586288" y="4673600"/>
          <p14:tracePt t="47064" x="4586288" y="4687888"/>
          <p14:tracePt t="47075" x="4572000" y="4687888"/>
          <p14:tracePt t="47080" x="4572000" y="4702175"/>
          <p14:tracePt t="47092" x="4572000" y="4710113"/>
          <p14:tracePt t="47096" x="4557713" y="4724400"/>
          <p14:tracePt t="47111" x="4549775" y="4738688"/>
          <p14:tracePt t="47122" x="4549775" y="4752975"/>
          <p14:tracePt t="47129" x="4549775" y="4760913"/>
          <p14:tracePt t="47144" x="4549775" y="4775200"/>
          <p14:tracePt t="47153" x="4549775" y="4789488"/>
          <p14:tracePt t="47161" x="4535488" y="4811713"/>
          <p14:tracePt t="47171" x="4535488" y="4826000"/>
          <p14:tracePt t="47178" x="4535488" y="4840288"/>
          <p14:tracePt t="47188" x="4535488" y="4862513"/>
          <p14:tracePt t="47194" x="4535488" y="4876800"/>
          <p14:tracePt t="47202" x="4535488" y="4891088"/>
          <p14:tracePt t="47210" x="4535488" y="4905375"/>
          <p14:tracePt t="47217" x="4535488" y="4913313"/>
          <p14:tracePt t="47225" x="4535488" y="4927600"/>
          <p14:tracePt t="47241" x="4535488" y="4941888"/>
          <p14:tracePt t="47257" x="4535488" y="4956175"/>
          <p14:tracePt t="47266" x="4535488" y="4964113"/>
          <p14:tracePt t="47281" x="4535488" y="4978400"/>
          <p14:tracePt t="47291" x="4535488" y="4992688"/>
          <p14:tracePt t="47305" x="4535488" y="5006975"/>
          <p14:tracePt t="47321" x="4549775" y="5014913"/>
          <p14:tracePt t="47346" x="4549775" y="5029200"/>
          <p14:tracePt t="47847" x="4549775" y="5014913"/>
          <p14:tracePt t="47856" x="4549775" y="5006975"/>
          <p14:tracePt t="47864" x="4535488" y="4964113"/>
          <p14:tracePt t="47875" x="4506913" y="4927600"/>
          <p14:tracePt t="47880" x="4498975" y="4913313"/>
          <p14:tracePt t="47892" x="4470400" y="4862513"/>
          <p14:tracePt t="47896" x="4456113" y="4840288"/>
          <p14:tracePt t="47910" x="4448175" y="4811713"/>
          <p14:tracePt t="47913" x="4433888" y="4789488"/>
          <p14:tracePt t="47923" x="4419600" y="4760913"/>
          <p14:tracePt t="47928" x="4419600" y="4752975"/>
          <p14:tracePt t="47939" x="4405313" y="4738688"/>
          <p14:tracePt t="47945" x="4405313" y="4724400"/>
          <p14:tracePt t="47955" x="4405313" y="4710113"/>
          <p14:tracePt t="47961" x="4405313" y="4702175"/>
          <p14:tracePt t="47971" x="4405313" y="4687888"/>
          <p14:tracePt t="47984" x="4405313" y="4673600"/>
          <p14:tracePt t="48000" x="4405313" y="4659313"/>
          <p14:tracePt t="48009" x="4397375" y="4659313"/>
          <p14:tracePt t="48018" x="4397375" y="4651375"/>
          <p14:tracePt t="48041" x="4397375" y="4637088"/>
          <p14:tracePt t="48050" x="4397375" y="4622800"/>
          <p14:tracePt t="48065" x="4397375" y="4608513"/>
          <p14:tracePt t="48075" x="4383088" y="4600575"/>
          <p14:tracePt t="48083" x="4383088" y="4586288"/>
          <p14:tracePt t="48091" x="4368800" y="4572000"/>
          <p14:tracePt t="48106" x="4354513" y="4557713"/>
          <p14:tracePt t="48115" x="4354513" y="4549775"/>
          <p14:tracePt t="48125" x="4346575" y="4549775"/>
          <p14:tracePt t="48132" x="4332288" y="4535488"/>
          <p14:tracePt t="48140" x="4318000" y="4535488"/>
          <p14:tracePt t="48148" x="4318000" y="4521200"/>
          <p14:tracePt t="48156" x="4303713" y="4521200"/>
          <p14:tracePt t="48164" x="4295775" y="4521200"/>
          <p14:tracePt t="48172" x="4281488" y="4506913"/>
          <p14:tracePt t="48187" x="4267200" y="4506913"/>
          <p14:tracePt t="48195" x="4252913" y="4506913"/>
          <p14:tracePt t="48205" x="4244975" y="4506913"/>
          <p14:tracePt t="48212" x="4230688" y="4498975"/>
          <p14:tracePt t="48222" x="4216400" y="4498975"/>
          <p14:tracePt t="48229" x="4202113" y="4498975"/>
          <p14:tracePt t="48239" x="4194175" y="4498975"/>
          <p14:tracePt t="48245" x="4179888" y="4498975"/>
          <p14:tracePt t="48255" x="4151313" y="4498975"/>
          <p14:tracePt t="48260" x="4129088" y="4498975"/>
          <p14:tracePt t="48269" x="4114800" y="4498975"/>
          <p14:tracePt t="48277" x="4100513" y="4498975"/>
          <p14:tracePt t="48285" x="4092575" y="4498975"/>
          <p14:tracePt t="48293" x="4078288" y="4498975"/>
          <p14:tracePt t="48301" x="4064000" y="4498975"/>
          <p14:tracePt t="48309" x="4049713" y="4498975"/>
          <p14:tracePt t="48317" x="4041775" y="4498975"/>
          <p14:tracePt t="48332" x="4027488" y="4498975"/>
          <p14:tracePt t="48341" x="4013200" y="4498975"/>
          <p14:tracePt t="48349" x="4013200" y="4506913"/>
          <p14:tracePt t="48358" x="3998913" y="4506913"/>
          <p14:tracePt t="48373" x="3990975" y="4521200"/>
          <p14:tracePt t="48389" x="3976688" y="4535488"/>
          <p14:tracePt t="48405" x="3962400" y="4549775"/>
          <p14:tracePt t="48421" x="3948113" y="4557713"/>
          <p14:tracePt t="48430" x="3948113" y="4572000"/>
          <p14:tracePt t="48439" x="3940175" y="4572000"/>
          <p14:tracePt t="48446" x="3940175" y="4586288"/>
          <p14:tracePt t="48461" x="3925888" y="4600575"/>
          <p14:tracePt t="48471" x="3925888" y="4608513"/>
          <p14:tracePt t="48486" x="3911600" y="4622800"/>
          <p14:tracePt t="48494" x="3911600" y="4637088"/>
          <p14:tracePt t="48504" x="3911600" y="4651375"/>
          <p14:tracePt t="48511" x="3911600" y="4659313"/>
          <p14:tracePt t="48521" x="3911600" y="4673600"/>
          <p14:tracePt t="48527" x="3911600" y="4687888"/>
          <p14:tracePt t="48537" x="3911600" y="4702175"/>
          <p14:tracePt t="48543" x="3911600" y="4710113"/>
          <p14:tracePt t="48551" x="3911600" y="4724400"/>
          <p14:tracePt t="48559" x="3911600" y="4738688"/>
          <p14:tracePt t="48567" x="3911600" y="4752975"/>
          <p14:tracePt t="48575" x="3911600" y="4760913"/>
          <p14:tracePt t="48583" x="3911600" y="4775200"/>
          <p14:tracePt t="48592" x="3911600" y="4789488"/>
          <p14:tracePt t="48600" x="3911600" y="4803775"/>
          <p14:tracePt t="48609" x="3911600" y="4811713"/>
          <p14:tracePt t="48616" x="3911600" y="4826000"/>
          <p14:tracePt t="48624" x="3911600" y="4840288"/>
          <p14:tracePt t="48632" x="3911600" y="4854575"/>
          <p14:tracePt t="48647" x="3911600" y="4862513"/>
          <p14:tracePt t="48656" x="3925888" y="4876800"/>
          <p14:tracePt t="48671" x="3925888" y="4891088"/>
          <p14:tracePt t="48680" x="3940175" y="4905375"/>
          <p14:tracePt t="48690" x="3940175" y="4913313"/>
          <p14:tracePt t="48704" x="3940175" y="4927600"/>
          <p14:tracePt t="48712" x="3940175" y="4941888"/>
          <p14:tracePt t="48722" x="3948113" y="4956175"/>
          <p14:tracePt t="48729" x="3948113" y="4964113"/>
          <p14:tracePt t="48739" x="3948113" y="4978400"/>
          <p14:tracePt t="48753" x="3962400" y="4992688"/>
          <p14:tracePt t="48761" x="3962400" y="5006975"/>
          <p14:tracePt t="48771" x="3962400" y="5014913"/>
          <p14:tracePt t="48778" x="3976688" y="5029200"/>
          <p14:tracePt t="48788" x="3976688" y="5043488"/>
          <p14:tracePt t="48801" x="3976688" y="5057775"/>
          <p14:tracePt t="48809" x="3990975" y="5057775"/>
          <p14:tracePt t="48818" x="3990975" y="5065713"/>
          <p14:tracePt t="48833" x="3998913" y="5065713"/>
          <p14:tracePt t="48842" x="3998913" y="5080000"/>
          <p14:tracePt t="48857" x="4013200" y="5080000"/>
          <p14:tracePt t="48866" x="4013200" y="5094288"/>
          <p14:tracePt t="48881" x="4027488" y="5094288"/>
          <p14:tracePt t="48897" x="4041775" y="5108575"/>
          <p14:tracePt t="48914" x="4049713" y="5116513"/>
          <p14:tracePt t="48930" x="4064000" y="5116513"/>
          <p14:tracePt t="48939" x="4078288" y="5130800"/>
          <p14:tracePt t="48947" x="4092575" y="5130800"/>
          <p14:tracePt t="48957" x="4092575" y="5145088"/>
          <p14:tracePt t="48964" x="4100513" y="5145088"/>
          <p14:tracePt t="48974" x="4114800" y="5145088"/>
          <p14:tracePt t="48980" x="4129088" y="5159375"/>
          <p14:tracePt t="48991" x="4143375" y="5159375"/>
          <p14:tracePt t="48996" x="4151313" y="5167313"/>
          <p14:tracePt t="49008" x="4179888" y="5167313"/>
          <p14:tracePt t="49012" x="4202113" y="5167313"/>
          <p14:tracePt t="49024" x="4216400" y="5181600"/>
          <p14:tracePt t="49027" x="4230688" y="5181600"/>
          <p14:tracePt t="49041" x="4252913" y="5181600"/>
          <p14:tracePt t="49044" x="4281488" y="5181600"/>
          <p14:tracePt t="49057" x="4295775" y="5181600"/>
          <p14:tracePt t="49060" x="4318000" y="5181600"/>
          <p14:tracePt t="49073" x="4346575" y="5181600"/>
          <p14:tracePt t="49076" x="4354513" y="5181600"/>
          <p14:tracePt t="49085" x="4368800" y="5181600"/>
          <p14:tracePt t="49093" x="4383088" y="5181600"/>
          <p14:tracePt t="49107" x="4397375" y="5181600"/>
          <p14:tracePt t="49132" x="4405313" y="5181600"/>
          <p14:tracePt t="49326" x="4419600" y="5167313"/>
          <p14:tracePt t="49335" x="4433888" y="5145088"/>
          <p14:tracePt t="49343" x="4456113" y="5116513"/>
          <p14:tracePt t="49351" x="4484688" y="5080000"/>
          <p14:tracePt t="49359" x="4506913" y="5029200"/>
          <p14:tracePt t="49368" x="4535488" y="4992688"/>
          <p14:tracePt t="49376" x="4557713" y="4956175"/>
          <p14:tracePt t="49384" x="4572000" y="4927600"/>
          <p14:tracePt t="49392" x="4586288" y="4905375"/>
          <p14:tracePt t="49400" x="4608513" y="4862513"/>
          <p14:tracePt t="49408" x="4622800" y="4840288"/>
          <p14:tracePt t="49416" x="4651375" y="4811713"/>
          <p14:tracePt t="49424" x="4651375" y="4789488"/>
          <p14:tracePt t="49432" x="4659313" y="4775200"/>
          <p14:tracePt t="49442" x="4673600" y="4760913"/>
          <p14:tracePt t="49455" x="4687888" y="4752975"/>
          <p14:tracePt t="49464" x="4687888" y="4738688"/>
          <p14:tracePt t="49473" x="4702175" y="4724400"/>
          <p14:tracePt t="49487" x="4702175" y="4710113"/>
          <p14:tracePt t="49504" x="4702175" y="4702175"/>
          <p14:tracePt t="49592" x="4687888" y="4702175"/>
          <p14:tracePt t="49616" x="4673600" y="4702175"/>
          <p14:tracePt t="49633" x="4659313" y="4702175"/>
          <p14:tracePt t="49642" x="4651375" y="4702175"/>
          <p14:tracePt t="49650" x="4637088" y="4702175"/>
          <p14:tracePt t="49658" x="4622800" y="4702175"/>
          <p14:tracePt t="49666" x="4622800" y="4710113"/>
          <p14:tracePt t="49674" x="4608513" y="4710113"/>
          <p14:tracePt t="49682" x="4600575" y="4710113"/>
          <p14:tracePt t="49697" x="4586288" y="4724400"/>
          <p14:tracePt t="49707" x="4572000" y="4724400"/>
          <p14:tracePt t="49715" x="4572000" y="4738688"/>
          <p14:tracePt t="49724" x="4557713" y="4738688"/>
          <p14:tracePt t="49731" x="4557713" y="4752975"/>
          <p14:tracePt t="49746" x="4549775" y="4752975"/>
          <p14:tracePt t="49755" x="4549775" y="4760913"/>
          <p14:tracePt t="49770" x="4535488" y="4775200"/>
          <p14:tracePt t="49787" x="4535488" y="4789488"/>
          <p14:tracePt t="49803" x="4521200" y="4789488"/>
          <p14:tracePt t="49812" x="4521200" y="4803775"/>
          <p14:tracePt t="49821" x="4521200" y="4811713"/>
          <p14:tracePt t="49836" x="4521200" y="4826000"/>
          <p14:tracePt t="49844" x="4521200" y="4840288"/>
          <p14:tracePt t="49853" x="4506913" y="4840288"/>
          <p14:tracePt t="49860" x="4506913" y="4854575"/>
          <p14:tracePt t="49870" x="4506913" y="4862513"/>
          <p14:tracePt t="49876" x="4506913" y="4876800"/>
          <p14:tracePt t="49885" x="4506913" y="4891088"/>
          <p14:tracePt t="49893" x="4506913" y="4905375"/>
          <p14:tracePt t="49900" x="4506913" y="4913313"/>
          <p14:tracePt t="49909" x="4506913" y="4941888"/>
          <p14:tracePt t="49916" x="4506913" y="4956175"/>
          <p14:tracePt t="49932" x="4506913" y="4964113"/>
          <p14:tracePt t="49941" x="4506913" y="4978400"/>
          <p14:tracePt t="49949" x="4506913" y="4992688"/>
          <p14:tracePt t="49964" x="4506913" y="5006975"/>
          <p14:tracePt t="49980" x="4506913" y="5014913"/>
          <p14:tracePt t="49997" x="4506913" y="5029200"/>
          <p14:tracePt t="50006" x="4521200" y="5029200"/>
          <p14:tracePt t="50014" x="4521200" y="5043488"/>
          <p14:tracePt t="50029" x="4521200" y="5057775"/>
          <p14:tracePt t="50038" x="4521200" y="5065713"/>
          <p14:tracePt t="50053" x="4535488" y="5065713"/>
          <p14:tracePt t="50062" x="4535488" y="5080000"/>
          <p14:tracePt t="50086" x="4535488" y="5094288"/>
          <p14:tracePt t="50110" x="4549775" y="5094288"/>
          <p14:tracePt t="50119" x="4549775" y="5108575"/>
          <p14:tracePt t="50134" x="4549775" y="5116513"/>
          <p14:tracePt t="50142" x="4557713" y="5116513"/>
          <p14:tracePt t="50158" x="4557713" y="5130800"/>
          <p14:tracePt t="50167" x="4572000" y="5130800"/>
          <p14:tracePt t="50182" x="4572000" y="5145088"/>
          <p14:tracePt t="50214" x="4586288" y="5159375"/>
          <p14:tracePt t="50238" x="4586288" y="5167313"/>
          <p14:tracePt t="50263" x="4600575" y="5167313"/>
          <p14:tracePt t="50272" x="4600575" y="5181600"/>
          <p14:tracePt t="50303" x="4600575" y="5195888"/>
          <p14:tracePt t="50312" x="4608513" y="5195888"/>
          <p14:tracePt t="50336" x="4608513" y="5210175"/>
          <p14:tracePt t="50344" x="4622800" y="5210175"/>
          <p14:tracePt t="50368" x="4622800" y="5218113"/>
          <p14:tracePt t="50384" x="4637088" y="5218113"/>
          <p14:tracePt t="50400" x="4637088" y="5232400"/>
          <p14:tracePt t="50416" x="4651375" y="5232400"/>
          <p14:tracePt t="50433" x="4651375" y="5246688"/>
          <p14:tracePt t="50449" x="4659313" y="5246688"/>
          <p14:tracePt t="50465" x="4673600" y="5260975"/>
          <p14:tracePt t="50481" x="4687888" y="5268913"/>
          <p14:tracePt t="50497" x="4702175" y="5268913"/>
          <p14:tracePt t="50508" x="4702175" y="5283200"/>
          <p14:tracePt t="50515" x="4710113" y="5283200"/>
          <p14:tracePt t="50527" x="4724400" y="5297488"/>
          <p14:tracePt t="50539" x="4738688" y="5297488"/>
          <p14:tracePt t="50547" x="4752975" y="5297488"/>
          <p14:tracePt t="50559" x="4752975" y="5311775"/>
          <p14:tracePt t="50563" x="4760913" y="5311775"/>
          <p14:tracePt t="50576" x="4775200" y="5311775"/>
          <p14:tracePt t="50580" x="4789488" y="5319713"/>
          <p14:tracePt t="50592" x="4811713" y="5319713"/>
          <p14:tracePt t="50596" x="4826000" y="5319713"/>
          <p14:tracePt t="50608" x="4854575" y="5334000"/>
          <p14:tracePt t="50612" x="4862513" y="5334000"/>
          <p14:tracePt t="50624" x="4876800" y="5348288"/>
          <p14:tracePt t="50629" x="4905375" y="5348288"/>
          <p14:tracePt t="50640" x="4913313" y="5348288"/>
          <p14:tracePt t="50644" x="4927600" y="5362575"/>
          <p14:tracePt t="50654" x="4941888" y="5362575"/>
          <p14:tracePt t="50660" x="4956175" y="5362575"/>
          <p14:tracePt t="50671" x="4956175" y="5370513"/>
          <p14:tracePt t="50676" x="4964113" y="5370513"/>
          <p14:tracePt t="50687" x="4978400" y="5370513"/>
          <p14:tracePt t="50693" x="4992688" y="5370513"/>
          <p14:tracePt t="50708" x="5006975" y="5370513"/>
          <p14:tracePt t="50716" x="5014913" y="5370513"/>
          <p14:tracePt t="50724" x="5029200" y="5370513"/>
          <p14:tracePt t="50740" x="5043488" y="5370513"/>
          <p14:tracePt t="50749" x="5057775" y="5370513"/>
          <p14:tracePt t="50764" x="5065713" y="5370513"/>
          <p14:tracePt t="50774" x="5080000" y="5370513"/>
          <p14:tracePt t="50781" x="5094288" y="5370513"/>
          <p14:tracePt t="50797" x="5108575" y="5370513"/>
          <p14:tracePt t="50807" x="5116513" y="5370513"/>
          <p14:tracePt t="50814" x="5130800" y="5370513"/>
          <p14:tracePt t="50824" x="5145088" y="5370513"/>
          <p14:tracePt t="50837" x="5159375" y="5370513"/>
          <p14:tracePt t="50845" x="5167313" y="5370513"/>
          <p14:tracePt t="50855" x="5181600" y="5370513"/>
          <p14:tracePt t="50870" x="5195888" y="5370513"/>
          <p14:tracePt t="50878" x="5210175" y="5370513"/>
          <p14:tracePt t="50888" x="5218113" y="5370513"/>
          <p14:tracePt t="50894" x="5218113" y="5362575"/>
          <p14:tracePt t="50904" x="5232400" y="5362575"/>
          <p14:tracePt t="50911" x="5246688" y="5362575"/>
          <p14:tracePt t="50920" x="5260975" y="5348288"/>
          <p14:tracePt t="50927" x="5268913" y="5348288"/>
          <p14:tracePt t="50943" x="5283200" y="5348288"/>
          <p14:tracePt t="50952" x="5297488" y="5348288"/>
          <p14:tracePt t="50959" x="5297488" y="5334000"/>
          <p14:tracePt t="50966" x="5311775" y="5334000"/>
          <p14:tracePt t="50983" x="5319713" y="5319713"/>
          <p14:tracePt t="51007" x="5334000" y="5319713"/>
          <p14:tracePt t="51015" x="5348288" y="5311775"/>
          <p14:tracePt t="51039" x="5362575" y="5297488"/>
          <p14:tracePt t="51055" x="5370513" y="5297488"/>
          <p14:tracePt t="51064" x="5370513" y="5283200"/>
          <p14:tracePt t="51073" x="5384800" y="5268913"/>
          <p14:tracePt t="51096" x="5384800" y="5260975"/>
          <p14:tracePt t="51106" x="5399088" y="5260975"/>
          <p14:tracePt t="51113" x="5399088" y="5246688"/>
          <p14:tracePt t="51128" x="5399088" y="5232400"/>
          <p14:tracePt t="51144" x="5399088" y="5218113"/>
          <p14:tracePt t="51155" x="5399088" y="5210175"/>
          <p14:tracePt t="51161" x="5399088" y="5195888"/>
          <p14:tracePt t="51172" x="5399088" y="5181600"/>
          <p14:tracePt t="51177" x="5399088" y="5159375"/>
          <p14:tracePt t="51189" x="5384800" y="5145088"/>
          <p14:tracePt t="51193" x="5370513" y="5130800"/>
          <p14:tracePt t="51202" x="5362575" y="5116513"/>
          <p14:tracePt t="51210" x="5348288" y="5094288"/>
          <p14:tracePt t="51218" x="5334000" y="5080000"/>
          <p14:tracePt t="51225" x="5319713" y="5065713"/>
          <p14:tracePt t="51233" x="5319713" y="5057775"/>
          <p14:tracePt t="51241" x="5311775" y="5043488"/>
          <p14:tracePt t="51257" x="5297488" y="5029200"/>
          <p14:tracePt t="51266" x="5283200" y="5014913"/>
          <p14:tracePt t="51276" x="5268913" y="5014913"/>
          <p14:tracePt t="51282" x="5260975" y="5006975"/>
          <p14:tracePt t="51290" x="5232400" y="4992688"/>
          <p14:tracePt t="51298" x="5210175" y="4978400"/>
          <p14:tracePt t="51306" x="5195888" y="4964113"/>
          <p14:tracePt t="51314" x="5167313" y="4956175"/>
          <p14:tracePt t="51322" x="5145088" y="4941888"/>
          <p14:tracePt t="51330" x="5130800" y="4927600"/>
          <p14:tracePt t="51339" x="5108575" y="4913313"/>
          <p14:tracePt t="51346" x="5094288" y="4913313"/>
          <p14:tracePt t="51355" x="5080000" y="4905375"/>
          <p14:tracePt t="51363" x="5065713" y="4891088"/>
          <p14:tracePt t="51371" x="5057775" y="4891088"/>
          <p14:tracePt t="51379" x="5043488" y="4876800"/>
          <p14:tracePt t="51388" x="5029200" y="4876800"/>
          <p14:tracePt t="51395" x="5029200" y="4862513"/>
          <p14:tracePt t="51404" x="5014913" y="4862513"/>
          <p14:tracePt t="51411" x="5006975" y="4854575"/>
          <p14:tracePt t="51427" x="4992688" y="4840288"/>
          <p14:tracePt t="51437" x="4978400" y="4840288"/>
          <p14:tracePt t="51444" x="4964113" y="4826000"/>
          <p14:tracePt t="51453" x="4956175" y="4803775"/>
          <p14:tracePt t="51460" x="4941888" y="4803775"/>
          <p14:tracePt t="51469" x="4927600" y="4789488"/>
          <p14:tracePt t="51476" x="4913313" y="4775200"/>
          <p14:tracePt t="51484" x="4905375" y="4760913"/>
          <p14:tracePt t="51492" x="4891088" y="4760913"/>
          <p14:tracePt t="51500" x="4876800" y="4752975"/>
          <p14:tracePt t="51508" x="4862513" y="4738688"/>
          <p14:tracePt t="51524" x="4854575" y="4724400"/>
          <p14:tracePt t="51540" x="4840288" y="4710113"/>
          <p14:tracePt t="51556" x="4826000" y="4702175"/>
          <p14:tracePt t="51573" x="4826000" y="4687888"/>
          <p14:tracePt t="51589" x="4811713" y="4673600"/>
          <p14:tracePt t="51605" x="4811713" y="4659313"/>
          <p14:tracePt t="51621" x="4811713" y="4651375"/>
          <p14:tracePt t="51630" x="4803775" y="4651375"/>
          <p14:tracePt t="51645" x="4803775" y="4637088"/>
          <p14:tracePt t="51669" x="4803775" y="4622800"/>
          <p14:tracePt t="51687" x="4803775" y="4608513"/>
          <p14:tracePt t="51694" x="4789488" y="4608513"/>
          <p14:tracePt t="51703" x="4789488" y="4600575"/>
          <p14:tracePt t="51719" x="4789488" y="4586288"/>
          <p14:tracePt t="51743" x="4789488" y="4572000"/>
          <p14:tracePt t="51750" x="4775200" y="4572000"/>
          <p14:tracePt t="51767" x="4775200" y="4557713"/>
          <p14:tracePt t="51791" x="4775200" y="4549775"/>
          <p14:tracePt t="51799" x="4760913" y="4549775"/>
          <p14:tracePt t="51832" x="4752975" y="4535488"/>
          <p14:tracePt t="53371" x="4752975" y="4521200"/>
          <p14:tracePt t="53379" x="4752975" y="4498975"/>
          <p14:tracePt t="53391" x="4752975" y="4484688"/>
          <p14:tracePt t="53395" x="4760913" y="4470400"/>
          <p14:tracePt t="53409" x="4760913" y="4448175"/>
          <p14:tracePt t="53412" x="4775200" y="4433888"/>
          <p14:tracePt t="53427" x="4789488" y="4405313"/>
          <p14:tracePt t="53427" x="4789488" y="4383088"/>
          <p14:tracePt t="53438" x="4811713" y="4354513"/>
          <p14:tracePt t="53444" x="4826000" y="4332288"/>
          <p14:tracePt t="53456" x="4840288" y="4295775"/>
          <p14:tracePt t="53459" x="4876800" y="4252913"/>
          <p14:tracePt t="53473" x="4905375" y="4216400"/>
          <p14:tracePt t="53476" x="4913313" y="4179888"/>
          <p14:tracePt t="53485" x="4927600" y="4151313"/>
          <p14:tracePt t="53493" x="4956175" y="4129088"/>
          <p14:tracePt t="53501" x="4964113" y="4100513"/>
          <p14:tracePt t="53508" x="4978400" y="4078288"/>
          <p14:tracePt t="53516" x="4978400" y="4049713"/>
          <p14:tracePt t="53533" x="4978400" y="4041775"/>
          <p14:tracePt t="53541" x="4992688" y="4027488"/>
          <p14:tracePt t="53573" x="4992688" y="4013200"/>
          <p14:tracePt t="53597" x="4992688" y="3998913"/>
          <p14:tracePt t="53840" x="4992688" y="3990975"/>
          <p14:tracePt t="53864" x="4992688" y="3948113"/>
          <p14:tracePt t="53874" x="4978400" y="3911600"/>
          <p14:tracePt t="53881" x="4964113" y="3860800"/>
          <p14:tracePt t="53893" x="4941888" y="3824288"/>
          <p14:tracePt t="53896" x="4913313" y="3773488"/>
          <p14:tracePt t="53912" x="4891088" y="3736975"/>
          <p14:tracePt t="53912" x="4862513" y="3694113"/>
          <p14:tracePt t="53925" x="4840288" y="3657600"/>
          <p14:tracePt t="53928" x="4811713" y="3606800"/>
          <p14:tracePt t="53943" x="4789488" y="3570288"/>
          <p14:tracePt t="53945" x="4760913" y="3519488"/>
          <p14:tracePt t="53957" x="4738688" y="3482975"/>
          <p14:tracePt t="53961" x="4724400" y="3454400"/>
          <p14:tracePt t="53975" x="4702175" y="3432175"/>
          <p14:tracePt t="53978" x="4673600" y="3367088"/>
          <p14:tracePt t="53993" x="4651375" y="3316288"/>
          <p14:tracePt t="54004" x="4622800" y="3287713"/>
          <p14:tracePt t="54010" x="4608513" y="3279775"/>
          <p14:tracePt t="54021" x="4600575" y="3251200"/>
          <p14:tracePt t="54026" x="4586288" y="3236913"/>
          <p14:tracePt t="54034" x="4557713" y="3228975"/>
          <p14:tracePt t="54042" x="4549775" y="3214688"/>
          <p14:tracePt t="54050" x="4549775" y="3200400"/>
          <p14:tracePt t="54058" x="4535488" y="3200400"/>
          <p14:tracePt t="54066" x="4521200" y="3186113"/>
          <p14:tracePt t="54083" x="4506913" y="3186113"/>
          <p14:tracePt t="54091" x="4498975" y="3178175"/>
          <p14:tracePt t="54106" x="4484688" y="3178175"/>
          <p14:tracePt t="54122" x="4470400" y="3178175"/>
          <p14:tracePt t="54131" x="4456113" y="3178175"/>
          <p14:tracePt t="54155" x="4448175" y="3178175"/>
          <p14:tracePt t="54180" x="4448175" y="3163888"/>
          <p14:tracePt t="54195" x="4433888" y="3163888"/>
          <p14:tracePt t="54292" x="4448175" y="3163888"/>
          <p14:tracePt t="54308" x="4456113" y="3163888"/>
          <p14:tracePt t="54317" x="4470400" y="3149600"/>
          <p14:tracePt t="54325" x="4484688" y="3149600"/>
          <p14:tracePt t="54340" x="4498975" y="3149600"/>
          <p14:tracePt t="54349" x="4521200" y="3149600"/>
          <p14:tracePt t="54361" x="4535488" y="3135313"/>
          <p14:tracePt t="54365" x="4549775" y="3135313"/>
          <p14:tracePt t="54377" x="4557713" y="3135313"/>
          <p14:tracePt t="54381" x="4572000" y="3135313"/>
          <p14:tracePt t="54397" x="4586288" y="3135313"/>
          <p14:tracePt t="54408" x="4600575" y="3127375"/>
          <p14:tracePt t="54414" x="4608513" y="3127375"/>
          <p14:tracePt t="54427" x="4622800" y="3127375"/>
          <p14:tracePt t="54430" x="4637088" y="3127375"/>
          <p14:tracePt t="54441" x="4651375" y="3127375"/>
          <p14:tracePt t="54446" x="4659313" y="3127375"/>
          <p14:tracePt t="54462" x="4673600" y="3113088"/>
          <p14:tracePt t="54472" x="4687888" y="3113088"/>
          <p14:tracePt t="54487" x="4702175" y="3113088"/>
          <p14:tracePt t="54495" x="4710113" y="3113088"/>
          <p14:tracePt t="54505" x="4724400" y="3113088"/>
          <p14:tracePt t="54519" x="4738688" y="3113088"/>
          <p14:tracePt t="54527" x="4752975" y="3113088"/>
          <p14:tracePt t="54543" x="4760913" y="3113088"/>
          <p14:tracePt t="54551" x="4775200" y="3113088"/>
          <p14:tracePt t="54567" x="4789488" y="3113088"/>
          <p14:tracePt t="54575" x="4803775" y="3113088"/>
          <p14:tracePt t="54591" x="4811713" y="3113088"/>
          <p14:tracePt t="54607" x="4826000" y="3113088"/>
          <p14:tracePt t="54623" x="4840288" y="3113088"/>
          <p14:tracePt t="54632" x="4854575" y="3127375"/>
          <p14:tracePt t="54648" x="4862513" y="3127375"/>
          <p14:tracePt t="54659" x="4876800" y="3135313"/>
          <p14:tracePt t="54664" x="4891088" y="3135313"/>
          <p14:tracePt t="54677" x="4905375" y="3135313"/>
          <p14:tracePt t="54680" x="4913313" y="3149600"/>
          <p14:tracePt t="54696" x="4927600" y="3163888"/>
          <p14:tracePt t="54706" x="4941888" y="3163888"/>
          <p14:tracePt t="54713" x="4956175" y="3163888"/>
          <p14:tracePt t="54724" x="4956175" y="3178175"/>
          <p14:tracePt t="54729" x="4964113" y="3178175"/>
          <p14:tracePt t="54741" x="4964113" y="3186113"/>
          <p14:tracePt t="54745" x="4978400" y="3186113"/>
          <p14:tracePt t="54760" x="4978400" y="3200400"/>
          <p14:tracePt t="54770" x="4992688" y="3200400"/>
          <p14:tracePt t="54786" x="5006975" y="3214688"/>
          <p14:tracePt t="54803" x="5006975" y="3228975"/>
          <p14:tracePt t="54818" x="5014913" y="3236913"/>
          <p14:tracePt t="54834" x="5014913" y="3251200"/>
          <p14:tracePt t="54842" x="5029200" y="3251200"/>
          <p14:tracePt t="54850" x="5029200" y="3265488"/>
          <p14:tracePt t="54866" x="5043488" y="3279775"/>
          <p14:tracePt t="54882" x="5043488" y="3287713"/>
          <p14:tracePt t="54899" x="5043488" y="3302000"/>
          <p14:tracePt t="54909" x="5057775" y="3302000"/>
          <p14:tracePt t="54915" x="5057775" y="3316288"/>
          <p14:tracePt t="54940" x="5065713" y="3330575"/>
          <p14:tracePt t="54947" x="5065713" y="3338513"/>
          <p14:tracePt t="54971" x="5065713" y="3352800"/>
          <p14:tracePt t="54979" x="5080000" y="3367088"/>
          <p14:tracePt t="54995" x="5080000" y="3381375"/>
          <p14:tracePt t="55012" x="5080000" y="3389313"/>
          <p14:tracePt t="55023" x="5094288" y="3403600"/>
          <p14:tracePt t="55036" x="5094288" y="3417888"/>
          <p14:tracePt t="55044" x="5094288" y="3432175"/>
          <p14:tracePt t="55060" x="5094288" y="3440113"/>
          <p14:tracePt t="55070" x="5094288" y="3454400"/>
          <p14:tracePt t="55085" x="5108575" y="3468688"/>
          <p14:tracePt t="55093" x="5108575" y="3482975"/>
          <p14:tracePt t="55101" x="5108575" y="3490913"/>
          <p14:tracePt t="55116" x="5108575" y="3505200"/>
          <p14:tracePt t="55132" x="5108575" y="3519488"/>
          <p14:tracePt t="55144" x="5108575" y="3533775"/>
          <p14:tracePt t="55149" x="5116513" y="3541713"/>
          <p14:tracePt t="55158" x="5116513" y="3556000"/>
          <p14:tracePt t="55165" x="5116513" y="3570288"/>
          <p14:tracePt t="55173" x="5116513" y="3584575"/>
          <p14:tracePt t="55181" x="5116513" y="3592513"/>
          <p14:tracePt t="55189" x="5116513" y="3606800"/>
          <p14:tracePt t="55198" x="5130800" y="3635375"/>
          <p14:tracePt t="55206" x="5130800" y="3643313"/>
          <p14:tracePt t="55213" x="5130800" y="3657600"/>
          <p14:tracePt t="55222" x="5130800" y="3671888"/>
          <p14:tracePt t="55230" x="5130800" y="3686175"/>
          <p14:tracePt t="55238" x="5130800" y="3694113"/>
          <p14:tracePt t="55246" x="5130800" y="3708400"/>
          <p14:tracePt t="55255" x="5130800" y="3722688"/>
          <p14:tracePt t="55270" x="5130800" y="3736975"/>
          <p14:tracePt t="55278" x="5130800" y="3744913"/>
          <p14:tracePt t="55288" x="5130800" y="3759200"/>
          <p14:tracePt t="55303" x="5130800" y="3773488"/>
          <p14:tracePt t="55319" x="5130800" y="3787775"/>
          <p14:tracePt t="55327" x="5130800" y="3795713"/>
          <p14:tracePt t="55342" x="5130800" y="3810000"/>
          <p14:tracePt t="55351" x="5130800" y="3824288"/>
          <p14:tracePt t="55359" x="5130800" y="3838575"/>
          <p14:tracePt t="55375" x="5130800" y="3846513"/>
          <p14:tracePt t="55383" x="5116513" y="3860800"/>
          <p14:tracePt t="55391" x="5116513" y="3875088"/>
          <p14:tracePt t="55407" x="5116513" y="3889375"/>
          <p14:tracePt t="55415" x="5116513" y="3897313"/>
          <p14:tracePt t="55431" x="5116513" y="3911600"/>
          <p14:tracePt t="55442" x="5108575" y="3911600"/>
          <p14:tracePt t="55448" x="5108575" y="3925888"/>
          <p14:tracePt t="55463" x="5108575" y="3940175"/>
          <p14:tracePt t="55473" x="5108575" y="3948113"/>
          <p14:tracePt t="55480" x="5108575" y="3962400"/>
          <p14:tracePt t="55496" x="5094288" y="3976688"/>
          <p14:tracePt t="55507" x="5094288" y="3990975"/>
          <p14:tracePt t="55521" x="5094288" y="3998913"/>
          <p14:tracePt t="55529" x="5080000" y="4013200"/>
          <p14:tracePt t="55540" x="5080000" y="4027488"/>
          <p14:tracePt t="55553" x="5080000" y="4041775"/>
          <p14:tracePt t="55570" x="5065713" y="4049713"/>
          <p14:tracePt t="55586" x="5065713" y="4064000"/>
          <p14:tracePt t="55594" x="5065713" y="4078288"/>
          <p14:tracePt t="55609" x="5057775" y="4078288"/>
          <p14:tracePt t="55617" x="5057775" y="4092575"/>
          <p14:tracePt t="55625" x="5057775" y="4100513"/>
          <p14:tracePt t="55633" x="5043488" y="4100513"/>
          <p14:tracePt t="55641" x="5043488" y="4114800"/>
          <p14:tracePt t="55657" x="5043488" y="4129088"/>
          <p14:tracePt t="55666" x="5029200" y="4129088"/>
          <p14:tracePt t="55674" x="5029200" y="4143375"/>
          <p14:tracePt t="55690" x="5014913" y="4151313"/>
          <p14:tracePt t="55706" x="5014913" y="4165600"/>
          <p14:tracePt t="55714" x="5006975" y="4165600"/>
          <p14:tracePt t="55730" x="4992688" y="4179888"/>
          <p14:tracePt t="55743" x="4992688" y="4194175"/>
          <p14:tracePt t="55747" x="4978400" y="4202113"/>
          <p14:tracePt t="55762" x="4964113" y="4202113"/>
          <p14:tracePt t="55773" x="4964113" y="4216400"/>
          <p14:tracePt t="55779" x="4956175" y="4216400"/>
          <p14:tracePt t="55791" x="4956175" y="4230688"/>
          <p14:tracePt t="55795" x="4941888" y="4230688"/>
          <p14:tracePt t="55811" x="4941888" y="4244975"/>
          <p14:tracePt t="55828" x="4927600" y="4244975"/>
          <p14:tracePt t="55868" x="4927600" y="4252913"/>
          <p14:tracePt t="55876" x="4913313" y="4252913"/>
          <p14:tracePt t="55901" x="4905375" y="4252913"/>
          <p14:tracePt t="55909" x="4905375" y="4267200"/>
          <p14:tracePt t="55933" x="4891088" y="4267200"/>
          <p14:tracePt t="55950" x="4891088" y="4281488"/>
          <p14:tracePt t="55957" x="4876800" y="4281488"/>
          <p14:tracePt t="55973" x="4862513" y="4295775"/>
          <p14:tracePt t="55989" x="4854575" y="4303713"/>
          <p14:tracePt t="56005" x="4840288" y="4318000"/>
          <p14:tracePt t="56013" x="4826000" y="4318000"/>
          <p14:tracePt t="56026" x="4811713" y="4318000"/>
          <p14:tracePt t="56029" x="4811713" y="4332288"/>
          <p14:tracePt t="56043" x="4803775" y="4346575"/>
          <p14:tracePt t="56046" x="4789488" y="4346575"/>
          <p14:tracePt t="56070" x="4775200" y="4354513"/>
          <p14:tracePt t="56765" x="4775200" y="4346575"/>
          <p14:tracePt t="56805" x="4789488" y="4332288"/>
          <p14:tracePt t="56813" x="4789488" y="4318000"/>
          <p14:tracePt t="56827" x="4811713" y="4295775"/>
          <p14:tracePt t="56830" x="4854575" y="4252913"/>
          <p14:tracePt t="56846" x="4927600" y="4165600"/>
          <p14:tracePt t="56859" x="4956175" y="4143375"/>
          <p14:tracePt t="56862" x="5014913" y="4078288"/>
          <p14:tracePt t="56876" x="5057775" y="4041775"/>
          <p14:tracePt t="56879" x="5065713" y="4013200"/>
          <p14:tracePt t="56894" x="5094288" y="3976688"/>
          <p14:tracePt t="56894" x="5116513" y="3948113"/>
          <p14:tracePt t="56908" x="5130800" y="3925888"/>
          <p14:tracePt t="56911" x="5130800" y="3889375"/>
          <p14:tracePt t="56924" x="5145088" y="3846513"/>
          <p14:tracePt t="56928" x="5159375" y="3824288"/>
          <p14:tracePt t="56942" x="5159375" y="3787775"/>
          <p14:tracePt t="56945" x="5167313" y="3736975"/>
          <p14:tracePt t="56959" x="5167313" y="3694113"/>
          <p14:tracePt t="56959" x="5167313" y="3643313"/>
          <p14:tracePt t="56967" x="5167313" y="3592513"/>
          <p14:tracePt t="56975" x="5167313" y="3556000"/>
          <p14:tracePt t="56983" x="5167313" y="3519488"/>
          <p14:tracePt t="56991" x="5159375" y="3482975"/>
          <p14:tracePt t="57000" x="5145088" y="3440113"/>
          <p14:tracePt t="57008" x="5145088" y="3417888"/>
          <p14:tracePt t="57016" x="5130800" y="3389313"/>
          <p14:tracePt t="57025" x="5116513" y="3381375"/>
          <p14:tracePt t="57033" x="5116513" y="3352800"/>
          <p14:tracePt t="57041" x="5116513" y="3338513"/>
          <p14:tracePt t="57049" x="5108575" y="3338513"/>
          <p14:tracePt t="57059" x="5094288" y="3330575"/>
          <p14:tracePt t="57066" x="5094288" y="3316288"/>
          <p14:tracePt t="57074" x="5080000" y="3316288"/>
          <p14:tracePt t="57081" x="5080000" y="3302000"/>
          <p14:tracePt t="57096" x="5065713" y="3302000"/>
          <p14:tracePt t="57120" x="5057775" y="3302000"/>
          <p14:tracePt t="57145" x="5043488" y="3302000"/>
          <p14:tracePt t="57177" x="5029200" y="3302000"/>
          <p14:tracePt t="57187" x="5029200" y="3316288"/>
          <p14:tracePt t="57201" x="5029200" y="3338513"/>
          <p14:tracePt t="57210" x="5029200" y="3352800"/>
          <p14:tracePt t="57218" x="5014913" y="3367088"/>
          <p14:tracePt t="57226" x="5014913" y="3389313"/>
          <p14:tracePt t="57234" x="5014913" y="3417888"/>
          <p14:tracePt t="57242" x="5014913" y="3440113"/>
          <p14:tracePt t="57250" x="5014913" y="3454400"/>
          <p14:tracePt t="57258" x="5014913" y="3482975"/>
          <p14:tracePt t="57266" x="5014913" y="3505200"/>
          <p14:tracePt t="57275" x="5014913" y="3533775"/>
          <p14:tracePt t="57283" x="5029200" y="3556000"/>
          <p14:tracePt t="57291" x="5043488" y="3584575"/>
          <p14:tracePt t="57299" x="5057775" y="3621088"/>
          <p14:tracePt t="57307" x="5057775" y="3635375"/>
          <p14:tracePt t="57315" x="5065713" y="3657600"/>
          <p14:tracePt t="57325" x="5065713" y="3694113"/>
          <p14:tracePt t="57332" x="5065713" y="3722688"/>
          <p14:tracePt t="57340" x="5080000" y="3736975"/>
          <p14:tracePt t="57348" x="5080000" y="3759200"/>
          <p14:tracePt t="57356" x="5080000" y="3787775"/>
          <p14:tracePt t="57363" x="5080000" y="3795713"/>
          <p14:tracePt t="57372" x="5080000" y="3810000"/>
          <p14:tracePt t="57380" x="5080000" y="3838575"/>
          <p14:tracePt t="57388" x="5080000" y="3846513"/>
          <p14:tracePt t="57396" x="5080000" y="3860800"/>
          <p14:tracePt t="57405" x="5080000" y="3889375"/>
          <p14:tracePt t="57412" x="5065713" y="3897313"/>
          <p14:tracePt t="57422" x="5057775" y="3925888"/>
          <p14:tracePt t="57429" x="5043488" y="3940175"/>
          <p14:tracePt t="57438" x="5029200" y="3948113"/>
          <p14:tracePt t="57445" x="5014913" y="3962400"/>
          <p14:tracePt t="57455" x="5006975" y="3990975"/>
          <p14:tracePt t="57461" x="5006975" y="3998913"/>
          <p14:tracePt t="57471" x="4992688" y="4013200"/>
          <p14:tracePt t="57476" x="4978400" y="4027488"/>
          <p14:tracePt t="57488" x="4964113" y="4049713"/>
          <p14:tracePt t="57493" x="4956175" y="4064000"/>
          <p14:tracePt t="57504" x="4941888" y="4078288"/>
          <p14:tracePt t="57509" x="4927600" y="4092575"/>
          <p14:tracePt t="57520" x="4927600" y="4100513"/>
          <p14:tracePt t="57526" x="4905375" y="4114800"/>
          <p14:tracePt t="57536" x="4905375" y="4129088"/>
          <p14:tracePt t="57542" x="4891088" y="4143375"/>
          <p14:tracePt t="57553" x="4876800" y="4151313"/>
          <p14:tracePt t="57557" x="4862513" y="4179888"/>
          <p14:tracePt t="57570" x="4840288" y="4194175"/>
          <p14:tracePt t="57574" x="4840288" y="4202113"/>
          <p14:tracePt t="57586" x="4811713" y="4216400"/>
          <p14:tracePt t="57591" x="4803775" y="4244975"/>
          <p14:tracePt t="57604" x="4789488" y="4252913"/>
          <p14:tracePt t="57608" x="4760913" y="4267200"/>
          <p14:tracePt t="57621" x="4760913" y="4281488"/>
          <p14:tracePt t="57625" x="4752975" y="4281488"/>
          <p14:tracePt t="57637" x="4738688" y="4281488"/>
          <p14:tracePt t="57641" x="4738688" y="4295775"/>
          <p14:tracePt t="57655" x="4738688" y="4303713"/>
          <p14:tracePt t="58050" x="4738688" y="4295775"/>
          <p14:tracePt t="58074" x="4752975" y="4295775"/>
          <p14:tracePt t="58082" x="4752975" y="4281488"/>
          <p14:tracePt t="58106" x="4760913" y="4267200"/>
          <p14:tracePt t="58115" x="4760913" y="4252913"/>
          <p14:tracePt t="58124" x="4775200" y="4252913"/>
          <p14:tracePt t="58132" x="4789488" y="4230688"/>
          <p14:tracePt t="58140" x="4811713" y="4202113"/>
          <p14:tracePt t="58148" x="4840288" y="4179888"/>
          <p14:tracePt t="58156" x="4876800" y="4129088"/>
          <p14:tracePt t="58164" x="4905375" y="4078288"/>
          <p14:tracePt t="58172" x="4927600" y="4049713"/>
          <p14:tracePt t="58180" x="4956175" y="4013200"/>
          <p14:tracePt t="58189" x="4978400" y="3990975"/>
          <p14:tracePt t="58196" x="5006975" y="3948113"/>
          <p14:tracePt t="58206" x="5014913" y="3925888"/>
          <p14:tracePt t="58213" x="5029200" y="3897313"/>
          <p14:tracePt t="58222" x="5043488" y="3889375"/>
          <p14:tracePt t="58229" x="5057775" y="3846513"/>
          <p14:tracePt t="58238" x="5065713" y="3824288"/>
          <p14:tracePt t="58245" x="5065713" y="3787775"/>
          <p14:tracePt t="58255" x="5080000" y="3744913"/>
          <p14:tracePt t="58261" x="5080000" y="3708400"/>
          <p14:tracePt t="58271" x="5080000" y="3657600"/>
          <p14:tracePt t="58278" x="5080000" y="3621088"/>
          <p14:tracePt t="58287" x="5080000" y="3570288"/>
          <p14:tracePt t="58294" x="5080000" y="3519488"/>
          <p14:tracePt t="58303" x="5080000" y="3490913"/>
          <p14:tracePt t="58310" x="5065713" y="3454400"/>
          <p14:tracePt t="58320" x="5057775" y="3432175"/>
          <p14:tracePt t="58326" x="5043488" y="3403600"/>
          <p14:tracePt t="58336" x="5029200" y="3381375"/>
          <p14:tracePt t="58342" x="5014913" y="3352800"/>
          <p14:tracePt t="58353" x="5006975" y="3338513"/>
          <p14:tracePt t="58358" x="4992688" y="3316288"/>
          <p14:tracePt t="58369" x="4978400" y="3302000"/>
          <p14:tracePt t="58374" x="4964113" y="3287713"/>
          <p14:tracePt t="58386" x="4956175" y="3287713"/>
          <p14:tracePt t="58390" x="4956175" y="3279775"/>
          <p14:tracePt t="58413" x="4941888" y="3265488"/>
          <p14:tracePt t="58470" x="4941888" y="3279775"/>
          <p14:tracePt t="58486" x="4941888" y="3287713"/>
          <p14:tracePt t="58495" x="4941888" y="3302000"/>
          <p14:tracePt t="58504" x="4941888" y="3316288"/>
          <p14:tracePt t="58511" x="4941888" y="3338513"/>
          <p14:tracePt t="58522" x="4941888" y="3367088"/>
          <p14:tracePt t="58528" x="4941888" y="3389313"/>
          <p14:tracePt t="58538" x="4941888" y="3403600"/>
          <p14:tracePt t="58544" x="4956175" y="3432175"/>
          <p14:tracePt t="58555" x="4964113" y="3482975"/>
          <p14:tracePt t="58560" x="4964113" y="3490913"/>
          <p14:tracePt t="58568" x="4964113" y="3533775"/>
          <p14:tracePt t="58577" x="4978400" y="3556000"/>
          <p14:tracePt t="58584" x="4992688" y="3592513"/>
          <p14:tracePt t="58593" x="4992688" y="3621088"/>
          <p14:tracePt t="58600" x="4992688" y="3657600"/>
          <p14:tracePt t="58608" x="5006975" y="3686175"/>
          <p14:tracePt t="58617" x="5006975" y="3708400"/>
          <p14:tracePt t="58625" x="5006975" y="3744913"/>
          <p14:tracePt t="58633" x="5006975" y="3773488"/>
          <p14:tracePt t="58642" x="5006975" y="3810000"/>
          <p14:tracePt t="58649" x="5006975" y="3838575"/>
          <p14:tracePt t="58658" x="5006975" y="3860800"/>
          <p14:tracePt t="58665" x="5006975" y="3897313"/>
          <p14:tracePt t="58675" x="5006975" y="3925888"/>
          <p14:tracePt t="58683" x="5006975" y="3948113"/>
          <p14:tracePt t="58689" x="4992688" y="3976688"/>
          <p14:tracePt t="58697" x="4978400" y="4013200"/>
          <p14:tracePt t="58709" x="4964113" y="4027488"/>
          <p14:tracePt t="58716" x="4964113" y="4049713"/>
          <p14:tracePt t="58723" x="4956175" y="4078288"/>
          <p14:tracePt t="58729" x="4941888" y="4100513"/>
          <p14:tracePt t="58745" x="4927600" y="4129088"/>
          <p14:tracePt t="58756" x="4913313" y="4143375"/>
          <p14:tracePt t="58762" x="4913313" y="4151313"/>
          <p14:tracePt t="58773" x="4905375" y="4165600"/>
          <p14:tracePt t="58778" x="4891088" y="4179888"/>
          <p14:tracePt t="58790" x="4876800" y="4194175"/>
          <p14:tracePt t="58794" x="4862513" y="4202113"/>
          <p14:tracePt t="58807" x="4862513" y="4216400"/>
          <p14:tracePt t="58811" x="4854575" y="4216400"/>
          <p14:tracePt t="58824" x="4840288" y="4230688"/>
          <p14:tracePt t="58828" x="4826000" y="4244975"/>
          <p14:tracePt t="58842" x="4811713" y="4252913"/>
          <p14:tracePt t="58858" x="4803775" y="4252913"/>
          <p14:tracePt t="58866" x="4803775" y="4267200"/>
          <p14:tracePt t="58882" x="4789488" y="4281488"/>
          <p14:tracePt t="60385" x="4789488" y="4267200"/>
          <p14:tracePt t="60394" x="4789488" y="4252913"/>
          <p14:tracePt t="60404" x="4789488" y="4244975"/>
          <p14:tracePt t="60417" x="4803775" y="4230688"/>
          <p14:tracePt t="60426" x="4803775" y="4216400"/>
          <p14:tracePt t="60435" x="4826000" y="4202113"/>
          <p14:tracePt t="60443" x="4840288" y="4202113"/>
          <p14:tracePt t="60451" x="4862513" y="4179888"/>
          <p14:tracePt t="60459" x="4891088" y="4179888"/>
          <p14:tracePt t="60467" x="4927600" y="4165600"/>
          <p14:tracePt t="60475" x="4964113" y="4151313"/>
          <p14:tracePt t="60483" x="5006975" y="4143375"/>
          <p14:tracePt t="60492" x="5057775" y="4114800"/>
          <p14:tracePt t="60499" x="5108575" y="4100513"/>
          <p14:tracePt t="60507" x="5167313" y="4078288"/>
          <p14:tracePt t="60516" x="5232400" y="4049713"/>
          <p14:tracePt t="60524" x="5311775" y="4027488"/>
          <p14:tracePt t="60532" x="5399088" y="3998913"/>
          <p14:tracePt t="60542" x="5472113" y="3962400"/>
          <p14:tracePt t="60549" x="5565775" y="3925888"/>
          <p14:tracePt t="60556" x="5653088" y="3889375"/>
          <p14:tracePt t="60564" x="5740400" y="3838575"/>
          <p14:tracePt t="60575" x="5827713" y="3795713"/>
          <p14:tracePt t="60583" x="5856288" y="3773488"/>
          <p14:tracePt t="60589" x="5907088" y="3744913"/>
          <p14:tracePt t="60596" x="5957888" y="3722688"/>
          <p14:tracePt t="60609" x="5980113" y="3694113"/>
          <p14:tracePt t="60616" x="6022975" y="3671888"/>
          <p14:tracePt t="60623" x="6059488" y="3635375"/>
          <p14:tracePt t="60630" x="6081713" y="3592513"/>
          <p14:tracePt t="60643" x="6110288" y="3570288"/>
          <p14:tracePt t="60651" x="6132513" y="3519488"/>
          <p14:tracePt t="60657" x="6183313" y="3440113"/>
          <p14:tracePt t="60663" x="6226175" y="3367088"/>
          <p14:tracePt t="60673" x="6248400" y="3302000"/>
          <p14:tracePt t="60679" x="6284913" y="3228975"/>
          <p14:tracePt t="60692" x="6299200" y="3186113"/>
          <p14:tracePt t="60694" x="6335713" y="3084513"/>
          <p14:tracePt t="60702" x="6335713" y="3062288"/>
          <p14:tracePt t="60710" x="6350000" y="3011488"/>
          <p14:tracePt t="60718" x="6364288" y="2946400"/>
          <p14:tracePt t="60726" x="6364288" y="2895600"/>
          <p14:tracePt t="60734" x="6364288" y="2844800"/>
          <p14:tracePt t="60742" x="6364288" y="2808288"/>
          <p14:tracePt t="60750" x="6378575" y="2771775"/>
          <p14:tracePt t="60758" x="6378575" y="2720975"/>
          <p14:tracePt t="60766" x="6386513" y="2670175"/>
          <p14:tracePt t="60774" x="6400800" y="2605088"/>
          <p14:tracePt t="60782" x="6400800" y="2554288"/>
          <p14:tracePt t="60791" x="6415088" y="2525713"/>
          <p14:tracePt t="60799" x="6415088" y="2474913"/>
          <p14:tracePt t="60807" x="6415088" y="2424113"/>
          <p14:tracePt t="60815" x="6415088" y="2387600"/>
          <p14:tracePt t="60825" x="6415088" y="2365375"/>
          <p14:tracePt t="60832" x="6415088" y="2322513"/>
          <p14:tracePt t="60840" x="6415088" y="2286000"/>
          <p14:tracePt t="60848" x="6415088" y="2263775"/>
          <p14:tracePt t="60856" x="6400800" y="2220913"/>
          <p14:tracePt t="60864" x="6400800" y="2170113"/>
          <p14:tracePt t="60872" x="6400800" y="2162175"/>
          <p14:tracePt t="60879" x="6400800" y="2133600"/>
          <p14:tracePt t="60888" x="6400800" y="2111375"/>
          <p14:tracePt t="60896" x="6400800" y="2097088"/>
          <p14:tracePt t="60904" x="6400800" y="2068513"/>
          <p14:tracePt t="60912" x="6400800" y="2060575"/>
          <p14:tracePt t="60927" x="6400800" y="2046288"/>
          <p14:tracePt t="60936" x="6386513" y="2046288"/>
          <p14:tracePt t="60951" x="6386513" y="2032000"/>
          <p14:tracePt t="61024" x="6400800" y="2032000"/>
          <p14:tracePt t="61057" x="6415088" y="2032000"/>
          <p14:tracePt t="61065" x="6429375" y="2032000"/>
          <p14:tracePt t="61074" x="6429375" y="2017713"/>
          <p14:tracePt t="61081" x="6437313" y="2017713"/>
          <p14:tracePt t="61090" x="6451600" y="2017713"/>
          <p14:tracePt t="61097" x="6465888" y="2017713"/>
          <p14:tracePt t="61106" x="6480175" y="2017713"/>
          <p14:tracePt t="61113" x="6488113" y="2017713"/>
          <p14:tracePt t="61122" x="6516688" y="2017713"/>
          <p14:tracePt t="61130" x="6530975" y="2017713"/>
          <p14:tracePt t="61139" x="6538913" y="2017713"/>
          <p14:tracePt t="61146" x="6567488" y="2032000"/>
          <p14:tracePt t="61155" x="6589713" y="2032000"/>
          <p14:tracePt t="61162" x="6604000" y="2046288"/>
          <p14:tracePt t="61172" x="6618288" y="2060575"/>
          <p14:tracePt t="61178" x="6640513" y="2060575"/>
          <p14:tracePt t="61188" x="6654800" y="2068513"/>
          <p14:tracePt t="61194" x="6669088" y="2082800"/>
          <p14:tracePt t="61205" x="6683375" y="2097088"/>
          <p14:tracePt t="61211" x="6705600" y="2111375"/>
          <p14:tracePt t="61221" x="6719888" y="2119313"/>
          <p14:tracePt t="61227" x="6742113" y="2133600"/>
          <p14:tracePt t="61235" x="6756400" y="2147888"/>
          <p14:tracePt t="61243" x="6784975" y="2162175"/>
          <p14:tracePt t="61251" x="6807200" y="2184400"/>
          <p14:tracePt t="61259" x="6835775" y="2212975"/>
          <p14:tracePt t="61267" x="6843713" y="2220913"/>
          <p14:tracePt t="61275" x="6872288" y="2235200"/>
          <p14:tracePt t="61283" x="6894513" y="2263775"/>
          <p14:tracePt t="61292" x="6908800" y="2286000"/>
          <p14:tracePt t="61300" x="6937375" y="2300288"/>
          <p14:tracePt t="61308" x="6945313" y="2322513"/>
          <p14:tracePt t="61316" x="6973888" y="2351088"/>
          <p14:tracePt t="61326" x="6988175" y="2365375"/>
          <p14:tracePt t="61333" x="7010400" y="2401888"/>
          <p14:tracePt t="61340" x="7010400" y="2416175"/>
          <p14:tracePt t="61348" x="7024688" y="2438400"/>
          <p14:tracePt t="61358" x="7024688" y="2474913"/>
          <p14:tracePt t="61364" x="7038975" y="2489200"/>
          <p14:tracePt t="61372" x="7046913" y="2517775"/>
          <p14:tracePt t="61380" x="7046913" y="2554288"/>
          <p14:tracePt t="61388" x="7061200" y="2576513"/>
          <p14:tracePt t="61396" x="7061200" y="2590800"/>
          <p14:tracePt t="61405" x="7061200" y="2619375"/>
          <p14:tracePt t="61412" x="7075488" y="2641600"/>
          <p14:tracePt t="61421" x="7075488" y="2655888"/>
          <p14:tracePt t="61428" x="7089775" y="2678113"/>
          <p14:tracePt t="61437" x="7089775" y="2706688"/>
          <p14:tracePt t="61444" x="7097713" y="2728913"/>
          <p14:tracePt t="61453" x="7097713" y="2757488"/>
          <p14:tracePt t="61461" x="7097713" y="2779713"/>
          <p14:tracePt t="61470" x="7097713" y="2822575"/>
          <p14:tracePt t="61477" x="7097713" y="2844800"/>
          <p14:tracePt t="61486" x="7112000" y="2859088"/>
          <p14:tracePt t="61493" x="7112000" y="2895600"/>
          <p14:tracePt t="61503" x="7112000" y="2909888"/>
          <p14:tracePt t="61510" x="7112000" y="2932113"/>
          <p14:tracePt t="61519" x="7126288" y="2960688"/>
          <p14:tracePt t="61526" x="7126288" y="2982913"/>
          <p14:tracePt t="61536" x="7126288" y="3025775"/>
          <p14:tracePt t="61542" x="7126288" y="3033713"/>
          <p14:tracePt t="61552" x="7126288" y="3048000"/>
          <p14:tracePt t="61558" x="7140575" y="3084513"/>
          <p14:tracePt t="61569" x="7140575" y="3113088"/>
          <p14:tracePt t="61574" x="7140575" y="3127375"/>
          <p14:tracePt t="61586" x="7140575" y="3178175"/>
          <p14:tracePt t="61590" x="7140575" y="3186113"/>
          <p14:tracePt t="61602" x="7140575" y="3228975"/>
          <p14:tracePt t="61606" x="7140575" y="3251200"/>
          <p14:tracePt t="61619" x="7140575" y="3287713"/>
          <p14:tracePt t="61623" x="7140575" y="3316288"/>
          <p14:tracePt t="61636" x="7140575" y="3338513"/>
          <p14:tracePt t="61639" x="7140575" y="3381375"/>
          <p14:tracePt t="61653" x="7140575" y="3403600"/>
          <p14:tracePt t="61656" x="7148513" y="3432175"/>
          <p14:tracePt t="61669" x="7148513" y="3454400"/>
          <p14:tracePt t="61672" x="7148513" y="3482975"/>
          <p14:tracePt t="61685" x="7148513" y="3505200"/>
          <p14:tracePt t="61689" x="7148513" y="3533775"/>
          <p14:tracePt t="61703" x="7148513" y="3556000"/>
          <p14:tracePt t="61706" x="7148513" y="3584575"/>
          <p14:tracePt t="61719" x="7148513" y="3606800"/>
          <p14:tracePt t="61720" x="7148513" y="3643313"/>
          <p14:tracePt t="61727" x="7148513" y="3686175"/>
          <p14:tracePt t="61737" x="7148513" y="3722688"/>
          <p14:tracePt t="61744" x="7148513" y="3736975"/>
          <p14:tracePt t="61753" x="7140575" y="3787775"/>
          <p14:tracePt t="61760" x="7140575" y="3810000"/>
          <p14:tracePt t="61769" x="7126288" y="3846513"/>
          <p14:tracePt t="61776" x="7126288" y="3889375"/>
          <p14:tracePt t="61786" x="7126288" y="3911600"/>
          <p14:tracePt t="61792" x="7112000" y="3940175"/>
          <p14:tracePt t="61803" x="7097713" y="3976688"/>
          <p14:tracePt t="61808" x="7097713" y="3998913"/>
          <p14:tracePt t="61819" x="7089775" y="4027488"/>
          <p14:tracePt t="61824" x="7075488" y="4078288"/>
          <p14:tracePt t="61835" x="7061200" y="4100513"/>
          <p14:tracePt t="61841" x="7061200" y="4143375"/>
          <p14:tracePt t="61853" x="7046913" y="4151313"/>
          <p14:tracePt t="61856" x="7046913" y="4194175"/>
          <p14:tracePt t="61869" x="7038975" y="4216400"/>
          <p14:tracePt t="61873" x="7024688" y="4244975"/>
          <p14:tracePt t="61886" x="7024688" y="4267200"/>
          <p14:tracePt t="61889" x="7010400" y="4295775"/>
          <p14:tracePt t="61903" x="7010400" y="4303713"/>
          <p14:tracePt t="61906" x="6996113" y="4332288"/>
          <p14:tracePt t="61919" x="6988175" y="4354513"/>
          <p14:tracePt t="61923" x="6988175" y="4383088"/>
          <p14:tracePt t="61936" x="6973888" y="4397375"/>
          <p14:tracePt t="61939" x="6973888" y="4433888"/>
          <p14:tracePt t="61952" x="6959600" y="4448175"/>
          <p14:tracePt t="61954" x="6945313" y="4484688"/>
          <p14:tracePt t="61962" x="6945313" y="4506913"/>
          <p14:tracePt t="61971" x="6937375" y="4535488"/>
          <p14:tracePt t="61978" x="6923088" y="4572000"/>
          <p14:tracePt t="61987" x="6908800" y="4608513"/>
          <p14:tracePt t="61994" x="6908800" y="4637088"/>
          <p14:tracePt t="62003" x="6886575" y="4673600"/>
          <p14:tracePt t="62010" x="6886575" y="4687888"/>
          <p14:tracePt t="62019" x="6872288" y="4710113"/>
          <p14:tracePt t="62026" x="6858000" y="4738688"/>
          <p14:tracePt t="62036" x="6843713" y="4760913"/>
          <p14:tracePt t="62043" x="6835775" y="4775200"/>
          <p14:tracePt t="62053" x="6821488" y="4803775"/>
          <p14:tracePt t="62059" x="6807200" y="4811713"/>
          <p14:tracePt t="62070" x="6792913" y="4811713"/>
          <p14:tracePt t="62075" x="6784975" y="4826000"/>
          <p14:tracePt t="62086" x="6770688" y="4840288"/>
          <p14:tracePt t="62091" x="6756400" y="4854575"/>
          <p14:tracePt t="62103" x="6734175" y="4862513"/>
          <p14:tracePt t="62107" x="6719888" y="4876800"/>
          <p14:tracePt t="62120" x="6705600" y="4891088"/>
          <p14:tracePt t="62123" x="6691313" y="4905375"/>
          <p14:tracePt t="62136" x="6669088" y="4913313"/>
          <p14:tracePt t="62140" x="6654800" y="4941888"/>
          <p14:tracePt t="62153" x="6632575" y="4956175"/>
          <p14:tracePt t="62157" x="6604000" y="4964113"/>
          <p14:tracePt t="62169" x="6589713" y="4978400"/>
          <p14:tracePt t="62173" x="6567488" y="4992688"/>
          <p14:tracePt t="62186" x="6530975" y="5029200"/>
          <p14:tracePt t="62190" x="6502400" y="5043488"/>
          <p14:tracePt t="62203" x="6488113" y="5043488"/>
          <p14:tracePt t="62206" x="6451600" y="5065713"/>
          <p14:tracePt t="62219" x="6415088" y="5080000"/>
          <p14:tracePt t="62223" x="6386513" y="5108575"/>
          <p14:tracePt t="62236" x="6350000" y="5116513"/>
          <p14:tracePt t="62239" x="6335713" y="5116513"/>
          <p14:tracePt t="62252" x="6276975" y="5159375"/>
          <p14:tracePt t="62256" x="6248400" y="5167313"/>
          <p14:tracePt t="62270" x="6234113" y="5181600"/>
          <p14:tracePt t="62271" x="6197600" y="5195888"/>
          <p14:tracePt t="62277" x="6175375" y="5210175"/>
          <p14:tracePt t="62287" x="6146800" y="5218113"/>
          <p14:tracePt t="62294" x="6110288" y="5232400"/>
          <p14:tracePt t="62303" x="6081713" y="5246688"/>
          <p14:tracePt t="62310" x="6030913" y="5260975"/>
          <p14:tracePt t="62319" x="6022975" y="5268913"/>
          <p14:tracePt t="62326" x="5994400" y="5283200"/>
          <p14:tracePt t="62335" x="5972175" y="5297488"/>
          <p14:tracePt t="62342" x="5943600" y="5311775"/>
          <p14:tracePt t="62352" x="5907088" y="5311775"/>
          <p14:tracePt t="62358" x="5870575" y="5334000"/>
          <p14:tracePt t="62369" x="5827713" y="5348288"/>
          <p14:tracePt t="62374" x="5791200" y="5362575"/>
          <p14:tracePt t="62386" x="5740400" y="5370513"/>
          <p14:tracePt t="62390" x="5675313" y="5384800"/>
          <p14:tracePt t="62402" x="5616575" y="5399088"/>
          <p14:tracePt t="62406" x="5551488" y="5413375"/>
          <p14:tracePt t="62420" x="5486400" y="5413375"/>
          <p14:tracePt t="62423" x="5421313" y="5421313"/>
          <p14:tracePt t="62436" x="5399088" y="5421313"/>
          <p14:tracePt t="62439" x="5348288" y="5421313"/>
          <p14:tracePt t="62453" x="5319713" y="5421313"/>
          <p14:tracePt t="62456" x="5297488" y="5421313"/>
          <p14:tracePt t="62470" x="5268913" y="5421313"/>
          <p14:tracePt t="62478" x="5260975" y="5421313"/>
          <p14:tracePt t="62495" x="5260975" y="5413375"/>
          <p14:tracePt t="62504" x="5268913" y="5399088"/>
          <p14:tracePt t="62511" x="5297488" y="5370513"/>
          <p14:tracePt t="62521" x="5384800" y="5319713"/>
          <p14:tracePt t="62528" x="5464175" y="5268913"/>
          <p14:tracePt t="62538" x="5551488" y="5232400"/>
          <p14:tracePt t="62544" x="5602288" y="5210175"/>
          <p14:tracePt t="62554" x="5703888" y="5159375"/>
          <p14:tracePt t="62560" x="5805488" y="5108575"/>
          <p14:tracePt t="62568" x="5907088" y="5065713"/>
          <p14:tracePt t="62576" x="6022975" y="5029200"/>
          <p14:tracePt t="62584" x="6110288" y="5006975"/>
          <p14:tracePt t="62592" x="6183313" y="4992688"/>
          <p14:tracePt t="62600" x="6262688" y="4964113"/>
          <p14:tracePt t="62608" x="6335713" y="4956175"/>
          <p14:tracePt t="62616" x="6400800" y="4956175"/>
          <p14:tracePt t="62625" x="6415088" y="4941888"/>
          <p14:tracePt t="62633" x="6465888" y="4941888"/>
          <p14:tracePt t="62641" x="6516688" y="4927600"/>
          <p14:tracePt t="62649" x="6581775" y="4913313"/>
          <p14:tracePt t="62658" x="6618288" y="4913313"/>
          <p14:tracePt t="62665" x="6654800" y="4905375"/>
          <p14:tracePt t="62674" x="6691313" y="4905375"/>
          <p14:tracePt t="62681" x="6742113" y="4905375"/>
          <p14:tracePt t="62689" x="6784975" y="4905375"/>
          <p14:tracePt t="62697" x="6835775" y="4905375"/>
          <p14:tracePt t="62706" x="6872288" y="4905375"/>
          <p14:tracePt t="62713" x="6923088" y="4905375"/>
          <p14:tracePt t="62722" x="6959600" y="4905375"/>
          <p14:tracePt t="62729" x="6996113" y="4913313"/>
          <p14:tracePt t="62738" x="7038975" y="4941888"/>
          <p14:tracePt t="62746" x="7061200" y="4956175"/>
          <p14:tracePt t="62755" x="7089775" y="4956175"/>
          <p14:tracePt t="62762" x="7126288" y="4978400"/>
          <p14:tracePt t="62771" x="7191375" y="4992688"/>
          <p14:tracePt t="62778" x="7199313" y="5006975"/>
          <p14:tracePt t="62787" x="7227888" y="5014913"/>
          <p14:tracePt t="62794" x="7264400" y="5029200"/>
          <p14:tracePt t="62803" x="7292975" y="5029200"/>
          <p14:tracePt t="62810" x="7300913" y="5043488"/>
          <p14:tracePt t="62820" x="7315200" y="5057775"/>
          <p14:tracePt t="62827" x="7329488" y="5057775"/>
          <p14:tracePt t="62836" x="7343775" y="5065713"/>
          <p14:tracePt t="62859" x="7351713" y="5065713"/>
          <p14:tracePt t="62867" x="7351713" y="5080000"/>
          <p14:tracePt t="62915" x="7351713" y="5094288"/>
          <p14:tracePt t="64233" x="7343775" y="5094288"/>
          <p14:tracePt t="64241" x="7329488" y="5094288"/>
          <p14:tracePt t="64249" x="7315200" y="5094288"/>
          <p14:tracePt t="64257" x="7300913" y="5094288"/>
          <p14:tracePt t="64265" x="7278688" y="5108575"/>
          <p14:tracePt t="64273" x="7242175" y="5108575"/>
          <p14:tracePt t="64281" x="7199313" y="5108575"/>
          <p14:tracePt t="64289" x="7162800" y="5108575"/>
          <p14:tracePt t="64297" x="7112000" y="5108575"/>
          <p14:tracePt t="64305" x="7046913" y="5080000"/>
          <p14:tracePt t="64313" x="6988175" y="5043488"/>
          <p14:tracePt t="64321" x="6908800" y="5014913"/>
          <p14:tracePt t="64330" x="6843713" y="4964113"/>
          <p14:tracePt t="64338" x="6770688" y="4927600"/>
          <p14:tracePt t="64346" x="6683375" y="4891088"/>
          <p14:tracePt t="64355" x="6604000" y="4840288"/>
          <p14:tracePt t="64362" x="6538913" y="4803775"/>
          <p14:tracePt t="64372" x="6465888" y="4760913"/>
          <p14:tracePt t="64378" x="6400800" y="4738688"/>
          <p14:tracePt t="64388" x="6335713" y="4702175"/>
          <p14:tracePt t="64395" x="6284913" y="4659313"/>
          <p14:tracePt t="64404" x="6234113" y="4637088"/>
          <p14:tracePt t="64411" x="6211888" y="4608513"/>
          <p14:tracePt t="64420" x="6183313" y="4586288"/>
          <p14:tracePt t="64427" x="6146800" y="4572000"/>
          <p14:tracePt t="64437" x="6110288" y="4549775"/>
          <p14:tracePt t="64443" x="6081713" y="4521200"/>
          <p14:tracePt t="64453" x="6073775" y="4498975"/>
          <p14:tracePt t="64459" x="6045200" y="4470400"/>
          <p14:tracePt t="64469" x="6030913" y="4456113"/>
          <p14:tracePt t="64475" x="6008688" y="4448175"/>
          <p14:tracePt t="64486" x="5994400" y="4433888"/>
          <p14:tracePt t="64491" x="5980113" y="4419600"/>
          <p14:tracePt t="64502" x="5972175" y="4405313"/>
          <p14:tracePt t="64507" x="5957888" y="4397375"/>
          <p14:tracePt t="64520" x="5943600" y="4383088"/>
          <p14:tracePt t="64524" x="5929313" y="4383088"/>
          <p14:tracePt t="64536" x="5921375" y="4368800"/>
          <p14:tracePt t="64547" x="5907088" y="4354513"/>
          <p14:tracePt t="64556" x="5892800" y="4346575"/>
          <p14:tracePt t="64564" x="5878513" y="4346575"/>
          <p14:tracePt t="64572" x="5870575" y="4332288"/>
          <p14:tracePt t="64580" x="5842000" y="4318000"/>
          <p14:tracePt t="64588" x="5827713" y="4303713"/>
          <p14:tracePt t="64596" x="5819775" y="4303713"/>
          <p14:tracePt t="64604" x="5805488" y="4295775"/>
          <p14:tracePt t="64612" x="5791200" y="4281488"/>
          <p14:tracePt t="64621" x="5776913" y="4267200"/>
          <p14:tracePt t="64629" x="5754688" y="4267200"/>
          <p14:tracePt t="64637" x="5740400" y="4252913"/>
          <p14:tracePt t="64645" x="5740400" y="4244975"/>
          <p14:tracePt t="64654" x="5726113" y="4230688"/>
          <p14:tracePt t="64661" x="5718175" y="4230688"/>
          <p14:tracePt t="64670" x="5703888" y="4216400"/>
          <p14:tracePt t="64677" x="5689600" y="4216400"/>
          <p14:tracePt t="64686" x="5675313" y="4202113"/>
          <p14:tracePt t="64694" x="5667375" y="4202113"/>
          <p14:tracePt t="64703" x="5653088" y="4194175"/>
          <p14:tracePt t="64710" x="5624513" y="4194175"/>
          <p14:tracePt t="64720" x="5616575" y="4179888"/>
          <p14:tracePt t="64727" x="5602288" y="4179888"/>
          <p14:tracePt t="64736" x="5588000" y="4179888"/>
          <p14:tracePt t="64742" x="5573713" y="4179888"/>
          <p14:tracePt t="64753" x="5565775" y="4179888"/>
          <p14:tracePt t="64766" x="5551488" y="4179888"/>
          <p14:tracePt t="64783" x="5537200" y="4179888"/>
          <p14:tracePt t="64888" x="5551488" y="4165600"/>
          <p14:tracePt t="64895" x="5573713" y="4151313"/>
          <p14:tracePt t="64905" x="5588000" y="4129088"/>
          <p14:tracePt t="64912" x="5602288" y="4114800"/>
          <p14:tracePt t="64922" x="5616575" y="4092575"/>
          <p14:tracePt t="64928" x="5624513" y="4064000"/>
          <p14:tracePt t="64939" x="5624513" y="4041775"/>
          <p14:tracePt t="64944" x="5638800" y="4027488"/>
          <p14:tracePt t="64955" x="5638800" y="4013200"/>
          <p14:tracePt t="64961" x="5638800" y="3998913"/>
          <p14:tracePt t="64971" x="5638800" y="3990975"/>
          <p14:tracePt t="64992" x="5624513" y="3990975"/>
          <p14:tracePt t="65000" x="5616575" y="3990975"/>
          <p14:tracePt t="65008" x="5588000" y="3990975"/>
          <p14:tracePt t="65017" x="5565775" y="3990975"/>
          <p14:tracePt t="65025" x="5537200" y="3998913"/>
          <p14:tracePt t="65033" x="5514975" y="4041775"/>
          <p14:tracePt t="65041" x="5486400" y="4078288"/>
          <p14:tracePt t="65049" x="5464175" y="4114800"/>
          <p14:tracePt t="65057" x="5449888" y="4143375"/>
          <p14:tracePt t="65065" x="5449888" y="4179888"/>
          <p14:tracePt t="65074" x="5435600" y="4202113"/>
          <p14:tracePt t="65082" x="5421313" y="4230688"/>
          <p14:tracePt t="65090" x="5421313" y="4252913"/>
          <p14:tracePt t="65098" x="5421313" y="4267200"/>
          <p14:tracePt t="65113" x="5421313" y="4281488"/>
          <p14:tracePt t="65129" x="5435600" y="4281488"/>
          <p14:tracePt t="65138" x="5449888" y="4281488"/>
          <p14:tracePt t="65146" x="5449888" y="4267200"/>
          <p14:tracePt t="65155" x="5464175" y="4267200"/>
          <p14:tracePt t="65162" x="5464175" y="4252913"/>
          <p14:tracePt t="65171" x="5472113" y="4244975"/>
          <p14:tracePt t="65187" x="5472113" y="4230688"/>
          <p14:tracePt t="65194" x="5472113" y="4216400"/>
          <p14:tracePt t="65259" x="5486400" y="4202113"/>
          <p14:tracePt t="65275" x="5500688" y="4202113"/>
          <p14:tracePt t="65292" x="5522913" y="4194175"/>
          <p14:tracePt t="65300" x="5565775" y="4179888"/>
          <p14:tracePt t="65308" x="5616575" y="4165600"/>
          <p14:tracePt t="65316" x="5718175" y="4129088"/>
          <p14:tracePt t="65324" x="5805488" y="4092575"/>
          <p14:tracePt t="65332" x="5921375" y="4041775"/>
          <p14:tracePt t="65341" x="6059488" y="3998913"/>
          <p14:tracePt t="65348" x="6183313" y="3962400"/>
          <p14:tracePt t="65358" x="6327775" y="3940175"/>
          <p14:tracePt t="65365" x="6480175" y="3925888"/>
          <p14:tracePt t="65373" x="6604000" y="3925888"/>
          <p14:tracePt t="65380" x="6742113" y="3925888"/>
          <p14:tracePt t="65389" x="6807200" y="3925888"/>
          <p14:tracePt t="65397" x="6937375" y="3925888"/>
          <p14:tracePt t="65405" x="7046913" y="3962400"/>
          <p14:tracePt t="65413" x="7140575" y="3990975"/>
          <p14:tracePt t="65421" x="7242175" y="4013200"/>
          <p14:tracePt t="65429" x="7329488" y="4049713"/>
          <p14:tracePt t="65438" x="7402513" y="4064000"/>
          <p14:tracePt t="65445" x="7467600" y="4078288"/>
          <p14:tracePt t="65454" x="7532688" y="4092575"/>
          <p14:tracePt t="65461" x="7583488" y="4092575"/>
          <p14:tracePt t="65470" x="7648575" y="4092575"/>
          <p14:tracePt t="65477" x="7699375" y="4064000"/>
          <p14:tracePt t="65486" x="7750175" y="4027488"/>
          <p14:tracePt t="65494" x="7758113" y="4013200"/>
          <p14:tracePt t="65503" x="7823200" y="3962400"/>
          <p14:tracePt t="65511" x="7851775" y="3911600"/>
          <p14:tracePt t="65521" x="7851775" y="3875088"/>
          <p14:tracePt t="65526" x="7859713" y="3824288"/>
          <p14:tracePt t="65536" x="7874000" y="3759200"/>
          <p14:tracePt t="65543" x="7874000" y="3708400"/>
          <p14:tracePt t="65553" x="7888288" y="3643313"/>
          <p14:tracePt t="65558" x="7888288" y="3570288"/>
          <p14:tracePt t="65569" x="7888288" y="3490913"/>
          <p14:tracePt t="65575" x="7888288" y="3417888"/>
          <p14:tracePt t="65585" x="7888288" y="3338513"/>
          <p14:tracePt t="65591" x="7888288" y="3265488"/>
          <p14:tracePt t="65603" x="7874000" y="3186113"/>
          <p14:tracePt t="65607" x="7851775" y="3127375"/>
          <p14:tracePt t="65620" x="7823200" y="3062288"/>
          <p14:tracePt t="65624" x="7786688" y="3011488"/>
          <p14:tracePt t="65636" x="7735888" y="2960688"/>
          <p14:tracePt t="65640" x="7685088" y="2932113"/>
          <p14:tracePt t="65653" x="7634288" y="2895600"/>
          <p14:tracePt t="65657" x="7569200" y="2873375"/>
          <p14:tracePt t="65669" x="7504113" y="2859088"/>
          <p14:tracePt t="65673" x="7467600" y="2844800"/>
          <p14:tracePt t="65686" x="7416800" y="2830513"/>
          <p14:tracePt t="65690" x="7380288" y="2830513"/>
          <p14:tracePt t="65702" x="7343775" y="2822575"/>
          <p14:tracePt t="65706" x="7329488" y="2822575"/>
          <p14:tracePt t="65719" x="7300913" y="2822575"/>
          <p14:tracePt t="65728" x="7292975" y="2822575"/>
          <p14:tracePt t="65785" x="7300913" y="2822575"/>
          <p14:tracePt t="65792" x="7300913" y="2808288"/>
          <p14:tracePt t="65800" x="7315200" y="2808288"/>
          <p14:tracePt t="65808" x="7315200" y="2794000"/>
          <p14:tracePt t="65816" x="7329488" y="2779713"/>
          <p14:tracePt t="65825" x="7351713" y="2757488"/>
          <p14:tracePt t="65840" x="7366000" y="2728913"/>
          <p14:tracePt t="65848" x="7366000" y="2720975"/>
          <p14:tracePt t="65858" x="7366000" y="2706688"/>
          <p14:tracePt t="65880" x="7366000" y="2692400"/>
          <p14:tracePt t="65898" x="7351713" y="2692400"/>
          <p14:tracePt t="65907" x="7329488" y="2692400"/>
          <p14:tracePt t="65914" x="7315200" y="2706688"/>
          <p14:tracePt t="65924" x="7278688" y="2743200"/>
          <p14:tracePt t="65930" x="7250113" y="2771775"/>
          <p14:tracePt t="65941" x="7227888" y="2808288"/>
          <p14:tracePt t="65945" x="7199313" y="2844800"/>
          <p14:tracePt t="65958" x="7191375" y="2881313"/>
          <p14:tracePt t="65963" x="7191375" y="2909888"/>
          <p14:tracePt t="65974" x="7191375" y="2960688"/>
          <p14:tracePt t="65979" x="7191375" y="2974975"/>
          <p14:tracePt t="65989" x="7191375" y="2982913"/>
          <p14:tracePt t="65995" x="7191375" y="3011488"/>
          <p14:tracePt t="66005" x="7199313" y="3011488"/>
          <p14:tracePt t="66011" x="7227888" y="3025775"/>
          <p14:tracePt t="66022" x="7264400" y="3025775"/>
          <p14:tracePt t="66028" x="7278688" y="3025775"/>
          <p14:tracePt t="66037" x="7315200" y="3025775"/>
          <p14:tracePt t="66044" x="7329488" y="3025775"/>
          <p14:tracePt t="66053" x="7343775" y="3025775"/>
          <p14:tracePt t="66060" x="7351713" y="2997200"/>
          <p14:tracePt t="66068" x="7366000" y="2982913"/>
          <p14:tracePt t="66076" x="7366000" y="2974975"/>
          <p14:tracePt t="66083" x="7380288" y="2946400"/>
          <p14:tracePt t="66092" x="7380288" y="2932113"/>
          <p14:tracePt t="66100" x="7380288" y="2924175"/>
          <p14:tracePt t="66115" x="7380288" y="2909888"/>
          <p14:tracePt t="66140" x="7366000" y="2909888"/>
          <p14:tracePt t="66148" x="7351713" y="2909888"/>
          <p14:tracePt t="66164" x="7343775" y="2924175"/>
          <p14:tracePt t="66174" x="7329488" y="2932113"/>
          <p14:tracePt t="66181" x="7329488" y="2946400"/>
          <p14:tracePt t="66190" x="7329488" y="2960688"/>
          <p14:tracePt t="66197" x="7315200" y="2960688"/>
          <p14:tracePt t="66206" x="7315200" y="2974975"/>
          <p14:tracePt t="66220" x="7300913" y="2974975"/>
          <p14:tracePt t="66237" x="7292975" y="2974975"/>
          <p14:tracePt t="66245" x="7264400" y="2974975"/>
          <p14:tracePt t="66254" x="7250113" y="2974975"/>
          <p14:tracePt t="66261" x="7227888" y="2974975"/>
          <p14:tracePt t="66270" x="7191375" y="2982913"/>
          <p14:tracePt t="66278" x="7148513" y="2982913"/>
          <p14:tracePt t="66287" x="7126288" y="2982913"/>
          <p14:tracePt t="66294" x="7089775" y="2997200"/>
          <p14:tracePt t="66303" x="7061200" y="2997200"/>
          <p14:tracePt t="66310" x="7038975" y="2997200"/>
          <p14:tracePt t="66318" x="6996113" y="2997200"/>
          <p14:tracePt t="66326" x="6973888" y="3011488"/>
          <p14:tracePt t="66334" x="6959600" y="3011488"/>
          <p14:tracePt t="66342" x="6937375" y="3025775"/>
          <p14:tracePt t="66350" x="6908800" y="3025775"/>
          <p14:tracePt t="66358" x="6886575" y="3025775"/>
          <p14:tracePt t="66366" x="6843713" y="3033713"/>
          <p14:tracePt t="66375" x="6821488" y="3048000"/>
          <p14:tracePt t="66383" x="6792913" y="3062288"/>
          <p14:tracePt t="66391" x="6770688" y="3062288"/>
          <p14:tracePt t="66399" x="6742113" y="3076575"/>
          <p14:tracePt t="66407" x="6719888" y="3084513"/>
          <p14:tracePt t="66415" x="6691313" y="3098800"/>
          <p14:tracePt t="66423" x="6683375" y="3098800"/>
          <p14:tracePt t="66431" x="6654800" y="3113088"/>
          <p14:tracePt t="66440" x="6640513" y="3113088"/>
          <p14:tracePt t="66448" x="6632575" y="3127375"/>
          <p14:tracePt t="66456" x="6618288" y="3127375"/>
          <p14:tracePt t="66463" x="6589713" y="3127375"/>
          <p14:tracePt t="66472" x="6567488" y="3135313"/>
          <p14:tracePt t="66480" x="6553200" y="3135313"/>
          <p14:tracePt t="66488" x="6530975" y="3149600"/>
          <p14:tracePt t="66496" x="6516688" y="3149600"/>
          <p14:tracePt t="66504" x="6488113" y="3163888"/>
          <p14:tracePt t="66512" x="6480175" y="3163888"/>
          <p14:tracePt t="66521" x="6465888" y="3178175"/>
          <p14:tracePt t="66528" x="6451600" y="3178175"/>
          <p14:tracePt t="66537" x="6437313" y="3178175"/>
          <p14:tracePt t="66544" x="6437313" y="3186113"/>
          <p14:tracePt t="66625" x="6437313" y="3178175"/>
          <p14:tracePt t="66633" x="6451600" y="3178175"/>
          <p14:tracePt t="66641" x="6465888" y="3178175"/>
          <p14:tracePt t="66649" x="6480175" y="3178175"/>
          <p14:tracePt t="66657" x="6502400" y="3163888"/>
          <p14:tracePt t="66665" x="6516688" y="3163888"/>
          <p14:tracePt t="66674" x="6538913" y="3149600"/>
          <p14:tracePt t="66681" x="6567488" y="3149600"/>
          <p14:tracePt t="66690" x="6589713" y="3149600"/>
          <p14:tracePt t="66698" x="6618288" y="3135313"/>
          <p14:tracePt t="66706" x="6640513" y="3127375"/>
          <p14:tracePt t="66714" x="6669088" y="3127375"/>
          <p14:tracePt t="66722" x="6683375" y="3127375"/>
          <p14:tracePt t="66730" x="6705600" y="3113088"/>
          <p14:tracePt t="66738" x="6734175" y="3113088"/>
          <p14:tracePt t="66746" x="6756400" y="3098800"/>
          <p14:tracePt t="66754" x="6784975" y="3084513"/>
          <p14:tracePt t="66762" x="6821488" y="3084513"/>
          <p14:tracePt t="66771" x="6843713" y="3076575"/>
          <p14:tracePt t="66779" x="6894513" y="3076575"/>
          <p14:tracePt t="66787" x="6908800" y="3062288"/>
          <p14:tracePt t="66795" x="6945313" y="3062288"/>
          <p14:tracePt t="66803" x="6988175" y="3048000"/>
          <p14:tracePt t="66811" x="7010400" y="3033713"/>
          <p14:tracePt t="66820" x="7024688" y="3033713"/>
          <p14:tracePt t="66827" x="7046913" y="3025775"/>
          <p14:tracePt t="66837" x="7075488" y="3025775"/>
          <p14:tracePt t="66843" x="7089775" y="3011488"/>
          <p14:tracePt t="66852" x="7097713" y="3011488"/>
          <p14:tracePt t="66860" x="7112000" y="3011488"/>
          <p14:tracePt t="66869" x="7126288" y="2997200"/>
          <p14:tracePt t="66876" x="7140575" y="2997200"/>
          <p14:tracePt t="66885" x="7148513" y="2982913"/>
          <p14:tracePt t="66892" x="7162800" y="2982913"/>
          <p14:tracePt t="66903" x="7177088" y="2974975"/>
          <p14:tracePt t="66908" x="7191375" y="2974975"/>
          <p14:tracePt t="66919" x="7199313" y="2960688"/>
          <p14:tracePt t="66924" x="7227888" y="2960688"/>
          <p14:tracePt t="66939" x="7242175" y="2946400"/>
          <p14:tracePt t="66948" x="7250113" y="2946400"/>
          <p14:tracePt t="66956" x="7264400" y="2946400"/>
          <p14:tracePt t="66964" x="7278688" y="2946400"/>
          <p14:tracePt t="66981" x="7300913" y="2946400"/>
          <p14:tracePt t="66990" x="7315200" y="2932113"/>
          <p14:tracePt t="66997" x="7329488" y="2932113"/>
          <p14:tracePt t="67006" x="7343775" y="2932113"/>
          <p14:tracePt t="67013" x="7351713" y="2924175"/>
          <p14:tracePt t="67023" x="7366000" y="2924175"/>
          <p14:tracePt t="67030" x="7394575" y="2924175"/>
          <p14:tracePt t="67039" x="7402513" y="2909888"/>
          <p14:tracePt t="67053" x="7416800" y="2909888"/>
          <p14:tracePt t="67062" x="7431088" y="2895600"/>
          <p14:tracePt t="67071" x="7445375" y="2895600"/>
          <p14:tracePt t="67078" x="7453313" y="2881313"/>
          <p14:tracePt t="67089" x="7467600" y="2881313"/>
          <p14:tracePt t="67094" x="7481888" y="2881313"/>
          <p14:tracePt t="67106" x="7481888" y="2873375"/>
          <p14:tracePt t="67110" x="7496175" y="2873375"/>
          <p14:tracePt t="67122" x="7504113" y="2873375"/>
          <p14:tracePt t="67126" x="7518400" y="2873375"/>
          <p14:tracePt t="67135" x="7518400" y="2859088"/>
          <p14:tracePt t="67143" x="7532688" y="2859088"/>
          <p14:tracePt t="67165" x="7546975" y="2859088"/>
          <p14:tracePt t="67238" x="7532688" y="2859088"/>
          <p14:tracePt t="67248" x="7504113" y="2859088"/>
          <p14:tracePt t="67257" x="7496175" y="2859088"/>
          <p14:tracePt t="67264" x="7467600" y="2859088"/>
          <p14:tracePt t="67274" x="7431088" y="2873375"/>
          <p14:tracePt t="67280" x="7394575" y="2873375"/>
          <p14:tracePt t="67292" x="7343775" y="2881313"/>
          <p14:tracePt t="67297" x="7292975" y="2881313"/>
          <p14:tracePt t="67307" x="7278688" y="2895600"/>
          <p14:tracePt t="67314" x="7242175" y="2909888"/>
          <p14:tracePt t="67323" x="7199313" y="2924175"/>
          <p14:tracePt t="67331" x="7162800" y="2924175"/>
          <p14:tracePt t="67341" x="7140575" y="2932113"/>
          <p14:tracePt t="67347" x="7112000" y="2946400"/>
          <p14:tracePt t="67355" x="7089775" y="2946400"/>
          <p14:tracePt t="67361" x="7061200" y="2960688"/>
          <p14:tracePt t="67374" x="7038975" y="2960688"/>
          <p14:tracePt t="67382" x="7010400" y="2974975"/>
          <p14:tracePt t="67388" x="6996113" y="2974975"/>
          <p14:tracePt t="67394" x="6973888" y="2982913"/>
          <p14:tracePt t="67407" x="6945313" y="2997200"/>
          <p14:tracePt t="67416" x="6937375" y="2997200"/>
          <p14:tracePt t="67421" x="6923088" y="2997200"/>
          <p14:tracePt t="67427" x="6894513" y="3011488"/>
          <p14:tracePt t="67441" x="6886575" y="3011488"/>
          <p14:tracePt t="67442" x="6872288" y="3025775"/>
          <p14:tracePt t="67450" x="6858000" y="3025775"/>
          <p14:tracePt t="67458" x="6843713" y="3025775"/>
          <p14:tracePt t="67466" x="6835775" y="3025775"/>
          <p14:tracePt t="67476" x="6835775" y="3033713"/>
          <p14:tracePt t="67497" x="6821488" y="3033713"/>
          <p14:tracePt t="67691" x="6835775" y="3033713"/>
          <p14:tracePt t="67715" x="6858000" y="3033713"/>
          <p14:tracePt t="67732" x="6886575" y="3025775"/>
          <p14:tracePt t="67740" x="6908800" y="3025775"/>
          <p14:tracePt t="67749" x="6945313" y="3025775"/>
          <p14:tracePt t="67757" x="6973888" y="3011488"/>
          <p14:tracePt t="67765" x="6996113" y="3011488"/>
          <p14:tracePt t="67773" x="7024688" y="2997200"/>
          <p14:tracePt t="67781" x="7061200" y="2997200"/>
          <p14:tracePt t="67789" x="7089775" y="2997200"/>
          <p14:tracePt t="67797" x="7112000" y="2982913"/>
          <p14:tracePt t="67806" x="7140575" y="2982913"/>
          <p14:tracePt t="67813" x="7162800" y="2974975"/>
          <p14:tracePt t="67822" x="7191375" y="2974975"/>
          <p14:tracePt t="67830" x="7213600" y="2974975"/>
          <p14:tracePt t="67839" x="7250113" y="2960688"/>
          <p14:tracePt t="67846" x="7264400" y="2960688"/>
          <p14:tracePt t="67855" x="7300913" y="2946400"/>
          <p14:tracePt t="67862" x="7315200" y="2946400"/>
          <p14:tracePt t="67871" x="7380288" y="2932113"/>
          <p14:tracePt t="67878" x="7394575" y="2932113"/>
          <p14:tracePt t="67888" x="7416800" y="2924175"/>
          <p14:tracePt t="67895" x="7445375" y="2924175"/>
          <p14:tracePt t="67904" x="7467600" y="2909888"/>
          <p14:tracePt t="67911" x="7496175" y="2909888"/>
          <p14:tracePt t="67921" x="7518400" y="2909888"/>
          <p14:tracePt t="67927" x="7532688" y="2895600"/>
          <p14:tracePt t="67936" x="7546975" y="2895600"/>
          <p14:tracePt t="67943" x="7554913" y="2895600"/>
          <p14:tracePt t="67954" x="7569200" y="2895600"/>
          <p14:tracePt t="67959" x="7583488" y="2881313"/>
          <p14:tracePt t="67974" x="7597775" y="2881313"/>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12</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f. Duodénum</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884"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922916" y="6356350"/>
            <a:ext cx="420077" cy="455279"/>
          </a:xfrm>
          <a:prstGeom prst="rect">
            <a:avLst/>
          </a:prstGeom>
        </p:spPr>
      </p:pic>
      <p:graphicFrame>
        <p:nvGraphicFramePr>
          <p:cNvPr id="6" name="Object 4">
            <a:extLst>
              <a:ext uri="{FF2B5EF4-FFF2-40B4-BE49-F238E27FC236}">
                <a16:creationId xmlns:a16="http://schemas.microsoft.com/office/drawing/2014/main" id="{4B59944C-1F1D-5F48-9984-B40A1BE4A4F6}"/>
              </a:ext>
            </a:extLst>
          </p:cNvPr>
          <p:cNvGraphicFramePr>
            <a:graphicFrameLocks noChangeAspect="1"/>
          </p:cNvGraphicFramePr>
          <p:nvPr>
            <p:extLst>
              <p:ext uri="{D42A27DB-BD31-4B8C-83A1-F6EECF244321}">
                <p14:modId xmlns:p14="http://schemas.microsoft.com/office/powerpoint/2010/main" val="976509069"/>
              </p:ext>
            </p:extLst>
          </p:nvPr>
        </p:nvGraphicFramePr>
        <p:xfrm>
          <a:off x="3169690" y="1857399"/>
          <a:ext cx="5909850" cy="4740689"/>
        </p:xfrm>
        <a:graphic>
          <a:graphicData uri="http://schemas.openxmlformats.org/presentationml/2006/ole">
            <mc:AlternateContent xmlns:mc="http://schemas.openxmlformats.org/markup-compatibility/2006">
              <mc:Choice xmlns:v="urn:schemas-microsoft-com:vml" Requires="v">
                <p:oleObj spid="_x0000_s6180" name="Image" r:id="rId8" imgW="1892300" imgH="1517650" progId="Photoshop.Image.7">
                  <p:embed/>
                </p:oleObj>
              </mc:Choice>
              <mc:Fallback>
                <p:oleObj name="Image" r:id="rId8" imgW="1892300" imgH="1517650" progId="Photoshop.Image.7">
                  <p:embed/>
                  <p:pic>
                    <p:nvPicPr>
                      <p:cNvPr id="32769" name="Object 4">
                        <a:extLst>
                          <a:ext uri="{FF2B5EF4-FFF2-40B4-BE49-F238E27FC236}">
                            <a16:creationId xmlns:a16="http://schemas.microsoft.com/office/drawing/2014/main" id="{CE229D00-9EFA-DD48-806A-7A72A9FD71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69690" y="1857399"/>
                        <a:ext cx="5909850" cy="4740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9ECA0DF5-D73D-D94B-9952-4EC1C88AD906}"/>
              </a:ext>
            </a:extLst>
          </p:cNvPr>
          <p:cNvSpPr txBox="1">
            <a:spLocks noChangeArrowheads="1"/>
          </p:cNvSpPr>
          <p:nvPr/>
        </p:nvSpPr>
        <p:spPr bwMode="auto">
          <a:xfrm>
            <a:off x="4959922" y="1486545"/>
            <a:ext cx="7121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Pylore</a:t>
            </a:r>
          </a:p>
        </p:txBody>
      </p:sp>
      <p:sp>
        <p:nvSpPr>
          <p:cNvPr id="8" name="Line 6">
            <a:extLst>
              <a:ext uri="{FF2B5EF4-FFF2-40B4-BE49-F238E27FC236}">
                <a16:creationId xmlns:a16="http://schemas.microsoft.com/office/drawing/2014/main" id="{4A41FE88-C96F-6C43-A235-7DAA1CF22C90}"/>
              </a:ext>
            </a:extLst>
          </p:cNvPr>
          <p:cNvSpPr>
            <a:spLocks noChangeShapeType="1"/>
          </p:cNvSpPr>
          <p:nvPr/>
        </p:nvSpPr>
        <p:spPr bwMode="auto">
          <a:xfrm flipH="1">
            <a:off x="5278649" y="1957188"/>
            <a:ext cx="81915" cy="6940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9" name="Text Box 7">
            <a:extLst>
              <a:ext uri="{FF2B5EF4-FFF2-40B4-BE49-F238E27FC236}">
                <a16:creationId xmlns:a16="http://schemas.microsoft.com/office/drawing/2014/main" id="{37629E96-0BDC-CB46-9E89-98B7BD1BDFD8}"/>
              </a:ext>
            </a:extLst>
          </p:cNvPr>
          <p:cNvSpPr txBox="1">
            <a:spLocks noChangeArrowheads="1"/>
          </p:cNvSpPr>
          <p:nvPr/>
        </p:nvSpPr>
        <p:spPr bwMode="auto">
          <a:xfrm>
            <a:off x="4702259" y="2876134"/>
            <a:ext cx="418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a:latin typeface="+mn-lt"/>
              </a:rPr>
              <a:t>D1</a:t>
            </a:r>
          </a:p>
        </p:txBody>
      </p:sp>
      <p:sp>
        <p:nvSpPr>
          <p:cNvPr id="11" name="Text Box 8">
            <a:extLst>
              <a:ext uri="{FF2B5EF4-FFF2-40B4-BE49-F238E27FC236}">
                <a16:creationId xmlns:a16="http://schemas.microsoft.com/office/drawing/2014/main" id="{6F16A271-41D6-FC4D-B6E2-6A490FE5AE28}"/>
              </a:ext>
            </a:extLst>
          </p:cNvPr>
          <p:cNvSpPr txBox="1">
            <a:spLocks noChangeArrowheads="1"/>
          </p:cNvSpPr>
          <p:nvPr/>
        </p:nvSpPr>
        <p:spPr bwMode="auto">
          <a:xfrm>
            <a:off x="4388001" y="4483172"/>
            <a:ext cx="418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a:latin typeface="+mn-lt"/>
              </a:rPr>
              <a:t>D2</a:t>
            </a:r>
          </a:p>
        </p:txBody>
      </p:sp>
      <p:sp>
        <p:nvSpPr>
          <p:cNvPr id="12" name="Text Box 9">
            <a:extLst>
              <a:ext uri="{FF2B5EF4-FFF2-40B4-BE49-F238E27FC236}">
                <a16:creationId xmlns:a16="http://schemas.microsoft.com/office/drawing/2014/main" id="{49A564ED-4518-0F40-BB9D-8CDFF26247B7}"/>
              </a:ext>
            </a:extLst>
          </p:cNvPr>
          <p:cNvSpPr txBox="1">
            <a:spLocks noChangeArrowheads="1"/>
          </p:cNvSpPr>
          <p:nvPr/>
        </p:nvSpPr>
        <p:spPr bwMode="auto">
          <a:xfrm>
            <a:off x="5642057" y="5285946"/>
            <a:ext cx="418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dirty="0">
                <a:latin typeface="+mn-lt"/>
              </a:rPr>
              <a:t>D3</a:t>
            </a:r>
          </a:p>
        </p:txBody>
      </p:sp>
      <p:sp>
        <p:nvSpPr>
          <p:cNvPr id="14" name="Text Box 10">
            <a:extLst>
              <a:ext uri="{FF2B5EF4-FFF2-40B4-BE49-F238E27FC236}">
                <a16:creationId xmlns:a16="http://schemas.microsoft.com/office/drawing/2014/main" id="{E3B5E8B8-A90A-3F41-B27C-005CF990B048}"/>
              </a:ext>
            </a:extLst>
          </p:cNvPr>
          <p:cNvSpPr txBox="1">
            <a:spLocks noChangeArrowheads="1"/>
          </p:cNvSpPr>
          <p:nvPr/>
        </p:nvSpPr>
        <p:spPr bwMode="auto">
          <a:xfrm>
            <a:off x="7085263" y="4632110"/>
            <a:ext cx="4187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a:latin typeface="+mn-lt"/>
              </a:rPr>
              <a:t>D4</a:t>
            </a:r>
          </a:p>
        </p:txBody>
      </p:sp>
      <p:sp>
        <p:nvSpPr>
          <p:cNvPr id="15" name="Text Box 11">
            <a:extLst>
              <a:ext uri="{FF2B5EF4-FFF2-40B4-BE49-F238E27FC236}">
                <a16:creationId xmlns:a16="http://schemas.microsoft.com/office/drawing/2014/main" id="{8124C371-C169-384E-9C8F-07490379A913}"/>
              </a:ext>
            </a:extLst>
          </p:cNvPr>
          <p:cNvSpPr txBox="1">
            <a:spLocks noChangeArrowheads="1"/>
          </p:cNvSpPr>
          <p:nvPr/>
        </p:nvSpPr>
        <p:spPr bwMode="auto">
          <a:xfrm>
            <a:off x="1000134" y="2118922"/>
            <a:ext cx="2889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Genou supérieur entre D1 et D2</a:t>
            </a:r>
          </a:p>
        </p:txBody>
      </p:sp>
      <p:sp>
        <p:nvSpPr>
          <p:cNvPr id="16" name="Line 12">
            <a:extLst>
              <a:ext uri="{FF2B5EF4-FFF2-40B4-BE49-F238E27FC236}">
                <a16:creationId xmlns:a16="http://schemas.microsoft.com/office/drawing/2014/main" id="{9B394B0F-20E2-BF47-9A4B-157FD029B4BA}"/>
              </a:ext>
            </a:extLst>
          </p:cNvPr>
          <p:cNvSpPr>
            <a:spLocks noChangeShapeType="1"/>
          </p:cNvSpPr>
          <p:nvPr/>
        </p:nvSpPr>
        <p:spPr bwMode="auto">
          <a:xfrm>
            <a:off x="3862250" y="2243149"/>
            <a:ext cx="516814" cy="63894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17" name="Text Box 13">
            <a:extLst>
              <a:ext uri="{FF2B5EF4-FFF2-40B4-BE49-F238E27FC236}">
                <a16:creationId xmlns:a16="http://schemas.microsoft.com/office/drawing/2014/main" id="{55B1D829-B9FA-7A48-8E33-650D8A89B731}"/>
              </a:ext>
            </a:extLst>
          </p:cNvPr>
          <p:cNvSpPr txBox="1">
            <a:spLocks noChangeArrowheads="1"/>
          </p:cNvSpPr>
          <p:nvPr/>
        </p:nvSpPr>
        <p:spPr bwMode="auto">
          <a:xfrm>
            <a:off x="2727345" y="5775952"/>
            <a:ext cx="15007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Genou inferieur</a:t>
            </a:r>
          </a:p>
          <a:p>
            <a:pPr eaLnBrk="1" hangingPunct="1">
              <a:spcBef>
                <a:spcPct val="0"/>
              </a:spcBef>
              <a:buFontTx/>
              <a:buNone/>
            </a:pPr>
            <a:r>
              <a:rPr lang="fr-FR" altLang="en-FR" sz="1600" dirty="0">
                <a:latin typeface="+mn-lt"/>
              </a:rPr>
              <a:t>entre D2 et D3</a:t>
            </a:r>
          </a:p>
        </p:txBody>
      </p:sp>
      <p:sp>
        <p:nvSpPr>
          <p:cNvPr id="18" name="Line 14">
            <a:extLst>
              <a:ext uri="{FF2B5EF4-FFF2-40B4-BE49-F238E27FC236}">
                <a16:creationId xmlns:a16="http://schemas.microsoft.com/office/drawing/2014/main" id="{96871F0B-98B4-8E4C-8B9B-BA0E7B22D431}"/>
              </a:ext>
            </a:extLst>
          </p:cNvPr>
          <p:cNvSpPr>
            <a:spLocks noChangeShapeType="1"/>
          </p:cNvSpPr>
          <p:nvPr/>
        </p:nvSpPr>
        <p:spPr bwMode="auto">
          <a:xfrm flipV="1">
            <a:off x="4175019" y="5510843"/>
            <a:ext cx="613623" cy="3544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19" name="Text Box 15">
            <a:extLst>
              <a:ext uri="{FF2B5EF4-FFF2-40B4-BE49-F238E27FC236}">
                <a16:creationId xmlns:a16="http://schemas.microsoft.com/office/drawing/2014/main" id="{F577795C-DA6B-AA43-893A-5DBB0C06A376}"/>
              </a:ext>
            </a:extLst>
          </p:cNvPr>
          <p:cNvSpPr txBox="1">
            <a:spLocks noChangeArrowheads="1"/>
          </p:cNvSpPr>
          <p:nvPr/>
        </p:nvSpPr>
        <p:spPr bwMode="auto">
          <a:xfrm>
            <a:off x="8908261" y="3406352"/>
            <a:ext cx="1558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Angle </a:t>
            </a:r>
            <a:br>
              <a:rPr lang="fr-FR" altLang="en-FR" sz="1600" dirty="0">
                <a:latin typeface="+mn-lt"/>
              </a:rPr>
            </a:br>
            <a:r>
              <a:rPr lang="fr-FR" altLang="en-FR" sz="1600" dirty="0" err="1">
                <a:latin typeface="+mn-lt"/>
              </a:rPr>
              <a:t>duodéno</a:t>
            </a:r>
            <a:r>
              <a:rPr lang="fr-FR" altLang="en-FR" sz="1600" dirty="0">
                <a:latin typeface="+mn-lt"/>
              </a:rPr>
              <a:t>-jéjunal</a:t>
            </a:r>
          </a:p>
        </p:txBody>
      </p:sp>
      <p:sp>
        <p:nvSpPr>
          <p:cNvPr id="20" name="Line 16">
            <a:extLst>
              <a:ext uri="{FF2B5EF4-FFF2-40B4-BE49-F238E27FC236}">
                <a16:creationId xmlns:a16="http://schemas.microsoft.com/office/drawing/2014/main" id="{26C02EE1-6B99-4140-B9F4-A06C46F0370D}"/>
              </a:ext>
            </a:extLst>
          </p:cNvPr>
          <p:cNvSpPr>
            <a:spLocks noChangeShapeType="1"/>
          </p:cNvSpPr>
          <p:nvPr/>
        </p:nvSpPr>
        <p:spPr bwMode="auto">
          <a:xfrm flipH="1">
            <a:off x="7730164" y="3726569"/>
            <a:ext cx="993414" cy="5510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21" name="Line 17">
            <a:extLst>
              <a:ext uri="{FF2B5EF4-FFF2-40B4-BE49-F238E27FC236}">
                <a16:creationId xmlns:a16="http://schemas.microsoft.com/office/drawing/2014/main" id="{1CF98D2F-856D-484E-97A5-A70DDF2E2640}"/>
              </a:ext>
            </a:extLst>
          </p:cNvPr>
          <p:cNvSpPr>
            <a:spLocks noChangeShapeType="1"/>
          </p:cNvSpPr>
          <p:nvPr/>
        </p:nvSpPr>
        <p:spPr bwMode="auto">
          <a:xfrm flipV="1">
            <a:off x="7524630" y="3305074"/>
            <a:ext cx="232343" cy="312769"/>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2" name="Line 18">
            <a:extLst>
              <a:ext uri="{FF2B5EF4-FFF2-40B4-BE49-F238E27FC236}">
                <a16:creationId xmlns:a16="http://schemas.microsoft.com/office/drawing/2014/main" id="{77C08EC7-6A4B-AE4E-8984-484EBFD03B52}"/>
              </a:ext>
            </a:extLst>
          </p:cNvPr>
          <p:cNvSpPr>
            <a:spLocks noChangeShapeType="1"/>
          </p:cNvSpPr>
          <p:nvPr/>
        </p:nvSpPr>
        <p:spPr bwMode="auto">
          <a:xfrm flipV="1">
            <a:off x="7675056" y="3318479"/>
            <a:ext cx="135534" cy="285960"/>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3" name="Line 19">
            <a:extLst>
              <a:ext uri="{FF2B5EF4-FFF2-40B4-BE49-F238E27FC236}">
                <a16:creationId xmlns:a16="http://schemas.microsoft.com/office/drawing/2014/main" id="{688D199F-42A6-484C-A0BE-843F8BF1B653}"/>
              </a:ext>
            </a:extLst>
          </p:cNvPr>
          <p:cNvSpPr>
            <a:spLocks noChangeShapeType="1"/>
          </p:cNvSpPr>
          <p:nvPr/>
        </p:nvSpPr>
        <p:spPr bwMode="auto">
          <a:xfrm flipV="1">
            <a:off x="7879102" y="3358692"/>
            <a:ext cx="41703" cy="190640"/>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4" name="Line 20">
            <a:extLst>
              <a:ext uri="{FF2B5EF4-FFF2-40B4-BE49-F238E27FC236}">
                <a16:creationId xmlns:a16="http://schemas.microsoft.com/office/drawing/2014/main" id="{850341BE-0B78-F64E-BC8F-8206EC5CCCE2}"/>
              </a:ext>
            </a:extLst>
          </p:cNvPr>
          <p:cNvSpPr>
            <a:spLocks noChangeShapeType="1"/>
          </p:cNvSpPr>
          <p:nvPr/>
        </p:nvSpPr>
        <p:spPr bwMode="auto">
          <a:xfrm flipH="1" flipV="1">
            <a:off x="8029528" y="3305074"/>
            <a:ext cx="13405" cy="299365"/>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5" name="Line 21">
            <a:extLst>
              <a:ext uri="{FF2B5EF4-FFF2-40B4-BE49-F238E27FC236}">
                <a16:creationId xmlns:a16="http://schemas.microsoft.com/office/drawing/2014/main" id="{A73671AA-F43C-6D44-AE14-4894FC350A53}"/>
              </a:ext>
            </a:extLst>
          </p:cNvPr>
          <p:cNvSpPr>
            <a:spLocks noChangeShapeType="1"/>
          </p:cNvSpPr>
          <p:nvPr/>
        </p:nvSpPr>
        <p:spPr bwMode="auto">
          <a:xfrm flipV="1">
            <a:off x="7780803" y="3357203"/>
            <a:ext cx="41703" cy="190640"/>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6" name="Line 22">
            <a:extLst>
              <a:ext uri="{FF2B5EF4-FFF2-40B4-BE49-F238E27FC236}">
                <a16:creationId xmlns:a16="http://schemas.microsoft.com/office/drawing/2014/main" id="{EE742AA2-E3B2-374A-8098-017BA911FEE7}"/>
              </a:ext>
            </a:extLst>
          </p:cNvPr>
          <p:cNvSpPr>
            <a:spLocks noChangeShapeType="1"/>
          </p:cNvSpPr>
          <p:nvPr/>
        </p:nvSpPr>
        <p:spPr bwMode="auto">
          <a:xfrm flipV="1">
            <a:off x="7972932" y="3345288"/>
            <a:ext cx="1490" cy="217449"/>
          </a:xfrm>
          <a:prstGeom prst="line">
            <a:avLst/>
          </a:prstGeom>
          <a:noFill/>
          <a:ln w="38100">
            <a:solidFill>
              <a:srgbClr val="00B050"/>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7" name="Text Box 23">
            <a:extLst>
              <a:ext uri="{FF2B5EF4-FFF2-40B4-BE49-F238E27FC236}">
                <a16:creationId xmlns:a16="http://schemas.microsoft.com/office/drawing/2014/main" id="{B09335D4-98E6-244E-AFA5-E3022D15409B}"/>
              </a:ext>
            </a:extLst>
          </p:cNvPr>
          <p:cNvSpPr txBox="1">
            <a:spLocks noChangeArrowheads="1"/>
          </p:cNvSpPr>
          <p:nvPr/>
        </p:nvSpPr>
        <p:spPr bwMode="auto">
          <a:xfrm>
            <a:off x="7466544" y="2331021"/>
            <a:ext cx="22452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Ligament suspenseur de </a:t>
            </a:r>
            <a:br>
              <a:rPr lang="fr-FR" altLang="en-FR" sz="1600">
                <a:latin typeface="+mn-lt"/>
              </a:rPr>
            </a:br>
            <a:r>
              <a:rPr lang="fr-FR" altLang="en-FR" sz="1600">
                <a:latin typeface="+mn-lt"/>
              </a:rPr>
              <a:t>l</a:t>
            </a:r>
            <a:r>
              <a:rPr lang="fr-FR" altLang="fr-FR" sz="1600">
                <a:latin typeface="+mn-lt"/>
              </a:rPr>
              <a:t>’</a:t>
            </a:r>
            <a:r>
              <a:rPr lang="fr-FR" altLang="ja-JP" sz="1600">
                <a:latin typeface="+mn-lt"/>
              </a:rPr>
              <a:t>angle duodénojéjunal</a:t>
            </a:r>
            <a:endParaRPr lang="fr-FR" altLang="en-FR" sz="1600">
              <a:latin typeface="+mn-lt"/>
            </a:endParaRPr>
          </a:p>
        </p:txBody>
      </p:sp>
      <p:sp>
        <p:nvSpPr>
          <p:cNvPr id="28" name="Line 24">
            <a:extLst>
              <a:ext uri="{FF2B5EF4-FFF2-40B4-BE49-F238E27FC236}">
                <a16:creationId xmlns:a16="http://schemas.microsoft.com/office/drawing/2014/main" id="{B877F72E-4B2E-6A49-B509-8A2C01322D6C}"/>
              </a:ext>
            </a:extLst>
          </p:cNvPr>
          <p:cNvSpPr>
            <a:spLocks noChangeShapeType="1"/>
          </p:cNvSpPr>
          <p:nvPr/>
        </p:nvSpPr>
        <p:spPr bwMode="auto">
          <a:xfrm flipH="1">
            <a:off x="7934208" y="2964007"/>
            <a:ext cx="503410" cy="35447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29" name="Text Box 25">
            <a:extLst>
              <a:ext uri="{FF2B5EF4-FFF2-40B4-BE49-F238E27FC236}">
                <a16:creationId xmlns:a16="http://schemas.microsoft.com/office/drawing/2014/main" id="{0977BB88-DCEA-0D44-B725-194554194804}"/>
              </a:ext>
            </a:extLst>
          </p:cNvPr>
          <p:cNvSpPr txBox="1">
            <a:spLocks noChangeArrowheads="1"/>
          </p:cNvSpPr>
          <p:nvPr/>
        </p:nvSpPr>
        <p:spPr bwMode="auto">
          <a:xfrm>
            <a:off x="5123753" y="3766781"/>
            <a:ext cx="1895977" cy="830997"/>
          </a:xfrm>
          <a:prstGeom prst="rect">
            <a:avLst/>
          </a:prstGeom>
          <a:noFill/>
          <a:ln w="5715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fr-FR" altLang="en-FR" sz="1600" b="1" dirty="0">
              <a:latin typeface="+mn-lt"/>
            </a:endParaRPr>
          </a:p>
          <a:p>
            <a:pPr algn="ctr" eaLnBrk="1" hangingPunct="1">
              <a:spcBef>
                <a:spcPct val="0"/>
              </a:spcBef>
              <a:buFontTx/>
              <a:buNone/>
            </a:pPr>
            <a:r>
              <a:rPr lang="fr-FR" altLang="en-FR" sz="1600" b="1" dirty="0">
                <a:latin typeface="+mn-lt"/>
              </a:rPr>
              <a:t>Vertèbre L2</a:t>
            </a:r>
          </a:p>
          <a:p>
            <a:pPr algn="ctr" eaLnBrk="1" hangingPunct="1">
              <a:spcBef>
                <a:spcPct val="0"/>
              </a:spcBef>
              <a:buFontTx/>
              <a:buNone/>
            </a:pPr>
            <a:endParaRPr lang="fr-FR" altLang="en-FR" sz="1600" b="1" dirty="0">
              <a:latin typeface="+mn-lt"/>
            </a:endParaRPr>
          </a:p>
        </p:txBody>
      </p:sp>
      <p:sp>
        <p:nvSpPr>
          <p:cNvPr id="30" name="Text Box 26">
            <a:extLst>
              <a:ext uri="{FF2B5EF4-FFF2-40B4-BE49-F238E27FC236}">
                <a16:creationId xmlns:a16="http://schemas.microsoft.com/office/drawing/2014/main" id="{03BDE5E9-4C3D-F743-A6FD-29A2F79BBA81}"/>
              </a:ext>
            </a:extLst>
          </p:cNvPr>
          <p:cNvSpPr txBox="1">
            <a:spLocks noChangeArrowheads="1"/>
          </p:cNvSpPr>
          <p:nvPr/>
        </p:nvSpPr>
        <p:spPr bwMode="auto">
          <a:xfrm>
            <a:off x="1035223" y="1436214"/>
            <a:ext cx="32082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i="1" dirty="0">
                <a:solidFill>
                  <a:srgbClr val="FF0000"/>
                </a:solidFill>
                <a:latin typeface="+mn-lt"/>
              </a:rPr>
              <a:t>Siège des ulcères du duodénum</a:t>
            </a:r>
          </a:p>
        </p:txBody>
      </p:sp>
      <p:sp>
        <p:nvSpPr>
          <p:cNvPr id="31" name="Line 27">
            <a:extLst>
              <a:ext uri="{FF2B5EF4-FFF2-40B4-BE49-F238E27FC236}">
                <a16:creationId xmlns:a16="http://schemas.microsoft.com/office/drawing/2014/main" id="{74E7101C-47F1-AE42-AE8E-A19AF51CF239}"/>
              </a:ext>
            </a:extLst>
          </p:cNvPr>
          <p:cNvSpPr>
            <a:spLocks noChangeShapeType="1"/>
          </p:cNvSpPr>
          <p:nvPr/>
        </p:nvSpPr>
        <p:spPr bwMode="auto">
          <a:xfrm>
            <a:off x="3822038" y="1602716"/>
            <a:ext cx="1033628" cy="12793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37" name="Espace réservé du numéro de diapositive 3">
            <a:extLst>
              <a:ext uri="{FF2B5EF4-FFF2-40B4-BE49-F238E27FC236}">
                <a16:creationId xmlns:a16="http://schemas.microsoft.com/office/drawing/2014/main" id="{DCC8DD7A-EEEA-2E45-9B41-09C2F32E6739}"/>
              </a:ext>
            </a:extLst>
          </p:cNvPr>
          <p:cNvSpPr txBox="1">
            <a:spLocks/>
          </p:cNvSpPr>
          <p:nvPr/>
        </p:nvSpPr>
        <p:spPr bwMode="auto">
          <a:xfrm>
            <a:off x="7904279" y="853559"/>
            <a:ext cx="2001723" cy="34255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lstStyle>
            <a:defPPr>
              <a:defRPr lang="fr-FR"/>
            </a:defPPr>
            <a:lvl1pPr marL="0" algn="l" defTabSz="914400" rtl="0" eaLnBrk="1" latinLnBrk="0" hangingPunct="1">
              <a:spcBef>
                <a:spcPct val="20000"/>
              </a:spcBef>
              <a:buFont typeface="Arial" panose="020B0604020202020204" pitchFamily="34" charset="0"/>
              <a:buChar char="•"/>
              <a:defRPr sz="3200" kern="1200">
                <a:solidFill>
                  <a:schemeClr val="tx1"/>
                </a:solidFill>
                <a:latin typeface="Calibri" panose="020F0502020204030204" pitchFamily="34" charset="0"/>
                <a:ea typeface="ＭＳ Ｐゴシック" panose="020B0600070205080204" pitchFamily="34" charset="-128"/>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alibri" panose="020F0502020204030204" pitchFamily="34" charset="0"/>
                <a:ea typeface="ＭＳ Ｐゴシック" panose="020B0600070205080204" pitchFamily="34" charset="-128"/>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alibri" panose="020F0502020204030204" pitchFamily="34" charset="0"/>
                <a:ea typeface="ＭＳ Ｐゴシック" panose="020B0600070205080204" pitchFamily="34" charset="-128"/>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ＭＳ Ｐゴシック" panose="020B0600070205080204" pitchFamily="34" charset="-128"/>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alibri" panose="020F0502020204030204" pitchFamily="34" charset="0"/>
                <a:ea typeface="ＭＳ Ｐゴシック" panose="020B0600070205080204" pitchFamily="34" charset="-128"/>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ＭＳ Ｐゴシック" panose="020B0600070205080204" pitchFamily="34" charset="-128"/>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ＭＳ Ｐゴシック" panose="020B0600070205080204" pitchFamily="34" charset="-128"/>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ＭＳ Ｐゴシック" panose="020B0600070205080204" pitchFamily="34" charset="-128"/>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2000" kern="1200">
                <a:solidFill>
                  <a:schemeClr val="tx1"/>
                </a:solidFill>
                <a:latin typeface="Calibri" panose="020F0502020204030204" pitchFamily="34" charset="0"/>
                <a:ea typeface="ＭＳ Ｐゴシック" panose="020B0600070205080204" pitchFamily="34" charset="-128"/>
                <a:cs typeface="+mn-cs"/>
              </a:defRPr>
            </a:lvl9pPr>
          </a:lstStyle>
          <a:p>
            <a:pPr>
              <a:spcBef>
                <a:spcPct val="0"/>
              </a:spcBef>
              <a:buFontTx/>
              <a:buNone/>
            </a:pPr>
            <a:fld id="{246730B3-0EC8-854A-A39A-935697B07E26}" type="slidenum">
              <a:rPr lang="en-US" altLang="en-FR" sz="1600" smtClean="0">
                <a:solidFill>
                  <a:srgbClr val="898989"/>
                </a:solidFill>
                <a:latin typeface="+mn-lt"/>
              </a:rPr>
              <a:pPr>
                <a:spcBef>
                  <a:spcPct val="0"/>
                </a:spcBef>
                <a:buFontTx/>
                <a:buNone/>
              </a:pPr>
              <a:t>12</a:t>
            </a:fld>
            <a:endParaRPr lang="en-US" altLang="en-FR" sz="1600">
              <a:solidFill>
                <a:srgbClr val="898989"/>
              </a:solidFill>
              <a:latin typeface="+mn-lt"/>
            </a:endParaRPr>
          </a:p>
        </p:txBody>
      </p:sp>
      <p:sp>
        <p:nvSpPr>
          <p:cNvPr id="38" name="Rectangle 33">
            <a:extLst>
              <a:ext uri="{FF2B5EF4-FFF2-40B4-BE49-F238E27FC236}">
                <a16:creationId xmlns:a16="http://schemas.microsoft.com/office/drawing/2014/main" id="{1029ECEF-E54B-2C4B-86B7-FBAE0662E943}"/>
              </a:ext>
            </a:extLst>
          </p:cNvPr>
          <p:cNvSpPr>
            <a:spLocks noChangeArrowheads="1"/>
          </p:cNvSpPr>
          <p:nvPr/>
        </p:nvSpPr>
        <p:spPr bwMode="auto">
          <a:xfrm>
            <a:off x="827678" y="3659785"/>
            <a:ext cx="27583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0"/>
              </a:spcBef>
              <a:buNone/>
            </a:pPr>
            <a:r>
              <a:rPr lang="fr-FR" altLang="en-FR" sz="2000" dirty="0">
                <a:latin typeface="+mn-lt"/>
              </a:rPr>
              <a:t>D1 Partie supérieure</a:t>
            </a:r>
            <a:endParaRPr lang="fr-FR" altLang="en-FR" sz="2000" i="1" dirty="0">
              <a:latin typeface="+mn-lt"/>
            </a:endParaRPr>
          </a:p>
          <a:p>
            <a:pPr>
              <a:lnSpc>
                <a:spcPct val="90000"/>
              </a:lnSpc>
              <a:spcBef>
                <a:spcPct val="0"/>
              </a:spcBef>
              <a:buNone/>
            </a:pPr>
            <a:r>
              <a:rPr lang="fr-FR" altLang="en-FR" sz="2000" dirty="0">
                <a:latin typeface="+mn-lt"/>
              </a:rPr>
              <a:t>D2 Partie descendante</a:t>
            </a:r>
          </a:p>
          <a:p>
            <a:pPr>
              <a:lnSpc>
                <a:spcPct val="90000"/>
              </a:lnSpc>
              <a:spcBef>
                <a:spcPct val="0"/>
              </a:spcBef>
              <a:buNone/>
            </a:pPr>
            <a:r>
              <a:rPr lang="fr-FR" altLang="en-FR" sz="2000" dirty="0">
                <a:latin typeface="+mn-lt"/>
              </a:rPr>
              <a:t>D3 Partie inférieure</a:t>
            </a:r>
          </a:p>
          <a:p>
            <a:pPr>
              <a:lnSpc>
                <a:spcPct val="90000"/>
              </a:lnSpc>
              <a:spcBef>
                <a:spcPct val="0"/>
              </a:spcBef>
              <a:buNone/>
            </a:pPr>
            <a:r>
              <a:rPr lang="fr-FR" altLang="en-FR" sz="2000" dirty="0">
                <a:latin typeface="+mn-lt"/>
              </a:rPr>
              <a:t>D4 Partie ascendante</a:t>
            </a:r>
          </a:p>
        </p:txBody>
      </p:sp>
      <p:sp>
        <p:nvSpPr>
          <p:cNvPr id="39" name="Line 17">
            <a:extLst>
              <a:ext uri="{FF2B5EF4-FFF2-40B4-BE49-F238E27FC236}">
                <a16:creationId xmlns:a16="http://schemas.microsoft.com/office/drawing/2014/main" id="{59CD3927-6C49-A949-9FFE-CD52D8E80548}"/>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40" name="Line 18">
            <a:extLst>
              <a:ext uri="{FF2B5EF4-FFF2-40B4-BE49-F238E27FC236}">
                <a16:creationId xmlns:a16="http://schemas.microsoft.com/office/drawing/2014/main" id="{920C2F49-C8FE-3744-89F2-7AE4F5357FE3}"/>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41" name="Text Box 19">
            <a:extLst>
              <a:ext uri="{FF2B5EF4-FFF2-40B4-BE49-F238E27FC236}">
                <a16:creationId xmlns:a16="http://schemas.microsoft.com/office/drawing/2014/main" id="{FC5ECA12-EDB7-2E46-AC37-EFEA7E12BAE4}"/>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42" name="Text Box 20">
            <a:extLst>
              <a:ext uri="{FF2B5EF4-FFF2-40B4-BE49-F238E27FC236}">
                <a16:creationId xmlns:a16="http://schemas.microsoft.com/office/drawing/2014/main" id="{5D1D8DE1-1F00-3145-BDA8-3151FD463D16}"/>
              </a:ext>
            </a:extLst>
          </p:cNvPr>
          <p:cNvSpPr txBox="1">
            <a:spLocks noChangeArrowheads="1"/>
          </p:cNvSpPr>
          <p:nvPr/>
        </p:nvSpPr>
        <p:spPr bwMode="auto">
          <a:xfrm>
            <a:off x="10720992" y="5973878"/>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pic>
        <p:nvPicPr>
          <p:cNvPr id="4" name="Audio 3">
            <a:hlinkClick r:id="" action="ppaction://media"/>
            <a:extLst>
              <a:ext uri="{FF2B5EF4-FFF2-40B4-BE49-F238E27FC236}">
                <a16:creationId xmlns:a16="http://schemas.microsoft.com/office/drawing/2014/main" id="{8983DF10-1FD8-A243-B851-3D5FFD57510C}"/>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00658067"/>
      </p:ext>
    </p:extLst>
  </p:cSld>
  <p:clrMapOvr>
    <a:masterClrMapping/>
  </p:clrMapOvr>
  <mc:AlternateContent xmlns:mc="http://schemas.openxmlformats.org/markup-compatibility/2006">
    <mc:Choice xmlns:p14="http://schemas.microsoft.com/office/powerpoint/2010/main" Requires="p14">
      <p:transition spd="slow" p14:dur="2000" advTm="88530"/>
    </mc:Choice>
    <mc:Fallback>
      <p:transition spd="slow" advTm="88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6483" x="7583488" y="2881313"/>
          <p14:tracePt t="6500" x="7554913" y="2881313"/>
          <p14:tracePt t="6507" x="7546975" y="2881313"/>
          <p14:tracePt t="6515" x="7532688" y="2895600"/>
          <p14:tracePt t="6524" x="7504113" y="2895600"/>
          <p14:tracePt t="6531" x="7453313" y="2909888"/>
          <p14:tracePt t="6539" x="7416800" y="2932113"/>
          <p14:tracePt t="6547" x="7315200" y="2960688"/>
          <p14:tracePt t="6556" x="7227888" y="2982913"/>
          <p14:tracePt t="6564" x="7140575" y="3025775"/>
          <p14:tracePt t="6572" x="7010400" y="3062288"/>
          <p14:tracePt t="6580" x="6886575" y="3084513"/>
          <p14:tracePt t="6589" x="6742113" y="3135313"/>
          <p14:tracePt t="6597" x="6581775" y="3178175"/>
          <p14:tracePt t="6605" x="6429375" y="3214688"/>
          <p14:tracePt t="6612" x="6248400" y="3265488"/>
          <p14:tracePt t="6622" x="6081713" y="3302000"/>
          <p14:tracePt t="6629" x="5929313" y="3338513"/>
          <p14:tracePt t="6638" x="5768975" y="3367088"/>
          <p14:tracePt t="6645" x="5624513" y="3403600"/>
          <p14:tracePt t="6655" x="5472113" y="3417888"/>
          <p14:tracePt t="6662" x="5319713" y="3432175"/>
          <p14:tracePt t="6671" x="5181600" y="3440113"/>
          <p14:tracePt t="6678" x="5029200" y="3454400"/>
          <p14:tracePt t="6688" x="4876800" y="3454400"/>
          <p14:tracePt t="6694" x="4710113" y="3468688"/>
          <p14:tracePt t="6704" x="4622800" y="3482975"/>
          <p14:tracePt t="6710" x="4484688" y="3482975"/>
          <p14:tracePt t="6720" x="4346575" y="3482975"/>
          <p14:tracePt t="6726" x="4244975" y="3482975"/>
          <p14:tracePt t="6736" x="4114800" y="3482975"/>
          <p14:tracePt t="6742" x="3998913" y="3482975"/>
          <p14:tracePt t="6753" x="3911600" y="3490913"/>
          <p14:tracePt t="6758" x="3736975" y="3519488"/>
          <p14:tracePt t="6769" x="3643313" y="3541713"/>
          <p14:tracePt t="6774" x="3541713" y="3584575"/>
          <p14:tracePt t="6786" x="3482975" y="3621088"/>
          <p14:tracePt t="6791" x="3403600" y="3657600"/>
          <p14:tracePt t="6803" x="3316288" y="3708400"/>
          <p14:tracePt t="6807" x="3251200" y="3759200"/>
          <p14:tracePt t="6820" x="3186113" y="3810000"/>
          <p14:tracePt t="6825" x="3135313" y="3860800"/>
          <p14:tracePt t="6837" x="3127375" y="3889375"/>
          <p14:tracePt t="7040" x="3113088" y="3889375"/>
          <p14:tracePt t="7049" x="3048000" y="3889375"/>
          <p14:tracePt t="7058" x="2960688" y="3889375"/>
          <p14:tracePt t="7065" x="2859088" y="3889375"/>
          <p14:tracePt t="7075" x="2771775" y="3889375"/>
          <p14:tracePt t="7082" x="2655888" y="3889375"/>
          <p14:tracePt t="7091" x="2474913" y="3889375"/>
          <p14:tracePt t="7098" x="2271713" y="3889375"/>
          <p14:tracePt t="7108" x="2082800" y="3889375"/>
          <p14:tracePt t="7114" x="1908175" y="3889375"/>
          <p14:tracePt t="7125" x="1828800" y="3889375"/>
          <p14:tracePt t="7131" x="1690688" y="3875088"/>
          <p14:tracePt t="7142" x="1589088" y="3846513"/>
          <p14:tracePt t="7146" x="1552575" y="3846513"/>
          <p14:tracePt t="7160" x="1473200" y="3824288"/>
          <p14:tracePt t="7164" x="1422400" y="3810000"/>
          <p14:tracePt t="7173" x="1385888" y="3787775"/>
          <p14:tracePt t="7179" x="1357313" y="3773488"/>
          <p14:tracePt t="7189" x="1335088" y="3759200"/>
          <p14:tracePt t="7195" x="1320800" y="3744913"/>
          <p14:tracePt t="7210" x="1306513" y="3744913"/>
          <p14:tracePt t="7219" x="1306513" y="3736975"/>
          <p14:tracePt t="7250" x="1298575" y="3736975"/>
          <p14:tracePt t="7275" x="1298575" y="3722688"/>
          <p14:tracePt t="8018" x="1270000" y="3722688"/>
          <p14:tracePt t="8027" x="1247775" y="3722688"/>
          <p14:tracePt t="8035" x="1233488" y="3722688"/>
          <p14:tracePt t="8043" x="1204913" y="3722688"/>
          <p14:tracePt t="8051" x="1182688" y="3722688"/>
          <p14:tracePt t="8059" x="1168400" y="3722688"/>
          <p14:tracePt t="8068" x="1146175" y="3722688"/>
          <p14:tracePt t="8076" x="1117600" y="3722688"/>
          <p14:tracePt t="8084" x="1103313" y="3722688"/>
          <p14:tracePt t="8092" x="1081088" y="3722688"/>
          <p14:tracePt t="8100" x="1066800" y="3722688"/>
          <p14:tracePt t="8109" x="1052513" y="3722688"/>
          <p14:tracePt t="8116" x="1044575" y="3722688"/>
          <p14:tracePt t="8125" x="1030288" y="3722688"/>
          <p14:tracePt t="8139" x="1016000" y="3722688"/>
          <p14:tracePt t="8156" x="1001713" y="3722688"/>
          <p14:tracePt t="8172" x="1001713" y="3708400"/>
          <p14:tracePt t="8568" x="1001713" y="3722688"/>
          <p14:tracePt t="8592" x="1016000" y="3722688"/>
          <p14:tracePt t="8657" x="1016000" y="3736975"/>
          <p14:tracePt t="8673" x="1030288" y="3736975"/>
          <p14:tracePt t="8762" x="1044575" y="3736975"/>
          <p14:tracePt t="8794" x="1044575" y="3744913"/>
          <p14:tracePt t="8803" x="1052513" y="3744913"/>
          <p14:tracePt t="8818" x="1066800" y="3744913"/>
          <p14:tracePt t="8827" x="1081088" y="3759200"/>
          <p14:tracePt t="8842" x="1095375" y="3759200"/>
          <p14:tracePt t="8859" x="1103313" y="3773488"/>
          <p14:tracePt t="8883" x="1117600" y="3773488"/>
          <p14:tracePt t="8892" x="1117600" y="3787775"/>
          <p14:tracePt t="8947" x="1117600" y="3795713"/>
          <p14:tracePt t="8972" x="1117600" y="3810000"/>
          <p14:tracePt t="8988" x="1117600" y="3824288"/>
          <p14:tracePt t="8996" x="1117600" y="3838575"/>
          <p14:tracePt t="9007" x="1117600" y="3846513"/>
          <p14:tracePt t="9013" x="1103313" y="3860800"/>
          <p14:tracePt t="9028" x="1103313" y="3875088"/>
          <p14:tracePt t="9038" x="1103313" y="3889375"/>
          <p14:tracePt t="9045" x="1095375" y="3897313"/>
          <p14:tracePt t="9056" x="1095375" y="3911600"/>
          <p14:tracePt t="9069" x="1095375" y="3925888"/>
          <p14:tracePt t="9085" x="1095375" y="3940175"/>
          <p14:tracePt t="9101" x="1095375" y="3948113"/>
          <p14:tracePt t="9125" x="1095375" y="3962400"/>
          <p14:tracePt t="9174" x="1095375" y="3976688"/>
          <p14:tracePt t="9287" x="1103313" y="3976688"/>
          <p14:tracePt t="9327" x="1117600" y="3976688"/>
          <p14:tracePt t="9343" x="1131888" y="3976688"/>
          <p14:tracePt t="9359" x="1131888" y="3990975"/>
          <p14:tracePt t="9368" x="1146175" y="3990975"/>
          <p14:tracePt t="9384" x="1146175" y="3998913"/>
          <p14:tracePt t="9400" x="1154113" y="4013200"/>
          <p14:tracePt t="9409" x="1154113" y="4027488"/>
          <p14:tracePt t="9424" x="1154113" y="4041775"/>
          <p14:tracePt t="9433" x="1154113" y="4049713"/>
          <p14:tracePt t="9441" x="1154113" y="4064000"/>
          <p14:tracePt t="9456" x="1154113" y="4078288"/>
          <p14:tracePt t="9473" x="1154113" y="4092575"/>
          <p14:tracePt t="9489" x="1154113" y="4100513"/>
          <p14:tracePt t="9505" x="1146175" y="4114800"/>
          <p14:tracePt t="9514" x="1146175" y="4129088"/>
          <p14:tracePt t="9526" x="1131888" y="4129088"/>
          <p14:tracePt t="9530" x="1131888" y="4143375"/>
          <p14:tracePt t="9542" x="1117600" y="4151313"/>
          <p14:tracePt t="9546" x="1103313" y="4165600"/>
          <p14:tracePt t="9559" x="1103313" y="4179888"/>
          <p14:tracePt t="9562" x="1095375" y="4179888"/>
          <p14:tracePt t="9575" x="1095375" y="4194175"/>
          <p14:tracePt t="9579" x="1095375" y="4202113"/>
          <p14:tracePt t="9602" x="1095375" y="4216400"/>
          <p14:tracePt t="9634" x="1095375" y="4230688"/>
          <p14:tracePt t="9739" x="1103313" y="4230688"/>
          <p14:tracePt t="9772" x="1117600" y="4230688"/>
          <p14:tracePt t="9788" x="1131888" y="4244975"/>
          <p14:tracePt t="9804" x="1146175" y="4244975"/>
          <p14:tracePt t="9812" x="1154113" y="4244975"/>
          <p14:tracePt t="9828" x="1168400" y="4252913"/>
          <p14:tracePt t="9841" x="1182688" y="4252913"/>
          <p14:tracePt t="9844" x="1182688" y="4267200"/>
          <p14:tracePt t="9861" x="1196975" y="4281488"/>
          <p14:tracePt t="9873" x="1204913" y="4281488"/>
          <p14:tracePt t="9877" x="1204913" y="4295775"/>
          <p14:tracePt t="9893" x="1219200" y="4295775"/>
          <p14:tracePt t="9905" x="1233488" y="4303713"/>
          <p14:tracePt t="9917" x="1233488" y="4318000"/>
          <p14:tracePt t="9926" x="1247775" y="4318000"/>
          <p14:tracePt t="9934" x="1247775" y="4332288"/>
          <p14:tracePt t="9950" x="1255713" y="4346575"/>
          <p14:tracePt t="9958" x="1255713" y="4354513"/>
          <p14:tracePt t="9966" x="1255713" y="4368800"/>
          <p14:tracePt t="9975" x="1270000" y="4368800"/>
          <p14:tracePt t="9983" x="1270000" y="4383088"/>
          <p14:tracePt t="9991" x="1270000" y="4397375"/>
          <p14:tracePt t="9999" x="1284288" y="4405313"/>
          <p14:tracePt t="10014" x="1284288" y="4419600"/>
          <p14:tracePt t="10030" x="1284288" y="4433888"/>
          <p14:tracePt t="10046" x="1284288" y="4448175"/>
          <p14:tracePt t="10057" x="1284288" y="4456113"/>
          <p14:tracePt t="10071" x="1284288" y="4470400"/>
          <p14:tracePt t="10087" x="1284288" y="4484688"/>
          <p14:tracePt t="10095" x="1284288" y="4498975"/>
          <p14:tracePt t="10111" x="1284288" y="4506913"/>
          <p14:tracePt t="10122" x="1284288" y="4521200"/>
          <p14:tracePt t="10128" x="1284288" y="4535488"/>
          <p14:tracePt t="10143" x="1284288" y="4549775"/>
          <p14:tracePt t="10155" x="1284288" y="4557713"/>
          <p14:tracePt t="10161" x="1284288" y="4572000"/>
          <p14:tracePt t="10176" x="1284288" y="4586288"/>
          <p14:tracePt t="10200" x="1284288" y="4600575"/>
          <p14:tracePt t="10208" x="1270000" y="4600575"/>
          <p14:tracePt t="10216" x="1270000" y="4608513"/>
          <p14:tracePt t="10232" x="1255713" y="4622800"/>
          <p14:tracePt t="10248" x="1255713" y="4637088"/>
          <p14:tracePt t="10259" x="1247775" y="4637088"/>
          <p14:tracePt t="10265" x="1247775" y="4651375"/>
          <p14:tracePt t="10277" x="1233488" y="4651375"/>
          <p14:tracePt t="10281" x="1233488" y="4659313"/>
          <p14:tracePt t="10292" x="1219200" y="4659313"/>
          <p14:tracePt t="10297" x="1219200" y="4673600"/>
          <p14:tracePt t="10308" x="1204913" y="4687888"/>
          <p14:tracePt t="10321" x="1196975" y="4687888"/>
          <p14:tracePt t="10329" x="1196975" y="4702175"/>
          <p14:tracePt t="10345" x="1182688" y="4702175"/>
          <p14:tracePt t="10442" x="1196975" y="4702175"/>
          <p14:tracePt t="10458" x="1204913" y="4702175"/>
          <p14:tracePt t="10467" x="1219200" y="4702175"/>
          <p14:tracePt t="10475" x="1247775" y="4702175"/>
          <p14:tracePt t="10483" x="1270000" y="4702175"/>
          <p14:tracePt t="10491" x="1284288" y="4702175"/>
          <p14:tracePt t="10499" x="1320800" y="4702175"/>
          <p14:tracePt t="10507" x="1357313" y="4702175"/>
          <p14:tracePt t="10515" x="1400175" y="4687888"/>
          <p14:tracePt t="10524" x="1422400" y="4687888"/>
          <p14:tracePt t="10532" x="1458913" y="4687888"/>
          <p14:tracePt t="10540" x="1487488" y="4687888"/>
          <p14:tracePt t="10548" x="1538288" y="4687888"/>
          <p14:tracePt t="10557" x="1574800" y="4687888"/>
          <p14:tracePt t="10565" x="1611313" y="4687888"/>
          <p14:tracePt t="10573" x="1654175" y="4687888"/>
          <p14:tracePt t="10581" x="1704975" y="4702175"/>
          <p14:tracePt t="10590" x="1755775" y="4702175"/>
          <p14:tracePt t="10598" x="1806575" y="4710113"/>
          <p14:tracePt t="10606" x="1879600" y="4710113"/>
          <p14:tracePt t="10614" x="1944688" y="4724400"/>
          <p14:tracePt t="10623" x="1995488" y="4724400"/>
          <p14:tracePt t="10629" x="2060575" y="4738688"/>
          <p14:tracePt t="10638" x="2133600" y="4738688"/>
          <p14:tracePt t="10646" x="2198688" y="4752975"/>
          <p14:tracePt t="10655" x="2263775" y="4760913"/>
          <p14:tracePt t="10661" x="2322513" y="4775200"/>
          <p14:tracePt t="10672" x="2401888" y="4775200"/>
          <p14:tracePt t="10678" x="2466975" y="4789488"/>
          <p14:tracePt t="10688" x="2540000" y="4803775"/>
          <p14:tracePt t="10694" x="2605088" y="4811713"/>
          <p14:tracePt t="10704" x="2692400" y="4826000"/>
          <p14:tracePt t="10710" x="2771775" y="4840288"/>
          <p14:tracePt t="10720" x="2844800" y="4840288"/>
          <p14:tracePt t="10726" x="2924175" y="4854575"/>
          <p14:tracePt t="10736" x="2997200" y="4854575"/>
          <p14:tracePt t="10743" x="3033713" y="4854575"/>
          <p14:tracePt t="10753" x="3084513" y="4854575"/>
          <p14:tracePt t="10759" x="3135313" y="4862513"/>
          <p14:tracePt t="10769" x="3178175" y="4862513"/>
          <p14:tracePt t="10775" x="3200400" y="4862513"/>
          <p14:tracePt t="10786" x="3228975" y="4862513"/>
          <p14:tracePt t="10799" x="3236913" y="4862513"/>
          <p14:tracePt t="10815" x="3251200" y="4862513"/>
          <p14:tracePt t="11110" x="3302000" y="4854575"/>
          <p14:tracePt t="11118" x="3367088" y="4840288"/>
          <p14:tracePt t="11126" x="3440113" y="4811713"/>
          <p14:tracePt t="11134" x="3541713" y="4775200"/>
          <p14:tracePt t="11142" x="3744913" y="4738688"/>
          <p14:tracePt t="11150" x="3962400" y="4687888"/>
          <p14:tracePt t="11159" x="4244975" y="4637088"/>
          <p14:tracePt t="11166" x="4535488" y="4572000"/>
          <p14:tracePt t="11174" x="4854575" y="4506913"/>
          <p14:tracePt t="11182" x="5167313" y="4448175"/>
          <p14:tracePt t="11190" x="5319713" y="4419600"/>
          <p14:tracePt t="11198" x="5616575" y="4354513"/>
          <p14:tracePt t="11206" x="5870575" y="4303713"/>
          <p14:tracePt t="11214" x="5972175" y="4295775"/>
          <p14:tracePt t="11223" x="6146800" y="4252913"/>
          <p14:tracePt t="11231" x="6299200" y="4230688"/>
          <p14:tracePt t="11239" x="6429375" y="4194175"/>
          <p14:tracePt t="11247" x="6451600" y="4179888"/>
          <p14:tracePt t="11255" x="6516688" y="4165600"/>
          <p14:tracePt t="11263" x="6553200" y="4151313"/>
          <p14:tracePt t="11272" x="6581775" y="4151313"/>
          <p14:tracePt t="11279" x="6589713" y="4143375"/>
          <p14:tracePt t="11288" x="6604000" y="4129088"/>
          <p14:tracePt t="11296" x="6604000" y="4114800"/>
          <p14:tracePt t="11304" x="6604000" y="4100513"/>
          <p14:tracePt t="11643" x="6589713" y="4100513"/>
          <p14:tracePt t="11651" x="6581775" y="4100513"/>
          <p14:tracePt t="11659" x="6553200" y="4078288"/>
          <p14:tracePt t="11667" x="6530975" y="4064000"/>
          <p14:tracePt t="11675" x="6502400" y="4041775"/>
          <p14:tracePt t="11683" x="6480175" y="4027488"/>
          <p14:tracePt t="11692" x="6429375" y="3990975"/>
          <p14:tracePt t="11700" x="6386513" y="3962400"/>
          <p14:tracePt t="11708" x="6350000" y="3940175"/>
          <p14:tracePt t="11716" x="6313488" y="3897313"/>
          <p14:tracePt t="11724" x="6276975" y="3860800"/>
          <p14:tracePt t="11732" x="6234113" y="3838575"/>
          <p14:tracePt t="11741" x="6197600" y="3795713"/>
          <p14:tracePt t="11749" x="6161088" y="3773488"/>
          <p14:tracePt t="11757" x="6132513" y="3744913"/>
          <p14:tracePt t="11765" x="6081713" y="3694113"/>
          <p14:tracePt t="11774" x="6045200" y="3643313"/>
          <p14:tracePt t="11781" x="6022975" y="3635375"/>
          <p14:tracePt t="11789" x="5972175" y="3584575"/>
          <p14:tracePt t="11797" x="5957888" y="3570288"/>
          <p14:tracePt t="11805" x="5929313" y="3541713"/>
          <p14:tracePt t="11813" x="5892800" y="3519488"/>
          <p14:tracePt t="11822" x="5870575" y="3490913"/>
          <p14:tracePt t="11829" x="5842000" y="3482975"/>
          <p14:tracePt t="11838" x="5827713" y="3454400"/>
          <p14:tracePt t="11845" x="5805488" y="3440113"/>
          <p14:tracePt t="11861" x="5791200" y="3432175"/>
          <p14:tracePt t="11870" x="5776913" y="3417888"/>
          <p14:tracePt t="11886" x="5768975" y="3417888"/>
          <p14:tracePt t="12233" x="5776913" y="3417888"/>
          <p14:tracePt t="12241" x="5791200" y="3417888"/>
          <p14:tracePt t="12249" x="5819775" y="3403600"/>
          <p14:tracePt t="12258" x="5856288" y="3389313"/>
          <p14:tracePt t="12267" x="5870575" y="3381375"/>
          <p14:tracePt t="12275" x="5907088" y="3352800"/>
          <p14:tracePt t="12282" x="5929313" y="3338513"/>
          <p14:tracePt t="12290" x="5972175" y="3316288"/>
          <p14:tracePt t="12298" x="6008688" y="3279775"/>
          <p14:tracePt t="12307" x="6030913" y="3251200"/>
          <p14:tracePt t="12314" x="6045200" y="3236913"/>
          <p14:tracePt t="12323" x="6073775" y="3214688"/>
          <p14:tracePt t="12330" x="6081713" y="3200400"/>
          <p14:tracePt t="12339" x="6081713" y="3186113"/>
          <p14:tracePt t="12347" x="6096000" y="3178175"/>
          <p14:tracePt t="12354" x="6096000" y="3163888"/>
          <p14:tracePt t="12362" x="6096000" y="3149600"/>
          <p14:tracePt t="12379" x="6096000" y="3135313"/>
          <p14:tracePt t="12443" x="6081713" y="3135313"/>
          <p14:tracePt t="12605" x="6081713" y="3149600"/>
          <p14:tracePt t="12613" x="6073775" y="3163888"/>
          <p14:tracePt t="12628" x="6073775" y="3178175"/>
          <p14:tracePt t="12638" x="6059488" y="3186113"/>
          <p14:tracePt t="12654" x="6059488" y="3200400"/>
          <p14:tracePt t="12670" x="6045200" y="3214688"/>
          <p14:tracePt t="12686" x="6030913" y="3228975"/>
          <p14:tracePt t="12694" x="6022975" y="3236913"/>
          <p14:tracePt t="12709" x="6008688" y="3251200"/>
          <p14:tracePt t="12718" x="5994400" y="3251200"/>
          <p14:tracePt t="12726" x="5980113" y="3265488"/>
          <p14:tracePt t="12734" x="5972175" y="3265488"/>
          <p14:tracePt t="12742" x="5957888" y="3279775"/>
          <p14:tracePt t="12750" x="5943600" y="3279775"/>
          <p14:tracePt t="12766" x="5929313" y="3287713"/>
          <p14:tracePt t="12790" x="5921375" y="3287713"/>
          <p14:tracePt t="12823" x="5921375" y="3302000"/>
          <p14:tracePt t="12831" x="5907088" y="3302000"/>
          <p14:tracePt t="12847" x="5892800" y="3302000"/>
          <p14:tracePt t="12857" x="5878513" y="3302000"/>
          <p14:tracePt t="12864" x="5870575" y="3302000"/>
          <p14:tracePt t="12873" x="5870575" y="3316288"/>
          <p14:tracePt t="12880" x="5856288" y="3316288"/>
          <p14:tracePt t="12895" x="5842000" y="3316288"/>
          <p14:tracePt t="12905" x="5827713" y="3316288"/>
          <p14:tracePt t="12928" x="5819775" y="3316288"/>
          <p14:tracePt t="12953" x="5805488" y="3316288"/>
          <p14:tracePt t="12960" x="5791200" y="3316288"/>
          <p14:tracePt t="12976" x="5776913" y="3316288"/>
          <p14:tracePt t="12986" x="5768975" y="3316288"/>
          <p14:tracePt t="13001" x="5754688" y="3316288"/>
          <p14:tracePt t="13016" x="5740400" y="3316288"/>
          <p14:tracePt t="13025" x="5726113" y="3316288"/>
          <p14:tracePt t="13058" x="5718175" y="3316288"/>
          <p14:tracePt t="13090" x="5703888" y="3316288"/>
          <p14:tracePt t="13106" x="5689600" y="3316288"/>
          <p14:tracePt t="13138" x="5675313" y="3316288"/>
          <p14:tracePt t="13163" x="5667375" y="3316288"/>
          <p14:tracePt t="13173" x="5667375" y="3302000"/>
          <p14:tracePt t="13195" x="5653088" y="3302000"/>
          <p14:tracePt t="13219" x="5653088" y="3287713"/>
          <p14:tracePt t="13227" x="5638800" y="3287713"/>
          <p14:tracePt t="13251" x="5624513" y="3287713"/>
          <p14:tracePt t="13259" x="5624513" y="3279775"/>
          <p14:tracePt t="13267" x="5616575" y="3279775"/>
          <p14:tracePt t="13275" x="5602288" y="3279775"/>
          <p14:tracePt t="13283" x="5588000" y="3265488"/>
          <p14:tracePt t="13299" x="5573713" y="3265488"/>
          <p14:tracePt t="13307" x="5565775" y="3251200"/>
          <p14:tracePt t="13323" x="5551488" y="3251200"/>
          <p14:tracePt t="13332" x="5537200" y="3236913"/>
          <p14:tracePt t="13348" x="5522913" y="3228975"/>
          <p14:tracePt t="13364" x="5514975" y="3214688"/>
          <p14:tracePt t="13380" x="5500688" y="3200400"/>
          <p14:tracePt t="13396" x="5500688" y="3186113"/>
          <p14:tracePt t="13407" x="5486400" y="3186113"/>
          <p14:tracePt t="13413" x="5486400" y="3178175"/>
          <p14:tracePt t="13426" x="5472113" y="3178175"/>
          <p14:tracePt t="13429" x="5472113" y="3163888"/>
          <p14:tracePt t="13444" x="5464175" y="3149600"/>
          <p14:tracePt t="13461" x="5449888" y="3149600"/>
          <p14:tracePt t="13471" x="5449888" y="3135313"/>
          <p14:tracePt t="13486" x="5435600" y="3135313"/>
          <p14:tracePt t="13493" x="5435600" y="3127375"/>
          <p14:tracePt t="13509" x="5421313" y="3113088"/>
          <p14:tracePt t="13525" x="5413375" y="3098800"/>
          <p14:tracePt t="13541" x="5413375" y="3084513"/>
          <p14:tracePt t="13551" x="5399088" y="3084513"/>
          <p14:tracePt t="13559" x="5399088" y="3076575"/>
          <p14:tracePt t="13567" x="5384800" y="3076575"/>
          <p14:tracePt t="13575" x="5384800" y="3062288"/>
          <p14:tracePt t="13599" x="5370513" y="3062288"/>
          <p14:tracePt t="13609" x="5370513" y="3048000"/>
          <p14:tracePt t="13648" x="5362575" y="3048000"/>
          <p14:tracePt t="13663" x="5362575" y="3033713"/>
          <p14:tracePt t="13695" x="5348288" y="3033713"/>
          <p14:tracePt t="13706" x="5348288" y="3025775"/>
          <p14:tracePt t="13719" x="5334000" y="3025775"/>
          <p14:tracePt t="13736" x="5334000" y="3011488"/>
          <p14:tracePt t="13753" x="5319713" y="3011488"/>
          <p14:tracePt t="13761" x="5319713" y="2997200"/>
          <p14:tracePt t="13784" x="5311775" y="2997200"/>
          <p14:tracePt t="13801" x="5311775" y="2982913"/>
          <p14:tracePt t="13833" x="5297488" y="2982913"/>
          <p14:tracePt t="13881" x="5297488" y="2974975"/>
          <p14:tracePt t="13898" x="5283200" y="2974975"/>
          <p14:tracePt t="13930" x="5283200" y="2960688"/>
          <p14:tracePt t="13943" x="5268913" y="2960688"/>
          <p14:tracePt t="13970" x="5260975" y="2960688"/>
          <p14:tracePt t="13978" x="5260975" y="2946400"/>
          <p14:tracePt t="13994" x="5246688" y="2946400"/>
          <p14:tracePt t="14028" x="5246688" y="2932113"/>
          <p14:tracePt t="14043" x="5232400" y="2932113"/>
          <p14:tracePt t="14092" x="5218113" y="2932113"/>
          <p14:tracePt t="14108" x="5218113" y="2924175"/>
          <p14:tracePt t="14157" x="5210175" y="2924175"/>
          <p14:tracePt t="14173" x="5210175" y="2909888"/>
          <p14:tracePt t="14229" x="5195888" y="2909888"/>
          <p14:tracePt t="14262" x="5195888" y="2895600"/>
          <p14:tracePt t="14302" x="5181600" y="2895600"/>
          <p14:tracePt t="14367" x="5167313" y="2895600"/>
          <p14:tracePt t="14374" x="5167313" y="2881313"/>
          <p14:tracePt t="14424" x="5159375" y="2881313"/>
          <p14:tracePt t="14431" x="5159375" y="2873375"/>
          <p14:tracePt t="14455" x="5145088" y="2873375"/>
          <p14:tracePt t="14487" x="5130800" y="2859088"/>
          <p14:tracePt t="14503" x="5116513" y="2859088"/>
          <p14:tracePt t="14511" x="5108575" y="2859088"/>
          <p14:tracePt t="14530" x="5094288" y="2844800"/>
          <p14:tracePt t="14547" x="5065713" y="2844800"/>
          <p14:tracePt t="14561" x="5043488" y="2844800"/>
          <p14:tracePt t="14576" x="5014913" y="2844800"/>
          <p14:tracePt t="14576" x="5006975" y="2844800"/>
          <p14:tracePt t="14584" x="4978400" y="2844800"/>
          <p14:tracePt t="14593" x="4964113" y="2844800"/>
          <p14:tracePt t="14601" x="4956175" y="2844800"/>
          <p14:tracePt t="14609" x="4941888" y="2844800"/>
          <p14:tracePt t="14617" x="4927600" y="2844800"/>
          <p14:tracePt t="14625" x="4913313" y="2844800"/>
          <p14:tracePt t="14633" x="4905375" y="2859088"/>
          <p14:tracePt t="14641" x="4891088" y="2859088"/>
          <p14:tracePt t="14657" x="4876800" y="2859088"/>
          <p14:tracePt t="14690" x="4862513" y="2873375"/>
          <p14:tracePt t="14738" x="4862513" y="2881313"/>
          <p14:tracePt t="14746" x="4854575" y="2881313"/>
          <p14:tracePt t="14762" x="4854575" y="2895600"/>
          <p14:tracePt t="14778" x="4854575" y="2909888"/>
          <p14:tracePt t="14794" x="4840288" y="2924175"/>
          <p14:tracePt t="14810" x="4840288" y="2932113"/>
          <p14:tracePt t="14813" x="4840288" y="2946400"/>
          <p14:tracePt t="14828" x="4840288" y="2974975"/>
          <p14:tracePt t="14837" x="4840288" y="2982913"/>
          <p14:tracePt t="14843" x="4840288" y="2997200"/>
          <p14:tracePt t="14854" x="4840288" y="3011488"/>
          <p14:tracePt t="14859" x="4840288" y="3025775"/>
          <p14:tracePt t="14868" x="4840288" y="3033713"/>
          <p14:tracePt t="14876" x="4854575" y="3048000"/>
          <p14:tracePt t="14884" x="4862513" y="3076575"/>
          <p14:tracePt t="14891" x="4876800" y="3084513"/>
          <p14:tracePt t="14900" x="4905375" y="3098800"/>
          <p14:tracePt t="14908" x="4913313" y="3113088"/>
          <p14:tracePt t="14916" x="4941888" y="3127375"/>
          <p14:tracePt t="14931" x="4964113" y="3135313"/>
          <p14:tracePt t="14943" x="4978400" y="3149600"/>
          <p14:tracePt t="14948" x="4992688" y="3149600"/>
          <p14:tracePt t="14958" x="5006975" y="3149600"/>
          <p14:tracePt t="14972" x="5014913" y="3163888"/>
          <p14:tracePt t="14981" x="5029200" y="3163888"/>
          <p14:tracePt t="14992" x="5043488" y="3163888"/>
          <p14:tracePt t="14997" x="5057775" y="3163888"/>
          <p14:tracePt t="15010" x="5080000" y="3163888"/>
          <p14:tracePt t="15013" x="5108575" y="3163888"/>
          <p14:tracePt t="15026" x="5116513" y="3163888"/>
          <p14:tracePt t="15029" x="5145088" y="3163888"/>
          <p14:tracePt t="15043" x="5159375" y="3163888"/>
          <p14:tracePt t="15046" x="5181600" y="3149600"/>
          <p14:tracePt t="15061" x="5195888" y="3149600"/>
          <p14:tracePt t="15071" x="5210175" y="3135313"/>
          <p14:tracePt t="15078" x="5218113" y="3135313"/>
          <p14:tracePt t="15093" x="5218113" y="3127375"/>
          <p14:tracePt t="15102" x="5232400" y="3127375"/>
          <p14:tracePt t="15119" x="5232400" y="3113088"/>
          <p14:tracePt t="15134" x="5232400" y="3098800"/>
          <p14:tracePt t="15150" x="5232400" y="3084513"/>
          <p14:tracePt t="15158" x="5232400" y="3076575"/>
          <p14:tracePt t="15174" x="5232400" y="3062288"/>
          <p14:tracePt t="15183" x="5232400" y="3048000"/>
          <p14:tracePt t="15190" x="5232400" y="3033713"/>
          <p14:tracePt t="15199" x="5218113" y="3025775"/>
          <p14:tracePt t="15207" x="5218113" y="3011488"/>
          <p14:tracePt t="15215" x="5210175" y="3011488"/>
          <p14:tracePt t="15223" x="5195888" y="2997200"/>
          <p14:tracePt t="15231" x="5195888" y="2982913"/>
          <p14:tracePt t="15239" x="5195888" y="2974975"/>
          <p14:tracePt t="15247" x="5181600" y="2974975"/>
          <p14:tracePt t="15255" x="5167313" y="2960688"/>
          <p14:tracePt t="15263" x="5167313" y="2946400"/>
          <p14:tracePt t="15271" x="5159375" y="2932113"/>
          <p14:tracePt t="15279" x="5145088" y="2932113"/>
          <p14:tracePt t="15288" x="5130800" y="2924175"/>
          <p14:tracePt t="15296" x="5116513" y="2924175"/>
          <p14:tracePt t="15304" x="5116513" y="2909888"/>
          <p14:tracePt t="15312" x="5108575" y="2909888"/>
          <p14:tracePt t="15320" x="5094288" y="2909888"/>
          <p14:tracePt t="15328" x="5080000" y="2895600"/>
          <p14:tracePt t="15337" x="5065713" y="2895600"/>
          <p14:tracePt t="15344" x="5057775" y="2895600"/>
          <p14:tracePt t="15353" x="5029200" y="2895600"/>
          <p14:tracePt t="15360" x="5014913" y="2895600"/>
          <p14:tracePt t="15370" x="4992688" y="2895600"/>
          <p14:tracePt t="15377" x="4978400" y="2895600"/>
          <p14:tracePt t="15387" x="4956175" y="2895600"/>
          <p14:tracePt t="15393" x="4941888" y="2895600"/>
          <p14:tracePt t="15402" x="4927600" y="2895600"/>
          <p14:tracePt t="15410" x="4905375" y="2895600"/>
          <p14:tracePt t="15419" x="4891088" y="2895600"/>
          <p14:tracePt t="15426" x="4876800" y="2895600"/>
          <p14:tracePt t="15436" x="4862513" y="2895600"/>
          <p14:tracePt t="15442" x="4854575" y="2895600"/>
          <p14:tracePt t="15453" x="4840288" y="2895600"/>
          <p14:tracePt t="15458" x="4826000" y="2909888"/>
          <p14:tracePt t="15469" x="4811713" y="2924175"/>
          <p14:tracePt t="15474" x="4803775" y="2932113"/>
          <p14:tracePt t="15486" x="4789488" y="2946400"/>
          <p14:tracePt t="15490" x="4775200" y="2960688"/>
          <p14:tracePt t="15503" x="4760913" y="2974975"/>
          <p14:tracePt t="15506" x="4760913" y="2982913"/>
          <p14:tracePt t="15519" x="4752975" y="3011488"/>
          <p14:tracePt t="15523" x="4738688" y="3025775"/>
          <p14:tracePt t="15535" x="4738688" y="3033713"/>
          <p14:tracePt t="15539" x="4724400" y="3048000"/>
          <p14:tracePt t="15553" x="4724400" y="3076575"/>
          <p14:tracePt t="15556" x="4724400" y="3084513"/>
          <p14:tracePt t="15569" x="4724400" y="3113088"/>
          <p14:tracePt t="15573" x="4724400" y="3127375"/>
          <p14:tracePt t="15586" x="4724400" y="3135313"/>
          <p14:tracePt t="15589" x="4724400" y="3163888"/>
          <p14:tracePt t="15603" x="4724400" y="3178175"/>
          <p14:tracePt t="15606" x="4724400" y="3186113"/>
          <p14:tracePt t="15619" x="4724400" y="3214688"/>
          <p14:tracePt t="15620" x="4724400" y="3228975"/>
          <p14:tracePt t="15627" x="4738688" y="3236913"/>
          <p14:tracePt t="15636" x="4752975" y="3251200"/>
          <p14:tracePt t="15644" x="4760913" y="3279775"/>
          <p14:tracePt t="15653" x="4803775" y="3287713"/>
          <p14:tracePt t="15660" x="4811713" y="3302000"/>
          <p14:tracePt t="15669" x="4840288" y="3316288"/>
          <p14:tracePt t="15676" x="4876800" y="3330575"/>
          <p14:tracePt t="15686" x="4913313" y="3338513"/>
          <p14:tracePt t="15693" x="4941888" y="3338513"/>
          <p14:tracePt t="15703" x="4978400" y="3352800"/>
          <p14:tracePt t="15708" x="5014913" y="3352800"/>
          <p14:tracePt t="15720" x="5043488" y="3352800"/>
          <p14:tracePt t="15725" x="5080000" y="3352800"/>
          <p14:tracePt t="15737" x="5108575" y="3352800"/>
          <p14:tracePt t="15740" x="5145088" y="3352800"/>
          <p14:tracePt t="15753" x="5181600" y="3352800"/>
          <p14:tracePt t="15756" x="5210175" y="3352800"/>
          <p14:tracePt t="15769" x="5232400" y="3352800"/>
          <p14:tracePt t="15773" x="5246688" y="3338513"/>
          <p14:tracePt t="15786" x="5268913" y="3338513"/>
          <p14:tracePt t="15789" x="5283200" y="3330575"/>
          <p14:tracePt t="15812" x="5297488" y="3316288"/>
          <p14:tracePt t="15821" x="5297488" y="3302000"/>
          <p14:tracePt t="15836" x="5297488" y="3287713"/>
          <p14:tracePt t="15854" x="5297488" y="3279775"/>
          <p14:tracePt t="15871" x="5283200" y="3265488"/>
          <p14:tracePt t="15878" x="5283200" y="3251200"/>
          <p14:tracePt t="15887" x="5268913" y="3251200"/>
          <p14:tracePt t="15894" x="5268913" y="3236913"/>
          <p14:tracePt t="15903" x="5260975" y="3236913"/>
          <p14:tracePt t="15925" x="5246688" y="3228975"/>
          <p14:tracePt t="16642" x="5232400" y="3228975"/>
          <p14:tracePt t="16650" x="5210175" y="3228975"/>
          <p14:tracePt t="16657" x="5181600" y="3228975"/>
          <p14:tracePt t="16666" x="5130800" y="3228975"/>
          <p14:tracePt t="16674" x="5094288" y="3228975"/>
          <p14:tracePt t="16682" x="5057775" y="3236913"/>
          <p14:tracePt t="16690" x="5006975" y="3251200"/>
          <p14:tracePt t="16698" x="4978400" y="3251200"/>
          <p14:tracePt t="16706" x="4941888" y="3265488"/>
          <p14:tracePt t="16715" x="4905375" y="3265488"/>
          <p14:tracePt t="16723" x="4862513" y="3279775"/>
          <p14:tracePt t="16731" x="4840288" y="3279775"/>
          <p14:tracePt t="16739" x="4826000" y="3279775"/>
          <p14:tracePt t="16747" x="4811713" y="3287713"/>
          <p14:tracePt t="16755" x="4789488" y="3287713"/>
          <p14:tracePt t="16763" x="4775200" y="3287713"/>
          <p14:tracePt t="16778" x="4760913" y="3287713"/>
          <p14:tracePt t="16794" x="4752975" y="3302000"/>
          <p14:tracePt t="16804" x="4738688" y="3302000"/>
          <p14:tracePt t="16827" x="4724400" y="3302000"/>
          <p14:tracePt t="16859" x="4724400" y="3316288"/>
          <p14:tracePt t="17158" x="4710113" y="3316288"/>
          <p14:tracePt t="17174" x="4702175" y="3316288"/>
          <p14:tracePt t="17183" x="4687888" y="3330575"/>
          <p14:tracePt t="17191" x="4673600" y="3338513"/>
          <p14:tracePt t="17200" x="4659313" y="3352800"/>
          <p14:tracePt t="17208" x="4651375" y="3367088"/>
          <p14:tracePt t="17216" x="4637088" y="3389313"/>
          <p14:tracePt t="17224" x="4622800" y="3403600"/>
          <p14:tracePt t="17232" x="4622800" y="3432175"/>
          <p14:tracePt t="17242" x="4608513" y="3454400"/>
          <p14:tracePt t="17249" x="4600575" y="3468688"/>
          <p14:tracePt t="17256" x="4600575" y="3482975"/>
          <p14:tracePt t="17264" x="4586288" y="3490913"/>
          <p14:tracePt t="17275" x="4586288" y="3505200"/>
          <p14:tracePt t="17282" x="4572000" y="3519488"/>
          <p14:tracePt t="17288" x="4572000" y="3533775"/>
          <p14:tracePt t="17297" x="4572000" y="3541713"/>
          <p14:tracePt t="17308" x="4572000" y="3556000"/>
          <p14:tracePt t="17315" x="4557713" y="3570288"/>
          <p14:tracePt t="17328" x="4557713" y="3584575"/>
          <p14:tracePt t="17337" x="4557713" y="3592513"/>
          <p14:tracePt t="17345" x="4549775" y="3606800"/>
          <p14:tracePt t="17360" x="4549775" y="3621088"/>
          <p14:tracePt t="17376" x="4549775" y="3635375"/>
          <p14:tracePt t="17393" x="4549775" y="3643313"/>
          <p14:tracePt t="17402" x="4549775" y="3657600"/>
          <p14:tracePt t="17417" x="4549775" y="3671888"/>
          <p14:tracePt t="17433" x="4549775" y="3686175"/>
          <p14:tracePt t="17449" x="4549775" y="3694113"/>
          <p14:tracePt t="17459" x="4549775" y="3708400"/>
          <p14:tracePt t="17481" x="4549775" y="3722688"/>
          <p14:tracePt t="17497" x="4535488" y="3736975"/>
          <p14:tracePt t="17514" x="4535488" y="3744913"/>
          <p14:tracePt t="17530" x="4535488" y="3759200"/>
          <p14:tracePt t="17539" x="4535488" y="3773488"/>
          <p14:tracePt t="17554" x="4535488" y="3787775"/>
          <p14:tracePt t="17570" x="4535488" y="3795713"/>
          <p14:tracePt t="17587" x="4535488" y="3810000"/>
          <p14:tracePt t="17595" x="4535488" y="3824288"/>
          <p14:tracePt t="17605" x="4535488" y="3838575"/>
          <p14:tracePt t="17619" x="4535488" y="3846513"/>
          <p14:tracePt t="17636" x="4535488" y="3860800"/>
          <p14:tracePt t="17651" x="4535488" y="3875088"/>
          <p14:tracePt t="17660" x="4521200" y="3875088"/>
          <p14:tracePt t="17668" x="4521200" y="3889375"/>
          <p14:tracePt t="17683" x="4521200" y="3897313"/>
          <p14:tracePt t="17700" x="4521200" y="3911600"/>
          <p14:tracePt t="17708" x="4521200" y="3925888"/>
          <p14:tracePt t="17724" x="4521200" y="3940175"/>
          <p14:tracePt t="17732" x="4521200" y="3948113"/>
          <p14:tracePt t="17742" x="4521200" y="3962400"/>
          <p14:tracePt t="17749" x="4506913" y="3976688"/>
          <p14:tracePt t="17764" x="4506913" y="3990975"/>
          <p14:tracePt t="17774" x="4506913" y="3998913"/>
          <p14:tracePt t="17781" x="4506913" y="4013200"/>
          <p14:tracePt t="17792" x="4506913" y="4027488"/>
          <p14:tracePt t="17804" x="4506913" y="4041775"/>
          <p14:tracePt t="17813" x="4506913" y="4049713"/>
          <p14:tracePt t="17829" x="4506913" y="4064000"/>
          <p14:tracePt t="17838" x="4506913" y="4078288"/>
          <p14:tracePt t="17853" x="4506913" y="4092575"/>
          <p14:tracePt t="17862" x="4506913" y="4100513"/>
          <p14:tracePt t="17871" x="4506913" y="4114800"/>
          <p14:tracePt t="17878" x="4506913" y="4129088"/>
          <p14:tracePt t="17889" x="4506913" y="4143375"/>
          <p14:tracePt t="17902" x="4506913" y="4151313"/>
          <p14:tracePt t="17910" x="4506913" y="4165600"/>
          <p14:tracePt t="17920" x="4506913" y="4179888"/>
          <p14:tracePt t="17927" x="4506913" y="4194175"/>
          <p14:tracePt t="17935" x="4506913" y="4202113"/>
          <p14:tracePt t="17943" x="4506913" y="4216400"/>
          <p14:tracePt t="17950" x="4506913" y="4230688"/>
          <p14:tracePt t="17966" x="4506913" y="4244975"/>
          <p14:tracePt t="17982" x="4506913" y="4252913"/>
          <p14:tracePt t="17992" x="4506913" y="4267200"/>
          <p14:tracePt t="18007" x="4506913" y="4281488"/>
          <p14:tracePt t="18015" x="4506913" y="4295775"/>
          <p14:tracePt t="18031" x="4506913" y="4303713"/>
          <p14:tracePt t="18041" x="4506913" y="4318000"/>
          <p14:tracePt t="18048" x="4506913" y="4332288"/>
          <p14:tracePt t="18058" x="4506913" y="4346575"/>
          <p14:tracePt t="18064" x="4506913" y="4354513"/>
          <p14:tracePt t="18076" x="4506913" y="4368800"/>
          <p14:tracePt t="18080" x="4506913" y="4383088"/>
          <p14:tracePt t="18093" x="4506913" y="4397375"/>
          <p14:tracePt t="18096" x="4521200" y="4419600"/>
          <p14:tracePt t="18106" x="4521200" y="4433888"/>
          <p14:tracePt t="18112" x="4535488" y="4456113"/>
          <p14:tracePt t="18122" x="4535488" y="4470400"/>
          <p14:tracePt t="18129" x="4535488" y="4498975"/>
          <p14:tracePt t="18138" x="4549775" y="4521200"/>
          <p14:tracePt t="18145" x="4549775" y="4535488"/>
          <p14:tracePt t="18154" x="4549775" y="4557713"/>
          <p14:tracePt t="18161" x="4549775" y="4572000"/>
          <p14:tracePt t="18171" x="4557713" y="4586288"/>
          <p14:tracePt t="18178" x="4557713" y="4608513"/>
          <p14:tracePt t="18187" x="4557713" y="4622800"/>
          <p14:tracePt t="18194" x="4557713" y="4637088"/>
          <p14:tracePt t="18203" x="4557713" y="4651375"/>
          <p14:tracePt t="18210" x="4572000" y="4659313"/>
          <p14:tracePt t="18220" x="4572000" y="4673600"/>
          <p14:tracePt t="18226" x="4572000" y="4687888"/>
          <p14:tracePt t="18235" x="4572000" y="4702175"/>
          <p14:tracePt t="18242" x="4572000" y="4710113"/>
          <p14:tracePt t="18253" x="4572000" y="4724400"/>
          <p14:tracePt t="18258" x="4586288" y="4738688"/>
          <p14:tracePt t="18269" x="4586288" y="4752975"/>
          <p14:tracePt t="18274" x="4586288" y="4760913"/>
          <p14:tracePt t="18287" x="4586288" y="4775200"/>
          <p14:tracePt t="18290" x="4600575" y="4803775"/>
          <p14:tracePt t="18303" x="4600575" y="4811713"/>
          <p14:tracePt t="18306" x="4600575" y="4826000"/>
          <p14:tracePt t="18320" x="4608513" y="4854575"/>
          <p14:tracePt t="18325" x="4608513" y="4862513"/>
          <p14:tracePt t="18336" x="4608513" y="4891088"/>
          <p14:tracePt t="18340" x="4622800" y="4905375"/>
          <p14:tracePt t="18353" x="4622800" y="4913313"/>
          <p14:tracePt t="18357" x="4637088" y="4941888"/>
          <p14:tracePt t="18371" x="4651375" y="4956175"/>
          <p14:tracePt t="18379" x="4651375" y="4978400"/>
          <p14:tracePt t="18388" x="4659313" y="4978400"/>
          <p14:tracePt t="18395" x="4659313" y="4992688"/>
          <p14:tracePt t="18405" x="4673600" y="5006975"/>
          <p14:tracePt t="18412" x="4673600" y="5014913"/>
          <p14:tracePt t="18421" x="4687888" y="5029200"/>
          <p14:tracePt t="18428" x="4687888" y="5043488"/>
          <p14:tracePt t="18438" x="4702175" y="5043488"/>
          <p14:tracePt t="18444" x="4710113" y="5057775"/>
          <p14:tracePt t="18454" x="4710113" y="5065713"/>
          <p14:tracePt t="18461" x="4724400" y="5080000"/>
          <p14:tracePt t="18475" x="4738688" y="5094288"/>
          <p14:tracePt t="18484" x="4752975" y="5108575"/>
          <p14:tracePt t="18493" x="4760913" y="5108575"/>
          <p14:tracePt t="18501" x="4775200" y="5116513"/>
          <p14:tracePt t="18509" x="4775200" y="5130800"/>
          <p14:tracePt t="18517" x="4789488" y="5145088"/>
          <p14:tracePt t="18525" x="4803775" y="5145088"/>
          <p14:tracePt t="18533" x="4811713" y="5159375"/>
          <p14:tracePt t="18541" x="4811713" y="5167313"/>
          <p14:tracePt t="18549" x="4826000" y="5167313"/>
          <p14:tracePt t="18559" x="4826000" y="5181600"/>
          <p14:tracePt t="18565" x="4840288" y="5181600"/>
          <p14:tracePt t="18574" x="4854575" y="5195888"/>
          <p14:tracePt t="18582" x="4854575" y="5210175"/>
          <p14:tracePt t="18590" x="4862513" y="5210175"/>
          <p14:tracePt t="18598" x="4876800" y="5218113"/>
          <p14:tracePt t="18613" x="4891088" y="5232400"/>
          <p14:tracePt t="18629" x="4905375" y="5246688"/>
          <p14:tracePt t="18645" x="4913313" y="5246688"/>
          <p14:tracePt t="18654" x="4913313" y="5260975"/>
          <p14:tracePt t="18670" x="4927600" y="5260975"/>
          <p14:tracePt t="18686" x="4927600" y="5268913"/>
          <p14:tracePt t="18694" x="4941888" y="5268913"/>
          <p14:tracePt t="18710" x="4956175" y="5283200"/>
          <p14:tracePt t="18734" x="4964113" y="5283200"/>
          <p14:tracePt t="18742" x="4964113" y="5297488"/>
          <p14:tracePt t="18751" x="4978400" y="5297488"/>
          <p14:tracePt t="18766" x="4992688" y="5297488"/>
          <p14:tracePt t="18782" x="5006975" y="5311775"/>
          <p14:tracePt t="18791" x="5014913" y="5311775"/>
          <p14:tracePt t="18807" x="5029200" y="5319713"/>
          <p14:tracePt t="18815" x="5043488" y="5319713"/>
          <p14:tracePt t="18831" x="5057775" y="5319713"/>
          <p14:tracePt t="18840" x="5065713" y="5334000"/>
          <p14:tracePt t="18855" x="5080000" y="5334000"/>
          <p14:tracePt t="18863" x="5094288" y="5348288"/>
          <p14:tracePt t="18879" x="5108575" y="5348288"/>
          <p14:tracePt t="18889" x="5116513" y="5362575"/>
          <p14:tracePt t="18896" x="5130800" y="5362575"/>
          <p14:tracePt t="18911" x="5145088" y="5362575"/>
          <p14:tracePt t="18921" x="5159375" y="5370513"/>
          <p14:tracePt t="18929" x="5167313" y="5370513"/>
          <p14:tracePt t="18944" x="5181600" y="5384800"/>
          <p14:tracePt t="18969" x="5195888" y="5384800"/>
          <p14:tracePt t="19000" x="5210175" y="5399088"/>
          <p14:tracePt t="19639" x="5218113" y="5413375"/>
          <p14:tracePt t="19647" x="5246688" y="5421313"/>
          <p14:tracePt t="19658" x="5260975" y="5435600"/>
          <p14:tracePt t="19664" x="5268913" y="5449888"/>
          <p14:tracePt t="19676" x="5283200" y="5464175"/>
          <p14:tracePt t="19680" x="5297488" y="5472113"/>
          <p14:tracePt t="19690" x="5311775" y="5486400"/>
          <p14:tracePt t="19697" x="5319713" y="5500688"/>
          <p14:tracePt t="19705" x="5334000" y="5500688"/>
          <p14:tracePt t="19713" x="5348288" y="5514975"/>
          <p14:tracePt t="19722" x="5362575" y="5522913"/>
          <p14:tracePt t="19729" x="5370513" y="5522913"/>
          <p14:tracePt t="19738" x="5384800" y="5522913"/>
          <p14:tracePt t="19745" x="5384800" y="5537200"/>
          <p14:tracePt t="19754" x="5399088" y="5537200"/>
          <p14:tracePt t="19761" x="5413375" y="5537200"/>
          <p14:tracePt t="19771" x="5421313" y="5551488"/>
          <p14:tracePt t="19785" x="5435600" y="5551488"/>
          <p14:tracePt t="20027" x="5449888" y="5551488"/>
          <p14:tracePt t="20059" x="5449888" y="5537200"/>
          <p14:tracePt t="20068" x="5464175" y="5537200"/>
          <p14:tracePt t="20108" x="5472113" y="5537200"/>
          <p14:tracePt t="20140" x="5486400" y="5537200"/>
          <p14:tracePt t="20164" x="5500688" y="5537200"/>
          <p14:tracePt t="20196" x="5514975" y="5522913"/>
          <p14:tracePt t="20237" x="5522913" y="5522913"/>
          <p14:tracePt t="20269" x="5537200" y="5522913"/>
          <p14:tracePt t="20301" x="5551488" y="5522913"/>
          <p14:tracePt t="20342" x="5565775" y="5522913"/>
          <p14:tracePt t="20366" x="5573713" y="5522913"/>
          <p14:tracePt t="20390" x="5588000" y="5522913"/>
          <p14:tracePt t="20423" x="5602288" y="5522913"/>
          <p14:tracePt t="20439" x="5616575" y="5522913"/>
          <p14:tracePt t="20463" x="5624513" y="5522913"/>
          <p14:tracePt t="20487" x="5638800" y="5522913"/>
          <p14:tracePt t="20504" x="5653088" y="5522913"/>
          <p14:tracePt t="20520" x="5667375" y="5522913"/>
          <p14:tracePt t="20536" x="5675313" y="5522913"/>
          <p14:tracePt t="20552" x="5689600" y="5522913"/>
          <p14:tracePt t="20576" x="5703888" y="5522913"/>
          <p14:tracePt t="20590" x="5718175" y="5522913"/>
          <p14:tracePt t="20609" x="5726113" y="5522913"/>
          <p14:tracePt t="20625" x="5740400" y="5522913"/>
          <p14:tracePt t="20641" x="5754688" y="5522913"/>
          <p14:tracePt t="20657" x="5768975" y="5522913"/>
          <p14:tracePt t="20673" x="5776913" y="5522913"/>
          <p14:tracePt t="20682" x="5791200" y="5522913"/>
          <p14:tracePt t="20694" x="5805488" y="5522913"/>
          <p14:tracePt t="20707" x="5819775" y="5522913"/>
          <p14:tracePt t="20715" x="5827713" y="5522913"/>
          <p14:tracePt t="20728" x="5842000" y="5522913"/>
          <p14:tracePt t="20740" x="5856288" y="5522913"/>
          <p14:tracePt t="20747" x="5870575" y="5522913"/>
          <p14:tracePt t="20760" x="5878513" y="5522913"/>
          <p14:tracePt t="20771" x="5892800" y="5514975"/>
          <p14:tracePt t="20779" x="5907088" y="5514975"/>
          <p14:tracePt t="20791" x="5921375" y="5514975"/>
          <p14:tracePt t="20795" x="5929313" y="5514975"/>
          <p14:tracePt t="20810" x="5943600" y="5514975"/>
          <p14:tracePt t="20821" x="5957888" y="5514975"/>
          <p14:tracePt t="20828" x="5972175" y="5500688"/>
          <p14:tracePt t="20843" x="5980113" y="5500688"/>
          <p14:tracePt t="20853" x="5994400" y="5500688"/>
          <p14:tracePt t="20860" x="6008688" y="5500688"/>
          <p14:tracePt t="20875" x="6022975" y="5500688"/>
          <p14:tracePt t="20884" x="6030913" y="5500688"/>
          <p14:tracePt t="20892" x="6059488" y="5486400"/>
          <p14:tracePt t="20900" x="6073775" y="5486400"/>
          <p14:tracePt t="20916" x="6081713" y="5486400"/>
          <p14:tracePt t="20924" x="6096000" y="5486400"/>
          <p14:tracePt t="20932" x="6110288" y="5486400"/>
          <p14:tracePt t="20941" x="6124575" y="5486400"/>
          <p14:tracePt t="20956" x="6132513" y="5486400"/>
          <p14:tracePt t="20965" x="6146800" y="5486400"/>
          <p14:tracePt t="20975" x="6161088" y="5486400"/>
          <p14:tracePt t="20981" x="6175375" y="5486400"/>
          <p14:tracePt t="20990" x="6183313" y="5472113"/>
          <p14:tracePt t="20998" x="6197600" y="5472113"/>
          <p14:tracePt t="21006" x="6211888" y="5472113"/>
          <p14:tracePt t="21014" x="6234113" y="5472113"/>
          <p14:tracePt t="21023" x="6248400" y="5472113"/>
          <p14:tracePt t="21030" x="6276975" y="5472113"/>
          <p14:tracePt t="21039" x="6299200" y="5472113"/>
          <p14:tracePt t="21046" x="6335713" y="5464175"/>
          <p14:tracePt t="21055" x="6364288" y="5464175"/>
          <p14:tracePt t="21062" x="6400800" y="5464175"/>
          <p14:tracePt t="21072" x="6437313" y="5449888"/>
          <p14:tracePt t="21079" x="6488113" y="5449888"/>
          <p14:tracePt t="21088" x="6538913" y="5435600"/>
          <p14:tracePt t="21095" x="6589713" y="5421313"/>
          <p14:tracePt t="21105" x="6618288" y="5421313"/>
          <p14:tracePt t="21111" x="6669088" y="5413375"/>
          <p14:tracePt t="21121" x="6691313" y="5413375"/>
          <p14:tracePt t="21128" x="6734175" y="5399088"/>
          <p14:tracePt t="21138" x="6756400" y="5399088"/>
          <p14:tracePt t="21143" x="6770688" y="5399088"/>
          <p14:tracePt t="21154" x="6784975" y="5399088"/>
          <p14:tracePt t="21159" x="6792913" y="5399088"/>
          <p14:tracePt t="21215" x="6784975" y="5399088"/>
          <p14:tracePt t="21225" x="6756400" y="5399088"/>
          <p14:tracePt t="21232" x="6734175" y="5399088"/>
          <p14:tracePt t="21242" x="6683375" y="5399088"/>
          <p14:tracePt t="21249" x="6640513" y="5399088"/>
          <p14:tracePt t="21259" x="6581775" y="5413375"/>
          <p14:tracePt t="21264" x="6516688" y="5413375"/>
          <p14:tracePt t="21276" x="6451600" y="5421313"/>
          <p14:tracePt t="21280" x="6386513" y="5421313"/>
          <p14:tracePt t="21293" x="6327775" y="5435600"/>
          <p14:tracePt t="21296" x="6262688" y="5435600"/>
          <p14:tracePt t="21309" x="6211888" y="5449888"/>
          <p14:tracePt t="21312" x="6146800" y="5449888"/>
          <p14:tracePt t="21325" x="6096000" y="5464175"/>
          <p14:tracePt t="21329" x="6045200" y="5464175"/>
          <p14:tracePt t="21342" x="6022975" y="5464175"/>
          <p14:tracePt t="21345" x="5943600" y="5464175"/>
          <p14:tracePt t="21357" x="5929313" y="5464175"/>
          <p14:tracePt t="21361" x="5892800" y="5464175"/>
          <p14:tracePt t="21373" x="5856288" y="5464175"/>
          <p14:tracePt t="21378" x="5819775" y="5472113"/>
          <p14:tracePt t="21388" x="5791200" y="5472113"/>
          <p14:tracePt t="21394" x="5768975" y="5486400"/>
          <p14:tracePt t="21404" x="5718175" y="5486400"/>
          <p14:tracePt t="21410" x="5703888" y="5486400"/>
          <p14:tracePt t="21418" x="5667375" y="5486400"/>
          <p14:tracePt t="21426" x="5638800" y="5500688"/>
          <p14:tracePt t="21434" x="5602288" y="5500688"/>
          <p14:tracePt t="21442" x="5573713" y="5500688"/>
          <p14:tracePt t="21450" x="5551488" y="5500688"/>
          <p14:tracePt t="21458" x="5522913" y="5514975"/>
          <p14:tracePt t="21467" x="5500688" y="5514975"/>
          <p14:tracePt t="21474" x="5472113" y="5514975"/>
          <p14:tracePt t="21482" x="5464175" y="5514975"/>
          <p14:tracePt t="21491" x="5435600" y="5514975"/>
          <p14:tracePt t="21499" x="5421313" y="5514975"/>
          <p14:tracePt t="21507" x="5413375" y="5514975"/>
          <p14:tracePt t="21522" x="5399088" y="5514975"/>
          <p14:tracePt t="21539" x="5384800" y="5514975"/>
          <p14:tracePt t="21676" x="5399088" y="5514975"/>
          <p14:tracePt t="21692" x="5413375" y="5514975"/>
          <p14:tracePt t="21700" x="5421313" y="5514975"/>
          <p14:tracePt t="21708" x="5435600" y="5514975"/>
          <p14:tracePt t="21716" x="5449888" y="5514975"/>
          <p14:tracePt t="21725" x="5464175" y="5514975"/>
          <p14:tracePt t="21733" x="5472113" y="5514975"/>
          <p14:tracePt t="21741" x="5486400" y="5514975"/>
          <p14:tracePt t="21749" x="5500688" y="5514975"/>
          <p14:tracePt t="21758" x="5514975" y="5514975"/>
          <p14:tracePt t="21765" x="5522913" y="5514975"/>
          <p14:tracePt t="21773" x="5537200" y="5514975"/>
          <p14:tracePt t="21781" x="5551488" y="5514975"/>
          <p14:tracePt t="21789" x="5565775" y="5514975"/>
          <p14:tracePt t="21797" x="5573713" y="5514975"/>
          <p14:tracePt t="21813" x="5588000" y="5514975"/>
          <p14:tracePt t="21822" x="5602288" y="5514975"/>
          <p14:tracePt t="21830" x="5616575" y="5514975"/>
          <p14:tracePt t="21839" x="5624513" y="5514975"/>
          <p14:tracePt t="21846" x="5638800" y="5514975"/>
          <p14:tracePt t="21855" x="5653088" y="5514975"/>
          <p14:tracePt t="21862" x="5667375" y="5514975"/>
          <p14:tracePt t="21871" x="5675313" y="5514975"/>
          <p14:tracePt t="21878" x="5689600" y="5514975"/>
          <p14:tracePt t="21887" x="5703888" y="5514975"/>
          <p14:tracePt t="21895" x="5718175" y="5514975"/>
          <p14:tracePt t="21903" x="5726113" y="5514975"/>
          <p14:tracePt t="21911" x="5754688" y="5514975"/>
          <p14:tracePt t="21919" x="5768975" y="5514975"/>
          <p14:tracePt t="21927" x="5791200" y="5514975"/>
          <p14:tracePt t="21936" x="5819775" y="5514975"/>
          <p14:tracePt t="21943" x="5827713" y="5514975"/>
          <p14:tracePt t="21951" x="5856288" y="5514975"/>
          <p14:tracePt t="21959" x="5878513" y="5514975"/>
          <p14:tracePt t="21967" x="5892800" y="5514975"/>
          <p14:tracePt t="21975" x="5907088" y="5514975"/>
          <p14:tracePt t="21983" x="5921375" y="5514975"/>
          <p14:tracePt t="21991" x="5943600" y="5514975"/>
          <p14:tracePt t="22000" x="5957888" y="5514975"/>
          <p14:tracePt t="22008" x="5972175" y="5514975"/>
          <p14:tracePt t="22016" x="5980113" y="5514975"/>
          <p14:tracePt t="22024" x="5994400" y="5514975"/>
          <p14:tracePt t="22032" x="6008688" y="5514975"/>
          <p14:tracePt t="22040" x="6022975" y="5514975"/>
          <p14:tracePt t="22048" x="6030913" y="5514975"/>
          <p14:tracePt t="22056" x="6045200" y="5514975"/>
          <p14:tracePt t="22064" x="6059488" y="5514975"/>
          <p14:tracePt t="22072" x="6073775" y="5514975"/>
          <p14:tracePt t="22080" x="6081713" y="5514975"/>
          <p14:tracePt t="22088" x="6096000" y="5514975"/>
          <p14:tracePt t="22096" x="6110288" y="5514975"/>
          <p14:tracePt t="22105" x="6124575" y="5514975"/>
          <p14:tracePt t="22112" x="6132513" y="5514975"/>
          <p14:tracePt t="22121" x="6146800" y="5514975"/>
          <p14:tracePt t="22129" x="6161088" y="5514975"/>
          <p14:tracePt t="22137" x="6175375" y="5514975"/>
          <p14:tracePt t="22145" x="6183313" y="5514975"/>
          <p14:tracePt t="22154" x="6197600" y="5514975"/>
          <p14:tracePt t="22161" x="6211888" y="5514975"/>
          <p14:tracePt t="22177" x="6226175" y="5514975"/>
          <p14:tracePt t="22193" x="6234113" y="5514975"/>
          <p14:tracePt t="22218" x="6248400" y="5514975"/>
          <p14:tracePt t="22941" x="6262688" y="5514975"/>
          <p14:tracePt t="22949" x="6284913" y="5514975"/>
          <p14:tracePt t="22958" x="6299200" y="5514975"/>
          <p14:tracePt t="22965" x="6327775" y="5514975"/>
          <p14:tracePt t="22974" x="6350000" y="5514975"/>
          <p14:tracePt t="22981" x="6364288" y="5514975"/>
          <p14:tracePt t="22991" x="6386513" y="5500688"/>
          <p14:tracePt t="22998" x="6415088" y="5500688"/>
          <p14:tracePt t="23007" x="6429375" y="5500688"/>
          <p14:tracePt t="23014" x="6437313" y="5486400"/>
          <p14:tracePt t="23024" x="6451600" y="5486400"/>
          <p14:tracePt t="23030" x="6465888" y="5472113"/>
          <p14:tracePt t="23040" x="6488113" y="5472113"/>
          <p14:tracePt t="23046" x="6488113" y="5464175"/>
          <p14:tracePt t="23056" x="6516688" y="5449888"/>
          <p14:tracePt t="23063" x="6530975" y="5449888"/>
          <p14:tracePt t="23072" x="6538913" y="5435600"/>
          <p14:tracePt t="23079" x="6567488" y="5421313"/>
          <p14:tracePt t="23094" x="6589713" y="5413375"/>
          <p14:tracePt t="23103" x="6618288" y="5413375"/>
          <p14:tracePt t="23111" x="6632575" y="5399088"/>
          <p14:tracePt t="23120" x="6654800" y="5399088"/>
          <p14:tracePt t="23127" x="6683375" y="5384800"/>
          <p14:tracePt t="23136" x="6691313" y="5384800"/>
          <p14:tracePt t="23143" x="6719888" y="5370513"/>
          <p14:tracePt t="23151" x="6734175" y="5362575"/>
          <p14:tracePt t="23159" x="6756400" y="5362575"/>
          <p14:tracePt t="23167" x="6770688" y="5348288"/>
          <p14:tracePt t="23175" x="6784975" y="5348288"/>
          <p14:tracePt t="23183" x="6792913" y="5334000"/>
          <p14:tracePt t="23199" x="6807200" y="5319713"/>
          <p14:tracePt t="23208" x="6821488" y="5319713"/>
          <p14:tracePt t="23216" x="6835775" y="5311775"/>
          <p14:tracePt t="23231" x="6843713" y="5297488"/>
          <p14:tracePt t="23248" x="6858000" y="5283200"/>
          <p14:tracePt t="23258" x="6872288" y="5268913"/>
          <p14:tracePt t="23272" x="6886575" y="5260975"/>
          <p14:tracePt t="23288" x="6894513" y="5246688"/>
          <p14:tracePt t="23297" x="6908800" y="5246688"/>
          <p14:tracePt t="23305" x="6923088" y="5232400"/>
          <p14:tracePt t="23320" x="6937375" y="5218113"/>
          <p14:tracePt t="23337" x="6945313" y="5210175"/>
          <p14:tracePt t="23353" x="6959600" y="5195888"/>
          <p14:tracePt t="23378" x="6973888" y="5181600"/>
          <p14:tracePt t="23388" x="6973888" y="5167313"/>
          <p14:tracePt t="23394" x="6988175" y="5167313"/>
          <p14:tracePt t="23403" x="6988175" y="5159375"/>
          <p14:tracePt t="23410" x="6988175" y="5145088"/>
          <p14:tracePt t="23418" x="6996113" y="5145088"/>
          <p14:tracePt t="23426" x="6996113" y="5130800"/>
          <p14:tracePt t="23434" x="7010400" y="5116513"/>
          <p14:tracePt t="23442" x="7010400" y="5108575"/>
          <p14:tracePt t="23450" x="7024688" y="5094288"/>
          <p14:tracePt t="23458" x="7024688" y="5080000"/>
          <p14:tracePt t="23466" x="7038975" y="5057775"/>
          <p14:tracePt t="23475" x="7046913" y="5043488"/>
          <p14:tracePt t="23483" x="7046913" y="5029200"/>
          <p14:tracePt t="23491" x="7061200" y="5006975"/>
          <p14:tracePt t="23499" x="7075488" y="4992688"/>
          <p14:tracePt t="23507" x="7075488" y="4978400"/>
          <p14:tracePt t="23515" x="7075488" y="4964113"/>
          <p14:tracePt t="23523" x="7089775" y="4956175"/>
          <p14:tracePt t="23531" x="7089775" y="4941888"/>
          <p14:tracePt t="23547" x="7097713" y="4927600"/>
          <p14:tracePt t="23556" x="7097713" y="4913313"/>
          <p14:tracePt t="23563" x="7097713" y="4905375"/>
          <p14:tracePt t="23579" x="7097713" y="4876800"/>
          <p14:tracePt t="23589" x="7112000" y="4862513"/>
          <p14:tracePt t="23596" x="7112000" y="4854575"/>
          <p14:tracePt t="23605" x="7126288" y="4826000"/>
          <p14:tracePt t="23612" x="7126288" y="4811713"/>
          <p14:tracePt t="23621" x="7126288" y="4803775"/>
          <p14:tracePt t="23628" x="7140575" y="4789488"/>
          <p14:tracePt t="23638" x="7140575" y="4775200"/>
          <p14:tracePt t="23645" x="7140575" y="4760913"/>
          <p14:tracePt t="23654" x="7148513" y="4752975"/>
          <p14:tracePt t="23661" x="7148513" y="4738688"/>
          <p14:tracePt t="23676" x="7162800" y="4724400"/>
          <p14:tracePt t="23692" x="7162800" y="4710113"/>
          <p14:tracePt t="23701" x="7177088" y="4710113"/>
          <p14:tracePt t="23709" x="7177088" y="4702175"/>
          <p14:tracePt t="23717" x="7177088" y="4687888"/>
          <p14:tracePt t="23725" x="7177088" y="4673600"/>
          <p14:tracePt t="23733" x="7191375" y="4659313"/>
          <p14:tracePt t="23749" x="7199313" y="4651375"/>
          <p14:tracePt t="23757" x="7199313" y="4637088"/>
          <p14:tracePt t="23766" x="7199313" y="4622800"/>
          <p14:tracePt t="23774" x="7213600" y="4608513"/>
          <p14:tracePt t="23782" x="7213600" y="4600575"/>
          <p14:tracePt t="23790" x="7213600" y="4586288"/>
          <p14:tracePt t="23798" x="7227888" y="4572000"/>
          <p14:tracePt t="23806" x="7227888" y="4557713"/>
          <p14:tracePt t="23814" x="7242175" y="4549775"/>
          <p14:tracePt t="23822" x="7250113" y="4535488"/>
          <p14:tracePt t="23830" x="7250113" y="4521200"/>
          <p14:tracePt t="23838" x="7264400" y="4498975"/>
          <p14:tracePt t="23846" x="7264400" y="4484688"/>
          <p14:tracePt t="23854" x="7278688" y="4470400"/>
          <p14:tracePt t="23870" x="7292975" y="4456113"/>
          <p14:tracePt t="23879" x="7292975" y="4448175"/>
          <p14:tracePt t="23888" x="7300913" y="4419600"/>
          <p14:tracePt t="23895" x="7315200" y="4405313"/>
          <p14:tracePt t="23905" x="7329488" y="4368800"/>
          <p14:tracePt t="23911" x="7343775" y="4368800"/>
          <p14:tracePt t="23921" x="7351713" y="4346575"/>
          <p14:tracePt t="23928" x="7366000" y="4318000"/>
          <p14:tracePt t="23937" x="7380288" y="4295775"/>
          <p14:tracePt t="23944" x="7394575" y="4281488"/>
          <p14:tracePt t="23953" x="7402513" y="4252913"/>
          <p14:tracePt t="23960" x="7416800" y="4244975"/>
          <p14:tracePt t="23968" x="7431088" y="4216400"/>
          <p14:tracePt t="23976" x="7445375" y="4194175"/>
          <p14:tracePt t="23984" x="7467600" y="4165600"/>
          <p14:tracePt t="23992" x="7481888" y="4143375"/>
          <p14:tracePt t="24000" x="7496175" y="4100513"/>
          <p14:tracePt t="24008" x="7518400" y="4078288"/>
          <p14:tracePt t="24016" x="7532688" y="4049713"/>
          <p14:tracePt t="24025" x="7532688" y="4041775"/>
          <p14:tracePt t="24033" x="7554913" y="3998913"/>
          <p14:tracePt t="24041" x="7554913" y="3976688"/>
          <p14:tracePt t="24048" x="7569200" y="3962400"/>
          <p14:tracePt t="24057" x="7583488" y="3948113"/>
          <p14:tracePt t="24065" x="7583488" y="3940175"/>
          <p14:tracePt t="24073" x="7583488" y="3925888"/>
          <p14:tracePt t="24081" x="7597775" y="3925888"/>
          <p14:tracePt t="24153" x="7597775" y="3940175"/>
          <p14:tracePt t="24161" x="7583488" y="3962400"/>
          <p14:tracePt t="24171" x="7583488" y="3990975"/>
          <p14:tracePt t="24178" x="7569200" y="4027488"/>
          <p14:tracePt t="24188" x="7546975" y="4078288"/>
          <p14:tracePt t="24194" x="7518400" y="4129088"/>
          <p14:tracePt t="24204" x="7496175" y="4194175"/>
          <p14:tracePt t="24211" x="7467600" y="4267200"/>
          <p14:tracePt t="24220" x="7416800" y="4346575"/>
          <p14:tracePt t="24227" x="7380288" y="4433888"/>
          <p14:tracePt t="24234" x="7329488" y="4506913"/>
          <p14:tracePt t="24243" x="7278688" y="4600575"/>
          <p14:tracePt t="24250" x="7242175" y="4673600"/>
          <p14:tracePt t="24259" x="7213600" y="4702175"/>
          <p14:tracePt t="24267" x="7177088" y="4760913"/>
          <p14:tracePt t="24275" x="7162800" y="4803775"/>
          <p14:tracePt t="24283" x="7140575" y="4840288"/>
          <p14:tracePt t="24291" x="7126288" y="4862513"/>
          <p14:tracePt t="24299" x="7126288" y="4876800"/>
          <p14:tracePt t="24307" x="7112000" y="4905375"/>
          <p14:tracePt t="24331" x="7097713" y="4913313"/>
          <p14:tracePt t="24412" x="7112000" y="4913313"/>
          <p14:tracePt t="24422" x="7126288" y="4905375"/>
          <p14:tracePt t="24429" x="7162800" y="4876800"/>
          <p14:tracePt t="24439" x="7199313" y="4854575"/>
          <p14:tracePt t="24445" x="7250113" y="4811713"/>
          <p14:tracePt t="24455" x="7315200" y="4775200"/>
          <p14:tracePt t="24461" x="7366000" y="4724400"/>
          <p14:tracePt t="24472" x="7431088" y="4659313"/>
          <p14:tracePt t="24477" x="7467600" y="4637088"/>
          <p14:tracePt t="24488" x="7504113" y="4600575"/>
          <p14:tracePt t="24493" x="7546975" y="4549775"/>
          <p14:tracePt t="24501" x="7583488" y="4521200"/>
          <p14:tracePt t="24509" x="7605713" y="4498975"/>
          <p14:tracePt t="24517" x="7620000" y="4470400"/>
          <p14:tracePt t="24525" x="7634288" y="4456113"/>
          <p14:tracePt t="24533" x="7648575" y="4448175"/>
          <p14:tracePt t="24542" x="7648575" y="4433888"/>
          <p14:tracePt t="24557" x="7656513" y="4433888"/>
          <p14:tracePt t="24565" x="7656513" y="4419600"/>
          <p14:tracePt t="24622" x="7648575" y="4433888"/>
          <p14:tracePt t="24630" x="7634288" y="4456113"/>
          <p14:tracePt t="24640" x="7569200" y="4506913"/>
          <p14:tracePt t="24647" x="7532688" y="4572000"/>
          <p14:tracePt t="24657" x="7496175" y="4600575"/>
          <p14:tracePt t="24663" x="7431088" y="4659313"/>
          <p14:tracePt t="24673" x="7366000" y="4724400"/>
          <p14:tracePt t="24679" x="7300913" y="4789488"/>
          <p14:tracePt t="24689" x="7292975" y="4811713"/>
          <p14:tracePt t="24695" x="7242175" y="4854575"/>
          <p14:tracePt t="24706" x="7213600" y="4891088"/>
          <p14:tracePt t="24711" x="7177088" y="4913313"/>
          <p14:tracePt t="24722" x="7162800" y="4941888"/>
          <p14:tracePt t="24727" x="7148513" y="4956175"/>
          <p14:tracePt t="24738" x="7140575" y="4964113"/>
          <p14:tracePt t="24751" x="7126288" y="4964113"/>
          <p14:tracePt t="24759" x="7126288" y="4978400"/>
          <p14:tracePt t="25003" x="7126288" y="4964113"/>
          <p14:tracePt t="25010" x="7140575" y="4956175"/>
          <p14:tracePt t="25020" x="7140575" y="4941888"/>
          <p14:tracePt t="25026" x="7148513" y="4927600"/>
          <p14:tracePt t="25034" x="7162800" y="4913313"/>
          <p14:tracePt t="25042" x="7191375" y="4891088"/>
          <p14:tracePt t="25050" x="7199313" y="4876800"/>
          <p14:tracePt t="25058" x="7227888" y="4840288"/>
          <p14:tracePt t="25066" x="7250113" y="4811713"/>
          <p14:tracePt t="25075" x="7278688" y="4789488"/>
          <p14:tracePt t="25083" x="7300913" y="4760913"/>
          <p14:tracePt t="25091" x="7329488" y="4724400"/>
          <p14:tracePt t="25099" x="7351713" y="4702175"/>
          <p14:tracePt t="25108" x="7380288" y="4687888"/>
          <p14:tracePt t="25115" x="7394575" y="4651375"/>
          <p14:tracePt t="25124" x="7416800" y="4622800"/>
          <p14:tracePt t="25131" x="7445375" y="4600575"/>
          <p14:tracePt t="25142" x="7453313" y="4572000"/>
          <p14:tracePt t="25148" x="7453313" y="4557713"/>
          <p14:tracePt t="25156" x="7467600" y="4535488"/>
          <p14:tracePt t="25164" x="7481888" y="4521200"/>
          <p14:tracePt t="25173" x="7496175" y="4506913"/>
          <p14:tracePt t="25180" x="7504113" y="4484688"/>
          <p14:tracePt t="25188" x="7504113" y="4470400"/>
          <p14:tracePt t="25196" x="7518400" y="4448175"/>
          <p14:tracePt t="25205" x="7532688" y="4419600"/>
          <p14:tracePt t="25212" x="7546975" y="4397375"/>
          <p14:tracePt t="25221" x="7569200" y="4368800"/>
          <p14:tracePt t="25229" x="7583488" y="4346575"/>
          <p14:tracePt t="25238" x="7605713" y="4318000"/>
          <p14:tracePt t="25245" x="7620000" y="4303713"/>
          <p14:tracePt t="25254" x="7648575" y="4281488"/>
          <p14:tracePt t="25261" x="7656513" y="4252913"/>
          <p14:tracePt t="25270" x="7685088" y="4230688"/>
          <p14:tracePt t="25277" x="7699375" y="4216400"/>
          <p14:tracePt t="25286" x="7707313" y="4194175"/>
          <p14:tracePt t="25293" x="7707313" y="4179888"/>
          <p14:tracePt t="25303" x="7721600" y="4179888"/>
          <p14:tracePt t="25309" x="7735888" y="4165600"/>
          <p14:tracePt t="25319" x="7735888" y="4143375"/>
          <p14:tracePt t="25326" x="7750175" y="4129088"/>
          <p14:tracePt t="25336" x="7750175" y="4114800"/>
          <p14:tracePt t="25342" x="7758113" y="4100513"/>
          <p14:tracePt t="25352" x="7758113" y="4092575"/>
          <p14:tracePt t="25358" x="7772400" y="4078288"/>
          <p14:tracePt t="25369" x="7772400" y="4064000"/>
          <p14:tracePt t="25374" x="7786688" y="4049713"/>
          <p14:tracePt t="25389" x="7786688" y="4041775"/>
          <p14:tracePt t="25398" x="7800975" y="4027488"/>
          <p14:tracePt t="25414" x="7808913" y="4027488"/>
          <p14:tracePt t="25423" x="7808913" y="4013200"/>
          <p14:tracePt t="25447" x="7823200" y="3998913"/>
          <p14:tracePt t="25471" x="7823200" y="3990975"/>
          <p14:tracePt t="25503" x="7837488" y="3990975"/>
          <p14:tracePt t="25552" x="7837488" y="3976688"/>
          <p14:tracePt t="25623" x="7851775" y="3976688"/>
          <p14:tracePt t="26238" x="7859713" y="3976688"/>
          <p14:tracePt t="26271" x="7874000" y="3976688"/>
          <p14:tracePt t="26303" x="7888288" y="3976688"/>
          <p14:tracePt t="26311" x="7888288" y="3990975"/>
          <p14:tracePt t="26336" x="7902575" y="3990975"/>
          <p14:tracePt t="26359" x="7910513" y="3990975"/>
          <p14:tracePt t="26368" x="7924800" y="3998913"/>
          <p14:tracePt t="26384" x="7939088" y="3998913"/>
          <p14:tracePt t="26400" x="7953375" y="4013200"/>
          <p14:tracePt t="26416" x="7961313" y="4013200"/>
          <p14:tracePt t="26424" x="7975600" y="4027488"/>
          <p14:tracePt t="26432" x="7989888" y="4027488"/>
          <p14:tracePt t="26449" x="8004175" y="4041775"/>
          <p14:tracePt t="26457" x="8012113" y="4041775"/>
          <p14:tracePt t="26464" x="8012113" y="4049713"/>
          <p14:tracePt t="26472" x="8026400" y="4049713"/>
          <p14:tracePt t="26481" x="8040688" y="4064000"/>
          <p14:tracePt t="26497" x="8054975" y="4078288"/>
          <p14:tracePt t="26513" x="8062913" y="4078288"/>
          <p14:tracePt t="26523" x="8077200" y="4092575"/>
          <p14:tracePt t="26537" x="8091488" y="4100513"/>
          <p14:tracePt t="26553" x="8105775" y="4114800"/>
          <p14:tracePt t="26571" x="8105775" y="4129088"/>
          <p14:tracePt t="26578" x="8113713" y="4129088"/>
          <p14:tracePt t="26588" x="8113713" y="4143375"/>
          <p14:tracePt t="26594" x="8128000" y="4143375"/>
          <p14:tracePt t="26605" x="8128000" y="4151313"/>
          <p14:tracePt t="26610" x="8142288" y="4165600"/>
          <p14:tracePt t="26626" x="8156575" y="4179888"/>
          <p14:tracePt t="26634" x="8156575" y="4194175"/>
          <p14:tracePt t="26642" x="8164513" y="4202113"/>
          <p14:tracePt t="26650" x="8178800" y="4216400"/>
          <p14:tracePt t="26667" x="8193088" y="4230688"/>
          <p14:tracePt t="26675" x="8193088" y="4244975"/>
          <p14:tracePt t="26683" x="8207375" y="4252913"/>
          <p14:tracePt t="26691" x="8215313" y="4267200"/>
          <p14:tracePt t="26699" x="8215313" y="4281488"/>
          <p14:tracePt t="26707" x="8229600" y="4295775"/>
          <p14:tracePt t="26715" x="8229600" y="4303713"/>
          <p14:tracePt t="26723" x="8243888" y="4318000"/>
          <p14:tracePt t="26739" x="8258175" y="4332288"/>
          <p14:tracePt t="26755" x="8258175" y="4346575"/>
          <p14:tracePt t="26763" x="8266113" y="4346575"/>
          <p14:tracePt t="26780" x="8266113" y="4354513"/>
          <p14:tracePt t="27357" x="8229600" y="4354513"/>
          <p14:tracePt t="27365" x="8178800" y="4354513"/>
          <p14:tracePt t="27375" x="8113713" y="4354513"/>
          <p14:tracePt t="27382" x="8062913" y="4354513"/>
          <p14:tracePt t="27394" x="8004175" y="4332288"/>
          <p14:tracePt t="27398" x="7874000" y="4303713"/>
          <p14:tracePt t="27408" x="7758113" y="4252913"/>
          <p14:tracePt t="27414" x="7634288" y="4202113"/>
          <p14:tracePt t="27423" x="7518400" y="4129088"/>
          <p14:tracePt t="27431" x="7402513" y="4049713"/>
          <p14:tracePt t="27442" x="7300913" y="3976688"/>
          <p14:tracePt t="27449" x="7177088" y="3875088"/>
          <p14:tracePt t="27456" x="7046913" y="3787775"/>
          <p14:tracePt t="27463" x="6908800" y="3686175"/>
          <p14:tracePt t="27476" x="6770688" y="3584575"/>
          <p14:tracePt t="27484" x="6640513" y="3490913"/>
          <p14:tracePt t="27491" x="6581775" y="3440113"/>
          <p14:tracePt t="27497" x="6480175" y="3352800"/>
          <p14:tracePt t="27508" x="6378575" y="3265488"/>
          <p14:tracePt t="27513" x="6284913" y="3186113"/>
          <p14:tracePt t="27526" x="6226175" y="3127375"/>
          <p14:tracePt t="27534" x="6146800" y="3048000"/>
          <p14:tracePt t="27540" x="6110288" y="2997200"/>
          <p14:tracePt t="27547" x="6081713" y="2974975"/>
          <p14:tracePt t="27557" x="6045200" y="2946400"/>
          <p14:tracePt t="27562" x="6008688" y="2909888"/>
          <p14:tracePt t="27575" x="5994400" y="2881313"/>
          <p14:tracePt t="27582" x="5972175" y="2873375"/>
          <p14:tracePt t="27588" x="5957888" y="2859088"/>
          <p14:tracePt t="27594" x="5943600" y="2844800"/>
          <p14:tracePt t="27608" x="5943600" y="2830513"/>
          <p14:tracePt t="27615" x="5929313" y="2830513"/>
          <p14:tracePt t="28011" x="5921375" y="2830513"/>
          <p14:tracePt t="28021" x="5907088" y="2822575"/>
          <p14:tracePt t="28029" x="5878513" y="2822575"/>
          <p14:tracePt t="28038" x="5856288" y="2808288"/>
          <p14:tracePt t="28046" x="5842000" y="2794000"/>
          <p14:tracePt t="28056" x="5819775" y="2794000"/>
          <p14:tracePt t="28061" x="5776913" y="2794000"/>
          <p14:tracePt t="28073" x="5768975" y="2794000"/>
          <p14:tracePt t="28077" x="5726113" y="2794000"/>
          <p14:tracePt t="28089" x="5703888" y="2794000"/>
          <p14:tracePt t="28093" x="5675313" y="2794000"/>
          <p14:tracePt t="28105" x="5653088" y="2794000"/>
          <p14:tracePt t="28110" x="5624513" y="2794000"/>
          <p14:tracePt t="28118" x="5616575" y="2794000"/>
          <p14:tracePt t="28126" x="5588000" y="2794000"/>
          <p14:tracePt t="28141" x="5565775" y="2808288"/>
          <p14:tracePt t="28150" x="5551488" y="2822575"/>
          <p14:tracePt t="28158" x="5522913" y="2844800"/>
          <p14:tracePt t="28166" x="5514975" y="2873375"/>
          <p14:tracePt t="28175" x="5500688" y="2909888"/>
          <p14:tracePt t="28182" x="5486400" y="2909888"/>
          <p14:tracePt t="28192" x="5472113" y="2946400"/>
          <p14:tracePt t="28200" x="5464175" y="2974975"/>
          <p14:tracePt t="28207" x="5449888" y="2997200"/>
          <p14:tracePt t="28215" x="5435600" y="3011488"/>
          <p14:tracePt t="28224" x="5435600" y="3033713"/>
          <p14:tracePt t="28231" x="5421313" y="3062288"/>
          <p14:tracePt t="28241" x="5421313" y="3076575"/>
          <p14:tracePt t="28248" x="5421313" y="3098800"/>
          <p14:tracePt t="28256" x="5421313" y="3127375"/>
          <p14:tracePt t="28264" x="5421313" y="3135313"/>
          <p14:tracePt t="28272" x="5421313" y="3163888"/>
          <p14:tracePt t="28280" x="5421313" y="3186113"/>
          <p14:tracePt t="28288" x="5421313" y="3214688"/>
          <p14:tracePt t="28296" x="5421313" y="3236913"/>
          <p14:tracePt t="28305" x="5421313" y="3265488"/>
          <p14:tracePt t="28312" x="5421313" y="3287713"/>
          <p14:tracePt t="28321" x="5421313" y="3316288"/>
          <p14:tracePt t="28328" x="5421313" y="3338513"/>
          <p14:tracePt t="28337" x="5421313" y="3367088"/>
          <p14:tracePt t="28344" x="5435600" y="3381375"/>
          <p14:tracePt t="28354" x="5449888" y="3389313"/>
          <p14:tracePt t="28361" x="5449888" y="3417888"/>
          <p14:tracePt t="28370" x="5464175" y="3432175"/>
          <p14:tracePt t="28377" x="5486400" y="3440113"/>
          <p14:tracePt t="28386" x="5500688" y="3454400"/>
          <p14:tracePt t="28393" x="5514975" y="3468688"/>
          <p14:tracePt t="28403" x="5537200" y="3482975"/>
          <p14:tracePt t="28409" x="5551488" y="3490913"/>
          <p14:tracePt t="28420" x="5588000" y="3505200"/>
          <p14:tracePt t="28424" x="5602288" y="3505200"/>
          <p14:tracePt t="28436" x="5624513" y="3505200"/>
          <p14:tracePt t="28441" x="5653088" y="3505200"/>
          <p14:tracePt t="28452" x="5667375" y="3505200"/>
          <p14:tracePt t="28457" x="5689600" y="3505200"/>
          <p14:tracePt t="28469" x="5703888" y="3505200"/>
          <p14:tracePt t="28473" x="5740400" y="3505200"/>
          <p14:tracePt t="28486" x="5768975" y="3505200"/>
          <p14:tracePt t="28490" x="5805488" y="3505200"/>
          <p14:tracePt t="28503" x="5827713" y="3490913"/>
          <p14:tracePt t="28508" x="5856288" y="3482975"/>
          <p14:tracePt t="28520" x="5870575" y="3468688"/>
          <p14:tracePt t="28524" x="5921375" y="3440113"/>
          <p14:tracePt t="28536" x="5943600" y="3432175"/>
          <p14:tracePt t="28541" x="5980113" y="3389313"/>
          <p14:tracePt t="28553" x="6008688" y="3381375"/>
          <p14:tracePt t="28557" x="6045200" y="3338513"/>
          <p14:tracePt t="28570" x="6073775" y="3330575"/>
          <p14:tracePt t="28574" x="6081713" y="3302000"/>
          <p14:tracePt t="28586" x="6096000" y="3279775"/>
          <p14:tracePt t="28590" x="6124575" y="3265488"/>
          <p14:tracePt t="28603" x="6124575" y="3236913"/>
          <p14:tracePt t="28604" x="6132513" y="3228975"/>
          <p14:tracePt t="28611" x="6132513" y="3200400"/>
          <p14:tracePt t="28620" x="6146800" y="3186113"/>
          <p14:tracePt t="28627" x="6146800" y="3178175"/>
          <p14:tracePt t="28637" x="6146800" y="3149600"/>
          <p14:tracePt t="28643" x="6146800" y="3127375"/>
          <p14:tracePt t="28653" x="6146800" y="3113088"/>
          <p14:tracePt t="28660" x="6161088" y="3084513"/>
          <p14:tracePt t="28669" x="6161088" y="3076575"/>
          <p14:tracePt t="28676" x="6161088" y="3048000"/>
          <p14:tracePt t="28686" x="6161088" y="3025775"/>
          <p14:tracePt t="28692" x="6161088" y="3011488"/>
          <p14:tracePt t="28703" x="6161088" y="2982913"/>
          <p14:tracePt t="28708" x="6161088" y="2974975"/>
          <p14:tracePt t="28719" x="6161088" y="2946400"/>
          <p14:tracePt t="28724" x="6146800" y="2924175"/>
          <p14:tracePt t="28736" x="6132513" y="2909888"/>
          <p14:tracePt t="28740" x="6124575" y="2895600"/>
          <p14:tracePt t="28753" x="6110288" y="2873375"/>
          <p14:tracePt t="28757" x="6096000" y="2859088"/>
          <p14:tracePt t="28769" x="6081713" y="2844800"/>
          <p14:tracePt t="28773" x="6073775" y="2830513"/>
          <p14:tracePt t="28786" x="6059488" y="2822575"/>
          <p14:tracePt t="28791" x="6045200" y="2808288"/>
          <p14:tracePt t="28803" x="6030913" y="2794000"/>
          <p14:tracePt t="28807" x="6022975" y="2779713"/>
          <p14:tracePt t="28820" x="6008688" y="2779713"/>
          <p14:tracePt t="28823" x="6008688" y="2771775"/>
          <p14:tracePt t="28836" x="5994400" y="2757488"/>
          <p14:tracePt t="28840" x="5980113" y="2757488"/>
          <p14:tracePt t="28853" x="5972175" y="2757488"/>
          <p14:tracePt t="28856" x="5972175" y="2743200"/>
          <p14:tracePt t="28869" x="5957888" y="2743200"/>
          <p14:tracePt t="28873" x="5943600" y="2728913"/>
          <p14:tracePt t="28886" x="5929313" y="2728913"/>
          <p14:tracePt t="28888" x="5921375" y="2720975"/>
          <p14:tracePt t="28894" x="5907088" y="2720975"/>
          <p14:tracePt t="28904" x="5892800" y="2720975"/>
          <p14:tracePt t="28910" x="5878513" y="2706688"/>
          <p14:tracePt t="28920" x="5870575" y="2706688"/>
          <p14:tracePt t="28926" x="5856288" y="2706688"/>
          <p14:tracePt t="28936" x="5842000" y="2706688"/>
          <p14:tracePt t="28943" x="5842000" y="2692400"/>
          <p14:tracePt t="28953" x="5827713" y="2692400"/>
          <p14:tracePt t="28959" x="5819775" y="2692400"/>
          <p14:tracePt t="28969" x="5805488" y="2692400"/>
          <p14:tracePt t="28981" x="5791200" y="2692400"/>
          <p14:tracePt t="28998" x="5776913" y="2692400"/>
          <p14:tracePt t="29008" x="5768975" y="2692400"/>
          <p14:tracePt t="29030" x="5754688" y="2692400"/>
          <p14:tracePt t="29483" x="5768975" y="2692400"/>
          <p14:tracePt t="29492" x="5791200" y="2692400"/>
          <p14:tracePt t="29500" x="5842000" y="2720975"/>
          <p14:tracePt t="29508" x="5892800" y="2728913"/>
          <p14:tracePt t="29516" x="5957888" y="2728913"/>
          <p14:tracePt t="29524" x="6030913" y="2743200"/>
          <p14:tracePt t="29532" x="6124575" y="2743200"/>
          <p14:tracePt t="29541" x="6211888" y="2743200"/>
          <p14:tracePt t="29548" x="6299200" y="2743200"/>
          <p14:tracePt t="29557" x="6327775" y="2743200"/>
          <p14:tracePt t="29565" x="6378575" y="2743200"/>
          <p14:tracePt t="29573" x="6429375" y="2728913"/>
          <p14:tracePt t="29581" x="6465888" y="2720975"/>
          <p14:tracePt t="29589" x="6488113" y="2720975"/>
          <p14:tracePt t="29597" x="6502400" y="2706688"/>
          <p14:tracePt t="29605" x="6516688" y="2706688"/>
          <p14:tracePt t="29613" x="6516688" y="2692400"/>
          <p14:tracePt t="29644" x="6516688" y="2678113"/>
          <p14:tracePt t="29668" x="6502400" y="2678113"/>
          <p14:tracePt t="29677" x="6488113" y="2670175"/>
          <p14:tracePt t="29687" x="6465888" y="2670175"/>
          <p14:tracePt t="29694" x="6437313" y="2655888"/>
          <p14:tracePt t="29704" x="6415088" y="2655888"/>
          <p14:tracePt t="29710" x="6378575" y="2655888"/>
          <p14:tracePt t="29720" x="6350000" y="2655888"/>
          <p14:tracePt t="29726" x="6299200" y="2641600"/>
          <p14:tracePt t="29734" x="6262688" y="2641600"/>
          <p14:tracePt t="29742" x="6234113" y="2641600"/>
          <p14:tracePt t="29750" x="6183313" y="2641600"/>
          <p14:tracePt t="29758" x="6161088" y="2641600"/>
          <p14:tracePt t="29766" x="6124575" y="2641600"/>
          <p14:tracePt t="29775" x="6096000" y="2641600"/>
          <p14:tracePt t="29783" x="6073775" y="2641600"/>
          <p14:tracePt t="29791" x="6030913" y="2641600"/>
          <p14:tracePt t="29799" x="6008688" y="2641600"/>
          <p14:tracePt t="29809" x="5980113" y="2641600"/>
          <p14:tracePt t="29815" x="5957888" y="2655888"/>
          <p14:tracePt t="29824" x="5943600" y="2670175"/>
          <p14:tracePt t="29831" x="5921375" y="2670175"/>
          <p14:tracePt t="29841" x="5892800" y="2678113"/>
          <p14:tracePt t="29848" x="5878513" y="2692400"/>
          <p14:tracePt t="29856" x="5870575" y="2706688"/>
          <p14:tracePt t="29864" x="5856288" y="2728913"/>
          <p14:tracePt t="29874" x="5827713" y="2743200"/>
          <p14:tracePt t="29881" x="5819775" y="2757488"/>
          <p14:tracePt t="29888" x="5805488" y="2779713"/>
          <p14:tracePt t="29896" x="5791200" y="2794000"/>
          <p14:tracePt t="29906" x="5776913" y="2822575"/>
          <p14:tracePt t="29913" x="5768975" y="2830513"/>
          <p14:tracePt t="29922" x="5754688" y="2859088"/>
          <p14:tracePt t="29928" x="5726113" y="2909888"/>
          <p14:tracePt t="29938" x="5718175" y="2932113"/>
          <p14:tracePt t="29944" x="5703888" y="2960688"/>
          <p14:tracePt t="29954" x="5689600" y="2974975"/>
          <p14:tracePt t="29961" x="5675313" y="3011488"/>
          <p14:tracePt t="29971" x="5667375" y="3033713"/>
          <p14:tracePt t="29977" x="5653088" y="3048000"/>
          <p14:tracePt t="29988" x="5653088" y="3076575"/>
          <p14:tracePt t="29993" x="5638800" y="3098800"/>
          <p14:tracePt t="30003" x="5624513" y="3135313"/>
          <p14:tracePt t="30009" x="5624513" y="3149600"/>
          <p14:tracePt t="30019" x="5624513" y="3186113"/>
          <p14:tracePt t="30026" x="5624513" y="3200400"/>
          <p14:tracePt t="30036" x="5624513" y="3236913"/>
          <p14:tracePt t="30041" x="5624513" y="3265488"/>
          <p14:tracePt t="30053" x="5624513" y="3302000"/>
          <p14:tracePt t="30058" x="5624513" y="3330575"/>
          <p14:tracePt t="30070" x="5624513" y="3352800"/>
          <p14:tracePt t="30073" x="5624513" y="3389313"/>
          <p14:tracePt t="30086" x="5624513" y="3432175"/>
          <p14:tracePt t="30090" x="5624513" y="3454400"/>
          <p14:tracePt t="30103" x="5624513" y="3482975"/>
          <p14:tracePt t="30107" x="5624513" y="3505200"/>
          <p14:tracePt t="30120" x="5624513" y="3533775"/>
          <p14:tracePt t="30123" x="5624513" y="3556000"/>
          <p14:tracePt t="30135" x="5638800" y="3584575"/>
          <p14:tracePt t="30140" x="5638800" y="3606800"/>
          <p14:tracePt t="30153" x="5653088" y="3621088"/>
          <p14:tracePt t="30157" x="5667375" y="3635375"/>
          <p14:tracePt t="30170" x="5667375" y="3643313"/>
          <p14:tracePt t="30173" x="5675313" y="3657600"/>
          <p14:tracePt t="30186" x="5689600" y="3671888"/>
          <p14:tracePt t="30195" x="5689600" y="3686175"/>
          <p14:tracePt t="30210" x="5703888" y="3694113"/>
          <p14:tracePt t="30315" x="5703888" y="3686175"/>
          <p14:tracePt t="30324" x="5703888" y="3671888"/>
          <p14:tracePt t="30332" x="5703888" y="3643313"/>
          <p14:tracePt t="30341" x="5689600" y="3621088"/>
          <p14:tracePt t="30349" x="5689600" y="3592513"/>
          <p14:tracePt t="30357" x="5667375" y="3556000"/>
          <p14:tracePt t="30365" x="5653088" y="3533775"/>
          <p14:tracePt t="30373" x="5638800" y="3482975"/>
          <p14:tracePt t="30381" x="5624513" y="3440113"/>
          <p14:tracePt t="30389" x="5602288" y="3403600"/>
          <p14:tracePt t="30397" x="5588000" y="3338513"/>
          <p14:tracePt t="30405" x="5565775" y="3287713"/>
          <p14:tracePt t="30413" x="5551488" y="3236913"/>
          <p14:tracePt t="30422" x="5522913" y="3178175"/>
          <p14:tracePt t="30430" x="5514975" y="3098800"/>
          <p14:tracePt t="30438" x="5500688" y="3033713"/>
          <p14:tracePt t="30446" x="5486400" y="2960688"/>
          <p14:tracePt t="30455" x="5464175" y="2895600"/>
          <p14:tracePt t="30462" x="5464175" y="2822575"/>
          <p14:tracePt t="30471" x="5449888" y="2757488"/>
          <p14:tracePt t="30478" x="5435600" y="2706688"/>
          <p14:tracePt t="30488" x="5435600" y="2655888"/>
          <p14:tracePt t="30494" x="5435600" y="2605088"/>
          <p14:tracePt t="30504" x="5435600" y="2554288"/>
          <p14:tracePt t="30510" x="5435600" y="2517775"/>
          <p14:tracePt t="30520" x="5435600" y="2466975"/>
          <p14:tracePt t="30526" x="5435600" y="2424113"/>
          <p14:tracePt t="30536" x="5464175" y="2336800"/>
          <p14:tracePt t="30542" x="5514975" y="2263775"/>
          <p14:tracePt t="30553" x="5537200" y="2212975"/>
          <p14:tracePt t="30559" x="5565775" y="2184400"/>
          <p14:tracePt t="30569" x="5588000" y="2133600"/>
          <p14:tracePt t="30575" x="5616575" y="2082800"/>
          <p14:tracePt t="30586" x="5638800" y="2060575"/>
          <p14:tracePt t="30591" x="5653088" y="2017713"/>
          <p14:tracePt t="30603" x="5653088" y="2009775"/>
          <p14:tracePt t="30607" x="5667375" y="1995488"/>
          <p14:tracePt t="30620" x="5667375" y="1981200"/>
          <p14:tracePt t="30630" x="5667375" y="1966913"/>
          <p14:tracePt t="30639" x="5667375" y="1958975"/>
          <p14:tracePt t="30655" x="5667375" y="1944688"/>
          <p14:tracePt t="30663" x="5667375" y="1930400"/>
          <p14:tracePt t="30672" x="5667375" y="1916113"/>
          <p14:tracePt t="30680" x="5667375" y="1908175"/>
          <p14:tracePt t="30695" x="5653088" y="1893888"/>
          <p14:tracePt t="30705" x="5653088" y="1865313"/>
          <p14:tracePt t="30712" x="5638800" y="1857375"/>
          <p14:tracePt t="30723" x="5624513" y="1843088"/>
          <p14:tracePt t="30728" x="5616575" y="1828800"/>
          <p14:tracePt t="30740" x="5602288" y="1814513"/>
          <p14:tracePt t="30744" x="5602288" y="1806575"/>
          <p14:tracePt t="30757" x="5588000" y="1792288"/>
          <p14:tracePt t="30761" x="5573713" y="1778000"/>
          <p14:tracePt t="30774" x="5551488" y="1763713"/>
          <p14:tracePt t="30779" x="5537200" y="1755775"/>
          <p14:tracePt t="30787" x="5522913" y="1741488"/>
          <p14:tracePt t="30793" x="5514975" y="1727200"/>
          <p14:tracePt t="30804" x="5500688" y="1712913"/>
          <p14:tracePt t="30809" x="5500688" y="1704975"/>
          <p14:tracePt t="30820" x="5486400" y="1690688"/>
          <p14:tracePt t="30825" x="5472113" y="1690688"/>
          <p14:tracePt t="30836" x="5464175" y="1676400"/>
          <p14:tracePt t="30841" x="5449888" y="1676400"/>
          <p14:tracePt t="30853" x="5449888" y="1662113"/>
          <p14:tracePt t="30858" x="5435600" y="1662113"/>
          <p14:tracePt t="30873" x="5421313" y="1654175"/>
          <p14:tracePt t="30882" x="5413375" y="1654175"/>
          <p14:tracePt t="30897" x="5399088" y="1654175"/>
          <p14:tracePt t="30913" x="5384800" y="1654175"/>
          <p14:tracePt t="30929" x="5370513" y="1654175"/>
          <p14:tracePt t="30938" x="5362575" y="1654175"/>
          <p14:tracePt t="30954" x="5348288" y="1654175"/>
          <p14:tracePt t="30962" x="5334000" y="1662113"/>
          <p14:tracePt t="30972" x="5319713" y="1662113"/>
          <p14:tracePt t="30979" x="5311775" y="1690688"/>
          <p14:tracePt t="30990" x="5311775" y="1704975"/>
          <p14:tracePt t="30995" x="5297488" y="1712913"/>
          <p14:tracePt t="31006" x="5283200" y="1727200"/>
          <p14:tracePt t="31011" x="5283200" y="1741488"/>
          <p14:tracePt t="31024" x="5283200" y="1755775"/>
          <p14:tracePt t="31027" x="5283200" y="1763713"/>
          <p14:tracePt t="31040" x="5283200" y="1778000"/>
          <p14:tracePt t="31044" x="5283200" y="1792288"/>
          <p14:tracePt t="31059" x="5283200" y="1806575"/>
          <p14:tracePt t="31083" x="5297488" y="1806575"/>
          <p14:tracePt t="31107" x="5311775" y="1806575"/>
          <p14:tracePt t="31139" x="5319713" y="1806575"/>
          <p14:tracePt t="32955" x="5319713" y="1814513"/>
          <p14:tracePt t="32963" x="5319713" y="1828800"/>
          <p14:tracePt t="32972" x="5319713" y="1843088"/>
          <p14:tracePt t="32979" x="5334000" y="1879600"/>
          <p14:tracePt t="32989" x="5348288" y="1908175"/>
          <p14:tracePt t="32995" x="5362575" y="1930400"/>
          <p14:tracePt t="33006" x="5370513" y="1966913"/>
          <p14:tracePt t="33011" x="5384800" y="2009775"/>
          <p14:tracePt t="33022" x="5399088" y="2060575"/>
          <p14:tracePt t="33027" x="5421313" y="2111375"/>
          <p14:tracePt t="33039" x="5435600" y="2170113"/>
          <p14:tracePt t="33043" x="5449888" y="2249488"/>
          <p14:tracePt t="33055" x="5472113" y="2314575"/>
          <p14:tracePt t="33060" x="5486400" y="2387600"/>
          <p14:tracePt t="33068" x="5500688" y="2466975"/>
          <p14:tracePt t="33076" x="5522913" y="2554288"/>
          <p14:tracePt t="33084" x="5537200" y="2641600"/>
          <p14:tracePt t="33092" x="5551488" y="2728913"/>
          <p14:tracePt t="33100" x="5565775" y="2794000"/>
          <p14:tracePt t="33108" x="5573713" y="2830513"/>
          <p14:tracePt t="33116" x="5588000" y="2909888"/>
          <p14:tracePt t="33125" x="5588000" y="2946400"/>
          <p14:tracePt t="33133" x="5602288" y="2982913"/>
          <p14:tracePt t="33141" x="5616575" y="3011488"/>
          <p14:tracePt t="33148" x="5616575" y="3033713"/>
          <p14:tracePt t="33157" x="5616575" y="3048000"/>
          <p14:tracePt t="33165" x="5624513" y="3048000"/>
          <p14:tracePt t="33173" x="5624513" y="3062288"/>
          <p14:tracePt t="33407" x="5602288" y="3076575"/>
          <p14:tracePt t="33415" x="5551488" y="3098800"/>
          <p14:tracePt t="33423" x="5522913" y="3135313"/>
          <p14:tracePt t="33431" x="5464175" y="3186113"/>
          <p14:tracePt t="33439" x="5384800" y="3279775"/>
          <p14:tracePt t="33447" x="5334000" y="3330575"/>
          <p14:tracePt t="33455" x="5268913" y="3417888"/>
          <p14:tracePt t="33463" x="5181600" y="3519488"/>
          <p14:tracePt t="33472" x="5116513" y="3606800"/>
          <p14:tracePt t="33479" x="5057775" y="3686175"/>
          <p14:tracePt t="33488" x="5006975" y="3759200"/>
          <p14:tracePt t="33496" x="4992688" y="3787775"/>
          <p14:tracePt t="33504" x="4956175" y="3824288"/>
          <p14:tracePt t="33512" x="4913313" y="3860800"/>
          <p14:tracePt t="33521" x="4891088" y="3911600"/>
          <p14:tracePt t="33529" x="4862513" y="3940175"/>
          <p14:tracePt t="33537" x="4840288" y="3962400"/>
          <p14:tracePt t="33545" x="4826000" y="3976688"/>
          <p14:tracePt t="33554" x="4803775" y="3990975"/>
          <p14:tracePt t="33561" x="4803775" y="3998913"/>
          <p14:tracePt t="33571" x="4789488" y="4013200"/>
          <p14:tracePt t="33584" x="4775200" y="4013200"/>
          <p14:tracePt t="33779" x="4752975" y="4049713"/>
          <p14:tracePt t="33789" x="4710113" y="4092575"/>
          <p14:tracePt t="33795" x="4659313" y="4151313"/>
          <p14:tracePt t="33805" x="4586288" y="4244975"/>
          <p14:tracePt t="33812" x="4521200" y="4354513"/>
          <p14:tracePt t="33823" x="4433888" y="4484688"/>
          <p14:tracePt t="33827" x="4354513" y="4608513"/>
          <p14:tracePt t="33841" x="4281488" y="4752975"/>
          <p14:tracePt t="33845" x="4252913" y="4811713"/>
          <p14:tracePt t="33857" x="4179888" y="4927600"/>
          <p14:tracePt t="33860" x="4129088" y="5043488"/>
          <p14:tracePt t="33873" x="4092575" y="5145088"/>
          <p14:tracePt t="33877" x="4041775" y="5260975"/>
          <p14:tracePt t="33884" x="3990975" y="5348288"/>
          <p14:tracePt t="33895" x="3948113" y="5421313"/>
          <p14:tracePt t="33900" x="3911600" y="5486400"/>
          <p14:tracePt t="33909" x="3889375" y="5565775"/>
          <p14:tracePt t="33917" x="3860800" y="5588000"/>
          <p14:tracePt t="33924" x="3838575" y="5624513"/>
          <p14:tracePt t="33932" x="3810000" y="5667375"/>
          <p14:tracePt t="33941" x="3795713" y="5689600"/>
          <p14:tracePt t="33949" x="3787775" y="5718175"/>
          <p14:tracePt t="33957" x="3773488" y="5726113"/>
          <p14:tracePt t="33965" x="3759200" y="5740400"/>
          <p14:tracePt t="33980" x="3744913" y="5740400"/>
          <p14:tracePt t="33989" x="3744913" y="5754688"/>
          <p14:tracePt t="33996" x="3736975" y="5754688"/>
          <p14:tracePt t="34021" x="3722688" y="5754688"/>
          <p14:tracePt t="34038" x="3708400" y="5768975"/>
          <p14:tracePt t="34070" x="3694113" y="5768975"/>
          <p14:tracePt t="34094" x="3686175" y="5768975"/>
          <p14:tracePt t="34119" x="3671888" y="5768975"/>
          <p14:tracePt t="34136" x="3657600" y="5768975"/>
          <p14:tracePt t="34143" x="3657600" y="5776913"/>
          <p14:tracePt t="34150" x="3643313" y="5791200"/>
          <p14:tracePt t="34158" x="3635375" y="5805488"/>
          <p14:tracePt t="34167" x="3635375" y="5819775"/>
          <p14:tracePt t="34175" x="3621088" y="5842000"/>
          <p14:tracePt t="34183" x="3606800" y="5856288"/>
          <p14:tracePt t="34191" x="3606800" y="5878513"/>
          <p14:tracePt t="34199" x="3592513" y="5907088"/>
          <p14:tracePt t="34208" x="3584575" y="5921375"/>
          <p14:tracePt t="34216" x="3584575" y="5929313"/>
          <p14:tracePt t="34223" x="3570288" y="5943600"/>
          <p14:tracePt t="34231" x="3570288" y="5957888"/>
          <p14:tracePt t="34247" x="3556000" y="5957888"/>
          <p14:tracePt t="34256" x="3556000" y="5972175"/>
          <p14:tracePt t="34344" x="3556000" y="5957888"/>
          <p14:tracePt t="34353" x="3556000" y="5943600"/>
          <p14:tracePt t="34361" x="3556000" y="5921375"/>
          <p14:tracePt t="34370" x="3556000" y="5892800"/>
          <p14:tracePt t="34377" x="3556000" y="5870575"/>
          <p14:tracePt t="34386" x="3570288" y="5805488"/>
          <p14:tracePt t="34393" x="3606800" y="5754688"/>
          <p14:tracePt t="34401" x="3657600" y="5667375"/>
          <p14:tracePt t="34409" x="3736975" y="5573713"/>
          <p14:tracePt t="34417" x="3810000" y="5486400"/>
          <p14:tracePt t="34425" x="3911600" y="5384800"/>
          <p14:tracePt t="34434" x="4013200" y="5268913"/>
          <p14:tracePt t="34441" x="4064000" y="5232400"/>
          <p14:tracePt t="34449" x="4143375" y="5130800"/>
          <p14:tracePt t="34458" x="4230688" y="5057775"/>
          <p14:tracePt t="34466" x="4295775" y="4978400"/>
          <p14:tracePt t="34474" x="4346575" y="4913313"/>
          <p14:tracePt t="34482" x="4368800" y="4891088"/>
          <p14:tracePt t="34491" x="4405313" y="4840288"/>
          <p14:tracePt t="34498" x="4448175" y="4760913"/>
          <p14:tracePt t="34507" x="4470400" y="4724400"/>
          <p14:tracePt t="34515" x="4484688" y="4673600"/>
          <p14:tracePt t="34523" x="4498975" y="4637088"/>
          <p14:tracePt t="34531" x="4506913" y="4608513"/>
          <p14:tracePt t="34539" x="4506913" y="4572000"/>
          <p14:tracePt t="34547" x="4521200" y="4535488"/>
          <p14:tracePt t="34555" x="4521200" y="4506913"/>
          <p14:tracePt t="34563" x="4521200" y="4470400"/>
          <p14:tracePt t="34571" x="4521200" y="4456113"/>
          <p14:tracePt t="34579" x="4521200" y="4433888"/>
          <p14:tracePt t="34587" x="4521200" y="4419600"/>
          <p14:tracePt t="34595" x="4521200" y="4405313"/>
          <p14:tracePt t="34603" x="4506913" y="4397375"/>
          <p14:tracePt t="34620" x="4506913" y="4383088"/>
          <p14:tracePt t="34627" x="4498975" y="4383088"/>
          <p14:tracePt t="34660" x="4484688" y="4383088"/>
          <p14:tracePt t="34668" x="4484688" y="4397375"/>
          <p14:tracePt t="34676" x="4484688" y="4405313"/>
          <p14:tracePt t="34684" x="4470400" y="4419600"/>
          <p14:tracePt t="34692" x="4470400" y="4448175"/>
          <p14:tracePt t="34700" x="4470400" y="4470400"/>
          <p14:tracePt t="34708" x="4456113" y="4484688"/>
          <p14:tracePt t="34716" x="4456113" y="4506913"/>
          <p14:tracePt t="34724" x="4456113" y="4535488"/>
          <p14:tracePt t="34733" x="4456113" y="4557713"/>
          <p14:tracePt t="34741" x="4456113" y="4586288"/>
          <p14:tracePt t="34748" x="4456113" y="4608513"/>
          <p14:tracePt t="34756" x="4456113" y="4622800"/>
          <p14:tracePt t="34765" x="4456113" y="4659313"/>
          <p14:tracePt t="34773" x="4456113" y="4687888"/>
          <p14:tracePt t="34781" x="4456113" y="4710113"/>
          <p14:tracePt t="34789" x="4456113" y="4738688"/>
          <p14:tracePt t="34797" x="4456113" y="4760913"/>
          <p14:tracePt t="34805" x="4456113" y="4803775"/>
          <p14:tracePt t="34813" x="4456113" y="4811713"/>
          <p14:tracePt t="34822" x="4470400" y="4840288"/>
          <p14:tracePt t="34830" x="4470400" y="4862513"/>
          <p14:tracePt t="34838" x="4484688" y="4891088"/>
          <p14:tracePt t="34846" x="4484688" y="4905375"/>
          <p14:tracePt t="34855" x="4498975" y="4927600"/>
          <p14:tracePt t="34862" x="4506913" y="4956175"/>
          <p14:tracePt t="34871" x="4521200" y="4978400"/>
          <p14:tracePt t="34878" x="4535488" y="4992688"/>
          <p14:tracePt t="34887" x="4549775" y="5014913"/>
          <p14:tracePt t="34894" x="4557713" y="5043488"/>
          <p14:tracePt t="34904" x="4572000" y="5065713"/>
          <p14:tracePt t="34911" x="4586288" y="5094288"/>
          <p14:tracePt t="34920" x="4608513" y="5130800"/>
          <p14:tracePt t="34927" x="4608513" y="5145088"/>
          <p14:tracePt t="34936" x="4637088" y="5167313"/>
          <p14:tracePt t="34943" x="4659313" y="5210175"/>
          <p14:tracePt t="34952" x="4673600" y="5232400"/>
          <p14:tracePt t="34959" x="4687888" y="5246688"/>
          <p14:tracePt t="34969" x="4702175" y="5268913"/>
          <p14:tracePt t="34975" x="4724400" y="5297488"/>
          <p14:tracePt t="34986" x="4738688" y="5311775"/>
          <p14:tracePt t="34991" x="4760913" y="5334000"/>
          <p14:tracePt t="35002" x="4775200" y="5348288"/>
          <p14:tracePt t="35007" x="4803775" y="5370513"/>
          <p14:tracePt t="35019" x="4826000" y="5399088"/>
          <p14:tracePt t="35023" x="4840288" y="5399088"/>
          <p14:tracePt t="35036" x="4862513" y="5421313"/>
          <p14:tracePt t="35040" x="4891088" y="5435600"/>
          <p14:tracePt t="35052" x="4905375" y="5449888"/>
          <p14:tracePt t="35055" x="4927600" y="5464175"/>
          <p14:tracePt t="35069" x="4941888" y="5472113"/>
          <p14:tracePt t="35073" x="4964113" y="5486400"/>
          <p14:tracePt t="35087" x="4992688" y="5514975"/>
          <p14:tracePt t="35090" x="5006975" y="5522913"/>
          <p14:tracePt t="35103" x="5029200" y="5537200"/>
          <p14:tracePt t="35106" x="5043488" y="5551488"/>
          <p14:tracePt t="35119" x="5065713" y="5565775"/>
          <p14:tracePt t="35120" x="5080000" y="5573713"/>
          <p14:tracePt t="35128" x="5108575" y="5573713"/>
          <p14:tracePt t="35137" x="5130800" y="5588000"/>
          <p14:tracePt t="35144" x="5159375" y="5602288"/>
          <p14:tracePt t="35153" x="5181600" y="5616575"/>
          <p14:tracePt t="35161" x="5210175" y="5616575"/>
          <p14:tracePt t="35170" x="5218113" y="5624513"/>
          <p14:tracePt t="35177" x="5246688" y="5624513"/>
          <p14:tracePt t="35186" x="5268913" y="5638800"/>
          <p14:tracePt t="35193" x="5297488" y="5653088"/>
          <p14:tracePt t="35203" x="5319713" y="5653088"/>
          <p14:tracePt t="35209" x="5362575" y="5667375"/>
          <p14:tracePt t="35219" x="5370513" y="5667375"/>
          <p14:tracePt t="35226" x="5413375" y="5675313"/>
          <p14:tracePt t="35236" x="5421313" y="5675313"/>
          <p14:tracePt t="35242" x="5464175" y="5675313"/>
          <p14:tracePt t="35253" x="5486400" y="5689600"/>
          <p14:tracePt t="35258" x="5514975" y="5689600"/>
          <p14:tracePt t="35269" x="5522913" y="5689600"/>
          <p14:tracePt t="35274" x="5551488" y="5689600"/>
          <p14:tracePt t="35286" x="5573713" y="5703888"/>
          <p14:tracePt t="35290" x="5588000" y="5703888"/>
          <p14:tracePt t="35303" x="5602288" y="5703888"/>
          <p14:tracePt t="35306" x="5616575" y="5703888"/>
          <p14:tracePt t="35319" x="5624513" y="5703888"/>
          <p14:tracePt t="35330" x="5638800" y="5703888"/>
          <p14:tracePt t="35379" x="5638800" y="5718175"/>
          <p14:tracePt t="35428" x="5624513" y="5718175"/>
          <p14:tracePt t="35437" x="5602288" y="5718175"/>
          <p14:tracePt t="35444" x="5573713" y="5718175"/>
          <p14:tracePt t="35453" x="5551488" y="5718175"/>
          <p14:tracePt t="35460" x="5500688" y="5703888"/>
          <p14:tracePt t="35469" x="5449888" y="5689600"/>
          <p14:tracePt t="35476" x="5399088" y="5675313"/>
          <p14:tracePt t="35484" x="5348288" y="5667375"/>
          <p14:tracePt t="35492" x="5297488" y="5653088"/>
          <p14:tracePt t="35500" x="5268913" y="5638800"/>
          <p14:tracePt t="35508" x="5232400" y="5624513"/>
          <p14:tracePt t="35516" x="5195888" y="5616575"/>
          <p14:tracePt t="35525" x="5159375" y="5602288"/>
          <p14:tracePt t="35533" x="5094288" y="5573713"/>
          <p14:tracePt t="35541" x="5080000" y="5565775"/>
          <p14:tracePt t="35549" x="5057775" y="5551488"/>
          <p14:tracePt t="35558" x="5014913" y="5522913"/>
          <p14:tracePt t="35565" x="5006975" y="5514975"/>
          <p14:tracePt t="35573" x="4956175" y="5472113"/>
          <p14:tracePt t="35581" x="4941888" y="5464175"/>
          <p14:tracePt t="35590" x="4905375" y="5435600"/>
          <p14:tracePt t="35597" x="4876800" y="5413375"/>
          <p14:tracePt t="35606" x="4854575" y="5384800"/>
          <p14:tracePt t="35613" x="4811713" y="5362575"/>
          <p14:tracePt t="35622" x="4803775" y="5348288"/>
          <p14:tracePt t="35630" x="4775200" y="5319713"/>
          <p14:tracePt t="35638" x="4752975" y="5297488"/>
          <p14:tracePt t="35646" x="4710113" y="5260975"/>
          <p14:tracePt t="35655" x="4687888" y="5232400"/>
          <p14:tracePt t="35662" x="4659313" y="5195888"/>
          <p14:tracePt t="35672" x="4637088" y="5159375"/>
          <p14:tracePt t="35678" x="4622800" y="5130800"/>
          <p14:tracePt t="35687" x="4600575" y="5094288"/>
          <p14:tracePt t="35694" x="4586288" y="5043488"/>
          <p14:tracePt t="35704" x="4572000" y="5006975"/>
          <p14:tracePt t="35711" x="4549775" y="4964113"/>
          <p14:tracePt t="35719" x="4549775" y="4941888"/>
          <p14:tracePt t="35727" x="4535488" y="4891088"/>
          <p14:tracePt t="35736" x="4506913" y="4840288"/>
          <p14:tracePt t="35743" x="4506913" y="4811713"/>
          <p14:tracePt t="35753" x="4498975" y="4789488"/>
          <p14:tracePt t="35759" x="4498975" y="4752975"/>
          <p14:tracePt t="35770" x="4484688" y="4724400"/>
          <p14:tracePt t="35775" x="4484688" y="4710113"/>
          <p14:tracePt t="35786" x="4470400" y="4687888"/>
          <p14:tracePt t="35791" x="4470400" y="4673600"/>
          <p14:tracePt t="35806" x="4470400" y="4659313"/>
          <p14:tracePt t="35896" x="4470400" y="4673600"/>
          <p14:tracePt t="35906" x="4470400" y="4687888"/>
          <p14:tracePt t="35921" x="4470400" y="4702175"/>
          <p14:tracePt t="35928" x="4470400" y="4724400"/>
          <p14:tracePt t="35937" x="4470400" y="4738688"/>
          <p14:tracePt t="35944" x="4484688" y="4760913"/>
          <p14:tracePt t="35954" x="4498975" y="4789488"/>
          <p14:tracePt t="35961" x="4506913" y="4803775"/>
          <p14:tracePt t="35971" x="4521200" y="4826000"/>
          <p14:tracePt t="35977" x="4535488" y="4862513"/>
          <p14:tracePt t="35988" x="4549775" y="4876800"/>
          <p14:tracePt t="35993" x="4557713" y="4891088"/>
          <p14:tracePt t="36004" x="4572000" y="4927600"/>
          <p14:tracePt t="36010" x="4586288" y="4956175"/>
          <p14:tracePt t="36018" x="4600575" y="4978400"/>
          <p14:tracePt t="36026" x="4608513" y="4992688"/>
          <p14:tracePt t="36034" x="4622800" y="5014913"/>
          <p14:tracePt t="36042" x="4637088" y="5043488"/>
          <p14:tracePt t="36050" x="4651375" y="5057775"/>
          <p14:tracePt t="36058" x="4659313" y="5065713"/>
          <p14:tracePt t="36066" x="4673600" y="5094288"/>
          <p14:tracePt t="36074" x="4687888" y="5108575"/>
          <p14:tracePt t="36082" x="4702175" y="5116513"/>
          <p14:tracePt t="36091" x="4710113" y="5130800"/>
          <p14:tracePt t="36098" x="4724400" y="5145088"/>
          <p14:tracePt t="36107" x="4738688" y="5159375"/>
          <p14:tracePt t="36115" x="4752975" y="5167313"/>
          <p14:tracePt t="36123" x="4775200" y="5181600"/>
          <p14:tracePt t="36131" x="4789488" y="5195888"/>
          <p14:tracePt t="36139" x="4803775" y="5210175"/>
          <p14:tracePt t="36147" x="4826000" y="5218113"/>
          <p14:tracePt t="36155" x="4840288" y="5246688"/>
          <p14:tracePt t="36163" x="4854575" y="5260975"/>
          <p14:tracePt t="36172" x="4876800" y="5268913"/>
          <p14:tracePt t="36179" x="4905375" y="5283200"/>
          <p14:tracePt t="36188" x="4913313" y="5297488"/>
          <p14:tracePt t="36195" x="4941888" y="5311775"/>
          <p14:tracePt t="36205" x="4956175" y="5319713"/>
          <p14:tracePt t="36212" x="4978400" y="5334000"/>
          <p14:tracePt t="36221" x="4992688" y="5348288"/>
          <p14:tracePt t="36228" x="5014913" y="5362575"/>
          <p14:tracePt t="36237" x="5043488" y="5370513"/>
          <p14:tracePt t="36244" x="5057775" y="5384800"/>
          <p14:tracePt t="36253" x="5080000" y="5399088"/>
          <p14:tracePt t="36260" x="5108575" y="5413375"/>
          <p14:tracePt t="36269" x="5130800" y="5413375"/>
          <p14:tracePt t="36276" x="5159375" y="5435600"/>
          <p14:tracePt t="36286" x="5181600" y="5435600"/>
          <p14:tracePt t="36292" x="5195888" y="5449888"/>
          <p14:tracePt t="36302" x="5218113" y="5449888"/>
          <p14:tracePt t="36308" x="5246688" y="5464175"/>
          <p14:tracePt t="36319" x="5260975" y="5464175"/>
          <p14:tracePt t="36325" x="5268913" y="5472113"/>
          <p14:tracePt t="36335" x="5283200" y="5472113"/>
          <p14:tracePt t="36341" x="5297488" y="5486400"/>
          <p14:tracePt t="36352" x="5311775" y="5486400"/>
          <p14:tracePt t="36364" x="5319713" y="5500688"/>
          <p14:tracePt t="36397" x="5334000" y="5500688"/>
          <p14:tracePt t="37847" x="5348288" y="5500688"/>
          <p14:tracePt t="37856" x="5370513" y="5500688"/>
          <p14:tracePt t="37864" x="5413375" y="5500688"/>
          <p14:tracePt t="37874" x="5464175" y="5500688"/>
          <p14:tracePt t="37881" x="5514975" y="5500688"/>
          <p14:tracePt t="37890" x="5573713" y="5500688"/>
          <p14:tracePt t="37897" x="5638800" y="5500688"/>
          <p14:tracePt t="37907" x="5726113" y="5500688"/>
          <p14:tracePt t="37913" x="5805488" y="5500688"/>
          <p14:tracePt t="37923" x="5878513" y="5500688"/>
          <p14:tracePt t="37930" x="6022975" y="5486400"/>
          <p14:tracePt t="37941" x="6110288" y="5464175"/>
          <p14:tracePt t="37945" x="6211888" y="5413375"/>
          <p14:tracePt t="37958" x="6313488" y="5362575"/>
          <p14:tracePt t="37962" x="6451600" y="5268913"/>
          <p14:tracePt t="37975" x="6581775" y="5195888"/>
          <p14:tracePt t="37979" x="6742113" y="5080000"/>
          <p14:tracePt t="37987" x="6908800" y="4956175"/>
          <p14:tracePt t="37994" x="6973888" y="4905375"/>
          <p14:tracePt t="38007" x="7097713" y="4789488"/>
          <p14:tracePt t="38015" x="7199313" y="4702175"/>
          <p14:tracePt t="38021" x="7227888" y="4659313"/>
          <p14:tracePt t="38028" x="7292975" y="4600575"/>
          <p14:tracePt t="38041" x="7329488" y="4549775"/>
          <p14:tracePt t="38049" x="7366000" y="4506913"/>
          <p14:tracePt t="38055" x="7380288" y="4484688"/>
          <p14:tracePt t="38061" x="7394575" y="4470400"/>
          <p14:tracePt t="38075" x="7394575" y="4456113"/>
          <p14:tracePt t="38076" x="7402513" y="4456113"/>
          <p14:tracePt t="38083" x="7402513" y="4448175"/>
          <p14:tracePt t="38291" x="7402513" y="4433888"/>
          <p14:tracePt t="38300" x="7402513" y="4419600"/>
          <p14:tracePt t="38308" x="7402513" y="4405313"/>
          <p14:tracePt t="38317" x="7402513" y="4397375"/>
          <p14:tracePt t="38325" x="7402513" y="4383088"/>
          <p14:tracePt t="38333" x="7402513" y="4354513"/>
          <p14:tracePt t="38342" x="7402513" y="4346575"/>
          <p14:tracePt t="38350" x="7402513" y="4318000"/>
          <p14:tracePt t="38358" x="7402513" y="4281488"/>
          <p14:tracePt t="38366" x="7402513" y="4267200"/>
          <p14:tracePt t="38375" x="7402513" y="4230688"/>
          <p14:tracePt t="38382" x="7416800" y="4216400"/>
          <p14:tracePt t="38390" x="7431088" y="4194175"/>
          <p14:tracePt t="38398" x="7445375" y="4165600"/>
          <p14:tracePt t="38406" x="7445375" y="4151313"/>
          <p14:tracePt t="38414" x="7453313" y="4129088"/>
          <p14:tracePt t="38424" x="7467600" y="4114800"/>
          <p14:tracePt t="38432" x="7467600" y="4100513"/>
          <p14:tracePt t="38439" x="7481888" y="4092575"/>
          <p14:tracePt t="38447" x="7481888" y="4078288"/>
          <p14:tracePt t="38462" x="7481888" y="4064000"/>
          <p14:tracePt t="38478" x="7496175" y="4049713"/>
          <p14:tracePt t="38493" x="7496175" y="4041775"/>
          <p14:tracePt t="38503" x="7504113" y="4041775"/>
          <p14:tracePt t="38511" x="7504113" y="4027488"/>
          <p14:tracePt t="38520" x="7504113" y="4013200"/>
          <p14:tracePt t="38550" x="7518400" y="3998913"/>
          <p14:tracePt t="39116" x="7504113" y="4013200"/>
          <p14:tracePt t="39125" x="7504113" y="4027488"/>
          <p14:tracePt t="39133" x="7496175" y="4049713"/>
          <p14:tracePt t="39141" x="7467600" y="4064000"/>
          <p14:tracePt t="39150" x="7445375" y="4100513"/>
          <p14:tracePt t="39158" x="7431088" y="4114800"/>
          <p14:tracePt t="39166" x="7416800" y="4143375"/>
          <p14:tracePt t="39176" x="7394575" y="4165600"/>
          <p14:tracePt t="39183" x="7380288" y="4194175"/>
          <p14:tracePt t="39190" x="7366000" y="4202113"/>
          <p14:tracePt t="39198" x="7351713" y="4216400"/>
          <p14:tracePt t="39207" x="7343775" y="4244975"/>
          <p14:tracePt t="39214" x="7329488" y="4252913"/>
          <p14:tracePt t="39225" x="7329488" y="4267200"/>
          <p14:tracePt t="39232" x="7315200" y="4281488"/>
          <p14:tracePt t="39238" x="7315200" y="4295775"/>
          <p14:tracePt t="39247" x="7300913" y="4303713"/>
          <p14:tracePt t="39257" x="7300913" y="4318000"/>
          <p14:tracePt t="39270" x="7300913" y="4332288"/>
          <p14:tracePt t="39278" x="7292975" y="4346575"/>
          <p14:tracePt t="39294" x="7292975" y="4354513"/>
          <p14:tracePt t="39310" x="7292975" y="4368800"/>
          <p14:tracePt t="39319" x="7292975" y="4383088"/>
          <p14:tracePt t="39431" x="7292975" y="4368800"/>
          <p14:tracePt t="39441" x="7292975" y="4354513"/>
          <p14:tracePt t="39455" x="7292975" y="4346575"/>
          <p14:tracePt t="39464" x="7292975" y="4332288"/>
          <p14:tracePt t="39473" x="7300913" y="4318000"/>
          <p14:tracePt t="39481" x="7300913" y="4303713"/>
          <p14:tracePt t="39491" x="7300913" y="4295775"/>
          <p14:tracePt t="39497" x="7315200" y="4281488"/>
          <p14:tracePt t="39508" x="7329488" y="4281488"/>
          <p14:tracePt t="39513" x="7329488" y="4267200"/>
          <p14:tracePt t="39525" x="7343775" y="4252913"/>
          <p14:tracePt t="39529" x="7343775" y="4244975"/>
          <p14:tracePt t="39543" x="7343775" y="4230688"/>
          <p14:tracePt t="39546" x="7351713" y="4230688"/>
          <p14:tracePt t="39557" x="7351713" y="4216400"/>
          <p14:tracePt t="39562" x="7351713" y="4202113"/>
          <p14:tracePt t="39572" x="7366000" y="4202113"/>
          <p14:tracePt t="39578" x="7366000" y="4194175"/>
          <p14:tracePt t="39588" x="7380288" y="4179888"/>
          <p14:tracePt t="39594" x="7394575" y="4165600"/>
          <p14:tracePt t="39604" x="7402513" y="4151313"/>
          <p14:tracePt t="39610" x="7416800" y="4129088"/>
          <p14:tracePt t="39621" x="7431088" y="4114800"/>
          <p14:tracePt t="39626" x="7445375" y="4100513"/>
          <p14:tracePt t="39637" x="7453313" y="4092575"/>
          <p14:tracePt t="39642" x="7467600" y="4078288"/>
          <p14:tracePt t="39653" x="7481888" y="4064000"/>
          <p14:tracePt t="39658" x="7481888" y="4049713"/>
          <p14:tracePt t="39669" x="7496175" y="4049713"/>
          <p14:tracePt t="39675" x="7504113" y="4041775"/>
          <p14:tracePt t="39686" x="7504113" y="4027488"/>
          <p14:tracePt t="39691" x="7518400" y="4027488"/>
          <p14:tracePt t="39702" x="7546975" y="3998913"/>
          <p14:tracePt t="39707" x="7554913" y="3990975"/>
          <p14:tracePt t="39720" x="7583488" y="3962400"/>
          <p14:tracePt t="39724" x="7605713" y="3940175"/>
          <p14:tracePt t="39736" x="7620000" y="3925888"/>
          <p14:tracePt t="39741" x="7634288" y="3897313"/>
          <p14:tracePt t="39753" x="7656513" y="3889375"/>
          <p14:tracePt t="39757" x="7670800" y="3875088"/>
          <p14:tracePt t="39769" x="7685088" y="3860800"/>
          <p14:tracePt t="39774" x="7699375" y="3846513"/>
          <p14:tracePt t="39786" x="7707313" y="3838575"/>
          <p14:tracePt t="39790" x="7707313" y="3824288"/>
          <p14:tracePt t="39803" x="7721600" y="3810000"/>
          <p14:tracePt t="39812" x="7735888" y="3795713"/>
          <p14:tracePt t="39821" x="7750175" y="3787775"/>
          <p14:tracePt t="39836" x="7758113" y="3773488"/>
          <p14:tracePt t="39852" x="7772400" y="3759200"/>
          <p14:tracePt t="39867" x="7772400" y="3744913"/>
          <p14:tracePt t="39876" x="7786688" y="3744913"/>
          <p14:tracePt t="40183" x="7800975" y="3744913"/>
          <p14:tracePt t="40215" x="7808913" y="3744913"/>
          <p14:tracePt t="40231" x="7823200" y="3744913"/>
          <p14:tracePt t="40247" x="7837488" y="3759200"/>
          <p14:tracePt t="40263" x="7851775" y="3759200"/>
          <p14:tracePt t="40273" x="7851775" y="3773488"/>
          <p14:tracePt t="40281" x="7859713" y="3773488"/>
          <p14:tracePt t="40296" x="7874000" y="3773488"/>
          <p14:tracePt t="40305" x="7888288" y="3787775"/>
          <p14:tracePt t="40313" x="7902575" y="3787775"/>
          <p14:tracePt t="40328" x="7910513" y="3795713"/>
          <p14:tracePt t="40339" x="7924800" y="3810000"/>
          <p14:tracePt t="40346" x="7939088" y="3810000"/>
          <p14:tracePt t="40356" x="7953375" y="3810000"/>
          <p14:tracePt t="40362" x="7953375" y="3824288"/>
          <p14:tracePt t="40373" x="7961313" y="3838575"/>
          <p14:tracePt t="40378" x="7975600" y="3838575"/>
          <p14:tracePt t="40390" x="7975600" y="3846513"/>
          <p14:tracePt t="40394" x="7989888" y="3846513"/>
          <p14:tracePt t="40407" x="7989888" y="3860800"/>
          <p14:tracePt t="40410" x="8004175" y="3875088"/>
          <p14:tracePt t="40423" x="8012113" y="3889375"/>
          <p14:tracePt t="40433" x="8026400" y="3897313"/>
          <p14:tracePt t="40442" x="8026400" y="3911600"/>
          <p14:tracePt t="40450" x="8040688" y="3925888"/>
          <p14:tracePt t="40459" x="8040688" y="3940175"/>
          <p14:tracePt t="40467" x="8054975" y="3948113"/>
          <p14:tracePt t="40475" x="8054975" y="3962400"/>
          <p14:tracePt t="40483" x="8054975" y="3976688"/>
          <p14:tracePt t="40491" x="8062913" y="3990975"/>
          <p14:tracePt t="40499" x="8062913" y="4013200"/>
          <p14:tracePt t="40508" x="8077200" y="4027488"/>
          <p14:tracePt t="40516" x="8091488" y="4049713"/>
          <p14:tracePt t="40524" x="8091488" y="4064000"/>
          <p14:tracePt t="40532" x="8105775" y="4092575"/>
          <p14:tracePt t="40540" x="8105775" y="4114800"/>
          <p14:tracePt t="40548" x="8113713" y="4143375"/>
          <p14:tracePt t="40558" x="8113713" y="4165600"/>
          <p14:tracePt t="40565" x="8128000" y="4194175"/>
          <p14:tracePt t="40572" x="8142288" y="4202113"/>
          <p14:tracePt t="40580" x="8156575" y="4230688"/>
          <p14:tracePt t="40591" x="8156575" y="4252913"/>
          <p14:tracePt t="40597" x="8164513" y="4281488"/>
          <p14:tracePt t="40605" x="8178800" y="4303713"/>
          <p14:tracePt t="40613" x="8193088" y="4332288"/>
          <p14:tracePt t="40622" x="8207375" y="4346575"/>
          <p14:tracePt t="40629" x="8215313" y="4368800"/>
          <p14:tracePt t="40638" x="8229600" y="4397375"/>
          <p14:tracePt t="40645" x="8243888" y="4419600"/>
          <p14:tracePt t="40655" x="8243888" y="4448175"/>
          <p14:tracePt t="40661" x="8258175" y="4456113"/>
          <p14:tracePt t="40671" x="8266113" y="4484688"/>
          <p14:tracePt t="40677" x="8280400" y="4498975"/>
          <p14:tracePt t="40687" x="8280400" y="4521200"/>
          <p14:tracePt t="40693" x="8294688" y="4535488"/>
          <p14:tracePt t="40703" x="8308975" y="4549775"/>
          <p14:tracePt t="40710" x="8308975" y="4557713"/>
          <p14:tracePt t="40719" x="8308975" y="4572000"/>
          <p14:tracePt t="40726" x="8316913" y="4572000"/>
          <p14:tracePt t="40736" x="8316913" y="4586288"/>
          <p14:tracePt t="40748" x="8331200" y="4600575"/>
          <p14:tracePt t="41326" x="8294688" y="4600575"/>
          <p14:tracePt t="41335" x="8243888" y="4600575"/>
          <p14:tracePt t="41343" x="8207375" y="4600575"/>
          <p14:tracePt t="41352" x="8142288" y="4600575"/>
          <p14:tracePt t="41360" x="8062913" y="4600575"/>
          <p14:tracePt t="41367" x="8004175" y="4600575"/>
          <p14:tracePt t="41376" x="7874000" y="4600575"/>
          <p14:tracePt t="41384" x="7721600" y="4600575"/>
          <p14:tracePt t="41392" x="7583488" y="4572000"/>
          <p14:tracePt t="41400" x="7431088" y="4535488"/>
          <p14:tracePt t="41408" x="7278688" y="4498975"/>
          <p14:tracePt t="41417" x="7148513" y="4448175"/>
          <p14:tracePt t="41425" x="7097713" y="4405313"/>
          <p14:tracePt t="41433" x="6988175" y="4346575"/>
          <p14:tracePt t="41441" x="6894513" y="4252913"/>
          <p14:tracePt t="41449" x="6821488" y="4179888"/>
          <p14:tracePt t="41457" x="6756400" y="4100513"/>
          <p14:tracePt t="41465" x="6705600" y="4013200"/>
          <p14:tracePt t="41475" x="6632575" y="3846513"/>
          <p14:tracePt t="41483" x="6618288" y="3795713"/>
          <p14:tracePt t="41489" x="6589713" y="3694113"/>
          <p14:tracePt t="41497" x="6567488" y="3606800"/>
          <p14:tracePt t="41509" x="6553200" y="3533775"/>
          <p14:tracePt t="41516" x="6530975" y="3454400"/>
          <p14:tracePt t="41522" x="6502400" y="3389313"/>
          <p14:tracePt t="41529" x="6480175" y="3330575"/>
          <p14:tracePt t="41541" x="6465888" y="3279775"/>
          <p14:tracePt t="41549" x="6451600" y="3251200"/>
          <p14:tracePt t="41555" x="6429375" y="3214688"/>
          <p14:tracePt t="41562" x="6400800" y="3178175"/>
          <p14:tracePt t="41575" x="6378575" y="3149600"/>
          <p14:tracePt t="41583" x="6364288" y="3127375"/>
          <p14:tracePt t="41589" x="6350000" y="3098800"/>
          <p14:tracePt t="41595" x="6327775" y="3084513"/>
          <p14:tracePt t="41608" x="6313488" y="3076575"/>
          <p14:tracePt t="41621" x="6299200" y="3062288"/>
          <p14:tracePt t="41626" x="6284913" y="3062288"/>
          <p14:tracePt t="41948" x="6276975" y="3062288"/>
          <p14:tracePt t="41957" x="6248400" y="3062288"/>
          <p14:tracePt t="41965" x="6234113" y="3062288"/>
          <p14:tracePt t="41974" x="6183313" y="3062288"/>
          <p14:tracePt t="41982" x="6175375" y="3076575"/>
          <p14:tracePt t="41990" x="6132513" y="3076575"/>
          <p14:tracePt t="41998" x="6081713" y="3084513"/>
          <p14:tracePt t="42006" x="6073775" y="3084513"/>
          <p14:tracePt t="42014" x="6030913" y="3084513"/>
          <p14:tracePt t="42022" x="6008688" y="3084513"/>
          <p14:tracePt t="42030" x="5980113" y="3084513"/>
          <p14:tracePt t="42038" x="5957888" y="3084513"/>
          <p14:tracePt t="42046" x="5929313" y="3084513"/>
          <p14:tracePt t="42055" x="5907088" y="3084513"/>
          <p14:tracePt t="42063" x="5870575" y="3084513"/>
          <p14:tracePt t="42071" x="5856288" y="3084513"/>
          <p14:tracePt t="42079" x="5819775" y="3076575"/>
          <p14:tracePt t="42087" x="5791200" y="3062288"/>
          <p14:tracePt t="42095" x="5768975" y="3062288"/>
          <p14:tracePt t="42104" x="5740400" y="3048000"/>
          <p14:tracePt t="42112" x="5718175" y="3033713"/>
          <p14:tracePt t="42121" x="5689600" y="3025775"/>
          <p14:tracePt t="42127" x="5653088" y="3025775"/>
          <p14:tracePt t="42137" x="5638800" y="3011488"/>
          <p14:tracePt t="42144" x="5616575" y="2997200"/>
          <p14:tracePt t="42154" x="5588000" y="2982913"/>
          <p14:tracePt t="42160" x="5565775" y="2982913"/>
          <p14:tracePt t="42171" x="5537200" y="2974975"/>
          <p14:tracePt t="42176" x="5500688" y="2974975"/>
          <p14:tracePt t="42187" x="5472113" y="2960688"/>
          <p14:tracePt t="42192" x="5449888" y="2960688"/>
          <p14:tracePt t="42203" x="5413375" y="2960688"/>
          <p14:tracePt t="42208" x="5384800" y="2960688"/>
          <p14:tracePt t="42220" x="5362575" y="2946400"/>
          <p14:tracePt t="42225" x="5319713" y="2946400"/>
          <p14:tracePt t="42237" x="5297488" y="2946400"/>
          <p14:tracePt t="42242" x="5260975" y="2946400"/>
          <p14:tracePt t="42253" x="5246688" y="2946400"/>
          <p14:tracePt t="42258" x="5218113" y="2946400"/>
          <p14:tracePt t="42270" x="5195888" y="2946400"/>
          <p14:tracePt t="42274" x="5167313" y="2946400"/>
          <p14:tracePt t="42286" x="5145088" y="2946400"/>
          <p14:tracePt t="42290" x="5130800" y="2946400"/>
          <p14:tracePt t="42303" x="5094288" y="2946400"/>
          <p14:tracePt t="42308" x="5065713" y="2946400"/>
          <p14:tracePt t="42320" x="5043488" y="2946400"/>
          <p14:tracePt t="42323" x="5006975" y="2946400"/>
          <p14:tracePt t="42336" x="4964113" y="2974975"/>
          <p14:tracePt t="42337" x="4941888" y="2982913"/>
          <p14:tracePt t="42346" x="4913313" y="2997200"/>
          <p14:tracePt t="42355" x="4891088" y="3025775"/>
          <p14:tracePt t="42362" x="4862513" y="3033713"/>
          <p14:tracePt t="42371" x="4840288" y="3062288"/>
          <p14:tracePt t="42378" x="4811713" y="3084513"/>
          <p14:tracePt t="42388" x="4789488" y="3098800"/>
          <p14:tracePt t="42394" x="4760913" y="3127375"/>
          <p14:tracePt t="42404" x="4738688" y="3149600"/>
          <p14:tracePt t="42411" x="4724400" y="3163888"/>
          <p14:tracePt t="42420" x="4702175" y="3186113"/>
          <p14:tracePt t="42427" x="4673600" y="3214688"/>
          <p14:tracePt t="42436" x="4659313" y="3236913"/>
          <p14:tracePt t="42443" x="4622800" y="3265488"/>
          <p14:tracePt t="42452" x="4608513" y="3287713"/>
          <p14:tracePt t="42459" x="4600575" y="3316288"/>
          <p14:tracePt t="42468" x="4557713" y="3352800"/>
          <p14:tracePt t="42475" x="4549775" y="3381375"/>
          <p14:tracePt t="42486" x="4521200" y="3403600"/>
          <p14:tracePt t="42491" x="4506913" y="3432175"/>
          <p14:tracePt t="42502" x="4498975" y="3454400"/>
          <p14:tracePt t="42508" x="4456113" y="3505200"/>
          <p14:tracePt t="42519" x="4448175" y="3533775"/>
          <p14:tracePt t="42523" x="4448175" y="3556000"/>
          <p14:tracePt t="42536" x="4419600" y="3584575"/>
          <p14:tracePt t="42539" x="4405313" y="3606800"/>
          <p14:tracePt t="42552" x="4405313" y="3635375"/>
          <p14:tracePt t="42555" x="4397375" y="3657600"/>
          <p14:tracePt t="42569" x="4383088" y="3686175"/>
          <p14:tracePt t="42572" x="4383088" y="3722688"/>
          <p14:tracePt t="42586" x="4368800" y="3744913"/>
          <p14:tracePt t="42590" x="4368800" y="3759200"/>
          <p14:tracePt t="42603" x="4354513" y="3795713"/>
          <p14:tracePt t="42606" x="4354513" y="3824288"/>
          <p14:tracePt t="42620" x="4346575" y="3838575"/>
          <p14:tracePt t="42623" x="4346575" y="3860800"/>
          <p14:tracePt t="42636" x="4346575" y="3889375"/>
          <p14:tracePt t="42639" x="4332288" y="3925888"/>
          <p14:tracePt t="42652" x="4332288" y="3948113"/>
          <p14:tracePt t="42655" x="4332288" y="3976688"/>
          <p14:tracePt t="42669" x="4332288" y="4013200"/>
          <p14:tracePt t="42670" x="4332288" y="4049713"/>
          <p14:tracePt t="42677" x="4332288" y="4092575"/>
          <p14:tracePt t="42686" x="4332288" y="4143375"/>
          <p14:tracePt t="42693" x="4332288" y="4179888"/>
          <p14:tracePt t="42702" x="4332288" y="4202113"/>
          <p14:tracePt t="42709" x="4332288" y="4244975"/>
          <p14:tracePt t="42719" x="4332288" y="4267200"/>
          <p14:tracePt t="42726" x="4332288" y="4295775"/>
          <p14:tracePt t="42736" x="4332288" y="4332288"/>
          <p14:tracePt t="42742" x="4346575" y="4354513"/>
          <p14:tracePt t="42752" x="4354513" y="4383088"/>
          <p14:tracePt t="42757" x="4368800" y="4419600"/>
          <p14:tracePt t="42768" x="4383088" y="4448175"/>
          <p14:tracePt t="42774" x="4397375" y="4456113"/>
          <p14:tracePt t="42786" x="4419600" y="4506913"/>
          <p14:tracePt t="42790" x="4433888" y="4535488"/>
          <p14:tracePt t="42802" x="4456113" y="4572000"/>
          <p14:tracePt t="42806" x="4484688" y="4608513"/>
          <p14:tracePt t="42819" x="4506913" y="4651375"/>
          <p14:tracePt t="42823" x="4535488" y="4687888"/>
          <p14:tracePt t="42836" x="4557713" y="4710113"/>
          <p14:tracePt t="42840" x="4572000" y="4752975"/>
          <p14:tracePt t="42852" x="4600575" y="4775200"/>
          <p14:tracePt t="42855" x="4637088" y="4811713"/>
          <p14:tracePt t="42869" x="4651375" y="4826000"/>
          <p14:tracePt t="42873" x="4687888" y="4876800"/>
          <p14:tracePt t="42886" x="4710113" y="4913313"/>
          <p14:tracePt t="42889" x="4724400" y="4927600"/>
          <p14:tracePt t="42902" x="4752975" y="4956175"/>
          <p14:tracePt t="42905" x="4775200" y="4978400"/>
          <p14:tracePt t="42919" x="4803775" y="5006975"/>
          <p14:tracePt t="42920" x="4826000" y="5029200"/>
          <p14:tracePt t="42927" x="4862513" y="5057775"/>
          <p14:tracePt t="42936" x="4876800" y="5065713"/>
          <p14:tracePt t="42944" x="4913313" y="5094288"/>
          <p14:tracePt t="42953" x="4927600" y="5108575"/>
          <p14:tracePt t="42960" x="4978400" y="5130800"/>
          <p14:tracePt t="42969" x="5014913" y="5159375"/>
          <p14:tracePt t="42976" x="5057775" y="5167313"/>
          <p14:tracePt t="42986" x="5080000" y="5195888"/>
          <p14:tracePt t="42992" x="5116513" y="5210175"/>
          <p14:tracePt t="43003" x="5159375" y="5218113"/>
          <p14:tracePt t="43009" x="5195888" y="5232400"/>
          <p14:tracePt t="43019" x="5246688" y="5246688"/>
          <p14:tracePt t="43025" x="5283200" y="5260975"/>
          <p14:tracePt t="43035" x="5348288" y="5283200"/>
          <p14:tracePt t="43040" x="5384800" y="5297488"/>
          <p14:tracePt t="43052" x="5449888" y="5297488"/>
          <p14:tracePt t="43056" x="5472113" y="5311775"/>
          <p14:tracePt t="43068" x="5522913" y="5319713"/>
          <p14:tracePt t="43072" x="5565775" y="5334000"/>
          <p14:tracePt t="43086" x="5638800" y="5348288"/>
          <p14:tracePt t="43090" x="5675313" y="5362575"/>
          <p14:tracePt t="43103" x="5689600" y="5362575"/>
          <p14:tracePt t="43106" x="5726113" y="5370513"/>
          <p14:tracePt t="43119" x="5768975" y="5384800"/>
          <p14:tracePt t="43123" x="5819775" y="5384800"/>
          <p14:tracePt t="43136" x="5842000" y="5399088"/>
          <p14:tracePt t="43140" x="5870575" y="5399088"/>
          <p14:tracePt t="43152" x="5929313" y="5399088"/>
          <p14:tracePt t="43155" x="5943600" y="5413375"/>
          <p14:tracePt t="43169" x="5972175" y="5413375"/>
          <p14:tracePt t="43172" x="6008688" y="5413375"/>
          <p14:tracePt t="43185" x="6045200" y="5421313"/>
          <p14:tracePt t="43189" x="6073775" y="5421313"/>
          <p14:tracePt t="43203" x="6124575" y="5421313"/>
          <p14:tracePt t="43204" x="6146800" y="5421313"/>
          <p14:tracePt t="43210" x="6197600" y="5421313"/>
          <p14:tracePt t="43219" x="6248400" y="5421313"/>
          <p14:tracePt t="43226" x="6262688" y="5421313"/>
          <p14:tracePt t="43236" x="6313488" y="5421313"/>
          <p14:tracePt t="43243" x="6335713" y="5421313"/>
          <p14:tracePt t="43252" x="6378575" y="5421313"/>
          <p14:tracePt t="43259" x="6415088" y="5421313"/>
          <p14:tracePt t="43269" x="6437313" y="5421313"/>
          <p14:tracePt t="43275" x="6465888" y="5421313"/>
          <p14:tracePt t="43286" x="6488113" y="5421313"/>
          <p14:tracePt t="43291" x="6516688" y="5421313"/>
          <p14:tracePt t="43302" x="6538913" y="5413375"/>
          <p14:tracePt t="43307" x="6567488" y="5399088"/>
          <p14:tracePt t="43319" x="6581775" y="5384800"/>
          <p14:tracePt t="43324" x="6604000" y="5384800"/>
          <p14:tracePt t="43335" x="6640513" y="5370513"/>
          <p14:tracePt t="43340" x="6669088" y="5362575"/>
          <p14:tracePt t="43352" x="6691313" y="5348288"/>
          <p14:tracePt t="43356" x="6734175" y="5334000"/>
          <p14:tracePt t="43368" x="6770688" y="5311775"/>
          <p14:tracePt t="43372" x="6807200" y="5297488"/>
          <p14:tracePt t="43386" x="6843713" y="5268913"/>
          <p14:tracePt t="43389" x="6886575" y="5246688"/>
          <p14:tracePt t="43403" x="6923088" y="5232400"/>
          <p14:tracePt t="43406" x="6945313" y="5210175"/>
          <p14:tracePt t="43418" x="6988175" y="5195888"/>
          <p14:tracePt t="43422" x="7010400" y="5167313"/>
          <p14:tracePt t="43435" x="7038975" y="5159375"/>
          <p14:tracePt t="43439" x="7061200" y="5145088"/>
          <p14:tracePt t="43452" x="7075488" y="5130800"/>
          <p14:tracePt t="43453" x="7089775" y="5116513"/>
          <p14:tracePt t="43461" x="7097713" y="5108575"/>
          <p14:tracePt t="43470" x="7126288" y="5080000"/>
          <p14:tracePt t="43477" x="7140575" y="5065713"/>
          <p14:tracePt t="43486" x="7148513" y="5057775"/>
          <p14:tracePt t="43493" x="7162800" y="5043488"/>
          <p14:tracePt t="43503" x="7177088" y="5014913"/>
          <p14:tracePt t="43509" x="7191375" y="5006975"/>
          <p14:tracePt t="43519" x="7199313" y="4992688"/>
          <p14:tracePt t="43525" x="7213600" y="4978400"/>
          <p14:tracePt t="43536" x="7227888" y="4964113"/>
          <p14:tracePt t="43549" x="7242175" y="4941888"/>
          <p14:tracePt t="43557" x="7250113" y="4927600"/>
          <p14:tracePt t="43565" x="7264400" y="4913313"/>
          <p14:tracePt t="43574" x="7264400" y="4905375"/>
          <p14:tracePt t="43582" x="7264400" y="4891088"/>
          <p14:tracePt t="43590" x="7278688" y="4876800"/>
          <p14:tracePt t="43599" x="7292975" y="4862513"/>
          <p14:tracePt t="43606" x="7292975" y="4854575"/>
          <p14:tracePt t="43614" x="7292975" y="4840288"/>
          <p14:tracePt t="43622" x="7300913" y="4826000"/>
          <p14:tracePt t="43637" x="7300913" y="4811713"/>
          <p14:tracePt t="43646" x="7315200" y="4803775"/>
          <p14:tracePt t="43662" x="7315200" y="4789488"/>
          <p14:tracePt t="43672" x="7329488" y="4775200"/>
          <p14:tracePt t="43687" x="7329488" y="4760913"/>
          <p14:tracePt t="43695" x="7343775" y="4752975"/>
          <p14:tracePt t="43705" x="7343775" y="4738688"/>
          <p14:tracePt t="43711" x="7351713" y="4724400"/>
          <p14:tracePt t="43735" x="7351713" y="4710113"/>
          <p14:tracePt t="43839" x="7351713" y="4702175"/>
          <p14:tracePt t="44625" x="7351713" y="4687888"/>
          <p14:tracePt t="44640" x="7366000" y="4673600"/>
          <p14:tracePt t="44649" x="7380288" y="4651375"/>
          <p14:tracePt t="44657" x="7394575" y="4637088"/>
          <p14:tracePt t="44665" x="7402513" y="4622800"/>
          <p14:tracePt t="44673" x="7416800" y="4608513"/>
          <p14:tracePt t="44681" x="7431088" y="4600575"/>
          <p14:tracePt t="44689" x="7431088" y="4586288"/>
          <p14:tracePt t="44697" x="7445375" y="4572000"/>
          <p14:tracePt t="44705" x="7453313" y="4572000"/>
          <p14:tracePt t="44713" x="7453313" y="4557713"/>
          <p14:tracePt t="44737" x="7467600" y="4557713"/>
          <p14:tracePt t="44770" x="7467600" y="4549775"/>
          <p14:tracePt t="44818" x="7481888" y="4549775"/>
          <p14:tracePt t="44915" x="7481888" y="4535488"/>
          <p14:tracePt t="45655" x="7481888" y="4521200"/>
          <p14:tracePt t="45663" x="7496175" y="4506913"/>
          <p14:tracePt t="45673" x="7518400" y="4470400"/>
          <p14:tracePt t="45680" x="7532688" y="4448175"/>
          <p14:tracePt t="45690" x="7546975" y="4433888"/>
          <p14:tracePt t="45695" x="7554913" y="4405313"/>
          <p14:tracePt t="45707" x="7569200" y="4397375"/>
          <p14:tracePt t="45712" x="7583488" y="4368800"/>
          <p14:tracePt t="45723" x="7597775" y="4354513"/>
          <p14:tracePt t="45727" x="7597775" y="4346575"/>
          <p14:tracePt t="45739" x="7605713" y="4332288"/>
          <p14:tracePt t="45743" x="7605713" y="4318000"/>
          <p14:tracePt t="45755" x="7620000" y="4318000"/>
          <p14:tracePt t="45760" x="7620000" y="4303713"/>
          <p14:tracePt t="45771" x="7620000" y="4295775"/>
          <p14:tracePt t="45777" x="7634288" y="4295775"/>
          <p14:tracePt t="45784" x="7648575" y="4281488"/>
          <p14:tracePt t="45792" x="7648575" y="4267200"/>
          <p14:tracePt t="45800" x="7656513" y="4252913"/>
          <p14:tracePt t="45808" x="7670800" y="4252913"/>
          <p14:tracePt t="45816" x="7685088" y="4244975"/>
          <p14:tracePt t="45825" x="7699375" y="4230688"/>
          <p14:tracePt t="45833" x="7707313" y="4216400"/>
          <p14:tracePt t="45848" x="7721600" y="4202113"/>
          <p14:tracePt t="45865" x="7735888" y="4194175"/>
          <p14:tracePt t="45897" x="7750175" y="4179888"/>
          <p14:tracePt t="45929" x="7758113" y="4179888"/>
          <p14:tracePt t="45986" x="7772400" y="4179888"/>
          <p14:tracePt t="46019" x="7786688" y="4179888"/>
          <p14:tracePt t="46043" x="7800975" y="4179888"/>
          <p14:tracePt t="46059" x="7808913" y="4179888"/>
          <p14:tracePt t="46083" x="7823200" y="4179888"/>
          <p14:tracePt t="46107" x="7837488" y="4179888"/>
          <p14:tracePt t="46115" x="7851775" y="4179888"/>
          <p14:tracePt t="46140" x="7859713" y="4194175"/>
          <p14:tracePt t="46156" x="7874000" y="4194175"/>
          <p14:tracePt t="46180" x="7888288" y="4202113"/>
          <p14:tracePt t="46205" x="7902575" y="4202113"/>
          <p14:tracePt t="46212" x="7902575" y="4216400"/>
          <p14:tracePt t="46223" x="7910513" y="4216400"/>
          <p14:tracePt t="46237" x="7924800" y="4230688"/>
          <p14:tracePt t="46253" x="7939088" y="4244975"/>
          <p14:tracePt t="46261" x="7939088" y="4252913"/>
          <p14:tracePt t="46271" x="7953375" y="4252913"/>
          <p14:tracePt t="46277" x="7953375" y="4267200"/>
          <p14:tracePt t="46288" x="7961313" y="4267200"/>
          <p14:tracePt t="46293" x="7961313" y="4281488"/>
          <p14:tracePt t="46301" x="7975600" y="4281488"/>
          <p14:tracePt t="46309" x="7989888" y="4295775"/>
          <p14:tracePt t="46325" x="7989888" y="4303713"/>
          <p14:tracePt t="46333" x="8004175" y="4303713"/>
          <p14:tracePt t="46350" x="8004175" y="4318000"/>
          <p14:tracePt t="46358" x="8012113" y="4318000"/>
          <p14:tracePt t="46366" x="8012113" y="4332288"/>
          <p14:tracePt t="46382" x="8026400" y="4332288"/>
          <p14:tracePt t="46390" x="8026400" y="4346575"/>
          <p14:tracePt t="46415" x="8040688" y="4346575"/>
          <p14:tracePt t="46426" x="8040688" y="4354513"/>
          <p14:tracePt t="46447" x="8054975" y="4368800"/>
          <p14:tracePt t="46480" x="8062913" y="4383088"/>
          <p14:tracePt t="46495" x="8062913" y="4397375"/>
          <p14:tracePt t="46511" x="8077200" y="4397375"/>
          <p14:tracePt t="46523" x="8077200" y="4405313"/>
          <p14:tracePt t="46536" x="8091488" y="4419600"/>
          <p14:tracePt t="46552" x="8091488" y="4433888"/>
          <p14:tracePt t="46567" x="8105775" y="4448175"/>
          <p14:tracePt t="46584" x="8113713" y="4456113"/>
          <p14:tracePt t="46608" x="8113713" y="4470400"/>
          <p14:tracePt t="46617" x="8128000" y="4470400"/>
          <p14:tracePt t="46632" x="8128000" y="4484688"/>
          <p14:tracePt t="48668" x="8142288" y="4484688"/>
          <p14:tracePt t="48677" x="8156575" y="4484688"/>
          <p14:tracePt t="48689" x="8193088" y="4470400"/>
          <p14:tracePt t="48693" x="8215313" y="4456113"/>
          <p14:tracePt t="48709" x="8294688" y="4419600"/>
          <p14:tracePt t="48718" x="8308975" y="4405313"/>
          <p14:tracePt t="48726" x="8345488" y="4397375"/>
          <p14:tracePt t="48734" x="8359775" y="4383088"/>
          <p14:tracePt t="48742" x="8382000" y="4354513"/>
          <p14:tracePt t="48750" x="8396288" y="4346575"/>
          <p14:tracePt t="48759" x="8410575" y="4332288"/>
          <p14:tracePt t="48773" x="8410575" y="4318000"/>
          <p14:tracePt t="48782" x="8410575" y="4303713"/>
          <p14:tracePt t="48790" x="8410575" y="4295775"/>
          <p14:tracePt t="48798" x="8396288" y="4281488"/>
          <p14:tracePt t="48807" x="8367713" y="4267200"/>
          <p14:tracePt t="48815" x="8359775" y="4267200"/>
          <p14:tracePt t="48823" x="8331200" y="4252913"/>
          <p14:tracePt t="48831" x="8308975" y="4252913"/>
          <p14:tracePt t="48839" x="8294688" y="4244975"/>
          <p14:tracePt t="48847" x="8266113" y="4244975"/>
          <p14:tracePt t="48855" x="8243888" y="4244975"/>
          <p14:tracePt t="48863" x="8215313" y="4244975"/>
          <p14:tracePt t="48871" x="8207375" y="4244975"/>
          <p14:tracePt t="48879" x="8178800" y="4252913"/>
          <p14:tracePt t="48888" x="8164513" y="4267200"/>
          <p14:tracePt t="48896" x="8142288" y="4295775"/>
          <p14:tracePt t="48905" x="8128000" y="4303713"/>
          <p14:tracePt t="48912" x="8113713" y="4332288"/>
          <p14:tracePt t="48921" x="8105775" y="4346575"/>
          <p14:tracePt t="48928" x="8105775" y="4368800"/>
          <p14:tracePt t="48938" x="8091488" y="4397375"/>
          <p14:tracePt t="48944" x="8091488" y="4405313"/>
          <p14:tracePt t="48954" x="8091488" y="4419600"/>
          <p14:tracePt t="48961" x="8091488" y="4433888"/>
          <p14:tracePt t="48970" x="8091488" y="4456113"/>
          <p14:tracePt t="48977" x="8105775" y="4456113"/>
          <p14:tracePt t="48988" x="8113713" y="4470400"/>
          <p14:tracePt t="48992" x="8128000" y="4484688"/>
          <p14:tracePt t="49004" x="8156575" y="4498975"/>
          <p14:tracePt t="49008" x="8164513" y="4506913"/>
          <p14:tracePt t="49020" x="8178800" y="4506913"/>
          <p14:tracePt t="49026" x="8193088" y="4521200"/>
          <p14:tracePt t="49037" x="8207375" y="4521200"/>
          <p14:tracePt t="49041" x="8215313" y="4521200"/>
          <p14:tracePt t="49064" x="8229600" y="4521200"/>
          <p14:tracePt t="49081" x="8229600" y="4535488"/>
          <p14:tracePt t="50188" x="8243888" y="4535488"/>
          <p14:tracePt t="50197" x="8243888" y="4521200"/>
          <p14:tracePt t="50207" x="8266113" y="4506913"/>
          <p14:tracePt t="50214" x="8308975" y="4484688"/>
          <p14:tracePt t="50225" x="8331200" y="4470400"/>
          <p14:tracePt t="50229" x="8359775" y="4456113"/>
          <p14:tracePt t="50238" x="8396288" y="4448175"/>
          <p14:tracePt t="50246" x="8432800" y="4433888"/>
          <p14:tracePt t="50255" x="8469313" y="4405313"/>
          <p14:tracePt t="50262" x="8512175" y="4397375"/>
          <p14:tracePt t="50271" x="8548688" y="4368800"/>
          <p14:tracePt t="50278" x="8599488" y="4354513"/>
          <p14:tracePt t="50288" x="8636000" y="4346575"/>
          <p14:tracePt t="50294" x="8672513" y="4332288"/>
          <p14:tracePt t="50304" x="8701088" y="4318000"/>
          <p14:tracePt t="50310" x="8737600" y="4303713"/>
          <p14:tracePt t="50321" x="8766175" y="4303713"/>
          <p14:tracePt t="50327" x="8788400" y="4295775"/>
          <p14:tracePt t="50337" x="8853488" y="4295775"/>
          <p14:tracePt t="50343" x="8875713" y="4295775"/>
          <p14:tracePt t="50352" x="8918575" y="4295775"/>
          <p14:tracePt t="50359" x="8940800" y="4295775"/>
          <p14:tracePt t="50369" x="8977313" y="4295775"/>
          <p14:tracePt t="50375" x="9020175" y="4295775"/>
          <p14:tracePt t="50386" x="9070975" y="4295775"/>
          <p14:tracePt t="50391" x="9121775" y="4295775"/>
          <p14:tracePt t="50402" x="9158288" y="4295775"/>
          <p14:tracePt t="50407" x="9223375" y="4281488"/>
          <p14:tracePt t="50419" x="9274175" y="4281488"/>
          <p14:tracePt t="50423" x="9324975" y="4281488"/>
          <p14:tracePt t="50436" x="9332913" y="4281488"/>
          <p14:tracePt t="50440" x="9383713" y="4267200"/>
          <p14:tracePt t="50452" x="9434513" y="4267200"/>
          <p14:tracePt t="50456" x="9463088" y="4267200"/>
          <p14:tracePt t="50469" x="9485313" y="4252913"/>
          <p14:tracePt t="50473" x="9528175" y="4252913"/>
          <p14:tracePt t="50485" x="9550400" y="4244975"/>
          <p14:tracePt t="50489" x="9564688" y="4244975"/>
          <p14:tracePt t="50502" x="9578975" y="4230688"/>
          <p14:tracePt t="50506" x="9586913" y="4230688"/>
          <p14:tracePt t="50519" x="9601200" y="4230688"/>
          <p14:tracePt t="50523" x="9629775" y="4216400"/>
          <p14:tracePt t="50535" x="9637713" y="4202113"/>
          <p14:tracePt t="50544" x="9666288" y="4194175"/>
          <p14:tracePt t="50554" x="9680575" y="4194175"/>
          <p14:tracePt t="50561" x="9688513" y="4194175"/>
          <p14:tracePt t="50570" x="9702800" y="4179888"/>
          <p14:tracePt t="50577" x="9731375" y="4179888"/>
          <p14:tracePt t="50586" x="9753600" y="4179888"/>
          <p14:tracePt t="50593" x="9782175" y="4165600"/>
          <p14:tracePt t="50602" x="9790113" y="4165600"/>
          <p14:tracePt t="50609" x="9818688" y="4151313"/>
          <p14:tracePt t="50619" x="9832975" y="4151313"/>
          <p14:tracePt t="50626" x="9855200" y="4151313"/>
          <p14:tracePt t="50635" x="9869488" y="4143375"/>
          <p14:tracePt t="50642" x="9891713" y="4143375"/>
          <p14:tracePt t="50653" x="9906000" y="4129088"/>
          <p14:tracePt t="50657" x="9920288" y="4129088"/>
          <p14:tracePt t="50669" x="9934575" y="4114800"/>
          <p14:tracePt t="50674" x="9942513" y="4114800"/>
          <p14:tracePt t="50685" x="9956800" y="4114800"/>
          <p14:tracePt t="50690" x="9971088" y="4100513"/>
          <p14:tracePt t="50705" x="9985375" y="4100513"/>
          <p14:tracePt t="50721" x="9993313" y="4100513"/>
          <p14:tracePt t="50737" x="9993313" y="4092575"/>
          <p14:tracePt t="50746" x="10007600" y="4092575"/>
          <p14:tracePt t="50770" x="10007600" y="4078288"/>
          <p14:tracePt t="50778" x="10021888" y="4078288"/>
          <p14:tracePt t="50787" x="10021888" y="4064000"/>
          <p14:tracePt t="50795" x="10021888" y="4049713"/>
          <p14:tracePt t="50810" x="10021888" y="4041775"/>
          <p14:tracePt t="50819" x="10021888" y="4027488"/>
          <p14:tracePt t="50835" x="10021888" y="4013200"/>
          <p14:tracePt t="50850" x="10021888" y="3998913"/>
          <p14:tracePt t="50867" x="10021888" y="3990975"/>
          <p14:tracePt t="50883" x="10021888" y="3976688"/>
          <p14:tracePt t="50892" x="10021888" y="3962400"/>
          <p14:tracePt t="50907" x="10021888" y="3948113"/>
          <p14:tracePt t="50916" x="10021888" y="3940175"/>
          <p14:tracePt t="50924" x="10007600" y="3940175"/>
          <p14:tracePt t="50932" x="9993313" y="3925888"/>
          <p14:tracePt t="50941" x="9985375" y="3925888"/>
          <p14:tracePt t="50948" x="9985375" y="3911600"/>
          <p14:tracePt t="50964" x="9971088" y="3911600"/>
          <p14:tracePt t="52111" x="9971088" y="3897313"/>
          <p14:tracePt t="52121" x="9956800" y="3875088"/>
          <p14:tracePt t="52128" x="9934575" y="3860800"/>
          <p14:tracePt t="52140" x="9920288" y="3846513"/>
          <p14:tracePt t="52144" x="9883775" y="3838575"/>
          <p14:tracePt t="52157" x="9855200" y="3838575"/>
          <p14:tracePt t="52160" x="9832975" y="3838575"/>
          <p14:tracePt t="52173" x="9804400" y="3824288"/>
          <p14:tracePt t="52177" x="9767888" y="3824288"/>
          <p14:tracePt t="52189" x="9739313" y="3824288"/>
          <p14:tracePt t="52193" x="9702800" y="3824288"/>
          <p14:tracePt t="52204" x="9680575" y="3824288"/>
          <p14:tracePt t="52210" x="9629775" y="3824288"/>
          <p14:tracePt t="52217" x="9601200" y="3846513"/>
          <p14:tracePt t="52225" x="9578975" y="3875088"/>
          <p14:tracePt t="52233" x="9550400" y="3897313"/>
          <p14:tracePt t="52241" x="9536113" y="3940175"/>
          <p14:tracePt t="52249" x="9513888" y="3976688"/>
          <p14:tracePt t="52258" x="9499600" y="4013200"/>
          <p14:tracePt t="52266" x="9499600" y="4041775"/>
          <p14:tracePt t="52274" x="9499600" y="4064000"/>
          <p14:tracePt t="52282" x="9485313" y="4092575"/>
          <p14:tracePt t="52290" x="9485313" y="4129088"/>
          <p14:tracePt t="52298" x="9485313" y="4151313"/>
          <p14:tracePt t="52307" x="9485313" y="4194175"/>
          <p14:tracePt t="52314" x="9499600" y="4202113"/>
          <p14:tracePt t="52322" x="9528175" y="4230688"/>
          <p14:tracePt t="52330" x="9564688" y="4244975"/>
          <p14:tracePt t="52338" x="9601200" y="4252913"/>
          <p14:tracePt t="52347" x="9637713" y="4267200"/>
          <p14:tracePt t="52355" x="9680575" y="4281488"/>
          <p14:tracePt t="52363" x="9739313" y="4281488"/>
          <p14:tracePt t="52371" x="9782175" y="4295775"/>
          <p14:tracePt t="52379" x="9832975" y="4295775"/>
          <p14:tracePt t="52387" x="9883775" y="4295775"/>
          <p14:tracePt t="52395" x="9920288" y="4295775"/>
          <p14:tracePt t="52404" x="9942513" y="4295775"/>
          <p14:tracePt t="52411" x="9971088" y="4281488"/>
          <p14:tracePt t="52420" x="10007600" y="4267200"/>
          <p14:tracePt t="52427" x="10036175" y="4252913"/>
          <p14:tracePt t="52436" x="10072688" y="4244975"/>
          <p14:tracePt t="52443" x="10086975" y="4230688"/>
          <p14:tracePt t="52453" x="10109200" y="4202113"/>
          <p14:tracePt t="52460" x="10123488" y="4179888"/>
          <p14:tracePt t="52469" x="10137775" y="4165600"/>
          <p14:tracePt t="52476" x="10145713" y="4143375"/>
          <p14:tracePt t="52486" x="10145713" y="4129088"/>
          <p14:tracePt t="52492" x="10145713" y="4092575"/>
          <p14:tracePt t="52502" x="10145713" y="4064000"/>
          <p14:tracePt t="52508" x="10145713" y="4041775"/>
          <p14:tracePt t="52519" x="10145713" y="3998913"/>
          <p14:tracePt t="52525" x="10145713" y="3962400"/>
          <p14:tracePt t="52535" x="10145713" y="3940175"/>
          <p14:tracePt t="52541" x="10137775" y="3925888"/>
          <p14:tracePt t="52552" x="10109200" y="3889375"/>
          <p14:tracePt t="52557" x="10094913" y="3875088"/>
          <p14:tracePt t="52569" x="10058400" y="3838575"/>
          <p14:tracePt t="52573" x="10036175" y="3824288"/>
          <p14:tracePt t="52585" x="9993313" y="3795713"/>
          <p14:tracePt t="52589" x="9956800" y="3787775"/>
          <p14:tracePt t="52602" x="9920288" y="3773488"/>
          <p14:tracePt t="52606" x="9869488" y="3773488"/>
          <p14:tracePt t="52619" x="9818688" y="3773488"/>
          <p14:tracePt t="52622" x="9753600" y="3773488"/>
          <p14:tracePt t="52636" x="9688513" y="3773488"/>
          <p14:tracePt t="52639" x="9637713" y="3773488"/>
          <p14:tracePt t="52652" x="9586913" y="3795713"/>
          <p14:tracePt t="52656" x="9536113" y="3824288"/>
          <p14:tracePt t="52669" x="9528175" y="3838575"/>
          <p14:tracePt t="52673" x="9499600" y="3846513"/>
          <p14:tracePt t="52685" x="9448800" y="3889375"/>
          <p14:tracePt t="52689" x="9434513" y="3911600"/>
          <p14:tracePt t="52702" x="9426575" y="3940175"/>
          <p14:tracePt t="52705" x="9412288" y="3976688"/>
          <p14:tracePt t="52719" x="9398000" y="3998913"/>
          <p14:tracePt t="52720" x="9383713" y="4041775"/>
          <p14:tracePt t="52727" x="9383713" y="4078288"/>
          <p14:tracePt t="52736" x="9383713" y="4114800"/>
          <p14:tracePt t="52743" x="9383713" y="4165600"/>
          <p14:tracePt t="52752" x="9383713" y="4202113"/>
          <p14:tracePt t="52759" x="9398000" y="4244975"/>
          <p14:tracePt t="52768" x="9412288" y="4281488"/>
          <p14:tracePt t="52775" x="9448800" y="4318000"/>
          <p14:tracePt t="52786" x="9477375" y="4354513"/>
          <p14:tracePt t="52791" x="9528175" y="4397375"/>
          <p14:tracePt t="52802" x="9564688" y="4419600"/>
          <p14:tracePt t="52807" x="9615488" y="4433888"/>
          <p14:tracePt t="52818" x="9666288" y="4456113"/>
          <p14:tracePt t="52824" x="9717088" y="4470400"/>
          <p14:tracePt t="52836" x="9767888" y="4470400"/>
          <p14:tracePt t="52839" x="9818688" y="4470400"/>
          <p14:tracePt t="52852" x="9869488" y="4470400"/>
          <p14:tracePt t="52856" x="9920288" y="4470400"/>
          <p14:tracePt t="52869" x="9956800" y="4470400"/>
          <p14:tracePt t="52872" x="9993313" y="4448175"/>
          <p14:tracePt t="52885" x="10044113" y="4419600"/>
          <p14:tracePt t="52889" x="10072688" y="4397375"/>
          <p14:tracePt t="52902" x="10094913" y="4383088"/>
          <p14:tracePt t="52905" x="10109200" y="4354513"/>
          <p14:tracePt t="52918" x="10137775" y="4332288"/>
          <p14:tracePt t="52921" x="10145713" y="4303713"/>
          <p14:tracePt t="52936" x="10160000" y="4267200"/>
          <p14:tracePt t="52939" x="10160000" y="4244975"/>
          <p14:tracePt t="52952" x="10174288" y="4194175"/>
          <p14:tracePt t="52956" x="10174288" y="4179888"/>
          <p14:tracePt t="52968" x="10174288" y="4143375"/>
          <p14:tracePt t="52971" x="10174288" y="4129088"/>
          <p14:tracePt t="52985" x="10160000" y="4100513"/>
          <p14:tracePt t="52986" x="10160000" y="4078288"/>
          <p14:tracePt t="52994" x="10145713" y="4049713"/>
          <p14:tracePt t="53008" x="10137775" y="4041775"/>
          <p14:tracePt t="53017" x="10137775" y="4027488"/>
          <p14:tracePt t="53025" x="10123488" y="4027488"/>
          <p14:tracePt t="53033" x="10123488" y="4013200"/>
          <p14:tracePt t="53636" x="10109200" y="4013200"/>
          <p14:tracePt t="53644" x="10086975" y="4027488"/>
          <p14:tracePt t="53653" x="10058400" y="4041775"/>
          <p14:tracePt t="53660" x="10021888" y="4064000"/>
          <p14:tracePt t="53670" x="9993313" y="4078288"/>
          <p14:tracePt t="53676" x="9956800" y="4100513"/>
          <p14:tracePt t="53684" x="9906000" y="4129088"/>
          <p14:tracePt t="53692" x="9869488" y="4151313"/>
          <p14:tracePt t="53700" x="9804400" y="4179888"/>
          <p14:tracePt t="53708" x="9767888" y="4194175"/>
          <p14:tracePt t="53716" x="9731375" y="4216400"/>
          <p14:tracePt t="53724" x="9666288" y="4230688"/>
          <p14:tracePt t="53732" x="9615488" y="4267200"/>
          <p14:tracePt t="53741" x="9513888" y="4303713"/>
          <p14:tracePt t="53749" x="9426575" y="4346575"/>
          <p14:tracePt t="53757" x="9324975" y="4397375"/>
          <p14:tracePt t="53765" x="9223375" y="4448175"/>
          <p14:tracePt t="53774" x="9107488" y="4484688"/>
          <p14:tracePt t="53781" x="8977313" y="4535488"/>
          <p14:tracePt t="53790" x="8853488" y="4586288"/>
          <p14:tracePt t="53797" x="8788400" y="4608513"/>
          <p14:tracePt t="53805" x="8686800" y="4637088"/>
          <p14:tracePt t="53813" x="8650288" y="4651375"/>
          <p14:tracePt t="53821" x="8585200" y="4659313"/>
          <p14:tracePt t="53829" x="8520113" y="4673600"/>
          <p14:tracePt t="53838" x="8483600" y="4687888"/>
          <p14:tracePt t="53846" x="8469313" y="4687888"/>
          <p14:tracePt t="53854" x="8447088" y="4687888"/>
          <p14:tracePt t="53862" x="8432800" y="4687888"/>
          <p14:tracePt t="53878" x="8418513" y="4687888"/>
          <p14:tracePt t="54202" x="8410575" y="4687888"/>
          <p14:tracePt t="54209" x="8367713" y="4702175"/>
          <p14:tracePt t="54217" x="8308975" y="4710113"/>
          <p14:tracePt t="54225" x="8229600" y="4724400"/>
          <p14:tracePt t="54234" x="8156575" y="4738688"/>
          <p14:tracePt t="54241" x="8062913" y="4760913"/>
          <p14:tracePt t="54250" x="7902575" y="4775200"/>
          <p14:tracePt t="54258" x="7735888" y="4789488"/>
          <p14:tracePt t="54266" x="7546975" y="4789488"/>
          <p14:tracePt t="54274" x="7380288" y="4789488"/>
          <p14:tracePt t="54282" x="7191375" y="4760913"/>
          <p14:tracePt t="54290" x="7024688" y="4724400"/>
          <p14:tracePt t="54298" x="6945313" y="4702175"/>
          <p14:tracePt t="54306" x="6821488" y="4659313"/>
          <p14:tracePt t="54315" x="6683375" y="4608513"/>
          <p14:tracePt t="54323" x="6581775" y="4549775"/>
          <p14:tracePt t="54332" x="6488113" y="4498975"/>
          <p14:tracePt t="54339" x="6429375" y="4448175"/>
          <p14:tracePt t="54347" x="6350000" y="4383088"/>
          <p14:tracePt t="54356" x="6299200" y="4332288"/>
          <p14:tracePt t="54363" x="6248400" y="4281488"/>
          <p14:tracePt t="54372" x="6211888" y="4230688"/>
          <p14:tracePt t="54380" x="6197600" y="4194175"/>
          <p14:tracePt t="54388" x="6161088" y="4129088"/>
          <p14:tracePt t="54395" x="6146800" y="4100513"/>
          <p14:tracePt t="54404" x="6132513" y="4041775"/>
          <p14:tracePt t="54412" x="6132513" y="3998913"/>
          <p14:tracePt t="54420" x="6132513" y="3990975"/>
          <p14:tracePt t="54686" x="6124575" y="3990975"/>
          <p14:tracePt t="54694" x="6124575" y="3976688"/>
          <p14:tracePt t="54703" x="6110288" y="3962400"/>
          <p14:tracePt t="54719" x="6096000" y="3940175"/>
          <p14:tracePt t="54727" x="6096000" y="3911600"/>
          <p14:tracePt t="54735" x="6081713" y="3889375"/>
          <p14:tracePt t="54743" x="6073775" y="3846513"/>
          <p14:tracePt t="54751" x="6073775" y="3838575"/>
          <p14:tracePt t="54759" x="6059488" y="3810000"/>
          <p14:tracePt t="54767" x="6045200" y="3773488"/>
          <p14:tracePt t="54775" x="6030913" y="3773488"/>
          <p14:tracePt t="54783" x="6008688" y="3744913"/>
          <p14:tracePt t="54791" x="5980113" y="3736975"/>
          <p14:tracePt t="54799" x="5957888" y="3722688"/>
          <p14:tracePt t="54807" x="5921375" y="3722688"/>
          <p14:tracePt t="54815" x="5870575" y="3722688"/>
          <p14:tracePt t="54824" x="5827713" y="3722688"/>
          <p14:tracePt t="54832" x="5768975" y="3744913"/>
          <p14:tracePt t="54840" x="5754688" y="3759200"/>
          <p14:tracePt t="54848" x="5667375" y="3795713"/>
          <p14:tracePt t="54857" x="5653088" y="3810000"/>
          <p14:tracePt t="54865" x="5616575" y="3838575"/>
          <p14:tracePt t="54873" x="5588000" y="3846513"/>
          <p14:tracePt t="54880" x="5573713" y="3846513"/>
          <p14:tracePt t="54888" x="5565775" y="3860800"/>
          <p14:tracePt t="54896" x="5551488" y="3860800"/>
          <p14:tracePt t="54904" x="5551488" y="3875088"/>
          <p14:tracePt t="55220" x="5551488" y="3860800"/>
          <p14:tracePt t="55228" x="5551488" y="3846513"/>
          <p14:tracePt t="55236" x="5537200" y="3838575"/>
          <p14:tracePt t="55244" x="5522913" y="3824288"/>
          <p14:tracePt t="55254" x="5514975" y="3810000"/>
          <p14:tracePt t="55261" x="5500688" y="3795713"/>
          <p14:tracePt t="55270" x="5486400" y="3787775"/>
          <p14:tracePt t="55276" x="5472113" y="3773488"/>
          <p14:tracePt t="55287" x="5464175" y="3759200"/>
          <p14:tracePt t="55293" x="5435600" y="3744913"/>
          <p14:tracePt t="55301" x="5421313" y="3736975"/>
          <p14:tracePt t="55309" x="5413375" y="3708400"/>
          <p14:tracePt t="55317" x="5399088" y="3708400"/>
          <p14:tracePt t="55324" x="5384800" y="3694113"/>
          <p14:tracePt t="55333" x="5362575" y="3686175"/>
          <p14:tracePt t="55341" x="5348288" y="3686175"/>
          <p14:tracePt t="55349" x="5334000" y="3671888"/>
          <p14:tracePt t="55357" x="5319713" y="3671888"/>
          <p14:tracePt t="55365" x="5311775" y="3671888"/>
          <p14:tracePt t="55374" x="5283200" y="3671888"/>
          <p14:tracePt t="55382" x="5268913" y="3671888"/>
          <p14:tracePt t="55390" x="5260975" y="3671888"/>
          <p14:tracePt t="55397" x="5232400" y="3671888"/>
          <p14:tracePt t="55405" x="5218113" y="3671888"/>
          <p14:tracePt t="55413" x="5210175" y="3671888"/>
          <p14:tracePt t="55422" x="5195888" y="3671888"/>
          <p14:tracePt t="55429" x="5167313" y="3671888"/>
          <p14:tracePt t="55438" x="5145088" y="3671888"/>
          <p14:tracePt t="55446" x="5130800" y="3671888"/>
          <p14:tracePt t="55454" x="5108575" y="3686175"/>
          <p14:tracePt t="55462" x="5080000" y="3694113"/>
          <p14:tracePt t="55471" x="5057775" y="3694113"/>
          <p14:tracePt t="55478" x="5043488" y="3708400"/>
          <p14:tracePt t="55487" x="5014913" y="3722688"/>
          <p14:tracePt t="55495" x="4992688" y="3736975"/>
          <p14:tracePt t="55504" x="4978400" y="3744913"/>
          <p14:tracePt t="55511" x="4941888" y="3759200"/>
          <p14:tracePt t="55520" x="4927600" y="3773488"/>
          <p14:tracePt t="55527" x="4891088" y="3795713"/>
          <p14:tracePt t="55536" x="4876800" y="3810000"/>
          <p14:tracePt t="55543" x="4854575" y="3824288"/>
          <p14:tracePt t="55553" x="4840288" y="3846513"/>
          <p14:tracePt t="55560" x="4811713" y="3860800"/>
          <p14:tracePt t="55569" x="4789488" y="3889375"/>
          <p14:tracePt t="55576" x="4775200" y="3911600"/>
          <p14:tracePt t="55586" x="4752975" y="3925888"/>
          <p14:tracePt t="55592" x="4738688" y="3948113"/>
          <p14:tracePt t="55602" x="4724400" y="3962400"/>
          <p14:tracePt t="55608" x="4710113" y="3990975"/>
          <p14:tracePt t="55619" x="4687888" y="3998913"/>
          <p14:tracePt t="55624" x="4673600" y="4027488"/>
          <p14:tracePt t="55636" x="4659313" y="4049713"/>
          <p14:tracePt t="55640" x="4651375" y="4078288"/>
          <p14:tracePt t="55653" x="4637088" y="4100513"/>
          <p14:tracePt t="55656" x="4622800" y="4129088"/>
          <p14:tracePt t="55670" x="4622800" y="4151313"/>
          <p14:tracePt t="55673" x="4608513" y="4179888"/>
          <p14:tracePt t="55686" x="4600575" y="4202113"/>
          <p14:tracePt t="55689" x="4600575" y="4230688"/>
          <p14:tracePt t="55702" x="4600575" y="4244975"/>
          <p14:tracePt t="55705" x="4586288" y="4267200"/>
          <p14:tracePt t="55719" x="4586288" y="4295775"/>
          <p14:tracePt t="55722" x="4586288" y="4318000"/>
          <p14:tracePt t="55736" x="4586288" y="4332288"/>
          <p14:tracePt t="55739" x="4586288" y="4354513"/>
          <p14:tracePt t="55752" x="4586288" y="4368800"/>
          <p14:tracePt t="55755" x="4586288" y="4383088"/>
          <p14:tracePt t="55769" x="4586288" y="4405313"/>
          <p14:tracePt t="55772" x="4586288" y="4433888"/>
          <p14:tracePt t="55785" x="4586288" y="4456113"/>
          <p14:tracePt t="55788" x="4600575" y="4484688"/>
          <p14:tracePt t="55803" x="4600575" y="4506913"/>
          <p14:tracePt t="55804" x="4600575" y="4521200"/>
          <p14:tracePt t="55810" x="4608513" y="4549775"/>
          <p14:tracePt t="55819" x="4608513" y="4572000"/>
          <p14:tracePt t="55826" x="4622800" y="4586288"/>
          <p14:tracePt t="55836" x="4622800" y="4600575"/>
          <p14:tracePt t="55842" x="4637088" y="4608513"/>
          <p14:tracePt t="55852" x="4637088" y="4622800"/>
          <p14:tracePt t="55858" x="4651375" y="4637088"/>
          <p14:tracePt t="55869" x="4651375" y="4651375"/>
          <p14:tracePt t="55874" x="4659313" y="4659313"/>
          <p14:tracePt t="55889" x="4659313" y="4673600"/>
          <p14:tracePt t="55897" x="4673600" y="4673600"/>
          <p14:tracePt t="55906" x="4673600" y="4687888"/>
          <p14:tracePt t="55914" x="4687888" y="4702175"/>
          <p14:tracePt t="55930" x="4687888" y="4710113"/>
          <p14:tracePt t="55939" x="4702175" y="4724400"/>
          <p14:tracePt t="55947" x="4710113" y="4738688"/>
          <p14:tracePt t="55956" x="4724400" y="4752975"/>
          <p14:tracePt t="55963" x="4738688" y="4752975"/>
          <p14:tracePt t="55973" x="4752975" y="4760913"/>
          <p14:tracePt t="55979" x="4752975" y="4775200"/>
          <p14:tracePt t="55989" x="4760913" y="4789488"/>
          <p14:tracePt t="55996" x="4775200" y="4789488"/>
          <p14:tracePt t="56005" x="4789488" y="4803775"/>
          <p14:tracePt t="56012" x="4803775" y="4811713"/>
          <p14:tracePt t="56023" x="4811713" y="4826000"/>
          <p14:tracePt t="56029" x="4826000" y="4840288"/>
          <p14:tracePt t="56039" x="4840288" y="4854575"/>
          <p14:tracePt t="56045" x="4862513" y="4876800"/>
          <p14:tracePt t="56055" x="4876800" y="4891088"/>
          <p14:tracePt t="56061" x="4891088" y="4905375"/>
          <p14:tracePt t="56071" x="4913313" y="4913313"/>
          <p14:tracePt t="56077" x="4927600" y="4927600"/>
          <p14:tracePt t="56087" x="4941888" y="4941888"/>
          <p14:tracePt t="56093" x="4956175" y="4941888"/>
          <p14:tracePt t="56101" x="4978400" y="4956175"/>
          <p14:tracePt t="56109" x="4992688" y="4964113"/>
          <p14:tracePt t="56117" x="5006975" y="4964113"/>
          <p14:tracePt t="56125" x="5014913" y="4978400"/>
          <p14:tracePt t="56133" x="5029200" y="4978400"/>
          <p14:tracePt t="56141" x="5043488" y="4978400"/>
          <p14:tracePt t="56149" x="5057775" y="4978400"/>
          <p14:tracePt t="56157" x="5080000" y="4978400"/>
          <p14:tracePt t="56166" x="5094288" y="4978400"/>
          <p14:tracePt t="56181" x="5116513" y="4978400"/>
          <p14:tracePt t="56198" x="5130800" y="4978400"/>
          <p14:tracePt t="56207" x="5145088" y="4964113"/>
          <p14:tracePt t="56221" x="5159375" y="4956175"/>
          <p14:tracePt t="56238" x="5159375" y="4927600"/>
          <p14:tracePt t="56246" x="5167313" y="4913313"/>
          <p14:tracePt t="56255" x="5167313" y="4891088"/>
          <p14:tracePt t="56262" x="5167313" y="4862513"/>
          <p14:tracePt t="56271" x="5181600" y="4826000"/>
          <p14:tracePt t="56278" x="5181600" y="4789488"/>
          <p14:tracePt t="56288" x="5195888" y="4752975"/>
          <p14:tracePt t="56295" x="5195888" y="4738688"/>
          <p14:tracePt t="56304" x="5210175" y="4673600"/>
          <p14:tracePt t="56311" x="5210175" y="4637088"/>
          <p14:tracePt t="56321" x="5218113" y="4600575"/>
          <p14:tracePt t="56327" x="5218113" y="4572000"/>
          <p14:tracePt t="56337" x="5232400" y="4535488"/>
          <p14:tracePt t="56343" x="5232400" y="4506913"/>
          <p14:tracePt t="56351" x="5246688" y="4470400"/>
          <p14:tracePt t="56359" x="5246688" y="4448175"/>
          <p14:tracePt t="56367" x="5260975" y="4433888"/>
          <p14:tracePt t="56375" x="5260975" y="4419600"/>
          <p14:tracePt t="56383" x="5260975" y="4405313"/>
          <p14:tracePt t="56391" x="5260975" y="4397375"/>
          <p14:tracePt t="56610" x="5246688" y="4397375"/>
          <p14:tracePt t="56619" x="5246688" y="4405313"/>
          <p14:tracePt t="56626" x="5232400" y="4405313"/>
          <p14:tracePt t="56642" x="5218113" y="4419600"/>
          <p14:tracePt t="56650" x="5210175" y="4419600"/>
          <p14:tracePt t="56658" x="5210175" y="4433888"/>
          <p14:tracePt t="56666" x="5195888" y="4433888"/>
          <p14:tracePt t="56674" x="5167313" y="4448175"/>
          <p14:tracePt t="56682" x="5159375" y="4456113"/>
          <p14:tracePt t="56691" x="5145088" y="4470400"/>
          <p14:tracePt t="56699" x="5130800" y="4484688"/>
          <p14:tracePt t="56707" x="5108575" y="4498975"/>
          <p14:tracePt t="56715" x="5094288" y="4506913"/>
          <p14:tracePt t="56724" x="5080000" y="4506913"/>
          <p14:tracePt t="56731" x="5080000" y="4521200"/>
          <p14:tracePt t="56739" x="5065713" y="4521200"/>
          <p14:tracePt t="56754" x="5057775" y="4535488"/>
          <p14:tracePt t="57022" x="5057775" y="4498975"/>
          <p14:tracePt t="57030" x="5065713" y="4456113"/>
          <p14:tracePt t="57040" x="5094288" y="4433888"/>
          <p14:tracePt t="57046" x="5116513" y="4397375"/>
          <p14:tracePt t="57056" x="5130800" y="4368800"/>
          <p14:tracePt t="57063" x="5145088" y="4346575"/>
          <p14:tracePt t="57073" x="5181600" y="4295775"/>
          <p14:tracePt t="57079" x="5218113" y="4244975"/>
          <p14:tracePt t="57090" x="5246688" y="4202113"/>
          <p14:tracePt t="57095" x="5268913" y="4151313"/>
          <p14:tracePt t="57106" x="5319713" y="4100513"/>
          <p14:tracePt t="57111" x="5348288" y="4041775"/>
          <p14:tracePt t="57122" x="5413375" y="3948113"/>
          <p14:tracePt t="57127" x="5449888" y="3875088"/>
          <p14:tracePt t="57139" x="5472113" y="3824288"/>
          <p14:tracePt t="57143" x="5522913" y="3736975"/>
          <p14:tracePt t="57154" x="5565775" y="3657600"/>
          <p14:tracePt t="57159" x="5573713" y="3584575"/>
          <p14:tracePt t="57168" x="5588000" y="3541713"/>
          <p14:tracePt t="57176" x="5616575" y="3454400"/>
          <p14:tracePt t="57184" x="5616575" y="3432175"/>
          <p14:tracePt t="57192" x="5624513" y="3389313"/>
          <p14:tracePt t="57200" x="5624513" y="3352800"/>
          <p14:tracePt t="57208" x="5624513" y="3316288"/>
          <p14:tracePt t="57215" x="5624513" y="3287713"/>
          <p14:tracePt t="57225" x="5624513" y="3236913"/>
          <p14:tracePt t="57232" x="5624513" y="3214688"/>
          <p14:tracePt t="57240" x="5624513" y="3163888"/>
          <p14:tracePt t="57248" x="5624513" y="3127375"/>
          <p14:tracePt t="57256" x="5638800" y="3062288"/>
          <p14:tracePt t="57264" x="5667375" y="2997200"/>
          <p14:tracePt t="57272" x="5667375" y="2960688"/>
          <p14:tracePt t="57280" x="5675313" y="2909888"/>
          <p14:tracePt t="57288" x="5689600" y="2859088"/>
          <p14:tracePt t="57296" x="5689600" y="2822575"/>
          <p14:tracePt t="57305" x="5703888" y="2779713"/>
          <p14:tracePt t="57313" x="5703888" y="2757488"/>
          <p14:tracePt t="57321" x="5703888" y="2720975"/>
          <p14:tracePt t="57328" x="5703888" y="2706688"/>
          <p14:tracePt t="57337" x="5703888" y="2655888"/>
          <p14:tracePt t="57345" x="5703888" y="2627313"/>
          <p14:tracePt t="57354" x="5703888" y="2590800"/>
          <p14:tracePt t="57361" x="5703888" y="2554288"/>
          <p14:tracePt t="57370" x="5703888" y="2503488"/>
          <p14:tracePt t="57377" x="5718175" y="2452688"/>
          <p14:tracePt t="57386" x="5726113" y="2387600"/>
          <p14:tracePt t="57394" x="5740400" y="2314575"/>
          <p14:tracePt t="57403" x="5740400" y="2249488"/>
          <p14:tracePt t="57410" x="5754688" y="2198688"/>
          <p14:tracePt t="57418" x="5754688" y="2147888"/>
          <p14:tracePt t="57426" x="5754688" y="2082800"/>
          <p14:tracePt t="57435" x="5754688" y="2032000"/>
          <p14:tracePt t="57442" x="5754688" y="2009775"/>
          <p14:tracePt t="57453" x="5754688" y="1944688"/>
          <p14:tracePt t="57459" x="5754688" y="1916113"/>
          <p14:tracePt t="57470" x="5754688" y="1857375"/>
          <p14:tracePt t="57475" x="5754688" y="1814513"/>
          <p14:tracePt t="57486" x="5754688" y="1778000"/>
          <p14:tracePt t="57491" x="5754688" y="1755775"/>
          <p14:tracePt t="57503" x="5754688" y="1712913"/>
          <p14:tracePt t="57507" x="5754688" y="1676400"/>
          <p14:tracePt t="57519" x="5740400" y="1639888"/>
          <p14:tracePt t="57523" x="5740400" y="1625600"/>
          <p14:tracePt t="57536" x="5726113" y="1603375"/>
          <p14:tracePt t="57540" x="5726113" y="1574800"/>
          <p14:tracePt t="57552" x="5718175" y="1560513"/>
          <p14:tracePt t="57556" x="5718175" y="1552575"/>
          <p14:tracePt t="57570" x="5703888" y="1538288"/>
          <p14:tracePt t="57573" x="5703888" y="1524000"/>
          <p14:tracePt t="57586" x="5689600" y="1509713"/>
          <p14:tracePt t="57590" x="5689600" y="1501775"/>
          <p14:tracePt t="57603" x="5689600" y="1487488"/>
          <p14:tracePt t="57606" x="5675313" y="1487488"/>
          <p14:tracePt t="57620" x="5675313" y="1473200"/>
          <p14:tracePt t="57623" x="5667375" y="1458913"/>
          <p14:tracePt t="57636" x="5667375" y="1450975"/>
          <p14:tracePt t="57639" x="5667375" y="1436688"/>
          <p14:tracePt t="57652" x="5653088" y="1436688"/>
          <p14:tracePt t="57655" x="5653088" y="1422400"/>
          <p14:tracePt t="57668" x="5638800" y="1422400"/>
          <p14:tracePt t="57669" x="5638800" y="1408113"/>
          <p14:tracePt t="57692" x="5624513" y="1400175"/>
          <p14:tracePt t="57741" x="5624513" y="1385888"/>
          <p14:tracePt t="57814" x="5616575" y="1385888"/>
          <p14:tracePt t="58136" x="5624513" y="1385888"/>
          <p14:tracePt t="58169" x="5624513" y="1400175"/>
          <p14:tracePt t="58193" x="5638800" y="1408113"/>
          <p14:tracePt t="58209" x="5638800" y="1422400"/>
          <p14:tracePt t="58225" x="5653088" y="1436688"/>
          <p14:tracePt t="58241" x="5653088" y="1450975"/>
          <p14:tracePt t="58250" x="5653088" y="1458913"/>
          <p14:tracePt t="58266" x="5653088" y="1473200"/>
          <p14:tracePt t="58276" x="5667375" y="1487488"/>
          <p14:tracePt t="58283" x="5667375" y="1501775"/>
          <p14:tracePt t="58291" x="5667375" y="1509713"/>
          <p14:tracePt t="58306" x="5667375" y="1524000"/>
          <p14:tracePt t="58315" x="5667375" y="1552575"/>
          <p14:tracePt t="58326" x="5675313" y="1560513"/>
          <p14:tracePt t="58331" x="5675313" y="1574800"/>
          <p14:tracePt t="58340" x="5675313" y="1603375"/>
          <p14:tracePt t="58348" x="5675313" y="1611313"/>
          <p14:tracePt t="58359" x="5675313" y="1639888"/>
          <p14:tracePt t="58366" x="5675313" y="1662113"/>
          <p14:tracePt t="58374" x="5675313" y="1690688"/>
          <p14:tracePt t="58380" x="5675313" y="1712913"/>
          <p14:tracePt t="58392" x="5675313" y="1741488"/>
          <p14:tracePt t="58399" x="5675313" y="1755775"/>
          <p14:tracePt t="58407" x="5675313" y="1778000"/>
          <p14:tracePt t="58412" x="5675313" y="1806575"/>
          <p14:tracePt t="58425" x="5675313" y="1814513"/>
          <p14:tracePt t="58433" x="5675313" y="1843088"/>
          <p14:tracePt t="58440" x="5675313" y="1857375"/>
          <p14:tracePt t="58445" x="5675313" y="1865313"/>
          <p14:tracePt t="58460" x="5675313" y="1879600"/>
          <p14:tracePt t="58466" x="5675313" y="1893888"/>
          <p14:tracePt t="58473" x="5675313" y="1908175"/>
          <p14:tracePt t="58479" x="5675313" y="1916113"/>
          <p14:tracePt t="58492" x="5667375" y="1930400"/>
          <p14:tracePt t="58500" x="5667375" y="1944688"/>
          <p14:tracePt t="58506" x="5653088" y="1958975"/>
          <p14:tracePt t="58513" x="5653088" y="1981200"/>
          <p14:tracePt t="58526" x="5638800" y="1995488"/>
          <p14:tracePt t="58527" x="5638800" y="2017713"/>
          <p14:tracePt t="58535" x="5624513" y="2032000"/>
          <p14:tracePt t="58542" x="5624513" y="2046288"/>
          <p14:tracePt t="58550" x="5616575" y="2068513"/>
          <p14:tracePt t="58559" x="5616575" y="2082800"/>
          <p14:tracePt t="58566" x="5602288" y="2111375"/>
          <p14:tracePt t="58574" x="5602288" y="2119313"/>
          <p14:tracePt t="58582" x="5588000" y="2147888"/>
          <p14:tracePt t="58591" x="5573713" y="2162175"/>
          <p14:tracePt t="58599" x="5565775" y="2184400"/>
          <p14:tracePt t="58607" x="5565775" y="2212975"/>
          <p14:tracePt t="58615" x="5551488" y="2220913"/>
          <p14:tracePt t="58625" x="5551488" y="2249488"/>
          <p14:tracePt t="58633" x="5537200" y="2263775"/>
          <p14:tracePt t="58639" x="5522913" y="2286000"/>
          <p14:tracePt t="58647" x="5514975" y="2314575"/>
          <p14:tracePt t="58659" x="5500688" y="2336800"/>
          <p14:tracePt t="58667" x="5500688" y="2351088"/>
          <p14:tracePt t="58675" x="5486400" y="2373313"/>
          <p14:tracePt t="58682" x="5472113" y="2401888"/>
          <p14:tracePt t="58691" x="5472113" y="2416175"/>
          <p14:tracePt t="58697" x="5464175" y="2438400"/>
          <p14:tracePt t="58707" x="5449888" y="2452688"/>
          <p14:tracePt t="58713" x="5449888" y="2474913"/>
          <p14:tracePt t="58727" x="5435600" y="2503488"/>
          <p14:tracePt t="58728" x="5435600" y="2525713"/>
          <p14:tracePt t="58737" x="5421313" y="2540000"/>
          <p14:tracePt t="58744" x="5421313" y="2554288"/>
          <p14:tracePt t="58753" x="5413375" y="2576513"/>
          <p14:tracePt t="58760" x="5399088" y="2590800"/>
          <p14:tracePt t="58771" x="5399088" y="2605088"/>
          <p14:tracePt t="58776" x="5399088" y="2619375"/>
          <p14:tracePt t="58786" x="5399088" y="2641600"/>
          <p14:tracePt t="58793" x="5384800" y="2655888"/>
          <p14:tracePt t="58803" x="5384800" y="2670175"/>
          <p14:tracePt t="58809" x="5384800" y="2678113"/>
          <p14:tracePt t="58820" x="5384800" y="2692400"/>
          <p14:tracePt t="58824" x="5384800" y="2706688"/>
          <p14:tracePt t="58836" x="5384800" y="2720975"/>
          <p14:tracePt t="58841" x="5384800" y="2728913"/>
          <p14:tracePt t="58853" x="5384800" y="2743200"/>
          <p14:tracePt t="58864" x="5384800" y="2757488"/>
          <p14:tracePt t="58873" x="5384800" y="2771775"/>
          <p14:tracePt t="58881" x="5384800" y="2779713"/>
          <p14:tracePt t="58889" x="5384800" y="2794000"/>
          <p14:tracePt t="58898" x="5399088" y="2808288"/>
          <p14:tracePt t="58912" x="5399088" y="2822575"/>
          <p14:tracePt t="58922" x="5413375" y="2830513"/>
          <p14:tracePt t="58930" x="5413375" y="2844800"/>
          <p14:tracePt t="58941" x="5413375" y="2859088"/>
          <p14:tracePt t="58946" x="5421313" y="2873375"/>
          <p14:tracePt t="58956" x="5421313" y="2881313"/>
          <p14:tracePt t="58962" x="5435600" y="2895600"/>
          <p14:tracePt t="58972" x="5435600" y="2909888"/>
          <p14:tracePt t="58979" x="5435600" y="2924175"/>
          <p14:tracePt t="58988" x="5449888" y="2946400"/>
          <p14:tracePt t="58994" x="5449888" y="2960688"/>
          <p14:tracePt t="59004" x="5449888" y="2974975"/>
          <p14:tracePt t="59011" x="5464175" y="2997200"/>
          <p14:tracePt t="59020" x="5464175" y="3011488"/>
          <p14:tracePt t="59027" x="5464175" y="3033713"/>
          <p14:tracePt t="59037" x="5472113" y="3048000"/>
          <p14:tracePt t="59043" x="5472113" y="3062288"/>
          <p14:tracePt t="59053" x="5472113" y="3084513"/>
          <p14:tracePt t="59060" x="5486400" y="3098800"/>
          <p14:tracePt t="59070" x="5486400" y="3113088"/>
          <p14:tracePt t="59075" x="5486400" y="3135313"/>
          <p14:tracePt t="59086" x="5500688" y="3149600"/>
          <p14:tracePt t="59091" x="5500688" y="3163888"/>
          <p14:tracePt t="59103" x="5500688" y="3186113"/>
          <p14:tracePt t="59107" x="5514975" y="3200400"/>
          <p14:tracePt t="59119" x="5514975" y="3214688"/>
          <p14:tracePt t="59124" x="5514975" y="3228975"/>
          <p14:tracePt t="59136" x="5522913" y="3251200"/>
          <p14:tracePt t="59141" x="5522913" y="3265488"/>
          <p14:tracePt t="59153" x="5522913" y="3287713"/>
          <p14:tracePt t="59157" x="5537200" y="3302000"/>
          <p14:tracePt t="59170" x="5537200" y="3330575"/>
          <p14:tracePt t="59173" x="5537200" y="3338513"/>
          <p14:tracePt t="59186" x="5551488" y="3367088"/>
          <p14:tracePt t="59191" x="5551488" y="3381375"/>
          <p14:tracePt t="59203" x="5551488" y="3403600"/>
          <p14:tracePt t="59207" x="5565775" y="3417888"/>
          <p14:tracePt t="59220" x="5565775" y="3440113"/>
          <p14:tracePt t="59223" x="5565775" y="3454400"/>
          <p14:tracePt t="59236" x="5573713" y="3468688"/>
          <p14:tracePt t="59240" x="5573713" y="3490913"/>
          <p14:tracePt t="59252" x="5573713" y="3505200"/>
          <p14:tracePt t="59257" x="5588000" y="3519488"/>
          <p14:tracePt t="59269" x="5588000" y="3533775"/>
          <p14:tracePt t="59270" x="5588000" y="3541713"/>
          <p14:tracePt t="59277" x="5602288" y="3556000"/>
          <p14:tracePt t="59287" x="5602288" y="3570288"/>
          <p14:tracePt t="59294" x="5602288" y="3584575"/>
          <p14:tracePt t="59304" x="5602288" y="3592513"/>
          <p14:tracePt t="59310" x="5602288" y="3606800"/>
          <p14:tracePt t="59320" x="5602288" y="3621088"/>
          <p14:tracePt t="59326" x="5602288" y="3635375"/>
          <p14:tracePt t="59337" x="5602288" y="3643313"/>
          <p14:tracePt t="59349" x="5602288" y="3657600"/>
          <p14:tracePt t="59358" x="5602288" y="3671888"/>
          <p14:tracePt t="59366" x="5602288" y="3686175"/>
          <p14:tracePt t="59381" x="5602288" y="3694113"/>
          <p14:tracePt t="59391" x="5602288" y="3708400"/>
          <p14:tracePt t="59399" x="5602288" y="3722688"/>
          <p14:tracePt t="59407" x="5602288" y="3736975"/>
          <p14:tracePt t="59415" x="5602288" y="3744913"/>
          <p14:tracePt t="59423" x="5602288" y="3773488"/>
          <p14:tracePt t="59431" x="5602288" y="3787775"/>
          <p14:tracePt t="59441" x="5602288" y="3795713"/>
          <p14:tracePt t="59449" x="5602288" y="3810000"/>
          <p14:tracePt t="59455" x="5602288" y="3824288"/>
          <p14:tracePt t="59464" x="5602288" y="3838575"/>
          <p14:tracePt t="59475" x="5602288" y="3846513"/>
          <p14:tracePt t="59483" x="5602288" y="3860800"/>
          <p14:tracePt t="59489" x="5602288" y="3875088"/>
          <p14:tracePt t="59496" x="5588000" y="3889375"/>
          <p14:tracePt t="59510" x="5588000" y="3897313"/>
          <p14:tracePt t="59512" x="5588000" y="3911600"/>
          <p14:tracePt t="59522" x="5588000" y="3925888"/>
          <p14:tracePt t="59528" x="5573713" y="3940175"/>
          <p14:tracePt t="59539" x="5573713" y="3948113"/>
          <p14:tracePt t="59543" x="5573713" y="3962400"/>
          <p14:tracePt t="59555" x="5573713" y="3976688"/>
          <p14:tracePt t="59560" x="5565775" y="3990975"/>
          <p14:tracePt t="59572" x="5565775" y="3998913"/>
          <p14:tracePt t="59577" x="5551488" y="3998913"/>
          <p14:tracePt t="59588" x="5551488" y="4013200"/>
          <p14:tracePt t="59594" x="5551488" y="4027488"/>
          <p14:tracePt t="59604" x="5537200" y="4041775"/>
          <p14:tracePt t="59616" x="5537200" y="4049713"/>
          <p14:tracePt t="59625" x="5522913" y="4049713"/>
          <p14:tracePt t="59633" x="5522913" y="4064000"/>
          <p14:tracePt t="59648" x="5514975" y="4078288"/>
          <p14:tracePt t="59657" x="5514975" y="4092575"/>
          <p14:tracePt t="59672" x="5500688" y="4092575"/>
          <p14:tracePt t="59681" x="5500688" y="4100513"/>
          <p14:tracePt t="59690" x="5486400" y="4100513"/>
          <p14:tracePt t="59698" x="5486400" y="4114800"/>
          <p14:tracePt t="59706" x="5486400" y="4129088"/>
          <p14:tracePt t="59714" x="5472113" y="4129088"/>
          <p14:tracePt t="59729" x="5464175" y="4143375"/>
          <p14:tracePt t="59739" x="5464175" y="4151313"/>
          <p14:tracePt t="59753" x="5449888" y="4151313"/>
          <p14:tracePt t="59761" x="5449888" y="4165600"/>
          <p14:tracePt t="59771" x="5435600" y="4165600"/>
          <p14:tracePt t="59778" x="5435600" y="4179888"/>
          <p14:tracePt t="59801" x="5421313" y="4179888"/>
          <p14:tracePt t="59810" x="5421313" y="4194175"/>
          <p14:tracePt t="59841" x="5421313" y="4202113"/>
          <p14:tracePt t="59850" x="5413375" y="4202113"/>
          <p14:tracePt t="59882" x="5399088" y="4216400"/>
          <p14:tracePt t="59898" x="5384800" y="4216400"/>
          <p14:tracePt t="59908" x="5384800" y="4230688"/>
          <p14:tracePt t="59923" x="5370513" y="4230688"/>
          <p14:tracePt t="59931" x="5370513" y="4244975"/>
          <p14:tracePt t="59955" x="5362575" y="4252913"/>
          <p14:tracePt t="59979" x="5348288" y="4252913"/>
          <p14:tracePt t="59989" x="5348288" y="4267200"/>
          <p14:tracePt t="60003" x="5334000" y="4281488"/>
          <p14:tracePt t="60020" x="5319713" y="4281488"/>
          <p14:tracePt t="60028" x="5319713" y="4295775"/>
          <p14:tracePt t="60044" x="5311775" y="4295775"/>
          <p14:tracePt t="60054" x="5311775" y="4303713"/>
          <p14:tracePt t="60069" x="5297488" y="4318000"/>
          <p14:tracePt t="60084" x="5283200" y="4318000"/>
          <p14:tracePt t="60094" x="5283200" y="4332288"/>
          <p14:tracePt t="60107" x="5268913" y="4332288"/>
          <p14:tracePt t="60110" x="5268913" y="4346575"/>
          <p14:tracePt t="60127" x="5260975" y="4346575"/>
          <p14:tracePt t="60134" x="5260975" y="4354513"/>
          <p14:tracePt t="60156" x="5246688" y="4354513"/>
          <p14:tracePt t="60557" x="5232400" y="4354513"/>
          <p14:tracePt t="60566" x="5218113" y="4354513"/>
          <p14:tracePt t="60574" x="5210175" y="4354513"/>
          <p14:tracePt t="60582" x="5195888" y="4354513"/>
          <p14:tracePt t="60594" x="5167313" y="4354513"/>
          <p14:tracePt t="60599" x="5159375" y="4368800"/>
          <p14:tracePt t="60612" x="5145088" y="4368800"/>
          <p14:tracePt t="60617" x="5116513" y="4368800"/>
          <p14:tracePt t="60631" x="5080000" y="4368800"/>
          <p14:tracePt t="60642" x="5065713" y="4368800"/>
          <p14:tracePt t="60646" x="5057775" y="4368800"/>
          <p14:tracePt t="60656" x="5043488" y="4368800"/>
          <p14:tracePt t="60663" x="5029200" y="4354513"/>
          <p14:tracePt t="60679" x="5014913" y="4346575"/>
          <p14:tracePt t="60691" x="5006975" y="4332288"/>
          <p14:tracePt t="60695" x="5006975" y="4318000"/>
          <p14:tracePt t="60711" x="4992688" y="4303713"/>
          <p14:tracePt t="60712" x="4992688" y="4295775"/>
          <p14:tracePt t="60724" x="4992688" y="4281488"/>
          <p14:tracePt t="60727" x="4978400" y="4267200"/>
          <p14:tracePt t="60743" x="4978400" y="4252913"/>
          <p14:tracePt t="60747" x="4978400" y="4244975"/>
          <p14:tracePt t="60761" x="4964113" y="4202113"/>
          <p14:tracePt t="60768" x="4964113" y="4194175"/>
          <p14:tracePt t="60781" x="4956175" y="4165600"/>
          <p14:tracePt t="60787" x="4956175" y="4143375"/>
          <p14:tracePt t="60795" x="4956175" y="4114800"/>
          <p14:tracePt t="60814" x="4956175" y="4100513"/>
          <p14:tracePt t="60816" x="4956175" y="4092575"/>
          <p14:tracePt t="60816" x="4941888" y="4064000"/>
          <p14:tracePt t="60826" x="4941888" y="4049713"/>
          <p14:tracePt t="60834" x="4941888" y="4027488"/>
          <p14:tracePt t="60849" x="4941888" y="3990975"/>
          <p14:tracePt t="60858" x="4927600" y="3976688"/>
          <p14:tracePt t="60865" x="4927600" y="3940175"/>
          <p14:tracePt t="60878" x="4927600" y="3911600"/>
          <p14:tracePt t="60884" x="4927600" y="3889375"/>
          <p14:tracePt t="60900" x="4913313" y="3846513"/>
          <p14:tracePt t="60906" x="4905375" y="3824288"/>
          <p14:tracePt t="60915" x="4905375" y="3795713"/>
          <p14:tracePt t="60933" x="4891088" y="3773488"/>
          <p14:tracePt t="60939" x="4891088" y="3759200"/>
          <p14:tracePt t="60947" x="4891088" y="3744913"/>
          <p14:tracePt t="60965" x="4891088" y="3736975"/>
          <p14:tracePt t="60974" x="4891088" y="3722688"/>
          <p14:tracePt t="60993" x="4876800" y="3708400"/>
          <p14:tracePt t="61857" x="4862513" y="3708400"/>
          <p14:tracePt t="61866" x="4854575" y="3708400"/>
          <p14:tracePt t="61875" x="4840288" y="3708400"/>
          <p14:tracePt t="61883" x="4811713" y="3708400"/>
          <p14:tracePt t="61892" x="4803775" y="3708400"/>
          <p14:tracePt t="61900" x="4775200" y="3708400"/>
          <p14:tracePt t="61909" x="4760913" y="3708400"/>
          <p14:tracePt t="61916" x="4738688" y="3708400"/>
          <p14:tracePt t="61931" x="4724400" y="3708400"/>
          <p14:tracePt t="61932" x="4702175" y="3708400"/>
          <p14:tracePt t="61942" x="4687888" y="3708400"/>
          <p14:tracePt t="61948" x="4673600" y="3708400"/>
          <p14:tracePt t="61956" x="4651375" y="3708400"/>
          <p14:tracePt t="61965" x="4637088" y="3708400"/>
          <p14:tracePt t="61977" x="4622800" y="3708400"/>
          <p14:tracePt t="61981" x="4608513" y="3708400"/>
          <p14:tracePt t="61996" x="4600575" y="3722688"/>
          <p14:tracePt t="61998" x="4586288" y="3722688"/>
          <p14:tracePt t="62005" x="4572000" y="3722688"/>
          <p14:tracePt t="62013" x="4557713" y="3736975"/>
          <p14:tracePt t="62029" x="4549775" y="3736975"/>
          <p14:tracePt t="62030" x="4535488" y="3744913"/>
          <p14:tracePt t="62038" x="4521200" y="3744913"/>
          <p14:tracePt t="62046" x="4506913" y="3759200"/>
          <p14:tracePt t="62062" x="4498975" y="3773488"/>
          <p14:tracePt t="62063" x="4470400" y="3787775"/>
          <p14:tracePt t="62070" x="4456113" y="3795713"/>
          <p14:tracePt t="62080" x="4448175" y="3810000"/>
          <p14:tracePt t="62096" x="4419600" y="3846513"/>
          <p14:tracePt t="62104" x="4405313" y="3875088"/>
          <p14:tracePt t="62113" x="4397375" y="3897313"/>
          <p14:tracePt t="62131" x="4368800" y="3940175"/>
          <p14:tracePt t="62137" x="4354513" y="3962400"/>
          <p14:tracePt t="62145" x="4346575" y="3990975"/>
          <p14:tracePt t="62155" x="4346575" y="4013200"/>
          <p14:tracePt t="62163" x="4332288" y="4027488"/>
          <p14:tracePt t="62175" x="4318000" y="4064000"/>
          <p14:tracePt t="62186" x="4318000" y="4129088"/>
          <p14:tracePt t="62196" x="4318000" y="4151313"/>
          <p14:tracePt t="62200" x="4318000" y="4194175"/>
          <p14:tracePt t="62213" x="4318000" y="4244975"/>
          <p14:tracePt t="62219" x="4332288" y="4281488"/>
          <p14:tracePt t="62233" x="4368800" y="4383088"/>
          <p14:tracePt t="62240" x="4397375" y="4433888"/>
          <p14:tracePt t="62248" x="4405313" y="4484688"/>
          <p14:tracePt t="62265" x="4456113" y="4572000"/>
          <p14:tracePt t="62271" x="4498975" y="4600575"/>
          <p14:tracePt t="62280" x="4506913" y="4622800"/>
          <p14:tracePt t="62297" x="4535488" y="4651375"/>
          <p14:tracePt t="62300" x="4557713" y="4673600"/>
          <p14:tracePt t="62311" x="4572000" y="4702175"/>
          <p14:tracePt t="62317" x="4600575" y="4710113"/>
          <p14:tracePt t="62332" x="4651375" y="4738688"/>
          <p14:tracePt t="62338" x="4673600" y="4752975"/>
          <p14:tracePt t="62354" x="4710113" y="4760913"/>
          <p14:tracePt t="62361" x="4738688" y="4760913"/>
          <p14:tracePt t="62377" x="4775200" y="4760913"/>
          <p14:tracePt t="62386" x="4789488" y="4760913"/>
          <p14:tracePt t="62395" x="4811713" y="4760913"/>
          <p14:tracePt t="62410" x="4826000" y="4760913"/>
          <p14:tracePt t="62410" x="4854575" y="4760913"/>
          <p14:tracePt t="62417" x="4862513" y="4752975"/>
          <p14:tracePt t="62425" x="4876800" y="4738688"/>
          <p14:tracePt t="62434" x="4891088" y="4724400"/>
          <p14:tracePt t="62450" x="4927600" y="4687888"/>
          <p14:tracePt t="62458" x="4927600" y="4659313"/>
          <p14:tracePt t="62466" x="4941888" y="4651375"/>
          <p14:tracePt t="62483" x="4956175" y="4600575"/>
          <p14:tracePt t="62490" x="4956175" y="4572000"/>
          <p14:tracePt t="62499" x="4956175" y="4549775"/>
          <p14:tracePt t="62516" x="4956175" y="4498975"/>
          <p14:tracePt t="62522" x="4956175" y="4456113"/>
          <p14:tracePt t="62530" x="4956175" y="4433888"/>
          <p14:tracePt t="62546" x="4941888" y="4405313"/>
          <p14:tracePt t="62547" x="4927600" y="4383088"/>
          <p14:tracePt t="62555" x="4913313" y="4354513"/>
          <p14:tracePt t="62564" x="4891088" y="4332288"/>
          <p14:tracePt t="62580" x="4854575" y="4295775"/>
          <p14:tracePt t="62588" x="4826000" y="4281488"/>
          <p14:tracePt t="62596" x="4811713" y="4267200"/>
          <p14:tracePt t="62612" x="4760913" y="4244975"/>
          <p14:tracePt t="62626" x="4710113" y="4244975"/>
          <p14:tracePt t="62637" x="4702175" y="4244975"/>
          <p14:tracePt t="62643" x="4673600" y="4244975"/>
          <p14:tracePt t="62657" x="4651375" y="4244975"/>
          <p14:tracePt t="62660" x="4622800" y="4244975"/>
          <p14:tracePt t="62667" x="4608513" y="4244975"/>
          <p14:tracePt t="62683" x="4600575" y="4252913"/>
          <p14:tracePt t="62689" x="4586288" y="4267200"/>
          <p14:tracePt t="62698" x="4572000" y="4281488"/>
          <p14:tracePt t="62713" x="4557713" y="4295775"/>
          <p14:tracePt t="62716" x="4557713" y="4318000"/>
          <p14:tracePt t="62716" x="4549775" y="4332288"/>
          <p14:tracePt t="62723" x="4549775" y="4346575"/>
          <p14:tracePt t="62732" x="4549775" y="4368800"/>
          <p14:tracePt t="62748" x="4549775" y="4405313"/>
          <p14:tracePt t="62749" x="4549775" y="4433888"/>
          <p14:tracePt t="62757" x="4549775" y="4470400"/>
          <p14:tracePt t="62765" x="4549775" y="4498975"/>
          <p14:tracePt t="62780" x="4549775" y="4521200"/>
          <p14:tracePt t="62784" x="4549775" y="4549775"/>
          <p14:tracePt t="62799" x="4586288" y="4622800"/>
          <p14:tracePt t="62806" x="4608513" y="4651375"/>
          <p14:tracePt t="62815" x="4622800" y="4659313"/>
          <p14:tracePt t="62830" x="4687888" y="4710113"/>
          <p14:tracePt t="62838" x="4710113" y="4724400"/>
          <p14:tracePt t="62847" x="4738688" y="4738688"/>
          <p14:tracePt t="62862" x="4803775" y="4760913"/>
          <p14:tracePt t="62876" x="4826000" y="4775200"/>
          <p14:tracePt t="62880" x="4840288" y="4775200"/>
          <p14:tracePt t="62895" x="4876800" y="4775200"/>
          <p14:tracePt t="62908" x="4891088" y="4775200"/>
          <p14:tracePt t="62911" x="4905375" y="4775200"/>
          <p14:tracePt t="62927" x="4913313" y="4775200"/>
          <p14:tracePt t="62928" x="4941888" y="4760913"/>
          <p14:tracePt t="62933" x="4956175" y="4724400"/>
          <p14:tracePt t="62945" x="4978400" y="4702175"/>
          <p14:tracePt t="62953" x="4992688" y="4651375"/>
          <p14:tracePt t="62962" x="5006975" y="4608513"/>
          <p14:tracePt t="62971" x="5014913" y="4586288"/>
          <p14:tracePt t="62981" x="5029200" y="4549775"/>
          <p14:tracePt t="62983" x="5029200" y="4506913"/>
          <p14:tracePt t="63000" x="5029200" y="4448175"/>
          <p14:tracePt t="63008" x="5029200" y="4419600"/>
          <p14:tracePt t="63015" x="5029200" y="4383088"/>
          <p14:tracePt t="63032" x="4992688" y="4346575"/>
          <p14:tracePt t="63039" x="4956175" y="4303713"/>
          <p14:tracePt t="63048" x="4941888" y="4295775"/>
          <p14:tracePt t="63063" x="4905375" y="4267200"/>
          <p14:tracePt t="63064" x="4891088" y="4252913"/>
          <p14:tracePt t="63071" x="4854575" y="4252913"/>
          <p14:tracePt t="63080" x="4826000" y="4244975"/>
          <p14:tracePt t="63095" x="4803775" y="4230688"/>
          <p14:tracePt t="63101" x="4760913" y="4230688"/>
          <p14:tracePt t="63116" x="4710113" y="4230688"/>
          <p14:tracePt t="63122" x="4687888" y="4230688"/>
          <p14:tracePt t="63129" x="4673600" y="4230688"/>
          <p14:tracePt t="63149" x="4651375" y="4244975"/>
          <p14:tracePt t="63150" x="4637088" y="4267200"/>
          <p14:tracePt t="63158" x="4608513" y="4281488"/>
          <p14:tracePt t="63162" x="4600575" y="4318000"/>
          <p14:tracePt t="63180" x="4586288" y="4346575"/>
          <p14:tracePt t="63181" x="4586288" y="4368800"/>
          <p14:tracePt t="63191" x="4586288" y="4405313"/>
          <p14:tracePt t="63197" x="4586288" y="4433888"/>
          <p14:tracePt t="63212" x="4586288" y="4456113"/>
          <p14:tracePt t="63213" x="4586288" y="4498975"/>
          <p14:tracePt t="63219" x="4586288" y="4535488"/>
          <p14:tracePt t="63228" x="4586288" y="4557713"/>
          <p14:tracePt t="63236" x="4586288" y="4586288"/>
          <p14:tracePt t="63246" x="4608513" y="4622800"/>
          <p14:tracePt t="63258" x="4622800" y="4637088"/>
          <p14:tracePt t="63269" x="4687888" y="4673600"/>
          <p14:tracePt t="63280" x="4724400" y="4702175"/>
          <p14:tracePt t="63284" x="4760913" y="4702175"/>
          <p14:tracePt t="63299" x="4826000" y="4710113"/>
          <p14:tracePt t="63307" x="4862513" y="4710113"/>
          <p14:tracePt t="63315" x="4891088" y="4710113"/>
          <p14:tracePt t="63330" x="4913313" y="4687888"/>
          <p14:tracePt t="63331" x="4927600" y="4673600"/>
          <p14:tracePt t="63340" x="4956175" y="4651375"/>
          <p14:tracePt t="63350" x="4964113" y="4608513"/>
          <p14:tracePt t="63374" x="4978400" y="4557713"/>
          <p14:tracePt t="63375" x="4992688" y="4549775"/>
          <p14:tracePt t="63380" x="4992688" y="4521200"/>
          <p14:tracePt t="63395" x="4992688" y="4498975"/>
          <p14:tracePt t="63396" x="4992688" y="4484688"/>
          <p14:tracePt t="63410" x="4978400" y="4484688"/>
          <p14:tracePt t="63410" x="4964113" y="4470400"/>
          <p14:tracePt t="63424" x="4956175" y="4470400"/>
          <p14:tracePt t="63429" x="4941888" y="4470400"/>
          <p14:tracePt t="63443" x="4927600" y="4470400"/>
          <p14:tracePt t="63444" x="4913313" y="4470400"/>
          <p14:tracePt t="63451" x="4905375" y="4470400"/>
          <p14:tracePt t="63466" x="4891088" y="4470400"/>
          <p14:tracePt t="63483" x="4876800" y="4470400"/>
          <p14:tracePt t="63862" x="4876800" y="4484688"/>
          <p14:tracePt t="63871" x="4891088" y="4484688"/>
          <p14:tracePt t="63879" x="4905375" y="4498975"/>
          <p14:tracePt t="63891" x="4913313" y="4498975"/>
          <p14:tracePt t="63903" x="4941888" y="4506913"/>
          <p14:tracePt t="63911" x="4956175" y="4506913"/>
          <p14:tracePt t="63926" x="4964113" y="4506913"/>
          <p14:tracePt t="63935" x="4978400" y="4506913"/>
          <p14:tracePt t="63958" x="4992688" y="4506913"/>
          <p14:tracePt t="64015" x="4978400" y="4506913"/>
          <p14:tracePt t="64024" x="4964113" y="4498975"/>
          <p14:tracePt t="64039" x="4956175" y="4484688"/>
          <p14:tracePt t="64048" x="4941888" y="4484688"/>
          <p14:tracePt t="64057" x="4927600" y="4470400"/>
          <p14:tracePt t="64072" x="4913313" y="4470400"/>
          <p14:tracePt t="64080" x="4905375" y="4470400"/>
          <p14:tracePt t="64089" x="4891088" y="4470400"/>
          <p14:tracePt t="64098" x="4876800" y="4470400"/>
          <p14:tracePt t="64107" x="4854575" y="4470400"/>
          <p14:tracePt t="64114" x="4840288" y="4470400"/>
          <p14:tracePt t="64125" x="4826000" y="4470400"/>
          <p14:tracePt t="64129" x="4803775" y="4470400"/>
          <p14:tracePt t="64143" x="4775200" y="4470400"/>
          <p14:tracePt t="64145" x="4760913" y="4470400"/>
          <p14:tracePt t="64158" x="4752975" y="4470400"/>
          <p14:tracePt t="64161" x="4738688" y="4470400"/>
          <p14:tracePt t="64175" x="4738688" y="4484688"/>
          <p14:tracePt t="64179" x="4724400" y="4498975"/>
          <p14:tracePt t="64193" x="4710113" y="4506913"/>
          <p14:tracePt t="64196" x="4710113" y="4521200"/>
          <p14:tracePt t="64210" x="4710113" y="4535488"/>
          <p14:tracePt t="64221" x="4710113" y="4549775"/>
          <p14:tracePt t="64227" x="4710113" y="4557713"/>
          <p14:tracePt t="64242" x="4710113" y="4572000"/>
          <p14:tracePt t="64258" x="4724400" y="4586288"/>
          <p14:tracePt t="64267" x="4738688" y="4586288"/>
          <p14:tracePt t="64275" x="4738688" y="4600575"/>
          <p14:tracePt t="64284" x="4752975" y="4600575"/>
          <p14:tracePt t="64292" x="4760913" y="4608513"/>
          <p14:tracePt t="64300" x="4775200" y="4608513"/>
          <p14:tracePt t="64308" x="4789488" y="4608513"/>
          <p14:tracePt t="64315" x="4803775" y="4622800"/>
          <p14:tracePt t="64324" x="4811713" y="4622800"/>
          <p14:tracePt t="64332" x="4826000" y="4622800"/>
          <p14:tracePt t="64347" x="4840288" y="4622800"/>
          <p14:tracePt t="64363" x="4854575" y="4622800"/>
          <p14:tracePt t="64372" x="4862513" y="4622800"/>
          <p14:tracePt t="64403" x="4876800" y="4622800"/>
          <p14:tracePt t="64427" x="4891088" y="4622800"/>
          <p14:tracePt t="64532" x="4891088" y="4608513"/>
          <p14:tracePt t="64549" x="4905375" y="4600575"/>
          <p14:tracePt t="64564" x="4905375" y="4586288"/>
          <p14:tracePt t="64573" x="4905375" y="4572000"/>
          <p14:tracePt t="64589" x="4905375" y="4557713"/>
          <p14:tracePt t="64598" x="4905375" y="4549775"/>
          <p14:tracePt t="64613" x="4905375" y="4535488"/>
          <p14:tracePt t="64629" x="4905375" y="4521200"/>
          <p14:tracePt t="64645" x="4891088" y="4506913"/>
          <p14:tracePt t="64662" x="4876800" y="4498975"/>
          <p14:tracePt t="64674" x="4862513" y="4498975"/>
          <p14:tracePt t="64679" x="4854575" y="4484688"/>
          <p14:tracePt t="64692" x="4840288" y="4484688"/>
          <p14:tracePt t="64695" x="4826000" y="4470400"/>
          <p14:tracePt t="64709" x="4811713" y="4470400"/>
          <p14:tracePt t="64713" x="4803775" y="4470400"/>
          <p14:tracePt t="64729" x="4775200" y="4470400"/>
          <p14:tracePt t="64741" x="4760913" y="4470400"/>
          <p14:tracePt t="64744" x="4752975" y="4470400"/>
          <p14:tracePt t="64760" x="4724400" y="4470400"/>
          <p14:tracePt t="64773" x="4710113" y="4484688"/>
          <p14:tracePt t="64776" x="4702175" y="4484688"/>
          <p14:tracePt t="64793" x="4687888" y="4498975"/>
          <p14:tracePt t="64794" x="4673600" y="4506913"/>
          <p14:tracePt t="64801" x="4673600" y="4521200"/>
          <p14:tracePt t="64812" x="4659313" y="4521200"/>
          <p14:tracePt t="64817" x="4659313" y="4535488"/>
          <p14:tracePt t="64831" x="4651375" y="4549775"/>
          <p14:tracePt t="64837" x="4651375" y="4557713"/>
          <p14:tracePt t="64844" x="4637088" y="4557713"/>
          <p14:tracePt t="64861" x="4637088" y="4572000"/>
          <p14:tracePt t="64864" x="4637088" y="4586288"/>
          <p14:tracePt t="64871" x="4637088" y="4608513"/>
          <p14:tracePt t="64877" x="4637088" y="4622800"/>
          <p14:tracePt t="64895" x="4637088" y="4637088"/>
          <p14:tracePt t="64897" x="4637088" y="4659313"/>
          <p14:tracePt t="64898" x="4637088" y="4673600"/>
          <p14:tracePt t="64907" x="4637088" y="4687888"/>
          <p14:tracePt t="64914" x="4637088" y="4702175"/>
          <p14:tracePt t="64927" x="4651375" y="4710113"/>
          <p14:tracePt t="64937" x="4659313" y="4724400"/>
          <p14:tracePt t="64940" x="4673600" y="4738688"/>
          <p14:tracePt t="64947" x="4687888" y="4752975"/>
          <p14:tracePt t="64961" x="4710113" y="4752975"/>
          <p14:tracePt t="64967" x="4724400" y="4752975"/>
          <p14:tracePt t="64983" x="4760913" y="4760913"/>
          <p14:tracePt t="64991" x="4775200" y="4760913"/>
          <p14:tracePt t="64997" x="4803775" y="4760913"/>
          <p14:tracePt t="65016" x="4826000" y="4760913"/>
          <p14:tracePt t="65022" x="4840288" y="4760913"/>
          <p14:tracePt t="65031" x="4854575" y="4752975"/>
          <p14:tracePt t="65046" x="4876800" y="4738688"/>
          <p14:tracePt t="65053" x="4891088" y="4724400"/>
          <p14:tracePt t="65061" x="4891088" y="4710113"/>
          <p14:tracePt t="65077" x="4905375" y="4687888"/>
          <p14:tracePt t="65079" x="4913313" y="4673600"/>
          <p14:tracePt t="65088" x="4927600" y="4659313"/>
          <p14:tracePt t="65095" x="4941888" y="4637088"/>
          <p14:tracePt t="65112" x="4941888" y="4622800"/>
          <p14:tracePt t="65113" x="4956175" y="4608513"/>
          <p14:tracePt t="65123" x="4956175" y="4586288"/>
          <p14:tracePt t="65129" x="4964113" y="4572000"/>
          <p14:tracePt t="65139" x="4964113" y="4557713"/>
          <p14:tracePt t="65148" x="4964113" y="4549775"/>
          <p14:tracePt t="65150" x="4964113" y="4535488"/>
          <p14:tracePt t="65161" x="4964113" y="4521200"/>
          <p14:tracePt t="65174" x="4956175" y="4506913"/>
          <p14:tracePt t="65180" x="4956175" y="4498975"/>
          <p14:tracePt t="65193" x="4941888" y="4484688"/>
          <p14:tracePt t="65197" x="4927600" y="4456113"/>
          <p14:tracePt t="65208" x="4913313" y="4456113"/>
          <p14:tracePt t="65215" x="4905375" y="4448175"/>
          <p14:tracePt t="65230" x="4891088" y="4433888"/>
          <p14:tracePt t="65231" x="4876800" y="4419600"/>
          <p14:tracePt t="65237" x="4862513" y="4405313"/>
          <p14:tracePt t="65245" x="4854575" y="4405313"/>
          <p14:tracePt t="65262" x="4840288" y="4405313"/>
          <p14:tracePt t="65263" x="4840288" y="4397375"/>
          <p14:tracePt t="65271" x="4826000" y="4397375"/>
          <p14:tracePt t="65278" x="4811713" y="4397375"/>
          <p14:tracePt t="65296" x="4803775" y="4397375"/>
          <p14:tracePt t="65305" x="4789488" y="4397375"/>
          <p14:tracePt t="65319" x="4775200" y="4397375"/>
          <p14:tracePt t="65333" x="4760913" y="4397375"/>
          <p14:tracePt t="65342" x="4752975" y="4397375"/>
          <p14:tracePt t="65357" x="4738688" y="4405313"/>
          <p14:tracePt t="65366" x="4724400" y="4405313"/>
          <p14:tracePt t="65376" x="4724400" y="4419600"/>
          <p14:tracePt t="65383" x="4710113" y="4448175"/>
          <p14:tracePt t="65399" x="4702175" y="4456113"/>
          <p14:tracePt t="65400" x="4702175" y="4470400"/>
          <p14:tracePt t="65407" x="4687888" y="4484688"/>
          <p14:tracePt t="65416" x="4687888" y="4506913"/>
          <p14:tracePt t="65431" x="4687888" y="4521200"/>
          <p14:tracePt t="65433" x="4687888" y="4535488"/>
          <p14:tracePt t="65440" x="4687888" y="4557713"/>
          <p14:tracePt t="65449" x="4687888" y="4586288"/>
          <p14:tracePt t="65465" x="4687888" y="4608513"/>
          <p14:tracePt t="65473" x="4687888" y="4637088"/>
          <p14:tracePt t="65481" x="4687888" y="4651375"/>
          <p14:tracePt t="65497" x="4702175" y="4659313"/>
          <p14:tracePt t="65505" x="4724400" y="4673600"/>
          <p14:tracePt t="65514" x="4724400" y="4687888"/>
          <p14:tracePt t="65529" x="4760913" y="4687888"/>
          <p14:tracePt t="65542" x="4775200" y="4702175"/>
          <p14:tracePt t="65547" x="4789488" y="4702175"/>
          <p14:tracePt t="65560" x="4811713" y="4702175"/>
          <p14:tracePt t="65561" x="4826000" y="4702175"/>
          <p14:tracePt t="65573" x="4840288" y="4702175"/>
          <p14:tracePt t="65576" x="4854575" y="4702175"/>
          <p14:tracePt t="65585" x="4862513" y="4702175"/>
          <p14:tracePt t="65601" x="4876800" y="4702175"/>
          <p14:tracePt t="65605" x="4891088" y="4687888"/>
          <p14:tracePt t="65609" x="4891088" y="4673600"/>
          <p14:tracePt t="65618" x="4905375" y="4673600"/>
          <p14:tracePt t="65628" x="4913313" y="4659313"/>
          <p14:tracePt t="65636" x="4913313" y="4651375"/>
          <p14:tracePt t="65644" x="4927600" y="4637088"/>
          <p14:tracePt t="65655" x="4927600" y="4622800"/>
          <p14:tracePt t="65661" x="4941888" y="4608513"/>
          <p14:tracePt t="65680" x="4941888" y="4600575"/>
          <p14:tracePt t="65683" x="4941888" y="4586288"/>
          <p14:tracePt t="65698" x="4941888" y="4572000"/>
          <p14:tracePt t="65713" x="4941888" y="4557713"/>
          <p14:tracePt t="65724" x="4941888" y="4549775"/>
          <p14:tracePt t="65730" x="4941888" y="4535488"/>
          <p14:tracePt t="65740" x="4927600" y="4535488"/>
          <p14:tracePt t="65747" x="4927600" y="4521200"/>
          <p14:tracePt t="65763" x="4905375" y="4506913"/>
          <p14:tracePt t="65778" x="4891088" y="4506913"/>
          <p14:tracePt t="65794" x="4876800" y="4498975"/>
          <p14:tracePt t="65809" x="4862513" y="4498975"/>
          <p14:tracePt t="65821" x="4854575" y="4498975"/>
          <p14:tracePt t="66566" x="4854575" y="4484688"/>
          <p14:tracePt t="66574" x="4854575" y="4470400"/>
          <p14:tracePt t="66582" x="4862513" y="4433888"/>
          <p14:tracePt t="66590" x="4876800" y="4383088"/>
          <p14:tracePt t="66599" x="4905375" y="4332288"/>
          <p14:tracePt t="66607" x="4941888" y="4281488"/>
          <p14:tracePt t="66615" x="4964113" y="4216400"/>
          <p14:tracePt t="66624" x="4992688" y="4151313"/>
          <p14:tracePt t="66631" x="4992688" y="4129088"/>
          <p14:tracePt t="66639" x="5006975" y="4078288"/>
          <p14:tracePt t="66647" x="5029200" y="4041775"/>
          <p14:tracePt t="66655" x="5043488" y="3998913"/>
          <p14:tracePt t="66663" x="5043488" y="3962400"/>
          <p14:tracePt t="66671" x="5043488" y="3940175"/>
          <p14:tracePt t="66679" x="5057775" y="3925888"/>
          <p14:tracePt t="66688" x="5057775" y="3897313"/>
          <p14:tracePt t="66695" x="5065713" y="3875088"/>
          <p14:tracePt t="66704" x="5065713" y="3860800"/>
          <p14:tracePt t="66712" x="5080000" y="3846513"/>
          <p14:tracePt t="66722" x="5080000" y="3824288"/>
          <p14:tracePt t="66728" x="5094288" y="3810000"/>
          <p14:tracePt t="66737" x="5108575" y="3795713"/>
          <p14:tracePt t="66744" x="5108575" y="3787775"/>
          <p14:tracePt t="66753" x="5116513" y="3773488"/>
          <p14:tracePt t="66760" x="5130800" y="3759200"/>
          <p14:tracePt t="66769" x="5145088" y="3759200"/>
          <p14:tracePt t="66776" x="5145088" y="3744913"/>
          <p14:tracePt t="66786" x="5159375" y="3744913"/>
          <p14:tracePt t="66793" x="5167313" y="3744913"/>
          <p14:tracePt t="66802" x="5181600" y="3736975"/>
          <p14:tracePt t="66824" x="5195888" y="3736975"/>
          <p14:tracePt t="66840" x="5195888" y="3722688"/>
          <p14:tracePt t="66986" x="5210175" y="3722688"/>
          <p14:tracePt t="67010" x="5210175" y="3708400"/>
          <p14:tracePt t="67019" x="5218113" y="3708400"/>
          <p14:tracePt t="67027" x="5232400" y="3708400"/>
          <p14:tracePt t="67036" x="5246688" y="3694113"/>
          <p14:tracePt t="67043" x="5268913" y="3686175"/>
          <p14:tracePt t="67052" x="5311775" y="3657600"/>
          <p14:tracePt t="67059" x="5334000" y="3635375"/>
          <p14:tracePt t="67067" x="5370513" y="3621088"/>
          <p14:tracePt t="67075" x="5384800" y="3592513"/>
          <p14:tracePt t="67083" x="5421313" y="3584575"/>
          <p14:tracePt t="67092" x="5449888" y="3570288"/>
          <p14:tracePt t="67099" x="5464175" y="3556000"/>
          <p14:tracePt t="67108" x="5486400" y="3533775"/>
          <p14:tracePt t="67116" x="5500688" y="3533775"/>
          <p14:tracePt t="67124" x="5500688" y="3519488"/>
          <p14:tracePt t="67132" x="5514975" y="3519488"/>
          <p14:tracePt t="67140" x="5514975" y="3505200"/>
          <p14:tracePt t="67148" x="5522913" y="3505200"/>
          <p14:tracePt t="67163" x="5522913" y="3490913"/>
          <p14:tracePt t="67180" x="5537200" y="3490913"/>
          <p14:tracePt t="67190" x="5537200" y="3482975"/>
          <p14:tracePt t="67204" x="5551488" y="3482975"/>
          <p14:tracePt t="67212" x="5551488" y="3468688"/>
          <p14:tracePt t="67229" x="5565775" y="3468688"/>
          <p14:tracePt t="67560" x="5565775" y="3454400"/>
          <p14:tracePt t="67570" x="5565775" y="3440113"/>
          <p14:tracePt t="67576" x="5565775" y="3432175"/>
          <p14:tracePt t="67585" x="5551488" y="3417888"/>
          <p14:tracePt t="67592" x="5551488" y="3403600"/>
          <p14:tracePt t="67600" x="5537200" y="3389313"/>
          <p14:tracePt t="67608" x="5522913" y="3381375"/>
          <p14:tracePt t="67617" x="5514975" y="3367088"/>
          <p14:tracePt t="67625" x="5514975" y="3352800"/>
          <p14:tracePt t="67633" x="5500688" y="3338513"/>
          <p14:tracePt t="67641" x="5486400" y="3330575"/>
          <p14:tracePt t="67650" x="5472113" y="3316288"/>
          <p14:tracePt t="67657" x="5464175" y="3302000"/>
          <p14:tracePt t="67665" x="5449888" y="3287713"/>
          <p14:tracePt t="67673" x="5435600" y="3279775"/>
          <p14:tracePt t="67681" x="5435600" y="3265488"/>
          <p14:tracePt t="67690" x="5421313" y="3265488"/>
          <p14:tracePt t="67698" x="5413375" y="3251200"/>
          <p14:tracePt t="67706" x="5413375" y="3236913"/>
          <p14:tracePt t="67714" x="5399088" y="3228975"/>
          <p14:tracePt t="67722" x="5384800" y="3228975"/>
          <p14:tracePt t="67730" x="5384800" y="3214688"/>
          <p14:tracePt t="67745" x="5370513" y="3200400"/>
          <p14:tracePt t="67762" x="5362575" y="3200400"/>
          <p14:tracePt t="67771" x="5362575" y="3186113"/>
          <p14:tracePt t="67795" x="5348288" y="3186113"/>
          <p14:tracePt t="67819" x="5348288" y="3178175"/>
          <p14:tracePt t="68514" x="5334000" y="3178175"/>
          <p14:tracePt t="68523" x="5319713" y="3178175"/>
          <p14:tracePt t="68530" x="5311775" y="3163888"/>
          <p14:tracePt t="68540" x="5283200" y="3163888"/>
          <p14:tracePt t="68546" x="5268913" y="3149600"/>
          <p14:tracePt t="68556" x="5268913" y="3135313"/>
          <p14:tracePt t="68563" x="5260975" y="3135313"/>
          <p14:tracePt t="68572" x="5246688" y="3127375"/>
          <p14:tracePt t="68579" x="5232400" y="3127375"/>
          <p14:tracePt t="68588" x="5218113" y="3113088"/>
          <p14:tracePt t="68602" x="5210175" y="3113088"/>
          <p14:tracePt t="68610" x="5195888" y="3113088"/>
          <p14:tracePt t="68619" x="5181600" y="3113088"/>
          <p14:tracePt t="68627" x="5181600" y="3098800"/>
          <p14:tracePt t="68636" x="5167313" y="3098800"/>
          <p14:tracePt t="68643" x="5159375" y="3098800"/>
          <p14:tracePt t="68652" x="5145088" y="3098800"/>
          <p14:tracePt t="68667" x="5130800" y="3098800"/>
          <p14:tracePt t="68675" x="5116513" y="3098800"/>
          <p14:tracePt t="68683" x="5108575" y="3098800"/>
          <p14:tracePt t="68691" x="5108575" y="3084513"/>
          <p14:tracePt t="68699" x="5094288" y="3084513"/>
          <p14:tracePt t="68715" x="5080000" y="3084513"/>
          <p14:tracePt t="68748" x="5065713" y="3084513"/>
          <p14:tracePt t="68781" x="5057775" y="3084513"/>
          <p14:tracePt t="68796" x="5043488" y="3084513"/>
          <p14:tracePt t="68812" x="5029200" y="3084513"/>
          <p14:tracePt t="68821" x="5014913" y="3084513"/>
          <p14:tracePt t="68829" x="5014913" y="3098800"/>
          <p14:tracePt t="68838" x="5006975" y="3098800"/>
          <p14:tracePt t="68845" x="4992688" y="3098800"/>
          <p14:tracePt t="68855" x="4978400" y="3113088"/>
          <p14:tracePt t="68861" x="4964113" y="3113088"/>
          <p14:tracePt t="68871" x="4956175" y="3127375"/>
          <p14:tracePt t="68878" x="4941888" y="3135313"/>
          <p14:tracePt t="68888" x="4913313" y="3149600"/>
          <p14:tracePt t="68894" x="4905375" y="3149600"/>
          <p14:tracePt t="68904" x="4891088" y="3163888"/>
          <p14:tracePt t="68910" x="4876800" y="3178175"/>
          <p14:tracePt t="68920" x="4862513" y="3186113"/>
          <p14:tracePt t="68927" x="4854575" y="3186113"/>
          <p14:tracePt t="68934" x="4840288" y="3200400"/>
          <p14:tracePt t="68942" x="4826000" y="3200400"/>
          <p14:tracePt t="68950" x="4826000" y="3214688"/>
          <p14:tracePt t="68958" x="4811713" y="3214688"/>
          <p14:tracePt t="68966" x="4811713" y="3228975"/>
          <p14:tracePt t="68974" x="4803775" y="3228975"/>
          <p14:tracePt t="68982" x="4803775" y="3236913"/>
          <p14:tracePt t="68991" x="4789488" y="3251200"/>
          <p14:tracePt t="68999" x="4775200" y="3265488"/>
          <p14:tracePt t="69007" x="4760913" y="3279775"/>
          <p14:tracePt t="69015" x="4752975" y="3287713"/>
          <p14:tracePt t="69024" x="4738688" y="3302000"/>
          <p14:tracePt t="69031" x="4710113" y="3330575"/>
          <p14:tracePt t="69040" x="4702175" y="3338513"/>
          <p14:tracePt t="69047" x="4687888" y="3352800"/>
          <p14:tracePt t="69057" x="4673600" y="3367088"/>
          <p14:tracePt t="69064" x="4659313" y="3381375"/>
          <p14:tracePt t="69079" x="4651375" y="3389313"/>
          <p14:tracePt t="69089" x="4637088" y="3403600"/>
          <p14:tracePt t="69096" x="4622800" y="3417888"/>
          <p14:tracePt t="69106" x="4608513" y="3432175"/>
          <p14:tracePt t="69112" x="4600575" y="3440113"/>
          <p14:tracePt t="69122" x="4586288" y="3454400"/>
          <p14:tracePt t="69128" x="4572000" y="3468688"/>
          <p14:tracePt t="69139" x="4557713" y="3490913"/>
          <p14:tracePt t="69144" x="4549775" y="3505200"/>
          <p14:tracePt t="69155" x="4535488" y="3519488"/>
          <p14:tracePt t="69161" x="4521200" y="3541713"/>
          <p14:tracePt t="69171" x="4506913" y="3556000"/>
          <p14:tracePt t="69177" x="4498975" y="3584575"/>
          <p14:tracePt t="69187" x="4484688" y="3592513"/>
          <p14:tracePt t="69193" x="4484688" y="3621088"/>
          <p14:tracePt t="69203" x="4470400" y="3621088"/>
          <p14:tracePt t="69209" x="4470400" y="3635375"/>
          <p14:tracePt t="69217" x="4456113" y="3643313"/>
          <p14:tracePt t="69225" x="4456113" y="3657600"/>
          <p14:tracePt t="69233" x="4456113" y="3671888"/>
          <p14:tracePt t="69241" x="4456113" y="3686175"/>
          <p14:tracePt t="69257" x="4448175" y="3694113"/>
          <p14:tracePt t="69265" x="4448175" y="3708400"/>
          <p14:tracePt t="69274" x="4448175" y="3736975"/>
          <p14:tracePt t="69282" x="4448175" y="3744913"/>
          <p14:tracePt t="69291" x="4448175" y="3759200"/>
          <p14:tracePt t="69298" x="4433888" y="3773488"/>
          <p14:tracePt t="69308" x="4433888" y="3795713"/>
          <p14:tracePt t="69314" x="4433888" y="3824288"/>
          <p14:tracePt t="69324" x="4433888" y="3846513"/>
          <p14:tracePt t="69330" x="4433888" y="3889375"/>
          <p14:tracePt t="69340" x="4433888" y="3897313"/>
          <p14:tracePt t="69346" x="4433888" y="3925888"/>
          <p14:tracePt t="69356" x="4433888" y="3962400"/>
          <p14:tracePt t="69362" x="4433888" y="3990975"/>
          <p14:tracePt t="69372" x="4433888" y="4027488"/>
          <p14:tracePt t="69379" x="4433888" y="4064000"/>
          <p14:tracePt t="69388" x="4433888" y="4092575"/>
          <p14:tracePt t="69394" x="4433888" y="4114800"/>
          <p14:tracePt t="69404" x="4433888" y="4143375"/>
          <p14:tracePt t="69411" x="4433888" y="4165600"/>
          <p14:tracePt t="69419" x="4433888" y="4202113"/>
          <p14:tracePt t="69427" x="4433888" y="4230688"/>
          <p14:tracePt t="69436" x="4448175" y="4252913"/>
          <p14:tracePt t="69443" x="4448175" y="4281488"/>
          <p14:tracePt t="69452" x="4448175" y="4303713"/>
          <p14:tracePt t="69459" x="4456113" y="4332288"/>
          <p14:tracePt t="69467" x="4456113" y="4354513"/>
          <p14:tracePt t="69475" x="4470400" y="4368800"/>
          <p14:tracePt t="69484" x="4470400" y="4397375"/>
          <p14:tracePt t="69492" x="4484688" y="4405313"/>
          <p14:tracePt t="69500" x="4484688" y="4419600"/>
          <p14:tracePt t="69508" x="4498975" y="4433888"/>
          <p14:tracePt t="69516" x="4498975" y="4448175"/>
          <p14:tracePt t="69524" x="4506913" y="4448175"/>
          <p14:tracePt t="69532" x="4506913" y="4456113"/>
          <p14:tracePt t="69541" x="4506913" y="4470400"/>
          <p14:tracePt t="69549" x="4521200" y="4484688"/>
          <p14:tracePt t="69563" x="4535488" y="4498975"/>
          <p14:tracePt t="69574" x="4535488" y="4506913"/>
          <p14:tracePt t="69581" x="4549775" y="4521200"/>
          <p14:tracePt t="69591" x="4557713" y="4535488"/>
          <p14:tracePt t="69604" x="4572000" y="4549775"/>
          <p14:tracePt t="69613" x="4572000" y="4557713"/>
          <p14:tracePt t="69622" x="4586288" y="4572000"/>
          <p14:tracePt t="69629" x="4586288" y="4586288"/>
          <p14:tracePt t="69640" x="4600575" y="4600575"/>
          <p14:tracePt t="69645" x="4608513" y="4608513"/>
          <p14:tracePt t="69657" x="4608513" y="4622800"/>
          <p14:tracePt t="69661" x="4622800" y="4637088"/>
          <p14:tracePt t="69674" x="4622800" y="4651375"/>
          <p14:tracePt t="69678" x="4622800" y="4659313"/>
          <p14:tracePt t="69691" x="4637088" y="4673600"/>
          <p14:tracePt t="69695" x="4637088" y="4687888"/>
          <p14:tracePt t="69709" x="4659313" y="4710113"/>
          <p14:tracePt t="69719" x="4659313" y="4738688"/>
          <p14:tracePt t="69726" x="4673600" y="4738688"/>
          <p14:tracePt t="69736" x="4687888" y="4752975"/>
          <p14:tracePt t="69742" x="4687888" y="4775200"/>
          <p14:tracePt t="69754" x="4702175" y="4789488"/>
          <p14:tracePt t="69758" x="4710113" y="4803775"/>
          <p14:tracePt t="69767" x="4710113" y="4811713"/>
          <p14:tracePt t="69775" x="4724400" y="4826000"/>
          <p14:tracePt t="69783" x="4738688" y="4840288"/>
          <p14:tracePt t="69791" x="4752975" y="4854575"/>
          <p14:tracePt t="69799" x="4752975" y="4862513"/>
          <p14:tracePt t="69807" x="4760913" y="4891088"/>
          <p14:tracePt t="69815" x="4775200" y="4905375"/>
          <p14:tracePt t="69823" x="4803775" y="4927600"/>
          <p14:tracePt t="69831" x="4811713" y="4941888"/>
          <p14:tracePt t="69840" x="4826000" y="4964113"/>
          <p14:tracePt t="69848" x="4840288" y="4978400"/>
          <p14:tracePt t="69859" x="4854575" y="5006975"/>
          <p14:tracePt t="69867" x="4862513" y="5014913"/>
          <p14:tracePt t="69871" x="4876800" y="5029200"/>
          <p14:tracePt t="69880" x="4891088" y="5043488"/>
          <p14:tracePt t="69890" x="4905375" y="5057775"/>
          <p14:tracePt t="69897" x="4927600" y="5065713"/>
          <p14:tracePt t="69908" x="4941888" y="5080000"/>
          <p14:tracePt t="69912" x="4941888" y="5094288"/>
          <p14:tracePt t="69924" x="4964113" y="5108575"/>
          <p14:tracePt t="69928" x="4978400" y="5116513"/>
          <p14:tracePt t="69941" x="4992688" y="5130800"/>
          <p14:tracePt t="69945" x="5006975" y="5145088"/>
          <p14:tracePt t="69955" x="5014913" y="5159375"/>
          <p14:tracePt t="69960" x="5029200" y="5167313"/>
          <p14:tracePt t="69971" x="5057775" y="5181600"/>
          <p14:tracePt t="69976" x="5065713" y="5195888"/>
          <p14:tracePt t="69987" x="5080000" y="5210175"/>
          <p14:tracePt t="69993" x="5094288" y="5218113"/>
          <p14:tracePt t="70004" x="5116513" y="5246688"/>
          <p14:tracePt t="70009" x="5130800" y="5260975"/>
          <p14:tracePt t="70020" x="5159375" y="5268913"/>
          <p14:tracePt t="70025" x="5167313" y="5283200"/>
          <p14:tracePt t="70036" x="5181600" y="5297488"/>
          <p14:tracePt t="70041" x="5210175" y="5311775"/>
          <p14:tracePt t="70052" x="5218113" y="5319713"/>
          <p14:tracePt t="70057" x="5246688" y="5334000"/>
          <p14:tracePt t="70069" x="5268913" y="5334000"/>
          <p14:tracePt t="70073" x="5283200" y="5348288"/>
          <p14:tracePt t="70086" x="5311775" y="5362575"/>
          <p14:tracePt t="70091" x="5319713" y="5362575"/>
          <p14:tracePt t="70103" x="5348288" y="5370513"/>
          <p14:tracePt t="70107" x="5370513" y="5384800"/>
          <p14:tracePt t="70120" x="5384800" y="5384800"/>
          <p14:tracePt t="70124" x="5413375" y="5399088"/>
          <p14:tracePt t="70136" x="5435600" y="5399088"/>
          <p14:tracePt t="70140" x="5464175" y="5413375"/>
          <p14:tracePt t="70152" x="5472113" y="5413375"/>
          <p14:tracePt t="70156" x="5500688" y="5421313"/>
          <p14:tracePt t="70169" x="5537200" y="5435600"/>
          <p14:tracePt t="70173" x="5565775" y="5435600"/>
          <p14:tracePt t="70186" x="5588000" y="5449888"/>
          <p14:tracePt t="70190" x="5616575" y="5449888"/>
          <p14:tracePt t="70202" x="5638800" y="5464175"/>
          <p14:tracePt t="70206" x="5689600" y="5464175"/>
          <p14:tracePt t="70218" x="5703888" y="5464175"/>
          <p14:tracePt t="70222" x="5740400" y="5472113"/>
          <p14:tracePt t="70236" x="5791200" y="5472113"/>
          <p14:tracePt t="70237" x="5805488" y="5486400"/>
          <p14:tracePt t="70244" x="5842000" y="5486400"/>
          <p14:tracePt t="70253" x="5878513" y="5486400"/>
          <p14:tracePt t="70260" x="5892800" y="5486400"/>
          <p14:tracePt t="70269" x="5929313" y="5486400"/>
          <p14:tracePt t="70276" x="5972175" y="5486400"/>
          <p14:tracePt t="70285" x="5994400" y="5500688"/>
          <p14:tracePt t="70292" x="6030913" y="5500688"/>
          <p14:tracePt t="70303" x="6059488" y="5500688"/>
          <p14:tracePt t="70308" x="6081713" y="5500688"/>
          <p14:tracePt t="70319" x="6110288" y="5500688"/>
          <p14:tracePt t="70324" x="6146800" y="5500688"/>
          <p14:tracePt t="70335" x="6183313" y="5500688"/>
          <p14:tracePt t="70340" x="6197600" y="5500688"/>
          <p14:tracePt t="70353" x="6248400" y="5500688"/>
          <p14:tracePt t="70356" x="6262688" y="5500688"/>
          <p14:tracePt t="70369" x="6284913" y="5500688"/>
          <p14:tracePt t="70373" x="6335713" y="5472113"/>
          <p14:tracePt t="70386" x="6364288" y="5472113"/>
          <p14:tracePt t="70389" x="6400800" y="5464175"/>
          <p14:tracePt t="70402" x="6437313" y="5449888"/>
          <p14:tracePt t="70406" x="6480175" y="5435600"/>
          <p14:tracePt t="70419" x="6530975" y="5413375"/>
          <p14:tracePt t="70424" x="6567488" y="5399088"/>
          <p14:tracePt t="70436" x="6618288" y="5370513"/>
          <p14:tracePt t="70440" x="6669088" y="5334000"/>
          <p14:tracePt t="70452" x="6705600" y="5311775"/>
          <p14:tracePt t="70456" x="6756400" y="5260975"/>
          <p14:tracePt t="70469" x="6807200" y="5218113"/>
          <p14:tracePt t="70473" x="6843713" y="5181600"/>
          <p14:tracePt t="70485" x="6894513" y="5130800"/>
          <p14:tracePt t="70490" x="6937375" y="5108575"/>
          <p14:tracePt t="70502" x="6973888" y="5065713"/>
          <p14:tracePt t="70507" x="6996113" y="5043488"/>
          <p14:tracePt t="70519" x="7024688" y="5014913"/>
          <p14:tracePt t="70520" x="7046913" y="5006975"/>
          <p14:tracePt t="70526" x="7075488" y="4978400"/>
          <p14:tracePt t="70536" x="7089775" y="4964113"/>
          <p14:tracePt t="70542" x="7097713" y="4956175"/>
          <p14:tracePt t="70552" x="7112000" y="4927600"/>
          <p14:tracePt t="70559" x="7126288" y="4905375"/>
          <p14:tracePt t="70569" x="7140575" y="4876800"/>
          <p14:tracePt t="70905" x="7126288" y="4876800"/>
          <p14:tracePt t="70921" x="7097713" y="4862513"/>
          <p14:tracePt t="70930" x="7089775" y="4854575"/>
          <p14:tracePt t="70940" x="7075488" y="4840288"/>
          <p14:tracePt t="70947" x="7061200" y="4811713"/>
          <p14:tracePt t="70958" x="7046913" y="4803775"/>
          <p14:tracePt t="70962" x="7038975" y="4789488"/>
          <p14:tracePt t="70978" x="7024688" y="4775200"/>
          <p14:tracePt t="70988" x="7024688" y="4760913"/>
          <p14:tracePt t="71003" x="7010400" y="4760913"/>
          <p14:tracePt t="71011" x="7010400" y="4752975"/>
          <p14:tracePt t="71026" x="7010400" y="4738688"/>
          <p14:tracePt t="71042" x="7010400" y="4724400"/>
          <p14:tracePt t="71052" x="7010400" y="4710113"/>
          <p14:tracePt t="71066" x="7010400" y="4702175"/>
          <p14:tracePt t="71075" x="6996113" y="4702175"/>
          <p14:tracePt t="71091" x="6996113" y="4687888"/>
          <p14:tracePt t="71188" x="6988175" y="4687888"/>
          <p14:tracePt t="71268" x="6973888" y="4687888"/>
          <p14:tracePt t="71285" x="6945313" y="4687888"/>
          <p14:tracePt t="71294" x="6937375" y="4687888"/>
          <p14:tracePt t="71303" x="6923088" y="4687888"/>
          <p14:tracePt t="71310" x="6894513" y="4687888"/>
          <p14:tracePt t="71320" x="6886575" y="4687888"/>
          <p14:tracePt t="71327" x="6858000" y="4687888"/>
          <p14:tracePt t="71334" x="6843713" y="4687888"/>
          <p14:tracePt t="71342" x="6835775" y="4687888"/>
          <p14:tracePt t="71350" x="6821488" y="4687888"/>
          <p14:tracePt t="71358" x="6807200" y="4687888"/>
          <p14:tracePt t="71366" x="6792913" y="4687888"/>
          <p14:tracePt t="71382" x="6784975" y="4687888"/>
          <p14:tracePt t="71406" x="6770688" y="4687888"/>
          <p14:tracePt t="71430" x="6756400" y="4687888"/>
          <p14:tracePt t="71446" x="6742113" y="4687888"/>
          <p14:tracePt t="71463" x="6734175" y="4687888"/>
          <p14:tracePt t="71472" x="6719888" y="4687888"/>
          <p14:tracePt t="71487" x="6705600" y="4687888"/>
          <p14:tracePt t="71496" x="6691313" y="4687888"/>
          <p14:tracePt t="71506" x="6683375" y="4687888"/>
          <p14:tracePt t="71512" x="6669088" y="4687888"/>
          <p14:tracePt t="71523" x="6654800" y="4687888"/>
          <p14:tracePt t="71528" x="6640513" y="4687888"/>
          <p14:tracePt t="71540" x="6632575" y="4687888"/>
          <p14:tracePt t="71544" x="6618288" y="4687888"/>
          <p14:tracePt t="71557" x="6604000" y="4687888"/>
          <p14:tracePt t="71560" x="6581775" y="4687888"/>
          <p14:tracePt t="71576" x="6567488" y="4673600"/>
          <p14:tracePt t="71585" x="6538913" y="4673600"/>
          <p14:tracePt t="71593" x="6530975" y="4673600"/>
          <p14:tracePt t="71601" x="6516688" y="4659313"/>
          <p14:tracePt t="71609" x="6488113" y="4659313"/>
          <p14:tracePt t="71617" x="6480175" y="4651375"/>
          <p14:tracePt t="71625" x="6451600" y="4651375"/>
          <p14:tracePt t="71633" x="6429375" y="4637088"/>
          <p14:tracePt t="71641" x="6400800" y="4637088"/>
          <p14:tracePt t="71650" x="6378575" y="4622800"/>
          <p14:tracePt t="71658" x="6335713" y="4622800"/>
          <p14:tracePt t="71666" x="6313488" y="4622800"/>
          <p14:tracePt t="71675" x="6276975" y="4622800"/>
          <p14:tracePt t="71682" x="6248400" y="4622800"/>
          <p14:tracePt t="71691" x="6211888" y="4622800"/>
          <p14:tracePt t="71698" x="6183313" y="4622800"/>
          <p14:tracePt t="71708" x="6146800" y="4622800"/>
          <p14:tracePt t="71715" x="6124575" y="4622800"/>
          <p14:tracePt t="71723" x="6096000" y="4622800"/>
          <p14:tracePt t="71731" x="6073775" y="4622800"/>
          <p14:tracePt t="71739" x="6045200" y="4622800"/>
          <p14:tracePt t="71747" x="6022975" y="4622800"/>
          <p14:tracePt t="71755" x="5994400" y="4622800"/>
          <p14:tracePt t="71763" x="5980113" y="4622800"/>
          <p14:tracePt t="71771" x="5957888" y="4622800"/>
          <p14:tracePt t="71779" x="5929313" y="4622800"/>
          <p14:tracePt t="71788" x="5892800" y="4622800"/>
          <p14:tracePt t="71795" x="5878513" y="4622800"/>
          <p14:tracePt t="71804" x="5856288" y="4622800"/>
          <p14:tracePt t="71812" x="5827713" y="4622800"/>
          <p14:tracePt t="71821" x="5805488" y="4622800"/>
          <p14:tracePt t="71828" x="5776913" y="4622800"/>
          <p14:tracePt t="71837" x="5754688" y="4622800"/>
          <p14:tracePt t="71844" x="5726113" y="4622800"/>
          <p14:tracePt t="71853" x="5675313" y="4622800"/>
          <p14:tracePt t="71860" x="5667375" y="4622800"/>
          <p14:tracePt t="71870" x="5638800" y="4622800"/>
          <p14:tracePt t="71876" x="5616575" y="4622800"/>
          <p14:tracePt t="71886" x="5573713" y="4622800"/>
          <p14:tracePt t="71893" x="5551488" y="4622800"/>
          <p14:tracePt t="71902" x="5522913" y="4622800"/>
          <p14:tracePt t="71909" x="5500688" y="4622800"/>
          <p14:tracePt t="71919" x="5472113" y="4622800"/>
          <p14:tracePt t="71924" x="5464175" y="4622800"/>
          <p14:tracePt t="71936" x="5413375" y="4622800"/>
          <p14:tracePt t="71940" x="5399088" y="4622800"/>
          <p14:tracePt t="71952" x="5370513" y="4622800"/>
          <p14:tracePt t="71957" x="5348288" y="4622800"/>
          <p14:tracePt t="71969" x="5311775" y="4622800"/>
          <p14:tracePt t="71973" x="5297488" y="4622800"/>
          <p14:tracePt t="71985" x="5268913" y="4622800"/>
          <p14:tracePt t="71990" x="5246688" y="4622800"/>
          <p14:tracePt t="72002" x="5232400" y="4622800"/>
          <p14:tracePt t="72006" x="5218113" y="4622800"/>
          <p14:tracePt t="72019" x="5210175" y="4622800"/>
          <p14:tracePt t="72029" x="5195888" y="4622800"/>
          <p14:tracePt t="72038" x="5181600" y="4622800"/>
          <p14:tracePt t="72069" x="5167313" y="4622800"/>
          <p14:tracePt t="72254" x="5167313" y="4608513"/>
          <p14:tracePt t="72279" x="5167313" y="4600575"/>
          <p14:tracePt t="72289" x="5167313" y="4586288"/>
          <p14:tracePt t="72296" x="5167313" y="4572000"/>
          <p14:tracePt t="72307" x="5167313" y="4557713"/>
          <p14:tracePt t="72313" x="5167313" y="4549775"/>
          <p14:tracePt t="72323" x="5167313" y="4535488"/>
          <p14:tracePt t="72329" x="5167313" y="4521200"/>
          <p14:tracePt t="72339" x="5167313" y="4506913"/>
          <p14:tracePt t="72352" x="5167313" y="4498975"/>
          <p14:tracePt t="72361" x="5167313" y="4484688"/>
          <p14:tracePt t="72370" x="5167313" y="4470400"/>
          <p14:tracePt t="72377" x="5167313" y="4448175"/>
          <p14:tracePt t="72387" x="5167313" y="4433888"/>
          <p14:tracePt t="72393" x="5181600" y="4405313"/>
          <p14:tracePt t="72404" x="5181600" y="4397375"/>
          <p14:tracePt t="72410" x="5181600" y="4368800"/>
          <p14:tracePt t="72418" x="5181600" y="4346575"/>
          <p14:tracePt t="72426" x="5181600" y="4318000"/>
          <p14:tracePt t="72433" x="5181600" y="4303713"/>
          <p14:tracePt t="72441" x="5181600" y="4281488"/>
          <p14:tracePt t="72449" x="5181600" y="4267200"/>
          <p14:tracePt t="72458" x="5181600" y="4252913"/>
          <p14:tracePt t="72466" x="5181600" y="4244975"/>
          <p14:tracePt t="72475" x="5181600" y="4230688"/>
          <p14:tracePt t="72482" x="5181600" y="4216400"/>
          <p14:tracePt t="72491" x="5181600" y="4194175"/>
          <p14:tracePt t="72498" x="5181600" y="4165600"/>
          <p14:tracePt t="72508" x="5181600" y="4143375"/>
          <p14:tracePt t="72515" x="5181600" y="4114800"/>
          <p14:tracePt t="72523" x="5181600" y="4092575"/>
          <p14:tracePt t="72531" x="5181600" y="4064000"/>
          <p14:tracePt t="72539" x="5181600" y="4027488"/>
          <p14:tracePt t="72547" x="5181600" y="4013200"/>
          <p14:tracePt t="72555" x="5181600" y="3976688"/>
          <p14:tracePt t="72563" x="5181600" y="3962400"/>
          <p14:tracePt t="72571" x="5181600" y="3940175"/>
          <p14:tracePt t="72579" x="5181600" y="3925888"/>
          <p14:tracePt t="72588" x="5181600" y="3911600"/>
          <p14:tracePt t="72595" x="5181600" y="3897313"/>
          <p14:tracePt t="72605" x="5181600" y="3889375"/>
          <p14:tracePt t="72612" x="5181600" y="3875088"/>
          <p14:tracePt t="72621" x="5181600" y="3860800"/>
          <p14:tracePt t="72635" x="5181600" y="3846513"/>
          <p14:tracePt t="72651" x="5181600" y="3838575"/>
          <p14:tracePt t="72715" x="5181600" y="3824288"/>
          <p14:tracePt t="72925" x="5195888" y="3824288"/>
          <p14:tracePt t="72934" x="5210175" y="3824288"/>
          <p14:tracePt t="72942" x="5218113" y="3824288"/>
          <p14:tracePt t="72951" x="5232400" y="3824288"/>
          <p14:tracePt t="72958" x="5246688" y="3824288"/>
          <p14:tracePt t="72967" x="5268913" y="3824288"/>
          <p14:tracePt t="72975" x="5297488" y="3824288"/>
          <p14:tracePt t="72983" x="5319713" y="3824288"/>
          <p14:tracePt t="72991" x="5362575" y="3824288"/>
          <p14:tracePt t="72999" x="5384800" y="3824288"/>
          <p14:tracePt t="73008" x="5413375" y="3824288"/>
          <p14:tracePt t="73016" x="5449888" y="3824288"/>
          <p14:tracePt t="73024" x="5472113" y="3824288"/>
          <p14:tracePt t="73032" x="5500688" y="3824288"/>
          <p14:tracePt t="73041" x="5522913" y="3824288"/>
          <p14:tracePt t="73048" x="5551488" y="3824288"/>
          <p14:tracePt t="73056" x="5573713" y="3824288"/>
          <p14:tracePt t="73064" x="5602288" y="3824288"/>
          <p14:tracePt t="73072" x="5638800" y="3824288"/>
          <p14:tracePt t="73080" x="5675313" y="3824288"/>
          <p14:tracePt t="73088" x="5718175" y="3824288"/>
          <p14:tracePt t="73096" x="5754688" y="3824288"/>
          <p14:tracePt t="73104" x="5791200" y="3810000"/>
          <p14:tracePt t="73113" x="5827713" y="3810000"/>
          <p14:tracePt t="73122" x="5842000" y="3810000"/>
          <p14:tracePt t="73129" x="5878513" y="3795713"/>
          <p14:tracePt t="73138" x="5929313" y="3787775"/>
          <p14:tracePt t="73145" x="5957888" y="3787775"/>
          <p14:tracePt t="73155" x="5994400" y="3787775"/>
          <p14:tracePt t="73161" x="6022975" y="3787775"/>
          <p14:tracePt t="73171" x="6059488" y="3787775"/>
          <p14:tracePt t="73177" x="6096000" y="3787775"/>
          <p14:tracePt t="73187" x="6132513" y="3787775"/>
          <p14:tracePt t="73194" x="6175375" y="3787775"/>
          <p14:tracePt t="73203" x="6211888" y="3787775"/>
          <p14:tracePt t="73210" x="6262688" y="3787775"/>
          <p14:tracePt t="73219" x="6299200" y="3787775"/>
          <p14:tracePt t="73226" x="6350000" y="3787775"/>
          <p14:tracePt t="73236" x="6400800" y="3787775"/>
          <p14:tracePt t="73242" x="6437313" y="3787775"/>
          <p14:tracePt t="73253" x="6488113" y="3795713"/>
          <p14:tracePt t="73258" x="6538913" y="3795713"/>
          <p14:tracePt t="73269" x="6589713" y="3795713"/>
          <p14:tracePt t="73274" x="6618288" y="3795713"/>
          <p14:tracePt t="73286" x="6654800" y="3795713"/>
          <p14:tracePt t="73290" x="6691313" y="3795713"/>
          <p14:tracePt t="73303" x="6719888" y="3795713"/>
          <p14:tracePt t="73307" x="6756400" y="3795713"/>
          <p14:tracePt t="73319" x="6784975" y="3795713"/>
          <p14:tracePt t="73323" x="6807200" y="3795713"/>
          <p14:tracePt t="73336" x="6835775" y="3795713"/>
          <p14:tracePt t="73339" x="6858000" y="3795713"/>
          <p14:tracePt t="73352" x="6872288" y="3795713"/>
          <p14:tracePt t="73356" x="6886575" y="3795713"/>
          <p14:tracePt t="73368" x="6894513" y="3795713"/>
          <p14:tracePt t="73372" x="6908800" y="3795713"/>
          <p14:tracePt t="73386" x="6923088" y="3795713"/>
          <p14:tracePt t="73411" x="6937375" y="3795713"/>
          <p14:tracePt t="73499" x="6945313" y="3795713"/>
          <p14:tracePt t="73556" x="6959600" y="3795713"/>
          <p14:tracePt t="73588" x="6973888" y="3795713"/>
          <p14:tracePt t="73604" x="6988175" y="3795713"/>
          <p14:tracePt t="73620" x="6996113" y="3795713"/>
          <p14:tracePt t="73629" x="6996113" y="3810000"/>
          <p14:tracePt t="73645" x="7010400" y="3810000"/>
          <p14:tracePt t="73677" x="7024688" y="3810000"/>
          <p14:tracePt t="73717" x="7038975" y="3810000"/>
          <p14:tracePt t="73741" x="7038975" y="3824288"/>
          <p14:tracePt t="73814" x="7038975" y="3838575"/>
          <p14:tracePt t="73855" x="7038975" y="3846513"/>
          <p14:tracePt t="73863" x="7038975" y="3860800"/>
          <p14:tracePt t="73873" x="7038975" y="3875088"/>
          <p14:tracePt t="73887" x="7038975" y="3889375"/>
          <p14:tracePt t="73895" x="7038975" y="3897313"/>
          <p14:tracePt t="73906" x="7038975" y="3911600"/>
          <p14:tracePt t="73913" x="7038975" y="3940175"/>
          <p14:tracePt t="73924" x="7038975" y="3948113"/>
          <p14:tracePt t="73928" x="7038975" y="3962400"/>
          <p14:tracePt t="73942" x="7038975" y="3998913"/>
          <p14:tracePt t="73945" x="7038975" y="4027488"/>
          <p14:tracePt t="73958" x="7038975" y="4049713"/>
          <p14:tracePt t="73962" x="7038975" y="4092575"/>
          <p14:tracePt t="73975" x="7038975" y="4129088"/>
          <p14:tracePt t="73979" x="7038975" y="4165600"/>
          <p14:tracePt t="73990" x="7038975" y="4216400"/>
          <p14:tracePt t="73994" x="7038975" y="4230688"/>
          <p14:tracePt t="74006" x="7038975" y="4267200"/>
          <p14:tracePt t="74010" x="7038975" y="4303713"/>
          <p14:tracePt t="74021" x="7046913" y="4346575"/>
          <p14:tracePt t="74027" x="7046913" y="4383088"/>
          <p14:tracePt t="74036" x="7046913" y="4419600"/>
          <p14:tracePt t="74042" x="7046913" y="4448175"/>
          <p14:tracePt t="74053" x="7046913" y="4470400"/>
          <p14:tracePt t="74058" x="7061200" y="4506913"/>
          <p14:tracePt t="74070" x="7061200" y="4535488"/>
          <p14:tracePt t="74074" x="7061200" y="4557713"/>
          <p14:tracePt t="74086" x="7061200" y="4572000"/>
          <p14:tracePt t="74090" x="7061200" y="4600575"/>
          <p14:tracePt t="74102" x="7061200" y="4608513"/>
          <p14:tracePt t="74113" x="7075488" y="4622800"/>
          <p14:tracePt t="74137" x="7075488" y="4637088"/>
          <p14:tracePt t="75961" x="7061200" y="4637088"/>
          <p14:tracePt t="75971" x="7046913" y="4622800"/>
          <p14:tracePt t="75977" x="7024688" y="4608513"/>
          <p14:tracePt t="75988" x="7010400" y="4586288"/>
          <p14:tracePt t="75993" x="6988175" y="4572000"/>
          <p14:tracePt t="76004" x="6973888" y="4557713"/>
          <p14:tracePt t="76009" x="6959600" y="4549775"/>
          <p14:tracePt t="76017" x="6945313" y="4535488"/>
          <p14:tracePt t="76025" x="6937375" y="4521200"/>
          <p14:tracePt t="76033" x="6923088" y="4484688"/>
          <p14:tracePt t="76041" x="6923088" y="4456113"/>
          <p14:tracePt t="76049" x="6923088" y="4419600"/>
          <p14:tracePt t="76058" x="6923088" y="4368800"/>
          <p14:tracePt t="76066" x="6923088" y="4295775"/>
          <p14:tracePt t="76074" x="6937375" y="4202113"/>
          <p14:tracePt t="76082" x="6959600" y="4100513"/>
          <p14:tracePt t="76090" x="6988175" y="4049713"/>
          <p14:tracePt t="76098" x="7010400" y="3948113"/>
          <p14:tracePt t="76106" x="7046913" y="3860800"/>
          <p14:tracePt t="76114" x="7061200" y="3824288"/>
          <p14:tracePt t="76123" x="7089775" y="3759200"/>
          <p14:tracePt t="76131" x="7097713" y="3708400"/>
          <p14:tracePt t="76139" x="7126288" y="3671888"/>
          <p14:tracePt t="76147" x="7126288" y="3657600"/>
          <p14:tracePt t="76155" x="7140575" y="3635375"/>
          <p14:tracePt t="76163" x="7140575" y="3621088"/>
          <p14:tracePt t="76171" x="7148513" y="3621088"/>
          <p14:tracePt t="76179" x="7148513" y="3606800"/>
          <p14:tracePt t="76535" x="7126288" y="3606800"/>
          <p14:tracePt t="76543" x="7112000" y="3606800"/>
          <p14:tracePt t="76551" x="7089775" y="3606800"/>
          <p14:tracePt t="76559" x="7046913" y="3606800"/>
          <p14:tracePt t="76567" x="7024688" y="3606800"/>
          <p14:tracePt t="76575" x="6973888" y="3606800"/>
          <p14:tracePt t="76583" x="6908800" y="3606800"/>
          <p14:tracePt t="76592" x="6835775" y="3592513"/>
          <p14:tracePt t="76600" x="6756400" y="3592513"/>
          <p14:tracePt t="76607" x="6691313" y="3584575"/>
          <p14:tracePt t="76615" x="6618288" y="3584575"/>
          <p14:tracePt t="76624" x="6530975" y="3556000"/>
          <p14:tracePt t="76632" x="6465888" y="3556000"/>
          <p14:tracePt t="76639" x="6437313" y="3556000"/>
          <p14:tracePt t="76648" x="6386513" y="3541713"/>
          <p14:tracePt t="76656" x="6350000" y="3533775"/>
          <p14:tracePt t="76664" x="6327775" y="3519488"/>
          <p14:tracePt t="76672" x="6299200" y="3519488"/>
          <p14:tracePt t="76680" x="6284913" y="3519488"/>
          <p14:tracePt t="76688" x="6276975" y="3505200"/>
          <p14:tracePt t="76703" x="6262688" y="3505200"/>
          <p14:tracePt t="76737" x="6262688" y="3490913"/>
          <p14:tracePt t="77836" x="6284913" y="3490913"/>
          <p14:tracePt t="77844" x="6327775" y="3482975"/>
          <p14:tracePt t="77854" x="6378575" y="3468688"/>
          <p14:tracePt t="77860" x="6429375" y="3454400"/>
          <p14:tracePt t="77870" x="6516688" y="3417888"/>
          <p14:tracePt t="77876" x="6618288" y="3403600"/>
          <p14:tracePt t="77886" x="6734175" y="3367088"/>
          <p14:tracePt t="77893" x="6858000" y="3330575"/>
          <p14:tracePt t="77901" x="6988175" y="3302000"/>
          <p14:tracePt t="77908" x="7046913" y="3279775"/>
          <p14:tracePt t="77916" x="7162800" y="3251200"/>
          <p14:tracePt t="77925" x="7278688" y="3214688"/>
          <p14:tracePt t="77933" x="7366000" y="3178175"/>
          <p14:tracePt t="77940" x="7467600" y="3127375"/>
          <p14:tracePt t="77949" x="7546975" y="3084513"/>
          <p14:tracePt t="77958" x="7634288" y="3033713"/>
          <p14:tracePt t="77966" x="7685088" y="2997200"/>
          <p14:tracePt t="77974" x="7758113" y="2932113"/>
          <p14:tracePt t="77981" x="7808913" y="2881313"/>
          <p14:tracePt t="77991" x="7851775" y="2830513"/>
          <p14:tracePt t="77998" x="7888288" y="2794000"/>
          <p14:tracePt t="78006" x="7910513" y="2743200"/>
          <p14:tracePt t="78014" x="7939088" y="2706688"/>
          <p14:tracePt t="78023" x="7961313" y="2655888"/>
          <p14:tracePt t="78030" x="7975600" y="2605088"/>
          <p14:tracePt t="78038" x="7975600" y="2568575"/>
          <p14:tracePt t="78046" x="7989888" y="2517775"/>
          <p14:tracePt t="78054" x="7989888" y="2466975"/>
          <p14:tracePt t="78062" x="7989888" y="2424113"/>
          <p14:tracePt t="78070" x="7989888" y="2387600"/>
          <p14:tracePt t="78078" x="7989888" y="2336800"/>
          <p14:tracePt t="78087" x="7989888" y="2300288"/>
          <p14:tracePt t="78094" x="7989888" y="2263775"/>
          <p14:tracePt t="78103" x="7989888" y="2235200"/>
          <p14:tracePt t="78110" x="7961313" y="2184400"/>
          <p14:tracePt t="78119" x="7953375" y="2147888"/>
          <p14:tracePt t="78127" x="7924800" y="2111375"/>
          <p14:tracePt t="78136" x="7902575" y="2068513"/>
          <p14:tracePt t="78143" x="7851775" y="2046288"/>
          <p14:tracePt t="78152" x="7808913" y="2017713"/>
          <p14:tracePt t="78159" x="7750175" y="1995488"/>
          <p14:tracePt t="78169" x="7634288" y="1966913"/>
          <p14:tracePt t="78176" x="7518400" y="1966913"/>
          <p14:tracePt t="78185" x="7394575" y="1966913"/>
          <p14:tracePt t="78192" x="7278688" y="1966913"/>
          <p14:tracePt t="78202" x="7213600" y="1981200"/>
          <p14:tracePt t="78208" x="7097713" y="2009775"/>
          <p14:tracePt t="78219" x="7010400" y="2046288"/>
          <p14:tracePt t="78224" x="6923088" y="2082800"/>
          <p14:tracePt t="78236" x="6858000" y="2111375"/>
          <p14:tracePt t="78240" x="6807200" y="2147888"/>
          <p14:tracePt t="78253" x="6770688" y="2184400"/>
          <p14:tracePt t="78256" x="6734175" y="2220913"/>
          <p14:tracePt t="78269" x="6691313" y="2263775"/>
          <p14:tracePt t="78273" x="6669088" y="2300288"/>
          <p14:tracePt t="78286" x="6640513" y="2336800"/>
          <p14:tracePt t="78290" x="6632575" y="2365375"/>
          <p14:tracePt t="78303" x="6604000" y="2416175"/>
          <p14:tracePt t="78306" x="6604000" y="2452688"/>
          <p14:tracePt t="78319" x="6589713" y="2503488"/>
          <p14:tracePt t="78322" x="6589713" y="2554288"/>
          <p14:tracePt t="78335" x="6589713" y="2619375"/>
          <p14:tracePt t="78338" x="6589713" y="2670175"/>
          <p14:tracePt t="78353" x="6589713" y="2728913"/>
          <p14:tracePt t="78356" x="6604000" y="2794000"/>
          <p14:tracePt t="78369" x="6632575" y="2859088"/>
          <p14:tracePt t="78373" x="6640513" y="2932113"/>
          <p14:tracePt t="78385" x="6654800" y="3025775"/>
          <p14:tracePt t="78389" x="6683375" y="3098800"/>
          <p14:tracePt t="78402" x="6683375" y="3178175"/>
          <p14:tracePt t="78403" x="6691313" y="3251200"/>
          <p14:tracePt t="78410" x="6691313" y="3316288"/>
          <p14:tracePt t="78419" x="6691313" y="3381375"/>
          <p14:tracePt t="78426" x="6691313" y="3432175"/>
          <p14:tracePt t="78435" x="6691313" y="3482975"/>
          <p14:tracePt t="78442" x="6669088" y="3519488"/>
          <p14:tracePt t="78452" x="6640513" y="3570288"/>
          <p14:tracePt t="78458" x="6604000" y="3606800"/>
          <p14:tracePt t="78469" x="6581775" y="3635375"/>
          <p14:tracePt t="78474" x="6538913" y="3671888"/>
          <p14:tracePt t="78485" x="6502400" y="3694113"/>
          <p14:tracePt t="78490" x="6480175" y="3708400"/>
          <p14:tracePt t="78503" x="6437313" y="3736975"/>
          <p14:tracePt t="78506" x="6415088" y="3759200"/>
          <p14:tracePt t="78519" x="6386513" y="3773488"/>
          <p14:tracePt t="78523" x="6364288" y="3787775"/>
          <p14:tracePt t="78535" x="6350000" y="3795713"/>
          <p14:tracePt t="78539" x="6335713" y="3810000"/>
          <p14:tracePt t="78553" x="6327775" y="3810000"/>
          <p14:tracePt t="78556" x="6313488" y="3824288"/>
          <p14:tracePt t="78914" x="6299200" y="3824288"/>
          <p14:tracePt t="78923" x="6284913" y="3824288"/>
          <p14:tracePt t="78931" x="6262688" y="3810000"/>
          <p14:tracePt t="78939" x="6234113" y="3787775"/>
          <p14:tracePt t="78947" x="6226175" y="3773488"/>
          <p14:tracePt t="78955" x="6197600" y="3744913"/>
          <p14:tracePt t="78963" x="6146800" y="3708400"/>
          <p14:tracePt t="78971" x="6110288" y="3671888"/>
          <p14:tracePt t="78979" x="6073775" y="3621088"/>
          <p14:tracePt t="78988" x="6030913" y="3584575"/>
          <p14:tracePt t="78996" x="5994400" y="3519488"/>
          <p14:tracePt t="79005" x="5972175" y="3468688"/>
          <p14:tracePt t="79012" x="5943600" y="3417888"/>
          <p14:tracePt t="79021" x="5921375" y="3367088"/>
          <p14:tracePt t="79028" x="5907088" y="3338513"/>
          <p14:tracePt t="79037" x="5870575" y="3265488"/>
          <p14:tracePt t="79044" x="5856288" y="3251200"/>
          <p14:tracePt t="79053" x="5842000" y="3214688"/>
          <p14:tracePt t="79060" x="5819775" y="3200400"/>
          <p14:tracePt t="79069" x="5805488" y="3178175"/>
          <p14:tracePt t="79076" x="5776913" y="3163888"/>
          <p14:tracePt t="79086" x="5768975" y="3135313"/>
          <p14:tracePt t="79093" x="5754688" y="3135313"/>
          <p14:tracePt t="79102" x="5740400" y="3127375"/>
          <p14:tracePt t="79109" x="5726113" y="3127375"/>
          <p14:tracePt t="79118" x="5718175" y="3113088"/>
          <p14:tracePt t="79132" x="5703888" y="3113088"/>
          <p14:tracePt t="79149" x="5703888" y="3098800"/>
          <p14:tracePt t="79157" x="5689600" y="3098800"/>
          <p14:tracePt t="79917" x="5675313" y="3098800"/>
          <p14:tracePt t="79924" x="5667375" y="3098800"/>
          <p14:tracePt t="79932" x="5653088" y="3098800"/>
          <p14:tracePt t="79949" x="5638800" y="3098800"/>
          <p14:tracePt t="79957" x="5624513" y="3084513"/>
          <p14:tracePt t="79972" x="5616575" y="3084513"/>
          <p14:tracePt t="79981" x="5616575" y="3076575"/>
          <p14:tracePt t="79990" x="5602288" y="3076575"/>
          <p14:tracePt t="80013" x="5588000" y="3076575"/>
          <p14:tracePt t="80023" x="5588000" y="3062288"/>
          <p14:tracePt t="80037" x="5573713" y="3062288"/>
          <p14:tracePt t="80046" x="5565775" y="3048000"/>
          <p14:tracePt t="80061" x="5551488" y="3033713"/>
          <p14:tracePt t="80071" x="5537200" y="3033713"/>
          <p14:tracePt t="80078" x="5537200" y="3025775"/>
          <p14:tracePt t="80087" x="5522913" y="3025775"/>
          <p14:tracePt t="80094" x="5514975" y="3011488"/>
          <p14:tracePt t="80104" x="5500688" y="2997200"/>
          <p14:tracePt t="80119" x="5486400" y="2982913"/>
          <p14:tracePt t="80127" x="5472113" y="2974975"/>
          <p14:tracePt t="80138" x="5464175" y="2974975"/>
          <p14:tracePt t="80143" x="5449888" y="2946400"/>
          <p14:tracePt t="80154" x="5421313" y="2946400"/>
          <p14:tracePt t="80160" x="5413375" y="2932113"/>
          <p14:tracePt t="80168" x="5399088" y="2924175"/>
          <p14:tracePt t="80175" x="5384800" y="2909888"/>
          <p14:tracePt t="80183" x="5362575" y="2909888"/>
          <p14:tracePt t="80191" x="5348288" y="2895600"/>
          <p14:tracePt t="80200" x="5334000" y="2881313"/>
          <p14:tracePt t="80207" x="5311775" y="2873375"/>
          <p14:tracePt t="80215" x="5297488" y="2873375"/>
          <p14:tracePt t="80224" x="5283200" y="2859088"/>
          <p14:tracePt t="80232" x="5260975" y="2844800"/>
          <p14:tracePt t="80240" x="5246688" y="2844800"/>
          <p14:tracePt t="80248" x="5232400" y="2830513"/>
          <p14:tracePt t="80257" x="5218113" y="2830513"/>
          <p14:tracePt t="80265" x="5195888" y="2822575"/>
          <p14:tracePt t="80273" x="5181600" y="2822575"/>
          <p14:tracePt t="80280" x="5159375" y="2808288"/>
          <p14:tracePt t="80289" x="5145088" y="2794000"/>
          <p14:tracePt t="80297" x="5116513" y="2794000"/>
          <p14:tracePt t="80305" x="5108575" y="2779713"/>
          <p14:tracePt t="80313" x="5080000" y="2779713"/>
          <p14:tracePt t="80321" x="5057775" y="2779713"/>
          <p14:tracePt t="80329" x="5043488" y="2779713"/>
          <p14:tracePt t="80337" x="5029200" y="2779713"/>
          <p14:tracePt t="80344" x="5006975" y="2779713"/>
          <p14:tracePt t="80353" x="4992688" y="2779713"/>
          <p14:tracePt t="80361" x="4978400" y="2779713"/>
          <p14:tracePt t="80370" x="4964113" y="2779713"/>
          <p14:tracePt t="80377" x="4956175" y="2779713"/>
          <p14:tracePt t="80387" x="4941888" y="2779713"/>
          <p14:tracePt t="80394" x="4927600" y="2779713"/>
          <p14:tracePt t="80402" x="4913313" y="2779713"/>
          <p14:tracePt t="80410" x="4891088" y="2779713"/>
          <p14:tracePt t="80418" x="4876800" y="2779713"/>
          <p14:tracePt t="80426" x="4862513" y="2794000"/>
          <p14:tracePt t="80436" x="4840288" y="2808288"/>
          <p14:tracePt t="80443" x="4811713" y="2822575"/>
          <p14:tracePt t="80452" x="4803775" y="2830513"/>
          <p14:tracePt t="80459" x="4775200" y="2844800"/>
          <p14:tracePt t="80468" x="4752975" y="2873375"/>
          <p14:tracePt t="80475" x="4724400" y="2881313"/>
          <p14:tracePt t="80485" x="4702175" y="2881313"/>
          <p14:tracePt t="80491" x="4687888" y="2909888"/>
          <p14:tracePt t="80502" x="4673600" y="2924175"/>
          <p14:tracePt t="80506" x="4651375" y="2932113"/>
          <p14:tracePt t="80519" x="4637088" y="2946400"/>
          <p14:tracePt t="80523" x="4622800" y="2960688"/>
          <p14:tracePt t="80536" x="4608513" y="2974975"/>
          <p14:tracePt t="80540" x="4600575" y="2982913"/>
          <p14:tracePt t="80553" x="4586288" y="2997200"/>
          <p14:tracePt t="80557" x="4572000" y="3025775"/>
          <p14:tracePt t="80569" x="4557713" y="3033713"/>
          <p14:tracePt t="80574" x="4557713" y="3048000"/>
          <p14:tracePt t="80586" x="4549775" y="3076575"/>
          <p14:tracePt t="80591" x="4549775" y="3098800"/>
          <p14:tracePt t="80602" x="4549775" y="3113088"/>
          <p14:tracePt t="80604" x="4535488" y="3127375"/>
          <p14:tracePt t="80612" x="4535488" y="3149600"/>
          <p14:tracePt t="80621" x="4535488" y="3163888"/>
          <p14:tracePt t="80628" x="4535488" y="3178175"/>
          <p14:tracePt t="80637" x="4535488" y="3200400"/>
          <p14:tracePt t="80644" x="4535488" y="3214688"/>
          <p14:tracePt t="80654" x="4535488" y="3228975"/>
          <p14:tracePt t="80661" x="4535488" y="3251200"/>
          <p14:tracePt t="80670" x="4535488" y="3279775"/>
          <p14:tracePt t="80677" x="4535488" y="3287713"/>
          <p14:tracePt t="80686" x="4535488" y="3302000"/>
          <p14:tracePt t="80693" x="4535488" y="3330575"/>
          <p14:tracePt t="80703" x="4535488" y="3338513"/>
          <p14:tracePt t="80709" x="4535488" y="3352800"/>
          <p14:tracePt t="80719" x="4549775" y="3367088"/>
          <p14:tracePt t="80725" x="4557713" y="3381375"/>
          <p14:tracePt t="80735" x="4557713" y="3403600"/>
          <p14:tracePt t="80742" x="4572000" y="3417888"/>
          <p14:tracePt t="80752" x="4586288" y="3432175"/>
          <p14:tracePt t="80757" x="4586288" y="3440113"/>
          <p14:tracePt t="80769" x="4600575" y="3454400"/>
          <p14:tracePt t="80773" x="4608513" y="3468688"/>
          <p14:tracePt t="80786" x="4622800" y="3482975"/>
          <p14:tracePt t="80791" x="4637088" y="3490913"/>
          <p14:tracePt t="80803" x="4651375" y="3505200"/>
          <p14:tracePt t="80807" x="4659313" y="3519488"/>
          <p14:tracePt t="80819" x="4673600" y="3519488"/>
          <p14:tracePt t="80823" x="4687888" y="3533775"/>
          <p14:tracePt t="80836" x="4710113" y="3541713"/>
          <p14:tracePt t="80846" x="4724400" y="3556000"/>
          <p14:tracePt t="80855" x="4752975" y="3556000"/>
          <p14:tracePt t="80862" x="4760913" y="3556000"/>
          <p14:tracePt t="80871" x="4775200" y="3570288"/>
          <p14:tracePt t="80879" x="4789488" y="3570288"/>
          <p14:tracePt t="80888" x="4803775" y="3570288"/>
          <p14:tracePt t="80895" x="4811713" y="3584575"/>
          <p14:tracePt t="80904" x="4826000" y="3584575"/>
          <p14:tracePt t="80911" x="4840288" y="3584575"/>
          <p14:tracePt t="80921" x="4854575" y="3592513"/>
          <p14:tracePt t="80928" x="4862513" y="3592513"/>
          <p14:tracePt t="80937" x="4876800" y="3592513"/>
          <p14:tracePt t="80944" x="4891088" y="3592513"/>
          <p14:tracePt t="80953" x="4905375" y="3606800"/>
          <p14:tracePt t="80960" x="4913313" y="3606800"/>
          <p14:tracePt t="80969" x="4927600" y="3606800"/>
          <p14:tracePt t="80976" x="4941888" y="3606800"/>
          <p14:tracePt t="80985" x="4956175" y="3606800"/>
          <p14:tracePt t="80992" x="4964113" y="3606800"/>
          <p14:tracePt t="81002" x="4978400" y="3606800"/>
          <p14:tracePt t="81008" x="4992688" y="3606800"/>
          <p14:tracePt t="81019" x="5006975" y="3606800"/>
          <p14:tracePt t="81024" x="5029200" y="3606800"/>
          <p14:tracePt t="81039" x="5043488" y="3606800"/>
          <p14:tracePt t="81048" x="5057775" y="3606800"/>
          <p14:tracePt t="81056" x="5065713" y="3606800"/>
          <p14:tracePt t="81064" x="5080000" y="3592513"/>
          <p14:tracePt t="81073" x="5094288" y="3592513"/>
          <p14:tracePt t="81081" x="5094288" y="3584575"/>
          <p14:tracePt t="81088" x="5108575" y="3584575"/>
          <p14:tracePt t="81104" x="5116513" y="3570288"/>
          <p14:tracePt t="81120" x="5130800" y="3556000"/>
          <p14:tracePt t="81144" x="5145088" y="3556000"/>
          <p14:tracePt t="81154" x="5145088" y="3541713"/>
          <p14:tracePt t="81161" x="5159375" y="3541713"/>
          <p14:tracePt t="81185" x="5167313" y="3541713"/>
          <p14:tracePt t="81193" x="5167313" y="3533775"/>
          <p14:tracePt t="81217" x="5181600" y="3533775"/>
          <p14:tracePt t="81233" x="5181600" y="3519488"/>
          <p14:tracePt t="81249" x="5195888" y="3505200"/>
          <p14:tracePt t="81273" x="5210175" y="3490913"/>
          <p14:tracePt t="81306" x="5218113" y="3482975"/>
          <p14:tracePt t="81346" x="5218113" y="3468688"/>
          <p14:tracePt t="81379" x="5232400" y="3468688"/>
          <p14:tracePt t="81872" x="5232400" y="3482975"/>
          <p14:tracePt t="81880" x="5232400" y="3490913"/>
          <p14:tracePt t="81890" x="5232400" y="3505200"/>
          <p14:tracePt t="81897" x="5232400" y="3533775"/>
          <p14:tracePt t="81907" x="5232400" y="3541713"/>
          <p14:tracePt t="81920" x="5246688" y="3556000"/>
          <p14:tracePt t="81929" x="5246688" y="3584575"/>
          <p14:tracePt t="81939" x="5260975" y="3592513"/>
          <p14:tracePt t="81946" x="5260975" y="3606800"/>
          <p14:tracePt t="81956" x="5268913" y="3621088"/>
          <p14:tracePt t="81961" x="5268913" y="3635375"/>
          <p14:tracePt t="81974" x="5283200" y="3643313"/>
          <p14:tracePt t="81978" x="5297488" y="3657600"/>
          <p14:tracePt t="81993" x="5311775" y="3686175"/>
          <p14:tracePt t="82003" x="5319713" y="3694113"/>
          <p14:tracePt t="82011" x="5334000" y="3722688"/>
          <p14:tracePt t="82022" x="5348288" y="3736975"/>
          <p14:tracePt t="82033" x="5362575" y="3759200"/>
          <p14:tracePt t="82042" x="5370513" y="3773488"/>
          <p14:tracePt t="82050" x="5384800" y="3773488"/>
          <p14:tracePt t="82058" x="5399088" y="3795713"/>
          <p14:tracePt t="82066" x="5413375" y="3810000"/>
          <p14:tracePt t="82075" x="5421313" y="3824288"/>
          <p14:tracePt t="82083" x="5435600" y="3838575"/>
          <p14:tracePt t="82091" x="5449888" y="3846513"/>
          <p14:tracePt t="82099" x="5464175" y="3860800"/>
          <p14:tracePt t="82107" x="5472113" y="3860800"/>
          <p14:tracePt t="82115" x="5486400" y="3875088"/>
          <p14:tracePt t="82123" x="5500688" y="3889375"/>
          <p14:tracePt t="82131" x="5514975" y="3889375"/>
          <p14:tracePt t="82141" x="5522913" y="3897313"/>
          <p14:tracePt t="82148" x="5551488" y="3897313"/>
          <p14:tracePt t="82156" x="5565775" y="3911600"/>
          <p14:tracePt t="82164" x="5573713" y="3925888"/>
          <p14:tracePt t="82178" x="5588000" y="3940175"/>
          <p14:tracePt t="82188" x="5602288" y="3940175"/>
          <p14:tracePt t="82196" x="5616575" y="3948113"/>
          <p14:tracePt t="82211" x="5624513" y="3948113"/>
          <p14:tracePt t="82220" x="5638800" y="3962400"/>
          <p14:tracePt t="82228" x="5653088" y="3962400"/>
          <p14:tracePt t="82243" x="5667375" y="3976688"/>
          <p14:tracePt t="82253" x="5675313" y="3976688"/>
          <p14:tracePt t="82260" x="5689600" y="3990975"/>
          <p14:tracePt t="82271" x="5703888" y="3990975"/>
          <p14:tracePt t="82283" x="5718175" y="3990975"/>
          <p14:tracePt t="82292" x="5726113" y="3990975"/>
          <p14:tracePt t="82301" x="5740400" y="3990975"/>
          <p14:tracePt t="82316" x="5754688" y="3990975"/>
          <p14:tracePt t="82332" x="5768975" y="3990975"/>
          <p14:tracePt t="82348" x="5776913" y="3990975"/>
          <p14:tracePt t="82373" x="5791200" y="3990975"/>
          <p14:tracePt t="84910" x="5754688" y="3990975"/>
          <p14:tracePt t="84920" x="5703888" y="3962400"/>
          <p14:tracePt t="84927" x="5616575" y="3925888"/>
          <p14:tracePt t="84937" x="5537200" y="3875088"/>
          <p14:tracePt t="84943" x="5464175" y="3824288"/>
          <p14:tracePt t="84951" x="5370513" y="3744913"/>
          <p14:tracePt t="84959" x="5283200" y="3671888"/>
          <p14:tracePt t="84967" x="5181600" y="3570288"/>
          <p14:tracePt t="84975" x="4956175" y="3367088"/>
          <p14:tracePt t="84983" x="4724400" y="3149600"/>
          <p14:tracePt t="84992" x="4470400" y="2909888"/>
          <p14:tracePt t="84999" x="4230688" y="2655888"/>
          <p14:tracePt t="85008" x="3998913" y="2416175"/>
          <p14:tracePt t="85015" x="3773488" y="2184400"/>
          <p14:tracePt t="85024" x="3643313" y="2097088"/>
          <p14:tracePt t="85032" x="3468688" y="1916113"/>
          <p14:tracePt t="85040" x="3381375" y="1843088"/>
          <p14:tracePt t="85048" x="3236913" y="1727200"/>
          <p14:tracePt t="85057" x="3127375" y="1639888"/>
          <p14:tracePt t="85064" x="3084513" y="1611313"/>
          <p14:tracePt t="85073" x="3025775" y="1560513"/>
          <p14:tracePt t="85080" x="2974975" y="1524000"/>
          <p14:tracePt t="85089" x="2946400" y="1501775"/>
          <p14:tracePt t="85096" x="2932113" y="1501775"/>
          <p14:tracePt t="85104" x="2924175" y="1487488"/>
        </p14:tracePtLst>
      </p14:laserTrace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13</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g. Intestin grêle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6" name="Espace réservé du contenu 7">
            <a:extLst>
              <a:ext uri="{FF2B5EF4-FFF2-40B4-BE49-F238E27FC236}">
                <a16:creationId xmlns:a16="http://schemas.microsoft.com/office/drawing/2014/main" id="{536AF8A9-FF80-0140-9A59-F9312114218F}"/>
              </a:ext>
            </a:extLst>
          </p:cNvPr>
          <p:cNvPicPr>
            <a:picLocks noGrp="1" noChangeAspect="1" noChangeArrowheads="1"/>
          </p:cNvPicPr>
          <p:nvPr>
            <p:ph idx="1"/>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a:stretch>
            <a:fillRect/>
          </a:stretch>
        </p:blipFill>
        <p:spPr>
          <a:xfrm>
            <a:off x="4376995" y="1486744"/>
            <a:ext cx="3438525" cy="4525962"/>
          </a:xfrm>
        </p:spPr>
      </p:pic>
      <p:sp>
        <p:nvSpPr>
          <p:cNvPr id="7" name="ZoneTexte 8">
            <a:extLst>
              <a:ext uri="{FF2B5EF4-FFF2-40B4-BE49-F238E27FC236}">
                <a16:creationId xmlns:a16="http://schemas.microsoft.com/office/drawing/2014/main" id="{C57264EB-A270-154F-9F55-B4F8852CEB16}"/>
              </a:ext>
            </a:extLst>
          </p:cNvPr>
          <p:cNvSpPr txBox="1">
            <a:spLocks noChangeArrowheads="1"/>
          </p:cNvSpPr>
          <p:nvPr/>
        </p:nvSpPr>
        <p:spPr bwMode="auto">
          <a:xfrm>
            <a:off x="7815520" y="1782019"/>
            <a:ext cx="2520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a:t>Colon transverse relevé</a:t>
            </a:r>
          </a:p>
        </p:txBody>
      </p:sp>
      <p:sp>
        <p:nvSpPr>
          <p:cNvPr id="8" name="ZoneTexte 9">
            <a:extLst>
              <a:ext uri="{FF2B5EF4-FFF2-40B4-BE49-F238E27FC236}">
                <a16:creationId xmlns:a16="http://schemas.microsoft.com/office/drawing/2014/main" id="{85ED519E-6612-8944-903A-2B9377254523}"/>
              </a:ext>
            </a:extLst>
          </p:cNvPr>
          <p:cNvSpPr txBox="1">
            <a:spLocks noChangeArrowheads="1"/>
          </p:cNvSpPr>
          <p:nvPr/>
        </p:nvSpPr>
        <p:spPr bwMode="auto">
          <a:xfrm>
            <a:off x="7815520" y="2991694"/>
            <a:ext cx="20637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a:t>Jejunum</a:t>
            </a:r>
          </a:p>
          <a:p>
            <a:pPr>
              <a:spcBef>
                <a:spcPct val="0"/>
              </a:spcBef>
              <a:buFontTx/>
              <a:buNone/>
            </a:pPr>
            <a:r>
              <a:rPr lang="fr-FR" altLang="en-FR" sz="1600"/>
              <a:t>(anses horizontales)</a:t>
            </a:r>
          </a:p>
        </p:txBody>
      </p:sp>
      <p:sp>
        <p:nvSpPr>
          <p:cNvPr id="9" name="Rectangle 10">
            <a:extLst>
              <a:ext uri="{FF2B5EF4-FFF2-40B4-BE49-F238E27FC236}">
                <a16:creationId xmlns:a16="http://schemas.microsoft.com/office/drawing/2014/main" id="{75EF11B1-19F7-444E-8E46-EC56841FFC7C}"/>
              </a:ext>
            </a:extLst>
          </p:cNvPr>
          <p:cNvSpPr>
            <a:spLocks noChangeArrowheads="1"/>
          </p:cNvSpPr>
          <p:nvPr/>
        </p:nvSpPr>
        <p:spPr bwMode="auto">
          <a:xfrm>
            <a:off x="2313245" y="4229944"/>
            <a:ext cx="20637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a:spcBef>
                <a:spcPct val="0"/>
              </a:spcBef>
              <a:buFontTx/>
              <a:buNone/>
            </a:pPr>
            <a:r>
              <a:rPr lang="fr-FR" altLang="en-FR" sz="1600"/>
              <a:t>Iléon</a:t>
            </a:r>
          </a:p>
          <a:p>
            <a:pPr algn="r">
              <a:spcBef>
                <a:spcPct val="0"/>
              </a:spcBef>
              <a:buFontTx/>
              <a:buNone/>
            </a:pPr>
            <a:r>
              <a:rPr lang="fr-FR" altLang="en-FR" sz="1600"/>
              <a:t>(anses verticales)</a:t>
            </a:r>
          </a:p>
        </p:txBody>
      </p:sp>
      <p:sp>
        <p:nvSpPr>
          <p:cNvPr id="11" name="ZoneTexte 12">
            <a:extLst>
              <a:ext uri="{FF2B5EF4-FFF2-40B4-BE49-F238E27FC236}">
                <a16:creationId xmlns:a16="http://schemas.microsoft.com/office/drawing/2014/main" id="{8B9E6943-4AD7-E646-A7B2-D0873C323062}"/>
              </a:ext>
            </a:extLst>
          </p:cNvPr>
          <p:cNvSpPr txBox="1">
            <a:spLocks noChangeArrowheads="1"/>
          </p:cNvSpPr>
          <p:nvPr/>
        </p:nvSpPr>
        <p:spPr bwMode="auto">
          <a:xfrm>
            <a:off x="7977445" y="5312619"/>
            <a:ext cx="1741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en-FR" sz="1600"/>
              <a:t>Vue antérieure</a:t>
            </a:r>
          </a:p>
        </p:txBody>
      </p:sp>
      <p:sp>
        <p:nvSpPr>
          <p:cNvPr id="12" name="Line 17">
            <a:extLst>
              <a:ext uri="{FF2B5EF4-FFF2-40B4-BE49-F238E27FC236}">
                <a16:creationId xmlns:a16="http://schemas.microsoft.com/office/drawing/2014/main" id="{EB38BBCF-EB23-F046-86DC-D46D929FE504}"/>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4" name="Line 18">
            <a:extLst>
              <a:ext uri="{FF2B5EF4-FFF2-40B4-BE49-F238E27FC236}">
                <a16:creationId xmlns:a16="http://schemas.microsoft.com/office/drawing/2014/main" id="{BC47EE0E-BA3E-3444-B4D7-F8235E2CC4AC}"/>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5" name="Text Box 19">
            <a:extLst>
              <a:ext uri="{FF2B5EF4-FFF2-40B4-BE49-F238E27FC236}">
                <a16:creationId xmlns:a16="http://schemas.microsoft.com/office/drawing/2014/main" id="{99AD2C37-F4D2-8B4F-8C3D-74AF88E9D82C}"/>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16" name="Text Box 20">
            <a:extLst>
              <a:ext uri="{FF2B5EF4-FFF2-40B4-BE49-F238E27FC236}">
                <a16:creationId xmlns:a16="http://schemas.microsoft.com/office/drawing/2014/main" id="{A560B372-B149-1A41-B469-3E32EE028862}"/>
              </a:ext>
            </a:extLst>
          </p:cNvPr>
          <p:cNvSpPr txBox="1">
            <a:spLocks noChangeArrowheads="1"/>
          </p:cNvSpPr>
          <p:nvPr/>
        </p:nvSpPr>
        <p:spPr bwMode="auto">
          <a:xfrm>
            <a:off x="10720992" y="5973878"/>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17" name="Text Box 15">
            <a:extLst>
              <a:ext uri="{FF2B5EF4-FFF2-40B4-BE49-F238E27FC236}">
                <a16:creationId xmlns:a16="http://schemas.microsoft.com/office/drawing/2014/main" id="{BD8E4918-13FB-6E4F-98C1-E33DC021628E}"/>
              </a:ext>
            </a:extLst>
          </p:cNvPr>
          <p:cNvSpPr txBox="1">
            <a:spLocks noChangeArrowheads="1"/>
          </p:cNvSpPr>
          <p:nvPr/>
        </p:nvSpPr>
        <p:spPr bwMode="auto">
          <a:xfrm>
            <a:off x="916111" y="1614791"/>
            <a:ext cx="3038044"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Organisation :</a:t>
            </a:r>
          </a:p>
          <a:p>
            <a:pPr eaLnBrk="1" hangingPunct="1"/>
            <a:r>
              <a:rPr lang="fr-FR" sz="1600" dirty="0">
                <a:latin typeface="+mn-lt"/>
              </a:rPr>
              <a:t>Intestin grêle fixe </a:t>
            </a:r>
          </a:p>
          <a:p>
            <a:pPr eaLnBrk="1" hangingPunct="1"/>
            <a:r>
              <a:rPr lang="fr-FR" sz="1600" dirty="0">
                <a:latin typeface="+mn-lt"/>
              </a:rPr>
              <a:t>= duodénum</a:t>
            </a:r>
          </a:p>
          <a:p>
            <a:pPr eaLnBrk="1" hangingPunct="1"/>
            <a:r>
              <a:rPr lang="fr-FR" sz="1600" dirty="0">
                <a:latin typeface="+mn-lt"/>
              </a:rPr>
              <a:t>Intestin grêle mobile </a:t>
            </a:r>
          </a:p>
          <a:p>
            <a:pPr eaLnBrk="1" hangingPunct="1"/>
            <a:r>
              <a:rPr lang="fr-FR" sz="1600" dirty="0">
                <a:latin typeface="+mn-lt"/>
              </a:rPr>
              <a:t>= </a:t>
            </a:r>
            <a:r>
              <a:rPr lang="fr-FR" sz="1600" dirty="0" err="1">
                <a:latin typeface="+mn-lt"/>
              </a:rPr>
              <a:t>jéjunm-iléon</a:t>
            </a:r>
            <a:r>
              <a:rPr lang="fr-FR" sz="1600" dirty="0">
                <a:latin typeface="+mn-lt"/>
              </a:rPr>
              <a:t> = 6 mètres !</a:t>
            </a:r>
          </a:p>
          <a:p>
            <a:pPr eaLnBrk="1" hangingPunct="1"/>
            <a:endParaRPr lang="fr-FR" sz="1600" dirty="0">
              <a:latin typeface="+mn-lt"/>
            </a:endParaRPr>
          </a:p>
          <a:p>
            <a:pPr eaLnBrk="1" hangingPunct="1"/>
            <a:r>
              <a:rPr lang="fr-FR" sz="1600" dirty="0">
                <a:latin typeface="+mn-lt"/>
              </a:rPr>
              <a:t>Rôle : </a:t>
            </a:r>
          </a:p>
          <a:p>
            <a:pPr eaLnBrk="1" hangingPunct="1"/>
            <a:r>
              <a:rPr lang="fr-FR" sz="1600" dirty="0">
                <a:latin typeface="+mn-lt"/>
              </a:rPr>
              <a:t>Absorption des nutriments</a:t>
            </a:r>
          </a:p>
        </p:txBody>
      </p:sp>
      <p:pic>
        <p:nvPicPr>
          <p:cNvPr id="18" name="Audio 17">
            <a:hlinkClick r:id="" action="ppaction://media"/>
            <a:extLst>
              <a:ext uri="{FF2B5EF4-FFF2-40B4-BE49-F238E27FC236}">
                <a16:creationId xmlns:a16="http://schemas.microsoft.com/office/drawing/2014/main" id="{AFAA0066-6EF9-9B44-876E-15F6F1EE95E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90632791"/>
      </p:ext>
    </p:extLst>
  </p:cSld>
  <p:clrMapOvr>
    <a:masterClrMapping/>
  </p:clrMapOvr>
  <mc:AlternateContent xmlns:mc="http://schemas.openxmlformats.org/markup-compatibility/2006">
    <mc:Choice xmlns:p14="http://schemas.microsoft.com/office/powerpoint/2010/main" Requires="p14">
      <p:transition spd="slow" p14:dur="2000" advTm="28307"/>
    </mc:Choice>
    <mc:Fallback>
      <p:transition spd="slow" advTm="28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extLst>
    <p:ext uri="{3A86A75C-4F4B-4683-9AE1-C65F6400EC91}">
      <p14:laserTraceLst xmlns:p14="http://schemas.microsoft.com/office/powerpoint/2010/main">
        <p14:tracePtLst>
          <p14:tracePt t="4281" x="6284913" y="6835775"/>
          <p14:tracePt t="4289" x="6284913" y="6821488"/>
          <p14:tracePt t="4305" x="6284913" y="6807200"/>
          <p14:tracePt t="4321" x="6284913" y="6792913"/>
          <p14:tracePt t="4346" x="6284913" y="6784975"/>
          <p14:tracePt t="4361" x="6284913" y="6770688"/>
          <p14:tracePt t="4378" x="6284913" y="6756400"/>
          <p14:tracePt t="4386" x="6284913" y="6742113"/>
          <p14:tracePt t="4410" x="6284913" y="6734175"/>
          <p14:tracePt t="4426" x="6284913" y="6719888"/>
          <p14:tracePt t="4507" x="6284913" y="6705600"/>
          <p14:tracePt t="4515" x="6299200" y="6705600"/>
          <p14:tracePt t="4524" x="6299200" y="6691313"/>
          <p14:tracePt t="4782" x="6299200" y="6683375"/>
          <p14:tracePt t="4791" x="6299200" y="6632575"/>
          <p14:tracePt t="4800" x="6299200" y="6581775"/>
          <p14:tracePt t="4805" x="6299200" y="6502400"/>
          <p14:tracePt t="4818" x="6284913" y="6437313"/>
          <p14:tracePt t="4822" x="6276975" y="6364288"/>
          <p14:tracePt t="4835" x="6262688" y="6327775"/>
          <p14:tracePt t="4838" x="6262688" y="6276975"/>
          <p14:tracePt t="4851" x="6248400" y="6226175"/>
          <p14:tracePt t="4854" x="6234113" y="6183313"/>
          <p14:tracePt t="4869" x="6234113" y="6146800"/>
          <p14:tracePt t="4872" x="6226175" y="6081713"/>
          <p14:tracePt t="4885" x="6211888" y="6059488"/>
          <p14:tracePt t="4888" x="6211888" y="6022975"/>
          <p14:tracePt t="4895" x="6211888" y="5980113"/>
          <p14:tracePt t="4903" x="6211888" y="5943600"/>
          <p14:tracePt t="4912" x="6211888" y="5907088"/>
          <p14:tracePt t="4919" x="6211888" y="5870575"/>
          <p14:tracePt t="4928" x="6211888" y="5819775"/>
          <p14:tracePt t="4936" x="6234113" y="5768975"/>
          <p14:tracePt t="4944" x="6248400" y="5718175"/>
          <p14:tracePt t="4952" x="6262688" y="5667375"/>
          <p14:tracePt t="4960" x="6276975" y="5602288"/>
          <p14:tracePt t="4968" x="6284913" y="5565775"/>
          <p14:tracePt t="4976" x="6299200" y="5500688"/>
          <p14:tracePt t="4984" x="6313488" y="5449888"/>
          <p14:tracePt t="4992" x="6335713" y="5399088"/>
          <p14:tracePt t="5000" x="6350000" y="5334000"/>
          <p14:tracePt t="5008" x="6364288" y="5260975"/>
          <p14:tracePt t="5017" x="6378575" y="5181600"/>
          <p14:tracePt t="5024" x="6386513" y="5108575"/>
          <p14:tracePt t="5033" x="6400800" y="5014913"/>
          <p14:tracePt t="5041" x="6415088" y="4927600"/>
          <p14:tracePt t="5049" x="6415088" y="4840288"/>
          <p14:tracePt t="5057" x="6429375" y="4775200"/>
          <p14:tracePt t="5066" x="6429375" y="4752975"/>
          <p14:tracePt t="5074" x="6429375" y="4702175"/>
          <p14:tracePt t="5082" x="6429375" y="4651375"/>
          <p14:tracePt t="5090" x="6429375" y="4622800"/>
          <p14:tracePt t="5098" x="6429375" y="4600575"/>
          <p14:tracePt t="5106" x="6429375" y="4586288"/>
          <p14:tracePt t="5114" x="6429375" y="4572000"/>
          <p14:tracePt t="5122" x="6429375" y="4557713"/>
          <p14:tracePt t="5457" x="6415088" y="4549775"/>
          <p14:tracePt t="5466" x="6400800" y="4535488"/>
          <p14:tracePt t="5473" x="6386513" y="4521200"/>
          <p14:tracePt t="5481" x="6378575" y="4506913"/>
          <p14:tracePt t="5489" x="6364288" y="4498975"/>
          <p14:tracePt t="5498" x="6350000" y="4484688"/>
          <p14:tracePt t="5505" x="6327775" y="4470400"/>
          <p14:tracePt t="5514" x="6299200" y="4433888"/>
          <p14:tracePt t="5522" x="6276975" y="4405313"/>
          <p14:tracePt t="5530" x="6262688" y="4405313"/>
          <p14:tracePt t="5538" x="6234113" y="4383088"/>
          <p14:tracePt t="5547" x="6211888" y="4354513"/>
          <p14:tracePt t="5554" x="6197600" y="4346575"/>
          <p14:tracePt t="5563" x="6183313" y="4318000"/>
          <p14:tracePt t="5570" x="6161088" y="4303713"/>
          <p14:tracePt t="5578" x="6146800" y="4295775"/>
          <p14:tracePt t="5586" x="6132513" y="4281488"/>
          <p14:tracePt t="5594" x="6110288" y="4252913"/>
          <p14:tracePt t="5602" x="6096000" y="4252913"/>
          <p14:tracePt t="5610" x="6081713" y="4244975"/>
          <p14:tracePt t="5618" x="6073775" y="4230688"/>
          <p14:tracePt t="5626" x="6073775" y="4216400"/>
          <p14:tracePt t="5634" x="6059488" y="4202113"/>
          <p14:tracePt t="5642" x="6045200" y="4194175"/>
          <p14:tracePt t="5658" x="6030913" y="4179888"/>
          <p14:tracePt t="5667" x="6022975" y="4165600"/>
          <p14:tracePt t="5682" x="6008688" y="4151313"/>
          <p14:tracePt t="5690" x="5994400" y="4151313"/>
          <p14:tracePt t="5699" x="5980113" y="4143375"/>
          <p14:tracePt t="5715" x="5972175" y="4129088"/>
          <p14:tracePt t="5731" x="5957888" y="4114800"/>
          <p14:tracePt t="5747" x="5943600" y="4100513"/>
          <p14:tracePt t="5755" x="5929313" y="4092575"/>
          <p14:tracePt t="5764" x="5921375" y="4078288"/>
          <p14:tracePt t="5771" x="5907088" y="4064000"/>
          <p14:tracePt t="5780" x="5892800" y="4064000"/>
          <p14:tracePt t="5788" x="5878513" y="4049713"/>
          <p14:tracePt t="5796" x="5870575" y="4041775"/>
          <p14:tracePt t="5804" x="5870575" y="4027488"/>
          <p14:tracePt t="5813" x="5856288" y="4013200"/>
          <p14:tracePt t="5820" x="5842000" y="3998913"/>
          <p14:tracePt t="5829" x="5827713" y="3990975"/>
          <p14:tracePt t="5837" x="5819775" y="3990975"/>
          <p14:tracePt t="5844" x="5819775" y="3976688"/>
          <p14:tracePt t="5852" x="5805488" y="3976688"/>
          <p14:tracePt t="5860" x="5791200" y="3962400"/>
          <p14:tracePt t="5876" x="5776913" y="3962400"/>
          <p14:tracePt t="5885" x="5776913" y="3948113"/>
          <p14:tracePt t="5901" x="5768975" y="3940175"/>
          <p14:tracePt t="5909" x="5754688" y="3940175"/>
          <p14:tracePt t="5917" x="5754688" y="3925888"/>
          <p14:tracePt t="5925" x="5740400" y="3911600"/>
          <p14:tracePt t="5941" x="5726113" y="3897313"/>
          <p14:tracePt t="5950" x="5718175" y="3889375"/>
          <p14:tracePt t="5959" x="5718175" y="3875088"/>
          <p14:tracePt t="5966" x="5703888" y="3860800"/>
          <p14:tracePt t="5974" x="5703888" y="3846513"/>
          <p14:tracePt t="5983" x="5689600" y="3838575"/>
          <p14:tracePt t="5990" x="5689600" y="3824288"/>
          <p14:tracePt t="5998" x="5675313" y="3810000"/>
          <p14:tracePt t="6006" x="5675313" y="3795713"/>
          <p14:tracePt t="6014" x="5667375" y="3787775"/>
          <p14:tracePt t="6022" x="5653088" y="3773488"/>
          <p14:tracePt t="6031" x="5653088" y="3759200"/>
          <p14:tracePt t="6039" x="5638800" y="3759200"/>
          <p14:tracePt t="6047" x="5624513" y="3744913"/>
          <p14:tracePt t="6055" x="5616575" y="3736975"/>
          <p14:tracePt t="6064" x="5616575" y="3722688"/>
          <p14:tracePt t="6071" x="5602288" y="3708400"/>
          <p14:tracePt t="6080" x="5602288" y="3694113"/>
          <p14:tracePt t="6096" x="5588000" y="3686175"/>
          <p14:tracePt t="6103" x="5588000" y="3671888"/>
          <p14:tracePt t="6119" x="5588000" y="3657600"/>
          <p14:tracePt t="6135" x="5588000" y="3643313"/>
          <p14:tracePt t="6152" x="5588000" y="3635375"/>
          <p14:tracePt t="6160" x="5588000" y="3621088"/>
          <p14:tracePt t="6168" x="5588000" y="3606800"/>
          <p14:tracePt t="6183" x="5588000" y="3592513"/>
          <p14:tracePt t="6192" x="5588000" y="3584575"/>
          <p14:tracePt t="6200" x="5588000" y="3570288"/>
          <p14:tracePt t="6208" x="5588000" y="3556000"/>
          <p14:tracePt t="6224" x="5588000" y="3541713"/>
          <p14:tracePt t="6232" x="5588000" y="3533775"/>
          <p14:tracePt t="6248" x="5588000" y="3519488"/>
          <p14:tracePt t="6265" x="5588000" y="3505200"/>
          <p14:tracePt t="6281" x="5588000" y="3490913"/>
          <p14:tracePt t="6289" x="5588000" y="3482975"/>
          <p14:tracePt t="6305" x="5588000" y="3468688"/>
          <p14:tracePt t="6321" x="5588000" y="3454400"/>
          <p14:tracePt t="6330" x="5588000" y="3440113"/>
          <p14:tracePt t="12693" x="5588000" y="3432175"/>
          <p14:tracePt t="12725" x="5588000" y="3417888"/>
          <p14:tracePt t="12758" x="5588000" y="3403600"/>
          <p14:tracePt t="12782" x="5588000" y="3389313"/>
          <p14:tracePt t="12815" x="5588000" y="3381375"/>
          <p14:tracePt t="12839" x="5588000" y="3367088"/>
          <p14:tracePt t="12848" x="5602288" y="3367088"/>
          <p14:tracePt t="12864" x="5602288" y="3352800"/>
          <p14:tracePt t="12879" x="5616575" y="3352800"/>
          <p14:tracePt t="12887" x="5616575" y="3338513"/>
          <p14:tracePt t="12903" x="5624513" y="3338513"/>
          <p14:tracePt t="12918" x="5624513" y="3330575"/>
          <p14:tracePt t="12927" x="5638800" y="3330575"/>
          <p14:tracePt t="12952" x="5653088" y="3330575"/>
          <p14:tracePt t="12976" x="5667375" y="3316288"/>
          <p14:tracePt t="12992" x="5675313" y="3316288"/>
          <p14:tracePt t="13008" x="5689600" y="3316288"/>
          <p14:tracePt t="13016" x="5703888" y="3316288"/>
          <p14:tracePt t="13032" x="5718175" y="3316288"/>
          <p14:tracePt t="13040" x="5718175" y="3302000"/>
          <p14:tracePt t="13048" x="5726113" y="3302000"/>
          <p14:tracePt t="13065" x="5740400" y="3302000"/>
          <p14:tracePt t="13073" x="5754688" y="3302000"/>
          <p14:tracePt t="13081" x="5768975" y="3302000"/>
          <p14:tracePt t="13097" x="5776913" y="3302000"/>
          <p14:tracePt t="13105" x="5805488" y="3302000"/>
          <p14:tracePt t="13114" x="5819775" y="3287713"/>
          <p14:tracePt t="13121" x="5827713" y="3287713"/>
          <p14:tracePt t="13130" x="5842000" y="3287713"/>
          <p14:tracePt t="13138" x="5856288" y="3287713"/>
          <p14:tracePt t="13146" x="5870575" y="3287713"/>
          <p14:tracePt t="13154" x="5878513" y="3287713"/>
          <p14:tracePt t="13163" x="5892800" y="3287713"/>
          <p14:tracePt t="13170" x="5907088" y="3287713"/>
          <p14:tracePt t="13180" x="5921375" y="3287713"/>
          <p14:tracePt t="13187" x="5929313" y="3287713"/>
          <p14:tracePt t="13196" x="5943600" y="3287713"/>
          <p14:tracePt t="13203" x="5957888" y="3287713"/>
          <p14:tracePt t="13211" x="5980113" y="3287713"/>
          <p14:tracePt t="13218" x="5994400" y="3287713"/>
          <p14:tracePt t="13226" x="6008688" y="3287713"/>
          <p14:tracePt t="13234" x="6022975" y="3287713"/>
          <p14:tracePt t="13243" x="6045200" y="3287713"/>
          <p14:tracePt t="13250" x="6059488" y="3287713"/>
          <p14:tracePt t="13259" x="6096000" y="3287713"/>
          <p14:tracePt t="13267" x="6124575" y="3287713"/>
          <p14:tracePt t="13275" x="6146800" y="3287713"/>
          <p14:tracePt t="13283" x="6175375" y="3279775"/>
          <p14:tracePt t="13291" x="6197600" y="3279775"/>
          <p14:tracePt t="13300" x="6248400" y="3279775"/>
          <p14:tracePt t="13307" x="6276975" y="3279775"/>
          <p14:tracePt t="13316" x="6327775" y="3279775"/>
          <p14:tracePt t="13323" x="6364288" y="3279775"/>
          <p14:tracePt t="13333" x="6400800" y="3265488"/>
          <p14:tracePt t="13341" x="6415088" y="3265488"/>
          <p14:tracePt t="13349" x="6480175" y="3265488"/>
          <p14:tracePt t="13356" x="6502400" y="3251200"/>
          <p14:tracePt t="13365" x="6530975" y="3251200"/>
          <p14:tracePt t="13373" x="6553200" y="3251200"/>
          <p14:tracePt t="13382" x="6589713" y="3236913"/>
          <p14:tracePt t="13389" x="6618288" y="3228975"/>
          <p14:tracePt t="13398" x="6640513" y="3228975"/>
          <p14:tracePt t="13405" x="6654800" y="3214688"/>
          <p14:tracePt t="13414" x="6669088" y="3214688"/>
          <p14:tracePt t="13421" x="6683375" y="3200400"/>
          <p14:tracePt t="13429" x="6691313" y="3200400"/>
          <p14:tracePt t="13444" x="6705600" y="3200400"/>
          <p14:tracePt t="13461" x="6705600" y="3186113"/>
          <p14:tracePt t="13494" x="6691313" y="3178175"/>
          <p14:tracePt t="13502" x="6683375" y="3178175"/>
          <p14:tracePt t="13509" x="6654800" y="3178175"/>
          <p14:tracePt t="13517" x="6632575" y="3163888"/>
          <p14:tracePt t="13526" x="6618288" y="3163888"/>
          <p14:tracePt t="13534" x="6581775" y="3163888"/>
          <p14:tracePt t="13542" x="6538913" y="3149600"/>
          <p14:tracePt t="13550" x="6530975" y="3149600"/>
          <p14:tracePt t="13558" x="6488113" y="3135313"/>
          <p14:tracePt t="13566" x="6465888" y="3135313"/>
          <p14:tracePt t="13574" x="6437313" y="3127375"/>
          <p14:tracePt t="13583" x="6400800" y="3127375"/>
          <p14:tracePt t="13591" x="6378575" y="3113088"/>
          <p14:tracePt t="13599" x="6350000" y="3113088"/>
          <p14:tracePt t="13607" x="6313488" y="3113088"/>
          <p14:tracePt t="13616" x="6284913" y="3113088"/>
          <p14:tracePt t="13624" x="6248400" y="3113088"/>
          <p14:tracePt t="13632" x="6234113" y="3113088"/>
          <p14:tracePt t="13639" x="6197600" y="3113088"/>
          <p14:tracePt t="13648" x="6175375" y="3113088"/>
          <p14:tracePt t="13656" x="6161088" y="3113088"/>
          <p14:tracePt t="13664" x="6132513" y="3113088"/>
          <p14:tracePt t="13672" x="6124575" y="3113088"/>
          <p14:tracePt t="13681" x="6096000" y="3113088"/>
          <p14:tracePt t="13688" x="6081713" y="3113088"/>
          <p14:tracePt t="13697" x="6073775" y="3127375"/>
          <p14:tracePt t="13703" x="6059488" y="3127375"/>
          <p14:tracePt t="13713" x="6045200" y="3135313"/>
          <p14:tracePt t="13719" x="6030913" y="3135313"/>
          <p14:tracePt t="13730" x="6022975" y="3149600"/>
          <p14:tracePt t="13736" x="6008688" y="3149600"/>
          <p14:tracePt t="13746" x="5994400" y="3149600"/>
          <p14:tracePt t="13752" x="5980113" y="3163888"/>
          <p14:tracePt t="13764" x="5972175" y="3178175"/>
          <p14:tracePt t="13769" x="5957888" y="3186113"/>
          <p14:tracePt t="13780" x="5943600" y="3186113"/>
          <p14:tracePt t="13785" x="5929313" y="3200400"/>
          <p14:tracePt t="13796" x="5907088" y="3214688"/>
          <p14:tracePt t="13801" x="5892800" y="3228975"/>
          <p14:tracePt t="13813" x="5870575" y="3236913"/>
          <p14:tracePt t="13818" x="5856288" y="3251200"/>
          <p14:tracePt t="13829" x="5827713" y="3265488"/>
          <p14:tracePt t="13834" x="5805488" y="3279775"/>
          <p14:tracePt t="13847" x="5776913" y="3287713"/>
          <p14:tracePt t="13852" x="5768975" y="3302000"/>
          <p14:tracePt t="13863" x="5740400" y="3302000"/>
          <p14:tracePt t="13867" x="5718175" y="3316288"/>
          <p14:tracePt t="13881" x="5703888" y="3330575"/>
          <p14:tracePt t="13885" x="5689600" y="3330575"/>
          <p14:tracePt t="13896" x="5667375" y="3338513"/>
          <p14:tracePt t="13901" x="5653088" y="3338513"/>
          <p14:tracePt t="13913" x="5638800" y="3338513"/>
          <p14:tracePt t="13917" x="5638800" y="3352800"/>
          <p14:tracePt t="13930" x="5624513" y="3352800"/>
          <p14:tracePt t="13938" x="5616575" y="3352800"/>
          <p14:tracePt t="14011" x="5616575" y="3338513"/>
          <p14:tracePt t="14018" x="5624513" y="3338513"/>
          <p14:tracePt t="14027" x="5638800" y="3330575"/>
          <p14:tracePt t="14035" x="5653088" y="3330575"/>
          <p14:tracePt t="14043" x="5689600" y="3316288"/>
          <p14:tracePt t="14051" x="5703888" y="3302000"/>
          <p14:tracePt t="14059" x="5726113" y="3302000"/>
          <p14:tracePt t="14067" x="5740400" y="3302000"/>
          <p14:tracePt t="14075" x="5768975" y="3302000"/>
          <p14:tracePt t="14083" x="5805488" y="3287713"/>
          <p14:tracePt t="14091" x="5819775" y="3287713"/>
          <p14:tracePt t="14100" x="5842000" y="3287713"/>
          <p14:tracePt t="14108" x="5856288" y="3287713"/>
          <p14:tracePt t="14116" x="5878513" y="3287713"/>
          <p14:tracePt t="14124" x="5892800" y="3287713"/>
          <p14:tracePt t="14132" x="5921375" y="3287713"/>
          <p14:tracePt t="14140" x="5929313" y="3287713"/>
          <p14:tracePt t="14149" x="5943600" y="3287713"/>
          <p14:tracePt t="14156" x="5957888" y="3302000"/>
          <p14:tracePt t="14166" x="5980113" y="3302000"/>
          <p14:tracePt t="14173" x="5994400" y="3316288"/>
          <p14:tracePt t="14182" x="6008688" y="3316288"/>
          <p14:tracePt t="14189" x="6030913" y="3330575"/>
          <p14:tracePt t="14198" x="6059488" y="3330575"/>
          <p14:tracePt t="14205" x="6073775" y="3338513"/>
          <p14:tracePt t="14214" x="6081713" y="3352800"/>
          <p14:tracePt t="14221" x="6110288" y="3352800"/>
          <p14:tracePt t="14230" x="6124575" y="3367088"/>
          <p14:tracePt t="14237" x="6146800" y="3381375"/>
          <p14:tracePt t="14247" x="6161088" y="3381375"/>
          <p14:tracePt t="14253" x="6183313" y="3389313"/>
          <p14:tracePt t="14263" x="6211888" y="3389313"/>
          <p14:tracePt t="14270" x="6226175" y="3403600"/>
          <p14:tracePt t="14279" x="6248400" y="3403600"/>
          <p14:tracePt t="14286" x="6262688" y="3417888"/>
          <p14:tracePt t="14297" x="6299200" y="3417888"/>
          <p14:tracePt t="14302" x="6313488" y="3417888"/>
          <p14:tracePt t="14312" x="6335713" y="3417888"/>
          <p14:tracePt t="14318" x="6364288" y="3417888"/>
          <p14:tracePt t="14330" x="6415088" y="3417888"/>
          <p14:tracePt t="14334" x="6429375" y="3417888"/>
          <p14:tracePt t="14347" x="6465888" y="3417888"/>
          <p14:tracePt t="14352" x="6488113" y="3417888"/>
          <p14:tracePt t="14363" x="6516688" y="3417888"/>
          <p14:tracePt t="14368" x="6538913" y="3417888"/>
          <p14:tracePt t="14380" x="6581775" y="3417888"/>
          <p14:tracePt t="14384" x="6589713" y="3417888"/>
          <p14:tracePt t="14397" x="6618288" y="3403600"/>
          <p14:tracePt t="14401" x="6632575" y="3403600"/>
          <p14:tracePt t="14413" x="6654800" y="3389313"/>
          <p14:tracePt t="14423" x="6669088" y="3381375"/>
          <p14:tracePt t="14432" x="6683375" y="3381375"/>
          <p14:tracePt t="14439" x="6691313" y="3367088"/>
          <p14:tracePt t="14448" x="6705600" y="3367088"/>
          <p14:tracePt t="14456" x="6705600" y="3352800"/>
          <p14:tracePt t="14465" x="6719888" y="3352800"/>
          <p14:tracePt t="14487" x="6719888" y="3338513"/>
          <p14:tracePt t="14496" x="6734175" y="3338513"/>
          <p14:tracePt t="14520" x="6734175" y="3330575"/>
          <p14:tracePt t="14535" x="6734175" y="3316288"/>
          <p14:tracePt t="14552" x="6734175" y="3302000"/>
          <p14:tracePt t="14568" x="6705600" y="3287713"/>
          <p14:tracePt t="14577" x="6691313" y="3287713"/>
          <p14:tracePt t="14585" x="6683375" y="3287713"/>
          <p14:tracePt t="14593" x="6640513" y="3279775"/>
          <p14:tracePt t="14601" x="6604000" y="3279775"/>
          <p14:tracePt t="14609" x="6589713" y="3279775"/>
          <p14:tracePt t="14617" x="6530975" y="3279775"/>
          <p14:tracePt t="14625" x="6516688" y="3279775"/>
          <p14:tracePt t="14633" x="6480175" y="3279775"/>
          <p14:tracePt t="14641" x="6451600" y="3279775"/>
          <p14:tracePt t="14649" x="6415088" y="3279775"/>
          <p14:tracePt t="14657" x="6386513" y="3287713"/>
          <p14:tracePt t="14666" x="6364288" y="3302000"/>
          <p14:tracePt t="14674" x="6350000" y="3302000"/>
          <p14:tracePt t="14683" x="6327775" y="3316288"/>
          <p14:tracePt t="14690" x="6313488" y="3316288"/>
          <p14:tracePt t="14699" x="6313488" y="3330575"/>
          <p14:tracePt t="14706" x="6299200" y="3330575"/>
          <p14:tracePt t="14715" x="6284913" y="3338513"/>
          <p14:tracePt t="14730" x="6284913" y="3352800"/>
          <p14:tracePt t="14738" x="6276975" y="3352800"/>
          <p14:tracePt t="14747" x="6276975" y="3367088"/>
          <p14:tracePt t="14754" x="6262688" y="3381375"/>
          <p14:tracePt t="14770" x="6262688" y="3389313"/>
          <p14:tracePt t="14779" x="6262688" y="3403600"/>
          <p14:tracePt t="14803" x="6262688" y="3417888"/>
          <p14:tracePt t="14811" x="6262688" y="3432175"/>
          <p14:tracePt t="14827" x="6262688" y="3440113"/>
          <p14:tracePt t="14835" x="6276975" y="3440113"/>
          <p14:tracePt t="14843" x="6276975" y="3454400"/>
          <p14:tracePt t="14852" x="6284913" y="3454400"/>
          <p14:tracePt t="14859" x="6299200" y="3468688"/>
          <p14:tracePt t="14867" x="6313488" y="3468688"/>
          <p14:tracePt t="14875" x="6327775" y="3482975"/>
          <p14:tracePt t="14883" x="6350000" y="3490913"/>
          <p14:tracePt t="14892" x="6364288" y="3490913"/>
          <p14:tracePt t="14900" x="6378575" y="3490913"/>
          <p14:tracePt t="14908" x="6400800" y="3505200"/>
          <p14:tracePt t="14916" x="6415088" y="3505200"/>
          <p14:tracePt t="14924" x="6437313" y="3519488"/>
          <p14:tracePt t="14932" x="6451600" y="3519488"/>
          <p14:tracePt t="14940" x="6480175" y="3533775"/>
          <p14:tracePt t="14949" x="6488113" y="3533775"/>
          <p14:tracePt t="14956" x="6502400" y="3541713"/>
          <p14:tracePt t="14966" x="6516688" y="3541713"/>
          <p14:tracePt t="14973" x="6530975" y="3556000"/>
          <p14:tracePt t="14982" x="6538913" y="3570288"/>
          <p14:tracePt t="14989" x="6553200" y="3570288"/>
          <p14:tracePt t="14998" x="6567488" y="3584575"/>
          <p14:tracePt t="15005" x="6581775" y="3592513"/>
          <p14:tracePt t="15014" x="6589713" y="3592513"/>
          <p14:tracePt t="15022" x="6589713" y="3606800"/>
          <p14:tracePt t="15031" x="6604000" y="3606800"/>
          <p14:tracePt t="15037" x="6604000" y="3621088"/>
          <p14:tracePt t="15046" x="6618288" y="3621088"/>
          <p14:tracePt t="15053" x="6618288" y="3635375"/>
          <p14:tracePt t="15063" x="6632575" y="3643313"/>
          <p14:tracePt t="15077" x="6632575" y="3657600"/>
          <p14:tracePt t="15085" x="6640513" y="3671888"/>
          <p14:tracePt t="15101" x="6640513" y="3686175"/>
          <p14:tracePt t="15109" x="6654800" y="3694113"/>
          <p14:tracePt t="15118" x="6654800" y="3708400"/>
          <p14:tracePt t="15126" x="6654800" y="3722688"/>
          <p14:tracePt t="15142" x="6669088" y="3736975"/>
          <p14:tracePt t="15150" x="6669088" y="3744913"/>
          <p14:tracePt t="15166" x="6683375" y="3759200"/>
          <p14:tracePt t="15175" x="6683375" y="3773488"/>
          <p14:tracePt t="15190" x="6691313" y="3787775"/>
          <p14:tracePt t="15199" x="6691313" y="3795713"/>
          <p14:tracePt t="15214" x="6691313" y="3810000"/>
          <p14:tracePt t="15222" x="6705600" y="3824288"/>
          <p14:tracePt t="15231" x="6705600" y="3838575"/>
          <p14:tracePt t="15246" x="6705600" y="3846513"/>
          <p14:tracePt t="15255" x="6719888" y="3875088"/>
          <p14:tracePt t="15264" x="6719888" y="3889375"/>
          <p14:tracePt t="15271" x="6719888" y="3897313"/>
          <p14:tracePt t="15280" x="6719888" y="3911600"/>
          <p14:tracePt t="15288" x="6734175" y="3925888"/>
          <p14:tracePt t="15296" x="6734175" y="3940175"/>
          <p14:tracePt t="15303" x="6734175" y="3962400"/>
          <p14:tracePt t="15313" x="6734175" y="3976688"/>
          <p14:tracePt t="15320" x="6734175" y="3990975"/>
          <p14:tracePt t="15328" x="6742113" y="3998913"/>
          <p14:tracePt t="15336" x="6742113" y="4013200"/>
          <p14:tracePt t="15344" x="6742113" y="4041775"/>
          <p14:tracePt t="15352" x="6742113" y="4049713"/>
          <p14:tracePt t="15360" x="6742113" y="4064000"/>
          <p14:tracePt t="15368" x="6742113" y="4078288"/>
          <p14:tracePt t="15376" x="6742113" y="4092575"/>
          <p14:tracePt t="15384" x="6756400" y="4100513"/>
          <p14:tracePt t="15393" x="6756400" y="4114800"/>
          <p14:tracePt t="15401" x="6756400" y="4129088"/>
          <p14:tracePt t="15409" x="6756400" y="4143375"/>
          <p14:tracePt t="15417" x="6756400" y="4151313"/>
          <p14:tracePt t="15425" x="6756400" y="4165600"/>
          <p14:tracePt t="15433" x="6756400" y="4179888"/>
          <p14:tracePt t="15441" x="6756400" y="4194175"/>
          <p14:tracePt t="15450" x="6756400" y="4216400"/>
          <p14:tracePt t="15457" x="6756400" y="4230688"/>
          <p14:tracePt t="15466" x="6756400" y="4252913"/>
          <p14:tracePt t="15473" x="6756400" y="4267200"/>
          <p14:tracePt t="15482" x="6756400" y="4295775"/>
          <p14:tracePt t="15490" x="6756400" y="4303713"/>
          <p14:tracePt t="15499" x="6756400" y="4332288"/>
          <p14:tracePt t="15507" x="6756400" y="4346575"/>
          <p14:tracePt t="15515" x="6756400" y="4368800"/>
          <p14:tracePt t="15529" x="6756400" y="4383088"/>
          <p14:tracePt t="15538" x="6756400" y="4397375"/>
          <p14:tracePt t="15547" x="6756400" y="4405313"/>
          <p14:tracePt t="15554" x="6756400" y="4419600"/>
          <p14:tracePt t="15563" x="6756400" y="4433888"/>
          <p14:tracePt t="15571" x="6756400" y="4448175"/>
          <p14:tracePt t="15579" x="6756400" y="4456113"/>
          <p14:tracePt t="15586" x="6756400" y="4470400"/>
          <p14:tracePt t="15594" x="6756400" y="4484688"/>
          <p14:tracePt t="15603" x="6756400" y="4506913"/>
          <p14:tracePt t="15611" x="6756400" y="4521200"/>
          <p14:tracePt t="15618" x="6756400" y="4535488"/>
          <p14:tracePt t="15627" x="6756400" y="4549775"/>
          <p14:tracePt t="15634" x="6756400" y="4557713"/>
          <p14:tracePt t="15643" x="6756400" y="4572000"/>
          <p14:tracePt t="15651" x="6756400" y="4586288"/>
          <p14:tracePt t="15659" x="6756400" y="4600575"/>
          <p14:tracePt t="15667" x="6742113" y="4608513"/>
          <p14:tracePt t="15675" x="6742113" y="4622800"/>
          <p14:tracePt t="15683" x="6734175" y="4637088"/>
          <p14:tracePt t="15691" x="6719888" y="4651375"/>
          <p14:tracePt t="15700" x="6705600" y="4659313"/>
          <p14:tracePt t="15708" x="6691313" y="4673600"/>
          <p14:tracePt t="15716" x="6683375" y="4702175"/>
          <p14:tracePt t="15724" x="6669088" y="4710113"/>
          <p14:tracePt t="15732" x="6654800" y="4724400"/>
          <p14:tracePt t="15740" x="6640513" y="4738688"/>
          <p14:tracePt t="15749" x="6618288" y="4738688"/>
          <p14:tracePt t="15756" x="6604000" y="4752975"/>
          <p14:tracePt t="15766" x="6589713" y="4760913"/>
          <p14:tracePt t="15773" x="6581775" y="4760913"/>
          <p14:tracePt t="15781" x="6567488" y="4775200"/>
          <p14:tracePt t="15790" x="6538913" y="4775200"/>
          <p14:tracePt t="15797" x="6530975" y="4789488"/>
          <p14:tracePt t="15806" x="6516688" y="4803775"/>
          <p14:tracePt t="15814" x="6502400" y="4803775"/>
          <p14:tracePt t="15822" x="6488113" y="4803775"/>
          <p14:tracePt t="15831" x="6480175" y="4811713"/>
          <p14:tracePt t="15838" x="6451600" y="4811713"/>
          <p14:tracePt t="15846" x="6437313" y="4811713"/>
          <p14:tracePt t="15853" x="6415088" y="4811713"/>
          <p14:tracePt t="15863" x="6400800" y="4811713"/>
          <p14:tracePt t="15869" x="6378575" y="4811713"/>
          <p14:tracePt t="15880" x="6364288" y="4811713"/>
          <p14:tracePt t="15886" x="6327775" y="4789488"/>
          <p14:tracePt t="15895" x="6313488" y="4775200"/>
          <p14:tracePt t="15901" x="6284913" y="4752975"/>
          <p14:tracePt t="15913" x="6276975" y="4738688"/>
          <p14:tracePt t="15918" x="6262688" y="4710113"/>
          <p14:tracePt t="15930" x="6234113" y="4702175"/>
          <p14:tracePt t="15935" x="6226175" y="4687888"/>
          <p14:tracePt t="15947" x="6211888" y="4659313"/>
          <p14:tracePt t="15952" x="6197600" y="4651375"/>
          <p14:tracePt t="15964" x="6183313" y="4637088"/>
          <p14:tracePt t="15968" x="6175375" y="4622800"/>
          <p14:tracePt t="15980" x="6175375" y="4608513"/>
          <p14:tracePt t="15985" x="6175375" y="4600575"/>
          <p14:tracePt t="15997" x="6161088" y="4586288"/>
          <p14:tracePt t="16002" x="6161088" y="4557713"/>
          <p14:tracePt t="16013" x="6161088" y="4549775"/>
          <p14:tracePt t="16017" x="6161088" y="4535488"/>
          <p14:tracePt t="16029" x="6161088" y="4506913"/>
          <p14:tracePt t="16034" x="6161088" y="4498975"/>
          <p14:tracePt t="16047" x="6161088" y="4484688"/>
          <p14:tracePt t="16049" x="6161088" y="4470400"/>
          <p14:tracePt t="16056" x="6161088" y="4456113"/>
          <p14:tracePt t="16065" x="6161088" y="4448175"/>
          <p14:tracePt t="16072" x="6161088" y="4419600"/>
          <p14:tracePt t="16081" x="6175375" y="4405313"/>
          <p14:tracePt t="16088" x="6175375" y="4397375"/>
          <p14:tracePt t="16097" x="6175375" y="4368800"/>
          <p14:tracePt t="16104" x="6175375" y="4354513"/>
          <p14:tracePt t="16113" x="6175375" y="4332288"/>
          <p14:tracePt t="16120" x="6175375" y="4318000"/>
          <p14:tracePt t="16130" x="6175375" y="4295775"/>
          <p14:tracePt t="16136" x="6175375" y="4281488"/>
          <p14:tracePt t="16146" x="6175375" y="4252913"/>
          <p14:tracePt t="16160" x="6175375" y="4230688"/>
          <p14:tracePt t="16168" x="6161088" y="4230688"/>
          <p14:tracePt t="16176" x="6161088" y="4216400"/>
          <p14:tracePt t="16184" x="6146800" y="4202113"/>
          <p14:tracePt t="16192" x="6132513" y="4202113"/>
          <p14:tracePt t="16201" x="6110288" y="4194175"/>
          <p14:tracePt t="16209" x="6096000" y="4194175"/>
          <p14:tracePt t="16217" x="6081713" y="4194175"/>
          <p14:tracePt t="16225" x="6073775" y="4179888"/>
          <p14:tracePt t="16233" x="6045200" y="4179888"/>
          <p14:tracePt t="16241" x="6030913" y="4179888"/>
          <p14:tracePt t="16250" x="6022975" y="4165600"/>
          <p14:tracePt t="16258" x="5994400" y="4165600"/>
          <p14:tracePt t="16266" x="5980113" y="4165600"/>
          <p14:tracePt t="16273" x="5972175" y="4165600"/>
          <p14:tracePt t="16282" x="5957888" y="4165600"/>
          <p14:tracePt t="16290" x="5943600" y="4165600"/>
          <p14:tracePt t="16321" x="5929313" y="4165600"/>
          <p14:tracePt t="16330" x="5929313" y="4179888"/>
          <p14:tracePt t="16338" x="5929313" y="4194175"/>
          <p14:tracePt t="16347" x="5929313" y="4202113"/>
          <p14:tracePt t="16355" x="5929313" y="4230688"/>
          <p14:tracePt t="16364" x="5929313" y="4252913"/>
          <p14:tracePt t="16371" x="5943600" y="4267200"/>
          <p14:tracePt t="16381" x="5943600" y="4295775"/>
          <p14:tracePt t="16388" x="5957888" y="4318000"/>
          <p14:tracePt t="16397" x="5972175" y="4332288"/>
          <p14:tracePt t="16404" x="5972175" y="4346575"/>
          <p14:tracePt t="16413" x="5980113" y="4368800"/>
          <p14:tracePt t="16420" x="5980113" y="4383088"/>
          <p14:tracePt t="16430" x="5980113" y="4397375"/>
          <p14:tracePt t="16436" x="5980113" y="4405313"/>
          <p14:tracePt t="16444" x="5980113" y="4419600"/>
          <p14:tracePt t="16453" x="5980113" y="4448175"/>
          <p14:tracePt t="16461" x="5980113" y="4456113"/>
          <p14:tracePt t="16468" x="5980113" y="4470400"/>
          <p14:tracePt t="16477" x="5972175" y="4484688"/>
          <p14:tracePt t="16485" x="5957888" y="4498975"/>
          <p14:tracePt t="16493" x="5943600" y="4521200"/>
          <p14:tracePt t="16501" x="5929313" y="4521200"/>
          <p14:tracePt t="16509" x="5907088" y="4535488"/>
          <p14:tracePt t="16517" x="5892800" y="4535488"/>
          <p14:tracePt t="16525" x="5878513" y="4549775"/>
          <p14:tracePt t="16533" x="5870575" y="4549775"/>
          <p14:tracePt t="16541" x="5856288" y="4549775"/>
          <p14:tracePt t="16549" x="5827713" y="4549775"/>
          <p14:tracePt t="16557" x="5819775" y="4549775"/>
          <p14:tracePt t="16565" x="5805488" y="4549775"/>
          <p14:tracePt t="16573" x="5791200" y="4549775"/>
          <p14:tracePt t="16582" x="5776913" y="4549775"/>
          <p14:tracePt t="16590" x="5768975" y="4549775"/>
          <p14:tracePt t="16598" x="5754688" y="4549775"/>
          <p14:tracePt t="16613" x="5740400" y="4535488"/>
          <p14:tracePt t="16622" x="5726113" y="4521200"/>
          <p14:tracePt t="16631" x="5718175" y="4498975"/>
          <p14:tracePt t="16638" x="5718175" y="4484688"/>
          <p14:tracePt t="16648" x="5703888" y="4470400"/>
          <p14:tracePt t="16654" x="5703888" y="4448175"/>
          <p14:tracePt t="16664" x="5703888" y="4419600"/>
          <p14:tracePt t="16671" x="5703888" y="4397375"/>
          <p14:tracePt t="16680" x="5703888" y="4368800"/>
          <p14:tracePt t="16686" x="5703888" y="4332288"/>
          <p14:tracePt t="16696" x="5703888" y="4303713"/>
          <p14:tracePt t="16703" x="5703888" y="4281488"/>
          <p14:tracePt t="16711" x="5703888" y="4252913"/>
          <p14:tracePt t="16719" x="5718175" y="4202113"/>
          <p14:tracePt t="16727" x="5718175" y="4194175"/>
          <p14:tracePt t="16735" x="5718175" y="4151313"/>
          <p14:tracePt t="16743" x="5718175" y="4129088"/>
          <p14:tracePt t="16751" x="5718175" y="4114800"/>
          <p14:tracePt t="16759" x="5718175" y="4100513"/>
          <p14:tracePt t="16767" x="5718175" y="4092575"/>
          <p14:tracePt t="16775" x="5703888" y="4078288"/>
          <p14:tracePt t="16784" x="5689600" y="4064000"/>
          <p14:tracePt t="16792" x="5675313" y="4049713"/>
          <p14:tracePt t="16800" x="5667375" y="4049713"/>
          <p14:tracePt t="16808" x="5653088" y="4049713"/>
          <p14:tracePt t="16816" x="5638800" y="4049713"/>
          <p14:tracePt t="16825" x="5624513" y="4049713"/>
          <p14:tracePt t="16832" x="5602288" y="4049713"/>
          <p14:tracePt t="16840" x="5588000" y="4049713"/>
          <p14:tracePt t="16848" x="5573713" y="4049713"/>
          <p14:tracePt t="16856" x="5565775" y="4049713"/>
          <p14:tracePt t="16865" x="5551488" y="4064000"/>
          <p14:tracePt t="16879" x="5537200" y="4064000"/>
          <p14:tracePt t="16887" x="5522913" y="4078288"/>
          <p14:tracePt t="16903" x="5522913" y="4092575"/>
          <p14:tracePt t="16919" x="5522913" y="4114800"/>
          <p14:tracePt t="16929" x="5522913" y="4143375"/>
          <p14:tracePt t="16936" x="5522913" y="4165600"/>
          <p14:tracePt t="16944" x="5522913" y="4194175"/>
          <p14:tracePt t="16952" x="5522913" y="4216400"/>
          <p14:tracePt t="16961" x="5522913" y="4252913"/>
          <p14:tracePt t="16968" x="5522913" y="4281488"/>
          <p14:tracePt t="16977" x="5522913" y="4303713"/>
          <p14:tracePt t="16985" x="5522913" y="4332288"/>
          <p14:tracePt t="16993" x="5522913" y="4346575"/>
          <p14:tracePt t="17001" x="5522913" y="4368800"/>
          <p14:tracePt t="17009" x="5522913" y="4383088"/>
          <p14:tracePt t="17017" x="5522913" y="4397375"/>
          <p14:tracePt t="17025" x="5522913" y="4405313"/>
          <p14:tracePt t="17034" x="5522913" y="4419600"/>
          <p14:tracePt t="17041" x="5522913" y="4448175"/>
          <p14:tracePt t="17050" x="5522913" y="4456113"/>
          <p14:tracePt t="17058" x="5514975" y="4470400"/>
          <p14:tracePt t="17066" x="5500688" y="4484688"/>
          <p14:tracePt t="17074" x="5486400" y="4498975"/>
          <p14:tracePt t="17083" x="5464175" y="4506913"/>
          <p14:tracePt t="17091" x="5449888" y="4521200"/>
          <p14:tracePt t="17099" x="5435600" y="4521200"/>
          <p14:tracePt t="17107" x="5399088" y="4521200"/>
          <p14:tracePt t="17115" x="5384800" y="4521200"/>
          <p14:tracePt t="17123" x="5362575" y="4521200"/>
          <p14:tracePt t="17132" x="5348288" y="4521200"/>
          <p14:tracePt t="17139" x="5334000" y="4521200"/>
          <p14:tracePt t="17148" x="5319713" y="4521200"/>
          <p14:tracePt t="17155" x="5311775" y="4521200"/>
          <p14:tracePt t="17165" x="5297488" y="4506913"/>
          <p14:tracePt t="17179" x="5283200" y="4506913"/>
          <p14:tracePt t="17187" x="5283200" y="4498975"/>
          <p14:tracePt t="17197" x="5268913" y="4484688"/>
          <p14:tracePt t="17210" x="5268913" y="4470400"/>
          <p14:tracePt t="17226" x="5268913" y="4456113"/>
          <p14:tracePt t="17235" x="5268913" y="4433888"/>
          <p14:tracePt t="17243" x="5268913" y="4419600"/>
          <p14:tracePt t="17253" x="5268913" y="4397375"/>
          <p14:tracePt t="17260" x="5268913" y="4383088"/>
          <p14:tracePt t="17268" x="5268913" y="4354513"/>
          <p14:tracePt t="17276" x="5283200" y="4346575"/>
          <p14:tracePt t="17284" x="5297488" y="4332288"/>
          <p14:tracePt t="17292" x="5311775" y="4318000"/>
          <p14:tracePt t="17301" x="5319713" y="4303713"/>
          <p14:tracePt t="17309" x="5334000" y="4303713"/>
          <p14:tracePt t="17317" x="5348288" y="4295775"/>
          <p14:tracePt t="17325" x="5362575" y="4295775"/>
          <p14:tracePt t="17333" x="5384800" y="4281488"/>
          <p14:tracePt t="17341" x="5399088" y="4281488"/>
          <p14:tracePt t="17350" x="5413375" y="4281488"/>
          <p14:tracePt t="17357" x="5421313" y="4281488"/>
          <p14:tracePt t="17365" x="5435600" y="4281488"/>
          <p14:tracePt t="17388" x="5449888" y="4281488"/>
          <p14:tracePt t="25275" x="5486400" y="4281488"/>
          <p14:tracePt t="25283" x="5514975" y="4303713"/>
          <p14:tracePt t="25291" x="5551488" y="4332288"/>
          <p14:tracePt t="25300" x="5624513" y="4397375"/>
          <p14:tracePt t="25308" x="5703888" y="4433888"/>
          <p14:tracePt t="25316" x="5791200" y="4498975"/>
          <p14:tracePt t="25324" x="5892800" y="4572000"/>
          <p14:tracePt t="25333" x="6022975" y="4673600"/>
          <p14:tracePt t="25341" x="6161088" y="4775200"/>
          <p14:tracePt t="25350" x="6313488" y="4876800"/>
          <p14:tracePt t="25357" x="6480175" y="4992688"/>
          <p14:tracePt t="25367" x="6654800" y="5108575"/>
          <p14:tracePt t="25372" x="6792913" y="5195888"/>
          <p14:tracePt t="25384" x="6959600" y="5283200"/>
          <p14:tracePt t="25388" x="7112000" y="5334000"/>
          <p14:tracePt t="25401" x="7191375" y="5362575"/>
          <p14:tracePt t="25405" x="7292975" y="5384800"/>
          <p14:tracePt t="25418" x="7416800" y="5399088"/>
          <p14:tracePt t="25422" x="7504113" y="5413375"/>
          <p14:tracePt t="25434" x="7546975" y="5413375"/>
          <p14:tracePt t="25438" x="7605713" y="5413375"/>
          <p14:tracePt t="25450" x="7648575" y="5413375"/>
          <p14:tracePt t="25454" x="7685088" y="5413375"/>
          <p14:tracePt t="26636" x="7685088" y="5421313"/>
          <p14:tracePt t="26646" x="7685088" y="5449888"/>
          <p14:tracePt t="26653" x="7685088" y="5486400"/>
          <p14:tracePt t="26661" x="7670800" y="5537200"/>
          <p14:tracePt t="26670" x="7656513" y="5588000"/>
          <p14:tracePt t="26678" x="7634288" y="5653088"/>
          <p14:tracePt t="26686" x="7620000" y="5718175"/>
          <p14:tracePt t="26694" x="7597775" y="5776913"/>
          <p14:tracePt t="26702" x="7583488" y="5856288"/>
          <p14:tracePt t="26710" x="7546975" y="5980113"/>
          <p14:tracePt t="26719" x="7518400" y="6110288"/>
          <p14:tracePt t="26727" x="7496175" y="6234113"/>
          <p14:tracePt t="26735" x="7467600" y="6378575"/>
          <p14:tracePt t="26743" x="7453313" y="6516688"/>
          <p14:tracePt t="26751" x="7445375" y="6632575"/>
          <p14:tracePt t="26758" x="7431088" y="6705600"/>
          <p14:tracePt t="26767" x="7431088" y="6807200"/>
        </p14:tracePtLst>
      </p14:laserTrace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14</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h. Colon</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4">
            <a:extLst>
              <a:ext uri="{FF2B5EF4-FFF2-40B4-BE49-F238E27FC236}">
                <a16:creationId xmlns:a16="http://schemas.microsoft.com/office/drawing/2014/main" id="{4C25D4A8-9FC5-7242-A501-C069DAE96BC1}"/>
              </a:ext>
            </a:extLst>
          </p:cNvPr>
          <p:cNvGraphicFramePr>
            <a:graphicFrameLocks noChangeAspect="1"/>
          </p:cNvGraphicFramePr>
          <p:nvPr>
            <p:extLst>
              <p:ext uri="{D42A27DB-BD31-4B8C-83A1-F6EECF244321}">
                <p14:modId xmlns:p14="http://schemas.microsoft.com/office/powerpoint/2010/main" val="4132085282"/>
              </p:ext>
            </p:extLst>
          </p:nvPr>
        </p:nvGraphicFramePr>
        <p:xfrm>
          <a:off x="4585608" y="1143100"/>
          <a:ext cx="5687683" cy="5595350"/>
        </p:xfrm>
        <a:graphic>
          <a:graphicData uri="http://schemas.openxmlformats.org/presentationml/2006/ole">
            <mc:AlternateContent xmlns:mc="http://schemas.openxmlformats.org/markup-compatibility/2006">
              <mc:Choice xmlns:v="urn:schemas-microsoft-com:vml" Requires="v">
                <p:oleObj spid="_x0000_s7204" name="Image" r:id="rId7" imgW="3905250" imgH="3841750" progId="Photoshop.Image.7">
                  <p:embed/>
                </p:oleObj>
              </mc:Choice>
              <mc:Fallback>
                <p:oleObj name="Image" r:id="rId7" imgW="3905250" imgH="3841750" progId="Photoshop.Image.7">
                  <p:embed/>
                  <p:pic>
                    <p:nvPicPr>
                      <p:cNvPr id="45057" name="Object 4">
                        <a:extLst>
                          <a:ext uri="{FF2B5EF4-FFF2-40B4-BE49-F238E27FC236}">
                            <a16:creationId xmlns:a16="http://schemas.microsoft.com/office/drawing/2014/main" id="{B159807B-35D0-E044-84EC-155199F026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85608" y="1143100"/>
                        <a:ext cx="5687683" cy="55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Freeform 6">
            <a:extLst>
              <a:ext uri="{FF2B5EF4-FFF2-40B4-BE49-F238E27FC236}">
                <a16:creationId xmlns:a16="http://schemas.microsoft.com/office/drawing/2014/main" id="{76B3DB34-45DE-2F40-99A3-B51FB599B976}"/>
              </a:ext>
            </a:extLst>
          </p:cNvPr>
          <p:cNvSpPr>
            <a:spLocks/>
          </p:cNvSpPr>
          <p:nvPr/>
        </p:nvSpPr>
        <p:spPr bwMode="auto">
          <a:xfrm>
            <a:off x="5333501" y="2132377"/>
            <a:ext cx="1067100" cy="2789760"/>
          </a:xfrm>
          <a:custGeom>
            <a:avLst/>
            <a:gdLst>
              <a:gd name="T0" fmla="*/ 2147483646 w 809"/>
              <a:gd name="T1" fmla="*/ 2147483646 h 2116"/>
              <a:gd name="T2" fmla="*/ 2147483646 w 809"/>
              <a:gd name="T3" fmla="*/ 2147483646 h 2116"/>
              <a:gd name="T4" fmla="*/ 2147483646 w 809"/>
              <a:gd name="T5" fmla="*/ 2147483646 h 2116"/>
              <a:gd name="T6" fmla="*/ 2147483646 w 809"/>
              <a:gd name="T7" fmla="*/ 2147483646 h 2116"/>
              <a:gd name="T8" fmla="*/ 2147483646 w 809"/>
              <a:gd name="T9" fmla="*/ 2147483646 h 2116"/>
              <a:gd name="T10" fmla="*/ 2147483646 w 809"/>
              <a:gd name="T11" fmla="*/ 2147483646 h 2116"/>
              <a:gd name="T12" fmla="*/ 2147483646 w 809"/>
              <a:gd name="T13" fmla="*/ 2147483646 h 2116"/>
              <a:gd name="T14" fmla="*/ 2147483646 w 809"/>
              <a:gd name="T15" fmla="*/ 2147483646 h 2116"/>
              <a:gd name="T16" fmla="*/ 2147483646 w 809"/>
              <a:gd name="T17" fmla="*/ 2147483646 h 2116"/>
              <a:gd name="T18" fmla="*/ 2147483646 w 809"/>
              <a:gd name="T19" fmla="*/ 2147483646 h 2116"/>
              <a:gd name="T20" fmla="*/ 2147483646 w 809"/>
              <a:gd name="T21" fmla="*/ 2147483646 h 2116"/>
              <a:gd name="T22" fmla="*/ 2147483646 w 809"/>
              <a:gd name="T23" fmla="*/ 2147483646 h 2116"/>
              <a:gd name="T24" fmla="*/ 2147483646 w 809"/>
              <a:gd name="T25" fmla="*/ 2147483646 h 2116"/>
              <a:gd name="T26" fmla="*/ 2147483646 w 809"/>
              <a:gd name="T27" fmla="*/ 2147483646 h 2116"/>
              <a:gd name="T28" fmla="*/ 2147483646 w 809"/>
              <a:gd name="T29" fmla="*/ 2147483646 h 2116"/>
              <a:gd name="T30" fmla="*/ 2147483646 w 809"/>
              <a:gd name="T31" fmla="*/ 2147483646 h 2116"/>
              <a:gd name="T32" fmla="*/ 2147483646 w 809"/>
              <a:gd name="T33" fmla="*/ 2147483646 h 2116"/>
              <a:gd name="T34" fmla="*/ 2147483646 w 809"/>
              <a:gd name="T35" fmla="*/ 2147483646 h 2116"/>
              <a:gd name="T36" fmla="*/ 2147483646 w 809"/>
              <a:gd name="T37" fmla="*/ 2147483646 h 2116"/>
              <a:gd name="T38" fmla="*/ 2147483646 w 809"/>
              <a:gd name="T39" fmla="*/ 2147483646 h 2116"/>
              <a:gd name="T40" fmla="*/ 2147483646 w 809"/>
              <a:gd name="T41" fmla="*/ 2147483646 h 2116"/>
              <a:gd name="T42" fmla="*/ 2147483646 w 809"/>
              <a:gd name="T43" fmla="*/ 2147483646 h 2116"/>
              <a:gd name="T44" fmla="*/ 2147483646 w 809"/>
              <a:gd name="T45" fmla="*/ 2147483646 h 2116"/>
              <a:gd name="T46" fmla="*/ 2147483646 w 809"/>
              <a:gd name="T47" fmla="*/ 2147483646 h 2116"/>
              <a:gd name="T48" fmla="*/ 2147483646 w 809"/>
              <a:gd name="T49" fmla="*/ 2147483646 h 2116"/>
              <a:gd name="T50" fmla="*/ 2147483646 w 809"/>
              <a:gd name="T51" fmla="*/ 2147483646 h 2116"/>
              <a:gd name="T52" fmla="*/ 2147483646 w 809"/>
              <a:gd name="T53" fmla="*/ 2147483646 h 2116"/>
              <a:gd name="T54" fmla="*/ 2147483646 w 809"/>
              <a:gd name="T55" fmla="*/ 2147483646 h 2116"/>
              <a:gd name="T56" fmla="*/ 2147483646 w 809"/>
              <a:gd name="T57" fmla="*/ 2147483646 h 2116"/>
              <a:gd name="T58" fmla="*/ 2147483646 w 809"/>
              <a:gd name="T59" fmla="*/ 2147483646 h 2116"/>
              <a:gd name="T60" fmla="*/ 2147483646 w 809"/>
              <a:gd name="T61" fmla="*/ 2147483646 h 2116"/>
              <a:gd name="T62" fmla="*/ 2147483646 w 809"/>
              <a:gd name="T63" fmla="*/ 2147483646 h 2116"/>
              <a:gd name="T64" fmla="*/ 2147483646 w 809"/>
              <a:gd name="T65" fmla="*/ 2147483646 h 2116"/>
              <a:gd name="T66" fmla="*/ 2147483646 w 809"/>
              <a:gd name="T67" fmla="*/ 2147483646 h 2116"/>
              <a:gd name="T68" fmla="*/ 2147483646 w 809"/>
              <a:gd name="T69" fmla="*/ 2147483646 h 2116"/>
              <a:gd name="T70" fmla="*/ 2147483646 w 809"/>
              <a:gd name="T71" fmla="*/ 2147483646 h 2116"/>
              <a:gd name="T72" fmla="*/ 2147483646 w 809"/>
              <a:gd name="T73" fmla="*/ 2147483646 h 2116"/>
              <a:gd name="T74" fmla="*/ 2147483646 w 809"/>
              <a:gd name="T75" fmla="*/ 2147483646 h 2116"/>
              <a:gd name="T76" fmla="*/ 2147483646 w 809"/>
              <a:gd name="T77" fmla="*/ 2147483646 h 2116"/>
              <a:gd name="T78" fmla="*/ 2147483646 w 809"/>
              <a:gd name="T79" fmla="*/ 2147483646 h 2116"/>
              <a:gd name="T80" fmla="*/ 2147483646 w 809"/>
              <a:gd name="T81" fmla="*/ 2147483646 h 2116"/>
              <a:gd name="T82" fmla="*/ 2147483646 w 809"/>
              <a:gd name="T83" fmla="*/ 2147483646 h 21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09"/>
              <a:gd name="T127" fmla="*/ 0 h 2116"/>
              <a:gd name="T128" fmla="*/ 809 w 809"/>
              <a:gd name="T129" fmla="*/ 2116 h 21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09" h="2116">
                <a:moveTo>
                  <a:pt x="744" y="502"/>
                </a:moveTo>
                <a:cubicBezTo>
                  <a:pt x="790" y="527"/>
                  <a:pt x="753" y="541"/>
                  <a:pt x="750" y="556"/>
                </a:cubicBezTo>
                <a:cubicBezTo>
                  <a:pt x="747" y="571"/>
                  <a:pt x="728" y="568"/>
                  <a:pt x="726" y="592"/>
                </a:cubicBezTo>
                <a:cubicBezTo>
                  <a:pt x="724" y="616"/>
                  <a:pt x="743" y="662"/>
                  <a:pt x="738" y="700"/>
                </a:cubicBezTo>
                <a:cubicBezTo>
                  <a:pt x="733" y="738"/>
                  <a:pt x="696" y="782"/>
                  <a:pt x="696" y="820"/>
                </a:cubicBezTo>
                <a:cubicBezTo>
                  <a:pt x="696" y="858"/>
                  <a:pt x="733" y="894"/>
                  <a:pt x="738" y="928"/>
                </a:cubicBezTo>
                <a:cubicBezTo>
                  <a:pt x="743" y="962"/>
                  <a:pt x="734" y="1002"/>
                  <a:pt x="726" y="1024"/>
                </a:cubicBezTo>
                <a:cubicBezTo>
                  <a:pt x="718" y="1046"/>
                  <a:pt x="688" y="1041"/>
                  <a:pt x="690" y="1060"/>
                </a:cubicBezTo>
                <a:cubicBezTo>
                  <a:pt x="692" y="1079"/>
                  <a:pt x="732" y="1113"/>
                  <a:pt x="738" y="1138"/>
                </a:cubicBezTo>
                <a:cubicBezTo>
                  <a:pt x="744" y="1163"/>
                  <a:pt x="733" y="1183"/>
                  <a:pt x="726" y="1210"/>
                </a:cubicBezTo>
                <a:cubicBezTo>
                  <a:pt x="719" y="1237"/>
                  <a:pt x="696" y="1273"/>
                  <a:pt x="696" y="1300"/>
                </a:cubicBezTo>
                <a:cubicBezTo>
                  <a:pt x="696" y="1327"/>
                  <a:pt x="721" y="1345"/>
                  <a:pt x="726" y="1372"/>
                </a:cubicBezTo>
                <a:cubicBezTo>
                  <a:pt x="731" y="1399"/>
                  <a:pt x="718" y="1437"/>
                  <a:pt x="726" y="1462"/>
                </a:cubicBezTo>
                <a:cubicBezTo>
                  <a:pt x="734" y="1487"/>
                  <a:pt x="764" y="1497"/>
                  <a:pt x="774" y="1522"/>
                </a:cubicBezTo>
                <a:cubicBezTo>
                  <a:pt x="784" y="1547"/>
                  <a:pt x="786" y="1582"/>
                  <a:pt x="786" y="1612"/>
                </a:cubicBezTo>
                <a:cubicBezTo>
                  <a:pt x="786" y="1642"/>
                  <a:pt x="809" y="1656"/>
                  <a:pt x="774" y="1702"/>
                </a:cubicBezTo>
                <a:cubicBezTo>
                  <a:pt x="739" y="1748"/>
                  <a:pt x="646" y="1831"/>
                  <a:pt x="576" y="1888"/>
                </a:cubicBezTo>
                <a:cubicBezTo>
                  <a:pt x="506" y="1945"/>
                  <a:pt x="426" y="2008"/>
                  <a:pt x="354" y="2044"/>
                </a:cubicBezTo>
                <a:cubicBezTo>
                  <a:pt x="282" y="2080"/>
                  <a:pt x="191" y="2116"/>
                  <a:pt x="144" y="2104"/>
                </a:cubicBezTo>
                <a:cubicBezTo>
                  <a:pt x="97" y="2092"/>
                  <a:pt x="89" y="2018"/>
                  <a:pt x="72" y="1972"/>
                </a:cubicBezTo>
                <a:cubicBezTo>
                  <a:pt x="55" y="1926"/>
                  <a:pt x="44" y="1864"/>
                  <a:pt x="42" y="1828"/>
                </a:cubicBezTo>
                <a:cubicBezTo>
                  <a:pt x="40" y="1792"/>
                  <a:pt x="64" y="1777"/>
                  <a:pt x="60" y="1756"/>
                </a:cubicBezTo>
                <a:cubicBezTo>
                  <a:pt x="56" y="1735"/>
                  <a:pt x="27" y="1734"/>
                  <a:pt x="18" y="1702"/>
                </a:cubicBezTo>
                <a:cubicBezTo>
                  <a:pt x="9" y="1670"/>
                  <a:pt x="0" y="1613"/>
                  <a:pt x="6" y="1564"/>
                </a:cubicBezTo>
                <a:cubicBezTo>
                  <a:pt x="12" y="1515"/>
                  <a:pt x="52" y="1441"/>
                  <a:pt x="54" y="1408"/>
                </a:cubicBezTo>
                <a:cubicBezTo>
                  <a:pt x="56" y="1375"/>
                  <a:pt x="16" y="1402"/>
                  <a:pt x="18" y="1366"/>
                </a:cubicBezTo>
                <a:cubicBezTo>
                  <a:pt x="20" y="1330"/>
                  <a:pt x="53" y="1232"/>
                  <a:pt x="66" y="1192"/>
                </a:cubicBezTo>
                <a:cubicBezTo>
                  <a:pt x="79" y="1152"/>
                  <a:pt x="92" y="1166"/>
                  <a:pt x="96" y="1126"/>
                </a:cubicBezTo>
                <a:cubicBezTo>
                  <a:pt x="100" y="1086"/>
                  <a:pt x="81" y="993"/>
                  <a:pt x="90" y="952"/>
                </a:cubicBezTo>
                <a:cubicBezTo>
                  <a:pt x="99" y="911"/>
                  <a:pt x="146" y="912"/>
                  <a:pt x="150" y="880"/>
                </a:cubicBezTo>
                <a:cubicBezTo>
                  <a:pt x="154" y="848"/>
                  <a:pt x="109" y="806"/>
                  <a:pt x="114" y="760"/>
                </a:cubicBezTo>
                <a:cubicBezTo>
                  <a:pt x="119" y="714"/>
                  <a:pt x="177" y="637"/>
                  <a:pt x="180" y="604"/>
                </a:cubicBezTo>
                <a:cubicBezTo>
                  <a:pt x="183" y="571"/>
                  <a:pt x="137" y="592"/>
                  <a:pt x="132" y="562"/>
                </a:cubicBezTo>
                <a:cubicBezTo>
                  <a:pt x="127" y="532"/>
                  <a:pt x="144" y="464"/>
                  <a:pt x="150" y="424"/>
                </a:cubicBezTo>
                <a:cubicBezTo>
                  <a:pt x="156" y="384"/>
                  <a:pt x="158" y="340"/>
                  <a:pt x="168" y="322"/>
                </a:cubicBezTo>
                <a:cubicBezTo>
                  <a:pt x="178" y="304"/>
                  <a:pt x="211" y="332"/>
                  <a:pt x="210" y="316"/>
                </a:cubicBezTo>
                <a:cubicBezTo>
                  <a:pt x="209" y="300"/>
                  <a:pt x="152" y="271"/>
                  <a:pt x="162" y="226"/>
                </a:cubicBezTo>
                <a:cubicBezTo>
                  <a:pt x="172" y="181"/>
                  <a:pt x="238" y="77"/>
                  <a:pt x="270" y="46"/>
                </a:cubicBezTo>
                <a:cubicBezTo>
                  <a:pt x="302" y="15"/>
                  <a:pt x="336" y="0"/>
                  <a:pt x="354" y="40"/>
                </a:cubicBezTo>
                <a:cubicBezTo>
                  <a:pt x="372" y="80"/>
                  <a:pt x="358" y="225"/>
                  <a:pt x="378" y="286"/>
                </a:cubicBezTo>
                <a:cubicBezTo>
                  <a:pt x="398" y="347"/>
                  <a:pt x="412" y="367"/>
                  <a:pt x="474" y="406"/>
                </a:cubicBezTo>
                <a:cubicBezTo>
                  <a:pt x="536" y="445"/>
                  <a:pt x="698" y="477"/>
                  <a:pt x="744" y="502"/>
                </a:cubicBezTo>
                <a:close/>
              </a:path>
            </a:pathLst>
          </a:custGeom>
          <a:solidFill>
            <a:schemeClr val="accent1">
              <a:alpha val="67058"/>
            </a:schemeClr>
          </a:solidFill>
          <a:ln>
            <a:noFill/>
          </a:ln>
          <a:extLst>
            <a:ext uri="{91240B29-F687-4F45-9708-019B960494DF}">
              <a14:hiddenLine xmlns:a14="http://schemas.microsoft.com/office/drawing/2010/main" w="38100">
                <a:solidFill>
                  <a:srgbClr val="000000"/>
                </a:solidFill>
                <a:round/>
                <a:headEnd/>
                <a:tailEnd/>
              </a14:hiddenLine>
            </a:ext>
          </a:extLst>
        </p:spPr>
        <p:txBody>
          <a:bodyPr/>
          <a:lstStyle/>
          <a:p>
            <a:endParaRPr lang="fr-FR" sz="1600" dirty="0"/>
          </a:p>
        </p:txBody>
      </p:sp>
      <p:sp>
        <p:nvSpPr>
          <p:cNvPr id="8" name="Text Box 7">
            <a:extLst>
              <a:ext uri="{FF2B5EF4-FFF2-40B4-BE49-F238E27FC236}">
                <a16:creationId xmlns:a16="http://schemas.microsoft.com/office/drawing/2014/main" id="{F5A2E169-B407-3240-975A-A9F6EB41E048}"/>
              </a:ext>
            </a:extLst>
          </p:cNvPr>
          <p:cNvSpPr txBox="1">
            <a:spLocks noChangeArrowheads="1"/>
          </p:cNvSpPr>
          <p:nvPr/>
        </p:nvSpPr>
        <p:spPr bwMode="auto">
          <a:xfrm>
            <a:off x="3471698" y="3377789"/>
            <a:ext cx="191655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dirty="0">
                <a:solidFill>
                  <a:srgbClr val="376092"/>
                </a:solidFill>
                <a:latin typeface="+mn-lt"/>
              </a:rPr>
              <a:t>Côlon ascendant</a:t>
            </a:r>
          </a:p>
          <a:p>
            <a:pPr eaLnBrk="1" hangingPunct="1">
              <a:spcBef>
                <a:spcPct val="0"/>
              </a:spcBef>
              <a:buFontTx/>
              <a:buNone/>
            </a:pPr>
            <a:r>
              <a:rPr lang="fr-FR" altLang="en-FR" sz="1600" dirty="0">
                <a:latin typeface="+mn-lt"/>
              </a:rPr>
              <a:t>(Accolé par Fascia de </a:t>
            </a:r>
            <a:r>
              <a:rPr lang="fr-FR" altLang="en-FR" sz="1600" dirty="0" err="1">
                <a:latin typeface="+mn-lt"/>
              </a:rPr>
              <a:t>Toldt</a:t>
            </a:r>
            <a:r>
              <a:rPr lang="fr-FR" altLang="en-FR" sz="1600" dirty="0">
                <a:latin typeface="+mn-lt"/>
              </a:rPr>
              <a:t> droit)</a:t>
            </a:r>
          </a:p>
        </p:txBody>
      </p:sp>
      <p:sp>
        <p:nvSpPr>
          <p:cNvPr id="9" name="Text Box 8">
            <a:extLst>
              <a:ext uri="{FF2B5EF4-FFF2-40B4-BE49-F238E27FC236}">
                <a16:creationId xmlns:a16="http://schemas.microsoft.com/office/drawing/2014/main" id="{7633EDE6-41AC-8646-B028-11D7D4FE06BE}"/>
              </a:ext>
            </a:extLst>
          </p:cNvPr>
          <p:cNvSpPr txBox="1">
            <a:spLocks noChangeArrowheads="1"/>
          </p:cNvSpPr>
          <p:nvPr/>
        </p:nvSpPr>
        <p:spPr bwMode="auto">
          <a:xfrm>
            <a:off x="4728173" y="4902067"/>
            <a:ext cx="8162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C</a:t>
            </a:r>
            <a:r>
              <a:rPr lang="fr-FR" altLang="en-FR" sz="1600" dirty="0">
                <a:latin typeface="+mn-lt"/>
                <a:cs typeface="Arial" panose="020B0604020202020204" pitchFamily="34" charset="0"/>
              </a:rPr>
              <a:t>æcum</a:t>
            </a:r>
          </a:p>
        </p:txBody>
      </p:sp>
      <p:sp>
        <p:nvSpPr>
          <p:cNvPr id="11" name="Freeform 10">
            <a:extLst>
              <a:ext uri="{FF2B5EF4-FFF2-40B4-BE49-F238E27FC236}">
                <a16:creationId xmlns:a16="http://schemas.microsoft.com/office/drawing/2014/main" id="{8E18F656-33CE-5646-BD38-2EE9B0B6855F}"/>
              </a:ext>
            </a:extLst>
          </p:cNvPr>
          <p:cNvSpPr>
            <a:spLocks/>
          </p:cNvSpPr>
          <p:nvPr/>
        </p:nvSpPr>
        <p:spPr bwMode="auto">
          <a:xfrm>
            <a:off x="5764826" y="1397673"/>
            <a:ext cx="3441364" cy="1747723"/>
          </a:xfrm>
          <a:custGeom>
            <a:avLst/>
            <a:gdLst>
              <a:gd name="T0" fmla="*/ 2147483646 w 2609"/>
              <a:gd name="T1" fmla="*/ 2147483646 h 1325"/>
              <a:gd name="T2" fmla="*/ 2147483646 w 2609"/>
              <a:gd name="T3" fmla="*/ 2147483646 h 1325"/>
              <a:gd name="T4" fmla="*/ 2147483646 w 2609"/>
              <a:gd name="T5" fmla="*/ 2147483646 h 1325"/>
              <a:gd name="T6" fmla="*/ 2147483646 w 2609"/>
              <a:gd name="T7" fmla="*/ 2147483646 h 1325"/>
              <a:gd name="T8" fmla="*/ 2147483646 w 2609"/>
              <a:gd name="T9" fmla="*/ 2147483646 h 1325"/>
              <a:gd name="T10" fmla="*/ 2147483646 w 2609"/>
              <a:gd name="T11" fmla="*/ 2147483646 h 1325"/>
              <a:gd name="T12" fmla="*/ 2147483646 w 2609"/>
              <a:gd name="T13" fmla="*/ 2147483646 h 1325"/>
              <a:gd name="T14" fmla="*/ 2147483646 w 2609"/>
              <a:gd name="T15" fmla="*/ 2147483646 h 1325"/>
              <a:gd name="T16" fmla="*/ 2147483646 w 2609"/>
              <a:gd name="T17" fmla="*/ 2147483646 h 1325"/>
              <a:gd name="T18" fmla="*/ 2147483646 w 2609"/>
              <a:gd name="T19" fmla="*/ 2147483646 h 1325"/>
              <a:gd name="T20" fmla="*/ 2147483646 w 2609"/>
              <a:gd name="T21" fmla="*/ 2147483646 h 1325"/>
              <a:gd name="T22" fmla="*/ 2147483646 w 2609"/>
              <a:gd name="T23" fmla="*/ 2147483646 h 1325"/>
              <a:gd name="T24" fmla="*/ 2147483646 w 2609"/>
              <a:gd name="T25" fmla="*/ 2147483646 h 1325"/>
              <a:gd name="T26" fmla="*/ 2147483646 w 2609"/>
              <a:gd name="T27" fmla="*/ 2147483646 h 1325"/>
              <a:gd name="T28" fmla="*/ 2147483646 w 2609"/>
              <a:gd name="T29" fmla="*/ 2147483646 h 1325"/>
              <a:gd name="T30" fmla="*/ 2147483646 w 2609"/>
              <a:gd name="T31" fmla="*/ 2147483646 h 1325"/>
              <a:gd name="T32" fmla="*/ 2147483646 w 2609"/>
              <a:gd name="T33" fmla="*/ 2147483646 h 1325"/>
              <a:gd name="T34" fmla="*/ 2147483646 w 2609"/>
              <a:gd name="T35" fmla="*/ 2147483646 h 1325"/>
              <a:gd name="T36" fmla="*/ 2147483646 w 2609"/>
              <a:gd name="T37" fmla="*/ 2147483646 h 1325"/>
              <a:gd name="T38" fmla="*/ 2147483646 w 2609"/>
              <a:gd name="T39" fmla="*/ 2147483646 h 1325"/>
              <a:gd name="T40" fmla="*/ 2147483646 w 2609"/>
              <a:gd name="T41" fmla="*/ 2147483646 h 1325"/>
              <a:gd name="T42" fmla="*/ 2147483646 w 2609"/>
              <a:gd name="T43" fmla="*/ 2147483646 h 1325"/>
              <a:gd name="T44" fmla="*/ 2147483646 w 2609"/>
              <a:gd name="T45" fmla="*/ 2147483646 h 1325"/>
              <a:gd name="T46" fmla="*/ 2147483646 w 2609"/>
              <a:gd name="T47" fmla="*/ 2147483646 h 1325"/>
              <a:gd name="T48" fmla="*/ 2147483646 w 2609"/>
              <a:gd name="T49" fmla="*/ 2147483646 h 1325"/>
              <a:gd name="T50" fmla="*/ 2147483646 w 2609"/>
              <a:gd name="T51" fmla="*/ 2147483646 h 1325"/>
              <a:gd name="T52" fmla="*/ 2147483646 w 2609"/>
              <a:gd name="T53" fmla="*/ 2147483646 h 1325"/>
              <a:gd name="T54" fmla="*/ 2147483646 w 2609"/>
              <a:gd name="T55" fmla="*/ 2147483646 h 1325"/>
              <a:gd name="T56" fmla="*/ 2147483646 w 2609"/>
              <a:gd name="T57" fmla="*/ 2147483646 h 1325"/>
              <a:gd name="T58" fmla="*/ 2147483646 w 2609"/>
              <a:gd name="T59" fmla="*/ 2147483646 h 1325"/>
              <a:gd name="T60" fmla="*/ 2147483646 w 2609"/>
              <a:gd name="T61" fmla="*/ 2147483646 h 1325"/>
              <a:gd name="T62" fmla="*/ 2147483646 w 2609"/>
              <a:gd name="T63" fmla="*/ 2147483646 h 1325"/>
              <a:gd name="T64" fmla="*/ 2147483646 w 2609"/>
              <a:gd name="T65" fmla="*/ 2147483646 h 1325"/>
              <a:gd name="T66" fmla="*/ 2147483646 w 2609"/>
              <a:gd name="T67" fmla="*/ 2147483646 h 1325"/>
              <a:gd name="T68" fmla="*/ 2147483646 w 2609"/>
              <a:gd name="T69" fmla="*/ 2147483646 h 1325"/>
              <a:gd name="T70" fmla="*/ 2147483646 w 2609"/>
              <a:gd name="T71" fmla="*/ 2147483646 h 1325"/>
              <a:gd name="T72" fmla="*/ 2147483646 w 2609"/>
              <a:gd name="T73" fmla="*/ 2147483646 h 1325"/>
              <a:gd name="T74" fmla="*/ 2147483646 w 2609"/>
              <a:gd name="T75" fmla="*/ 2147483646 h 1325"/>
              <a:gd name="T76" fmla="*/ 2147483646 w 2609"/>
              <a:gd name="T77" fmla="*/ 2147483646 h 1325"/>
              <a:gd name="T78" fmla="*/ 2147483646 w 2609"/>
              <a:gd name="T79" fmla="*/ 2147483646 h 1325"/>
              <a:gd name="T80" fmla="*/ 2147483646 w 2609"/>
              <a:gd name="T81" fmla="*/ 2147483646 h 1325"/>
              <a:gd name="T82" fmla="*/ 2147483646 w 2609"/>
              <a:gd name="T83" fmla="*/ 2147483646 h 1325"/>
              <a:gd name="T84" fmla="*/ 2147483646 w 2609"/>
              <a:gd name="T85" fmla="*/ 2147483646 h 1325"/>
              <a:gd name="T86" fmla="*/ 2147483646 w 2609"/>
              <a:gd name="T87" fmla="*/ 2147483646 h 1325"/>
              <a:gd name="T88" fmla="*/ 2147483646 w 2609"/>
              <a:gd name="T89" fmla="*/ 2147483646 h 1325"/>
              <a:gd name="T90" fmla="*/ 2147483646 w 2609"/>
              <a:gd name="T91" fmla="*/ 2147483646 h 1325"/>
              <a:gd name="T92" fmla="*/ 2147483646 w 2609"/>
              <a:gd name="T93" fmla="*/ 2147483646 h 1325"/>
              <a:gd name="T94" fmla="*/ 2147483646 w 2609"/>
              <a:gd name="T95" fmla="*/ 2147483646 h 1325"/>
              <a:gd name="T96" fmla="*/ 2147483646 w 2609"/>
              <a:gd name="T97" fmla="*/ 2147483646 h 1325"/>
              <a:gd name="T98" fmla="*/ 2147483646 w 2609"/>
              <a:gd name="T99" fmla="*/ 2147483646 h 1325"/>
              <a:gd name="T100" fmla="*/ 2147483646 w 2609"/>
              <a:gd name="T101" fmla="*/ 2147483646 h 1325"/>
              <a:gd name="T102" fmla="*/ 2147483646 w 2609"/>
              <a:gd name="T103" fmla="*/ 2147483646 h 1325"/>
              <a:gd name="T104" fmla="*/ 2147483646 w 2609"/>
              <a:gd name="T105" fmla="*/ 2147483646 h 1325"/>
              <a:gd name="T106" fmla="*/ 2147483646 w 2609"/>
              <a:gd name="T107" fmla="*/ 2147483646 h 1325"/>
              <a:gd name="T108" fmla="*/ 2147483646 w 2609"/>
              <a:gd name="T109" fmla="*/ 2147483646 h 1325"/>
              <a:gd name="T110" fmla="*/ 2147483646 w 2609"/>
              <a:gd name="T111" fmla="*/ 2147483646 h 1325"/>
              <a:gd name="T112" fmla="*/ 2147483646 w 2609"/>
              <a:gd name="T113" fmla="*/ 2147483646 h 1325"/>
              <a:gd name="T114" fmla="*/ 2147483646 w 2609"/>
              <a:gd name="T115" fmla="*/ 2147483646 h 13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609"/>
              <a:gd name="T175" fmla="*/ 0 h 1325"/>
              <a:gd name="T176" fmla="*/ 2609 w 2609"/>
              <a:gd name="T177" fmla="*/ 1325 h 132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609" h="1325">
                <a:moveTo>
                  <a:pt x="21" y="603"/>
                </a:moveTo>
                <a:cubicBezTo>
                  <a:pt x="34" y="587"/>
                  <a:pt x="100" y="546"/>
                  <a:pt x="129" y="537"/>
                </a:cubicBezTo>
                <a:cubicBezTo>
                  <a:pt x="158" y="528"/>
                  <a:pt x="170" y="554"/>
                  <a:pt x="195" y="549"/>
                </a:cubicBezTo>
                <a:cubicBezTo>
                  <a:pt x="220" y="544"/>
                  <a:pt x="248" y="513"/>
                  <a:pt x="279" y="507"/>
                </a:cubicBezTo>
                <a:cubicBezTo>
                  <a:pt x="310" y="501"/>
                  <a:pt x="350" y="504"/>
                  <a:pt x="381" y="513"/>
                </a:cubicBezTo>
                <a:cubicBezTo>
                  <a:pt x="412" y="522"/>
                  <a:pt x="436" y="551"/>
                  <a:pt x="465" y="561"/>
                </a:cubicBezTo>
                <a:cubicBezTo>
                  <a:pt x="494" y="571"/>
                  <a:pt x="526" y="558"/>
                  <a:pt x="555" y="573"/>
                </a:cubicBezTo>
                <a:cubicBezTo>
                  <a:pt x="584" y="588"/>
                  <a:pt x="605" y="633"/>
                  <a:pt x="639" y="651"/>
                </a:cubicBezTo>
                <a:cubicBezTo>
                  <a:pt x="673" y="669"/>
                  <a:pt x="730" y="667"/>
                  <a:pt x="759" y="681"/>
                </a:cubicBezTo>
                <a:cubicBezTo>
                  <a:pt x="788" y="695"/>
                  <a:pt x="786" y="727"/>
                  <a:pt x="813" y="735"/>
                </a:cubicBezTo>
                <a:cubicBezTo>
                  <a:pt x="840" y="743"/>
                  <a:pt x="887" y="723"/>
                  <a:pt x="921" y="729"/>
                </a:cubicBezTo>
                <a:cubicBezTo>
                  <a:pt x="955" y="735"/>
                  <a:pt x="982" y="765"/>
                  <a:pt x="1017" y="771"/>
                </a:cubicBezTo>
                <a:cubicBezTo>
                  <a:pt x="1052" y="777"/>
                  <a:pt x="1084" y="762"/>
                  <a:pt x="1131" y="765"/>
                </a:cubicBezTo>
                <a:cubicBezTo>
                  <a:pt x="1178" y="768"/>
                  <a:pt x="1252" y="793"/>
                  <a:pt x="1299" y="789"/>
                </a:cubicBezTo>
                <a:cubicBezTo>
                  <a:pt x="1346" y="785"/>
                  <a:pt x="1374" y="745"/>
                  <a:pt x="1413" y="741"/>
                </a:cubicBezTo>
                <a:cubicBezTo>
                  <a:pt x="1452" y="737"/>
                  <a:pt x="1502" y="771"/>
                  <a:pt x="1533" y="765"/>
                </a:cubicBezTo>
                <a:cubicBezTo>
                  <a:pt x="1564" y="759"/>
                  <a:pt x="1570" y="717"/>
                  <a:pt x="1599" y="705"/>
                </a:cubicBezTo>
                <a:cubicBezTo>
                  <a:pt x="1628" y="693"/>
                  <a:pt x="1681" y="705"/>
                  <a:pt x="1707" y="693"/>
                </a:cubicBezTo>
                <a:cubicBezTo>
                  <a:pt x="1733" y="681"/>
                  <a:pt x="1736" y="644"/>
                  <a:pt x="1755" y="633"/>
                </a:cubicBezTo>
                <a:cubicBezTo>
                  <a:pt x="1774" y="622"/>
                  <a:pt x="1811" y="642"/>
                  <a:pt x="1821" y="627"/>
                </a:cubicBezTo>
                <a:cubicBezTo>
                  <a:pt x="1831" y="612"/>
                  <a:pt x="1803" y="565"/>
                  <a:pt x="1815" y="543"/>
                </a:cubicBezTo>
                <a:cubicBezTo>
                  <a:pt x="1827" y="521"/>
                  <a:pt x="1881" y="515"/>
                  <a:pt x="1893" y="495"/>
                </a:cubicBezTo>
                <a:cubicBezTo>
                  <a:pt x="1905" y="475"/>
                  <a:pt x="1878" y="445"/>
                  <a:pt x="1887" y="423"/>
                </a:cubicBezTo>
                <a:cubicBezTo>
                  <a:pt x="1896" y="401"/>
                  <a:pt x="1935" y="388"/>
                  <a:pt x="1947" y="363"/>
                </a:cubicBezTo>
                <a:cubicBezTo>
                  <a:pt x="1959" y="338"/>
                  <a:pt x="1943" y="301"/>
                  <a:pt x="1959" y="273"/>
                </a:cubicBezTo>
                <a:cubicBezTo>
                  <a:pt x="1975" y="245"/>
                  <a:pt x="2026" y="226"/>
                  <a:pt x="2043" y="195"/>
                </a:cubicBezTo>
                <a:cubicBezTo>
                  <a:pt x="2060" y="164"/>
                  <a:pt x="2032" y="118"/>
                  <a:pt x="2061" y="87"/>
                </a:cubicBezTo>
                <a:cubicBezTo>
                  <a:pt x="2090" y="56"/>
                  <a:pt x="2172" y="18"/>
                  <a:pt x="2217" y="9"/>
                </a:cubicBezTo>
                <a:cubicBezTo>
                  <a:pt x="2262" y="0"/>
                  <a:pt x="2288" y="31"/>
                  <a:pt x="2331" y="33"/>
                </a:cubicBezTo>
                <a:cubicBezTo>
                  <a:pt x="2374" y="35"/>
                  <a:pt x="2432" y="11"/>
                  <a:pt x="2475" y="21"/>
                </a:cubicBezTo>
                <a:cubicBezTo>
                  <a:pt x="2518" y="31"/>
                  <a:pt x="2569" y="61"/>
                  <a:pt x="2589" y="93"/>
                </a:cubicBezTo>
                <a:cubicBezTo>
                  <a:pt x="2609" y="125"/>
                  <a:pt x="2599" y="179"/>
                  <a:pt x="2595" y="213"/>
                </a:cubicBezTo>
                <a:cubicBezTo>
                  <a:pt x="2591" y="247"/>
                  <a:pt x="2565" y="268"/>
                  <a:pt x="2565" y="297"/>
                </a:cubicBezTo>
                <a:cubicBezTo>
                  <a:pt x="2565" y="326"/>
                  <a:pt x="2603" y="356"/>
                  <a:pt x="2595" y="387"/>
                </a:cubicBezTo>
                <a:cubicBezTo>
                  <a:pt x="2587" y="418"/>
                  <a:pt x="2532" y="445"/>
                  <a:pt x="2517" y="483"/>
                </a:cubicBezTo>
                <a:cubicBezTo>
                  <a:pt x="2502" y="521"/>
                  <a:pt x="2522" y="578"/>
                  <a:pt x="2505" y="615"/>
                </a:cubicBezTo>
                <a:cubicBezTo>
                  <a:pt x="2488" y="652"/>
                  <a:pt x="2435" y="666"/>
                  <a:pt x="2415" y="705"/>
                </a:cubicBezTo>
                <a:cubicBezTo>
                  <a:pt x="2395" y="744"/>
                  <a:pt x="2413" y="816"/>
                  <a:pt x="2385" y="849"/>
                </a:cubicBezTo>
                <a:cubicBezTo>
                  <a:pt x="2357" y="882"/>
                  <a:pt x="2268" y="886"/>
                  <a:pt x="2247" y="903"/>
                </a:cubicBezTo>
                <a:cubicBezTo>
                  <a:pt x="2226" y="920"/>
                  <a:pt x="2275" y="926"/>
                  <a:pt x="2259" y="951"/>
                </a:cubicBezTo>
                <a:cubicBezTo>
                  <a:pt x="2243" y="976"/>
                  <a:pt x="2194" y="1032"/>
                  <a:pt x="2151" y="1053"/>
                </a:cubicBezTo>
                <a:cubicBezTo>
                  <a:pt x="2108" y="1074"/>
                  <a:pt x="2037" y="1057"/>
                  <a:pt x="2001" y="1077"/>
                </a:cubicBezTo>
                <a:cubicBezTo>
                  <a:pt x="1965" y="1097"/>
                  <a:pt x="1988" y="1151"/>
                  <a:pt x="1935" y="1173"/>
                </a:cubicBezTo>
                <a:cubicBezTo>
                  <a:pt x="1882" y="1195"/>
                  <a:pt x="1749" y="1185"/>
                  <a:pt x="1683" y="1209"/>
                </a:cubicBezTo>
                <a:cubicBezTo>
                  <a:pt x="1617" y="1233"/>
                  <a:pt x="1600" y="1309"/>
                  <a:pt x="1539" y="1317"/>
                </a:cubicBezTo>
                <a:cubicBezTo>
                  <a:pt x="1478" y="1325"/>
                  <a:pt x="1382" y="1259"/>
                  <a:pt x="1317" y="1257"/>
                </a:cubicBezTo>
                <a:cubicBezTo>
                  <a:pt x="1252" y="1255"/>
                  <a:pt x="1206" y="1307"/>
                  <a:pt x="1149" y="1305"/>
                </a:cubicBezTo>
                <a:cubicBezTo>
                  <a:pt x="1092" y="1303"/>
                  <a:pt x="1031" y="1255"/>
                  <a:pt x="975" y="1245"/>
                </a:cubicBezTo>
                <a:cubicBezTo>
                  <a:pt x="919" y="1235"/>
                  <a:pt x="864" y="1263"/>
                  <a:pt x="813" y="1245"/>
                </a:cubicBezTo>
                <a:cubicBezTo>
                  <a:pt x="762" y="1227"/>
                  <a:pt x="717" y="1152"/>
                  <a:pt x="669" y="1137"/>
                </a:cubicBezTo>
                <a:cubicBezTo>
                  <a:pt x="621" y="1122"/>
                  <a:pt x="568" y="1172"/>
                  <a:pt x="525" y="1155"/>
                </a:cubicBezTo>
                <a:cubicBezTo>
                  <a:pt x="482" y="1138"/>
                  <a:pt x="453" y="1055"/>
                  <a:pt x="411" y="1035"/>
                </a:cubicBezTo>
                <a:cubicBezTo>
                  <a:pt x="369" y="1015"/>
                  <a:pt x="326" y="1051"/>
                  <a:pt x="273" y="1035"/>
                </a:cubicBezTo>
                <a:cubicBezTo>
                  <a:pt x="220" y="1019"/>
                  <a:pt x="137" y="987"/>
                  <a:pt x="93" y="939"/>
                </a:cubicBezTo>
                <a:cubicBezTo>
                  <a:pt x="49" y="891"/>
                  <a:pt x="18" y="809"/>
                  <a:pt x="9" y="747"/>
                </a:cubicBezTo>
                <a:cubicBezTo>
                  <a:pt x="0" y="685"/>
                  <a:pt x="32" y="586"/>
                  <a:pt x="39" y="567"/>
                </a:cubicBezTo>
                <a:cubicBezTo>
                  <a:pt x="46" y="548"/>
                  <a:pt x="54" y="629"/>
                  <a:pt x="51" y="633"/>
                </a:cubicBezTo>
                <a:cubicBezTo>
                  <a:pt x="48" y="637"/>
                  <a:pt x="8" y="619"/>
                  <a:pt x="21" y="603"/>
                </a:cubicBezTo>
                <a:close/>
              </a:path>
            </a:pathLst>
          </a:custGeom>
          <a:solidFill>
            <a:srgbClr val="CCFFCC">
              <a:alpha val="61960"/>
            </a:srgbClr>
          </a:solidFill>
          <a:ln>
            <a:noFill/>
          </a:ln>
          <a:extLst>
            <a:ext uri="{91240B29-F687-4F45-9708-019B960494DF}">
              <a14:hiddenLine xmlns:a14="http://schemas.microsoft.com/office/drawing/2010/main" w="38100">
                <a:solidFill>
                  <a:srgbClr val="000000"/>
                </a:solidFill>
                <a:round/>
                <a:headEnd/>
                <a:tailEnd/>
              </a14:hiddenLine>
            </a:ext>
          </a:extLst>
        </p:spPr>
        <p:txBody>
          <a:bodyPr/>
          <a:lstStyle/>
          <a:p>
            <a:endParaRPr lang="en-US" sz="1600"/>
          </a:p>
        </p:txBody>
      </p:sp>
      <p:sp>
        <p:nvSpPr>
          <p:cNvPr id="12" name="Text Box 11">
            <a:extLst>
              <a:ext uri="{FF2B5EF4-FFF2-40B4-BE49-F238E27FC236}">
                <a16:creationId xmlns:a16="http://schemas.microsoft.com/office/drawing/2014/main" id="{301B50A1-511F-0F49-8E74-B635C215F90C}"/>
              </a:ext>
            </a:extLst>
          </p:cNvPr>
          <p:cNvSpPr txBox="1">
            <a:spLocks noChangeArrowheads="1"/>
          </p:cNvSpPr>
          <p:nvPr/>
        </p:nvSpPr>
        <p:spPr bwMode="auto">
          <a:xfrm>
            <a:off x="6558432" y="1740623"/>
            <a:ext cx="162595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fr-FR" altLang="en-FR" sz="1600" b="1" dirty="0">
                <a:solidFill>
                  <a:srgbClr val="008000"/>
                </a:solidFill>
                <a:latin typeface="+mn-lt"/>
              </a:rPr>
              <a:t>Côlon</a:t>
            </a:r>
            <a:r>
              <a:rPr lang="fr-FR" altLang="en-FR" sz="1600" dirty="0">
                <a:solidFill>
                  <a:srgbClr val="008000"/>
                </a:solidFill>
                <a:latin typeface="+mn-lt"/>
              </a:rPr>
              <a:t> </a:t>
            </a:r>
            <a:r>
              <a:rPr lang="fr-FR" altLang="en-FR" sz="1600" b="1" dirty="0">
                <a:solidFill>
                  <a:srgbClr val="008000"/>
                </a:solidFill>
                <a:latin typeface="+mn-lt"/>
              </a:rPr>
              <a:t>Transverse</a:t>
            </a:r>
          </a:p>
          <a:p>
            <a:pPr algn="ctr" eaLnBrk="1" hangingPunct="1">
              <a:spcBef>
                <a:spcPct val="0"/>
              </a:spcBef>
              <a:buFontTx/>
              <a:buNone/>
            </a:pPr>
            <a:r>
              <a:rPr lang="fr-FR" altLang="en-FR" sz="1600" dirty="0">
                <a:latin typeface="+mn-lt"/>
              </a:rPr>
              <a:t>(mobile)</a:t>
            </a:r>
          </a:p>
        </p:txBody>
      </p:sp>
      <p:sp>
        <p:nvSpPr>
          <p:cNvPr id="14" name="Freeform 12">
            <a:extLst>
              <a:ext uri="{FF2B5EF4-FFF2-40B4-BE49-F238E27FC236}">
                <a16:creationId xmlns:a16="http://schemas.microsoft.com/office/drawing/2014/main" id="{5692F737-8106-8748-AD11-D02071335F05}"/>
              </a:ext>
            </a:extLst>
          </p:cNvPr>
          <p:cNvSpPr>
            <a:spLocks/>
          </p:cNvSpPr>
          <p:nvPr/>
        </p:nvSpPr>
        <p:spPr bwMode="auto">
          <a:xfrm>
            <a:off x="8492592" y="1583658"/>
            <a:ext cx="846821" cy="3391240"/>
          </a:xfrm>
          <a:custGeom>
            <a:avLst/>
            <a:gdLst>
              <a:gd name="T0" fmla="*/ 2147483646 w 642"/>
              <a:gd name="T1" fmla="*/ 2147483646 h 2571"/>
              <a:gd name="T2" fmla="*/ 2147483646 w 642"/>
              <a:gd name="T3" fmla="*/ 2147483646 h 2571"/>
              <a:gd name="T4" fmla="*/ 2147483646 w 642"/>
              <a:gd name="T5" fmla="*/ 2147483646 h 2571"/>
              <a:gd name="T6" fmla="*/ 2147483646 w 642"/>
              <a:gd name="T7" fmla="*/ 2147483646 h 2571"/>
              <a:gd name="T8" fmla="*/ 2147483646 w 642"/>
              <a:gd name="T9" fmla="*/ 2147483646 h 2571"/>
              <a:gd name="T10" fmla="*/ 2147483646 w 642"/>
              <a:gd name="T11" fmla="*/ 2147483646 h 2571"/>
              <a:gd name="T12" fmla="*/ 2147483646 w 642"/>
              <a:gd name="T13" fmla="*/ 2147483646 h 2571"/>
              <a:gd name="T14" fmla="*/ 2147483646 w 642"/>
              <a:gd name="T15" fmla="*/ 2147483646 h 2571"/>
              <a:gd name="T16" fmla="*/ 2147483646 w 642"/>
              <a:gd name="T17" fmla="*/ 2147483646 h 2571"/>
              <a:gd name="T18" fmla="*/ 2147483646 w 642"/>
              <a:gd name="T19" fmla="*/ 2147483646 h 2571"/>
              <a:gd name="T20" fmla="*/ 2147483646 w 642"/>
              <a:gd name="T21" fmla="*/ 2147483646 h 2571"/>
              <a:gd name="T22" fmla="*/ 2147483646 w 642"/>
              <a:gd name="T23" fmla="*/ 2147483646 h 2571"/>
              <a:gd name="T24" fmla="*/ 2147483646 w 642"/>
              <a:gd name="T25" fmla="*/ 2147483646 h 2571"/>
              <a:gd name="T26" fmla="*/ 2147483646 w 642"/>
              <a:gd name="T27" fmla="*/ 2147483646 h 2571"/>
              <a:gd name="T28" fmla="*/ 2147483646 w 642"/>
              <a:gd name="T29" fmla="*/ 2147483646 h 2571"/>
              <a:gd name="T30" fmla="*/ 2147483646 w 642"/>
              <a:gd name="T31" fmla="*/ 2147483646 h 2571"/>
              <a:gd name="T32" fmla="*/ 2147483646 w 642"/>
              <a:gd name="T33" fmla="*/ 2147483646 h 2571"/>
              <a:gd name="T34" fmla="*/ 2147483646 w 642"/>
              <a:gd name="T35" fmla="*/ 2147483646 h 2571"/>
              <a:gd name="T36" fmla="*/ 2147483646 w 642"/>
              <a:gd name="T37" fmla="*/ 2147483646 h 2571"/>
              <a:gd name="T38" fmla="*/ 2147483646 w 642"/>
              <a:gd name="T39" fmla="*/ 2147483646 h 2571"/>
              <a:gd name="T40" fmla="*/ 2147483646 w 642"/>
              <a:gd name="T41" fmla="*/ 2147483646 h 2571"/>
              <a:gd name="T42" fmla="*/ 2147483646 w 642"/>
              <a:gd name="T43" fmla="*/ 2147483646 h 2571"/>
              <a:gd name="T44" fmla="*/ 2147483646 w 642"/>
              <a:gd name="T45" fmla="*/ 2147483646 h 2571"/>
              <a:gd name="T46" fmla="*/ 2147483646 w 642"/>
              <a:gd name="T47" fmla="*/ 2147483646 h 2571"/>
              <a:gd name="T48" fmla="*/ 2147483646 w 642"/>
              <a:gd name="T49" fmla="*/ 2147483646 h 2571"/>
              <a:gd name="T50" fmla="*/ 2147483646 w 642"/>
              <a:gd name="T51" fmla="*/ 2147483646 h 2571"/>
              <a:gd name="T52" fmla="*/ 2147483646 w 642"/>
              <a:gd name="T53" fmla="*/ 2147483646 h 2571"/>
              <a:gd name="T54" fmla="*/ 2147483646 w 642"/>
              <a:gd name="T55" fmla="*/ 2147483646 h 2571"/>
              <a:gd name="T56" fmla="*/ 2147483646 w 642"/>
              <a:gd name="T57" fmla="*/ 2147483646 h 2571"/>
              <a:gd name="T58" fmla="*/ 2147483646 w 642"/>
              <a:gd name="T59" fmla="*/ 2147483646 h 2571"/>
              <a:gd name="T60" fmla="*/ 2147483646 w 642"/>
              <a:gd name="T61" fmla="*/ 2147483646 h 2571"/>
              <a:gd name="T62" fmla="*/ 2147483646 w 642"/>
              <a:gd name="T63" fmla="*/ 2147483646 h 2571"/>
              <a:gd name="T64" fmla="*/ 2147483646 w 642"/>
              <a:gd name="T65" fmla="*/ 2147483646 h 2571"/>
              <a:gd name="T66" fmla="*/ 2147483646 w 642"/>
              <a:gd name="T67" fmla="*/ 2147483646 h 2571"/>
              <a:gd name="T68" fmla="*/ 2147483646 w 642"/>
              <a:gd name="T69" fmla="*/ 2147483646 h 2571"/>
              <a:gd name="T70" fmla="*/ 2147483646 w 642"/>
              <a:gd name="T71" fmla="*/ 2147483646 h 2571"/>
              <a:gd name="T72" fmla="*/ 2147483646 w 642"/>
              <a:gd name="T73" fmla="*/ 2147483646 h 2571"/>
              <a:gd name="T74" fmla="*/ 2147483646 w 642"/>
              <a:gd name="T75" fmla="*/ 2147483646 h 2571"/>
              <a:gd name="T76" fmla="*/ 2147483646 w 642"/>
              <a:gd name="T77" fmla="*/ 2147483646 h 2571"/>
              <a:gd name="T78" fmla="*/ 2147483646 w 642"/>
              <a:gd name="T79" fmla="*/ 2147483646 h 2571"/>
              <a:gd name="T80" fmla="*/ 2147483646 w 642"/>
              <a:gd name="T81" fmla="*/ 2147483646 h 2571"/>
              <a:gd name="T82" fmla="*/ 2147483646 w 642"/>
              <a:gd name="T83" fmla="*/ 2147483646 h 2571"/>
              <a:gd name="T84" fmla="*/ 2147483646 w 642"/>
              <a:gd name="T85" fmla="*/ 2147483646 h 2571"/>
              <a:gd name="T86" fmla="*/ 2147483646 w 642"/>
              <a:gd name="T87" fmla="*/ 2147483646 h 2571"/>
              <a:gd name="T88" fmla="*/ 2147483646 w 642"/>
              <a:gd name="T89" fmla="*/ 2147483646 h 257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2"/>
              <a:gd name="T136" fmla="*/ 0 h 2571"/>
              <a:gd name="T137" fmla="*/ 642 w 642"/>
              <a:gd name="T138" fmla="*/ 2571 h 257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2" h="2571">
                <a:moveTo>
                  <a:pt x="531" y="12"/>
                </a:moveTo>
                <a:cubicBezTo>
                  <a:pt x="538" y="24"/>
                  <a:pt x="548" y="145"/>
                  <a:pt x="547" y="188"/>
                </a:cubicBezTo>
                <a:cubicBezTo>
                  <a:pt x="546" y="231"/>
                  <a:pt x="520" y="231"/>
                  <a:pt x="523" y="268"/>
                </a:cubicBezTo>
                <a:cubicBezTo>
                  <a:pt x="526" y="305"/>
                  <a:pt x="563" y="369"/>
                  <a:pt x="563" y="412"/>
                </a:cubicBezTo>
                <a:cubicBezTo>
                  <a:pt x="563" y="455"/>
                  <a:pt x="523" y="483"/>
                  <a:pt x="523" y="524"/>
                </a:cubicBezTo>
                <a:cubicBezTo>
                  <a:pt x="523" y="565"/>
                  <a:pt x="562" y="620"/>
                  <a:pt x="563" y="660"/>
                </a:cubicBezTo>
                <a:cubicBezTo>
                  <a:pt x="564" y="700"/>
                  <a:pt x="535" y="731"/>
                  <a:pt x="531" y="764"/>
                </a:cubicBezTo>
                <a:cubicBezTo>
                  <a:pt x="527" y="797"/>
                  <a:pt x="544" y="823"/>
                  <a:pt x="539" y="860"/>
                </a:cubicBezTo>
                <a:cubicBezTo>
                  <a:pt x="534" y="897"/>
                  <a:pt x="500" y="948"/>
                  <a:pt x="499" y="988"/>
                </a:cubicBezTo>
                <a:cubicBezTo>
                  <a:pt x="498" y="1028"/>
                  <a:pt x="532" y="1063"/>
                  <a:pt x="531" y="1100"/>
                </a:cubicBezTo>
                <a:cubicBezTo>
                  <a:pt x="530" y="1137"/>
                  <a:pt x="492" y="1175"/>
                  <a:pt x="491" y="1212"/>
                </a:cubicBezTo>
                <a:cubicBezTo>
                  <a:pt x="490" y="1249"/>
                  <a:pt x="524" y="1288"/>
                  <a:pt x="523" y="1324"/>
                </a:cubicBezTo>
                <a:cubicBezTo>
                  <a:pt x="522" y="1360"/>
                  <a:pt x="476" y="1381"/>
                  <a:pt x="483" y="1428"/>
                </a:cubicBezTo>
                <a:cubicBezTo>
                  <a:pt x="490" y="1475"/>
                  <a:pt x="552" y="1563"/>
                  <a:pt x="563" y="1604"/>
                </a:cubicBezTo>
                <a:cubicBezTo>
                  <a:pt x="574" y="1645"/>
                  <a:pt x="543" y="1639"/>
                  <a:pt x="547" y="1676"/>
                </a:cubicBezTo>
                <a:cubicBezTo>
                  <a:pt x="551" y="1713"/>
                  <a:pt x="584" y="1783"/>
                  <a:pt x="587" y="1828"/>
                </a:cubicBezTo>
                <a:cubicBezTo>
                  <a:pt x="590" y="1873"/>
                  <a:pt x="555" y="1899"/>
                  <a:pt x="563" y="1948"/>
                </a:cubicBezTo>
                <a:cubicBezTo>
                  <a:pt x="571" y="1997"/>
                  <a:pt x="628" y="2075"/>
                  <a:pt x="635" y="2124"/>
                </a:cubicBezTo>
                <a:cubicBezTo>
                  <a:pt x="642" y="2173"/>
                  <a:pt x="607" y="2200"/>
                  <a:pt x="603" y="2244"/>
                </a:cubicBezTo>
                <a:cubicBezTo>
                  <a:pt x="599" y="2288"/>
                  <a:pt x="624" y="2337"/>
                  <a:pt x="611" y="2388"/>
                </a:cubicBezTo>
                <a:cubicBezTo>
                  <a:pt x="598" y="2439"/>
                  <a:pt x="586" y="2525"/>
                  <a:pt x="523" y="2548"/>
                </a:cubicBezTo>
                <a:cubicBezTo>
                  <a:pt x="460" y="2571"/>
                  <a:pt x="316" y="2547"/>
                  <a:pt x="235" y="2524"/>
                </a:cubicBezTo>
                <a:cubicBezTo>
                  <a:pt x="154" y="2501"/>
                  <a:pt x="51" y="2465"/>
                  <a:pt x="35" y="2412"/>
                </a:cubicBezTo>
                <a:cubicBezTo>
                  <a:pt x="19" y="2359"/>
                  <a:pt x="130" y="2256"/>
                  <a:pt x="139" y="2204"/>
                </a:cubicBezTo>
                <a:cubicBezTo>
                  <a:pt x="148" y="2152"/>
                  <a:pt x="94" y="2141"/>
                  <a:pt x="91" y="2100"/>
                </a:cubicBezTo>
                <a:cubicBezTo>
                  <a:pt x="88" y="2059"/>
                  <a:pt x="127" y="2004"/>
                  <a:pt x="123" y="1956"/>
                </a:cubicBezTo>
                <a:cubicBezTo>
                  <a:pt x="119" y="1908"/>
                  <a:pt x="66" y="1853"/>
                  <a:pt x="67" y="1812"/>
                </a:cubicBezTo>
                <a:cubicBezTo>
                  <a:pt x="68" y="1771"/>
                  <a:pt x="128" y="1723"/>
                  <a:pt x="131" y="1708"/>
                </a:cubicBezTo>
                <a:cubicBezTo>
                  <a:pt x="134" y="1693"/>
                  <a:pt x="96" y="1749"/>
                  <a:pt x="83" y="1724"/>
                </a:cubicBezTo>
                <a:cubicBezTo>
                  <a:pt x="70" y="1699"/>
                  <a:pt x="52" y="1600"/>
                  <a:pt x="51" y="1556"/>
                </a:cubicBezTo>
                <a:cubicBezTo>
                  <a:pt x="50" y="1512"/>
                  <a:pt x="80" y="1496"/>
                  <a:pt x="75" y="1460"/>
                </a:cubicBezTo>
                <a:cubicBezTo>
                  <a:pt x="70" y="1424"/>
                  <a:pt x="24" y="1380"/>
                  <a:pt x="19" y="1340"/>
                </a:cubicBezTo>
                <a:cubicBezTo>
                  <a:pt x="14" y="1300"/>
                  <a:pt x="44" y="1263"/>
                  <a:pt x="43" y="1220"/>
                </a:cubicBezTo>
                <a:cubicBezTo>
                  <a:pt x="42" y="1177"/>
                  <a:pt x="8" y="1124"/>
                  <a:pt x="11" y="1084"/>
                </a:cubicBezTo>
                <a:cubicBezTo>
                  <a:pt x="14" y="1044"/>
                  <a:pt x="59" y="1007"/>
                  <a:pt x="59" y="980"/>
                </a:cubicBezTo>
                <a:cubicBezTo>
                  <a:pt x="59" y="953"/>
                  <a:pt x="0" y="937"/>
                  <a:pt x="11" y="924"/>
                </a:cubicBezTo>
                <a:cubicBezTo>
                  <a:pt x="22" y="911"/>
                  <a:pt x="88" y="929"/>
                  <a:pt x="123" y="900"/>
                </a:cubicBezTo>
                <a:cubicBezTo>
                  <a:pt x="158" y="871"/>
                  <a:pt x="179" y="780"/>
                  <a:pt x="219" y="748"/>
                </a:cubicBezTo>
                <a:cubicBezTo>
                  <a:pt x="259" y="716"/>
                  <a:pt x="339" y="745"/>
                  <a:pt x="363" y="708"/>
                </a:cubicBezTo>
                <a:cubicBezTo>
                  <a:pt x="387" y="671"/>
                  <a:pt x="351" y="561"/>
                  <a:pt x="363" y="524"/>
                </a:cubicBezTo>
                <a:cubicBezTo>
                  <a:pt x="375" y="487"/>
                  <a:pt x="419" y="519"/>
                  <a:pt x="435" y="484"/>
                </a:cubicBezTo>
                <a:cubicBezTo>
                  <a:pt x="451" y="449"/>
                  <a:pt x="444" y="359"/>
                  <a:pt x="459" y="316"/>
                </a:cubicBezTo>
                <a:cubicBezTo>
                  <a:pt x="474" y="273"/>
                  <a:pt x="515" y="261"/>
                  <a:pt x="523" y="228"/>
                </a:cubicBezTo>
                <a:cubicBezTo>
                  <a:pt x="531" y="195"/>
                  <a:pt x="504" y="149"/>
                  <a:pt x="507" y="116"/>
                </a:cubicBezTo>
                <a:cubicBezTo>
                  <a:pt x="510" y="83"/>
                  <a:pt x="524" y="0"/>
                  <a:pt x="531" y="12"/>
                </a:cubicBezTo>
                <a:close/>
              </a:path>
            </a:pathLst>
          </a:custGeom>
          <a:solidFill>
            <a:srgbClr val="FFCC00">
              <a:alpha val="49019"/>
            </a:srgbClr>
          </a:solidFill>
          <a:ln>
            <a:noFill/>
          </a:ln>
          <a:extLst>
            <a:ext uri="{91240B29-F687-4F45-9708-019B960494DF}">
              <a14:hiddenLine xmlns:a14="http://schemas.microsoft.com/office/drawing/2010/main" w="38100">
                <a:solidFill>
                  <a:srgbClr val="000000"/>
                </a:solidFill>
                <a:round/>
                <a:headEnd/>
                <a:tailEnd/>
              </a14:hiddenLine>
            </a:ext>
          </a:extLst>
        </p:spPr>
        <p:txBody>
          <a:bodyPr/>
          <a:lstStyle/>
          <a:p>
            <a:endParaRPr lang="fr-FR" sz="1600" dirty="0"/>
          </a:p>
        </p:txBody>
      </p:sp>
      <p:sp>
        <p:nvSpPr>
          <p:cNvPr id="15" name="Text Box 13">
            <a:extLst>
              <a:ext uri="{FF2B5EF4-FFF2-40B4-BE49-F238E27FC236}">
                <a16:creationId xmlns:a16="http://schemas.microsoft.com/office/drawing/2014/main" id="{58A890CF-A0A8-9F4D-8DF5-E096F5012BF7}"/>
              </a:ext>
            </a:extLst>
          </p:cNvPr>
          <p:cNvSpPr txBox="1">
            <a:spLocks noChangeArrowheads="1"/>
          </p:cNvSpPr>
          <p:nvPr/>
        </p:nvSpPr>
        <p:spPr bwMode="auto">
          <a:xfrm>
            <a:off x="9456807" y="3142990"/>
            <a:ext cx="21016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dirty="0">
                <a:solidFill>
                  <a:srgbClr val="FF9900"/>
                </a:solidFill>
                <a:latin typeface="+mn-lt"/>
              </a:rPr>
              <a:t>Côlon Descendant</a:t>
            </a:r>
          </a:p>
          <a:p>
            <a:pPr eaLnBrk="1" hangingPunct="1">
              <a:spcBef>
                <a:spcPct val="0"/>
              </a:spcBef>
              <a:buFontTx/>
              <a:buNone/>
            </a:pPr>
            <a:r>
              <a:rPr lang="fr-FR" altLang="en-FR" sz="1600" dirty="0">
                <a:latin typeface="+mn-lt"/>
              </a:rPr>
              <a:t>(Accolé par </a:t>
            </a:r>
          </a:p>
          <a:p>
            <a:pPr eaLnBrk="1" hangingPunct="1">
              <a:spcBef>
                <a:spcPct val="0"/>
              </a:spcBef>
              <a:buFontTx/>
              <a:buNone/>
            </a:pPr>
            <a:r>
              <a:rPr lang="fr-FR" altLang="en-FR" sz="1600" dirty="0">
                <a:latin typeface="+mn-lt"/>
              </a:rPr>
              <a:t>Fascia de </a:t>
            </a:r>
            <a:r>
              <a:rPr lang="fr-FR" altLang="en-FR" sz="1600" dirty="0" err="1">
                <a:latin typeface="+mn-lt"/>
              </a:rPr>
              <a:t>Toldt</a:t>
            </a:r>
            <a:r>
              <a:rPr lang="fr-FR" altLang="en-FR" sz="1600" dirty="0">
                <a:latin typeface="+mn-lt"/>
              </a:rPr>
              <a:t> gauche)</a:t>
            </a:r>
          </a:p>
        </p:txBody>
      </p:sp>
      <p:sp>
        <p:nvSpPr>
          <p:cNvPr id="16" name="Freeform 14">
            <a:extLst>
              <a:ext uri="{FF2B5EF4-FFF2-40B4-BE49-F238E27FC236}">
                <a16:creationId xmlns:a16="http://schemas.microsoft.com/office/drawing/2014/main" id="{2AA8FA05-2C6E-DB47-AC3C-A67E84048F67}"/>
              </a:ext>
            </a:extLst>
          </p:cNvPr>
          <p:cNvSpPr>
            <a:spLocks/>
          </p:cNvSpPr>
          <p:nvPr/>
        </p:nvSpPr>
        <p:spPr bwMode="auto">
          <a:xfrm>
            <a:off x="7292270" y="4755938"/>
            <a:ext cx="1932387" cy="849459"/>
          </a:xfrm>
          <a:custGeom>
            <a:avLst/>
            <a:gdLst>
              <a:gd name="T0" fmla="*/ 2147483646 w 1465"/>
              <a:gd name="T1" fmla="*/ 2147483646 h 644"/>
              <a:gd name="T2" fmla="*/ 2147483646 w 1465"/>
              <a:gd name="T3" fmla="*/ 2147483646 h 644"/>
              <a:gd name="T4" fmla="*/ 2147483646 w 1465"/>
              <a:gd name="T5" fmla="*/ 2147483646 h 644"/>
              <a:gd name="T6" fmla="*/ 2147483646 w 1465"/>
              <a:gd name="T7" fmla="*/ 2147483646 h 644"/>
              <a:gd name="T8" fmla="*/ 2147483646 w 1465"/>
              <a:gd name="T9" fmla="*/ 2147483646 h 644"/>
              <a:gd name="T10" fmla="*/ 2147483646 w 1465"/>
              <a:gd name="T11" fmla="*/ 2147483646 h 644"/>
              <a:gd name="T12" fmla="*/ 2147483646 w 1465"/>
              <a:gd name="T13" fmla="*/ 2147483646 h 644"/>
              <a:gd name="T14" fmla="*/ 2147483646 w 1465"/>
              <a:gd name="T15" fmla="*/ 2147483646 h 644"/>
              <a:gd name="T16" fmla="*/ 2147483646 w 1465"/>
              <a:gd name="T17" fmla="*/ 2147483646 h 644"/>
              <a:gd name="T18" fmla="*/ 2147483646 w 1465"/>
              <a:gd name="T19" fmla="*/ 2147483646 h 644"/>
              <a:gd name="T20" fmla="*/ 2147483646 w 1465"/>
              <a:gd name="T21" fmla="*/ 2147483646 h 644"/>
              <a:gd name="T22" fmla="*/ 2147483646 w 1465"/>
              <a:gd name="T23" fmla="*/ 2147483646 h 644"/>
              <a:gd name="T24" fmla="*/ 2147483646 w 1465"/>
              <a:gd name="T25" fmla="*/ 2147483646 h 644"/>
              <a:gd name="T26" fmla="*/ 2147483646 w 1465"/>
              <a:gd name="T27" fmla="*/ 2147483646 h 644"/>
              <a:gd name="T28" fmla="*/ 2147483646 w 1465"/>
              <a:gd name="T29" fmla="*/ 2147483646 h 644"/>
              <a:gd name="T30" fmla="*/ 2147483646 w 1465"/>
              <a:gd name="T31" fmla="*/ 2147483646 h 644"/>
              <a:gd name="T32" fmla="*/ 2147483646 w 1465"/>
              <a:gd name="T33" fmla="*/ 2147483646 h 644"/>
              <a:gd name="T34" fmla="*/ 2147483646 w 1465"/>
              <a:gd name="T35" fmla="*/ 2147483646 h 644"/>
              <a:gd name="T36" fmla="*/ 2147483646 w 1465"/>
              <a:gd name="T37" fmla="*/ 2147483646 h 644"/>
              <a:gd name="T38" fmla="*/ 2147483646 w 1465"/>
              <a:gd name="T39" fmla="*/ 2147483646 h 644"/>
              <a:gd name="T40" fmla="*/ 2147483646 w 1465"/>
              <a:gd name="T41" fmla="*/ 2147483646 h 6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65"/>
              <a:gd name="T64" fmla="*/ 0 h 644"/>
              <a:gd name="T65" fmla="*/ 1465 w 1465"/>
              <a:gd name="T66" fmla="*/ 644 h 6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65" h="644">
                <a:moveTo>
                  <a:pt x="977" y="15"/>
                </a:moveTo>
                <a:cubicBezTo>
                  <a:pt x="1022" y="30"/>
                  <a:pt x="1094" y="128"/>
                  <a:pt x="1169" y="151"/>
                </a:cubicBezTo>
                <a:cubicBezTo>
                  <a:pt x="1244" y="174"/>
                  <a:pt x="1385" y="134"/>
                  <a:pt x="1425" y="151"/>
                </a:cubicBezTo>
                <a:cubicBezTo>
                  <a:pt x="1465" y="168"/>
                  <a:pt x="1444" y="215"/>
                  <a:pt x="1409" y="255"/>
                </a:cubicBezTo>
                <a:cubicBezTo>
                  <a:pt x="1374" y="295"/>
                  <a:pt x="1258" y="352"/>
                  <a:pt x="1217" y="391"/>
                </a:cubicBezTo>
                <a:cubicBezTo>
                  <a:pt x="1176" y="430"/>
                  <a:pt x="1209" y="450"/>
                  <a:pt x="1161" y="487"/>
                </a:cubicBezTo>
                <a:cubicBezTo>
                  <a:pt x="1113" y="524"/>
                  <a:pt x="1014" y="590"/>
                  <a:pt x="929" y="615"/>
                </a:cubicBezTo>
                <a:cubicBezTo>
                  <a:pt x="844" y="640"/>
                  <a:pt x="734" y="644"/>
                  <a:pt x="649" y="639"/>
                </a:cubicBezTo>
                <a:cubicBezTo>
                  <a:pt x="564" y="634"/>
                  <a:pt x="490" y="602"/>
                  <a:pt x="417" y="583"/>
                </a:cubicBezTo>
                <a:cubicBezTo>
                  <a:pt x="344" y="564"/>
                  <a:pt x="257" y="547"/>
                  <a:pt x="209" y="527"/>
                </a:cubicBezTo>
                <a:cubicBezTo>
                  <a:pt x="161" y="507"/>
                  <a:pt x="162" y="494"/>
                  <a:pt x="129" y="463"/>
                </a:cubicBezTo>
                <a:cubicBezTo>
                  <a:pt x="96" y="432"/>
                  <a:pt x="18" y="408"/>
                  <a:pt x="9" y="343"/>
                </a:cubicBezTo>
                <a:cubicBezTo>
                  <a:pt x="0" y="278"/>
                  <a:pt x="44" y="116"/>
                  <a:pt x="73" y="71"/>
                </a:cubicBezTo>
                <a:cubicBezTo>
                  <a:pt x="102" y="26"/>
                  <a:pt x="138" y="72"/>
                  <a:pt x="185" y="71"/>
                </a:cubicBezTo>
                <a:cubicBezTo>
                  <a:pt x="232" y="70"/>
                  <a:pt x="302" y="52"/>
                  <a:pt x="353" y="63"/>
                </a:cubicBezTo>
                <a:cubicBezTo>
                  <a:pt x="404" y="74"/>
                  <a:pt x="444" y="118"/>
                  <a:pt x="489" y="135"/>
                </a:cubicBezTo>
                <a:cubicBezTo>
                  <a:pt x="534" y="152"/>
                  <a:pt x="582" y="158"/>
                  <a:pt x="625" y="167"/>
                </a:cubicBezTo>
                <a:cubicBezTo>
                  <a:pt x="668" y="176"/>
                  <a:pt x="708" y="195"/>
                  <a:pt x="745" y="191"/>
                </a:cubicBezTo>
                <a:cubicBezTo>
                  <a:pt x="782" y="187"/>
                  <a:pt x="824" y="164"/>
                  <a:pt x="849" y="143"/>
                </a:cubicBezTo>
                <a:cubicBezTo>
                  <a:pt x="874" y="122"/>
                  <a:pt x="872" y="84"/>
                  <a:pt x="897" y="63"/>
                </a:cubicBezTo>
                <a:cubicBezTo>
                  <a:pt x="922" y="42"/>
                  <a:pt x="932" y="0"/>
                  <a:pt x="977" y="15"/>
                </a:cubicBezTo>
                <a:close/>
              </a:path>
            </a:pathLst>
          </a:custGeom>
          <a:solidFill>
            <a:srgbClr val="C0C0C0">
              <a:alpha val="54117"/>
            </a:srgbClr>
          </a:solidFill>
          <a:ln>
            <a:noFill/>
          </a:ln>
          <a:extLst>
            <a:ext uri="{91240B29-F687-4F45-9708-019B960494DF}">
              <a14:hiddenLine xmlns:a14="http://schemas.microsoft.com/office/drawing/2010/main" w="38100">
                <a:solidFill>
                  <a:srgbClr val="000000"/>
                </a:solidFill>
                <a:round/>
                <a:headEnd/>
                <a:tailEnd/>
              </a14:hiddenLine>
            </a:ext>
          </a:extLst>
        </p:spPr>
        <p:txBody>
          <a:bodyPr/>
          <a:lstStyle/>
          <a:p>
            <a:endParaRPr lang="fr-FR" sz="1600" dirty="0"/>
          </a:p>
        </p:txBody>
      </p:sp>
      <p:sp>
        <p:nvSpPr>
          <p:cNvPr id="17" name="Text Box 15">
            <a:extLst>
              <a:ext uri="{FF2B5EF4-FFF2-40B4-BE49-F238E27FC236}">
                <a16:creationId xmlns:a16="http://schemas.microsoft.com/office/drawing/2014/main" id="{DD51DAEA-B10C-6640-ACBF-C42616E068A8}"/>
              </a:ext>
            </a:extLst>
          </p:cNvPr>
          <p:cNvSpPr txBox="1">
            <a:spLocks noChangeArrowheads="1"/>
          </p:cNvSpPr>
          <p:nvPr/>
        </p:nvSpPr>
        <p:spPr bwMode="auto">
          <a:xfrm>
            <a:off x="8947659" y="5449751"/>
            <a:ext cx="22541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dirty="0">
                <a:solidFill>
                  <a:srgbClr val="D99694"/>
                </a:solidFill>
                <a:latin typeface="+mn-lt"/>
              </a:rPr>
              <a:t>Côlon Sigmoïde </a:t>
            </a:r>
            <a:r>
              <a:rPr lang="fr-FR" altLang="en-FR" sz="1600" dirty="0">
                <a:latin typeface="+mn-lt"/>
              </a:rPr>
              <a:t>(mobile)</a:t>
            </a:r>
          </a:p>
        </p:txBody>
      </p:sp>
      <p:sp>
        <p:nvSpPr>
          <p:cNvPr id="18" name="Freeform 18">
            <a:extLst>
              <a:ext uri="{FF2B5EF4-FFF2-40B4-BE49-F238E27FC236}">
                <a16:creationId xmlns:a16="http://schemas.microsoft.com/office/drawing/2014/main" id="{45932806-42D7-1A4B-B083-C7B71588614C}"/>
              </a:ext>
            </a:extLst>
          </p:cNvPr>
          <p:cNvSpPr>
            <a:spLocks/>
          </p:cNvSpPr>
          <p:nvPr/>
        </p:nvSpPr>
        <p:spPr bwMode="auto">
          <a:xfrm>
            <a:off x="7251379" y="4554126"/>
            <a:ext cx="966854" cy="1245170"/>
          </a:xfrm>
          <a:custGeom>
            <a:avLst/>
            <a:gdLst>
              <a:gd name="T0" fmla="*/ 2147483646 w 733"/>
              <a:gd name="T1" fmla="*/ 0 h 944"/>
              <a:gd name="T2" fmla="*/ 2147483646 w 733"/>
              <a:gd name="T3" fmla="*/ 2147483646 h 944"/>
              <a:gd name="T4" fmla="*/ 2147483646 w 733"/>
              <a:gd name="T5" fmla="*/ 2147483646 h 944"/>
              <a:gd name="T6" fmla="*/ 2147483646 w 733"/>
              <a:gd name="T7" fmla="*/ 2147483646 h 944"/>
              <a:gd name="T8" fmla="*/ 2147483646 w 733"/>
              <a:gd name="T9" fmla="*/ 2147483646 h 944"/>
              <a:gd name="T10" fmla="*/ 2147483646 w 733"/>
              <a:gd name="T11" fmla="*/ 2147483646 h 944"/>
              <a:gd name="T12" fmla="*/ 0 60000 65536"/>
              <a:gd name="T13" fmla="*/ 0 60000 65536"/>
              <a:gd name="T14" fmla="*/ 0 60000 65536"/>
              <a:gd name="T15" fmla="*/ 0 60000 65536"/>
              <a:gd name="T16" fmla="*/ 0 60000 65536"/>
              <a:gd name="T17" fmla="*/ 0 60000 65536"/>
              <a:gd name="T18" fmla="*/ 0 w 733"/>
              <a:gd name="T19" fmla="*/ 0 h 944"/>
              <a:gd name="T20" fmla="*/ 733 w 733"/>
              <a:gd name="T21" fmla="*/ 944 h 944"/>
            </a:gdLst>
            <a:ahLst/>
            <a:cxnLst>
              <a:cxn ang="T12">
                <a:pos x="T0" y="T1"/>
              </a:cxn>
              <a:cxn ang="T13">
                <a:pos x="T2" y="T3"/>
              </a:cxn>
              <a:cxn ang="T14">
                <a:pos x="T4" y="T5"/>
              </a:cxn>
              <a:cxn ang="T15">
                <a:pos x="T6" y="T7"/>
              </a:cxn>
              <a:cxn ang="T16">
                <a:pos x="T8" y="T9"/>
              </a:cxn>
              <a:cxn ang="T17">
                <a:pos x="T10" y="T11"/>
              </a:cxn>
            </a:cxnLst>
            <a:rect l="T18" t="T19" r="T20" b="T21"/>
            <a:pathLst>
              <a:path w="733" h="944">
                <a:moveTo>
                  <a:pt x="152" y="0"/>
                </a:moveTo>
                <a:cubicBezTo>
                  <a:pt x="120" y="80"/>
                  <a:pt x="89" y="161"/>
                  <a:pt x="72" y="248"/>
                </a:cubicBezTo>
                <a:cubicBezTo>
                  <a:pt x="55" y="335"/>
                  <a:pt x="0" y="439"/>
                  <a:pt x="48" y="520"/>
                </a:cubicBezTo>
                <a:cubicBezTo>
                  <a:pt x="96" y="601"/>
                  <a:pt x="256" y="672"/>
                  <a:pt x="360" y="736"/>
                </a:cubicBezTo>
                <a:cubicBezTo>
                  <a:pt x="464" y="800"/>
                  <a:pt x="611" y="869"/>
                  <a:pt x="672" y="904"/>
                </a:cubicBezTo>
                <a:cubicBezTo>
                  <a:pt x="733" y="939"/>
                  <a:pt x="717" y="939"/>
                  <a:pt x="728" y="944"/>
                </a:cubicBezTo>
              </a:path>
            </a:pathLst>
          </a:custGeom>
          <a:noFill/>
          <a:ln w="38100">
            <a:solidFill>
              <a:schemeClr val="accent2"/>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fr-FR" sz="1600" dirty="0"/>
          </a:p>
        </p:txBody>
      </p:sp>
      <p:sp>
        <p:nvSpPr>
          <p:cNvPr id="19" name="Text Box 19">
            <a:extLst>
              <a:ext uri="{FF2B5EF4-FFF2-40B4-BE49-F238E27FC236}">
                <a16:creationId xmlns:a16="http://schemas.microsoft.com/office/drawing/2014/main" id="{ACDACBBD-4B64-3E42-A6C2-F4E7ED3C2093}"/>
              </a:ext>
            </a:extLst>
          </p:cNvPr>
          <p:cNvSpPr txBox="1">
            <a:spLocks noChangeArrowheads="1"/>
          </p:cNvSpPr>
          <p:nvPr/>
        </p:nvSpPr>
        <p:spPr bwMode="auto">
          <a:xfrm>
            <a:off x="8146331" y="5853154"/>
            <a:ext cx="26587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solidFill>
                  <a:schemeClr val="accent2"/>
                </a:solidFill>
                <a:latin typeface="+mn-lt"/>
              </a:rPr>
              <a:t>Charnière recto-sigmoïdienne</a:t>
            </a:r>
          </a:p>
        </p:txBody>
      </p:sp>
      <p:sp>
        <p:nvSpPr>
          <p:cNvPr id="20" name="Text Box 20">
            <a:extLst>
              <a:ext uri="{FF2B5EF4-FFF2-40B4-BE49-F238E27FC236}">
                <a16:creationId xmlns:a16="http://schemas.microsoft.com/office/drawing/2014/main" id="{9C19F0DD-4224-1148-BBF8-54AE02CBED0C}"/>
              </a:ext>
            </a:extLst>
          </p:cNvPr>
          <p:cNvSpPr txBox="1">
            <a:spLocks noChangeArrowheads="1"/>
          </p:cNvSpPr>
          <p:nvPr/>
        </p:nvSpPr>
        <p:spPr bwMode="auto">
          <a:xfrm>
            <a:off x="5999174" y="5743674"/>
            <a:ext cx="834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Rectum</a:t>
            </a:r>
          </a:p>
        </p:txBody>
      </p:sp>
      <p:sp>
        <p:nvSpPr>
          <p:cNvPr id="21" name="Text Box 21">
            <a:extLst>
              <a:ext uri="{FF2B5EF4-FFF2-40B4-BE49-F238E27FC236}">
                <a16:creationId xmlns:a16="http://schemas.microsoft.com/office/drawing/2014/main" id="{8A34AECE-0FD7-FE40-97ED-66A1C65F80FC}"/>
              </a:ext>
            </a:extLst>
          </p:cNvPr>
          <p:cNvSpPr txBox="1">
            <a:spLocks noChangeArrowheads="1"/>
          </p:cNvSpPr>
          <p:nvPr/>
        </p:nvSpPr>
        <p:spPr bwMode="auto">
          <a:xfrm>
            <a:off x="6552290" y="6336143"/>
            <a:ext cx="6126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Anus</a:t>
            </a:r>
          </a:p>
        </p:txBody>
      </p:sp>
      <p:sp>
        <p:nvSpPr>
          <p:cNvPr id="22" name="Text Box 22">
            <a:extLst>
              <a:ext uri="{FF2B5EF4-FFF2-40B4-BE49-F238E27FC236}">
                <a16:creationId xmlns:a16="http://schemas.microsoft.com/office/drawing/2014/main" id="{8CA8D86A-704D-734C-BBBD-46DC150F1CAB}"/>
              </a:ext>
            </a:extLst>
          </p:cNvPr>
          <p:cNvSpPr txBox="1">
            <a:spLocks noChangeArrowheads="1"/>
          </p:cNvSpPr>
          <p:nvPr/>
        </p:nvSpPr>
        <p:spPr bwMode="auto">
          <a:xfrm>
            <a:off x="4022378" y="1830317"/>
            <a:ext cx="17537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Angle colique droit</a:t>
            </a:r>
          </a:p>
        </p:txBody>
      </p:sp>
      <p:sp>
        <p:nvSpPr>
          <p:cNvPr id="23" name="Text Box 23">
            <a:extLst>
              <a:ext uri="{FF2B5EF4-FFF2-40B4-BE49-F238E27FC236}">
                <a16:creationId xmlns:a16="http://schemas.microsoft.com/office/drawing/2014/main" id="{04AFDF53-8C56-244F-A1C6-CCF0DE598A49}"/>
              </a:ext>
            </a:extLst>
          </p:cNvPr>
          <p:cNvSpPr txBox="1">
            <a:spLocks noChangeArrowheads="1"/>
          </p:cNvSpPr>
          <p:nvPr/>
        </p:nvSpPr>
        <p:spPr bwMode="auto">
          <a:xfrm>
            <a:off x="9243123" y="1289513"/>
            <a:ext cx="19472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Angle colique gauche</a:t>
            </a:r>
          </a:p>
        </p:txBody>
      </p:sp>
      <p:sp>
        <p:nvSpPr>
          <p:cNvPr id="30" name="Rectangle 25">
            <a:extLst>
              <a:ext uri="{FF2B5EF4-FFF2-40B4-BE49-F238E27FC236}">
                <a16:creationId xmlns:a16="http://schemas.microsoft.com/office/drawing/2014/main" id="{14171751-167D-DC41-9837-95D218029008}"/>
              </a:ext>
            </a:extLst>
          </p:cNvPr>
          <p:cNvSpPr>
            <a:spLocks noChangeArrowheads="1"/>
          </p:cNvSpPr>
          <p:nvPr/>
        </p:nvSpPr>
        <p:spPr bwMode="auto">
          <a:xfrm>
            <a:off x="6940087" y="4246791"/>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Iléon</a:t>
            </a:r>
          </a:p>
        </p:txBody>
      </p:sp>
      <p:sp>
        <p:nvSpPr>
          <p:cNvPr id="31" name="Rectangle 30">
            <a:extLst>
              <a:ext uri="{FF2B5EF4-FFF2-40B4-BE49-F238E27FC236}">
                <a16:creationId xmlns:a16="http://schemas.microsoft.com/office/drawing/2014/main" id="{259FDF5F-CD30-454E-B27F-0B710D5B3D7C}"/>
              </a:ext>
            </a:extLst>
          </p:cNvPr>
          <p:cNvSpPr/>
          <p:nvPr/>
        </p:nvSpPr>
        <p:spPr>
          <a:xfrm>
            <a:off x="5359882" y="6622374"/>
            <a:ext cx="4096925" cy="13190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33" name="Line 17">
            <a:extLst>
              <a:ext uri="{FF2B5EF4-FFF2-40B4-BE49-F238E27FC236}">
                <a16:creationId xmlns:a16="http://schemas.microsoft.com/office/drawing/2014/main" id="{9F7997C4-ED7C-454D-95B7-62B583CC56A3}"/>
              </a:ext>
            </a:extLst>
          </p:cNvPr>
          <p:cNvSpPr>
            <a:spLocks noChangeShapeType="1"/>
          </p:cNvSpPr>
          <p:nvPr/>
        </p:nvSpPr>
        <p:spPr bwMode="auto">
          <a:xfrm flipV="1">
            <a:off x="1171124" y="5066954"/>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34" name="Line 18">
            <a:extLst>
              <a:ext uri="{FF2B5EF4-FFF2-40B4-BE49-F238E27FC236}">
                <a16:creationId xmlns:a16="http://schemas.microsoft.com/office/drawing/2014/main" id="{980E3179-D61A-2A4F-BE27-036F016FCA92}"/>
              </a:ext>
            </a:extLst>
          </p:cNvPr>
          <p:cNvSpPr>
            <a:spLocks noChangeShapeType="1"/>
          </p:cNvSpPr>
          <p:nvPr/>
        </p:nvSpPr>
        <p:spPr bwMode="auto">
          <a:xfrm rot="-120000">
            <a:off x="1175629" y="5485171"/>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35" name="Text Box 19">
            <a:extLst>
              <a:ext uri="{FF2B5EF4-FFF2-40B4-BE49-F238E27FC236}">
                <a16:creationId xmlns:a16="http://schemas.microsoft.com/office/drawing/2014/main" id="{CB4A792E-64F3-894D-9EB3-59AC36ABC809}"/>
              </a:ext>
            </a:extLst>
          </p:cNvPr>
          <p:cNvSpPr txBox="1">
            <a:spLocks noChangeArrowheads="1"/>
          </p:cNvSpPr>
          <p:nvPr/>
        </p:nvSpPr>
        <p:spPr bwMode="auto">
          <a:xfrm>
            <a:off x="950144" y="4759177"/>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6" name="Text Box 20">
            <a:extLst>
              <a:ext uri="{FF2B5EF4-FFF2-40B4-BE49-F238E27FC236}">
                <a16:creationId xmlns:a16="http://schemas.microsoft.com/office/drawing/2014/main" id="{BEF9C17E-1975-7F4D-8907-1E64DA8F7472}"/>
              </a:ext>
            </a:extLst>
          </p:cNvPr>
          <p:cNvSpPr txBox="1">
            <a:spLocks noChangeArrowheads="1"/>
          </p:cNvSpPr>
          <p:nvPr/>
        </p:nvSpPr>
        <p:spPr bwMode="auto">
          <a:xfrm>
            <a:off x="1578259" y="5352150"/>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37" name="Text Box 8">
            <a:extLst>
              <a:ext uri="{FF2B5EF4-FFF2-40B4-BE49-F238E27FC236}">
                <a16:creationId xmlns:a16="http://schemas.microsoft.com/office/drawing/2014/main" id="{643EB62D-0866-144B-9E4B-BA46A43B6C25}"/>
              </a:ext>
            </a:extLst>
          </p:cNvPr>
          <p:cNvSpPr txBox="1">
            <a:spLocks noChangeArrowheads="1"/>
          </p:cNvSpPr>
          <p:nvPr/>
        </p:nvSpPr>
        <p:spPr bwMode="auto">
          <a:xfrm>
            <a:off x="3409704" y="5490650"/>
            <a:ext cx="2010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cs typeface="Arial" panose="020B0604020202020204" pitchFamily="34" charset="0"/>
              </a:rPr>
              <a:t>Appendice iléo-caecal</a:t>
            </a:r>
          </a:p>
        </p:txBody>
      </p:sp>
      <p:sp>
        <p:nvSpPr>
          <p:cNvPr id="38" name="Line 17">
            <a:extLst>
              <a:ext uri="{FF2B5EF4-FFF2-40B4-BE49-F238E27FC236}">
                <a16:creationId xmlns:a16="http://schemas.microsoft.com/office/drawing/2014/main" id="{D45B67C0-3CCC-9449-AB4D-EFAD52B9F9B5}"/>
              </a:ext>
            </a:extLst>
          </p:cNvPr>
          <p:cNvSpPr>
            <a:spLocks noChangeShapeType="1"/>
          </p:cNvSpPr>
          <p:nvPr/>
        </p:nvSpPr>
        <p:spPr bwMode="auto">
          <a:xfrm flipV="1">
            <a:off x="5462344" y="5168908"/>
            <a:ext cx="1245961" cy="47935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39" name="Text Box 15">
            <a:extLst>
              <a:ext uri="{FF2B5EF4-FFF2-40B4-BE49-F238E27FC236}">
                <a16:creationId xmlns:a16="http://schemas.microsoft.com/office/drawing/2014/main" id="{7FD919F0-3BB5-F440-946D-F52ACD217667}"/>
              </a:ext>
            </a:extLst>
          </p:cNvPr>
          <p:cNvSpPr txBox="1">
            <a:spLocks noChangeArrowheads="1"/>
          </p:cNvSpPr>
          <p:nvPr/>
        </p:nvSpPr>
        <p:spPr bwMode="auto">
          <a:xfrm>
            <a:off x="916111" y="1614791"/>
            <a:ext cx="3038044"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Organisation :</a:t>
            </a:r>
          </a:p>
          <a:p>
            <a:pPr eaLnBrk="1" hangingPunct="1"/>
            <a:r>
              <a:rPr lang="fr-FR" sz="1600" dirty="0">
                <a:latin typeface="+mn-lt"/>
              </a:rPr>
              <a:t>« cadre colique »</a:t>
            </a:r>
          </a:p>
          <a:p>
            <a:pPr eaLnBrk="1" hangingPunct="1"/>
            <a:r>
              <a:rPr lang="fr-FR" sz="1600" dirty="0">
                <a:latin typeface="+mn-lt"/>
              </a:rPr>
              <a:t>Autour de l’intestin grêle</a:t>
            </a:r>
          </a:p>
          <a:p>
            <a:pPr eaLnBrk="1" hangingPunct="1"/>
            <a:r>
              <a:rPr lang="fr-FR" sz="1600" dirty="0">
                <a:latin typeface="+mn-lt"/>
              </a:rPr>
              <a:t>Colon ascendant/descendant fixe</a:t>
            </a:r>
          </a:p>
          <a:p>
            <a:pPr eaLnBrk="1" hangingPunct="1"/>
            <a:r>
              <a:rPr lang="fr-FR" sz="1600" dirty="0">
                <a:latin typeface="+mn-lt"/>
              </a:rPr>
              <a:t>Colon transverse/sigmoïde mobile</a:t>
            </a:r>
          </a:p>
          <a:p>
            <a:pPr eaLnBrk="1" hangingPunct="1"/>
            <a:endParaRPr lang="fr-FR" sz="1600" dirty="0">
              <a:latin typeface="+mn-lt"/>
            </a:endParaRPr>
          </a:p>
          <a:p>
            <a:pPr eaLnBrk="1" hangingPunct="1"/>
            <a:r>
              <a:rPr lang="fr-FR" sz="1600" dirty="0">
                <a:latin typeface="+mn-lt"/>
              </a:rPr>
              <a:t>Rôle : </a:t>
            </a:r>
          </a:p>
          <a:p>
            <a:pPr eaLnBrk="1" hangingPunct="1"/>
            <a:r>
              <a:rPr lang="fr-FR" sz="1600" dirty="0">
                <a:latin typeface="+mn-lt"/>
              </a:rPr>
              <a:t>Absorption eau nutriments</a:t>
            </a:r>
          </a:p>
        </p:txBody>
      </p:sp>
      <p:pic>
        <p:nvPicPr>
          <p:cNvPr id="5" name="Audio 4">
            <a:hlinkClick r:id="" action="ppaction://media"/>
            <a:extLst>
              <a:ext uri="{FF2B5EF4-FFF2-40B4-BE49-F238E27FC236}">
                <a16:creationId xmlns:a16="http://schemas.microsoft.com/office/drawing/2014/main" id="{B2CEDB8D-4900-DF42-B639-EE7B9D965167}"/>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73799261"/>
      </p:ext>
    </p:extLst>
  </p:cSld>
  <p:clrMapOvr>
    <a:masterClrMapping/>
  </p:clrMapOvr>
  <mc:AlternateContent xmlns:mc="http://schemas.openxmlformats.org/markup-compatibility/2006">
    <mc:Choice xmlns:p14="http://schemas.microsoft.com/office/powerpoint/2010/main" Requires="p14">
      <p:transition spd="slow" p14:dur="2000" advTm="50969"/>
    </mc:Choice>
    <mc:Fallback>
      <p:transition spd="slow" advTm="50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2436" x="0" y="0"/>
        </p14:tracePtLst>
        <p14:tracePtLst>
          <p14:tracePt t="5519" x="1922463" y="4513263"/>
          <p14:tracePt t="5938" x="5892800" y="6843713"/>
          <p14:tracePt t="5946" x="5943600" y="6792913"/>
          <p14:tracePt t="5953" x="5980113" y="6756400"/>
          <p14:tracePt t="5961" x="6008688" y="6734175"/>
          <p14:tracePt t="5969" x="6045200" y="6691313"/>
          <p14:tracePt t="5978" x="6073775" y="6683375"/>
          <p14:tracePt t="5993" x="6110288" y="6654800"/>
          <p14:tracePt t="5996" x="6124575" y="6640513"/>
          <p14:tracePt t="6011" x="6161088" y="6604000"/>
          <p14:tracePt t="6028" x="6183313" y="6581775"/>
          <p14:tracePt t="6039" x="6197600" y="6553200"/>
          <p14:tracePt t="6043" x="6211888" y="6538913"/>
          <p14:tracePt t="6060" x="6226175" y="6502400"/>
          <p14:tracePt t="6070" x="6234113" y="6488113"/>
          <p14:tracePt t="6075" x="6248400" y="6480175"/>
          <p14:tracePt t="6088" x="6248400" y="6451600"/>
          <p14:tracePt t="6091" x="6262688" y="6437313"/>
          <p14:tracePt t="6099" x="6276975" y="6429375"/>
          <p14:tracePt t="6107" x="6276975" y="6415088"/>
          <p14:tracePt t="6115" x="6284913" y="6400800"/>
          <p14:tracePt t="6123" x="6299200" y="6364288"/>
          <p14:tracePt t="6132" x="6299200" y="6335713"/>
          <p14:tracePt t="6140" x="6313488" y="6299200"/>
          <p14:tracePt t="6148" x="6313488" y="6248400"/>
          <p14:tracePt t="6156" x="6327775" y="6211888"/>
          <p14:tracePt t="6164" x="6327775" y="6183313"/>
          <p14:tracePt t="6172" x="6327775" y="6161088"/>
          <p14:tracePt t="6181" x="6327775" y="6124575"/>
          <p14:tracePt t="6189" x="6327775" y="6096000"/>
          <p14:tracePt t="6197" x="6327775" y="6073775"/>
          <p14:tracePt t="6205" x="6327775" y="6059488"/>
          <p14:tracePt t="6213" x="6327775" y="6030913"/>
          <p14:tracePt t="6221" x="6327775" y="6022975"/>
          <p14:tracePt t="6229" x="6327775" y="6008688"/>
          <p14:tracePt t="6237" x="6327775" y="5994400"/>
          <p14:tracePt t="6245" x="6327775" y="5980113"/>
          <p14:tracePt t="6253" x="6327775" y="5957888"/>
          <p14:tracePt t="6261" x="6327775" y="5943600"/>
          <p14:tracePt t="6270" x="6327775" y="5921375"/>
          <p14:tracePt t="6278" x="6327775" y="5907088"/>
          <p14:tracePt t="6287" x="6327775" y="5878513"/>
          <p14:tracePt t="6293" x="6327775" y="5856288"/>
          <p14:tracePt t="6303" x="6327775" y="5842000"/>
          <p14:tracePt t="6310" x="6327775" y="5819775"/>
          <p14:tracePt t="6319" x="6327775" y="5791200"/>
          <p14:tracePt t="6326" x="6327775" y="5776913"/>
          <p14:tracePt t="6336" x="6327775" y="5754688"/>
          <p14:tracePt t="6342" x="6327775" y="5740400"/>
          <p14:tracePt t="6352" x="6327775" y="5718175"/>
          <p14:tracePt t="6358" x="6327775" y="5703888"/>
          <p14:tracePt t="6368" x="6327775" y="5689600"/>
          <p14:tracePt t="6374" x="6327775" y="5675313"/>
          <p14:tracePt t="6385" x="6327775" y="5667375"/>
          <p14:tracePt t="6390" x="6313488" y="5653088"/>
          <p14:tracePt t="6402" x="6313488" y="5638800"/>
          <p14:tracePt t="6406" x="6313488" y="5624513"/>
          <p14:tracePt t="6419" x="6313488" y="5616575"/>
          <p14:tracePt t="6424" x="6313488" y="5602288"/>
          <p14:tracePt t="6434" x="6313488" y="5588000"/>
          <p14:tracePt t="6439" x="6313488" y="5565775"/>
          <p14:tracePt t="6451" x="6313488" y="5551488"/>
          <p14:tracePt t="6456" x="6313488" y="5522913"/>
          <p14:tracePt t="6468" x="6313488" y="5514975"/>
          <p14:tracePt t="6473" x="6313488" y="5486400"/>
          <p14:tracePt t="6484" x="6313488" y="5472113"/>
          <p14:tracePt t="6489" x="6313488" y="5449888"/>
          <p14:tracePt t="6501" x="6313488" y="5421313"/>
          <p14:tracePt t="6505" x="6313488" y="5413375"/>
          <p14:tracePt t="6519" x="6313488" y="5384800"/>
          <p14:tracePt t="6523" x="6313488" y="5370513"/>
          <p14:tracePt t="6535" x="6313488" y="5348288"/>
          <p14:tracePt t="6537" x="6313488" y="5334000"/>
          <p14:tracePt t="6545" x="6313488" y="5311775"/>
          <p14:tracePt t="6553" x="6313488" y="5283200"/>
          <p14:tracePt t="6561" x="6313488" y="5246688"/>
          <p14:tracePt t="6570" x="6313488" y="5232400"/>
          <p14:tracePt t="6577" x="6327775" y="5210175"/>
          <p14:tracePt t="6586" x="6327775" y="5181600"/>
          <p14:tracePt t="6593" x="6327775" y="5167313"/>
          <p14:tracePt t="6602" x="6335713" y="5145088"/>
          <p14:tracePt t="6609" x="6335713" y="5116513"/>
          <p14:tracePt t="6619" x="6335713" y="5108575"/>
          <p14:tracePt t="6624" x="6350000" y="5094288"/>
          <p14:tracePt t="6635" x="6350000" y="5065713"/>
          <p14:tracePt t="6641" x="6350000" y="5057775"/>
          <p14:tracePt t="6651" x="6350000" y="5029200"/>
          <p14:tracePt t="6657" x="6364288" y="5006975"/>
          <p14:tracePt t="6668" x="6378575" y="4964113"/>
          <p14:tracePt t="6673" x="6378575" y="4956175"/>
          <p14:tracePt t="6685" x="6386513" y="4927600"/>
          <p14:tracePt t="6690" x="6400800" y="4905375"/>
          <p14:tracePt t="6701" x="6400800" y="4876800"/>
          <p14:tracePt t="6706" x="6400800" y="4854575"/>
          <p14:tracePt t="6717" x="6415088" y="4826000"/>
          <p14:tracePt t="6723" x="6415088" y="4803775"/>
          <p14:tracePt t="6735" x="6415088" y="4775200"/>
          <p14:tracePt t="6739" x="6415088" y="4760913"/>
          <p14:tracePt t="6752" x="6415088" y="4752975"/>
          <p14:tracePt t="6757" x="6386513" y="4710113"/>
          <p14:tracePt t="6768" x="6378575" y="4702175"/>
          <p14:tracePt t="6773" x="6364288" y="4687888"/>
          <p14:tracePt t="6784" x="6335713" y="4673600"/>
          <p14:tracePt t="6789" x="6313488" y="4659313"/>
          <p14:tracePt t="6802" x="6299200" y="4651375"/>
          <p14:tracePt t="6804" x="6276975" y="4651375"/>
          <p14:tracePt t="6811" x="6248400" y="4637088"/>
          <p14:tracePt t="6820" x="6226175" y="4637088"/>
          <p14:tracePt t="6828" x="6183313" y="4622800"/>
          <p14:tracePt t="6837" x="6175375" y="4622800"/>
          <p14:tracePt t="6843" x="6132513" y="4608513"/>
          <p14:tracePt t="6852" x="6110288" y="4608513"/>
          <p14:tracePt t="6860" x="6073775" y="4608513"/>
          <p14:tracePt t="6869" x="6059488" y="4608513"/>
          <p14:tracePt t="6876" x="6022975" y="4608513"/>
          <p14:tracePt t="6885" x="5994400" y="4608513"/>
          <p14:tracePt t="6891" x="5980113" y="4608513"/>
          <p14:tracePt t="6901" x="5957888" y="4608513"/>
          <p14:tracePt t="6907" x="5929313" y="4608513"/>
          <p14:tracePt t="6918" x="5907088" y="4608513"/>
          <p14:tracePt t="6924" x="5907088" y="4622800"/>
          <p14:tracePt t="6936" x="5878513" y="4622800"/>
          <p14:tracePt t="6940" x="5870575" y="4637088"/>
          <p14:tracePt t="6952" x="5856288" y="4637088"/>
          <p14:tracePt t="6957" x="5842000" y="4651375"/>
          <p14:tracePt t="6972" x="5827713" y="4659313"/>
          <p14:tracePt t="6980" x="5819775" y="4673600"/>
          <p14:tracePt t="6988" x="5805488" y="4687888"/>
          <p14:tracePt t="7004" x="5791200" y="4702175"/>
          <p14:tracePt t="7012" x="5776913" y="4702175"/>
          <p14:tracePt t="7021" x="5776913" y="4710113"/>
          <p14:tracePt t="7028" x="5768975" y="4724400"/>
          <p14:tracePt t="7037" x="5754688" y="4738688"/>
          <p14:tracePt t="7052" x="5740400" y="4752975"/>
          <p14:tracePt t="7061" x="5740400" y="4760913"/>
          <p14:tracePt t="7069" x="5726113" y="4775200"/>
          <p14:tracePt t="7084" x="5726113" y="4789488"/>
          <p14:tracePt t="7093" x="5718175" y="4803775"/>
          <p14:tracePt t="7102" x="5718175" y="4811713"/>
          <p14:tracePt t="7110" x="5703888" y="4826000"/>
          <p14:tracePt t="7119" x="5703888" y="4840288"/>
          <p14:tracePt t="7126" x="5689600" y="4854575"/>
          <p14:tracePt t="7135" x="5689600" y="4862513"/>
          <p14:tracePt t="7142" x="5689600" y="4876800"/>
          <p14:tracePt t="7151" x="5675313" y="4905375"/>
          <p14:tracePt t="7159" x="5675313" y="4913313"/>
          <p14:tracePt t="7167" x="5675313" y="4927600"/>
          <p14:tracePt t="7175" x="5667375" y="4941888"/>
          <p14:tracePt t="7183" x="5667375" y="4964113"/>
          <p14:tracePt t="7190" x="5667375" y="4978400"/>
          <p14:tracePt t="7198" x="5667375" y="4992688"/>
          <p14:tracePt t="7206" x="5667375" y="5006975"/>
          <p14:tracePt t="7214" x="5667375" y="5014913"/>
          <p14:tracePt t="7222" x="5667375" y="5029200"/>
          <p14:tracePt t="7230" x="5675313" y="5029200"/>
          <p14:tracePt t="7238" x="5689600" y="5043488"/>
          <p14:tracePt t="7247" x="5703888" y="5057775"/>
          <p14:tracePt t="7255" x="5718175" y="5057775"/>
          <p14:tracePt t="7263" x="5740400" y="5065713"/>
          <p14:tracePt t="7271" x="5768975" y="5080000"/>
          <p14:tracePt t="7279" x="5776913" y="5080000"/>
          <p14:tracePt t="7288" x="5805488" y="5094288"/>
          <p14:tracePt t="7295" x="5819775" y="5108575"/>
          <p14:tracePt t="7304" x="5842000" y="5108575"/>
          <p14:tracePt t="7311" x="5856288" y="5116513"/>
          <p14:tracePt t="7320" x="5878513" y="5116513"/>
          <p14:tracePt t="7327" x="5892800" y="5116513"/>
          <p14:tracePt t="7337" x="5907088" y="5130800"/>
          <p14:tracePt t="7344" x="5921375" y="5130800"/>
          <p14:tracePt t="7354" x="5929313" y="5130800"/>
          <p14:tracePt t="7361" x="5943600" y="5145088"/>
          <p14:tracePt t="7370" x="5972175" y="5145088"/>
          <p14:tracePt t="7377" x="5980113" y="5145088"/>
          <p14:tracePt t="7392" x="5994400" y="5145088"/>
          <p14:tracePt t="7401" x="6022975" y="5145088"/>
          <p14:tracePt t="7408" x="6030913" y="5145088"/>
          <p14:tracePt t="7417" x="6045200" y="5145088"/>
          <p14:tracePt t="7425" x="6059488" y="5145088"/>
          <p14:tracePt t="7433" x="6073775" y="5145088"/>
          <p14:tracePt t="7441" x="6081713" y="5130800"/>
          <p14:tracePt t="7449" x="6110288" y="5130800"/>
          <p14:tracePt t="7457" x="6124575" y="5116513"/>
          <p14:tracePt t="7465" x="6132513" y="5116513"/>
          <p14:tracePt t="7473" x="6146800" y="5108575"/>
          <p14:tracePt t="7481" x="6175375" y="5094288"/>
          <p14:tracePt t="7489" x="6183313" y="5094288"/>
          <p14:tracePt t="7497" x="6197600" y="5080000"/>
          <p14:tracePt t="7505" x="6226175" y="5080000"/>
          <p14:tracePt t="7513" x="6234113" y="5065713"/>
          <p14:tracePt t="7522" x="6248400" y="5065713"/>
          <p14:tracePt t="7529" x="6262688" y="5057775"/>
          <p14:tracePt t="7545" x="6262688" y="5043488"/>
          <p14:tracePt t="7554" x="6276975" y="5043488"/>
          <p14:tracePt t="7569" x="6284913" y="5029200"/>
          <p14:tracePt t="7586" x="6284913" y="5014913"/>
          <p14:tracePt t="7594" x="6284913" y="5006975"/>
          <p14:tracePt t="7610" x="6284913" y="4978400"/>
          <p14:tracePt t="7618" x="6284913" y="4964113"/>
          <p14:tracePt t="7626" x="6284913" y="4956175"/>
          <p14:tracePt t="7635" x="6284913" y="4941888"/>
          <p14:tracePt t="7643" x="6284913" y="4927600"/>
          <p14:tracePt t="7651" x="6284913" y="4913313"/>
          <p14:tracePt t="7659" x="6284913" y="4905375"/>
          <p14:tracePt t="7668" x="6284913" y="4891088"/>
          <p14:tracePt t="7675" x="6284913" y="4876800"/>
          <p14:tracePt t="7684" x="6284913" y="4862513"/>
          <p14:tracePt t="7692" x="6284913" y="4840288"/>
          <p14:tracePt t="7699" x="6284913" y="4826000"/>
          <p14:tracePt t="7707" x="6284913" y="4803775"/>
          <p14:tracePt t="7723" x="6284913" y="4775200"/>
          <p14:tracePt t="7731" x="6276975" y="4760913"/>
          <p14:tracePt t="7740" x="6276975" y="4752975"/>
          <p14:tracePt t="7748" x="6276975" y="4738688"/>
          <p14:tracePt t="7756" x="6276975" y="4724400"/>
          <p14:tracePt t="7764" x="6276975" y="4710113"/>
          <p14:tracePt t="7788" x="6276975" y="4702175"/>
          <p14:tracePt t="8548" x="6276975" y="4673600"/>
          <p14:tracePt t="8556" x="6276975" y="4659313"/>
          <p14:tracePt t="8564" x="6276975" y="4637088"/>
          <p14:tracePt t="8571" x="6276975" y="4622800"/>
          <p14:tracePt t="8579" x="6276975" y="4608513"/>
          <p14:tracePt t="8589" x="6284913" y="4600575"/>
          <p14:tracePt t="8596" x="6284913" y="4572000"/>
          <p14:tracePt t="8612" x="6284913" y="4557713"/>
          <p14:tracePt t="8620" x="6284913" y="4549775"/>
          <p14:tracePt t="8628" x="6284913" y="4535488"/>
          <p14:tracePt t="8653" x="6284913" y="4521200"/>
          <p14:tracePt t="8702" x="6284913" y="4506913"/>
          <p14:tracePt t="8757" x="6284913" y="4498975"/>
          <p14:tracePt t="8831" x="6276975" y="4498975"/>
          <p14:tracePt t="8855" x="6262688" y="4498975"/>
          <p14:tracePt t="8870" x="6248400" y="4498975"/>
          <p14:tracePt t="8886" x="6234113" y="4498975"/>
          <p14:tracePt t="8895" x="6226175" y="4484688"/>
          <p14:tracePt t="8911" x="6211888" y="4484688"/>
          <p14:tracePt t="8927" x="6197600" y="4484688"/>
          <p14:tracePt t="8944" x="6183313" y="4484688"/>
          <p14:tracePt t="8952" x="6175375" y="4484688"/>
          <p14:tracePt t="8968" x="6161088" y="4484688"/>
          <p14:tracePt t="8985" x="6146800" y="4484688"/>
          <p14:tracePt t="9001" x="6132513" y="4484688"/>
          <p14:tracePt t="9017" x="6124575" y="4484688"/>
          <p14:tracePt t="9025" x="6110288" y="4484688"/>
          <p14:tracePt t="9040" x="6096000" y="4484688"/>
          <p14:tracePt t="9048" x="6081713" y="4484688"/>
          <p14:tracePt t="9065" x="6073775" y="4484688"/>
          <p14:tracePt t="9073" x="6045200" y="4484688"/>
          <p14:tracePt t="9089" x="6022975" y="4484688"/>
          <p14:tracePt t="9097" x="6008688" y="4484688"/>
          <p14:tracePt t="9105" x="5980113" y="4484688"/>
          <p14:tracePt t="9113" x="5972175" y="4484688"/>
          <p14:tracePt t="9122" x="5943600" y="4484688"/>
          <p14:tracePt t="9129" x="5929313" y="4484688"/>
          <p14:tracePt t="9137" x="5907088" y="4484688"/>
          <p14:tracePt t="9145" x="5892800" y="4484688"/>
          <p14:tracePt t="9154" x="5870575" y="4484688"/>
          <p14:tracePt t="9162" x="5856288" y="4484688"/>
          <p14:tracePt t="9170" x="5827713" y="4484688"/>
          <p14:tracePt t="9178" x="5819775" y="4484688"/>
          <p14:tracePt t="9186" x="5791200" y="4484688"/>
          <p14:tracePt t="9194" x="5768975" y="4484688"/>
          <p14:tracePt t="9202" x="5740400" y="4484688"/>
          <p14:tracePt t="9210" x="5726113" y="4484688"/>
          <p14:tracePt t="9219" x="5703888" y="4484688"/>
          <p14:tracePt t="9227" x="5675313" y="4484688"/>
          <p14:tracePt t="9235" x="5653088" y="4484688"/>
          <p14:tracePt t="9243" x="5624513" y="4484688"/>
          <p14:tracePt t="9251" x="5602288" y="4484688"/>
          <p14:tracePt t="9259" x="5573713" y="4484688"/>
          <p14:tracePt t="9268" x="5551488" y="4484688"/>
          <p14:tracePt t="9275" x="5537200" y="4484688"/>
          <p14:tracePt t="9283" x="5514975" y="4484688"/>
          <p14:tracePt t="9291" x="5500688" y="4484688"/>
          <p14:tracePt t="9299" x="5486400" y="4484688"/>
          <p14:tracePt t="9307" x="5472113" y="4484688"/>
          <p14:tracePt t="9315" x="5464175" y="4484688"/>
          <p14:tracePt t="9323" x="5449888" y="4484688"/>
          <p14:tracePt t="9331" x="5435600" y="4484688"/>
          <p14:tracePt t="9340" x="5435600" y="4470400"/>
          <p14:tracePt t="9355" x="5421313" y="4456113"/>
          <p14:tracePt t="9371" x="5413375" y="4448175"/>
          <p14:tracePt t="9380" x="5413375" y="4433888"/>
          <p14:tracePt t="9388" x="5399088" y="4433888"/>
          <p14:tracePt t="9396" x="5399088" y="4419600"/>
          <p14:tracePt t="9404" x="5399088" y="4405313"/>
          <p14:tracePt t="9412" x="5384800" y="4397375"/>
          <p14:tracePt t="9420" x="5384800" y="4383088"/>
          <p14:tracePt t="9428" x="5370513" y="4383088"/>
          <p14:tracePt t="9437" x="5370513" y="4368800"/>
          <p14:tracePt t="9452" x="5370513" y="4354513"/>
          <p14:tracePt t="9461" x="5362575" y="4354513"/>
          <p14:tracePt t="9469" x="5362575" y="4346575"/>
          <p14:tracePt t="9477" x="5362575" y="4332288"/>
          <p14:tracePt t="9486" x="5362575" y="4318000"/>
          <p14:tracePt t="9493" x="5348288" y="4303713"/>
          <p14:tracePt t="9502" x="5348288" y="4295775"/>
          <p14:tracePt t="9510" x="5348288" y="4267200"/>
          <p14:tracePt t="9518" x="5348288" y="4252913"/>
          <p14:tracePt t="9526" x="5334000" y="4244975"/>
          <p14:tracePt t="9535" x="5334000" y="4216400"/>
          <p14:tracePt t="9542" x="5334000" y="4194175"/>
          <p14:tracePt t="9551" x="5334000" y="4165600"/>
          <p14:tracePt t="9558" x="5319713" y="4143375"/>
          <p14:tracePt t="9566" x="5319713" y="4114800"/>
          <p14:tracePt t="9574" x="5319713" y="4092575"/>
          <p14:tracePt t="9582" x="5319713" y="4049713"/>
          <p14:tracePt t="9590" x="5319713" y="4013200"/>
          <p14:tracePt t="9598" x="5319713" y="3990975"/>
          <p14:tracePt t="9606" x="5319713" y="3940175"/>
          <p14:tracePt t="9614" x="5319713" y="3897313"/>
          <p14:tracePt t="9622" x="5319713" y="3860800"/>
          <p14:tracePt t="9631" x="5319713" y="3824288"/>
          <p14:tracePt t="9639" x="5319713" y="3773488"/>
          <p14:tracePt t="9647" x="5319713" y="3736975"/>
          <p14:tracePt t="9655" x="5319713" y="3722688"/>
          <p14:tracePt t="9663" x="5311775" y="3686175"/>
          <p14:tracePt t="9671" x="5311775" y="3621088"/>
          <p14:tracePt t="9679" x="5311775" y="3592513"/>
          <p14:tracePt t="9688" x="5311775" y="3556000"/>
          <p14:tracePt t="9695" x="5311775" y="3519488"/>
          <p14:tracePt t="9704" x="5297488" y="3482975"/>
          <p14:tracePt t="9712" x="5297488" y="3440113"/>
          <p14:tracePt t="9721" x="5297488" y="3403600"/>
          <p14:tracePt t="9728" x="5297488" y="3367088"/>
          <p14:tracePt t="9737" x="5297488" y="3330575"/>
          <p14:tracePt t="9745" x="5297488" y="3287713"/>
          <p14:tracePt t="9753" x="5297488" y="3265488"/>
          <p14:tracePt t="9761" x="5297488" y="3228975"/>
          <p14:tracePt t="9769" x="5297488" y="3200400"/>
          <p14:tracePt t="9777" x="5297488" y="3163888"/>
          <p14:tracePt t="9786" x="5311775" y="3135313"/>
          <p14:tracePt t="9793" x="5311775" y="3098800"/>
          <p14:tracePt t="9802" x="5311775" y="3084513"/>
          <p14:tracePt t="9809" x="5311775" y="3062288"/>
          <p14:tracePt t="9819" x="5311775" y="3025775"/>
          <p14:tracePt t="9825" x="5319713" y="2997200"/>
          <p14:tracePt t="9835" x="5319713" y="2974975"/>
          <p14:tracePt t="9841" x="5319713" y="2932113"/>
          <p14:tracePt t="9852" x="5319713" y="2909888"/>
          <p14:tracePt t="9857" x="5334000" y="2873375"/>
          <p14:tracePt t="9868" x="5334000" y="2844800"/>
          <p14:tracePt t="9873" x="5362575" y="2794000"/>
          <p14:tracePt t="9884" x="5362575" y="2771775"/>
          <p14:tracePt t="9890" x="5370513" y="2743200"/>
          <p14:tracePt t="9901" x="5370513" y="2720975"/>
          <p14:tracePt t="9906" x="5370513" y="2692400"/>
          <p14:tracePt t="9919" x="5384800" y="2670175"/>
          <p14:tracePt t="9922" x="5384800" y="2641600"/>
          <p14:tracePt t="9930" x="5384800" y="2619375"/>
          <p14:tracePt t="9938" x="5384800" y="2590800"/>
          <p14:tracePt t="9946" x="5384800" y="2568575"/>
          <p14:tracePt t="9954" x="5384800" y="2554288"/>
          <p14:tracePt t="9962" x="5384800" y="2517775"/>
          <p14:tracePt t="9971" x="5384800" y="2489200"/>
          <p14:tracePt t="9978" x="5399088" y="2466975"/>
          <p14:tracePt t="9987" x="5399088" y="2452688"/>
          <p14:tracePt t="9995" x="5399088" y="2438400"/>
          <p14:tracePt t="10003" x="5399088" y="2416175"/>
          <p14:tracePt t="10011" x="5413375" y="2416175"/>
          <p14:tracePt t="10020" x="5413375" y="2401888"/>
          <p14:tracePt t="10043" x="5421313" y="2401888"/>
          <p14:tracePt t="10059" x="5435600" y="2401888"/>
          <p14:tracePt t="10075" x="5449888" y="2401888"/>
          <p14:tracePt t="10084" x="5472113" y="2401888"/>
          <p14:tracePt t="10092" x="5486400" y="2401888"/>
          <p14:tracePt t="10099" x="5500688" y="2401888"/>
          <p14:tracePt t="10107" x="5522913" y="2401888"/>
          <p14:tracePt t="10116" x="5537200" y="2401888"/>
          <p14:tracePt t="10124" x="5551488" y="2401888"/>
          <p14:tracePt t="10131" x="5573713" y="2401888"/>
          <p14:tracePt t="10139" x="5588000" y="2401888"/>
          <p14:tracePt t="10148" x="5616575" y="2401888"/>
          <p14:tracePt t="10156" x="5624513" y="2416175"/>
          <p14:tracePt t="10164" x="5653088" y="2416175"/>
          <p14:tracePt t="10172" x="5675313" y="2416175"/>
          <p14:tracePt t="10180" x="5689600" y="2424113"/>
          <p14:tracePt t="10189" x="5718175" y="2424113"/>
          <p14:tracePt t="10196" x="5740400" y="2424113"/>
          <p14:tracePt t="10204" x="5754688" y="2438400"/>
          <p14:tracePt t="10213" x="5776913" y="2452688"/>
          <p14:tracePt t="10221" x="5791200" y="2452688"/>
          <p14:tracePt t="10229" x="5805488" y="2466975"/>
          <p14:tracePt t="10237" x="5827713" y="2466975"/>
          <p14:tracePt t="10245" x="5827713" y="2474913"/>
          <p14:tracePt t="10254" x="5842000" y="2474913"/>
          <p14:tracePt t="10262" x="5856288" y="2489200"/>
          <p14:tracePt t="10270" x="5870575" y="2489200"/>
          <p14:tracePt t="10277" x="5878513" y="2503488"/>
          <p14:tracePt t="10293" x="5892800" y="2517775"/>
          <p14:tracePt t="10303" x="5907088" y="2517775"/>
          <p14:tracePt t="10310" x="5907088" y="2525713"/>
          <p14:tracePt t="10319" x="5921375" y="2525713"/>
          <p14:tracePt t="10326" x="5929313" y="2540000"/>
          <p14:tracePt t="10335" x="5943600" y="2540000"/>
          <p14:tracePt t="10342" x="5943600" y="2554288"/>
          <p14:tracePt t="10351" x="5957888" y="2568575"/>
          <p14:tracePt t="10359" x="5972175" y="2576513"/>
          <p14:tracePt t="10367" x="5980113" y="2590800"/>
          <p14:tracePt t="10375" x="5994400" y="2605088"/>
          <p14:tracePt t="10383" x="6008688" y="2619375"/>
          <p14:tracePt t="10391" x="6022975" y="2627313"/>
          <p14:tracePt t="10399" x="6045200" y="2641600"/>
          <p14:tracePt t="10407" x="6059488" y="2655888"/>
          <p14:tracePt t="10415" x="6073775" y="2670175"/>
          <p14:tracePt t="10423" x="6081713" y="2678113"/>
          <p14:tracePt t="10431" x="6096000" y="2692400"/>
          <p14:tracePt t="10439" x="6096000" y="2706688"/>
          <p14:tracePt t="10447" x="6110288" y="2720975"/>
          <p14:tracePt t="10455" x="6124575" y="2720975"/>
          <p14:tracePt t="10463" x="6132513" y="2728913"/>
          <p14:tracePt t="10471" x="6146800" y="2743200"/>
          <p14:tracePt t="10479" x="6161088" y="2743200"/>
          <p14:tracePt t="10488" x="6161088" y="2757488"/>
          <p14:tracePt t="10495" x="6175375" y="2757488"/>
          <p14:tracePt t="10504" x="6175375" y="2771775"/>
          <p14:tracePt t="10512" x="6175375" y="2779713"/>
          <p14:tracePt t="10521" x="6183313" y="2794000"/>
          <p14:tracePt t="10535" x="6183313" y="2808288"/>
          <p14:tracePt t="10544" x="6197600" y="2822575"/>
          <p14:tracePt t="10552" x="6211888" y="2830513"/>
          <p14:tracePt t="10560" x="6211888" y="2844800"/>
          <p14:tracePt t="10569" x="6226175" y="2873375"/>
          <p14:tracePt t="10577" x="6226175" y="2881313"/>
          <p14:tracePt t="10585" x="6234113" y="2895600"/>
          <p14:tracePt t="10593" x="6248400" y="2909888"/>
          <p14:tracePt t="10602" x="6248400" y="2924175"/>
          <p14:tracePt t="10609" x="6262688" y="2932113"/>
          <p14:tracePt t="10618" x="6262688" y="2946400"/>
          <p14:tracePt t="10625" x="6262688" y="2960688"/>
          <p14:tracePt t="10634" x="6276975" y="2974975"/>
          <p14:tracePt t="10641" x="6276975" y="2982913"/>
          <p14:tracePt t="10649" x="6276975" y="3011488"/>
          <p14:tracePt t="10657" x="6284913" y="3025775"/>
          <p14:tracePt t="10665" x="6284913" y="3033713"/>
          <p14:tracePt t="10673" x="6284913" y="3048000"/>
          <p14:tracePt t="10681" x="6299200" y="3062288"/>
          <p14:tracePt t="10690" x="6299200" y="3084513"/>
          <p14:tracePt t="10697" x="6299200" y="3098800"/>
          <p14:tracePt t="10705" x="6313488" y="3113088"/>
          <p14:tracePt t="10714" x="6313488" y="3127375"/>
          <p14:tracePt t="10722" x="6313488" y="3149600"/>
          <p14:tracePt t="10729" x="6313488" y="3163888"/>
          <p14:tracePt t="10738" x="6313488" y="3178175"/>
          <p14:tracePt t="10746" x="6313488" y="3186113"/>
          <p14:tracePt t="10754" x="6313488" y="3214688"/>
          <p14:tracePt t="10762" x="6313488" y="3228975"/>
          <p14:tracePt t="10771" x="6313488" y="3236913"/>
          <p14:tracePt t="10778" x="6313488" y="3251200"/>
          <p14:tracePt t="10787" x="6313488" y="3279775"/>
          <p14:tracePt t="10795" x="6313488" y="3287713"/>
          <p14:tracePt t="10804" x="6313488" y="3302000"/>
          <p14:tracePt t="10811" x="6313488" y="3316288"/>
          <p14:tracePt t="10820" x="6313488" y="3330575"/>
          <p14:tracePt t="10827" x="6313488" y="3338513"/>
          <p14:tracePt t="10836" x="6313488" y="3352800"/>
          <p14:tracePt t="10844" x="6313488" y="3367088"/>
          <p14:tracePt t="10852" x="6313488" y="3381375"/>
          <p14:tracePt t="10859" x="6313488" y="3389313"/>
          <p14:tracePt t="10868" x="6313488" y="3417888"/>
          <p14:tracePt t="10876" x="6299200" y="3432175"/>
          <p14:tracePt t="10885" x="6299200" y="3454400"/>
          <p14:tracePt t="10891" x="6299200" y="3468688"/>
          <p14:tracePt t="10902" x="6284913" y="3482975"/>
          <p14:tracePt t="10907" x="6284913" y="3505200"/>
          <p14:tracePt t="10918" x="6284913" y="3519488"/>
          <p14:tracePt t="10923" x="6284913" y="3533775"/>
          <p14:tracePt t="10935" x="6276975" y="3556000"/>
          <p14:tracePt t="10940" x="6276975" y="3570288"/>
          <p14:tracePt t="10952" x="6276975" y="3584575"/>
          <p14:tracePt t="10957" x="6276975" y="3592513"/>
          <p14:tracePt t="10968" x="6276975" y="3606800"/>
          <p14:tracePt t="10980" x="6276975" y="3621088"/>
          <p14:tracePt t="10988" x="6276975" y="3635375"/>
          <p14:tracePt t="10996" x="6276975" y="3643313"/>
          <p14:tracePt t="11005" x="6276975" y="3657600"/>
          <p14:tracePt t="11020" x="6276975" y="3671888"/>
          <p14:tracePt t="11028" x="6276975" y="3686175"/>
          <p14:tracePt t="11045" x="6276975" y="3694113"/>
          <p14:tracePt t="11053" x="6276975" y="3708400"/>
          <p14:tracePt t="11061" x="6276975" y="3722688"/>
          <p14:tracePt t="11069" x="6276975" y="3736975"/>
          <p14:tracePt t="11077" x="6276975" y="3744913"/>
          <p14:tracePt t="11085" x="6276975" y="3759200"/>
          <p14:tracePt t="11093" x="6262688" y="3773488"/>
          <p14:tracePt t="11103" x="6262688" y="3787775"/>
          <p14:tracePt t="11110" x="6262688" y="3795713"/>
          <p14:tracePt t="11119" x="6262688" y="3810000"/>
          <p14:tracePt t="11126" x="6262688" y="3824288"/>
          <p14:tracePt t="11141" x="6262688" y="3838575"/>
          <p14:tracePt t="11149" x="6262688" y="3846513"/>
          <p14:tracePt t="11158" x="6262688" y="3860800"/>
          <p14:tracePt t="11166" x="6262688" y="3875088"/>
          <p14:tracePt t="11181" x="6262688" y="3889375"/>
          <p14:tracePt t="11190" x="6262688" y="3897313"/>
          <p14:tracePt t="11206" x="6262688" y="3911600"/>
          <p14:tracePt t="11214" x="6262688" y="3925888"/>
          <p14:tracePt t="11223" x="6262688" y="3940175"/>
          <p14:tracePt t="11238" x="6262688" y="3948113"/>
          <p14:tracePt t="11246" x="6262688" y="3962400"/>
          <p14:tracePt t="11255" x="6262688" y="3976688"/>
          <p14:tracePt t="11271" x="6262688" y="3990975"/>
          <p14:tracePt t="11279" x="6262688" y="3998913"/>
          <p14:tracePt t="11295" x="6262688" y="4013200"/>
          <p14:tracePt t="11303" x="6262688" y="4027488"/>
          <p14:tracePt t="11311" x="6262688" y="4041775"/>
          <p14:tracePt t="11320" x="6248400" y="4049713"/>
          <p14:tracePt t="11335" x="6248400" y="4064000"/>
          <p14:tracePt t="11343" x="6234113" y="4078288"/>
          <p14:tracePt t="11360" x="6234113" y="4092575"/>
          <p14:tracePt t="11384" x="6234113" y="4100513"/>
          <p14:tracePt t="11530" x="6234113" y="4092575"/>
          <p14:tracePt t="11538" x="6234113" y="4064000"/>
          <p14:tracePt t="11546" x="6234113" y="4049713"/>
          <p14:tracePt t="11554" x="6234113" y="4041775"/>
          <p14:tracePt t="11562" x="6234113" y="4027488"/>
          <p14:tracePt t="11570" x="6226175" y="3998913"/>
          <p14:tracePt t="11578" x="6226175" y="3990975"/>
          <p14:tracePt t="11586" x="6226175" y="3976688"/>
          <p14:tracePt t="11594" x="6226175" y="3948113"/>
          <p14:tracePt t="11602" x="6226175" y="3940175"/>
          <p14:tracePt t="11610" x="6211888" y="3911600"/>
          <p14:tracePt t="11619" x="6211888" y="3897313"/>
          <p14:tracePt t="11627" x="6211888" y="3875088"/>
          <p14:tracePt t="11635" x="6197600" y="3846513"/>
          <p14:tracePt t="11643" x="6197600" y="3838575"/>
          <p14:tracePt t="11651" x="6183313" y="3810000"/>
          <p14:tracePt t="11659" x="6183313" y="3787775"/>
          <p14:tracePt t="11668" x="6183313" y="3759200"/>
          <p14:tracePt t="11675" x="6183313" y="3744913"/>
          <p14:tracePt t="11684" x="6183313" y="3722688"/>
          <p14:tracePt t="11691" x="6183313" y="3694113"/>
          <p14:tracePt t="11699" x="6183313" y="3671888"/>
          <p14:tracePt t="11707" x="6183313" y="3643313"/>
          <p14:tracePt t="11715" x="6183313" y="3621088"/>
          <p14:tracePt t="11724" x="6183313" y="3592513"/>
          <p14:tracePt t="11731" x="6183313" y="3570288"/>
          <p14:tracePt t="11739" x="6183313" y="3541713"/>
          <p14:tracePt t="11748" x="6183313" y="3519488"/>
          <p14:tracePt t="11756" x="6183313" y="3505200"/>
          <p14:tracePt t="11764" x="6183313" y="3468688"/>
          <p14:tracePt t="11772" x="6183313" y="3440113"/>
          <p14:tracePt t="11780" x="6183313" y="3417888"/>
          <p14:tracePt t="11788" x="6183313" y="3389313"/>
          <p14:tracePt t="11796" x="6183313" y="3352800"/>
          <p14:tracePt t="11805" x="6175375" y="3330575"/>
          <p14:tracePt t="11813" x="6175375" y="3302000"/>
          <p14:tracePt t="11821" x="6161088" y="3265488"/>
          <p14:tracePt t="11829" x="6161088" y="3236913"/>
          <p14:tracePt t="11838" x="6146800" y="3214688"/>
          <p14:tracePt t="11846" x="6132513" y="3186113"/>
          <p14:tracePt t="11854" x="6132513" y="3149600"/>
          <p14:tracePt t="11862" x="6124575" y="3135313"/>
          <p14:tracePt t="11870" x="6124575" y="3113088"/>
          <p14:tracePt t="11878" x="6124575" y="3084513"/>
          <p14:tracePt t="11887" x="6110288" y="3076575"/>
          <p14:tracePt t="11894" x="6110288" y="3062288"/>
          <p14:tracePt t="11903" x="6110288" y="3033713"/>
          <p14:tracePt t="11910" x="6096000" y="3025775"/>
          <p14:tracePt t="11920" x="6096000" y="3011488"/>
          <p14:tracePt t="11926" x="6081713" y="2997200"/>
          <p14:tracePt t="11936" x="6081713" y="2982913"/>
          <p14:tracePt t="11949" x="6073775" y="2974975"/>
          <p14:tracePt t="11966" x="6073775" y="2960688"/>
          <p14:tracePt t="11974" x="6059488" y="2946400"/>
          <p14:tracePt t="11990" x="6045200" y="2932113"/>
          <p14:tracePt t="11998" x="6030913" y="2924175"/>
          <p14:tracePt t="12014" x="6022975" y="2909888"/>
          <p14:tracePt t="12023" x="6022975" y="2895600"/>
          <p14:tracePt t="12031" x="6008688" y="2881313"/>
          <p14:tracePt t="12040" x="5994400" y="2873375"/>
          <p14:tracePt t="12048" x="5980113" y="2859088"/>
          <p14:tracePt t="12056" x="5980113" y="2844800"/>
          <p14:tracePt t="12064" x="5972175" y="2830513"/>
          <p14:tracePt t="12072" x="5957888" y="2822575"/>
          <p14:tracePt t="12080" x="5943600" y="2808288"/>
          <p14:tracePt t="12088" x="5929313" y="2794000"/>
          <p14:tracePt t="12096" x="5921375" y="2779713"/>
          <p14:tracePt t="12104" x="5907088" y="2771775"/>
          <p14:tracePt t="12112" x="5892800" y="2757488"/>
          <p14:tracePt t="12121" x="5878513" y="2743200"/>
          <p14:tracePt t="12129" x="5878513" y="2728913"/>
          <p14:tracePt t="12137" x="5870575" y="2728913"/>
          <p14:tracePt t="12145" x="5870575" y="2720975"/>
          <p14:tracePt t="12153" x="5856288" y="2706688"/>
          <p14:tracePt t="12161" x="5842000" y="2706688"/>
          <p14:tracePt t="12170" x="5842000" y="2692400"/>
          <p14:tracePt t="12185" x="5827713" y="2678113"/>
          <p14:tracePt t="12201" x="5819775" y="2670175"/>
          <p14:tracePt t="12209" x="5819775" y="2655888"/>
          <p14:tracePt t="12224" x="5805488" y="2641600"/>
          <p14:tracePt t="12240" x="5805488" y="2627313"/>
          <p14:tracePt t="12249" x="5805488" y="2619375"/>
          <p14:tracePt t="12257" x="5791200" y="2619375"/>
          <p14:tracePt t="12265" x="5791200" y="2605088"/>
          <p14:tracePt t="12274" x="5791200" y="2590800"/>
          <p14:tracePt t="12289" x="5791200" y="2576513"/>
          <p14:tracePt t="12297" x="5791200" y="2568575"/>
          <p14:tracePt t="12306" x="5791200" y="2554288"/>
          <p14:tracePt t="12314" x="5776913" y="2554288"/>
          <p14:tracePt t="12329" x="5776913" y="2540000"/>
          <p14:tracePt t="12338" x="5776913" y="2525713"/>
          <p14:tracePt t="12361" x="5776913" y="2517775"/>
          <p14:tracePt t="12370" x="5776913" y="2503488"/>
          <p14:tracePt t="12386" x="5776913" y="2489200"/>
          <p14:tracePt t="12402" x="5791200" y="2474913"/>
          <p14:tracePt t="12418" x="5791200" y="2466975"/>
          <p14:tracePt t="12427" x="5805488" y="2466975"/>
          <p14:tracePt t="12435" x="5805488" y="2452688"/>
          <p14:tracePt t="12443" x="5819775" y="2452688"/>
          <p14:tracePt t="12452" x="5819775" y="2438400"/>
          <p14:tracePt t="12460" x="5827713" y="2438400"/>
          <p14:tracePt t="12468" x="5842000" y="2424113"/>
          <p14:tracePt t="12483" x="5856288" y="2416175"/>
          <p14:tracePt t="12492" x="5870575" y="2416175"/>
          <p14:tracePt t="12501" x="5878513" y="2416175"/>
          <p14:tracePt t="12508" x="5878513" y="2401888"/>
          <p14:tracePt t="12516" x="5892800" y="2401888"/>
          <p14:tracePt t="12525" x="5907088" y="2387600"/>
          <p14:tracePt t="12534" x="5921375" y="2387600"/>
          <p14:tracePt t="12541" x="5929313" y="2387600"/>
          <p14:tracePt t="12549" x="5943600" y="2373313"/>
          <p14:tracePt t="12557" x="5957888" y="2373313"/>
          <p14:tracePt t="12565" x="5972175" y="2373313"/>
          <p14:tracePt t="12573" x="5980113" y="2365375"/>
          <p14:tracePt t="12581" x="6008688" y="2365375"/>
          <p14:tracePt t="12589" x="6022975" y="2365375"/>
          <p14:tracePt t="12598" x="6030913" y="2365375"/>
          <p14:tracePt t="12606" x="6059488" y="2365375"/>
          <p14:tracePt t="12614" x="6073775" y="2365375"/>
          <p14:tracePt t="12622" x="6081713" y="2365375"/>
          <p14:tracePt t="12630" x="6096000" y="2365375"/>
          <p14:tracePt t="12638" x="6110288" y="2365375"/>
          <p14:tracePt t="12646" x="6124575" y="2365375"/>
          <p14:tracePt t="12654" x="6132513" y="2365375"/>
          <p14:tracePt t="12662" x="6146800" y="2365375"/>
          <p14:tracePt t="12671" x="6161088" y="2373313"/>
          <p14:tracePt t="12677" x="6175375" y="2373313"/>
          <p14:tracePt t="12687" x="6183313" y="2373313"/>
          <p14:tracePt t="12695" x="6197600" y="2387600"/>
          <p14:tracePt t="12704" x="6211888" y="2387600"/>
          <p14:tracePt t="12710" x="6226175" y="2387600"/>
          <p14:tracePt t="12720" x="6234113" y="2401888"/>
          <p14:tracePt t="12726" x="6248400" y="2401888"/>
          <p14:tracePt t="12736" x="6262688" y="2401888"/>
          <p14:tracePt t="12742" x="6276975" y="2416175"/>
          <p14:tracePt t="12752" x="6284913" y="2416175"/>
          <p14:tracePt t="12758" x="6299200" y="2416175"/>
          <p14:tracePt t="12768" x="6313488" y="2424113"/>
          <p14:tracePt t="12774" x="6327775" y="2424113"/>
          <p14:tracePt t="12785" x="6335713" y="2424113"/>
          <p14:tracePt t="12792" x="6364288" y="2438400"/>
          <p14:tracePt t="12806" x="6386513" y="2452688"/>
          <p14:tracePt t="12815" x="6400800" y="2452688"/>
          <p14:tracePt t="12823" x="6415088" y="2466975"/>
          <p14:tracePt t="12832" x="6429375" y="2474913"/>
          <p14:tracePt t="12839" x="6451600" y="2474913"/>
          <p14:tracePt t="12848" x="6451600" y="2489200"/>
          <p14:tracePt t="12856" x="6480175" y="2503488"/>
          <p14:tracePt t="12864" x="6488113" y="2503488"/>
          <p14:tracePt t="12872" x="6516688" y="2517775"/>
          <p14:tracePt t="12880" x="6530975" y="2517775"/>
          <p14:tracePt t="12888" x="6567488" y="2525713"/>
          <p14:tracePt t="12897" x="6604000" y="2540000"/>
          <p14:tracePt t="12904" x="6618288" y="2540000"/>
          <p14:tracePt t="12912" x="6640513" y="2554288"/>
          <p14:tracePt t="12921" x="6669088" y="2554288"/>
          <p14:tracePt t="12929" x="6691313" y="2568575"/>
          <p14:tracePt t="12937" x="6719888" y="2568575"/>
          <p14:tracePt t="12944" x="6734175" y="2576513"/>
          <p14:tracePt t="12955" x="6756400" y="2576513"/>
          <p14:tracePt t="12960" x="6770688" y="2576513"/>
          <p14:tracePt t="12970" x="6792913" y="2590800"/>
          <p14:tracePt t="12977" x="6835775" y="2590800"/>
          <p14:tracePt t="12987" x="6858000" y="2590800"/>
          <p14:tracePt t="12992" x="6894513" y="2605088"/>
          <p14:tracePt t="13004" x="6937375" y="2605088"/>
          <p14:tracePt t="13009" x="6973888" y="2605088"/>
          <p14:tracePt t="13020" x="6996113" y="2605088"/>
          <p14:tracePt t="13025" x="7046913" y="2605088"/>
          <p14:tracePt t="13036" x="7075488" y="2605088"/>
          <p14:tracePt t="13041" x="7112000" y="2605088"/>
          <p14:tracePt t="13052" x="7148513" y="2605088"/>
          <p14:tracePt t="13057" x="7177088" y="2605088"/>
          <p14:tracePt t="13068" x="7199313" y="2605088"/>
          <p14:tracePt t="13073" x="7242175" y="2605088"/>
          <p14:tracePt t="13085" x="7278688" y="2605088"/>
          <p14:tracePt t="13090" x="7315200" y="2605088"/>
          <p14:tracePt t="13102" x="7351713" y="2605088"/>
          <p14:tracePt t="13107" x="7394575" y="2605088"/>
          <p14:tracePt t="13118" x="7431088" y="2605088"/>
          <p14:tracePt t="13123" x="7453313" y="2605088"/>
          <p14:tracePt t="13135" x="7496175" y="2605088"/>
          <p14:tracePt t="13141" x="7518400" y="2605088"/>
          <p14:tracePt t="13152" x="7554913" y="2605088"/>
          <p14:tracePt t="13157" x="7597775" y="2605088"/>
          <p14:tracePt t="13170" x="7620000" y="2605088"/>
          <p14:tracePt t="13175" x="7648575" y="2605088"/>
          <p14:tracePt t="13186" x="7699375" y="2605088"/>
          <p14:tracePt t="13190" x="7735888" y="2605088"/>
          <p14:tracePt t="13203" x="7758113" y="2605088"/>
          <p14:tracePt t="13205" x="7800975" y="2590800"/>
          <p14:tracePt t="13210" x="7837488" y="2576513"/>
          <p14:tracePt t="13221" x="7874000" y="2576513"/>
          <p14:tracePt t="13228" x="7910513" y="2568575"/>
          <p14:tracePt t="13237" x="7953375" y="2554288"/>
          <p14:tracePt t="13242" x="7975600" y="2554288"/>
          <p14:tracePt t="13253" x="8012113" y="2540000"/>
          <p14:tracePt t="13259" x="8040688" y="2525713"/>
          <p14:tracePt t="13270" x="8077200" y="2525713"/>
          <p14:tracePt t="13275" x="8105775" y="2517775"/>
          <p14:tracePt t="13286" x="8128000" y="2503488"/>
          <p14:tracePt t="13291" x="8156575" y="2503488"/>
          <p14:tracePt t="13302" x="8207375" y="2489200"/>
          <p14:tracePt t="13308" x="8229600" y="2474913"/>
          <p14:tracePt t="13318" x="8243888" y="2474913"/>
          <p14:tracePt t="13324" x="8280400" y="2466975"/>
          <p14:tracePt t="13335" x="8308975" y="2452688"/>
          <p14:tracePt t="13341" x="8331200" y="2438400"/>
          <p14:tracePt t="13352" x="8359775" y="2438400"/>
          <p14:tracePt t="13357" x="8382000" y="2424113"/>
          <p14:tracePt t="13368" x="8418513" y="2416175"/>
          <p14:tracePt t="13374" x="8432800" y="2401888"/>
          <p14:tracePt t="13385" x="8461375" y="2387600"/>
          <p14:tracePt t="13391" x="8469313" y="2373313"/>
          <p14:tracePt t="13401" x="8483600" y="2365375"/>
          <p14:tracePt t="13407" x="8512175" y="2351088"/>
          <p14:tracePt t="13419" x="8520113" y="2336800"/>
          <p14:tracePt t="13424" x="8534400" y="2314575"/>
          <p14:tracePt t="13435" x="8548688" y="2300288"/>
          <p14:tracePt t="13440" x="8562975" y="2286000"/>
          <p14:tracePt t="13451" x="8585200" y="2271713"/>
          <p14:tracePt t="13457" x="8599488" y="2263775"/>
          <p14:tracePt t="13469" x="8613775" y="2249488"/>
          <p14:tracePt t="13471" x="8636000" y="2220913"/>
          <p14:tracePt t="13477" x="8650288" y="2212975"/>
          <p14:tracePt t="13486" x="8672513" y="2198688"/>
          <p14:tracePt t="13493" x="8686800" y="2184400"/>
          <p14:tracePt t="13504" x="8715375" y="2162175"/>
          <p14:tracePt t="13509" x="8723313" y="2147888"/>
          <p14:tracePt t="13519" x="8737600" y="2133600"/>
          <p14:tracePt t="13525" x="8751888" y="2133600"/>
          <p14:tracePt t="13536" x="8766175" y="2119313"/>
          <p14:tracePt t="13542" x="8774113" y="2111375"/>
          <p14:tracePt t="13552" x="8788400" y="2097088"/>
          <p14:tracePt t="13558" x="8802688" y="2082800"/>
          <p14:tracePt t="13569" x="8816975" y="2068513"/>
          <p14:tracePt t="13575" x="8824913" y="2060575"/>
          <p14:tracePt t="13585" x="8824913" y="2046288"/>
          <p14:tracePt t="13590" x="8839200" y="2032000"/>
          <p14:tracePt t="13601" x="8853488" y="2017713"/>
          <p14:tracePt t="13607" x="8853488" y="2009775"/>
          <p14:tracePt t="13619" x="8853488" y="1995488"/>
          <p14:tracePt t="13624" x="8867775" y="1995488"/>
          <p14:tracePt t="13635" x="8867775" y="1981200"/>
          <p14:tracePt t="13647" x="8875713" y="1966913"/>
          <p14:tracePt t="13662" x="8875713" y="1958975"/>
          <p14:tracePt t="13687" x="8875713" y="1944688"/>
          <p14:tracePt t="13695" x="8890000" y="1944688"/>
          <p14:tracePt t="13711" x="8890000" y="1930400"/>
          <p14:tracePt t="13735" x="8904288" y="1916113"/>
          <p14:tracePt t="13751" x="8904288" y="1908175"/>
          <p14:tracePt t="13776" x="8918575" y="1893888"/>
          <p14:tracePt t="13785" x="8918575" y="1879600"/>
          <p14:tracePt t="13801" x="8926513" y="1865313"/>
          <p14:tracePt t="13816" x="8926513" y="1857375"/>
          <p14:tracePt t="13832" x="8940800" y="1843088"/>
          <p14:tracePt t="13848" x="8940800" y="1828800"/>
          <p14:tracePt t="13865" x="8940800" y="1814513"/>
          <p14:tracePt t="13873" x="8955088" y="1814513"/>
          <p14:tracePt t="13888" x="8955088" y="1806575"/>
          <p14:tracePt t="13913" x="8969375" y="1792288"/>
          <p14:tracePt t="13937" x="8969375" y="1778000"/>
          <p14:tracePt t="13961" x="8977313" y="1763713"/>
          <p14:tracePt t="15824" x="8977313" y="1778000"/>
          <p14:tracePt t="15833" x="8977313" y="1792288"/>
          <p14:tracePt t="15841" x="8977313" y="1806575"/>
          <p14:tracePt t="15849" x="8977313" y="1814513"/>
          <p14:tracePt t="15857" x="8977313" y="1828800"/>
          <p14:tracePt t="15865" x="8977313" y="1843088"/>
          <p14:tracePt t="15873" x="8977313" y="1857375"/>
          <p14:tracePt t="15881" x="8977313" y="1879600"/>
          <p14:tracePt t="15890" x="8977313" y="1893888"/>
          <p14:tracePt t="15898" x="8977313" y="1916113"/>
          <p14:tracePt t="15906" x="8977313" y="1930400"/>
          <p14:tracePt t="15914" x="8977313" y="1958975"/>
          <p14:tracePt t="15922" x="8977313" y="1981200"/>
          <p14:tracePt t="15930" x="8977313" y="1995488"/>
          <p14:tracePt t="15939" x="8977313" y="2017713"/>
          <p14:tracePt t="15946" x="8977313" y="2046288"/>
          <p14:tracePt t="15955" x="8977313" y="2060575"/>
          <p14:tracePt t="15963" x="8977313" y="2082800"/>
          <p14:tracePt t="15971" x="8977313" y="2111375"/>
          <p14:tracePt t="15979" x="8991600" y="2133600"/>
          <p14:tracePt t="15987" x="8991600" y="2162175"/>
          <p14:tracePt t="15995" x="8991600" y="2184400"/>
          <p14:tracePt t="16004" x="8991600" y="2198688"/>
          <p14:tracePt t="16011" x="8991600" y="2220913"/>
          <p14:tracePt t="16020" x="8991600" y="2235200"/>
          <p14:tracePt t="16028" x="8991600" y="2249488"/>
          <p14:tracePt t="16037" x="8991600" y="2271713"/>
          <p14:tracePt t="16044" x="9005888" y="2271713"/>
          <p14:tracePt t="16053" x="9005888" y="2300288"/>
          <p14:tracePt t="16059" x="9005888" y="2314575"/>
          <p14:tracePt t="16069" x="9005888" y="2322513"/>
          <p14:tracePt t="16076" x="9005888" y="2336800"/>
          <p14:tracePt t="16085" x="9005888" y="2351088"/>
          <p14:tracePt t="16092" x="9005888" y="2365375"/>
          <p14:tracePt t="16102" x="9005888" y="2373313"/>
          <p14:tracePt t="16108" x="9005888" y="2387600"/>
          <p14:tracePt t="16117" x="9005888" y="2401888"/>
          <p14:tracePt t="16124" x="9005888" y="2416175"/>
          <p14:tracePt t="16134" x="9005888" y="2424113"/>
          <p14:tracePt t="16140" x="9020175" y="2438400"/>
          <p14:tracePt t="16152" x="9020175" y="2452688"/>
          <p14:tracePt t="16157" x="9020175" y="2466975"/>
          <p14:tracePt t="16169" x="9020175" y="2474913"/>
          <p14:tracePt t="16174" x="9020175" y="2489200"/>
          <p14:tracePt t="16189" x="9020175" y="2503488"/>
          <p14:tracePt t="16197" x="9020175" y="2517775"/>
          <p14:tracePt t="16205" x="9020175" y="2525713"/>
          <p14:tracePt t="16213" x="9020175" y="2540000"/>
          <p14:tracePt t="16221" x="9020175" y="2554288"/>
          <p14:tracePt t="16230" x="9020175" y="2568575"/>
          <p14:tracePt t="16238" x="9020175" y="2576513"/>
          <p14:tracePt t="16246" x="9020175" y="2605088"/>
          <p14:tracePt t="16254" x="9020175" y="2619375"/>
          <p14:tracePt t="16262" x="9020175" y="2627313"/>
          <p14:tracePt t="16270" x="9020175" y="2655888"/>
          <p14:tracePt t="16278" x="9020175" y="2670175"/>
          <p14:tracePt t="16288" x="9020175" y="2678113"/>
          <p14:tracePt t="16294" x="9020175" y="2692400"/>
          <p14:tracePt t="16303" x="9020175" y="2720975"/>
          <p14:tracePt t="16310" x="9020175" y="2728913"/>
          <p14:tracePt t="16321" x="9020175" y="2743200"/>
          <p14:tracePt t="16326" x="9020175" y="2771775"/>
          <p14:tracePt t="16336" x="9020175" y="2779713"/>
          <p14:tracePt t="16342" x="9020175" y="2808288"/>
          <p14:tracePt t="16353" x="9020175" y="2822575"/>
          <p14:tracePt t="16359" x="9020175" y="2844800"/>
          <p14:tracePt t="16369" x="9020175" y="2873375"/>
          <p14:tracePt t="16374" x="9020175" y="2881313"/>
          <p14:tracePt t="16385" x="9020175" y="2909888"/>
          <p14:tracePt t="16391" x="9020175" y="2932113"/>
          <p14:tracePt t="16403" x="9020175" y="2960688"/>
          <p14:tracePt t="16408" x="9020175" y="2982913"/>
          <p14:tracePt t="16418" x="9020175" y="3011488"/>
          <p14:tracePt t="16423" x="9020175" y="3033713"/>
          <p14:tracePt t="16435" x="9005888" y="3048000"/>
          <p14:tracePt t="16440" x="9005888" y="3076575"/>
          <p14:tracePt t="16451" x="9005888" y="3098800"/>
          <p14:tracePt t="16455" x="9005888" y="3113088"/>
          <p14:tracePt t="16467" x="8991600" y="3135313"/>
          <p14:tracePt t="16473" x="8991600" y="3163888"/>
          <p14:tracePt t="16484" x="8991600" y="3178175"/>
          <p14:tracePt t="16489" x="8991600" y="3200400"/>
          <p14:tracePt t="16502" x="8977313" y="3214688"/>
          <p14:tracePt t="16507" x="8977313" y="3236913"/>
          <p14:tracePt t="16518" x="8977313" y="3251200"/>
          <p14:tracePt t="16522" x="8969375" y="3279775"/>
          <p14:tracePt t="16535" x="8969375" y="3316288"/>
          <p14:tracePt t="16539" x="8969375" y="3330575"/>
          <p14:tracePt t="16552" x="8955088" y="3381375"/>
          <p14:tracePt t="16554" x="8955088" y="3389313"/>
          <p14:tracePt t="16561" x="8955088" y="3417888"/>
          <p14:tracePt t="16569" x="8955088" y="3454400"/>
          <p14:tracePt t="16577" x="8940800" y="3490913"/>
          <p14:tracePt t="16586" x="8940800" y="3519488"/>
          <p14:tracePt t="16593" x="8940800" y="3533775"/>
          <p14:tracePt t="16602" x="8926513" y="3570288"/>
          <p14:tracePt t="16609" x="8926513" y="3592513"/>
          <p14:tracePt t="16619" x="8926513" y="3621088"/>
          <p14:tracePt t="16625" x="8918575" y="3635375"/>
          <p14:tracePt t="16634" x="8918575" y="3657600"/>
          <p14:tracePt t="16641" x="8918575" y="3686175"/>
          <p14:tracePt t="16651" x="8918575" y="3694113"/>
          <p14:tracePt t="16657" x="8918575" y="3722688"/>
          <p14:tracePt t="16668" x="8918575" y="3759200"/>
          <p14:tracePt t="16673" x="8904288" y="3773488"/>
          <p14:tracePt t="16685" x="8904288" y="3795713"/>
          <p14:tracePt t="16689" x="8904288" y="3824288"/>
          <p14:tracePt t="16701" x="8904288" y="3846513"/>
          <p14:tracePt t="16707" x="8904288" y="3875088"/>
          <p14:tracePt t="16717" x="8890000" y="3897313"/>
          <p14:tracePt t="16723" x="8890000" y="3925888"/>
          <p14:tracePt t="16735" x="8890000" y="3940175"/>
          <p14:tracePt t="16740" x="8890000" y="3948113"/>
          <p14:tracePt t="16751" x="8890000" y="3962400"/>
          <p14:tracePt t="16755" x="8875713" y="3976688"/>
          <p14:tracePt t="16767" x="8875713" y="3998913"/>
          <p14:tracePt t="16778" x="8875713" y="4027488"/>
          <p14:tracePt t="16787" x="8875713" y="4041775"/>
          <p14:tracePt t="16795" x="8875713" y="4049713"/>
          <p14:tracePt t="16804" x="8875713" y="4064000"/>
          <p14:tracePt t="16811" x="8875713" y="4078288"/>
          <p14:tracePt t="16820" x="8875713" y="4100513"/>
          <p14:tracePt t="16827" x="8875713" y="4114800"/>
          <p14:tracePt t="16836" x="8875713" y="4143375"/>
          <p14:tracePt t="16844" x="8875713" y="4151313"/>
          <p14:tracePt t="16852" x="8875713" y="4179888"/>
          <p14:tracePt t="16860" x="8875713" y="4202113"/>
          <p14:tracePt t="16869" x="8875713" y="4216400"/>
          <p14:tracePt t="16876" x="8875713" y="4244975"/>
          <p14:tracePt t="16884" x="8875713" y="4252913"/>
          <p14:tracePt t="16891" x="8875713" y="4267200"/>
          <p14:tracePt t="16901" x="8875713" y="4295775"/>
          <p14:tracePt t="16907" x="8875713" y="4318000"/>
          <p14:tracePt t="16919" x="8875713" y="4332288"/>
          <p14:tracePt t="16923" x="8875713" y="4346575"/>
          <p14:tracePt t="16935" x="8875713" y="4354513"/>
          <p14:tracePt t="16940" x="8867775" y="4383088"/>
          <p14:tracePt t="16951" x="8867775" y="4405313"/>
          <p14:tracePt t="16956" x="8867775" y="4419600"/>
          <p14:tracePt t="16968" x="8853488" y="4433888"/>
          <p14:tracePt t="16973" x="8853488" y="4456113"/>
          <p14:tracePt t="16985" x="8853488" y="4470400"/>
          <p14:tracePt t="16990" x="8839200" y="4498975"/>
          <p14:tracePt t="17001" x="8839200" y="4521200"/>
          <p14:tracePt t="17006" x="8839200" y="4535488"/>
          <p14:tracePt t="17017" x="8839200" y="4549775"/>
          <p14:tracePt t="17022" x="8824913" y="4572000"/>
          <p14:tracePt t="17034" x="8824913" y="4586288"/>
          <p14:tracePt t="17039" x="8824913" y="4608513"/>
          <p14:tracePt t="17054" x="8824913" y="4637088"/>
          <p14:tracePt t="17061" x="8824913" y="4651375"/>
          <p14:tracePt t="17071" x="8824913" y="4659313"/>
          <p14:tracePt t="17078" x="8824913" y="4673600"/>
          <p14:tracePt t="17087" x="8824913" y="4687888"/>
          <p14:tracePt t="17094" x="8824913" y="4702175"/>
          <p14:tracePt t="17102" x="8824913" y="4724400"/>
          <p14:tracePt t="17110" x="8824913" y="4738688"/>
          <p14:tracePt t="17119" x="8824913" y="4752975"/>
          <p14:tracePt t="17126" x="8824913" y="4760913"/>
          <p14:tracePt t="17135" x="8824913" y="4775200"/>
          <p14:tracePt t="17143" x="8824913" y="4789488"/>
          <p14:tracePt t="17151" x="8824913" y="4803775"/>
          <p14:tracePt t="17158" x="8824913" y="4811713"/>
          <p14:tracePt t="17168" x="8824913" y="4826000"/>
          <p14:tracePt t="17174" x="8824913" y="4840288"/>
          <p14:tracePt t="17190" x="8824913" y="4854575"/>
          <p14:tracePt t="17206" x="8824913" y="4862513"/>
          <p14:tracePt t="17222" x="8824913" y="4876800"/>
          <p14:tracePt t="17238" x="8824913" y="4891088"/>
          <p14:tracePt t="17271" x="8824913" y="4905375"/>
          <p14:tracePt t="19102" x="8824913" y="4913313"/>
          <p14:tracePt t="19126" x="8824913" y="4927600"/>
          <p14:tracePt t="19135" x="8824913" y="4941888"/>
          <p14:tracePt t="19151" x="8824913" y="4956175"/>
          <p14:tracePt t="19166" x="8824913" y="4964113"/>
          <p14:tracePt t="19190" x="8824913" y="4978400"/>
          <p14:tracePt t="19223" x="8824913" y="4992688"/>
          <p14:tracePt t="19231" x="8824913" y="5006975"/>
          <p14:tracePt t="19255" x="8824913" y="5014913"/>
          <p14:tracePt t="19263" x="8824913" y="5029200"/>
          <p14:tracePt t="19279" x="8824913" y="5043488"/>
          <p14:tracePt t="19288" x="8824913" y="5057775"/>
          <p14:tracePt t="19303" x="8824913" y="5065713"/>
          <p14:tracePt t="19320" x="8824913" y="5080000"/>
          <p14:tracePt t="19335" x="8824913" y="5094288"/>
          <p14:tracePt t="19351" x="8824913" y="5108575"/>
          <p14:tracePt t="19376" x="8824913" y="5116513"/>
          <p14:tracePt t="19385" x="8824913" y="5130800"/>
          <p14:tracePt t="19401" x="8824913" y="5145088"/>
          <p14:tracePt t="19418" x="8824913" y="5159375"/>
          <p14:tracePt t="19433" x="8824913" y="5167313"/>
          <p14:tracePt t="19441" x="8824913" y="5181600"/>
          <p14:tracePt t="19450" x="8824913" y="5195888"/>
          <p14:tracePt t="19465" x="8816975" y="5210175"/>
          <p14:tracePt t="19474" x="8816975" y="5218113"/>
          <p14:tracePt t="19482" x="8816975" y="5232400"/>
          <p14:tracePt t="19497" x="8802688" y="5246688"/>
          <p14:tracePt t="19506" x="8802688" y="5260975"/>
          <p14:tracePt t="19514" x="8788400" y="5268913"/>
          <p14:tracePt t="19522" x="8788400" y="5283200"/>
          <p14:tracePt t="19530" x="8774113" y="5283200"/>
          <p14:tracePt t="19538" x="8774113" y="5297488"/>
          <p14:tracePt t="19546" x="8774113" y="5311775"/>
          <p14:tracePt t="19554" x="8766175" y="5311775"/>
          <p14:tracePt t="19562" x="8766175" y="5319713"/>
          <p14:tracePt t="19571" x="8751888" y="5334000"/>
          <p14:tracePt t="19579" x="8751888" y="5348288"/>
          <p14:tracePt t="19587" x="8737600" y="5348288"/>
          <p14:tracePt t="19595" x="8737600" y="5362575"/>
          <p14:tracePt t="19603" x="8737600" y="5370513"/>
          <p14:tracePt t="19611" x="8723313" y="5384800"/>
          <p14:tracePt t="19627" x="8715375" y="5399088"/>
          <p14:tracePt t="19642" x="8701088" y="5413375"/>
          <p14:tracePt t="19660" x="8686800" y="5413375"/>
          <p14:tracePt t="19668" x="8686800" y="5421313"/>
          <p14:tracePt t="19685" x="8672513" y="5421313"/>
          <p14:tracePt t="19692" x="8672513" y="5435600"/>
          <p14:tracePt t="19700" x="8664575" y="5435600"/>
          <p14:tracePt t="19708" x="8664575" y="5449888"/>
          <p14:tracePt t="19716" x="8650288" y="5449888"/>
          <p14:tracePt t="19724" x="8636000" y="5449888"/>
          <p14:tracePt t="19739" x="8621713" y="5464175"/>
          <p14:tracePt t="19748" x="8613775" y="5464175"/>
          <p14:tracePt t="19756" x="8599488" y="5472113"/>
          <p14:tracePt t="19764" x="8585200" y="5472113"/>
          <p14:tracePt t="19781" x="8570913" y="5486400"/>
          <p14:tracePt t="19789" x="8562975" y="5486400"/>
          <p14:tracePt t="19797" x="8534400" y="5486400"/>
          <p14:tracePt t="19805" x="8520113" y="5500688"/>
          <p14:tracePt t="19813" x="8512175" y="5500688"/>
          <p14:tracePt t="19821" x="8497888" y="5500688"/>
          <p14:tracePt t="19829" x="8483600" y="5500688"/>
          <p14:tracePt t="19838" x="8469313" y="5500688"/>
          <p14:tracePt t="19845" x="8461375" y="5500688"/>
          <p14:tracePt t="19854" x="8447088" y="5500688"/>
          <p14:tracePt t="19862" x="8432800" y="5500688"/>
          <p14:tracePt t="19870" x="8418513" y="5500688"/>
          <p14:tracePt t="19878" x="8410575" y="5500688"/>
          <p14:tracePt t="19887" x="8396288" y="5500688"/>
          <p14:tracePt t="19895" x="8382000" y="5500688"/>
          <p14:tracePt t="19904" x="8367713" y="5500688"/>
          <p14:tracePt t="19918" x="8359775" y="5500688"/>
          <p14:tracePt t="19926" x="8345488" y="5500688"/>
          <p14:tracePt t="19935" x="8331200" y="5500688"/>
          <p14:tracePt t="19951" x="8316913" y="5500688"/>
          <p14:tracePt t="19958" x="8308975" y="5500688"/>
          <p14:tracePt t="19967" x="8294688" y="5500688"/>
          <p14:tracePt t="19975" x="8280400" y="5500688"/>
          <p14:tracePt t="19982" x="8266113" y="5486400"/>
          <p14:tracePt t="19999" x="8258175" y="5486400"/>
          <p14:tracePt t="20007" x="8243888" y="5486400"/>
          <p14:tracePt t="20015" x="8229600" y="5486400"/>
          <p14:tracePt t="20023" x="8215313" y="5472113"/>
          <p14:tracePt t="20031" x="8207375" y="5472113"/>
          <p14:tracePt t="20039" x="8193088" y="5472113"/>
          <p14:tracePt t="20047" x="8178800" y="5472113"/>
          <p14:tracePt t="20055" x="8164513" y="5472113"/>
          <p14:tracePt t="20063" x="8156575" y="5464175"/>
          <p14:tracePt t="20071" x="8142288" y="5464175"/>
          <p14:tracePt t="20079" x="8128000" y="5464175"/>
          <p14:tracePt t="20088" x="8113713" y="5464175"/>
          <p14:tracePt t="20096" x="8105775" y="5449888"/>
          <p14:tracePt t="20112" x="8091488" y="5449888"/>
          <p14:tracePt t="20120" x="8077200" y="5449888"/>
          <p14:tracePt t="20136" x="8062913" y="5435600"/>
          <p14:tracePt t="20144" x="8054975" y="5435600"/>
          <p14:tracePt t="20153" x="8040688" y="5421313"/>
          <p14:tracePt t="20161" x="8026400" y="5421313"/>
          <p14:tracePt t="20169" x="8012113" y="5421313"/>
          <p14:tracePt t="20177" x="8004175" y="5413375"/>
          <p14:tracePt t="20186" x="7989888" y="5413375"/>
          <p14:tracePt t="20193" x="7975600" y="5399088"/>
          <p14:tracePt t="20202" x="7953375" y="5399088"/>
          <p14:tracePt t="20209" x="7939088" y="5384800"/>
          <p14:tracePt t="20218" x="7924800" y="5384800"/>
          <p14:tracePt t="20225" x="7910513" y="5384800"/>
          <p14:tracePt t="20234" x="7888288" y="5370513"/>
          <p14:tracePt t="20242" x="7874000" y="5370513"/>
          <p14:tracePt t="20250" x="7859713" y="5362575"/>
          <p14:tracePt t="20258" x="7851775" y="5362575"/>
          <p14:tracePt t="20266" x="7837488" y="5362575"/>
          <p14:tracePt t="20274" x="7823200" y="5348288"/>
          <p14:tracePt t="20282" x="7808913" y="5348288"/>
          <p14:tracePt t="20290" x="7800975" y="5348288"/>
          <p14:tracePt t="20305" x="7786688" y="5334000"/>
          <p14:tracePt t="20314" x="7772400" y="5334000"/>
          <p14:tracePt t="20330" x="7758113" y="5334000"/>
          <p14:tracePt t="20339" x="7750175" y="5319713"/>
          <p14:tracePt t="20347" x="7735888" y="5319713"/>
          <p14:tracePt t="20362" x="7721600" y="5311775"/>
          <p14:tracePt t="20372" x="7707313" y="5311775"/>
          <p14:tracePt t="20379" x="7699375" y="5311775"/>
          <p14:tracePt t="20388" x="7699375" y="5297488"/>
          <p14:tracePt t="20395" x="7685088" y="5297488"/>
          <p14:tracePt t="20403" x="7670800" y="5283200"/>
          <p14:tracePt t="20419" x="7656513" y="5283200"/>
          <p14:tracePt t="20427" x="7648575" y="5268913"/>
          <p14:tracePt t="20443" x="7634288" y="5260975"/>
          <p14:tracePt t="20452" x="7620000" y="5260975"/>
          <p14:tracePt t="20460" x="7605713" y="5260975"/>
          <p14:tracePt t="20468" x="7597775" y="5246688"/>
          <p14:tracePt t="20476" x="7583488" y="5246688"/>
          <p14:tracePt t="20484" x="7569200" y="5246688"/>
          <p14:tracePt t="20492" x="7554913" y="5232400"/>
          <p14:tracePt t="20501" x="7546975" y="5232400"/>
          <p14:tracePt t="20508" x="7546975" y="5218113"/>
          <p14:tracePt t="20516" x="7532688" y="5218113"/>
          <p14:tracePt t="20524" x="7518400" y="5210175"/>
          <p14:tracePt t="20532" x="7504113" y="5210175"/>
          <p14:tracePt t="20540" x="7496175" y="5210175"/>
          <p14:tracePt t="20548" x="7481888" y="5195888"/>
          <p14:tracePt t="20564" x="7467600" y="5195888"/>
          <p14:tracePt t="20573" x="7453313" y="5181600"/>
          <p14:tracePt t="20588" x="7445375" y="5181600"/>
          <p14:tracePt t="20604" x="7431088" y="5167313"/>
          <p14:tracePt t="20621" x="7416800" y="5167313"/>
          <p14:tracePt t="20637" x="7402513" y="5167313"/>
          <p14:tracePt t="20662" x="7394575" y="5167313"/>
          <p14:tracePt t="20694" x="7380288" y="5167313"/>
          <p14:tracePt t="20710" x="7380288" y="5159375"/>
          <p14:tracePt t="22302" x="7366000" y="5159375"/>
          <p14:tracePt t="22319" x="7351713" y="5159375"/>
          <p14:tracePt t="22326" x="7351713" y="5145088"/>
          <p14:tracePt t="22335" x="7343775" y="5145088"/>
          <p14:tracePt t="22342" x="7343775" y="5130800"/>
          <p14:tracePt t="22351" x="7329488" y="5130800"/>
          <p14:tracePt t="22359" x="7315200" y="5130800"/>
          <p14:tracePt t="22367" x="7315200" y="5116513"/>
          <p14:tracePt t="22375" x="7300913" y="5116513"/>
          <p14:tracePt t="22383" x="7292975" y="5108575"/>
          <p14:tracePt t="22392" x="7278688" y="5108575"/>
          <p14:tracePt t="22401" x="7264400" y="5108575"/>
          <p14:tracePt t="22408" x="7250113" y="5094288"/>
          <p14:tracePt t="22416" x="7242175" y="5094288"/>
          <p14:tracePt t="22424" x="7227888" y="5094288"/>
          <p14:tracePt t="22431" x="7227888" y="5080000"/>
          <p14:tracePt t="22440" x="7213600" y="5080000"/>
          <p14:tracePt t="22449" x="7199313" y="5080000"/>
          <p14:tracePt t="22456" x="7191375" y="5080000"/>
          <p14:tracePt t="22464" x="7177088" y="5080000"/>
          <p14:tracePt t="22472" x="7162800" y="5065713"/>
          <p14:tracePt t="22480" x="7148513" y="5065713"/>
          <p14:tracePt t="22495" x="7140575" y="5065713"/>
          <p14:tracePt t="22504" x="7112000" y="5065713"/>
          <p14:tracePt t="22512" x="7097713" y="5065713"/>
          <p14:tracePt t="22520" x="7089775" y="5065713"/>
          <p14:tracePt t="22535" x="7061200" y="5065713"/>
          <p14:tracePt t="22544" x="7046913" y="5065713"/>
          <p14:tracePt t="22553" x="7038975" y="5065713"/>
          <p14:tracePt t="22561" x="7024688" y="5065713"/>
          <p14:tracePt t="22570" x="7010400" y="5065713"/>
          <p14:tracePt t="22577" x="6996113" y="5065713"/>
          <p14:tracePt t="22586" x="6988175" y="5065713"/>
          <p14:tracePt t="22594" x="6973888" y="5065713"/>
          <p14:tracePt t="22602" x="6959600" y="5065713"/>
          <p14:tracePt t="22617" x="6945313" y="5065713"/>
          <p14:tracePt t="22625" x="6937375" y="5065713"/>
          <p14:tracePt t="22634" x="6923088" y="5080000"/>
          <p14:tracePt t="22642" x="6908800" y="5080000"/>
          <p14:tracePt t="22651" x="6894513" y="5080000"/>
          <p14:tracePt t="22658" x="6886575" y="5094288"/>
          <p14:tracePt t="22668" x="6872288" y="5108575"/>
          <p14:tracePt t="22674" x="6858000" y="5108575"/>
          <p14:tracePt t="22682" x="6858000" y="5116513"/>
          <p14:tracePt t="22690" x="6843713" y="5116513"/>
          <p14:tracePt t="22699" x="6835775" y="5130800"/>
          <p14:tracePt t="22707" x="6821488" y="5145088"/>
          <p14:tracePt t="22715" x="6807200" y="5145088"/>
          <p14:tracePt t="22723" x="6792913" y="5159375"/>
          <p14:tracePt t="22731" x="6792913" y="5167313"/>
          <p14:tracePt t="22739" x="6784975" y="5181600"/>
          <p14:tracePt t="22747" x="6770688" y="5195888"/>
          <p14:tracePt t="22756" x="6756400" y="5210175"/>
          <p14:tracePt t="22764" x="6742113" y="5218113"/>
          <p14:tracePt t="22772" x="6742113" y="5232400"/>
          <p14:tracePt t="22780" x="6734175" y="5232400"/>
          <p14:tracePt t="22788" x="6719888" y="5246688"/>
          <p14:tracePt t="22796" x="6719888" y="5260975"/>
          <p14:tracePt t="22810" x="6719888" y="5268913"/>
          <p14:tracePt t="22819" x="6705600" y="5283200"/>
          <p14:tracePt t="22835" x="6705600" y="5297488"/>
          <p14:tracePt t="22843" x="6705600" y="5311775"/>
          <p14:tracePt t="22852" x="6691313" y="5319713"/>
          <p14:tracePt t="22860" x="6691313" y="5334000"/>
          <p14:tracePt t="22869" x="6691313" y="5348288"/>
          <p14:tracePt t="22877" x="6691313" y="5362575"/>
          <p14:tracePt t="22886" x="6683375" y="5370513"/>
          <p14:tracePt t="22893" x="6683375" y="5399088"/>
          <p14:tracePt t="22902" x="6683375" y="5413375"/>
          <p14:tracePt t="22916" x="6683375" y="5421313"/>
          <p14:tracePt t="22924" x="6683375" y="5435600"/>
          <p14:tracePt t="22932" x="6683375" y="5449888"/>
          <p14:tracePt t="22941" x="6683375" y="5464175"/>
          <p14:tracePt t="22949" x="6683375" y="5472113"/>
          <p14:tracePt t="22964" x="6683375" y="5486400"/>
          <p14:tracePt t="22973" x="6683375" y="5500688"/>
          <p14:tracePt t="22981" x="6683375" y="5514975"/>
          <p14:tracePt t="22991" x="6683375" y="5522913"/>
          <p14:tracePt t="22998" x="6683375" y="5537200"/>
          <p14:tracePt t="23006" x="6683375" y="5551488"/>
          <p14:tracePt t="23014" x="6683375" y="5565775"/>
          <p14:tracePt t="23022" x="6683375" y="5588000"/>
          <p14:tracePt t="23030" x="6683375" y="5602288"/>
          <p14:tracePt t="23038" x="6683375" y="5616575"/>
          <p14:tracePt t="23046" x="6683375" y="5624513"/>
          <p14:tracePt t="23054" x="6683375" y="5653088"/>
          <p14:tracePt t="23062" x="6683375" y="5667375"/>
          <p14:tracePt t="23071" x="6683375" y="5675313"/>
          <p14:tracePt t="23078" x="6683375" y="5689600"/>
          <p14:tracePt t="23087" x="6691313" y="5703888"/>
          <p14:tracePt t="23101" x="6691313" y="5718175"/>
          <p14:tracePt t="23110" x="6705600" y="5726113"/>
          <p14:tracePt t="23119" x="6705600" y="5754688"/>
          <p14:tracePt t="23127" x="6705600" y="5768975"/>
          <p14:tracePt t="23136" x="6705600" y="5776913"/>
          <p14:tracePt t="23143" x="6705600" y="5791200"/>
          <p14:tracePt t="23152" x="6719888" y="5819775"/>
          <p14:tracePt t="23160" x="6719888" y="5842000"/>
          <p14:tracePt t="23169" x="6719888" y="5856288"/>
          <p14:tracePt t="23175" x="6719888" y="5878513"/>
          <p14:tracePt t="23186" x="6734175" y="5907088"/>
          <p14:tracePt t="23191" x="6734175" y="5921375"/>
          <p14:tracePt t="23202" x="6734175" y="5943600"/>
          <p14:tracePt t="23207" x="6742113" y="5957888"/>
          <p14:tracePt t="23216" x="6756400" y="5980113"/>
          <p14:tracePt t="23224" x="6756400" y="5994400"/>
          <p14:tracePt t="23232" x="6770688" y="6008688"/>
          <p14:tracePt t="23240" x="6784975" y="6022975"/>
          <p14:tracePt t="23248" x="6784975" y="6030913"/>
          <p14:tracePt t="23256" x="6792913" y="6045200"/>
          <p14:tracePt t="23265" x="6807200" y="6059488"/>
          <p14:tracePt t="23272" x="6807200" y="6081713"/>
          <p14:tracePt t="23281" x="6821488" y="6081713"/>
          <p14:tracePt t="23289" x="6835775" y="6096000"/>
          <p14:tracePt t="23303" x="6843713" y="6110288"/>
          <p14:tracePt t="23312" x="6858000" y="6124575"/>
          <p14:tracePt t="23322" x="6872288" y="6124575"/>
          <p14:tracePt t="23329" x="6886575" y="6132513"/>
          <p14:tracePt t="23339" x="6894513" y="6132513"/>
          <p14:tracePt t="23346" x="6908800" y="6146800"/>
          <p14:tracePt t="23357" x="6923088" y="6161088"/>
          <p14:tracePt t="23364" x="6937375" y="6161088"/>
          <p14:tracePt t="23369" x="6945313" y="6175375"/>
          <p14:tracePt t="23377" x="6973888" y="6175375"/>
          <p14:tracePt t="23386" x="6988175" y="6183313"/>
          <p14:tracePt t="23393" x="6996113" y="6183313"/>
          <p14:tracePt t="23403" x="7024688" y="6197600"/>
          <p14:tracePt t="23409" x="7046913" y="6197600"/>
          <p14:tracePt t="23419" x="7061200" y="6197600"/>
          <p14:tracePt t="23426" x="7089775" y="6197600"/>
          <p14:tracePt t="23435" x="7112000" y="6197600"/>
          <p14:tracePt t="23441" x="7140575" y="6197600"/>
          <p14:tracePt t="23453" x="7148513" y="6197600"/>
          <p14:tracePt t="23458" x="7177088" y="6197600"/>
          <p14:tracePt t="23469" x="7199313" y="6197600"/>
          <p14:tracePt t="23474" x="7213600" y="6197600"/>
          <p14:tracePt t="23485" x="7227888" y="6183313"/>
          <p14:tracePt t="23491" x="7250113" y="6183313"/>
          <p14:tracePt t="23501" x="7264400" y="6175375"/>
          <p14:tracePt t="23507" x="7278688" y="6161088"/>
          <p14:tracePt t="23519" x="7292975" y="6161088"/>
          <p14:tracePt t="23524" x="7300913" y="6146800"/>
          <p14:tracePt t="23534" x="7315200" y="6146800"/>
          <p14:tracePt t="23540" x="7315200" y="6132513"/>
          <p14:tracePt t="23552" x="7329488" y="6132513"/>
          <p14:tracePt t="23558" x="7329488" y="6124575"/>
          <p14:tracePt t="23571" x="7343775" y="6110288"/>
          <p14:tracePt t="23586" x="7351713" y="6096000"/>
          <p14:tracePt t="23595" x="7351713" y="6081713"/>
          <p14:tracePt t="23603" x="7366000" y="6081713"/>
          <p14:tracePt t="23611" x="7366000" y="6073775"/>
          <p14:tracePt t="23620" x="7380288" y="6059488"/>
          <p14:tracePt t="23635" x="7394575" y="6045200"/>
          <p14:tracePt t="23651" x="7394575" y="6030913"/>
          <p14:tracePt t="23659" x="7402513" y="6030913"/>
          <p14:tracePt t="23669" x="7402513" y="6022975"/>
          <p14:tracePt t="23677" x="7402513" y="6008688"/>
          <p14:tracePt t="23691" x="7402513" y="5994400"/>
          <p14:tracePt t="23701" x="7402513" y="5980113"/>
          <p14:tracePt t="23708" x="7402513" y="5972175"/>
          <p14:tracePt t="23717" x="7402513" y="5957888"/>
          <p14:tracePt t="23725" x="7402513" y="5943600"/>
          <p14:tracePt t="23733" x="7402513" y="5929313"/>
          <p14:tracePt t="23741" x="7402513" y="5921375"/>
          <p14:tracePt t="23748" x="7402513" y="5907088"/>
          <p14:tracePt t="23757" x="7402513" y="5892800"/>
          <p14:tracePt t="23765" x="7402513" y="5870575"/>
          <p14:tracePt t="23773" x="7394575" y="5870575"/>
          <p14:tracePt t="23781" x="7394575" y="5856288"/>
          <p14:tracePt t="23789" x="7380288" y="5827713"/>
          <p14:tracePt t="23798" x="7366000" y="5819775"/>
          <p14:tracePt t="23806" x="7351713" y="5819775"/>
          <p14:tracePt t="23813" x="7343775" y="5805488"/>
          <p14:tracePt t="23822" x="7329488" y="5791200"/>
          <p14:tracePt t="23830" x="7315200" y="5776913"/>
          <p14:tracePt t="23838" x="7300913" y="5768975"/>
          <p14:tracePt t="23846" x="7300913" y="5754688"/>
          <p14:tracePt t="23854" x="7292975" y="5754688"/>
          <p14:tracePt t="23869" x="7278688" y="5740400"/>
          <p14:tracePt t="23917" x="7278688" y="5726113"/>
          <p14:tracePt t="25012" x="7250113" y="5754688"/>
          <p14:tracePt t="25022" x="7242175" y="5768975"/>
          <p14:tracePt t="25030" x="7213600" y="5791200"/>
          <p14:tracePt t="25040" x="7199313" y="5805488"/>
          <p14:tracePt t="25045" x="7191375" y="5819775"/>
          <p14:tracePt t="25054" x="7177088" y="5827713"/>
          <p14:tracePt t="25062" x="7162800" y="5842000"/>
          <p14:tracePt t="25071" x="7148513" y="5870575"/>
          <p14:tracePt t="25078" x="7140575" y="5892800"/>
          <p14:tracePt t="25087" x="7112000" y="5921375"/>
          <p14:tracePt t="25095" x="7097713" y="5957888"/>
          <p14:tracePt t="25103" x="7089775" y="5994400"/>
          <p14:tracePt t="25111" x="7089775" y="6008688"/>
          <p14:tracePt t="25120" x="7075488" y="6030913"/>
          <p14:tracePt t="25126" x="7061200" y="6081713"/>
          <p14:tracePt t="25136" x="7061200" y="6096000"/>
          <p14:tracePt t="25144" x="7061200" y="6132513"/>
          <p14:tracePt t="25153" x="7061200" y="6161088"/>
          <p14:tracePt t="25159" x="7061200" y="6183313"/>
          <p14:tracePt t="25169" x="7061200" y="6211888"/>
          <p14:tracePt t="25175" x="7061200" y="6226175"/>
          <p14:tracePt t="25185" x="7061200" y="6248400"/>
          <p14:tracePt t="25192" x="7061200" y="6276975"/>
          <p14:tracePt t="25202" x="7075488" y="6284913"/>
          <p14:tracePt t="25207" x="7089775" y="6313488"/>
          <p14:tracePt t="25218" x="7097713" y="6327775"/>
          <p14:tracePt t="25224" x="7126288" y="6350000"/>
          <p14:tracePt t="25235" x="7148513" y="6378575"/>
          <p14:tracePt t="25240" x="7177088" y="6400800"/>
          <p14:tracePt t="25251" x="7199313" y="6415088"/>
          <p14:tracePt t="25257" x="7242175" y="6429375"/>
          <p14:tracePt t="25268" x="7278688" y="6437313"/>
          <p14:tracePt t="25274" x="7315200" y="6465888"/>
          <p14:tracePt t="25285" x="7329488" y="6480175"/>
          <p14:tracePt t="25290" x="7366000" y="6488113"/>
          <p14:tracePt t="25301" x="7402513" y="6502400"/>
          <p14:tracePt t="25306" x="7431088" y="6516688"/>
          <p14:tracePt t="25318" x="7453313" y="6538913"/>
          <p14:tracePt t="25324" x="7481888" y="6553200"/>
          <p14:tracePt t="25335" x="7496175" y="6567488"/>
          <p14:tracePt t="25341" x="7504113" y="6567488"/>
          <p14:tracePt t="25352" x="7504113" y="6581775"/>
          <p14:tracePt t="25357" x="7518400" y="6581775"/>
          <p14:tracePt t="25371" x="7518400" y="6589713"/>
          <p14:tracePt t="28470" x="7504113" y="6589713"/>
          <p14:tracePt t="28478" x="7496175" y="6589713"/>
          <p14:tracePt t="28486" x="7467600" y="6581775"/>
          <p14:tracePt t="28494" x="7445375" y="6567488"/>
          <p14:tracePt t="28503" x="7402513" y="6553200"/>
          <p14:tracePt t="28510" x="7366000" y="6538913"/>
          <p14:tracePt t="28519" x="7329488" y="6516688"/>
          <p14:tracePt t="28527" x="7278688" y="6480175"/>
          <p14:tracePt t="28535" x="7242175" y="6451600"/>
          <p14:tracePt t="28543" x="7177088" y="6400800"/>
          <p14:tracePt t="28552" x="7126288" y="6364288"/>
          <p14:tracePt t="28559" x="7075488" y="6327775"/>
          <p14:tracePt t="28568" x="7010400" y="6262688"/>
          <p14:tracePt t="28575" x="6959600" y="6211888"/>
          <p14:tracePt t="28584" x="6894513" y="6161088"/>
          <p14:tracePt t="28592" x="6843713" y="6096000"/>
          <p14:tracePt t="28601" x="6792913" y="6045200"/>
          <p14:tracePt t="28608" x="6756400" y="5994400"/>
          <p14:tracePt t="28616" x="6705600" y="5929313"/>
          <p14:tracePt t="28624" x="6669088" y="5878513"/>
          <p14:tracePt t="28632" x="6640513" y="5856288"/>
          <p14:tracePt t="28640" x="6589713" y="5791200"/>
          <p14:tracePt t="28648" x="6581775" y="5776913"/>
          <p14:tracePt t="28656" x="6553200" y="5740400"/>
          <p14:tracePt t="28664" x="6530975" y="5718175"/>
          <p14:tracePt t="28672" x="6516688" y="5689600"/>
          <p14:tracePt t="28680" x="6502400" y="5675313"/>
          <p14:tracePt t="28688" x="6488113" y="5675313"/>
          <p14:tracePt t="28696" x="6488113" y="5667375"/>
          <p14:tracePt t="28712" x="6480175" y="5653088"/>
          <p14:tracePt t="29084" x="6480175" y="5638800"/>
          <p14:tracePt t="29092" x="6480175" y="5624513"/>
          <p14:tracePt t="29101" x="6480175" y="5616575"/>
          <p14:tracePt t="29109" x="6465888" y="5602288"/>
          <p14:tracePt t="29117" x="6465888" y="5573713"/>
          <p14:tracePt t="29125" x="6451600" y="5551488"/>
          <p14:tracePt t="29133" x="6437313" y="5514975"/>
          <p14:tracePt t="29141" x="6429375" y="5486400"/>
          <p14:tracePt t="29149" x="6415088" y="5449888"/>
          <p14:tracePt t="29157" x="6400800" y="5421313"/>
          <p14:tracePt t="29165" x="6386513" y="5399088"/>
          <p14:tracePt t="29173" x="6378575" y="5348288"/>
          <p14:tracePt t="29181" x="6364288" y="5311775"/>
          <p14:tracePt t="29189" x="6350000" y="5260975"/>
          <p14:tracePt t="29197" x="6335713" y="5218113"/>
          <p14:tracePt t="29205" x="6335713" y="5181600"/>
          <p14:tracePt t="29213" x="6327775" y="5130800"/>
          <p14:tracePt t="29221" x="6327775" y="5080000"/>
          <p14:tracePt t="29229" x="6327775" y="5043488"/>
          <p14:tracePt t="29238" x="6327775" y="4992688"/>
          <p14:tracePt t="29245" x="6327775" y="4956175"/>
          <p14:tracePt t="29254" x="6327775" y="4927600"/>
          <p14:tracePt t="29262" x="6327775" y="4854575"/>
          <p14:tracePt t="29270" x="6327775" y="4803775"/>
          <p14:tracePt t="29278" x="6327775" y="4760913"/>
          <p14:tracePt t="29287" x="6327775" y="4724400"/>
          <p14:tracePt t="29294" x="6327775" y="4673600"/>
          <p14:tracePt t="29303" x="6327775" y="4637088"/>
          <p14:tracePt t="29311" x="6327775" y="4586288"/>
          <p14:tracePt t="29320" x="6327775" y="4549775"/>
          <p14:tracePt t="29327" x="6335713" y="4506913"/>
          <p14:tracePt t="29336" x="6335713" y="4456113"/>
          <p14:tracePt t="29343" x="6335713" y="4405313"/>
          <p14:tracePt t="29352" x="6335713" y="4354513"/>
          <p14:tracePt t="29360" x="6335713" y="4295775"/>
          <p14:tracePt t="29369" x="6335713" y="4244975"/>
          <p14:tracePt t="29375" x="6335713" y="4194175"/>
          <p14:tracePt t="29385" x="6335713" y="4143375"/>
          <p14:tracePt t="29391" x="6335713" y="4092575"/>
          <p14:tracePt t="29401" x="6335713" y="4049713"/>
          <p14:tracePt t="29407" x="6335713" y="3998913"/>
          <p14:tracePt t="29418" x="6335713" y="3962400"/>
          <p14:tracePt t="29423" x="6335713" y="3925888"/>
          <p14:tracePt t="29434" x="6335713" y="3875088"/>
          <p14:tracePt t="29440" x="6335713" y="3838575"/>
          <p14:tracePt t="29451" x="6335713" y="3787775"/>
          <p14:tracePt t="29456" x="6335713" y="3744913"/>
          <p14:tracePt t="29468" x="6335713" y="3722688"/>
          <p14:tracePt t="29473" x="6335713" y="3671888"/>
          <p14:tracePt t="29484" x="6335713" y="3643313"/>
          <p14:tracePt t="29489" x="6335713" y="3592513"/>
          <p14:tracePt t="29501" x="6335713" y="3584575"/>
          <p14:tracePt t="29506" x="6335713" y="3519488"/>
          <p14:tracePt t="29518" x="6335713" y="3482975"/>
          <p14:tracePt t="29523" x="6335713" y="3454400"/>
          <p14:tracePt t="29535" x="6335713" y="3403600"/>
          <p14:tracePt t="29539" x="6327775" y="3367088"/>
          <p14:tracePt t="29552" x="6327775" y="3330575"/>
          <p14:tracePt t="29554" x="6327775" y="3279775"/>
          <p14:tracePt t="29562" x="6327775" y="3228975"/>
          <p14:tracePt t="29570" x="6327775" y="3163888"/>
          <p14:tracePt t="29577" x="6327775" y="3084513"/>
          <p14:tracePt t="29587" x="6327775" y="3025775"/>
          <p14:tracePt t="29594" x="6327775" y="2960688"/>
          <p14:tracePt t="29603" x="6327775" y="2895600"/>
          <p14:tracePt t="29610" x="6327775" y="2844800"/>
          <p14:tracePt t="29619" x="6327775" y="2779713"/>
          <p14:tracePt t="29626" x="6327775" y="2743200"/>
          <p14:tracePt t="29635" x="6299200" y="2692400"/>
          <p14:tracePt t="29642" x="6284913" y="2655888"/>
          <p14:tracePt t="29650" x="6276975" y="2641600"/>
          <p14:tracePt t="29658" x="6276975" y="2605088"/>
          <p14:tracePt t="29668" x="6248400" y="2576513"/>
          <p14:tracePt t="29674" x="6248400" y="2554288"/>
          <p14:tracePt t="29684" x="6234113" y="2540000"/>
          <p14:tracePt t="29690" x="6226175" y="2517775"/>
          <p14:tracePt t="29701" x="6226175" y="2503488"/>
          <p14:tracePt t="29707" x="6226175" y="2489200"/>
          <p14:tracePt t="29717" x="6226175" y="2474913"/>
          <p14:tracePt t="29723" x="6226175" y="2466975"/>
          <p14:tracePt t="29734" x="6226175" y="2452688"/>
          <p14:tracePt t="29746" x="6226175" y="2438400"/>
          <p14:tracePt t="29762" x="6226175" y="2424113"/>
          <p14:tracePt t="29771" x="6226175" y="2416175"/>
          <p14:tracePt t="29779" x="6234113" y="2416175"/>
          <p14:tracePt t="29812" x="6248400" y="2416175"/>
          <p14:tracePt t="29851" x="6262688" y="2416175"/>
          <p14:tracePt t="29876" x="6276975" y="2416175"/>
          <p14:tracePt t="29885" x="6276975" y="2424113"/>
          <p14:tracePt t="29901" x="6284913" y="2438400"/>
          <p14:tracePt t="29909" x="6299200" y="2438400"/>
          <p14:tracePt t="29918" x="6313488" y="2452688"/>
          <p14:tracePt t="29933" x="6327775" y="2466975"/>
          <p14:tracePt t="29949" x="6335713" y="2474913"/>
          <p14:tracePt t="29964" x="6350000" y="2474913"/>
          <p14:tracePt t="29973" x="6364288" y="2474913"/>
          <p14:tracePt t="29981" x="6364288" y="2489200"/>
          <p14:tracePt t="29990" x="6378575" y="2489200"/>
          <p14:tracePt t="29997" x="6400800" y="2503488"/>
          <p14:tracePt t="30005" x="6429375" y="2503488"/>
          <p14:tracePt t="30013" x="6451600" y="2503488"/>
          <p14:tracePt t="30021" x="6480175" y="2517775"/>
          <p14:tracePt t="30029" x="6516688" y="2525713"/>
          <p14:tracePt t="30038" x="6553200" y="2525713"/>
          <p14:tracePt t="30045" x="6581775" y="2525713"/>
          <p14:tracePt t="30054" x="6640513" y="2540000"/>
          <p14:tracePt t="30062" x="6683375" y="2540000"/>
          <p14:tracePt t="30071" x="6719888" y="2554288"/>
          <p14:tracePt t="30079" x="6770688" y="2554288"/>
          <p14:tracePt t="30087" x="6807200" y="2568575"/>
          <p14:tracePt t="30095" x="6872288" y="2568575"/>
          <p14:tracePt t="30103" x="6923088" y="2576513"/>
          <p14:tracePt t="30111" x="6973888" y="2576513"/>
          <p14:tracePt t="30120" x="7038975" y="2590800"/>
          <p14:tracePt t="30128" x="7097713" y="2590800"/>
          <p14:tracePt t="30136" x="7177088" y="2590800"/>
          <p14:tracePt t="30143" x="7242175" y="2590800"/>
          <p14:tracePt t="30152" x="7315200" y="2590800"/>
          <p14:tracePt t="30160" x="7394575" y="2590800"/>
          <p14:tracePt t="30168" x="7481888" y="2576513"/>
          <p14:tracePt t="30175" x="7554913" y="2568575"/>
          <p14:tracePt t="30184" x="7648575" y="2554288"/>
          <p14:tracePt t="30191" x="7721600" y="2525713"/>
          <p14:tracePt t="30201" x="7808913" y="2503488"/>
          <p14:tracePt t="30207" x="7961313" y="2474913"/>
          <p14:tracePt t="30218" x="8077200" y="2452688"/>
          <p14:tracePt t="30223" x="8215313" y="2416175"/>
          <p14:tracePt t="30235" x="8359775" y="2373313"/>
          <p14:tracePt t="30240" x="8512175" y="2351088"/>
          <p14:tracePt t="30251" x="8664575" y="2314575"/>
          <p14:tracePt t="30257" x="8723313" y="2300288"/>
          <p14:tracePt t="30267" x="8824913" y="2263775"/>
          <p14:tracePt t="30273" x="8926513" y="2220913"/>
          <p14:tracePt t="30285" x="8955088" y="2220913"/>
          <p14:tracePt t="30290" x="9020175" y="2198688"/>
          <p14:tracePt t="30302" x="9070975" y="2170113"/>
          <p14:tracePt t="30307" x="9107488" y="2162175"/>
          <p14:tracePt t="30318" x="9121775" y="2147888"/>
          <p14:tracePt t="30323" x="9129713" y="2133600"/>
          <p14:tracePt t="30335" x="9144000" y="2119313"/>
          <p14:tracePt t="30340" x="9158288" y="2111375"/>
          <p14:tracePt t="30351" x="9158288" y="2097088"/>
          <p14:tracePt t="30356" x="9172575" y="2082800"/>
          <p14:tracePt t="30368" x="9172575" y="2068513"/>
          <p14:tracePt t="30373" x="9172575" y="2060575"/>
          <p14:tracePt t="30387" x="9180513" y="2046288"/>
          <p14:tracePt t="30409" x="9180513" y="2032000"/>
          <p14:tracePt t="30458" x="9194800" y="2032000"/>
          <p14:tracePt t="30491" x="9194800" y="2017713"/>
          <p14:tracePt t="30571" x="9194800" y="2032000"/>
          <p14:tracePt t="30587" x="9180513" y="2046288"/>
          <p14:tracePt t="30595" x="9180513" y="2060575"/>
          <p14:tracePt t="30604" x="9172575" y="2068513"/>
          <p14:tracePt t="30612" x="9158288" y="2082800"/>
          <p14:tracePt t="30621" x="9158288" y="2111375"/>
          <p14:tracePt t="30628" x="9144000" y="2119313"/>
          <p14:tracePt t="30637" x="9129713" y="2147888"/>
          <p14:tracePt t="30644" x="9129713" y="2162175"/>
          <p14:tracePt t="30653" x="9121775" y="2198688"/>
          <p14:tracePt t="30661" x="9107488" y="2235200"/>
          <p14:tracePt t="30669" x="9107488" y="2271713"/>
          <p14:tracePt t="30676" x="9093200" y="2300288"/>
          <p14:tracePt t="30685" x="9078913" y="2351088"/>
          <p14:tracePt t="30693" x="9070975" y="2401888"/>
          <p14:tracePt t="30702" x="9056688" y="2474913"/>
          <p14:tracePt t="30709" x="9042400" y="2540000"/>
          <p14:tracePt t="30718" x="9028113" y="2619375"/>
          <p14:tracePt t="30725" x="9005888" y="2706688"/>
          <p14:tracePt t="30734" x="8991600" y="2794000"/>
          <p14:tracePt t="30741" x="8977313" y="2881313"/>
          <p14:tracePt t="30749" x="8969375" y="2974975"/>
          <p14:tracePt t="30757" x="8955088" y="3062288"/>
          <p14:tracePt t="30766" x="8955088" y="3149600"/>
          <p14:tracePt t="30774" x="8940800" y="3228975"/>
          <p14:tracePt t="30782" x="8940800" y="3302000"/>
          <p14:tracePt t="30790" x="8940800" y="3381375"/>
          <p14:tracePt t="30797" x="8940800" y="3440113"/>
          <p14:tracePt t="30805" x="8940800" y="3519488"/>
          <p14:tracePt t="30813" x="8940800" y="3592513"/>
          <p14:tracePt t="30821" x="8940800" y="3657600"/>
          <p14:tracePt t="30829" x="8940800" y="3722688"/>
          <p14:tracePt t="30837" x="8940800" y="3795713"/>
          <p14:tracePt t="30845" x="8940800" y="3824288"/>
          <p14:tracePt t="30854" x="8940800" y="3911600"/>
          <p14:tracePt t="30862" x="8940800" y="3925888"/>
          <p14:tracePt t="30870" x="8940800" y="3976688"/>
          <p14:tracePt t="30878" x="8940800" y="3998913"/>
          <p14:tracePt t="30886" x="8940800" y="4041775"/>
          <p14:tracePt t="30894" x="8940800" y="4064000"/>
          <p14:tracePt t="30903" x="8940800" y="4100513"/>
          <p14:tracePt t="30911" x="8940800" y="4114800"/>
          <p14:tracePt t="30920" x="8926513" y="4143375"/>
          <p14:tracePt t="30927" x="8926513" y="4179888"/>
          <p14:tracePt t="30937" x="8926513" y="4216400"/>
          <p14:tracePt t="30943" x="8926513" y="4230688"/>
          <p14:tracePt t="30952" x="8926513" y="4281488"/>
          <p14:tracePt t="30960" x="8926513" y="4318000"/>
          <p14:tracePt t="30968" x="8926513" y="4354513"/>
          <p14:tracePt t="30975" x="8940800" y="4405313"/>
          <p14:tracePt t="30985" x="8955088" y="4448175"/>
          <p14:tracePt t="30990" x="8955088" y="4470400"/>
          <p14:tracePt t="31001" x="8969375" y="4506913"/>
          <p14:tracePt t="31007" x="8969375" y="4549775"/>
          <p14:tracePt t="31018" x="8977313" y="4572000"/>
          <p14:tracePt t="31023" x="8977313" y="4600575"/>
          <p14:tracePt t="31034" x="8977313" y="4622800"/>
          <p14:tracePt t="31039" x="8977313" y="4651375"/>
          <p14:tracePt t="31051" x="8991600" y="4659313"/>
          <p14:tracePt t="31056" x="8991600" y="4673600"/>
          <p14:tracePt t="31067" x="8991600" y="4687888"/>
          <p14:tracePt t="31072" x="8991600" y="4702175"/>
          <p14:tracePt t="31085" x="8991600" y="4710113"/>
          <p14:tracePt t="31090" x="8991600" y="4724400"/>
          <p14:tracePt t="31112" x="8991600" y="4738688"/>
          <p14:tracePt t="31137" x="8991600" y="4752975"/>
          <p14:tracePt t="31177" x="8991600" y="4760913"/>
          <p14:tracePt t="34156" x="8977313" y="4760913"/>
          <p14:tracePt t="34165" x="8969375" y="4760913"/>
          <p14:tracePt t="34173" x="8955088" y="4760913"/>
          <p14:tracePt t="34181" x="8940800" y="4760913"/>
          <p14:tracePt t="34190" x="8926513" y="4760913"/>
          <p14:tracePt t="34198" x="8875713" y="4760913"/>
          <p14:tracePt t="34206" x="8853488" y="4752975"/>
          <p14:tracePt t="34214" x="8802688" y="4738688"/>
          <p14:tracePt t="34221" x="8766175" y="4724400"/>
          <p14:tracePt t="34230" x="8715375" y="4710113"/>
          <p14:tracePt t="34237" x="8664575" y="4702175"/>
          <p14:tracePt t="34245" x="8599488" y="4673600"/>
          <p14:tracePt t="34254" x="8548688" y="4651375"/>
          <p14:tracePt t="34262" x="8483600" y="4622800"/>
          <p14:tracePt t="34270" x="8418513" y="4600575"/>
          <p14:tracePt t="34278" x="8359775" y="4572000"/>
          <p14:tracePt t="34286" x="8243888" y="4506913"/>
          <p14:tracePt t="34294" x="8156575" y="4470400"/>
          <p14:tracePt t="34303" x="8054975" y="4433888"/>
          <p14:tracePt t="34310" x="7910513" y="4397375"/>
          <p14:tracePt t="34319" x="7758113" y="4368800"/>
          <p14:tracePt t="34327" x="7445375" y="4303713"/>
          <p14:tracePt t="34336" x="7213600" y="4267200"/>
          <p14:tracePt t="34343" x="7089775" y="4267200"/>
          <p14:tracePt t="34352" x="6843713" y="4244975"/>
          <p14:tracePt t="34359" x="6604000" y="4230688"/>
          <p14:tracePt t="34369" x="6378575" y="4216400"/>
          <p14:tracePt t="34375" x="6161088" y="4202113"/>
          <p14:tracePt t="34385" x="6081713" y="4202113"/>
          <p14:tracePt t="34391" x="5921375" y="4202113"/>
          <p14:tracePt t="34401" x="5776913" y="4202113"/>
          <p14:tracePt t="34407" x="5667375" y="4202113"/>
          <p14:tracePt t="34418" x="5565775" y="4194175"/>
          <p14:tracePt t="34424" x="5522913" y="4194175"/>
          <p14:tracePt t="34435" x="5464175" y="4194175"/>
          <p14:tracePt t="34440" x="5413375" y="4194175"/>
          <p14:tracePt t="34451" x="5370513" y="4194175"/>
          <p14:tracePt t="34456" x="5334000" y="4194175"/>
          <p14:tracePt t="34468" x="5311775" y="4194175"/>
          <p14:tracePt t="34473" x="5283200" y="4194175"/>
          <p14:tracePt t="34485" x="5268913" y="4194175"/>
          <p14:tracePt t="34491" x="5260975" y="4194175"/>
          <p14:tracePt t="34502" x="5246688" y="4194175"/>
          <p14:tracePt t="34520" x="5246688" y="4202113"/>
          <p14:tracePt t="35142" x="5232400" y="4202113"/>
          <p14:tracePt t="35151" x="5218113" y="4202113"/>
          <p14:tracePt t="35159" x="5181600" y="4179888"/>
          <p14:tracePt t="35168" x="5167313" y="4179888"/>
          <p14:tracePt t="35175" x="5130800" y="4143375"/>
          <p14:tracePt t="35185" x="5108575" y="4129088"/>
          <p14:tracePt t="35192" x="5065713" y="4100513"/>
          <p14:tracePt t="35201" x="5043488" y="4078288"/>
          <p14:tracePt t="35207" x="5006975" y="4049713"/>
          <p14:tracePt t="35216" x="4978400" y="4013200"/>
          <p14:tracePt t="35224" x="4941888" y="3976688"/>
          <p14:tracePt t="35232" x="4905375" y="3940175"/>
          <p14:tracePt t="35240" x="4862513" y="3897313"/>
          <p14:tracePt t="35248" x="4826000" y="3846513"/>
          <p14:tracePt t="35257" x="4803775" y="3838575"/>
          <p14:tracePt t="35265" x="4752975" y="3773488"/>
          <p14:tracePt t="35273" x="4710113" y="3744913"/>
          <p14:tracePt t="35280" x="4687888" y="3736975"/>
          <p14:tracePt t="35288" x="4659313" y="3708400"/>
          <p14:tracePt t="35297" x="4637088" y="3694113"/>
          <p14:tracePt t="35305" x="4600575" y="3671888"/>
          <p14:tracePt t="35313" x="4572000" y="3657600"/>
          <p14:tracePt t="35321" x="4557713" y="3643313"/>
          <p14:tracePt t="35329" x="4535488" y="3635375"/>
          <p14:tracePt t="35337" x="4521200" y="3621088"/>
          <p14:tracePt t="35345" x="4498975" y="3606800"/>
          <p14:tracePt t="35354" x="4484688" y="3592513"/>
          <p14:tracePt t="35361" x="4484688" y="3584575"/>
          <p14:tracePt t="35370" x="4470400" y="3570288"/>
          <p14:tracePt t="35377" x="4456113" y="3570288"/>
          <p14:tracePt t="35386" x="4448175" y="3556000"/>
          <p14:tracePt t="35394" x="4433888" y="3541713"/>
          <p14:tracePt t="35403" x="4419600" y="3533775"/>
          <p14:tracePt t="35410" x="4405313" y="3533775"/>
          <p14:tracePt t="35419" x="4397375" y="3519488"/>
          <p14:tracePt t="35425" x="4368800" y="3505200"/>
          <p14:tracePt t="35436" x="4354513" y="3505200"/>
          <p14:tracePt t="35442" x="4303713" y="3490913"/>
          <p14:tracePt t="35452" x="4281488" y="3490913"/>
          <p14:tracePt t="35457" x="4244975" y="3490913"/>
          <p14:tracePt t="35468" x="4194175" y="3490913"/>
          <p14:tracePt t="35474" x="4151313" y="3490913"/>
          <p14:tracePt t="35485" x="4100513" y="3490913"/>
          <p14:tracePt t="35490" x="4064000" y="3490913"/>
          <p14:tracePt t="35501" x="4013200" y="3490913"/>
          <p14:tracePt t="35506" x="3976688" y="3490913"/>
          <p14:tracePt t="35519" x="3911600" y="3505200"/>
          <p14:tracePt t="35524" x="3860800" y="3519488"/>
          <p14:tracePt t="35535" x="3810000" y="3533775"/>
          <p14:tracePt t="35540" x="3759200" y="3541713"/>
          <p14:tracePt t="35552" x="3708400" y="3556000"/>
          <p14:tracePt t="35557" x="3643313" y="3556000"/>
          <p14:tracePt t="35568" x="3592513" y="3570288"/>
          <p14:tracePt t="35574" x="3541713" y="3584575"/>
          <p14:tracePt t="35585" x="3519488" y="3592513"/>
          <p14:tracePt t="35590" x="3482975" y="3606800"/>
          <p14:tracePt t="35601" x="3440113" y="3606800"/>
          <p14:tracePt t="35606" x="3432175" y="3606800"/>
          <p14:tracePt t="35617" x="3403600" y="3621088"/>
          <p14:tracePt t="35623" x="3389313" y="3621088"/>
          <p14:tracePt t="35635" x="3381375" y="3621088"/>
          <p14:tracePt t="35644" x="3367088" y="3621088"/>
          <p14:tracePt t="35659" x="3367088" y="3635375"/>
          <p14:tracePt t="35732" x="3381375" y="3635375"/>
          <p14:tracePt t="35740" x="3403600" y="3635375"/>
          <p14:tracePt t="35748" x="3432175" y="3635375"/>
          <p14:tracePt t="35756" x="3454400" y="3635375"/>
          <p14:tracePt t="35765" x="3490913" y="3635375"/>
          <p14:tracePt t="35773" x="3541713" y="3635375"/>
          <p14:tracePt t="35781" x="3592513" y="3643313"/>
          <p14:tracePt t="35790" x="3643313" y="3643313"/>
          <p14:tracePt t="35797" x="3708400" y="3657600"/>
          <p14:tracePt t="35806" x="3773488" y="3657600"/>
          <p14:tracePt t="35814" x="3846513" y="3657600"/>
          <p14:tracePt t="35822" x="3940175" y="3657600"/>
          <p14:tracePt t="35830" x="4027488" y="3657600"/>
          <p14:tracePt t="35838" x="4165600" y="3657600"/>
          <p14:tracePt t="35846" x="4295775" y="3657600"/>
          <p14:tracePt t="35854" x="4419600" y="3657600"/>
          <p14:tracePt t="35862" x="4557713" y="3657600"/>
          <p14:tracePt t="35870" x="4710113" y="3671888"/>
          <p14:tracePt t="35879" x="4775200" y="3686175"/>
          <p14:tracePt t="35887" x="4905375" y="3694113"/>
          <p14:tracePt t="35895" x="5014913" y="3722688"/>
          <p14:tracePt t="35903" x="5116513" y="3744913"/>
          <p14:tracePt t="35911" x="5210175" y="3759200"/>
          <p14:tracePt t="35920" x="5232400" y="3787775"/>
          <p14:tracePt t="35927" x="5283200" y="3795713"/>
          <p14:tracePt t="35937" x="5334000" y="3810000"/>
          <p14:tracePt t="35942" x="5362575" y="3824288"/>
          <p14:tracePt t="35953" x="5384800" y="3838575"/>
          <p14:tracePt t="35958" x="5413375" y="3838575"/>
          <p14:tracePt t="35969" x="5421313" y="3838575"/>
          <p14:tracePt t="35975" x="5435600" y="3838575"/>
          <p14:tracePt t="35990" x="5449888" y="3838575"/>
          <p14:tracePt t="35999" x="5464175" y="3838575"/>
          <p14:tracePt t="36007" x="5464175" y="3824288"/>
          <p14:tracePt t="36015" x="5472113" y="3810000"/>
          <p14:tracePt t="36024" x="5486400" y="3795713"/>
          <p14:tracePt t="36032" x="5500688" y="3773488"/>
          <p14:tracePt t="36040" x="5514975" y="3759200"/>
          <p14:tracePt t="36049" x="5522913" y="3744913"/>
          <p14:tracePt t="36056" x="5537200" y="3722688"/>
          <p14:tracePt t="36065" x="5565775" y="3694113"/>
          <p14:tracePt t="36071" x="5573713" y="3686175"/>
          <p14:tracePt t="36080" x="5602288" y="3643313"/>
          <p14:tracePt t="36088" x="5616575" y="3606800"/>
          <p14:tracePt t="36096" x="5616575" y="3584575"/>
          <p14:tracePt t="36105" x="5624513" y="3541713"/>
          <p14:tracePt t="36113" x="5638800" y="3505200"/>
          <p14:tracePt t="36120" x="5638800" y="3454400"/>
          <p14:tracePt t="36129" x="5653088" y="3403600"/>
          <p14:tracePt t="36137" x="5667375" y="3338513"/>
          <p14:tracePt t="36145" x="5675313" y="3279775"/>
          <p14:tracePt t="36153" x="5675313" y="3200400"/>
          <p14:tracePt t="36161" x="5689600" y="3113088"/>
          <p14:tracePt t="36169" x="5703888" y="3025775"/>
          <p14:tracePt t="36177" x="5703888" y="2932113"/>
          <p14:tracePt t="36186" x="5718175" y="2844800"/>
          <p14:tracePt t="36193" x="5718175" y="2771775"/>
          <p14:tracePt t="36203" x="5718175" y="2692400"/>
          <p14:tracePt t="36209" x="5718175" y="2641600"/>
          <p14:tracePt t="36219" x="5703888" y="2619375"/>
          <p14:tracePt t="36225" x="5689600" y="2576513"/>
          <p14:tracePt t="36236" x="5675313" y="2568575"/>
          <p14:tracePt t="36241" x="5667375" y="2540000"/>
          <p14:tracePt t="36252" x="5653088" y="2525713"/>
          <p14:tracePt t="36257" x="5638800" y="2525713"/>
          <p14:tracePt t="36273" x="5624513" y="2525713"/>
          <p14:tracePt t="36297" x="5624513" y="2554288"/>
          <p14:tracePt t="36306" x="5624513" y="2576513"/>
          <p14:tracePt t="36314" x="5624513" y="2627313"/>
          <p14:tracePt t="36322" x="5624513" y="2678113"/>
          <p14:tracePt t="36330" x="5624513" y="2779713"/>
          <p14:tracePt t="36339" x="5624513" y="2881313"/>
          <p14:tracePt t="36347" x="5624513" y="2982913"/>
          <p14:tracePt t="36355" x="5624513" y="3113088"/>
          <p14:tracePt t="36363" x="5624513" y="3251200"/>
          <p14:tracePt t="36373" x="5624513" y="3389313"/>
          <p14:tracePt t="36380" x="5624513" y="3454400"/>
          <p14:tracePt t="36388" x="5638800" y="3570288"/>
          <p14:tracePt t="36396" x="5638800" y="3686175"/>
          <p14:tracePt t="36404" x="5667375" y="3759200"/>
          <p14:tracePt t="36412" x="5675313" y="3787775"/>
          <p14:tracePt t="36420" x="5703888" y="3846513"/>
          <p14:tracePt t="36428" x="5718175" y="3889375"/>
          <p14:tracePt t="36437" x="5740400" y="3911600"/>
          <p14:tracePt t="36443" x="5754688" y="3940175"/>
          <p14:tracePt t="36453" x="5768975" y="3948113"/>
          <p14:tracePt t="36459" x="5776913" y="3962400"/>
          <p14:tracePt t="36475" x="5791200" y="3976688"/>
          <p14:tracePt t="36491" x="5805488" y="3976688"/>
          <p14:tracePt t="36500" x="5819775" y="3976688"/>
          <p14:tracePt t="36508" x="5827713" y="3976688"/>
          <p14:tracePt t="36523" x="5842000" y="3976688"/>
          <p14:tracePt t="36532" x="5870575" y="3976688"/>
          <p14:tracePt t="36540" x="5878513" y="3962400"/>
          <p14:tracePt t="36548" x="5892800" y="3962400"/>
          <p14:tracePt t="36557" x="5907088" y="3962400"/>
          <p14:tracePt t="36564" x="5921375" y="3962400"/>
          <p14:tracePt t="36572" x="5929313" y="3962400"/>
          <p14:tracePt t="36581" x="5972175" y="3948113"/>
          <p14:tracePt t="36589" x="5994400" y="3948113"/>
          <p14:tracePt t="36597" x="6030913" y="3948113"/>
          <p14:tracePt t="36605" x="6059488" y="3948113"/>
          <p14:tracePt t="36613" x="6096000" y="3948113"/>
          <p14:tracePt t="36622" x="6124575" y="3948113"/>
          <p14:tracePt t="36630" x="6161088" y="3940175"/>
          <p14:tracePt t="36638" x="6226175" y="3940175"/>
          <p14:tracePt t="36646" x="6262688" y="3940175"/>
          <p14:tracePt t="36654" x="6299200" y="3940175"/>
          <p14:tracePt t="36662" x="6327775" y="3940175"/>
          <p14:tracePt t="36670" x="6378575" y="3940175"/>
          <p14:tracePt t="36678" x="6429375" y="3940175"/>
          <p14:tracePt t="36687" x="6480175" y="3940175"/>
          <p14:tracePt t="36694" x="6530975" y="3940175"/>
          <p14:tracePt t="36703" x="6589713" y="3948113"/>
          <p14:tracePt t="36711" x="6654800" y="3948113"/>
          <p14:tracePt t="36720" x="6705600" y="3962400"/>
          <p14:tracePt t="36727" x="6734175" y="3976688"/>
          <p14:tracePt t="36737" x="6770688" y="3976688"/>
          <p14:tracePt t="36742" x="6807200" y="3990975"/>
          <p14:tracePt t="36753" x="6872288" y="3998913"/>
          <p14:tracePt t="36759" x="6894513" y="4013200"/>
          <p14:tracePt t="36769" x="6945313" y="4013200"/>
          <p14:tracePt t="36775" x="6996113" y="4013200"/>
          <p14:tracePt t="36785" x="7046913" y="4013200"/>
          <p14:tracePt t="36791" x="7126288" y="4013200"/>
          <p14:tracePt t="36802" x="7199313" y="4013200"/>
          <p14:tracePt t="36807" x="7278688" y="4013200"/>
          <p14:tracePt t="36818" x="7366000" y="4013200"/>
          <p14:tracePt t="36823" x="7453313" y="4013200"/>
          <p14:tracePt t="36836" x="7532688" y="4013200"/>
          <p14:tracePt t="36841" x="7605713" y="4013200"/>
          <p14:tracePt t="36852" x="7699375" y="4013200"/>
          <p14:tracePt t="36858" x="7772400" y="4013200"/>
          <p14:tracePt t="36868" x="7837488" y="4013200"/>
          <p14:tracePt t="36873" x="7910513" y="3998913"/>
          <p14:tracePt t="36885" x="7989888" y="3990975"/>
          <p14:tracePt t="36890" x="8062913" y="3976688"/>
          <p14:tracePt t="36901" x="8142288" y="3962400"/>
          <p14:tracePt t="36907" x="8207375" y="3948113"/>
          <p14:tracePt t="36918" x="8266113" y="3940175"/>
          <p14:tracePt t="36921" x="8316913" y="3925888"/>
          <p14:tracePt t="36929" x="8367713" y="3911600"/>
          <p14:tracePt t="36937" x="8418513" y="3889375"/>
          <p14:tracePt t="36945" x="8461375" y="3875088"/>
          <p14:tracePt t="36953" x="8512175" y="3846513"/>
          <p14:tracePt t="36961" x="8548688" y="3824288"/>
          <p14:tracePt t="36970" x="8585200" y="3787775"/>
          <p14:tracePt t="36977" x="8621713" y="3759200"/>
          <p14:tracePt t="36986" x="8672513" y="3722688"/>
          <p14:tracePt t="36994" x="8701088" y="3686175"/>
          <p14:tracePt t="37002" x="8715375" y="3671888"/>
          <p14:tracePt t="37009" x="8751888" y="3635375"/>
          <p14:tracePt t="37018" x="8774113" y="3606800"/>
          <p14:tracePt t="37025" x="8788400" y="3584575"/>
          <p14:tracePt t="37034" x="8816975" y="3541713"/>
          <p14:tracePt t="37041" x="8824913" y="3519488"/>
          <p14:tracePt t="37051" x="8853488" y="3482975"/>
          <p14:tracePt t="37057" x="8867775" y="3440113"/>
          <p14:tracePt t="37067" x="8875713" y="3417888"/>
          <p14:tracePt t="37073" x="8890000" y="3367088"/>
          <p14:tracePt t="37085" x="8890000" y="3338513"/>
          <p14:tracePt t="37090" x="8904288" y="3287713"/>
          <p14:tracePt t="37101" x="8904288" y="3236913"/>
          <p14:tracePt t="37106" x="8904288" y="3200400"/>
          <p14:tracePt t="37118" x="8904288" y="3178175"/>
          <p14:tracePt t="37123" x="8904288" y="3135313"/>
          <p14:tracePt t="37134" x="8904288" y="3098800"/>
          <p14:tracePt t="37139" x="8890000" y="3062288"/>
          <p14:tracePt t="37151" x="8890000" y="3048000"/>
          <p14:tracePt t="37155" x="8875713" y="3025775"/>
          <p14:tracePt t="37168" x="8875713" y="2997200"/>
          <p14:tracePt t="37173" x="8875713" y="2974975"/>
          <p14:tracePt t="37185" x="8875713" y="2960688"/>
          <p14:tracePt t="37189" x="8875713" y="2932113"/>
          <p14:tracePt t="37201" x="8875713" y="2924175"/>
          <p14:tracePt t="37206" x="8875713" y="2909888"/>
          <p14:tracePt t="37219" x="8875713" y="2895600"/>
          <p14:tracePt t="37228" x="8875713" y="2881313"/>
          <p14:tracePt t="37300" x="8890000" y="2895600"/>
          <p14:tracePt t="37308" x="8890000" y="2909888"/>
          <p14:tracePt t="37317" x="8904288" y="2924175"/>
          <p14:tracePt t="37324" x="8918575" y="2946400"/>
          <p14:tracePt t="37334" x="8926513" y="2974975"/>
          <p14:tracePt t="37341" x="8926513" y="2997200"/>
          <p14:tracePt t="37349" x="8940800" y="3033713"/>
          <p14:tracePt t="37357" x="8955088" y="3062288"/>
          <p14:tracePt t="37365" x="8955088" y="3113088"/>
          <p14:tracePt t="37372" x="8969375" y="3163888"/>
          <p14:tracePt t="37381" x="8969375" y="3214688"/>
          <p14:tracePt t="37389" x="8969375" y="3251200"/>
          <p14:tracePt t="37396" x="8969375" y="3302000"/>
          <p14:tracePt t="37405" x="8977313" y="3352800"/>
          <p14:tracePt t="37413" x="8977313" y="3403600"/>
          <p14:tracePt t="37421" x="8991600" y="3454400"/>
          <p14:tracePt t="37429" x="9005888" y="3519488"/>
          <p14:tracePt t="37438" x="9028113" y="3570288"/>
          <p14:tracePt t="37446" x="9042400" y="3643313"/>
          <p14:tracePt t="37454" x="9056688" y="3722688"/>
          <p14:tracePt t="37462" x="9070975" y="3795713"/>
          <p14:tracePt t="37470" x="9093200" y="3860800"/>
          <p14:tracePt t="37478" x="9107488" y="3940175"/>
          <p14:tracePt t="37487" x="9121775" y="3998913"/>
          <p14:tracePt t="37494" x="9129713" y="4078288"/>
          <p14:tracePt t="37503" x="9144000" y="4143375"/>
          <p14:tracePt t="37511" x="9158288" y="4202113"/>
          <p14:tracePt t="37520" x="9158288" y="4244975"/>
          <p14:tracePt t="37527" x="9172575" y="4281488"/>
          <p14:tracePt t="37536" x="9180513" y="4354513"/>
          <p14:tracePt t="37543" x="9180513" y="4383088"/>
          <p14:tracePt t="37551" x="9180513" y="4405313"/>
          <p14:tracePt t="37559" x="9180513" y="4448175"/>
          <p14:tracePt t="37568" x="9180513" y="4456113"/>
          <p14:tracePt t="37575" x="9180513" y="4470400"/>
          <p14:tracePt t="37590" x="9180513" y="4484688"/>
          <p14:tracePt t="37598" x="9180513" y="4498975"/>
          <p14:tracePt t="37623" x="9172575" y="4506913"/>
          <p14:tracePt t="37639" x="9158288" y="4521200"/>
          <p14:tracePt t="37663" x="9144000" y="4521200"/>
          <p14:tracePt t="37672" x="9144000" y="4535488"/>
          <p14:tracePt t="37704" x="9144000" y="4549775"/>
          <p14:tracePt t="37736" x="9144000" y="4557713"/>
          <p14:tracePt t="37744" x="9129713" y="4557713"/>
          <p14:tracePt t="37768" x="9129713" y="4572000"/>
          <p14:tracePt t="37793" x="9121775" y="4572000"/>
          <p14:tracePt t="37914" x="9121775" y="4586288"/>
          <p14:tracePt t="38742" x="9107488" y="4586288"/>
          <p14:tracePt t="38751" x="9078913" y="4557713"/>
          <p14:tracePt t="38759" x="9042400" y="4549775"/>
          <p14:tracePt t="38768" x="9005888" y="4521200"/>
          <p14:tracePt t="38774" x="8969375" y="4498975"/>
          <p14:tracePt t="38785" x="8918575" y="4456113"/>
          <p14:tracePt t="38790" x="8867775" y="4419600"/>
          <p14:tracePt t="38799" x="8824913" y="4383088"/>
          <p14:tracePt t="38807" x="8774113" y="4346575"/>
          <p14:tracePt t="38815" x="8737600" y="4318000"/>
          <p14:tracePt t="38823" x="8650288" y="4230688"/>
          <p14:tracePt t="38831" x="8613775" y="4202113"/>
          <p14:tracePt t="38840" x="8512175" y="4129088"/>
          <p14:tracePt t="38847" x="8418513" y="4049713"/>
          <p14:tracePt t="38856" x="8316913" y="3976688"/>
          <p14:tracePt t="38864" x="8266113" y="3940175"/>
          <p14:tracePt t="38872" x="8164513" y="3860800"/>
          <p14:tracePt t="38879" x="8077200" y="3787775"/>
          <p14:tracePt t="38887" x="8004175" y="3722688"/>
          <p14:tracePt t="38895" x="7924800" y="3657600"/>
          <p14:tracePt t="38904" x="7902575" y="3635375"/>
          <p14:tracePt t="38912" x="7851775" y="3584575"/>
          <p14:tracePt t="38920" x="7823200" y="3556000"/>
          <p14:tracePt t="38928" x="7800975" y="3533775"/>
          <p14:tracePt t="38937" x="7772400" y="3505200"/>
          <p14:tracePt t="38944" x="7758113" y="3505200"/>
          <p14:tracePt t="39146" x="7750175" y="3505200"/>
          <p14:tracePt t="39154" x="7721600" y="3490913"/>
          <p14:tracePt t="39162" x="7699375" y="3482975"/>
          <p14:tracePt t="39171" x="7648575" y="3454400"/>
          <p14:tracePt t="39179" x="7597775" y="3432175"/>
          <p14:tracePt t="39187" x="7554913" y="3403600"/>
          <p14:tracePt t="39195" x="7453313" y="3352800"/>
          <p14:tracePt t="39203" x="7343775" y="3287713"/>
          <p14:tracePt t="39211" x="7199313" y="3236913"/>
          <p14:tracePt t="39219" x="7075488" y="3163888"/>
          <p14:tracePt t="39227" x="6937375" y="3084513"/>
          <p14:tracePt t="39236" x="6807200" y="3025775"/>
          <p14:tracePt t="39244" x="6669088" y="2932113"/>
          <p14:tracePt t="39252" x="6538913" y="2859088"/>
          <p14:tracePt t="39260" x="6480175" y="2830513"/>
          <p14:tracePt t="39269" x="6378575" y="2757488"/>
          <p14:tracePt t="39276" x="6276975" y="2692400"/>
          <p14:tracePt t="39285" x="6197600" y="2641600"/>
          <p14:tracePt t="39292" x="6132513" y="2576513"/>
          <p14:tracePt t="39302" x="6073775" y="2525713"/>
          <p14:tracePt t="39309" x="6022975" y="2489200"/>
          <p14:tracePt t="39318" x="6008688" y="2466975"/>
          <p14:tracePt t="39325" x="5980113" y="2438400"/>
          <p14:tracePt t="39332" x="5957888" y="2401888"/>
          <p14:tracePt t="39341" x="5943600" y="2387600"/>
          <p14:tracePt t="39349" x="5929313" y="2373313"/>
          <p14:tracePt t="39357" x="5929313" y="2365375"/>
          <p14:tracePt t="39364" x="5929313" y="2351088"/>
          <p14:tracePt t="39485" x="5943600" y="2351088"/>
          <p14:tracePt t="39518" x="5957888" y="2351088"/>
          <p14:tracePt t="39526" x="5957888" y="2365375"/>
          <p14:tracePt t="39688" x="5972175" y="2365375"/>
          <p14:tracePt t="39712" x="5972175" y="2373313"/>
          <p14:tracePt t="39720" x="5980113" y="2373313"/>
          <p14:tracePt t="39736" x="5994400" y="2373313"/>
          <p14:tracePt t="39744" x="6008688" y="2387600"/>
          <p14:tracePt t="39760" x="6022975" y="2387600"/>
          <p14:tracePt t="39768" x="6030913" y="2387600"/>
          <p14:tracePt t="39776" x="6045200" y="2401888"/>
          <p14:tracePt t="39785" x="6059488" y="2401888"/>
          <p14:tracePt t="39793" x="6073775" y="2401888"/>
          <p14:tracePt t="39801" x="6081713" y="2416175"/>
          <p14:tracePt t="39809" x="6096000" y="2424113"/>
          <p14:tracePt t="39825" x="6124575" y="2438400"/>
          <p14:tracePt t="39841" x="6132513" y="2438400"/>
          <p14:tracePt t="39851" x="6161088" y="2452688"/>
          <p14:tracePt t="39858" x="6175375" y="2452688"/>
          <p14:tracePt t="39867" x="6175375" y="2466975"/>
          <p14:tracePt t="39874" x="6183313" y="2466975"/>
          <p14:tracePt t="39882" x="6211888" y="2466975"/>
          <p14:tracePt t="39889" x="6226175" y="2474913"/>
          <p14:tracePt t="39898" x="6234113" y="2474913"/>
          <p14:tracePt t="39906" x="6248400" y="2474913"/>
          <p14:tracePt t="39913" x="6262688" y="2489200"/>
          <p14:tracePt t="39922" x="6276975" y="2489200"/>
          <p14:tracePt t="39930" x="6284913" y="2489200"/>
          <p14:tracePt t="39938" x="6299200" y="2489200"/>
          <p14:tracePt t="39946" x="6327775" y="2489200"/>
          <p14:tracePt t="39954" x="6335713" y="2503488"/>
          <p14:tracePt t="39962" x="6350000" y="2503488"/>
          <p14:tracePt t="39971" x="6378575" y="2503488"/>
          <p14:tracePt t="39978" x="6386513" y="2517775"/>
          <p14:tracePt t="39987" x="6415088" y="2517775"/>
          <p14:tracePt t="39995" x="6451600" y="2525713"/>
          <p14:tracePt t="40004" x="6488113" y="2525713"/>
          <p14:tracePt t="40011" x="6516688" y="2540000"/>
          <p14:tracePt t="40020" x="6553200" y="2540000"/>
          <p14:tracePt t="40028" x="6581775" y="2554288"/>
          <p14:tracePt t="40036" x="6618288" y="2554288"/>
          <p14:tracePt t="40043" x="6640513" y="2554288"/>
          <p14:tracePt t="40053" x="6683375" y="2568575"/>
          <p14:tracePt t="40059" x="6719888" y="2568575"/>
          <p14:tracePt t="40068" x="6756400" y="2568575"/>
          <p14:tracePt t="40076" x="6807200" y="2576513"/>
          <p14:tracePt t="40085" x="6835775" y="2576513"/>
          <p14:tracePt t="40092" x="6872288" y="2576513"/>
          <p14:tracePt t="40101" x="6908800" y="2576513"/>
          <p14:tracePt t="40108" x="6937375" y="2576513"/>
          <p14:tracePt t="40118" x="6959600" y="2576513"/>
          <p14:tracePt t="40124" x="6996113" y="2576513"/>
          <p14:tracePt t="40134" x="7024688" y="2568575"/>
          <p14:tracePt t="40140" x="7061200" y="2568575"/>
          <p14:tracePt t="40151" x="7075488" y="2554288"/>
          <p14:tracePt t="40156" x="7097713" y="2554288"/>
          <p14:tracePt t="40168" x="7126288" y="2554288"/>
          <p14:tracePt t="40173" x="7140575" y="2554288"/>
          <p14:tracePt t="40184" x="7162800" y="2554288"/>
          <p14:tracePt t="40189" x="7191375" y="2554288"/>
          <p14:tracePt t="40201" x="7227888" y="2554288"/>
          <p14:tracePt t="40205" x="7242175" y="2554288"/>
          <p14:tracePt t="40218" x="7292975" y="2554288"/>
          <p14:tracePt t="40222" x="7329488" y="2554288"/>
          <p14:tracePt t="40235" x="7366000" y="2554288"/>
          <p14:tracePt t="40239" x="7402513" y="2554288"/>
          <p14:tracePt t="40251" x="7453313" y="2554288"/>
          <p14:tracePt t="40256" x="7504113" y="2554288"/>
          <p14:tracePt t="40267" x="7554913" y="2554288"/>
          <p14:tracePt t="40272" x="7620000" y="2554288"/>
          <p14:tracePt t="40285" x="7656513" y="2554288"/>
          <p14:tracePt t="40287" x="7685088" y="2554288"/>
          <p14:tracePt t="40294" x="7735888" y="2554288"/>
          <p14:tracePt t="40303" x="7772400" y="2554288"/>
          <p14:tracePt t="40310" x="7823200" y="2540000"/>
          <p14:tracePt t="40320" x="7837488" y="2540000"/>
          <p14:tracePt t="40327" x="7888288" y="2525713"/>
          <p14:tracePt t="40335" x="7902575" y="2525713"/>
          <p14:tracePt t="40342" x="7939088" y="2517775"/>
          <p14:tracePt t="40352" x="7975600" y="2503488"/>
          <p14:tracePt t="40358" x="8004175" y="2489200"/>
          <p14:tracePt t="40368" x="8040688" y="2466975"/>
          <p14:tracePt t="40374" x="8054975" y="2466975"/>
          <p14:tracePt t="40384" x="8091488" y="2438400"/>
          <p14:tracePt t="40390" x="8105775" y="2424113"/>
          <p14:tracePt t="40401" x="8128000" y="2416175"/>
          <p14:tracePt t="40407" x="8156575" y="2401888"/>
          <p14:tracePt t="40418" x="8164513" y="2387600"/>
          <p14:tracePt t="40423" x="8178800" y="2373313"/>
          <p14:tracePt t="40434" x="8193088" y="2365375"/>
          <p14:tracePt t="40440" x="8207375" y="2351088"/>
          <p14:tracePt t="40454" x="8215313" y="2336800"/>
          <p14:tracePt t="40463" x="8229600" y="2322513"/>
          <p14:tracePt t="40471" x="8243888" y="2300288"/>
          <p14:tracePt t="40479" x="8258175" y="2286000"/>
          <p14:tracePt t="40487" x="8266113" y="2263775"/>
          <p14:tracePt t="40495" x="8294688" y="2235200"/>
          <p14:tracePt t="40504" x="8308975" y="2220913"/>
          <p14:tracePt t="40512" x="8331200" y="2198688"/>
          <p14:tracePt t="40521" x="8359775" y="2170113"/>
          <p14:tracePt t="40528" x="8396288" y="2147888"/>
          <p14:tracePt t="40537" x="8432800" y="2119313"/>
          <p14:tracePt t="40545" x="8447088" y="2111375"/>
          <p14:tracePt t="40553" x="8469313" y="2097088"/>
          <p14:tracePt t="40560" x="8497888" y="2082800"/>
          <p14:tracePt t="40570" x="8520113" y="2060575"/>
          <p14:tracePt t="40577" x="8548688" y="2032000"/>
          <p14:tracePt t="40586" x="8570913" y="2009775"/>
          <p14:tracePt t="40593" x="8585200" y="1981200"/>
          <p14:tracePt t="40602" x="8613775" y="1966913"/>
          <p14:tracePt t="40609" x="8621713" y="1944688"/>
          <p14:tracePt t="40618" x="8650288" y="1908175"/>
          <p14:tracePt t="40624" x="8686800" y="1879600"/>
          <p14:tracePt t="40634" x="8701088" y="1843088"/>
          <p14:tracePt t="40641" x="8723313" y="1828800"/>
          <p14:tracePt t="40651" x="8751888" y="1806575"/>
          <p14:tracePt t="40657" x="8774113" y="1778000"/>
          <p14:tracePt t="40668" x="8802688" y="1763713"/>
          <p14:tracePt t="40673" x="8816975" y="1741488"/>
          <p14:tracePt t="40684" x="8839200" y="1727200"/>
          <p14:tracePt t="40689" x="8867775" y="1712913"/>
          <p14:tracePt t="40701" x="8875713" y="1704975"/>
          <p14:tracePt t="40706" x="8890000" y="1690688"/>
          <p14:tracePt t="40717" x="8904288" y="1690688"/>
          <p14:tracePt t="40729" x="8904288" y="1676400"/>
          <p14:tracePt t="40737" x="8918575" y="1676400"/>
          <p14:tracePt t="41094" x="8918575" y="1690688"/>
          <p14:tracePt t="41102" x="8904288" y="1755775"/>
          <p14:tracePt t="41110" x="8904288" y="1857375"/>
          <p14:tracePt t="41118" x="8890000" y="1944688"/>
          <p14:tracePt t="41126" x="8890000" y="2060575"/>
          <p14:tracePt t="41135" x="8867775" y="2170113"/>
          <p14:tracePt t="41143" x="8867775" y="2322513"/>
          <p14:tracePt t="41151" x="8824913" y="2627313"/>
          <p14:tracePt t="41159" x="8788400" y="3011488"/>
          <p14:tracePt t="41167" x="8737600" y="3417888"/>
          <p14:tracePt t="41174" x="8686800" y="3875088"/>
          <p14:tracePt t="41182" x="8621713" y="4354513"/>
          <p14:tracePt t="41190" x="8570913" y="4840288"/>
          <p14:tracePt t="41198" x="8497888" y="5311775"/>
          <p14:tracePt t="41206" x="8447088" y="5718175"/>
          <p14:tracePt t="41214" x="8418513" y="5878513"/>
          <p14:tracePt t="41222" x="8382000" y="6175375"/>
          <p14:tracePt t="41230" x="8367713" y="6262688"/>
          <p14:tracePt t="41239" x="8367713" y="6313488"/>
          <p14:tracePt t="41247" x="8359775" y="6429375"/>
          <p14:tracePt t="41481" x="8359775" y="6415088"/>
          <p14:tracePt t="41489" x="8359775" y="6400800"/>
          <p14:tracePt t="41497" x="8359775" y="6386513"/>
          <p14:tracePt t="41505" x="8367713" y="6364288"/>
          <p14:tracePt t="41513" x="8382000" y="6327775"/>
          <p14:tracePt t="41523" x="8410575" y="6276975"/>
          <p14:tracePt t="41530" x="8447088" y="6226175"/>
          <p14:tracePt t="41538" x="8497888" y="6175375"/>
          <p14:tracePt t="41546" x="8548688" y="6110288"/>
          <p14:tracePt t="41554" x="8650288" y="6022975"/>
          <p14:tracePt t="41562" x="8686800" y="5972175"/>
          <p14:tracePt t="41571" x="8751888" y="5907088"/>
          <p14:tracePt t="41578" x="8816975" y="5842000"/>
          <p14:tracePt t="41587" x="8875713" y="5768975"/>
          <p14:tracePt t="41595" x="8940800" y="5703888"/>
          <p14:tracePt t="41603" x="8991600" y="5638800"/>
          <p14:tracePt t="41611" x="9028113" y="5573713"/>
          <p14:tracePt t="41620" x="9070975" y="5522913"/>
          <p14:tracePt t="41627" x="9093200" y="5486400"/>
          <p14:tracePt t="41636" x="9093200" y="5464175"/>
          <p14:tracePt t="41644" x="9107488" y="5421313"/>
          <p14:tracePt t="41652" x="9107488" y="5399088"/>
          <p14:tracePt t="41659" x="9107488" y="5362575"/>
          <p14:tracePt t="41668" x="9107488" y="5334000"/>
          <p14:tracePt t="41676" x="9107488" y="5319713"/>
          <p14:tracePt t="41685" x="9107488" y="5311775"/>
          <p14:tracePt t="41691" x="9093200" y="5283200"/>
          <p14:tracePt t="41701" x="9078913" y="5283200"/>
          <p14:tracePt t="41707" x="9070975" y="5268913"/>
          <p14:tracePt t="41717" x="9056688" y="5260975"/>
          <p14:tracePt t="41731" x="9042400" y="5246688"/>
          <p14:tracePt t="41748" x="9028113" y="5246688"/>
          <p14:tracePt t="41781" x="9028113" y="5232400"/>
          <p14:tracePt t="41804" x="9020175" y="5232400"/>
          <p14:tracePt t="41909" x="9005888" y="5232400"/>
          <p14:tracePt t="41934" x="8991600" y="5232400"/>
          <p14:tracePt t="41951" x="8977313" y="5232400"/>
          <p14:tracePt t="41967" x="8969375" y="5246688"/>
          <p14:tracePt t="41982" x="8955088" y="5246688"/>
          <p14:tracePt t="41998" x="8940800" y="5246688"/>
          <p14:tracePt t="42014" x="8926513" y="5246688"/>
          <p14:tracePt t="42022" x="8926513" y="5260975"/>
          <p14:tracePt t="42030" x="8918575" y="5260975"/>
          <p14:tracePt t="42040" x="8904288" y="5260975"/>
          <p14:tracePt t="42047" x="8890000" y="5268913"/>
          <p14:tracePt t="42055" x="8875713" y="5268913"/>
          <p14:tracePt t="42063" x="8867775" y="5283200"/>
          <p14:tracePt t="42071" x="8853488" y="5283200"/>
          <p14:tracePt t="42087" x="8839200" y="5297488"/>
          <p14:tracePt t="42096" x="8824913" y="5297488"/>
          <p14:tracePt t="42104" x="8816975" y="5311775"/>
          <p14:tracePt t="42112" x="8802688" y="5311775"/>
          <p14:tracePt t="42120" x="8788400" y="5311775"/>
          <p14:tracePt t="42128" x="8788400" y="5319713"/>
          <p14:tracePt t="42136" x="8774113" y="5319713"/>
          <p14:tracePt t="42144" x="8751888" y="5319713"/>
          <p14:tracePt t="42153" x="8751888" y="5334000"/>
          <p14:tracePt t="42160" x="8723313" y="5334000"/>
          <p14:tracePt t="42168" x="8715375" y="5334000"/>
          <p14:tracePt t="42176" x="8701088" y="5348288"/>
          <p14:tracePt t="42185" x="8672513" y="5348288"/>
          <p14:tracePt t="42193" x="8664575" y="5348288"/>
          <p14:tracePt t="42201" x="8636000" y="5348288"/>
          <p14:tracePt t="42209" x="8613775" y="5362575"/>
          <p14:tracePt t="42218" x="8599488" y="5362575"/>
          <p14:tracePt t="42225" x="8585200" y="5362575"/>
          <p14:tracePt t="42234" x="8562975" y="5362575"/>
          <p14:tracePt t="42241" x="8534400" y="5370513"/>
          <p14:tracePt t="42250" x="8520113" y="5370513"/>
          <p14:tracePt t="42257" x="8512175" y="5370513"/>
          <p14:tracePt t="42265" x="8483600" y="5370513"/>
          <p14:tracePt t="42273" x="8469313" y="5370513"/>
          <p14:tracePt t="42281" x="8461375" y="5370513"/>
          <p14:tracePt t="42289" x="8432800" y="5370513"/>
          <p14:tracePt t="42297" x="8418513" y="5370513"/>
          <p14:tracePt t="42305" x="8410575" y="5370513"/>
          <p14:tracePt t="42313" x="8382000" y="5370513"/>
          <p14:tracePt t="42321" x="8367713" y="5370513"/>
          <p14:tracePt t="42329" x="8359775" y="5370513"/>
          <p14:tracePt t="42338" x="8345488" y="5370513"/>
          <p14:tracePt t="42346" x="8316913" y="5370513"/>
          <p14:tracePt t="42354" x="8308975" y="5370513"/>
          <p14:tracePt t="42362" x="8294688" y="5370513"/>
          <p14:tracePt t="42371" x="8280400" y="5370513"/>
          <p14:tracePt t="42378" x="8266113" y="5370513"/>
          <p14:tracePt t="42387" x="8258175" y="5370513"/>
          <p14:tracePt t="42402" x="8229600" y="5370513"/>
          <p14:tracePt t="42410" x="8215313" y="5362575"/>
          <p14:tracePt t="42419" x="8207375" y="5362575"/>
          <p14:tracePt t="42427" x="8193088" y="5348288"/>
          <p14:tracePt t="42436" x="8178800" y="5348288"/>
          <p14:tracePt t="42443" x="8164513" y="5334000"/>
          <p14:tracePt t="42452" x="8156575" y="5334000"/>
          <p14:tracePt t="42460" x="8142288" y="5334000"/>
          <p14:tracePt t="42468" x="8128000" y="5334000"/>
          <p14:tracePt t="42475" x="8113713" y="5319713"/>
          <p14:tracePt t="42491" x="8105775" y="5319713"/>
          <p14:tracePt t="42500" x="8091488" y="5319713"/>
          <p14:tracePt t="42515" x="8077200" y="5311775"/>
          <p14:tracePt t="42524" x="8062913" y="5311775"/>
          <p14:tracePt t="42532" x="8054975" y="5297488"/>
          <p14:tracePt t="42540" x="8026400" y="5297488"/>
          <p14:tracePt t="42548" x="8012113" y="5283200"/>
          <p14:tracePt t="42556" x="8004175" y="5283200"/>
          <p14:tracePt t="42564" x="7975600" y="5268913"/>
          <p14:tracePt t="42573" x="7961313" y="5260975"/>
          <p14:tracePt t="42581" x="7939088" y="5260975"/>
          <p14:tracePt t="42588" x="7910513" y="5246688"/>
          <p14:tracePt t="42597" x="7888288" y="5246688"/>
          <p14:tracePt t="42604" x="7874000" y="5232400"/>
          <p14:tracePt t="42613" x="7859713" y="5218113"/>
          <p14:tracePt t="42621" x="7837488" y="5218113"/>
          <p14:tracePt t="42629" x="7823200" y="5210175"/>
          <p14:tracePt t="42637" x="7800975" y="5210175"/>
          <p14:tracePt t="42645" x="7786688" y="5195888"/>
          <p14:tracePt t="42661" x="7772400" y="5181600"/>
          <p14:tracePt t="42670" x="7758113" y="5181600"/>
          <p14:tracePt t="42677" x="7750175" y="5167313"/>
          <p14:tracePt t="42693" x="7735888" y="5167313"/>
          <p14:tracePt t="42709" x="7721600" y="5167313"/>
          <p14:tracePt t="42783" x="7721600" y="5159375"/>
          <p14:tracePt t="44555" x="7707313" y="5159375"/>
          <p14:tracePt t="44563" x="7699375" y="5159375"/>
          <p14:tracePt t="44572" x="7656513" y="5159375"/>
          <p14:tracePt t="44580" x="7634288" y="5159375"/>
          <p14:tracePt t="44590" x="7605713" y="5159375"/>
          <p14:tracePt t="44597" x="7569200" y="5145088"/>
          <p14:tracePt t="44605" x="7546975" y="5130800"/>
          <p14:tracePt t="44613" x="7481888" y="5130800"/>
          <p14:tracePt t="44621" x="7416800" y="5116513"/>
          <p14:tracePt t="44629" x="7380288" y="5108575"/>
          <p14:tracePt t="44638" x="7315200" y="5108575"/>
          <p14:tracePt t="44645" x="7250113" y="5094288"/>
          <p14:tracePt t="44654" x="7191375" y="5094288"/>
          <p14:tracePt t="44662" x="7140575" y="5094288"/>
          <p14:tracePt t="44670" x="7089775" y="5094288"/>
          <p14:tracePt t="44678" x="7024688" y="5094288"/>
          <p14:tracePt t="44687" x="6973888" y="5094288"/>
          <p14:tracePt t="44694" x="6945313" y="5094288"/>
          <p14:tracePt t="44703" x="6908800" y="5094288"/>
          <p14:tracePt t="44710" x="6886575" y="5094288"/>
          <p14:tracePt t="44719" x="6858000" y="5094288"/>
          <p14:tracePt t="44726" x="6835775" y="5094288"/>
          <p14:tracePt t="44736" x="6807200" y="5094288"/>
          <p14:tracePt t="44742" x="6792913" y="5094288"/>
          <p14:tracePt t="44751" x="6784975" y="5094288"/>
          <p14:tracePt t="44758" x="6770688" y="5108575"/>
          <p14:tracePt t="44781" x="6756400" y="5116513"/>
          <p14:tracePt t="45040" x="6742113" y="5116513"/>
          <p14:tracePt t="45048" x="6719888" y="5116513"/>
          <p14:tracePt t="45056" x="6691313" y="5116513"/>
          <p14:tracePt t="45064" x="6669088" y="5116513"/>
          <p14:tracePt t="45073" x="6654800" y="5116513"/>
          <p14:tracePt t="45081" x="6618288" y="5116513"/>
          <p14:tracePt t="45089" x="6581775" y="5116513"/>
          <p14:tracePt t="45097" x="6538913" y="5108575"/>
          <p14:tracePt t="45105" x="6502400" y="5080000"/>
          <p14:tracePt t="45114" x="6480175" y="5057775"/>
          <p14:tracePt t="45122" x="6437313" y="5014913"/>
          <p14:tracePt t="45130" x="6415088" y="4978400"/>
          <p14:tracePt t="45137" x="6400800" y="4964113"/>
          <p14:tracePt t="45146" x="6378575" y="4927600"/>
          <p14:tracePt t="45154" x="6350000" y="4905375"/>
          <p14:tracePt t="45163" x="6335713" y="4862513"/>
          <p14:tracePt t="45171" x="6327775" y="4840288"/>
          <p14:tracePt t="45179" x="6313488" y="4811713"/>
          <p14:tracePt t="45187" x="6299200" y="4803775"/>
          <p14:tracePt t="45195" x="6299200" y="4789488"/>
          <p14:tracePt t="45203" x="6284913" y="4775200"/>
          <p14:tracePt t="45226" x="6284913" y="4760913"/>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15</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i. Rectum / canal anal</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4">
            <a:extLst>
              <a:ext uri="{FF2B5EF4-FFF2-40B4-BE49-F238E27FC236}">
                <a16:creationId xmlns:a16="http://schemas.microsoft.com/office/drawing/2014/main" id="{01D9A010-7EFE-1644-B2BB-E39D8D6C7F60}"/>
              </a:ext>
            </a:extLst>
          </p:cNvPr>
          <p:cNvGraphicFramePr>
            <a:graphicFrameLocks noChangeAspect="1"/>
          </p:cNvGraphicFramePr>
          <p:nvPr>
            <p:extLst>
              <p:ext uri="{D42A27DB-BD31-4B8C-83A1-F6EECF244321}">
                <p14:modId xmlns:p14="http://schemas.microsoft.com/office/powerpoint/2010/main" val="1820896207"/>
              </p:ext>
            </p:extLst>
          </p:nvPr>
        </p:nvGraphicFramePr>
        <p:xfrm>
          <a:off x="1812376" y="1475930"/>
          <a:ext cx="8835919" cy="4804529"/>
        </p:xfrm>
        <a:graphic>
          <a:graphicData uri="http://schemas.openxmlformats.org/presentationml/2006/ole">
            <mc:AlternateContent xmlns:mc="http://schemas.openxmlformats.org/markup-compatibility/2006">
              <mc:Choice xmlns:v="urn:schemas-microsoft-com:vml" Requires="v">
                <p:oleObj spid="_x0000_s18463" name="Image" r:id="rId7" imgW="6036004" imgH="3443699" progId="Photoshop.Image.5">
                  <p:embed/>
                </p:oleObj>
              </mc:Choice>
              <mc:Fallback>
                <p:oleObj name="Image" r:id="rId7" imgW="6036004" imgH="3443699" progId="Photoshop.Image.5">
                  <p:embed/>
                  <p:pic>
                    <p:nvPicPr>
                      <p:cNvPr id="64513" name="Object 4"/>
                      <p:cNvPicPr>
                        <a:picLocks noChangeAspect="1" noChangeArrowheads="1"/>
                      </p:cNvPicPr>
                      <p:nvPr/>
                    </p:nvPicPr>
                    <p:blipFill>
                      <a:blip r:embed="rId8">
                        <a:extLst>
                          <a:ext uri="{28A0092B-C50C-407E-A947-70E740481C1C}">
                            <a14:useLocalDpi xmlns:a14="http://schemas.microsoft.com/office/drawing/2010/main" val="0"/>
                          </a:ext>
                        </a:extLst>
                      </a:blip>
                      <a:srcRect b="4715"/>
                      <a:stretch>
                        <a:fillRect/>
                      </a:stretch>
                    </p:blipFill>
                    <p:spPr bwMode="auto">
                      <a:xfrm>
                        <a:off x="1812376" y="1475930"/>
                        <a:ext cx="8835919" cy="48045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38100">
                            <a:solidFill>
                              <a:srgbClr val="CC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971FDDDE-60BB-D74C-A024-7FEF5E287955}"/>
              </a:ext>
            </a:extLst>
          </p:cNvPr>
          <p:cNvSpPr txBox="1">
            <a:spLocks noChangeArrowheads="1"/>
          </p:cNvSpPr>
          <p:nvPr/>
        </p:nvSpPr>
        <p:spPr bwMode="auto">
          <a:xfrm>
            <a:off x="8581979" y="2204586"/>
            <a:ext cx="1327798"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Colonne anale</a:t>
            </a:r>
          </a:p>
        </p:txBody>
      </p:sp>
      <p:sp>
        <p:nvSpPr>
          <p:cNvPr id="8" name="Text Box 6">
            <a:extLst>
              <a:ext uri="{FF2B5EF4-FFF2-40B4-BE49-F238E27FC236}">
                <a16:creationId xmlns:a16="http://schemas.microsoft.com/office/drawing/2014/main" id="{E6F4E122-E4F0-A14D-8229-581731FFA02B}"/>
              </a:ext>
            </a:extLst>
          </p:cNvPr>
          <p:cNvSpPr txBox="1">
            <a:spLocks noChangeArrowheads="1"/>
          </p:cNvSpPr>
          <p:nvPr/>
        </p:nvSpPr>
        <p:spPr bwMode="auto">
          <a:xfrm>
            <a:off x="8595785" y="2597293"/>
            <a:ext cx="982373"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Sinus anal</a:t>
            </a:r>
          </a:p>
        </p:txBody>
      </p:sp>
      <p:sp>
        <p:nvSpPr>
          <p:cNvPr id="9" name="Text Box 7">
            <a:extLst>
              <a:ext uri="{FF2B5EF4-FFF2-40B4-BE49-F238E27FC236}">
                <a16:creationId xmlns:a16="http://schemas.microsoft.com/office/drawing/2014/main" id="{9ADF8D0A-250A-5746-9EF3-42246078125B}"/>
              </a:ext>
            </a:extLst>
          </p:cNvPr>
          <p:cNvSpPr txBox="1">
            <a:spLocks noChangeArrowheads="1"/>
          </p:cNvSpPr>
          <p:nvPr/>
        </p:nvSpPr>
        <p:spPr bwMode="auto">
          <a:xfrm>
            <a:off x="8595785" y="3032954"/>
            <a:ext cx="1239320"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Valvule anale</a:t>
            </a:r>
          </a:p>
        </p:txBody>
      </p:sp>
      <p:sp>
        <p:nvSpPr>
          <p:cNvPr id="11" name="Text Box 8">
            <a:extLst>
              <a:ext uri="{FF2B5EF4-FFF2-40B4-BE49-F238E27FC236}">
                <a16:creationId xmlns:a16="http://schemas.microsoft.com/office/drawing/2014/main" id="{E274914F-E2FE-6B4E-B476-DFC6F56BD674}"/>
              </a:ext>
            </a:extLst>
          </p:cNvPr>
          <p:cNvSpPr txBox="1">
            <a:spLocks noChangeArrowheads="1"/>
          </p:cNvSpPr>
          <p:nvPr/>
        </p:nvSpPr>
        <p:spPr bwMode="auto">
          <a:xfrm>
            <a:off x="1294258" y="2442928"/>
            <a:ext cx="1979464"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fr-FR" sz="1600" dirty="0">
                <a:latin typeface="+mn-lt"/>
              </a:rPr>
              <a:t>Muscles élévateurs</a:t>
            </a:r>
            <a:br>
              <a:rPr lang="fr-FR" sz="1600" dirty="0">
                <a:latin typeface="+mn-lt"/>
              </a:rPr>
            </a:br>
            <a:r>
              <a:rPr lang="fr-FR" sz="1600" dirty="0">
                <a:latin typeface="+mn-lt"/>
              </a:rPr>
              <a:t>de l’anus</a:t>
            </a:r>
          </a:p>
        </p:txBody>
      </p:sp>
      <p:sp>
        <p:nvSpPr>
          <p:cNvPr id="12" name="Text Box 9">
            <a:extLst>
              <a:ext uri="{FF2B5EF4-FFF2-40B4-BE49-F238E27FC236}">
                <a16:creationId xmlns:a16="http://schemas.microsoft.com/office/drawing/2014/main" id="{CD23D328-EAD4-8349-9AE5-EAEE14E5A556}"/>
              </a:ext>
            </a:extLst>
          </p:cNvPr>
          <p:cNvSpPr txBox="1">
            <a:spLocks noChangeArrowheads="1"/>
          </p:cNvSpPr>
          <p:nvPr/>
        </p:nvSpPr>
        <p:spPr bwMode="auto">
          <a:xfrm>
            <a:off x="806838" y="3284620"/>
            <a:ext cx="2511939"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fr-FR" sz="1600" dirty="0">
                <a:latin typeface="+mn-lt"/>
              </a:rPr>
              <a:t>Sphincter interne de l’anus</a:t>
            </a:r>
          </a:p>
          <a:p>
            <a:pPr algn="r" eaLnBrk="1" hangingPunct="1"/>
            <a:r>
              <a:rPr lang="fr-FR" sz="1600" i="1" dirty="0">
                <a:latin typeface="+mn-lt"/>
              </a:rPr>
              <a:t>(lisse)</a:t>
            </a:r>
          </a:p>
        </p:txBody>
      </p:sp>
      <p:sp>
        <p:nvSpPr>
          <p:cNvPr id="14" name="Text Box 10">
            <a:extLst>
              <a:ext uri="{FF2B5EF4-FFF2-40B4-BE49-F238E27FC236}">
                <a16:creationId xmlns:a16="http://schemas.microsoft.com/office/drawing/2014/main" id="{BD20D46E-17D8-664E-BADF-C2F00EE2CA11}"/>
              </a:ext>
            </a:extLst>
          </p:cNvPr>
          <p:cNvSpPr txBox="1">
            <a:spLocks noChangeArrowheads="1"/>
          </p:cNvSpPr>
          <p:nvPr/>
        </p:nvSpPr>
        <p:spPr bwMode="auto">
          <a:xfrm>
            <a:off x="1897209" y="4026774"/>
            <a:ext cx="1347936"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dirty="0">
                <a:latin typeface="+mn-lt"/>
              </a:rPr>
              <a:t>Ligne pectinée</a:t>
            </a:r>
          </a:p>
        </p:txBody>
      </p:sp>
      <p:sp>
        <p:nvSpPr>
          <p:cNvPr id="15" name="Text Box 11">
            <a:extLst>
              <a:ext uri="{FF2B5EF4-FFF2-40B4-BE49-F238E27FC236}">
                <a16:creationId xmlns:a16="http://schemas.microsoft.com/office/drawing/2014/main" id="{C25F2B3C-B260-EE40-88EF-33627BF5162C}"/>
              </a:ext>
            </a:extLst>
          </p:cNvPr>
          <p:cNvSpPr txBox="1">
            <a:spLocks noChangeArrowheads="1"/>
          </p:cNvSpPr>
          <p:nvPr/>
        </p:nvSpPr>
        <p:spPr bwMode="auto">
          <a:xfrm>
            <a:off x="1504295" y="4801671"/>
            <a:ext cx="1845163" cy="5650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fr-FR" sz="1600">
                <a:latin typeface="+mn-lt"/>
              </a:rPr>
              <a:t>Ligne anocutanée</a:t>
            </a:r>
          </a:p>
          <a:p>
            <a:pPr algn="r" eaLnBrk="1" hangingPunct="1"/>
            <a:r>
              <a:rPr lang="fr-FR" sz="1600">
                <a:latin typeface="+mn-lt"/>
              </a:rPr>
              <a:t>(ligne blanche anale)</a:t>
            </a:r>
          </a:p>
        </p:txBody>
      </p:sp>
      <p:sp>
        <p:nvSpPr>
          <p:cNvPr id="16" name="Text Box 12">
            <a:extLst>
              <a:ext uri="{FF2B5EF4-FFF2-40B4-BE49-F238E27FC236}">
                <a16:creationId xmlns:a16="http://schemas.microsoft.com/office/drawing/2014/main" id="{E50CA87A-D400-344A-AA3E-C17C46C5F480}"/>
              </a:ext>
            </a:extLst>
          </p:cNvPr>
          <p:cNvSpPr txBox="1">
            <a:spLocks noChangeArrowheads="1"/>
          </p:cNvSpPr>
          <p:nvPr/>
        </p:nvSpPr>
        <p:spPr bwMode="auto">
          <a:xfrm>
            <a:off x="8249098" y="4042334"/>
            <a:ext cx="1009077" cy="327147"/>
          </a:xfrm>
          <a:prstGeom prst="rect">
            <a:avLst/>
          </a:prstGeom>
          <a:solidFill>
            <a:schemeClr val="bg1"/>
          </a:solidFill>
          <a:ln>
            <a:noFill/>
          </a:ln>
          <a:extLs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S. profond</a:t>
            </a:r>
          </a:p>
        </p:txBody>
      </p:sp>
      <p:sp>
        <p:nvSpPr>
          <p:cNvPr id="17" name="Text Box 13">
            <a:extLst>
              <a:ext uri="{FF2B5EF4-FFF2-40B4-BE49-F238E27FC236}">
                <a16:creationId xmlns:a16="http://schemas.microsoft.com/office/drawing/2014/main" id="{571F0960-B7EC-5B48-A780-3E65E1AF90D4}"/>
              </a:ext>
            </a:extLst>
          </p:cNvPr>
          <p:cNvSpPr txBox="1">
            <a:spLocks noChangeArrowheads="1"/>
          </p:cNvSpPr>
          <p:nvPr/>
        </p:nvSpPr>
        <p:spPr bwMode="auto">
          <a:xfrm>
            <a:off x="8249098" y="4519413"/>
            <a:ext cx="1196134" cy="327147"/>
          </a:xfrm>
          <a:prstGeom prst="rect">
            <a:avLst/>
          </a:prstGeom>
          <a:solidFill>
            <a:schemeClr val="bg1"/>
          </a:solidFill>
          <a:ln>
            <a:noFill/>
          </a:ln>
          <a:extLs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S. superficiel</a:t>
            </a:r>
          </a:p>
        </p:txBody>
      </p:sp>
      <p:sp>
        <p:nvSpPr>
          <p:cNvPr id="18" name="Text Box 14">
            <a:extLst>
              <a:ext uri="{FF2B5EF4-FFF2-40B4-BE49-F238E27FC236}">
                <a16:creationId xmlns:a16="http://schemas.microsoft.com/office/drawing/2014/main" id="{7E289667-8050-1F40-846E-9BBDC510E889}"/>
              </a:ext>
            </a:extLst>
          </p:cNvPr>
          <p:cNvSpPr txBox="1">
            <a:spLocks noChangeArrowheads="1"/>
          </p:cNvSpPr>
          <p:nvPr/>
        </p:nvSpPr>
        <p:spPr bwMode="auto">
          <a:xfrm>
            <a:off x="8249098" y="5037909"/>
            <a:ext cx="1337774" cy="327147"/>
          </a:xfrm>
          <a:prstGeom prst="rect">
            <a:avLst/>
          </a:prstGeom>
          <a:solidFill>
            <a:schemeClr val="bg1"/>
          </a:solidFill>
          <a:ln>
            <a:noFill/>
          </a:ln>
          <a:extLs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S. sous-cutané</a:t>
            </a:r>
          </a:p>
        </p:txBody>
      </p:sp>
      <p:sp>
        <p:nvSpPr>
          <p:cNvPr id="19" name="AutoShape 16">
            <a:extLst>
              <a:ext uri="{FF2B5EF4-FFF2-40B4-BE49-F238E27FC236}">
                <a16:creationId xmlns:a16="http://schemas.microsoft.com/office/drawing/2014/main" id="{CC5DFE9C-A37F-344D-B91B-EC6F10D476DD}"/>
              </a:ext>
            </a:extLst>
          </p:cNvPr>
          <p:cNvSpPr>
            <a:spLocks/>
          </p:cNvSpPr>
          <p:nvPr/>
        </p:nvSpPr>
        <p:spPr bwMode="auto">
          <a:xfrm>
            <a:off x="9546254" y="4077616"/>
            <a:ext cx="266918" cy="1219540"/>
          </a:xfrm>
          <a:prstGeom prst="rightBrace">
            <a:avLst>
              <a:gd name="adj1" fmla="val 38075"/>
              <a:gd name="adj2" fmla="val 50000"/>
            </a:avLst>
          </a:prstGeom>
          <a:noFill/>
          <a:ln w="2857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fr-FR" sz="1600"/>
          </a:p>
        </p:txBody>
      </p:sp>
      <p:sp>
        <p:nvSpPr>
          <p:cNvPr id="20" name="Text Box 17">
            <a:extLst>
              <a:ext uri="{FF2B5EF4-FFF2-40B4-BE49-F238E27FC236}">
                <a16:creationId xmlns:a16="http://schemas.microsoft.com/office/drawing/2014/main" id="{D0F2556F-2959-D146-B2A5-8AE56F9B5D52}"/>
              </a:ext>
            </a:extLst>
          </p:cNvPr>
          <p:cNvSpPr txBox="1">
            <a:spLocks noChangeArrowheads="1"/>
          </p:cNvSpPr>
          <p:nvPr/>
        </p:nvSpPr>
        <p:spPr bwMode="auto">
          <a:xfrm>
            <a:off x="9820842" y="4378283"/>
            <a:ext cx="1832991"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dirty="0">
                <a:latin typeface="+mn-lt"/>
              </a:rPr>
              <a:t>Sphincter externe de l’anus (strié)</a:t>
            </a:r>
          </a:p>
        </p:txBody>
      </p:sp>
      <p:sp>
        <p:nvSpPr>
          <p:cNvPr id="21" name="Text Box 18">
            <a:extLst>
              <a:ext uri="{FF2B5EF4-FFF2-40B4-BE49-F238E27FC236}">
                <a16:creationId xmlns:a16="http://schemas.microsoft.com/office/drawing/2014/main" id="{FD158C7B-1B0F-2C45-B061-5A333C7ADBEA}"/>
              </a:ext>
            </a:extLst>
          </p:cNvPr>
          <p:cNvSpPr txBox="1">
            <a:spLocks noChangeArrowheads="1"/>
          </p:cNvSpPr>
          <p:nvPr/>
        </p:nvSpPr>
        <p:spPr bwMode="auto">
          <a:xfrm>
            <a:off x="6015574" y="5852469"/>
            <a:ext cx="1095449"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Orifice anal</a:t>
            </a:r>
          </a:p>
        </p:txBody>
      </p:sp>
      <p:sp>
        <p:nvSpPr>
          <p:cNvPr id="22" name="Text Box 19">
            <a:extLst>
              <a:ext uri="{FF2B5EF4-FFF2-40B4-BE49-F238E27FC236}">
                <a16:creationId xmlns:a16="http://schemas.microsoft.com/office/drawing/2014/main" id="{C4A7A9A8-C1FC-E744-98E1-C2719068D52E}"/>
              </a:ext>
            </a:extLst>
          </p:cNvPr>
          <p:cNvSpPr txBox="1">
            <a:spLocks noChangeArrowheads="1"/>
          </p:cNvSpPr>
          <p:nvPr/>
        </p:nvSpPr>
        <p:spPr bwMode="auto">
          <a:xfrm>
            <a:off x="2625349" y="5852469"/>
            <a:ext cx="3196939" cy="5650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fr-FR" sz="1600">
                <a:latin typeface="+mn-lt"/>
              </a:rPr>
              <a:t>Pecten anal</a:t>
            </a:r>
          </a:p>
          <a:p>
            <a:pPr algn="r" eaLnBrk="1" hangingPunct="1"/>
            <a:r>
              <a:rPr lang="fr-FR" sz="1600" i="1">
                <a:latin typeface="+mn-lt"/>
              </a:rPr>
              <a:t>(Épithélium squameux non kératinisé)</a:t>
            </a:r>
          </a:p>
        </p:txBody>
      </p:sp>
      <p:sp>
        <p:nvSpPr>
          <p:cNvPr id="23" name="Text Box 20">
            <a:extLst>
              <a:ext uri="{FF2B5EF4-FFF2-40B4-BE49-F238E27FC236}">
                <a16:creationId xmlns:a16="http://schemas.microsoft.com/office/drawing/2014/main" id="{4A90BC82-1ADA-DA4A-9FB4-02CA709E86D5}"/>
              </a:ext>
            </a:extLst>
          </p:cNvPr>
          <p:cNvSpPr txBox="1">
            <a:spLocks noChangeArrowheads="1"/>
          </p:cNvSpPr>
          <p:nvPr/>
        </p:nvSpPr>
        <p:spPr bwMode="auto">
          <a:xfrm>
            <a:off x="5875979" y="6173079"/>
            <a:ext cx="1832894"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Zone cutanée </a:t>
            </a:r>
            <a:r>
              <a:rPr lang="fr-FR" sz="1600" i="1">
                <a:latin typeface="+mn-lt"/>
              </a:rPr>
              <a:t>(Peau)</a:t>
            </a:r>
          </a:p>
        </p:txBody>
      </p:sp>
      <p:sp>
        <p:nvSpPr>
          <p:cNvPr id="24" name="Line 21">
            <a:extLst>
              <a:ext uri="{FF2B5EF4-FFF2-40B4-BE49-F238E27FC236}">
                <a16:creationId xmlns:a16="http://schemas.microsoft.com/office/drawing/2014/main" id="{6F48CE8F-EB56-C043-8CB9-1568825DCC77}"/>
              </a:ext>
            </a:extLst>
          </p:cNvPr>
          <p:cNvSpPr>
            <a:spLocks noChangeShapeType="1"/>
          </p:cNvSpPr>
          <p:nvPr/>
        </p:nvSpPr>
        <p:spPr bwMode="auto">
          <a:xfrm flipV="1">
            <a:off x="6006370" y="5198980"/>
            <a:ext cx="0" cy="96796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fr-FR" sz="1600"/>
          </a:p>
        </p:txBody>
      </p:sp>
      <p:sp>
        <p:nvSpPr>
          <p:cNvPr id="25" name="Line 22">
            <a:extLst>
              <a:ext uri="{FF2B5EF4-FFF2-40B4-BE49-F238E27FC236}">
                <a16:creationId xmlns:a16="http://schemas.microsoft.com/office/drawing/2014/main" id="{819C4C34-2F28-6548-A2C5-3C9F8D7D3E53}"/>
              </a:ext>
            </a:extLst>
          </p:cNvPr>
          <p:cNvSpPr>
            <a:spLocks noChangeShapeType="1"/>
          </p:cNvSpPr>
          <p:nvPr/>
        </p:nvSpPr>
        <p:spPr bwMode="auto">
          <a:xfrm flipV="1">
            <a:off x="5891320" y="3991712"/>
            <a:ext cx="0" cy="2482033"/>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a:lstStyle/>
          <a:p>
            <a:endParaRPr lang="fr-FR" sz="1600"/>
          </a:p>
        </p:txBody>
      </p:sp>
      <p:sp>
        <p:nvSpPr>
          <p:cNvPr id="26" name="Text Box 23">
            <a:extLst>
              <a:ext uri="{FF2B5EF4-FFF2-40B4-BE49-F238E27FC236}">
                <a16:creationId xmlns:a16="http://schemas.microsoft.com/office/drawing/2014/main" id="{3EDD9D94-C24C-584F-9D81-1E4BBEE2174A}"/>
              </a:ext>
            </a:extLst>
          </p:cNvPr>
          <p:cNvSpPr txBox="1">
            <a:spLocks noChangeArrowheads="1"/>
          </p:cNvSpPr>
          <p:nvPr/>
        </p:nvSpPr>
        <p:spPr bwMode="auto">
          <a:xfrm>
            <a:off x="5819220" y="6484479"/>
            <a:ext cx="3389015" cy="3271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latin typeface="+mn-lt"/>
              </a:rPr>
              <a:t>Zone hémorroïdaire </a:t>
            </a:r>
            <a:r>
              <a:rPr lang="fr-FR" sz="1600" i="1">
                <a:latin typeface="+mn-lt"/>
              </a:rPr>
              <a:t>(Muqueuse rectale)</a:t>
            </a:r>
          </a:p>
        </p:txBody>
      </p:sp>
      <p:sp>
        <p:nvSpPr>
          <p:cNvPr id="27" name="Line 17">
            <a:extLst>
              <a:ext uri="{FF2B5EF4-FFF2-40B4-BE49-F238E27FC236}">
                <a16:creationId xmlns:a16="http://schemas.microsoft.com/office/drawing/2014/main" id="{F98531D3-A7EA-9B4B-80E6-E2F60199A5EB}"/>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28" name="Line 18">
            <a:extLst>
              <a:ext uri="{FF2B5EF4-FFF2-40B4-BE49-F238E27FC236}">
                <a16:creationId xmlns:a16="http://schemas.microsoft.com/office/drawing/2014/main" id="{D82949AA-8343-EA48-82B7-12F9CF732E6D}"/>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29" name="Text Box 19">
            <a:extLst>
              <a:ext uri="{FF2B5EF4-FFF2-40B4-BE49-F238E27FC236}">
                <a16:creationId xmlns:a16="http://schemas.microsoft.com/office/drawing/2014/main" id="{269F8CF3-3C29-744A-99B7-948C66E08162}"/>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0" name="Text Box 20">
            <a:extLst>
              <a:ext uri="{FF2B5EF4-FFF2-40B4-BE49-F238E27FC236}">
                <a16:creationId xmlns:a16="http://schemas.microsoft.com/office/drawing/2014/main" id="{5524C274-DEFC-634D-8F43-9F59C5DFB608}"/>
              </a:ext>
            </a:extLst>
          </p:cNvPr>
          <p:cNvSpPr txBox="1">
            <a:spLocks noChangeArrowheads="1"/>
          </p:cNvSpPr>
          <p:nvPr/>
        </p:nvSpPr>
        <p:spPr bwMode="auto">
          <a:xfrm>
            <a:off x="10720992" y="5973878"/>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31" name="Text Box 10">
            <a:extLst>
              <a:ext uri="{FF2B5EF4-FFF2-40B4-BE49-F238E27FC236}">
                <a16:creationId xmlns:a16="http://schemas.microsoft.com/office/drawing/2014/main" id="{03AB1E04-91C5-C446-A2E6-B3218190B724}"/>
              </a:ext>
            </a:extLst>
          </p:cNvPr>
          <p:cNvSpPr txBox="1">
            <a:spLocks noChangeArrowheads="1"/>
          </p:cNvSpPr>
          <p:nvPr/>
        </p:nvSpPr>
        <p:spPr bwMode="auto">
          <a:xfrm>
            <a:off x="5422495" y="1371463"/>
            <a:ext cx="1095441" cy="338554"/>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fr-FR" sz="1600" dirty="0">
                <a:latin typeface="+mn-lt"/>
              </a:rPr>
              <a:t>Rectum</a:t>
            </a:r>
          </a:p>
        </p:txBody>
      </p:sp>
      <p:sp>
        <p:nvSpPr>
          <p:cNvPr id="32" name="Text Box 15">
            <a:extLst>
              <a:ext uri="{FF2B5EF4-FFF2-40B4-BE49-F238E27FC236}">
                <a16:creationId xmlns:a16="http://schemas.microsoft.com/office/drawing/2014/main" id="{F9614ECD-6CFF-C44E-AD30-3B700662C7C6}"/>
              </a:ext>
            </a:extLst>
          </p:cNvPr>
          <p:cNvSpPr txBox="1">
            <a:spLocks noChangeArrowheads="1"/>
          </p:cNvSpPr>
          <p:nvPr/>
        </p:nvSpPr>
        <p:spPr bwMode="auto">
          <a:xfrm>
            <a:off x="916111" y="1614791"/>
            <a:ext cx="3038044"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a:t>
            </a:r>
          </a:p>
          <a:p>
            <a:pPr eaLnBrk="1" hangingPunct="1"/>
            <a:r>
              <a:rPr lang="fr-FR" sz="1600" dirty="0">
                <a:latin typeface="+mn-lt"/>
              </a:rPr>
              <a:t>Evacuation déchets</a:t>
            </a:r>
          </a:p>
        </p:txBody>
      </p:sp>
      <p:pic>
        <p:nvPicPr>
          <p:cNvPr id="33" name="Audio 32">
            <a:hlinkClick r:id="" action="ppaction://media"/>
            <a:extLst>
              <a:ext uri="{FF2B5EF4-FFF2-40B4-BE49-F238E27FC236}">
                <a16:creationId xmlns:a16="http://schemas.microsoft.com/office/drawing/2014/main" id="{1E994E32-A699-5C43-B872-F6326709120F}"/>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007313334"/>
      </p:ext>
    </p:extLst>
  </p:cSld>
  <p:clrMapOvr>
    <a:masterClrMapping/>
  </p:clrMapOvr>
  <mc:AlternateContent xmlns:mc="http://schemas.openxmlformats.org/markup-compatibility/2006">
    <mc:Choice xmlns:p14="http://schemas.microsoft.com/office/powerpoint/2010/main" Requires="p14">
      <p:transition spd="slow" p14:dur="2000" advTm="71299"/>
    </mc:Choice>
    <mc:Fallback>
      <p:transition spd="slow" advTm="712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3"/>
                </p:tgtEl>
              </p:cMediaNode>
            </p:audio>
          </p:childTnLst>
        </p:cTn>
      </p:par>
    </p:tnLst>
  </p:timing>
  <p:extLst>
    <p:ext uri="{3A86A75C-4F4B-4683-9AE1-C65F6400EC91}">
      <p14:laserTraceLst xmlns:p14="http://schemas.microsoft.com/office/powerpoint/2010/main">
        <p14:tracePtLst>
          <p14:tracePt t="2214" x="12155488" y="711200"/>
          <p14:tracePt t="2222" x="12141200" y="739775"/>
          <p14:tracePt t="2233" x="12126913" y="762000"/>
          <p14:tracePt t="2239" x="12104688" y="790575"/>
          <p14:tracePt t="2249" x="12090400" y="798513"/>
          <p14:tracePt t="2255" x="12068175" y="841375"/>
          <p14:tracePt t="2266" x="12053888" y="863600"/>
          <p14:tracePt t="2271" x="12039600" y="877888"/>
          <p14:tracePt t="2282" x="12025313" y="900113"/>
          <p14:tracePt t="2287" x="12017375" y="928688"/>
          <p14:tracePt t="2299" x="12003088" y="942975"/>
          <p14:tracePt t="2303" x="12003088" y="950913"/>
          <p14:tracePt t="2315" x="11974513" y="979488"/>
          <p14:tracePt t="2320" x="11974513" y="993775"/>
          <p14:tracePt t="2332" x="11952288" y="1016000"/>
          <p14:tracePt t="2337" x="11938000" y="1030288"/>
          <p14:tracePt t="2350" x="11923713" y="1052513"/>
          <p14:tracePt t="2354" x="11915775" y="1066800"/>
          <p14:tracePt t="2366" x="11901488" y="1095375"/>
          <p14:tracePt t="2371" x="11887200" y="1103313"/>
          <p14:tracePt t="2378" x="11872913" y="1117600"/>
          <p14:tracePt t="2385" x="11864975" y="1146175"/>
          <p14:tracePt t="2399" x="11850688" y="1154113"/>
          <p14:tracePt t="2401" x="11836400" y="1168400"/>
          <p14:tracePt t="2409" x="11822113" y="1182688"/>
          <p14:tracePt t="2417" x="11814175" y="1196975"/>
          <p14:tracePt t="2425" x="11814175" y="1204913"/>
          <p14:tracePt t="2433" x="11799888" y="1204913"/>
          <p14:tracePt t="2441" x="11785600" y="1219200"/>
          <p14:tracePt t="2450" x="11785600" y="1233488"/>
          <p14:tracePt t="2457" x="11771313" y="1233488"/>
          <p14:tracePt t="2472" x="11771313" y="1247775"/>
          <p14:tracePt t="2537" x="11785600" y="1247775"/>
          <p14:tracePt t="2779" x="11771313" y="1255713"/>
          <p14:tracePt t="2788" x="11763375" y="1270000"/>
          <p14:tracePt t="2797" x="11749088" y="1298575"/>
          <p14:tracePt t="2805" x="11734800" y="1306513"/>
          <p14:tracePt t="2814" x="11720513" y="1335088"/>
          <p14:tracePt t="2821" x="11698288" y="1385888"/>
          <p14:tracePt t="2831" x="11669713" y="1436688"/>
          <p14:tracePt t="2836" x="11647488" y="1487488"/>
          <p14:tracePt t="2848" x="11618913" y="1552575"/>
          <p14:tracePt t="2852" x="11582400" y="1662113"/>
          <p14:tracePt t="2865" x="11545888" y="1755775"/>
          <p14:tracePt t="2869" x="11517313" y="1806575"/>
          <p14:tracePt t="2881" x="11458575" y="1966913"/>
          <p14:tracePt t="2885" x="11444288" y="2017713"/>
          <p14:tracePt t="2893" x="11415713" y="2111375"/>
          <p14:tracePt t="2901" x="11393488" y="2198688"/>
          <p14:tracePt t="2910" x="11379200" y="2286000"/>
          <p14:tracePt t="2918" x="11379200" y="2314575"/>
          <p14:tracePt t="2926" x="11364913" y="2365375"/>
          <p14:tracePt t="2935" x="11364913" y="2401888"/>
          <p14:tracePt t="2945" x="11364913" y="2438400"/>
          <p14:tracePt t="2950" x="11364913" y="2452688"/>
          <p14:tracePt t="2959" x="11364913" y="2466975"/>
          <p14:tracePt t="2973" x="11364913" y="2474913"/>
          <p14:tracePt t="6904" x="11342688" y="2474913"/>
          <p14:tracePt t="6913" x="11306175" y="2474913"/>
          <p14:tracePt t="6920" x="11277600" y="2474913"/>
          <p14:tracePt t="6928" x="11241088" y="2474913"/>
          <p14:tracePt t="6936" x="11204575" y="2466975"/>
          <p14:tracePt t="6945" x="11161713" y="2466975"/>
          <p14:tracePt t="6952" x="11125200" y="2466975"/>
          <p14:tracePt t="6961" x="11074400" y="2466975"/>
          <p14:tracePt t="6969" x="11023600" y="2452688"/>
          <p14:tracePt t="6978" x="10871200" y="2452688"/>
          <p14:tracePt t="6985" x="10769600" y="2438400"/>
          <p14:tracePt t="6992" x="10645775" y="2424113"/>
          <p14:tracePt t="7001" x="10493375" y="2424113"/>
          <p14:tracePt t="7008" x="10326688" y="2401888"/>
          <p14:tracePt t="7016" x="10007600" y="2373313"/>
          <p14:tracePt t="7024" x="9731375" y="2351088"/>
          <p14:tracePt t="7032" x="9434513" y="2322513"/>
          <p14:tracePt t="7041" x="9093200" y="2271713"/>
          <p14:tracePt t="7049" x="8715375" y="2198688"/>
          <p14:tracePt t="7057" x="8359775" y="2133600"/>
          <p14:tracePt t="7065" x="7975600" y="2060575"/>
          <p14:tracePt t="7073" x="7800975" y="2009775"/>
          <p14:tracePt t="7082" x="7504113" y="1944688"/>
          <p14:tracePt t="7089" x="7250113" y="1865313"/>
          <p14:tracePt t="7098" x="7024688" y="1792288"/>
          <p14:tracePt t="7106" x="6821488" y="1727200"/>
          <p14:tracePt t="7115" x="6742113" y="1712913"/>
          <p14:tracePt t="7123" x="6604000" y="1676400"/>
          <p14:tracePt t="7131" x="6502400" y="1654175"/>
          <p14:tracePt t="7139" x="6400800" y="1654175"/>
          <p14:tracePt t="7147" x="6364288" y="1654175"/>
          <p14:tracePt t="7155" x="6299200" y="1639888"/>
          <p14:tracePt t="7164" x="6248400" y="1639888"/>
          <p14:tracePt t="7171" x="6211888" y="1639888"/>
          <p14:tracePt t="7180" x="6175375" y="1639888"/>
          <p14:tracePt t="7187" x="6146800" y="1639888"/>
          <p14:tracePt t="7196" x="6132513" y="1639888"/>
          <p14:tracePt t="7204" x="6124575" y="1639888"/>
          <p14:tracePt t="7212" x="6110288" y="1639888"/>
          <p14:tracePt t="7486" x="6081713" y="1639888"/>
          <p14:tracePt t="7494" x="6073775" y="1639888"/>
          <p14:tracePt t="7502" x="6030913" y="1639888"/>
          <p14:tracePt t="7509" x="6008688" y="1639888"/>
          <p14:tracePt t="7518" x="5994400" y="1654175"/>
          <p14:tracePt t="7526" x="5972175" y="1654175"/>
          <p14:tracePt t="7534" x="5943600" y="1662113"/>
          <p14:tracePt t="7542" x="5921375" y="1690688"/>
          <p14:tracePt t="7551" x="5892800" y="1712913"/>
          <p14:tracePt t="7558" x="5870575" y="1741488"/>
          <p14:tracePt t="7567" x="5856288" y="1778000"/>
          <p14:tracePt t="7575" x="5856288" y="1806575"/>
          <p14:tracePt t="7582" x="5842000" y="1843088"/>
          <p14:tracePt t="7590" x="5827713" y="1893888"/>
          <p14:tracePt t="7598" x="5819775" y="1930400"/>
          <p14:tracePt t="7606" x="5819775" y="1944688"/>
          <p14:tracePt t="7614" x="5805488" y="2009775"/>
          <p14:tracePt t="7623" x="5805488" y="2046288"/>
          <p14:tracePt t="7631" x="5805488" y="2097088"/>
          <p14:tracePt t="7639" x="5805488" y="2147888"/>
          <p14:tracePt t="7648" x="5805488" y="2170113"/>
          <p14:tracePt t="7655" x="5805488" y="2235200"/>
          <p14:tracePt t="7664" x="5805488" y="2249488"/>
          <p14:tracePt t="7671" x="5805488" y="2314575"/>
          <p14:tracePt t="7680" x="5805488" y="2322513"/>
          <p14:tracePt t="7688" x="5805488" y="2387600"/>
          <p14:tracePt t="7696" x="5805488" y="2416175"/>
          <p14:tracePt t="7704" x="5805488" y="2452688"/>
          <p14:tracePt t="7713" x="5805488" y="2503488"/>
          <p14:tracePt t="7720" x="5805488" y="2517775"/>
          <p14:tracePt t="7729" x="5805488" y="2554288"/>
          <p14:tracePt t="7737" x="5805488" y="2576513"/>
          <p14:tracePt t="7745" x="5805488" y="2619375"/>
          <p14:tracePt t="7752" x="5805488" y="2627313"/>
          <p14:tracePt t="7762" x="5791200" y="2670175"/>
          <p14:tracePt t="7768" x="5791200" y="2692400"/>
          <p14:tracePt t="7778" x="5791200" y="2706688"/>
          <p14:tracePt t="7784" x="5791200" y="2728913"/>
          <p14:tracePt t="7795" x="5776913" y="2757488"/>
          <p14:tracePt t="7800" x="5776913" y="2771775"/>
          <p14:tracePt t="7812" x="5776913" y="2808288"/>
          <p14:tracePt t="7817" x="5768975" y="2830513"/>
          <p14:tracePt t="7828" x="5754688" y="2859088"/>
          <p14:tracePt t="7834" x="5754688" y="2873375"/>
          <p14:tracePt t="7845" x="5740400" y="2924175"/>
          <p14:tracePt t="7850" x="5726113" y="2946400"/>
          <p14:tracePt t="7862" x="5726113" y="2997200"/>
          <p14:tracePt t="7867" x="5718175" y="3048000"/>
          <p14:tracePt t="7878" x="5718175" y="3098800"/>
          <p14:tracePt t="7883" x="5703888" y="3149600"/>
          <p14:tracePt t="7895" x="5689600" y="3214688"/>
          <p14:tracePt t="7901" x="5675313" y="3287713"/>
          <p14:tracePt t="7912" x="5667375" y="3367088"/>
          <p14:tracePt t="7916" x="5653088" y="3440113"/>
          <p14:tracePt t="7929" x="5638800" y="3505200"/>
          <p14:tracePt t="7931" x="5624513" y="3533775"/>
          <p14:tracePt t="7939" x="5624513" y="3584575"/>
          <p14:tracePt t="7947" x="5616575" y="3606800"/>
          <p14:tracePt t="7954" x="5602288" y="3635375"/>
          <p14:tracePt t="7963" x="5602288" y="3657600"/>
          <p14:tracePt t="8180" x="5602288" y="3671888"/>
          <p14:tracePt t="8188" x="5602288" y="3694113"/>
          <p14:tracePt t="8196" x="5602288" y="3722688"/>
          <p14:tracePt t="8204" x="5616575" y="3759200"/>
          <p14:tracePt t="8213" x="5624513" y="3795713"/>
          <p14:tracePt t="8221" x="5638800" y="3846513"/>
          <p14:tracePt t="8229" x="5653088" y="3889375"/>
          <p14:tracePt t="8237" x="5653088" y="3940175"/>
          <p14:tracePt t="8245" x="5667375" y="3962400"/>
          <p14:tracePt t="8253" x="5675313" y="3998913"/>
          <p14:tracePt t="8263" x="5689600" y="4027488"/>
          <p14:tracePt t="8270" x="5703888" y="4064000"/>
          <p14:tracePt t="8279" x="5718175" y="4078288"/>
          <p14:tracePt t="8286" x="5718175" y="4100513"/>
          <p14:tracePt t="8295" x="5726113" y="4114800"/>
          <p14:tracePt t="8302" x="5740400" y="4129088"/>
          <p14:tracePt t="8311" x="5740400" y="4143375"/>
          <p14:tracePt t="8318" x="5740400" y="4151313"/>
          <p14:tracePt t="8326" x="5754688" y="4165600"/>
          <p14:tracePt t="8334" x="5754688" y="4179888"/>
          <p14:tracePt t="8342" x="5768975" y="4202113"/>
          <p14:tracePt t="8350" x="5768975" y="4216400"/>
          <p14:tracePt t="8358" x="5776913" y="4230688"/>
          <p14:tracePt t="8366" x="5776913" y="4244975"/>
          <p14:tracePt t="8374" x="5791200" y="4267200"/>
          <p14:tracePt t="8382" x="5791200" y="4281488"/>
          <p14:tracePt t="8390" x="5791200" y="4295775"/>
          <p14:tracePt t="8398" x="5805488" y="4318000"/>
          <p14:tracePt t="8406" x="5805488" y="4332288"/>
          <p14:tracePt t="8415" x="5805488" y="4346575"/>
          <p14:tracePt t="8423" x="5819775" y="4354513"/>
          <p14:tracePt t="8438" x="5819775" y="4368800"/>
          <p14:tracePt t="8447" x="5827713" y="4368800"/>
          <p14:tracePt t="8455" x="5827713" y="4383088"/>
          <p14:tracePt t="8470" x="5827713" y="4397375"/>
          <p14:tracePt t="8479" x="5827713" y="4405313"/>
          <p14:tracePt t="8495" x="5827713" y="4419600"/>
          <p14:tracePt t="8512" x="5827713" y="4433888"/>
          <p14:tracePt t="9558" x="5827713" y="4405313"/>
          <p14:tracePt t="9566" x="5856288" y="4368800"/>
          <p14:tracePt t="9574" x="5878513" y="4318000"/>
          <p14:tracePt t="9582" x="5929313" y="4267200"/>
          <p14:tracePt t="9590" x="5972175" y="4216400"/>
          <p14:tracePt t="9598" x="6008688" y="4143375"/>
          <p14:tracePt t="9606" x="6030913" y="4092575"/>
          <p14:tracePt t="9615" x="6073775" y="4027488"/>
          <p14:tracePt t="9622" x="6096000" y="3962400"/>
          <p14:tracePt t="9631" x="6124575" y="3911600"/>
          <p14:tracePt t="9639" x="6132513" y="3860800"/>
          <p14:tracePt t="9647" x="6161088" y="3795713"/>
          <p14:tracePt t="9655" x="6175375" y="3759200"/>
          <p14:tracePt t="9664" x="6183313" y="3694113"/>
          <p14:tracePt t="9671" x="6197600" y="3643313"/>
          <p14:tracePt t="9681" x="6226175" y="3592513"/>
          <p14:tracePt t="9688" x="6248400" y="3533775"/>
          <p14:tracePt t="9697" x="6262688" y="3482975"/>
          <p14:tracePt t="9703" x="6276975" y="3454400"/>
          <p14:tracePt t="9713" x="6284913" y="3389313"/>
          <p14:tracePt t="9721" x="6299200" y="3367088"/>
          <p14:tracePt t="9729" x="6299200" y="3287713"/>
          <p14:tracePt t="9736" x="6299200" y="3251200"/>
          <p14:tracePt t="9745" x="6313488" y="3200400"/>
          <p14:tracePt t="9752" x="6313488" y="3186113"/>
          <p14:tracePt t="9762" x="6313488" y="3127375"/>
          <p14:tracePt t="9768" x="6313488" y="3084513"/>
          <p14:tracePt t="9778" x="6313488" y="3033713"/>
          <p14:tracePt t="9784" x="6313488" y="3025775"/>
          <p14:tracePt t="9794" x="6313488" y="2960688"/>
          <p14:tracePt t="9800" x="6313488" y="2932113"/>
          <p14:tracePt t="9812" x="6313488" y="2909888"/>
          <p14:tracePt t="9817" x="6313488" y="2873375"/>
          <p14:tracePt t="9829" x="6313488" y="2844800"/>
          <p14:tracePt t="9834" x="6299200" y="2822575"/>
          <p14:tracePt t="9844" x="6299200" y="2808288"/>
          <p14:tracePt t="9849" x="6284913" y="2794000"/>
          <p14:tracePt t="9862" x="6284913" y="2779713"/>
          <p14:tracePt t="9873" x="6276975" y="2771775"/>
          <p14:tracePt t="9897" x="6262688" y="2771775"/>
          <p14:tracePt t="11069" x="6226175" y="2771775"/>
          <p14:tracePt t="11078" x="6197600" y="2771775"/>
          <p14:tracePt t="11085" x="6175375" y="2771775"/>
          <p14:tracePt t="11093" x="6146800" y="2771775"/>
          <p14:tracePt t="11101" x="6081713" y="2771775"/>
          <p14:tracePt t="11109" x="6045200" y="2771775"/>
          <p14:tracePt t="11117" x="5994400" y="2771775"/>
          <p14:tracePt t="11125" x="5943600" y="2771775"/>
          <p14:tracePt t="11134" x="5907088" y="2771775"/>
          <p14:tracePt t="11141" x="5856288" y="2771775"/>
          <p14:tracePt t="11149" x="5819775" y="2771775"/>
          <p14:tracePt t="11158" x="5768975" y="2779713"/>
          <p14:tracePt t="11166" x="5718175" y="2779713"/>
          <p14:tracePt t="11174" x="5675313" y="2779713"/>
          <p14:tracePt t="11182" x="5638800" y="2794000"/>
          <p14:tracePt t="11190" x="5573713" y="2794000"/>
          <p14:tracePt t="11198" x="5537200" y="2808288"/>
          <p14:tracePt t="11206" x="5486400" y="2808288"/>
          <p14:tracePt t="11215" x="5449888" y="2822575"/>
          <p14:tracePt t="11222" x="5399088" y="2822575"/>
          <p14:tracePt t="11231" x="5348288" y="2830513"/>
          <p14:tracePt t="11238" x="5297488" y="2830513"/>
          <p14:tracePt t="11247" x="5246688" y="2844800"/>
          <p14:tracePt t="11255" x="5195888" y="2844800"/>
          <p14:tracePt t="11265" x="5145088" y="2859088"/>
          <p14:tracePt t="11271" x="5094288" y="2859088"/>
          <p14:tracePt t="11280" x="5043488" y="2873375"/>
          <p14:tracePt t="11286" x="4992688" y="2873375"/>
          <p14:tracePt t="11297" x="4941888" y="2873375"/>
          <p14:tracePt t="11304" x="4891088" y="2873375"/>
          <p14:tracePt t="11313" x="4854575" y="2873375"/>
          <p14:tracePt t="11320" x="4826000" y="2873375"/>
          <p14:tracePt t="11329" x="4789488" y="2873375"/>
          <p14:tracePt t="11336" x="4752975" y="2873375"/>
          <p14:tracePt t="11345" x="4724400" y="2873375"/>
          <p14:tracePt t="11352" x="4702175" y="2873375"/>
          <p14:tracePt t="11362" x="4659313" y="2873375"/>
          <p14:tracePt t="11368" x="4622800" y="2873375"/>
          <p14:tracePt t="11379" x="4586288" y="2859088"/>
          <p14:tracePt t="11385" x="4572000" y="2859088"/>
          <p14:tracePt t="11395" x="4549775" y="2844800"/>
          <p14:tracePt t="11401" x="4521200" y="2830513"/>
          <p14:tracePt t="11412" x="4498975" y="2822575"/>
          <p14:tracePt t="11418" x="4456113" y="2808288"/>
          <p14:tracePt t="11430" x="4448175" y="2794000"/>
          <p14:tracePt t="11436" x="4419600" y="2779713"/>
          <p14:tracePt t="11445" x="4397375" y="2771775"/>
          <p14:tracePt t="11452" x="4354513" y="2757488"/>
          <p14:tracePt t="11462" x="4332288" y="2743200"/>
          <p14:tracePt t="11468" x="4318000" y="2728913"/>
          <p14:tracePt t="11479" x="4281488" y="2720975"/>
          <p14:tracePt t="11484" x="4252913" y="2706688"/>
          <p14:tracePt t="11495" x="4230688" y="2678113"/>
          <p14:tracePt t="11501" x="4202113" y="2670175"/>
          <p14:tracePt t="11512" x="4194175" y="2655888"/>
          <p14:tracePt t="11518" x="4165600" y="2641600"/>
          <p14:tracePt t="11529" x="4151313" y="2619375"/>
          <p14:tracePt t="11535" x="4129088" y="2605088"/>
          <p14:tracePt t="11546" x="4114800" y="2590800"/>
          <p14:tracePt t="11548" x="4092575" y="2576513"/>
          <p14:tracePt t="11554" x="4064000" y="2568575"/>
          <p14:tracePt t="11565" x="4049713" y="2554288"/>
          <p14:tracePt t="11570" x="4027488" y="2540000"/>
          <p14:tracePt t="11581" x="3998913" y="2525713"/>
          <p14:tracePt t="11586" x="3990975" y="2517775"/>
          <p14:tracePt t="11597" x="3948113" y="2489200"/>
          <p14:tracePt t="11611" x="3925888" y="2474913"/>
          <p14:tracePt t="11619" x="3911600" y="2452688"/>
          <p14:tracePt t="11628" x="3897313" y="2438400"/>
          <p14:tracePt t="11636" x="3875088" y="2438400"/>
          <p14:tracePt t="11643" x="3860800" y="2424113"/>
          <p14:tracePt t="11652" x="3846513" y="2416175"/>
          <p14:tracePt t="11660" x="3824288" y="2401888"/>
          <p14:tracePt t="11667" x="3810000" y="2387600"/>
          <p14:tracePt t="11675" x="3795713" y="2373313"/>
          <p14:tracePt t="11684" x="3787775" y="2365375"/>
          <p14:tracePt t="11692" x="3773488" y="2351088"/>
          <p14:tracePt t="11700" x="3744913" y="2336800"/>
          <p14:tracePt t="11708" x="3736975" y="2336800"/>
          <p14:tracePt t="11716" x="3722688" y="2322513"/>
          <p14:tracePt t="11724" x="3708400" y="2314575"/>
          <p14:tracePt t="11733" x="3694113" y="2314575"/>
          <p14:tracePt t="11740" x="3686175" y="2314575"/>
          <p14:tracePt t="11749" x="3686175" y="2300288"/>
          <p14:tracePt t="11756" x="3671888" y="2300288"/>
          <p14:tracePt t="11765" x="3657600" y="2300288"/>
          <p14:tracePt t="11773" x="3643313" y="2300288"/>
          <p14:tracePt t="11787" x="3643313" y="2286000"/>
          <p14:tracePt t="11860" x="3643313" y="2300288"/>
          <p14:tracePt t="11884" x="3643313" y="2314575"/>
          <p14:tracePt t="11900" x="3657600" y="2322513"/>
          <p14:tracePt t="11909" x="3671888" y="2336800"/>
          <p14:tracePt t="11918" x="3686175" y="2336800"/>
          <p14:tracePt t="11926" x="3694113" y="2351088"/>
          <p14:tracePt t="11934" x="3708400" y="2351088"/>
          <p14:tracePt t="11944" x="3722688" y="2373313"/>
          <p14:tracePt t="11949" x="3736975" y="2387600"/>
          <p14:tracePt t="11958" x="3744913" y="2401888"/>
          <p14:tracePt t="11966" x="3759200" y="2416175"/>
          <p14:tracePt t="11975" x="3787775" y="2438400"/>
          <p14:tracePt t="11983" x="3795713" y="2452688"/>
          <p14:tracePt t="11991" x="3810000" y="2474913"/>
          <p14:tracePt t="11999" x="3824288" y="2489200"/>
          <p14:tracePt t="12007" x="3838575" y="2517775"/>
          <p14:tracePt t="12015" x="3838575" y="2525713"/>
          <p14:tracePt t="12023" x="3846513" y="2554288"/>
          <p14:tracePt t="12032" x="3860800" y="2568575"/>
          <p14:tracePt t="12039" x="3860800" y="2576513"/>
          <p14:tracePt t="12048" x="3875088" y="2605088"/>
          <p14:tracePt t="12062" x="3889375" y="2619375"/>
          <p14:tracePt t="12071" x="3889375" y="2641600"/>
          <p14:tracePt t="12080" x="3897313" y="2655888"/>
          <p14:tracePt t="12088" x="3897313" y="2670175"/>
          <p14:tracePt t="12097" x="3911600" y="2678113"/>
          <p14:tracePt t="12104" x="3911600" y="2692400"/>
          <p14:tracePt t="12114" x="3911600" y="2706688"/>
          <p14:tracePt t="12119" x="3925888" y="2706688"/>
          <p14:tracePt t="12130" x="3925888" y="2720975"/>
          <p14:tracePt t="12136" x="3940175" y="2728913"/>
          <p14:tracePt t="12146" x="3940175" y="2743200"/>
          <p14:tracePt t="12151" x="3940175" y="2757488"/>
          <p14:tracePt t="12162" x="3948113" y="2771775"/>
          <p14:tracePt t="12175" x="3962400" y="2779713"/>
          <p14:tracePt t="12184" x="3962400" y="2794000"/>
          <p14:tracePt t="12192" x="3962400" y="2808288"/>
          <p14:tracePt t="12200" x="3976688" y="2808288"/>
          <p14:tracePt t="12208" x="3976688" y="2822575"/>
          <p14:tracePt t="12216" x="3976688" y="2830513"/>
          <p14:tracePt t="12224" x="3990975" y="2830513"/>
          <p14:tracePt t="12233" x="3990975" y="2844800"/>
          <p14:tracePt t="12241" x="3990975" y="2859088"/>
          <p14:tracePt t="12256" x="3998913" y="2859088"/>
          <p14:tracePt t="12265" x="3998913" y="2873375"/>
          <p14:tracePt t="12296" x="4013200" y="2881313"/>
          <p14:tracePt t="12328" x="4013200" y="2895600"/>
          <p14:tracePt t="12345" x="4027488" y="2895600"/>
          <p14:tracePt t="12498" x="4013200" y="2895600"/>
          <p14:tracePt t="12507" x="3998913" y="2881313"/>
          <p14:tracePt t="12516" x="3990975" y="2881313"/>
          <p14:tracePt t="12523" x="3962400" y="2873375"/>
          <p14:tracePt t="12533" x="3948113" y="2873375"/>
          <p14:tracePt t="12540" x="3925888" y="2859088"/>
          <p14:tracePt t="12551" x="3897313" y="2844800"/>
          <p14:tracePt t="12558" x="3860800" y="2830513"/>
          <p14:tracePt t="12563" x="3824288" y="2822575"/>
          <p14:tracePt t="12572" x="3787775" y="2808288"/>
          <p14:tracePt t="12581" x="3736975" y="2794000"/>
          <p14:tracePt t="12589" x="3694113" y="2779713"/>
          <p14:tracePt t="12597" x="3635375" y="2779713"/>
          <p14:tracePt t="12605" x="3584575" y="2771775"/>
          <p14:tracePt t="12614" x="3519488" y="2757488"/>
          <p14:tracePt t="12622" x="3490913" y="2757488"/>
          <p14:tracePt t="12630" x="3440113" y="2743200"/>
          <p14:tracePt t="12638" x="3381375" y="2743200"/>
          <p14:tracePt t="12647" x="3352800" y="2743200"/>
          <p14:tracePt t="12653" x="3316288" y="2728913"/>
          <p14:tracePt t="12663" x="3251200" y="2728913"/>
          <p14:tracePt t="12669" x="3236913" y="2728913"/>
          <p14:tracePt t="12679" x="3200400" y="2720975"/>
          <p14:tracePt t="12685" x="3178175" y="2720975"/>
          <p14:tracePt t="12696" x="3149600" y="2706688"/>
          <p14:tracePt t="12701" x="3113088" y="2706688"/>
          <p14:tracePt t="12711" x="3098800" y="2706688"/>
          <p14:tracePt t="12717" x="3062288" y="2706688"/>
          <p14:tracePt t="12728" x="3033713" y="2706688"/>
          <p14:tracePt t="12734" x="3025775" y="2706688"/>
          <p14:tracePt t="12745" x="2997200" y="2706688"/>
          <p14:tracePt t="12750" x="2982913" y="2706688"/>
          <p14:tracePt t="12762" x="2960688" y="2706688"/>
          <p14:tracePt t="12767" x="2946400" y="2706688"/>
          <p14:tracePt t="12778" x="2932113" y="2706688"/>
          <p14:tracePt t="12783" x="2924175" y="2706688"/>
          <p14:tracePt t="12799" x="2909888" y="2706688"/>
          <p14:tracePt t="12806" x="2895600" y="2706688"/>
          <p14:tracePt t="13209" x="2895600" y="2692400"/>
          <p14:tracePt t="13218" x="2909888" y="2692400"/>
          <p14:tracePt t="13226" x="2909888" y="2678113"/>
          <p14:tracePt t="13234" x="2909888" y="2670175"/>
          <p14:tracePt t="13242" x="2924175" y="2655888"/>
          <p14:tracePt t="13251" x="2924175" y="2641600"/>
          <p14:tracePt t="13259" x="2924175" y="2627313"/>
          <p14:tracePt t="13274" x="2924175" y="2619375"/>
          <p14:tracePt t="13283" x="2924175" y="2605088"/>
          <p14:tracePt t="13298" x="2909888" y="2590800"/>
          <p14:tracePt t="13307" x="2895600" y="2590800"/>
          <p14:tracePt t="13315" x="2873375" y="2590800"/>
          <p14:tracePt t="13324" x="2844800" y="2590800"/>
          <p14:tracePt t="13332" x="2822575" y="2590800"/>
          <p14:tracePt t="13340" x="2794000" y="2590800"/>
          <p14:tracePt t="13349" x="2771775" y="2590800"/>
          <p14:tracePt t="13356" x="2743200" y="2590800"/>
          <p14:tracePt t="13365" x="2720975" y="2590800"/>
          <p14:tracePt t="13373" x="2692400" y="2590800"/>
          <p14:tracePt t="13382" x="2670175" y="2590800"/>
          <p14:tracePt t="13389" x="2655888" y="2605088"/>
          <p14:tracePt t="13399" x="2641600" y="2619375"/>
          <p14:tracePt t="13404" x="2627313" y="2627313"/>
          <p14:tracePt t="13417" x="2605088" y="2641600"/>
          <p14:tracePt t="13421" x="2605088" y="2655888"/>
          <p14:tracePt t="13434" x="2590800" y="2678113"/>
          <p14:tracePt t="13439" x="2576513" y="2706688"/>
          <p14:tracePt t="13446" x="2576513" y="2720975"/>
          <p14:tracePt t="13453" x="2576513" y="2743200"/>
          <p14:tracePt t="13463" x="2576513" y="2771775"/>
          <p14:tracePt t="13469" x="2576513" y="2779713"/>
          <p14:tracePt t="13479" x="2576513" y="2808288"/>
          <p14:tracePt t="13485" x="2576513" y="2830513"/>
          <p14:tracePt t="13495" x="2576513" y="2844800"/>
          <p14:tracePt t="13501" x="2576513" y="2873375"/>
          <p14:tracePt t="13512" x="2590800" y="2895600"/>
          <p14:tracePt t="13518" x="2605088" y="2909888"/>
          <p14:tracePt t="13530" x="2619375" y="2932113"/>
          <p14:tracePt t="13535" x="2627313" y="2946400"/>
          <p14:tracePt t="13546" x="2655888" y="2974975"/>
          <p14:tracePt t="13551" x="2670175" y="2982913"/>
          <p14:tracePt t="13562" x="2692400" y="3011488"/>
          <p14:tracePt t="13568" x="2706688" y="3025775"/>
          <p14:tracePt t="13578" x="2720975" y="3033713"/>
          <p14:tracePt t="13584" x="2728913" y="3033713"/>
          <p14:tracePt t="13595" x="2743200" y="3048000"/>
          <p14:tracePt t="13601" x="2771775" y="3062288"/>
          <p14:tracePt t="13612" x="2779713" y="3062288"/>
          <p14:tracePt t="13617" x="2794000" y="3076575"/>
          <p14:tracePt t="13629" x="2808288" y="3076575"/>
          <p14:tracePt t="13634" x="2830513" y="3076575"/>
          <p14:tracePt t="13646" x="2844800" y="3084513"/>
          <p14:tracePt t="13652" x="2859088" y="3084513"/>
          <p14:tracePt t="13663" x="2881313" y="3084513"/>
          <p14:tracePt t="13665" x="2895600" y="3084513"/>
          <p14:tracePt t="13671" x="2924175" y="3084513"/>
          <p14:tracePt t="13680" x="2932113" y="3084513"/>
          <p14:tracePt t="13687" x="2946400" y="3084513"/>
          <p14:tracePt t="13696" x="2960688" y="3084513"/>
          <p14:tracePt t="13704" x="2974975" y="3076575"/>
          <p14:tracePt t="13713" x="2982913" y="3062288"/>
          <p14:tracePt t="13719" x="2997200" y="3062288"/>
          <p14:tracePt t="13728" x="3011488" y="3033713"/>
          <p14:tracePt t="13735" x="3025775" y="3025775"/>
          <p14:tracePt t="13745" x="3033713" y="2997200"/>
          <p14:tracePt t="13752" x="3048000" y="2982913"/>
          <p14:tracePt t="13763" x="3048000" y="2960688"/>
          <p14:tracePt t="13768" x="3062288" y="2932113"/>
          <p14:tracePt t="13778" x="3062288" y="2895600"/>
          <p14:tracePt t="13784" x="3076575" y="2881313"/>
          <p14:tracePt t="13795" x="3076575" y="2859088"/>
          <p14:tracePt t="13800" x="3076575" y="2830513"/>
          <p14:tracePt t="13812" x="3076575" y="2808288"/>
          <p14:tracePt t="13818" x="3076575" y="2779713"/>
          <p14:tracePt t="13829" x="3076575" y="2757488"/>
          <p14:tracePt t="13835" x="3076575" y="2728913"/>
          <p14:tracePt t="13846" x="3076575" y="2706688"/>
          <p14:tracePt t="13851" x="3062288" y="2670175"/>
          <p14:tracePt t="13862" x="3048000" y="2655888"/>
          <p14:tracePt t="13867" x="3033713" y="2619375"/>
          <p14:tracePt t="13879" x="3025775" y="2605088"/>
          <p14:tracePt t="13884" x="2997200" y="2590800"/>
          <p14:tracePt t="13895" x="2982913" y="2568575"/>
          <p14:tracePt t="13900" x="2974975" y="2554288"/>
          <p14:tracePt t="13913" x="2946400" y="2554288"/>
          <p14:tracePt t="13915" x="2946400" y="2540000"/>
          <p14:tracePt t="13922" x="2932113" y="2540000"/>
          <p14:tracePt t="13936" x="2924175" y="2540000"/>
          <p14:tracePt t="13953" x="2924175" y="2525713"/>
          <p14:tracePt t="13985" x="2932113" y="2525713"/>
          <p14:tracePt t="13995" x="2960688" y="2525713"/>
          <p14:tracePt t="14003" x="2997200" y="2517775"/>
          <p14:tracePt t="14013" x="3033713" y="2517775"/>
          <p14:tracePt t="14018" x="3084513" y="2517775"/>
          <p14:tracePt t="14029" x="3127375" y="2503488"/>
          <p14:tracePt t="14034" x="3186113" y="2503488"/>
          <p14:tracePt t="14043" x="3236913" y="2489200"/>
          <p14:tracePt t="14050" x="3302000" y="2474913"/>
          <p14:tracePt t="14059" x="3352800" y="2466975"/>
          <p14:tracePt t="14067" x="3381375" y="2466975"/>
          <p14:tracePt t="14075" x="3432175" y="2452688"/>
          <p14:tracePt t="14083" x="3454400" y="2438400"/>
          <p14:tracePt t="14091" x="3490913" y="2424113"/>
          <p14:tracePt t="14099" x="3519488" y="2416175"/>
          <p14:tracePt t="14107" x="3533775" y="2401888"/>
          <p14:tracePt t="14115" x="3541713" y="2387600"/>
          <p14:tracePt t="14124" x="3556000" y="2373313"/>
          <p14:tracePt t="14132" x="3570288" y="2365375"/>
          <p14:tracePt t="14139" x="3570288" y="2351088"/>
          <p14:tracePt t="14148" x="3570288" y="2322513"/>
          <p14:tracePt t="14156" x="3584575" y="2300288"/>
          <p14:tracePt t="14164" x="3584575" y="2286000"/>
          <p14:tracePt t="14172" x="3584575" y="2263775"/>
          <p14:tracePt t="14181" x="3584575" y="2249488"/>
          <p14:tracePt t="14188" x="3584575" y="2220913"/>
          <p14:tracePt t="14197" x="3584575" y="2212975"/>
          <p14:tracePt t="14204" x="3584575" y="2184400"/>
          <p14:tracePt t="14214" x="3570288" y="2170113"/>
          <p14:tracePt t="14220" x="3570288" y="2162175"/>
          <p14:tracePt t="14230" x="3556000" y="2147888"/>
          <p14:tracePt t="14237" x="3556000" y="2133600"/>
          <p14:tracePt t="14246" x="3541713" y="2119313"/>
          <p14:tracePt t="14252" x="3533775" y="2111375"/>
          <p14:tracePt t="14262" x="3519488" y="2097088"/>
          <p14:tracePt t="14268" x="3505200" y="2082800"/>
          <p14:tracePt t="14278" x="3490913" y="2068513"/>
          <p14:tracePt t="14284" x="3482975" y="2060575"/>
          <p14:tracePt t="14295" x="3468688" y="2046288"/>
          <p14:tracePt t="14301" x="3454400" y="2032000"/>
          <p14:tracePt t="14311" x="3440113" y="2032000"/>
          <p14:tracePt t="14317" x="3440113" y="2017713"/>
          <p14:tracePt t="14328" x="3432175" y="2009775"/>
          <p14:tracePt t="14341" x="3432175" y="1995488"/>
          <p14:tracePt t="14349" x="3417888" y="1981200"/>
          <p14:tracePt t="14365" x="3417888" y="1966913"/>
          <p14:tracePt t="14373" x="3403600" y="1958975"/>
          <p14:tracePt t="14397" x="3403600" y="1944688"/>
          <p14:tracePt t="14502" x="3403600" y="1958975"/>
          <p14:tracePt t="14518" x="3417888" y="1966913"/>
          <p14:tracePt t="14528" x="3432175" y="1981200"/>
          <p14:tracePt t="14543" x="3440113" y="1995488"/>
          <p14:tracePt t="14559" x="3454400" y="2009775"/>
          <p14:tracePt t="14568" x="3454400" y="2017713"/>
          <p14:tracePt t="14576" x="3468688" y="2017713"/>
          <p14:tracePt t="14584" x="3468688" y="2032000"/>
          <p14:tracePt t="14592" x="3468688" y="2046288"/>
          <p14:tracePt t="14600" x="3482975" y="2060575"/>
          <p14:tracePt t="14615" x="3490913" y="2068513"/>
          <p14:tracePt t="14624" x="3490913" y="2082800"/>
          <p14:tracePt t="14640" x="3505200" y="2097088"/>
          <p14:tracePt t="14649" x="3505200" y="2111375"/>
          <p14:tracePt t="14657" x="3519488" y="2111375"/>
          <p14:tracePt t="14665" x="3519488" y="2119313"/>
          <p14:tracePt t="14673" x="3533775" y="2133600"/>
          <p14:tracePt t="14688" x="3533775" y="2147888"/>
          <p14:tracePt t="14697" x="3541713" y="2162175"/>
          <p14:tracePt t="14712" x="3556000" y="2170113"/>
          <p14:tracePt t="14721" x="3556000" y="2184400"/>
          <p14:tracePt t="14730" x="3556000" y="2198688"/>
          <p14:tracePt t="14738" x="3570288" y="2212975"/>
          <p14:tracePt t="14747" x="3570288" y="2220913"/>
          <p14:tracePt t="14754" x="3584575" y="2235200"/>
          <p14:tracePt t="14764" x="3584575" y="2249488"/>
          <p14:tracePt t="14770" x="3592513" y="2263775"/>
          <p14:tracePt t="14785" x="3606800" y="2271713"/>
          <p14:tracePt t="14795" x="3606800" y="2286000"/>
          <p14:tracePt t="14802" x="3621088" y="2300288"/>
          <p14:tracePt t="14811" x="3621088" y="2314575"/>
          <p14:tracePt t="14819" x="3635375" y="2322513"/>
          <p14:tracePt t="14828" x="3635375" y="2336800"/>
          <p14:tracePt t="14835" x="3643313" y="2351088"/>
          <p14:tracePt t="14843" x="3643313" y="2365375"/>
          <p14:tracePt t="14851" x="3657600" y="2373313"/>
          <p14:tracePt t="14859" x="3657600" y="2387600"/>
          <p14:tracePt t="14867" x="3671888" y="2401888"/>
          <p14:tracePt t="14882" x="3686175" y="2416175"/>
          <p14:tracePt t="14890" x="3686175" y="2424113"/>
          <p14:tracePt t="14899" x="3694113" y="2438400"/>
          <p14:tracePt t="14907" x="3694113" y="2452688"/>
          <p14:tracePt t="14916" x="3708400" y="2466975"/>
          <p14:tracePt t="14924" x="3722688" y="2489200"/>
          <p14:tracePt t="14932" x="3736975" y="2503488"/>
          <p14:tracePt t="14940" x="3744913" y="2517775"/>
          <p14:tracePt t="14948" x="3759200" y="2525713"/>
          <p14:tracePt t="14956" x="3773488" y="2540000"/>
          <p14:tracePt t="14965" x="3787775" y="2554288"/>
          <p14:tracePt t="14972" x="3787775" y="2568575"/>
          <p14:tracePt t="14981" x="3795713" y="2590800"/>
          <p14:tracePt t="14989" x="3810000" y="2605088"/>
          <p14:tracePt t="14997" x="3824288" y="2605088"/>
          <p14:tracePt t="15005" x="3824288" y="2619375"/>
          <p14:tracePt t="15014" x="3838575" y="2627313"/>
          <p14:tracePt t="15020" x="3838575" y="2641600"/>
          <p14:tracePt t="15030" x="3846513" y="2655888"/>
          <p14:tracePt t="15036" x="3860800" y="2655888"/>
          <p14:tracePt t="15047" x="3860800" y="2670175"/>
          <p14:tracePt t="15053" x="3875088" y="2678113"/>
          <p14:tracePt t="15063" x="3875088" y="2692400"/>
          <p14:tracePt t="15068" x="3889375" y="2692400"/>
          <p14:tracePt t="15079" x="3897313" y="2706688"/>
          <p14:tracePt t="15085" x="3897313" y="2720975"/>
          <p14:tracePt t="15096" x="3911600" y="2720975"/>
          <p14:tracePt t="15101" x="3911600" y="2728913"/>
          <p14:tracePt t="15112" x="3925888" y="2728913"/>
          <p14:tracePt t="15117" x="3940175" y="2743200"/>
          <p14:tracePt t="15129" x="3940175" y="2757488"/>
          <p14:tracePt t="15134" x="3948113" y="2771775"/>
          <p14:tracePt t="15145" x="3962400" y="2771775"/>
          <p14:tracePt t="15150" x="3976688" y="2779713"/>
          <p14:tracePt t="15162" x="3990975" y="2794000"/>
          <p14:tracePt t="15168" x="3998913" y="2808288"/>
          <p14:tracePt t="15179" x="4013200" y="2822575"/>
          <p14:tracePt t="15184" x="4027488" y="2830513"/>
          <p14:tracePt t="15195" x="4041775" y="2844800"/>
          <p14:tracePt t="15201" x="4049713" y="2859088"/>
          <p14:tracePt t="15212" x="4064000" y="2873375"/>
          <p14:tracePt t="15218" x="4078288" y="2881313"/>
          <p14:tracePt t="15229" x="4092575" y="2895600"/>
          <p14:tracePt t="15234" x="4092575" y="2909888"/>
          <p14:tracePt t="15245" x="4100513" y="2924175"/>
          <p14:tracePt t="15250" x="4114800" y="2932113"/>
          <p14:tracePt t="15262" x="4143375" y="2946400"/>
          <p14:tracePt t="15264" x="4151313" y="2960688"/>
          <p14:tracePt t="15270" x="4165600" y="2982913"/>
          <p14:tracePt t="15281" x="4179888" y="2997200"/>
          <p14:tracePt t="15287" x="4194175" y="3011488"/>
          <p14:tracePt t="15296" x="4202113" y="3025775"/>
          <p14:tracePt t="15302" x="4230688" y="3048000"/>
          <p14:tracePt t="15313" x="4230688" y="3062288"/>
          <p14:tracePt t="15318" x="4244975" y="3076575"/>
          <p14:tracePt t="15328" x="4252913" y="3084513"/>
          <p14:tracePt t="15334" x="4267200" y="3098800"/>
          <p14:tracePt t="15345" x="4281488" y="3098800"/>
          <p14:tracePt t="15351" x="4295775" y="3113088"/>
          <p14:tracePt t="15362" x="4295775" y="3127375"/>
          <p14:tracePt t="15367" x="4303713" y="3135313"/>
          <p14:tracePt t="15379" x="4318000" y="3149600"/>
          <p14:tracePt t="15385" x="4332288" y="3178175"/>
          <p14:tracePt t="15399" x="4346575" y="3186113"/>
          <p14:tracePt t="15408" x="4354513" y="3200400"/>
          <p14:tracePt t="15416" x="4368800" y="3214688"/>
          <p14:tracePt t="15424" x="4383088" y="3228975"/>
          <p14:tracePt t="15433" x="4383088" y="3236913"/>
          <p14:tracePt t="15440" x="4397375" y="3251200"/>
          <p14:tracePt t="15449" x="4405313" y="3251200"/>
          <p14:tracePt t="15456" x="4419600" y="3265488"/>
          <p14:tracePt t="15465" x="4433888" y="3279775"/>
          <p14:tracePt t="15473" x="4448175" y="3287713"/>
          <p14:tracePt t="15481" x="4456113" y="3302000"/>
          <p14:tracePt t="15489" x="4470400" y="3316288"/>
          <p14:tracePt t="15498" x="4484688" y="3330575"/>
          <p14:tracePt t="15505" x="4498975" y="3338513"/>
          <p14:tracePt t="15513" x="4506913" y="3352800"/>
          <p14:tracePt t="15521" x="4535488" y="3381375"/>
          <p14:tracePt t="15530" x="4549775" y="3389313"/>
          <p14:tracePt t="15538" x="4557713" y="3403600"/>
          <p14:tracePt t="15547" x="4586288" y="3432175"/>
          <p14:tracePt t="15553" x="4608513" y="3440113"/>
          <p14:tracePt t="15563" x="4637088" y="3454400"/>
          <p14:tracePt t="15570" x="4659313" y="3468688"/>
          <p14:tracePt t="15580" x="4673600" y="3482975"/>
          <p14:tracePt t="15585" x="4702175" y="3505200"/>
          <p14:tracePt t="15595" x="4724400" y="3519488"/>
          <p14:tracePt t="15601" x="4752975" y="3519488"/>
          <p14:tracePt t="15612" x="4760913" y="3533775"/>
          <p14:tracePt t="15617" x="4789488" y="3541713"/>
          <p14:tracePt t="15628" x="4803775" y="3556000"/>
          <p14:tracePt t="15635" x="4826000" y="3570288"/>
          <p14:tracePt t="15646" x="4840288" y="3570288"/>
          <p14:tracePt t="15651" x="4854575" y="3584575"/>
          <p14:tracePt t="15662" x="4862513" y="3584575"/>
          <p14:tracePt t="15674" x="4876800" y="3592513"/>
          <p14:tracePt t="15690" x="4891088" y="3592513"/>
          <p14:tracePt t="16121" x="4905375" y="3592513"/>
          <p14:tracePt t="16130" x="4913313" y="3592513"/>
          <p14:tracePt t="16138" x="4927600" y="3592513"/>
          <p14:tracePt t="16147" x="4956175" y="3606800"/>
          <p14:tracePt t="16155" x="4964113" y="3606800"/>
          <p14:tracePt t="16163" x="4978400" y="3621088"/>
          <p14:tracePt t="16172" x="5006975" y="3621088"/>
          <p14:tracePt t="16180" x="5006975" y="3635375"/>
          <p14:tracePt t="16188" x="5014913" y="3635375"/>
          <p14:tracePt t="16197" x="5029200" y="3643313"/>
          <p14:tracePt t="16204" x="5043488" y="3643313"/>
          <p14:tracePt t="16219" x="5043488" y="3657600"/>
          <p14:tracePt t="16228" x="5057775" y="3657600"/>
          <p14:tracePt t="16243" x="5065713" y="3657600"/>
          <p14:tracePt t="16259" x="5080000" y="3657600"/>
          <p14:tracePt t="16268" x="5094288" y="3671888"/>
          <p14:tracePt t="16276" x="5108575" y="3671888"/>
          <p14:tracePt t="16284" x="5116513" y="3671888"/>
          <p14:tracePt t="16292" x="5145088" y="3686175"/>
          <p14:tracePt t="16301" x="5159375" y="3686175"/>
          <p14:tracePt t="16308" x="5181600" y="3686175"/>
          <p14:tracePt t="16317" x="5195888" y="3694113"/>
          <p14:tracePt t="16325" x="5210175" y="3708400"/>
          <p14:tracePt t="16333" x="5218113" y="3708400"/>
          <p14:tracePt t="16342" x="5246688" y="3722688"/>
          <p14:tracePt t="16350" x="5260975" y="3722688"/>
          <p14:tracePt t="16358" x="5268913" y="3736975"/>
          <p14:tracePt t="16366" x="5283200" y="3744913"/>
          <p14:tracePt t="16374" x="5297488" y="3759200"/>
          <p14:tracePt t="16382" x="5311775" y="3759200"/>
          <p14:tracePt t="16390" x="5319713" y="3773488"/>
          <p14:tracePt t="16398" x="5348288" y="3787775"/>
          <p14:tracePt t="16406" x="5362575" y="3795713"/>
          <p14:tracePt t="16414" x="5384800" y="3795713"/>
          <p14:tracePt t="16423" x="5399088" y="3824288"/>
          <p14:tracePt t="16431" x="5421313" y="3824288"/>
          <p14:tracePt t="16438" x="5435600" y="3838575"/>
          <p14:tracePt t="16447" x="5464175" y="3838575"/>
          <p14:tracePt t="16455" x="5486400" y="3846513"/>
          <p14:tracePt t="16464" x="5514975" y="3846513"/>
          <p14:tracePt t="16471" x="5537200" y="3860800"/>
          <p14:tracePt t="16480" x="5551488" y="3875088"/>
          <p14:tracePt t="16486" x="5573713" y="3875088"/>
          <p14:tracePt t="16496" x="5616575" y="3889375"/>
          <p14:tracePt t="16502" x="5638800" y="3889375"/>
          <p14:tracePt t="16512" x="5653088" y="3889375"/>
          <p14:tracePt t="16518" x="5675313" y="3897313"/>
          <p14:tracePt t="16528" x="5718175" y="3897313"/>
          <p14:tracePt t="16534" x="5726113" y="3897313"/>
          <p14:tracePt t="16545" x="5754688" y="3897313"/>
          <p14:tracePt t="16551" x="5776913" y="3897313"/>
          <p14:tracePt t="16562" x="5805488" y="3897313"/>
          <p14:tracePt t="16567" x="5827713" y="3897313"/>
          <p14:tracePt t="16578" x="5842000" y="3897313"/>
          <p14:tracePt t="16583" x="5870575" y="3897313"/>
          <p14:tracePt t="16599" x="5878513" y="3897313"/>
          <p14:tracePt t="16607" x="5892800" y="3897313"/>
          <p14:tracePt t="16615" x="5907088" y="3897313"/>
          <p14:tracePt t="16630" x="5907088" y="3889375"/>
          <p14:tracePt t="16647" x="5907088" y="3875088"/>
          <p14:tracePt t="16656" x="5907088" y="3860800"/>
          <p14:tracePt t="16666" x="5878513" y="3846513"/>
          <p14:tracePt t="16672" x="5856288" y="3838575"/>
          <p14:tracePt t="16684" x="5827713" y="3810000"/>
          <p14:tracePt t="16688" x="5791200" y="3795713"/>
          <p14:tracePt t="16702" x="5740400" y="3773488"/>
          <p14:tracePt t="16709" x="5689600" y="3759200"/>
          <p14:tracePt t="16715" x="5624513" y="3744913"/>
          <p14:tracePt t="16722" x="5551488" y="3736975"/>
          <p14:tracePt t="16730" x="5486400" y="3722688"/>
          <p14:tracePt t="16738" x="5421313" y="3708400"/>
          <p14:tracePt t="16747" x="5362575" y="3708400"/>
          <p14:tracePt t="16754" x="5283200" y="3708400"/>
          <p14:tracePt t="16764" x="5218113" y="3694113"/>
          <p14:tracePt t="16772" x="5159375" y="3694113"/>
          <p14:tracePt t="16779" x="5094288" y="3694113"/>
          <p14:tracePt t="16786" x="5043488" y="3694113"/>
          <p14:tracePt t="16795" x="4992688" y="3694113"/>
          <p14:tracePt t="16801" x="4927600" y="3694113"/>
          <p14:tracePt t="16812" x="4913313" y="3708400"/>
          <p14:tracePt t="16817" x="4862513" y="3722688"/>
          <p14:tracePt t="16828" x="4811713" y="3736975"/>
          <p14:tracePt t="16833" x="4760913" y="3744913"/>
          <p14:tracePt t="16845" x="4724400" y="3759200"/>
          <p14:tracePt t="16850" x="4687888" y="3787775"/>
          <p14:tracePt t="16861" x="4622800" y="3795713"/>
          <p14:tracePt t="16866" x="4572000" y="3824288"/>
          <p14:tracePt t="16879" x="4521200" y="3846513"/>
          <p14:tracePt t="16884" x="4456113" y="3875088"/>
          <p14:tracePt t="16896" x="4397375" y="3897313"/>
          <p14:tracePt t="16901" x="4346575" y="3940175"/>
          <p14:tracePt t="16912" x="4295775" y="3990975"/>
          <p14:tracePt t="16917" x="4244975" y="4027488"/>
          <p14:tracePt t="16928" x="4179888" y="4064000"/>
          <p14:tracePt t="16933" x="4129088" y="4100513"/>
          <p14:tracePt t="16945" x="4092575" y="4143375"/>
          <p14:tracePt t="16949" x="4049713" y="4179888"/>
          <p14:tracePt t="16955" x="4041775" y="4202113"/>
          <p14:tracePt t="16964" x="3998913" y="4244975"/>
          <p14:tracePt t="16971" x="3976688" y="4267200"/>
          <p14:tracePt t="16981" x="3948113" y="4303713"/>
          <p14:tracePt t="16988" x="3940175" y="4332288"/>
          <p14:tracePt t="16996" x="3925888" y="4354513"/>
          <p14:tracePt t="17003" x="3925888" y="4383088"/>
          <p14:tracePt t="17013" x="3925888" y="4433888"/>
          <p14:tracePt t="17020" x="3925888" y="4456113"/>
          <p14:tracePt t="17029" x="3925888" y="4498975"/>
          <p14:tracePt t="17036" x="3925888" y="4535488"/>
          <p14:tracePt t="17045" x="3940175" y="4586288"/>
          <p14:tracePt t="17051" x="3948113" y="4637088"/>
          <p14:tracePt t="17061" x="3990975" y="4687888"/>
          <p14:tracePt t="17067" x="4027488" y="4752975"/>
          <p14:tracePt t="17078" x="4064000" y="4803775"/>
          <p14:tracePt t="17084" x="4114800" y="4862513"/>
          <p14:tracePt t="17094" x="4151313" y="4913313"/>
          <p14:tracePt t="17100" x="4202113" y="4956175"/>
          <p14:tracePt t="17112" x="4267200" y="5014913"/>
          <p14:tracePt t="17117" x="4332288" y="5057775"/>
          <p14:tracePt t="17128" x="4397375" y="5094288"/>
          <p14:tracePt t="17133" x="4456113" y="5145088"/>
          <p14:tracePt t="17145" x="4535488" y="5195888"/>
          <p14:tracePt t="17150" x="4586288" y="5218113"/>
          <p14:tracePt t="17161" x="4659313" y="5260975"/>
          <p14:tracePt t="17166" x="4724400" y="5297488"/>
          <p14:tracePt t="17178" x="4789488" y="5319713"/>
          <p14:tracePt t="17183" x="4862513" y="5348288"/>
          <p14:tracePt t="17194" x="4941888" y="5370513"/>
          <p14:tracePt t="17199" x="5029200" y="5399088"/>
          <p14:tracePt t="17212" x="5108575" y="5421313"/>
          <p14:tracePt t="17217" x="5167313" y="5435600"/>
          <p14:tracePt t="17229" x="5246688" y="5464175"/>
          <p14:tracePt t="17231" x="5319713" y="5472113"/>
          <p14:tracePt t="17237" x="5399088" y="5500688"/>
          <p14:tracePt t="17247" x="5472113" y="5514975"/>
          <p14:tracePt t="17254" x="5551488" y="5522913"/>
          <p14:tracePt t="17263" x="5624513" y="5522913"/>
          <p14:tracePt t="17270" x="5703888" y="5522913"/>
          <p14:tracePt t="17280" x="5768975" y="5522913"/>
          <p14:tracePt t="17286" x="5827713" y="5522913"/>
          <p14:tracePt t="17295" x="5878513" y="5522913"/>
          <p14:tracePt t="17302" x="5929313" y="5522913"/>
          <p14:tracePt t="17312" x="5994400" y="5522913"/>
          <p14:tracePt t="17318" x="6045200" y="5522913"/>
          <p14:tracePt t="17328" x="6096000" y="5522913"/>
          <p14:tracePt t="17334" x="6161088" y="5522913"/>
          <p14:tracePt t="17344" x="6211888" y="5522913"/>
          <p14:tracePt t="17350" x="6262688" y="5522913"/>
          <p14:tracePt t="17362" x="6313488" y="5522913"/>
          <p14:tracePt t="17367" x="6364288" y="5514975"/>
          <p14:tracePt t="17378" x="6429375" y="5514975"/>
          <p14:tracePt t="17383" x="6488113" y="5514975"/>
          <p14:tracePt t="17395" x="6538913" y="5514975"/>
          <p14:tracePt t="17400" x="6604000" y="5514975"/>
          <p14:tracePt t="17412" x="6654800" y="5514975"/>
          <p14:tracePt t="17416" x="6719888" y="5514975"/>
          <p14:tracePt t="17428" x="6756400" y="5514975"/>
          <p14:tracePt t="17433" x="6821488" y="5514975"/>
          <p14:tracePt t="17445" x="6872288" y="5514975"/>
          <p14:tracePt t="17450" x="6923088" y="5514975"/>
          <p14:tracePt t="17462" x="6988175" y="5514975"/>
          <p14:tracePt t="17467" x="7061200" y="5514975"/>
          <p14:tracePt t="17478" x="7112000" y="5486400"/>
          <p14:tracePt t="17483" x="7177088" y="5472113"/>
          <p14:tracePt t="17495" x="7242175" y="5464175"/>
          <p14:tracePt t="17500" x="7292975" y="5449888"/>
          <p14:tracePt t="17511" x="7343775" y="5421313"/>
          <p14:tracePt t="17516" x="7394575" y="5413375"/>
          <p14:tracePt t="17529" x="7431088" y="5399088"/>
          <p14:tracePt t="17531" x="7481888" y="5370513"/>
          <p14:tracePt t="17536" x="7532688" y="5362575"/>
          <p14:tracePt t="17546" x="7583488" y="5348288"/>
          <p14:tracePt t="17553" x="7634288" y="5319713"/>
          <p14:tracePt t="17562" x="7685088" y="5297488"/>
          <p14:tracePt t="17568" x="7707313" y="5283200"/>
          <p14:tracePt t="17578" x="7750175" y="5260975"/>
          <p14:tracePt t="17584" x="7800975" y="5232400"/>
          <p14:tracePt t="17595" x="7837488" y="5218113"/>
          <p14:tracePt t="17601" x="7874000" y="5195888"/>
          <p14:tracePt t="17611" x="7910513" y="5167313"/>
          <p14:tracePt t="17617" x="7924800" y="5159375"/>
          <p14:tracePt t="17629" x="7961313" y="5116513"/>
          <p14:tracePt t="17634" x="7975600" y="5108575"/>
          <p14:tracePt t="17645" x="8004175" y="5065713"/>
          <p14:tracePt t="17650" x="8012113" y="5057775"/>
          <p14:tracePt t="17662" x="8040688" y="5029200"/>
          <p14:tracePt t="17668" x="8054975" y="5006975"/>
          <p14:tracePt t="17678" x="8062913" y="4978400"/>
          <p14:tracePt t="17683" x="8077200" y="4956175"/>
          <p14:tracePt t="17696" x="8077200" y="4927600"/>
          <p14:tracePt t="17700" x="8077200" y="4891088"/>
          <p14:tracePt t="17712" x="8091488" y="4876800"/>
          <p14:tracePt t="17717" x="8091488" y="4854575"/>
          <p14:tracePt t="17728" x="8091488" y="4811713"/>
          <p14:tracePt t="17732" x="8091488" y="4789488"/>
          <p14:tracePt t="17745" x="8091488" y="4752975"/>
          <p14:tracePt t="17748" x="8091488" y="4710113"/>
          <p14:tracePt t="17754" x="8077200" y="4673600"/>
          <p14:tracePt t="17764" x="8062913" y="4637088"/>
          <p14:tracePt t="17770" x="8062913" y="4608513"/>
          <p14:tracePt t="17781" x="8054975" y="4572000"/>
          <p14:tracePt t="17786" x="8040688" y="4549775"/>
          <p14:tracePt t="17796" x="8026400" y="4521200"/>
          <p14:tracePt t="17802" x="8012113" y="4484688"/>
          <p14:tracePt t="17812" x="8004175" y="4456113"/>
          <p14:tracePt t="17818" x="7989888" y="4433888"/>
          <p14:tracePt t="17828" x="7961313" y="4405313"/>
          <p14:tracePt t="17834" x="7924800" y="4368800"/>
          <p14:tracePt t="17845" x="7902575" y="4346575"/>
          <p14:tracePt t="17850" x="7859713" y="4318000"/>
          <p14:tracePt t="17861" x="7823200" y="4281488"/>
          <p14:tracePt t="17866" x="7772400" y="4244975"/>
          <p14:tracePt t="17878" x="7721600" y="4202113"/>
          <p14:tracePt t="17884" x="7670800" y="4165600"/>
          <p14:tracePt t="17896" x="7620000" y="4114800"/>
          <p14:tracePt t="17900" x="7569200" y="4092575"/>
          <p14:tracePt t="17911" x="7518400" y="4064000"/>
          <p14:tracePt t="17916" x="7467600" y="4041775"/>
          <p14:tracePt t="17929" x="7416800" y="4013200"/>
          <p14:tracePt t="17934" x="7366000" y="3998913"/>
          <p14:tracePt t="17945" x="7292975" y="3990975"/>
          <p14:tracePt t="17949" x="7227888" y="3976688"/>
          <p14:tracePt t="17957" x="7162800" y="3976688"/>
          <p14:tracePt t="17965" x="7089775" y="3962400"/>
          <p14:tracePt t="17973" x="7024688" y="3962400"/>
          <p14:tracePt t="17981" x="6945313" y="3948113"/>
          <p14:tracePt t="17989" x="6886575" y="3940175"/>
          <p14:tracePt t="17998" x="6807200" y="3940175"/>
          <p14:tracePt t="18005" x="6742113" y="3925888"/>
          <p14:tracePt t="18014" x="6683375" y="3911600"/>
          <p14:tracePt t="18022" x="6618288" y="3911600"/>
          <p14:tracePt t="18030" x="6553200" y="3897313"/>
          <p14:tracePt t="18037" x="6488113" y="3897313"/>
          <p14:tracePt t="18046" x="6437313" y="3897313"/>
          <p14:tracePt t="18054" x="6364288" y="3897313"/>
          <p14:tracePt t="18062" x="6284913" y="3897313"/>
          <p14:tracePt t="18070" x="6211888" y="3897313"/>
          <p14:tracePt t="18079" x="6124575" y="3897313"/>
          <p14:tracePt t="18086" x="6030913" y="3897313"/>
          <p14:tracePt t="18095" x="5957888" y="3897313"/>
          <p14:tracePt t="18102" x="5870575" y="3897313"/>
          <p14:tracePt t="18112" x="5776913" y="3897313"/>
          <p14:tracePt t="18118" x="5689600" y="3897313"/>
          <p14:tracePt t="18128" x="5602288" y="3897313"/>
          <p14:tracePt t="18134" x="5500688" y="3897313"/>
          <p14:tracePt t="18144" x="5399088" y="3889375"/>
          <p14:tracePt t="18150" x="5319713" y="3875088"/>
          <p14:tracePt t="18162" x="5210175" y="3875088"/>
          <p14:tracePt t="18167" x="5108575" y="3875088"/>
          <p14:tracePt t="18179" x="4992688" y="3875088"/>
          <p14:tracePt t="18184" x="4905375" y="3875088"/>
          <p14:tracePt t="18194" x="4811713" y="3875088"/>
          <p14:tracePt t="18199" x="4724400" y="3875088"/>
          <p14:tracePt t="18213" x="4637088" y="3875088"/>
          <p14:tracePt t="18217" x="4572000" y="3875088"/>
          <p14:tracePt t="18228" x="4506913" y="3875088"/>
          <p14:tracePt t="18233" x="4448175" y="3875088"/>
          <p14:tracePt t="18246" x="4397375" y="3889375"/>
          <p14:tracePt t="18250" x="4346575" y="3889375"/>
          <p14:tracePt t="18262" x="4281488" y="3897313"/>
          <p14:tracePt t="18267" x="4244975" y="3897313"/>
          <p14:tracePt t="18278" x="4216400" y="3911600"/>
          <p14:tracePt t="18283" x="4179888" y="3911600"/>
          <p14:tracePt t="18296" x="4143375" y="3911600"/>
          <p14:tracePt t="18298" x="4100513" y="3925888"/>
          <p14:tracePt t="18305" x="4041775" y="3925888"/>
          <p14:tracePt t="18314" x="4013200" y="3940175"/>
          <p14:tracePt t="18321" x="3990975" y="3940175"/>
          <p14:tracePt t="18329" x="3940175" y="3948113"/>
          <p14:tracePt t="18336" x="3911600" y="3948113"/>
          <p14:tracePt t="18346" x="3889375" y="3948113"/>
          <p14:tracePt t="18353" x="3860800" y="3962400"/>
          <p14:tracePt t="18362" x="3838575" y="3962400"/>
          <p14:tracePt t="18369" x="3810000" y="3962400"/>
          <p14:tracePt t="18379" x="3795713" y="3976688"/>
          <p14:tracePt t="18385" x="3787775" y="3976688"/>
          <p14:tracePt t="18395" x="3773488" y="3976688"/>
          <p14:tracePt t="18401" x="3759200" y="3990975"/>
          <p14:tracePt t="18411" x="3744913" y="3990975"/>
          <p14:tracePt t="18417" x="3736975" y="3998913"/>
          <p14:tracePt t="18429" x="3722688" y="3998913"/>
          <p14:tracePt t="18441" x="3708400" y="3998913"/>
          <p14:tracePt t="18449" x="3708400" y="4013200"/>
          <p14:tracePt t="18457" x="3694113" y="4013200"/>
          <p14:tracePt t="18465" x="3686175" y="4013200"/>
          <p14:tracePt t="18490" x="3671888" y="4013200"/>
          <p14:tracePt t="19742" x="3694113" y="4013200"/>
          <p14:tracePt t="19750" x="3744913" y="4013200"/>
          <p14:tracePt t="19758" x="3795713" y="4027488"/>
          <p14:tracePt t="19766" x="3875088" y="4049713"/>
          <p14:tracePt t="19774" x="3976688" y="4064000"/>
          <p14:tracePt t="19782" x="4064000" y="4092575"/>
          <p14:tracePt t="19790" x="4151313" y="4114800"/>
          <p14:tracePt t="19799" x="4244975" y="4143375"/>
          <p14:tracePt t="19807" x="4332288" y="4151313"/>
          <p14:tracePt t="19815" x="4405313" y="4151313"/>
          <p14:tracePt t="19823" x="4484688" y="4165600"/>
          <p14:tracePt t="19831" x="4549775" y="4165600"/>
          <p14:tracePt t="19839" x="4608513" y="4165600"/>
          <p14:tracePt t="19847" x="4673600" y="4165600"/>
          <p14:tracePt t="19855" x="4724400" y="4165600"/>
          <p14:tracePt t="19864" x="4775200" y="4151313"/>
          <p14:tracePt t="19871" x="4789488" y="4151313"/>
          <p14:tracePt t="19880" x="4826000" y="4129088"/>
          <p14:tracePt t="19888" x="4862513" y="4114800"/>
          <p14:tracePt t="19897" x="4891088" y="4100513"/>
          <p14:tracePt t="19904" x="4905375" y="4092575"/>
          <p14:tracePt t="19913" x="4913313" y="4078288"/>
          <p14:tracePt t="19920" x="4927600" y="4064000"/>
          <p14:tracePt t="19929" x="4941888" y="4049713"/>
          <p14:tracePt t="19937" x="4956175" y="4041775"/>
          <p14:tracePt t="19946" x="4964113" y="4013200"/>
          <p14:tracePt t="19952" x="4978400" y="3990975"/>
          <p14:tracePt t="19962" x="4978400" y="3962400"/>
          <p14:tracePt t="19968" x="4978400" y="3940175"/>
          <p14:tracePt t="19979" x="4978400" y="3911600"/>
          <p14:tracePt t="19984" x="4978400" y="3875088"/>
          <p14:tracePt t="19995" x="4978400" y="3846513"/>
          <p14:tracePt t="20000" x="4978400" y="3824288"/>
          <p14:tracePt t="20011" x="4978400" y="3795713"/>
          <p14:tracePt t="20017" x="4978400" y="3787775"/>
          <p14:tracePt t="20028" x="4978400" y="3773488"/>
          <p14:tracePt t="20041" x="4964113" y="3759200"/>
          <p14:tracePt t="20057" x="4964113" y="3744913"/>
          <p14:tracePt t="20171" x="4964113" y="3736975"/>
          <p14:tracePt t="20179" x="4964113" y="3708400"/>
          <p14:tracePt t="20187" x="4978400" y="3686175"/>
          <p14:tracePt t="20195" x="4992688" y="3643313"/>
          <p14:tracePt t="20203" x="5014913" y="3592513"/>
          <p14:tracePt t="20212" x="5043488" y="3533775"/>
          <p14:tracePt t="20220" x="5065713" y="3468688"/>
          <p14:tracePt t="20229" x="5108575" y="3381375"/>
          <p14:tracePt t="20235" x="5116513" y="3316288"/>
          <p14:tracePt t="20245" x="5145088" y="3228975"/>
          <p14:tracePt t="20251" x="5167313" y="3127375"/>
          <p14:tracePt t="20260" x="5181600" y="3033713"/>
          <p14:tracePt t="20267" x="5210175" y="2873375"/>
          <p14:tracePt t="20277" x="5218113" y="2822575"/>
          <p14:tracePt t="20283" x="5232400" y="2655888"/>
          <p14:tracePt t="20292" x="5232400" y="2540000"/>
          <p14:tracePt t="20300" x="5232400" y="2416175"/>
          <p14:tracePt t="20308" x="5232400" y="2351088"/>
          <p14:tracePt t="20317" x="5232400" y="2249488"/>
          <p14:tracePt t="20324" x="5232400" y="2170113"/>
          <p14:tracePt t="20332" x="5232400" y="2133600"/>
          <p14:tracePt t="20340" x="5218113" y="2068513"/>
          <p14:tracePt t="20349" x="5210175" y="2009775"/>
          <p14:tracePt t="20357" x="5195888" y="1966913"/>
          <p14:tracePt t="20365" x="5181600" y="1944688"/>
          <p14:tracePt t="20372" x="5181600" y="1930400"/>
          <p14:tracePt t="20381" x="5167313" y="1916113"/>
          <p14:tracePt t="20389" x="5167313" y="1908175"/>
          <p14:tracePt t="20397" x="5159375" y="1908175"/>
          <p14:tracePt t="20453" x="5145088" y="1908175"/>
          <p14:tracePt t="20478" x="5130800" y="1916113"/>
          <p14:tracePt t="20486" x="5116513" y="1930400"/>
          <p14:tracePt t="20494" x="5108575" y="1958975"/>
          <p14:tracePt t="20502" x="5094288" y="1981200"/>
          <p14:tracePt t="20511" x="5065713" y="2017713"/>
          <p14:tracePt t="20518" x="5043488" y="2060575"/>
          <p14:tracePt t="20526" x="5014913" y="2097088"/>
          <p14:tracePt t="20534" x="5006975" y="2133600"/>
          <p14:tracePt t="20542" x="4992688" y="2184400"/>
          <p14:tracePt t="20550" x="4964113" y="2220913"/>
          <p14:tracePt t="20558" x="4956175" y="2286000"/>
          <p14:tracePt t="20566" x="4941888" y="2322513"/>
          <p14:tracePt t="20574" x="4927600" y="2373313"/>
          <p14:tracePt t="20582" x="4913313" y="2416175"/>
          <p14:tracePt t="20590" x="4905375" y="2466975"/>
          <p14:tracePt t="20599" x="4891088" y="2517775"/>
          <p14:tracePt t="20607" x="4891088" y="2554288"/>
          <p14:tracePt t="20615" x="4876800" y="2605088"/>
          <p14:tracePt t="20623" x="4876800" y="2641600"/>
          <p14:tracePt t="20631" x="4862513" y="2692400"/>
          <p14:tracePt t="20639" x="4862513" y="2728913"/>
          <p14:tracePt t="20648" x="4854575" y="2779713"/>
          <p14:tracePt t="20655" x="4854575" y="2822575"/>
          <p14:tracePt t="20664" x="4854575" y="2844800"/>
          <p14:tracePt t="20672" x="4840288" y="2895600"/>
          <p14:tracePt t="20681" x="4840288" y="2932113"/>
          <p14:tracePt t="20688" x="4840288" y="2974975"/>
          <p14:tracePt t="20697" x="4840288" y="2997200"/>
          <p14:tracePt t="20704" x="4840288" y="3033713"/>
          <p14:tracePt t="20714" x="4840288" y="3076575"/>
          <p14:tracePt t="20720" x="4840288" y="3098800"/>
          <p14:tracePt t="20730" x="4840288" y="3135313"/>
          <p14:tracePt t="20736" x="4840288" y="3178175"/>
          <p14:tracePt t="20746" x="4840288" y="3200400"/>
          <p14:tracePt t="20752" x="4854575" y="3236913"/>
          <p14:tracePt t="20762" x="4862513" y="3279775"/>
          <p14:tracePt t="20768" x="4876800" y="3316288"/>
          <p14:tracePt t="20778" x="4905375" y="3352800"/>
          <p14:tracePt t="20784" x="4913313" y="3389313"/>
          <p14:tracePt t="20794" x="4927600" y="3417888"/>
          <p14:tracePt t="20800" x="4941888" y="3468688"/>
          <p14:tracePt t="20811" x="4964113" y="3505200"/>
          <p14:tracePt t="20817" x="4978400" y="3541713"/>
          <p14:tracePt t="20828" x="5006975" y="3584575"/>
          <p14:tracePt t="20834" x="5014913" y="3606800"/>
          <p14:tracePt t="20845" x="5029200" y="3643313"/>
          <p14:tracePt t="20850" x="5043488" y="3694113"/>
          <p14:tracePt t="20862" x="5057775" y="3708400"/>
          <p14:tracePt t="20867" x="5065713" y="3773488"/>
          <p14:tracePt t="20879" x="5080000" y="3824288"/>
          <p14:tracePt t="20884" x="5094288" y="3846513"/>
          <p14:tracePt t="20895" x="5108575" y="3911600"/>
          <p14:tracePt t="20900" x="5116513" y="3948113"/>
          <p14:tracePt t="20911" x="5145088" y="3990975"/>
          <p14:tracePt t="20916" x="5159375" y="4027488"/>
          <p14:tracePt t="20929" x="5167313" y="4049713"/>
          <p14:tracePt t="20933" x="5181600" y="4078288"/>
          <p14:tracePt t="20946" x="5210175" y="4129088"/>
          <p14:tracePt t="20948" x="5218113" y="4143375"/>
          <p14:tracePt t="20953" x="5232400" y="4165600"/>
          <p14:tracePt t="20964" x="5246688" y="4179888"/>
          <p14:tracePt t="20971" x="5260975" y="4202113"/>
          <p14:tracePt t="20985" x="5268913" y="4216400"/>
          <p14:tracePt t="21002" x="5268913" y="4230688"/>
          <p14:tracePt t="21847" x="5268913" y="4244975"/>
          <p14:tracePt t="21855" x="5283200" y="4252913"/>
          <p14:tracePt t="21863" x="5311775" y="4252913"/>
          <p14:tracePt t="21871" x="5319713" y="4267200"/>
          <p14:tracePt t="21880" x="5348288" y="4281488"/>
          <p14:tracePt t="21888" x="5370513" y="4295775"/>
          <p14:tracePt t="21896" x="5413375" y="4303713"/>
          <p14:tracePt t="21904" x="5421313" y="4303713"/>
          <p14:tracePt t="21912" x="5472113" y="4332288"/>
          <p14:tracePt t="21920" x="5486400" y="4332288"/>
          <p14:tracePt t="21928" x="5537200" y="4346575"/>
          <p14:tracePt t="21936" x="5565775" y="4346575"/>
          <p14:tracePt t="21945" x="5602288" y="4354513"/>
          <p14:tracePt t="21952" x="5638800" y="4368800"/>
          <p14:tracePt t="21961" x="5667375" y="4368800"/>
          <p14:tracePt t="21968" x="5718175" y="4383088"/>
          <p14:tracePt t="21976" x="5740400" y="4383088"/>
          <p14:tracePt t="21984" x="5791200" y="4383088"/>
          <p14:tracePt t="21992" x="5842000" y="4397375"/>
          <p14:tracePt t="22000" x="5856288" y="4397375"/>
          <p14:tracePt t="22008" x="5921375" y="4397375"/>
          <p14:tracePt t="22016" x="5943600" y="4397375"/>
          <p14:tracePt t="22024" x="5972175" y="4397375"/>
          <p14:tracePt t="22032" x="5994400" y="4397375"/>
          <p14:tracePt t="22040" x="6022975" y="4397375"/>
          <p14:tracePt t="22049" x="6045200" y="4397375"/>
          <p14:tracePt t="22056" x="6059488" y="4397375"/>
          <p14:tracePt t="22065" x="6073775" y="4397375"/>
          <p14:tracePt t="22073" x="6081713" y="4397375"/>
          <p14:tracePt t="22081" x="6096000" y="4397375"/>
          <p14:tracePt t="22096" x="6110288" y="4397375"/>
          <p14:tracePt t="22105" x="6124575" y="4397375"/>
          <p14:tracePt t="22121" x="6132513" y="4397375"/>
          <p14:tracePt t="22130" x="6146800" y="4397375"/>
          <p14:tracePt t="22137" x="6161088" y="4397375"/>
          <p14:tracePt t="22146" x="6175375" y="4397375"/>
          <p14:tracePt t="22162" x="6183313" y="4397375"/>
          <p14:tracePt t="22170" x="6197600" y="4397375"/>
          <p14:tracePt t="22178" x="6211888" y="4397375"/>
          <p14:tracePt t="22186" x="6226175" y="4397375"/>
          <p14:tracePt t="22195" x="6234113" y="4397375"/>
          <p14:tracePt t="22203" x="6248400" y="4397375"/>
          <p14:tracePt t="22211" x="6262688" y="4397375"/>
          <p14:tracePt t="22219" x="6276975" y="4397375"/>
          <p14:tracePt t="22228" x="6284913" y="4397375"/>
          <p14:tracePt t="22235" x="6313488" y="4397375"/>
          <p14:tracePt t="22242" x="6335713" y="4397375"/>
          <p14:tracePt t="22251" x="6364288" y="4397375"/>
          <p14:tracePt t="22259" x="6386513" y="4397375"/>
          <p14:tracePt t="22267" x="6429375" y="4397375"/>
          <p14:tracePt t="22275" x="6451600" y="4397375"/>
          <p14:tracePt t="22283" x="6480175" y="4397375"/>
          <p14:tracePt t="22291" x="6516688" y="4397375"/>
          <p14:tracePt t="22299" x="6538913" y="4397375"/>
          <p14:tracePt t="22307" x="6589713" y="4397375"/>
          <p14:tracePt t="22315" x="6604000" y="4397375"/>
          <p14:tracePt t="22323" x="6640513" y="4397375"/>
          <p14:tracePt t="22331" x="6669088" y="4397375"/>
          <p14:tracePt t="22339" x="6719888" y="4397375"/>
          <p14:tracePt t="22348" x="6742113" y="4397375"/>
          <p14:tracePt t="22356" x="6770688" y="4397375"/>
          <p14:tracePt t="22364" x="6807200" y="4397375"/>
          <p14:tracePt t="22372" x="6835775" y="4397375"/>
          <p14:tracePt t="22381" x="6872288" y="4383088"/>
          <p14:tracePt t="22388" x="6894513" y="4368800"/>
          <p14:tracePt t="22397" x="6923088" y="4368800"/>
          <p14:tracePt t="22404" x="6945313" y="4354513"/>
          <p14:tracePt t="22413" x="6973888" y="4354513"/>
          <p14:tracePt t="22421" x="6988175" y="4354513"/>
          <p14:tracePt t="22430" x="6988175" y="4346575"/>
          <p14:tracePt t="22437" x="6996113" y="4346575"/>
          <p14:tracePt t="22452" x="7010400" y="4346575"/>
          <p14:tracePt t="22783" x="7010400" y="4318000"/>
          <p14:tracePt t="22792" x="7010400" y="4295775"/>
          <p14:tracePt t="22800" x="7024688" y="4281488"/>
          <p14:tracePt t="22809" x="7038975" y="4252913"/>
          <p14:tracePt t="22818" x="7046913" y="4230688"/>
          <p14:tracePt t="22825" x="7061200" y="4202113"/>
          <p14:tracePt t="22833" x="7075488" y="4194175"/>
          <p14:tracePt t="22841" x="7075488" y="4179888"/>
          <p14:tracePt t="22849" x="7089775" y="4165600"/>
          <p14:tracePt t="22857" x="7097713" y="4151313"/>
          <p14:tracePt t="22865" x="7112000" y="4129088"/>
          <p14:tracePt t="22873" x="7140575" y="4114800"/>
          <p14:tracePt t="22881" x="7148513" y="4100513"/>
          <p14:tracePt t="22889" x="7177088" y="4078288"/>
          <p14:tracePt t="22897" x="7191375" y="4064000"/>
          <p14:tracePt t="22905" x="7213600" y="4049713"/>
          <p14:tracePt t="22914" x="7227888" y="4041775"/>
          <p14:tracePt t="22921" x="7242175" y="4027488"/>
          <p14:tracePt t="22930" x="7250113" y="4027488"/>
          <p14:tracePt t="22938" x="7264400" y="4013200"/>
          <p14:tracePt t="22953" x="7278688" y="4013200"/>
          <p14:tracePt t="22963" x="7278688" y="3998913"/>
          <p14:tracePt t="22978" x="7292975" y="3998913"/>
          <p14:tracePt t="23704" x="7292975" y="3990975"/>
          <p14:tracePt t="24011" x="7292975" y="3976688"/>
          <p14:tracePt t="24020" x="7300913" y="3962400"/>
          <p14:tracePt t="24029" x="7300913" y="3948113"/>
          <p14:tracePt t="24037" x="7315200" y="3940175"/>
          <p14:tracePt t="24046" x="7329488" y="3925888"/>
          <p14:tracePt t="24052" x="7343775" y="3911600"/>
          <p14:tracePt t="24063" x="7351713" y="3897313"/>
          <p14:tracePt t="24068" x="7351713" y="3889375"/>
          <p14:tracePt t="24079" x="7366000" y="3875088"/>
          <p14:tracePt t="24092" x="7380288" y="3860800"/>
          <p14:tracePt t="24116" x="7380288" y="3846513"/>
          <p14:tracePt t="24375" x="7366000" y="3860800"/>
          <p14:tracePt t="24383" x="7366000" y="3875088"/>
          <p14:tracePt t="24391" x="7366000" y="3889375"/>
          <p14:tracePt t="24399" x="7351713" y="3897313"/>
          <p14:tracePt t="24408" x="7351713" y="3925888"/>
          <p14:tracePt t="24416" x="7343775" y="3940175"/>
          <p14:tracePt t="24425" x="7343775" y="3948113"/>
          <p14:tracePt t="24433" x="7329488" y="3976688"/>
          <p14:tracePt t="24441" x="7329488" y="3998913"/>
          <p14:tracePt t="24449" x="7329488" y="4013200"/>
          <p14:tracePt t="24457" x="7329488" y="4041775"/>
          <p14:tracePt t="24465" x="7315200" y="4064000"/>
          <p14:tracePt t="24473" x="7315200" y="4092575"/>
          <p14:tracePt t="24481" x="7315200" y="4114800"/>
          <p14:tracePt t="24489" x="7315200" y="4143375"/>
          <p14:tracePt t="24497" x="7315200" y="4151313"/>
          <p14:tracePt t="24505" x="7300913" y="4179888"/>
          <p14:tracePt t="24514" x="7300913" y="4194175"/>
          <p14:tracePt t="24522" x="7300913" y="4216400"/>
          <p14:tracePt t="24530" x="7292975" y="4230688"/>
          <p14:tracePt t="24538" x="7292975" y="4252913"/>
          <p14:tracePt t="24546" x="7292975" y="4267200"/>
          <p14:tracePt t="24554" x="7278688" y="4295775"/>
          <p14:tracePt t="24563" x="7278688" y="4303713"/>
          <p14:tracePt t="24570" x="7278688" y="4332288"/>
          <p14:tracePt t="24579" x="7278688" y="4346575"/>
          <p14:tracePt t="24586" x="7264400" y="4368800"/>
          <p14:tracePt t="24595" x="7264400" y="4397375"/>
          <p14:tracePt t="24601" x="7264400" y="4405313"/>
          <p14:tracePt t="24611" x="7264400" y="4419600"/>
          <p14:tracePt t="24618" x="7264400" y="4433888"/>
          <p14:tracePt t="24633" x="7250113" y="4448175"/>
          <p14:tracePt t="24649" x="7250113" y="4456113"/>
          <p14:tracePt t="24666" x="7250113" y="4470400"/>
          <p14:tracePt t="24674" x="7250113" y="4484688"/>
          <p14:tracePt t="24684" x="7242175" y="4498975"/>
          <p14:tracePt t="24691" x="7242175" y="4521200"/>
          <p14:tracePt t="24703" x="7242175" y="4535488"/>
          <p14:tracePt t="24709" x="7242175" y="4549775"/>
          <p14:tracePt t="24715" x="7242175" y="4557713"/>
          <p14:tracePt t="24724" x="7242175" y="4572000"/>
          <p14:tracePt t="24731" x="7242175" y="4586288"/>
          <p14:tracePt t="24740" x="7242175" y="4600575"/>
          <p14:tracePt t="24771" x="7242175" y="4608513"/>
          <p14:tracePt t="25045" x="7242175" y="4622800"/>
          <p14:tracePt t="25062" x="7242175" y="4637088"/>
          <p14:tracePt t="25078" x="7227888" y="4651375"/>
          <p14:tracePt t="25087" x="7227888" y="4659313"/>
          <p14:tracePt t="25096" x="7227888" y="4687888"/>
          <p14:tracePt t="25103" x="7227888" y="4702175"/>
          <p14:tracePt t="25112" x="7213600" y="4724400"/>
          <p14:tracePt t="25120" x="7213600" y="4752975"/>
          <p14:tracePt t="25129" x="7213600" y="4775200"/>
          <p14:tracePt t="25135" x="7199313" y="4789488"/>
          <p14:tracePt t="25145" x="7199313" y="4811713"/>
          <p14:tracePt t="25152" x="7191375" y="4840288"/>
          <p14:tracePt t="25161" x="7177088" y="4876800"/>
          <p14:tracePt t="25168" x="7177088" y="4891088"/>
          <p14:tracePt t="25177" x="7162800" y="4913313"/>
          <p14:tracePt t="25184" x="7162800" y="4956175"/>
          <p14:tracePt t="25193" x="7140575" y="4978400"/>
          <p14:tracePt t="25200" x="7140575" y="4992688"/>
          <p14:tracePt t="25209" x="7126288" y="5014913"/>
          <p14:tracePt t="25217" x="7112000" y="5043488"/>
          <p14:tracePt t="25225" x="7112000" y="5057775"/>
          <p14:tracePt t="25233" x="7097713" y="5065713"/>
          <p14:tracePt t="25241" x="7097713" y="5080000"/>
          <p14:tracePt t="25249" x="7089775" y="5094288"/>
          <p14:tracePt t="25257" x="7089775" y="5108575"/>
          <p14:tracePt t="25265" x="7075488" y="5116513"/>
          <p14:tracePt t="25273" x="7075488" y="5130800"/>
          <p14:tracePt t="25281" x="7075488" y="5145088"/>
          <p14:tracePt t="25289" x="7061200" y="5159375"/>
          <p14:tracePt t="25298" x="7061200" y="5167313"/>
          <p14:tracePt t="25305" x="7061200" y="5181600"/>
          <p14:tracePt t="25314" x="7046913" y="5181600"/>
          <p14:tracePt t="25322" x="7046913" y="5195888"/>
          <p14:tracePt t="25330" x="7046913" y="5210175"/>
          <p14:tracePt t="25345" x="7038975" y="5218113"/>
          <p14:tracePt t="25361" x="7038975" y="5232400"/>
          <p14:tracePt t="25377" x="7024688" y="5246688"/>
          <p14:tracePt t="25417" x="7024688" y="5260975"/>
          <p14:tracePt t="26739" x="7046913" y="5260975"/>
          <p14:tracePt t="26748" x="7075488" y="5260975"/>
          <p14:tracePt t="26755" x="7112000" y="5260975"/>
          <p14:tracePt t="26763" x="7162800" y="5260975"/>
          <p14:tracePt t="26771" x="7213600" y="5260975"/>
          <p14:tracePt t="26779" x="7264400" y="5260975"/>
          <p14:tracePt t="26787" x="7329488" y="5260975"/>
          <p14:tracePt t="26796" x="7394575" y="5260975"/>
          <p14:tracePt t="26804" x="7467600" y="5260975"/>
          <p14:tracePt t="26812" x="7546975" y="5260975"/>
          <p14:tracePt t="26820" x="7634288" y="5260975"/>
          <p14:tracePt t="26828" x="7758113" y="5260975"/>
          <p14:tracePt t="26836" x="7874000" y="5260975"/>
          <p14:tracePt t="26844" x="7939088" y="5260975"/>
          <p14:tracePt t="26852" x="8040688" y="5260975"/>
          <p14:tracePt t="26861" x="8142288" y="5260975"/>
          <p14:tracePt t="26868" x="8258175" y="5260975"/>
          <p14:tracePt t="26876" x="8367713" y="5260975"/>
          <p14:tracePt t="26884" x="8469313" y="5260975"/>
          <p14:tracePt t="26892" x="8562975" y="5260975"/>
          <p14:tracePt t="26900" x="8650288" y="5260975"/>
          <p14:tracePt t="26908" x="8723313" y="5260975"/>
          <p14:tracePt t="26916" x="8802688" y="5260975"/>
          <p14:tracePt t="26924" x="8867775" y="5260975"/>
          <p14:tracePt t="26932" x="8940800" y="5246688"/>
          <p14:tracePt t="26942" x="9005888" y="5232400"/>
          <p14:tracePt t="26949" x="9078913" y="5218113"/>
          <p14:tracePt t="26957" x="9144000" y="5218113"/>
          <p14:tracePt t="26965" x="9209088" y="5210175"/>
          <p14:tracePt t="26973" x="9231313" y="5195888"/>
          <p14:tracePt t="26981" x="9282113" y="5195888"/>
          <p14:tracePt t="26989" x="9332913" y="5195888"/>
          <p14:tracePt t="26998" x="9375775" y="5181600"/>
          <p14:tracePt t="27006" x="9434513" y="5181600"/>
          <p14:tracePt t="27014" x="9477375" y="5181600"/>
          <p14:tracePt t="27021" x="9499600" y="5181600"/>
          <p14:tracePt t="27031" x="9550400" y="5167313"/>
          <p14:tracePt t="27038" x="9586913" y="5167313"/>
          <p14:tracePt t="27046" x="9637713" y="5159375"/>
          <p14:tracePt t="27054" x="9688513" y="5159375"/>
          <p14:tracePt t="27063" x="9731375" y="5145088"/>
          <p14:tracePt t="27071" x="9782175" y="5145088"/>
          <p14:tracePt t="27079" x="9804400" y="5145088"/>
          <p14:tracePt t="27087" x="9883775" y="5130800"/>
          <p14:tracePt t="27096" x="9920288" y="5130800"/>
          <p14:tracePt t="27103" x="9956800" y="5116513"/>
          <p14:tracePt t="27111" x="10007600" y="5116513"/>
          <p14:tracePt t="27118" x="10058400" y="5116513"/>
          <p14:tracePt t="27128" x="10109200" y="5116513"/>
          <p14:tracePt t="27134" x="10174288" y="5108575"/>
          <p14:tracePt t="27144" x="10225088" y="5094288"/>
          <p14:tracePt t="27150" x="10275888" y="5080000"/>
          <p14:tracePt t="27161" x="10340975" y="5065713"/>
          <p14:tracePt t="27166" x="10391775" y="5057775"/>
          <p14:tracePt t="27178" x="10442575" y="5043488"/>
          <p14:tracePt t="27183" x="10450513" y="5043488"/>
          <p14:tracePt t="27195" x="10529888" y="5014913"/>
          <p14:tracePt t="27200" x="10552113" y="5014913"/>
          <p14:tracePt t="27211" x="10594975" y="4992688"/>
          <p14:tracePt t="27216" x="10631488" y="4978400"/>
          <p14:tracePt t="27229" x="10653713" y="4964113"/>
          <p14:tracePt t="27234" x="10682288" y="4956175"/>
          <p14:tracePt t="27245" x="10696575" y="4927600"/>
          <p14:tracePt t="27250" x="10704513" y="4913313"/>
          <p14:tracePt t="27261" x="10733088" y="4891088"/>
          <p14:tracePt t="27266" x="10747375" y="4876800"/>
          <p14:tracePt t="27279" x="10755313" y="4854575"/>
          <p14:tracePt t="27284" x="10755313" y="4840288"/>
          <p14:tracePt t="27295" x="10769600" y="4826000"/>
          <p14:tracePt t="27300" x="10769600" y="4803775"/>
          <p14:tracePt t="27313" x="10769600" y="4789488"/>
          <p14:tracePt t="27314" x="10769600" y="4760913"/>
          <p14:tracePt t="27321" x="10769600" y="4738688"/>
          <p14:tracePt t="27330" x="10769600" y="4710113"/>
          <p14:tracePt t="27337" x="10769600" y="4687888"/>
          <p14:tracePt t="27347" x="10755313" y="4659313"/>
          <p14:tracePt t="27353" x="10747375" y="4622800"/>
          <p14:tracePt t="27362" x="10733088" y="4608513"/>
          <p14:tracePt t="27369" x="10696575" y="4557713"/>
          <p14:tracePt t="27378" x="10682288" y="4549775"/>
          <p14:tracePt t="27385" x="10653713" y="4521200"/>
          <p14:tracePt t="27395" x="10631488" y="4498975"/>
          <p14:tracePt t="27401" x="10602913" y="4470400"/>
          <p14:tracePt t="27411" x="10594975" y="4456113"/>
          <p14:tracePt t="27417" x="10566400" y="4433888"/>
          <p14:tracePt t="27429" x="10544175" y="4419600"/>
          <p14:tracePt t="27434" x="10529888" y="4405313"/>
          <p14:tracePt t="27445" x="10501313" y="4397375"/>
          <p14:tracePt t="27451" x="10464800" y="4383088"/>
          <p14:tracePt t="27462" x="10428288" y="4368800"/>
          <p14:tracePt t="27467" x="10399713" y="4354513"/>
          <p14:tracePt t="27478" x="10377488" y="4346575"/>
          <p14:tracePt t="27484" x="10340975" y="4346575"/>
          <p14:tracePt t="27495" x="10290175" y="4332288"/>
          <p14:tracePt t="27500" x="10247313" y="4318000"/>
          <p14:tracePt t="27512" x="10225088" y="4318000"/>
          <p14:tracePt t="27517" x="10196513" y="4318000"/>
          <p14:tracePt t="27529" x="10160000" y="4303713"/>
          <p14:tracePt t="27535" x="10137775" y="4303713"/>
          <p14:tracePt t="27547" x="10094913" y="4295775"/>
          <p14:tracePt t="27548" x="10072688" y="4295775"/>
          <p14:tracePt t="27555" x="10036175" y="4295775"/>
          <p14:tracePt t="27564" x="10007600" y="4281488"/>
          <p14:tracePt t="27572" x="9985375" y="4281488"/>
          <p14:tracePt t="27580" x="9934575" y="4281488"/>
          <p14:tracePt t="27588" x="9920288" y="4281488"/>
          <p14:tracePt t="27597" x="9891713" y="4281488"/>
          <p14:tracePt t="27604" x="9869488" y="4281488"/>
          <p14:tracePt t="27613" x="9832975" y="4281488"/>
          <p14:tracePt t="27620" x="9818688" y="4281488"/>
          <p14:tracePt t="27630" x="9782175" y="4303713"/>
          <p14:tracePt t="27636" x="9753600" y="4303713"/>
          <p14:tracePt t="27645" x="9731375" y="4332288"/>
          <p14:tracePt t="27651" x="9717088" y="4346575"/>
          <p14:tracePt t="27662" x="9688513" y="4368800"/>
          <p14:tracePt t="27667" x="9666288" y="4383088"/>
          <p14:tracePt t="27678" x="9637713" y="4397375"/>
          <p14:tracePt t="27683" x="9615488" y="4419600"/>
          <p14:tracePt t="27695" x="9586913" y="4433888"/>
          <p14:tracePt t="27701" x="9578975" y="4456113"/>
          <p14:tracePt t="27712" x="9564688" y="4470400"/>
          <p14:tracePt t="27717" x="9550400" y="4484688"/>
          <p14:tracePt t="27728" x="9536113" y="4498975"/>
          <p14:tracePt t="27733" x="9536113" y="4506913"/>
          <p14:tracePt t="27745" x="9528175" y="4535488"/>
          <p14:tracePt t="27750" x="9528175" y="4549775"/>
          <p14:tracePt t="27762" x="9528175" y="4557713"/>
          <p14:tracePt t="27767" x="9528175" y="4572000"/>
          <p14:tracePt t="27778" x="9528175" y="4600575"/>
          <p14:tracePt t="27783" x="9528175" y="4608513"/>
          <p14:tracePt t="27795" x="9528175" y="4622800"/>
          <p14:tracePt t="27800" x="9528175" y="4651375"/>
          <p14:tracePt t="27811" x="9528175" y="4673600"/>
          <p14:tracePt t="27816" x="9528175" y="4687888"/>
          <p14:tracePt t="27829" x="9528175" y="4710113"/>
          <p14:tracePt t="27831" x="9528175" y="4738688"/>
          <p14:tracePt t="27838" x="9536113" y="4752975"/>
          <p14:tracePt t="27846" x="9550400" y="4760913"/>
          <p14:tracePt t="27854" x="9564688" y="4789488"/>
          <p14:tracePt t="27863" x="9578975" y="4803775"/>
          <p14:tracePt t="27870" x="9578975" y="4826000"/>
          <p14:tracePt t="27880" x="9586913" y="4840288"/>
          <p14:tracePt t="27886" x="9601200" y="4840288"/>
          <p14:tracePt t="27895" x="9615488" y="4854575"/>
          <p14:tracePt t="27903" x="9629775" y="4862513"/>
          <p14:tracePt t="27912" x="9637713" y="4862513"/>
          <p14:tracePt t="27918" x="9652000" y="4876800"/>
          <p14:tracePt t="27928" x="9666288" y="4891088"/>
          <p14:tracePt t="27934" x="9680575" y="4891088"/>
          <p14:tracePt t="27945" x="9680575" y="4905375"/>
          <p14:tracePt t="27950" x="9688513" y="4905375"/>
          <p14:tracePt t="27962" x="9702800" y="4913313"/>
          <p14:tracePt t="27968" x="9717088" y="4913313"/>
          <p14:tracePt t="27979" x="9739313" y="4927600"/>
          <p14:tracePt t="27985" x="9753600" y="4941888"/>
          <p14:tracePt t="27996" x="9782175" y="4941888"/>
          <p14:tracePt t="28000" x="9790113" y="4941888"/>
          <p14:tracePt t="28012" x="9818688" y="4956175"/>
          <p14:tracePt t="28018" x="9840913" y="4956175"/>
          <p14:tracePt t="28029" x="9855200" y="4956175"/>
          <p14:tracePt t="28034" x="9869488" y="4964113"/>
          <p14:tracePt t="28045" x="9883775" y="4964113"/>
          <p14:tracePt t="28050" x="9906000" y="4964113"/>
          <p14:tracePt t="28062" x="9920288" y="4964113"/>
          <p14:tracePt t="28072" x="9934575" y="4964113"/>
          <p14:tracePt t="28081" x="9942513" y="4964113"/>
          <p14:tracePt t="28089" x="9956800" y="4964113"/>
          <p14:tracePt t="28097" x="9971088" y="4964113"/>
          <p14:tracePt t="28105" x="9985375" y="4964113"/>
          <p14:tracePt t="28120" x="9993313" y="4964113"/>
          <p14:tracePt t="28145" x="10007600" y="4964113"/>
          <p14:tracePt t="28742" x="9971088" y="4964113"/>
          <p14:tracePt t="28750" x="9934575" y="4978400"/>
          <p14:tracePt t="28758" x="9883775" y="4992688"/>
          <p14:tracePt t="28767" x="9832975" y="5014913"/>
          <p14:tracePt t="28776" x="9717088" y="5065713"/>
          <p14:tracePt t="28783" x="9615488" y="5108575"/>
          <p14:tracePt t="28791" x="9499600" y="5159375"/>
          <p14:tracePt t="28799" x="9375775" y="5210175"/>
          <p14:tracePt t="28807" x="9223375" y="5268913"/>
          <p14:tracePt t="28816" x="9078913" y="5362575"/>
          <p14:tracePt t="28823" x="8890000" y="5464175"/>
          <p14:tracePt t="28832" x="8737600" y="5551488"/>
          <p14:tracePt t="28839" x="8548688" y="5638800"/>
          <p14:tracePt t="28847" x="8469313" y="5675313"/>
          <p14:tracePt t="28856" x="8331200" y="5740400"/>
          <p14:tracePt t="28864" x="8207375" y="5791200"/>
          <p14:tracePt t="28872" x="8091488" y="5827713"/>
          <p14:tracePt t="28880" x="8004175" y="5856288"/>
          <p14:tracePt t="28888" x="7961313" y="5856288"/>
          <p14:tracePt t="28897" x="7902575" y="5856288"/>
          <p14:tracePt t="28904" x="7851775" y="5856288"/>
          <p14:tracePt t="28913" x="7808913" y="5856288"/>
          <p14:tracePt t="28921" x="7772400" y="5856288"/>
          <p14:tracePt t="28930" x="7750175" y="5856288"/>
          <p14:tracePt t="28937" x="7721600" y="5856288"/>
          <p14:tracePt t="28946" x="7699375" y="5842000"/>
          <p14:tracePt t="28952" x="7685088" y="5827713"/>
          <p14:tracePt t="28962" x="7670800" y="5819775"/>
          <p14:tracePt t="28968" x="7648575" y="5805488"/>
          <p14:tracePt t="28984" x="7634288" y="5791200"/>
          <p14:tracePt t="29000" x="7620000" y="5776913"/>
          <p14:tracePt t="29016" x="7620000" y="5768975"/>
          <p14:tracePt t="29033" x="7620000" y="5754688"/>
          <p14:tracePt t="29049" x="7620000" y="5740400"/>
          <p14:tracePt t="29276" x="7605713" y="5740400"/>
          <p14:tracePt t="29283" x="7583488" y="5726113"/>
          <p14:tracePt t="29292" x="7554913" y="5703888"/>
          <p14:tracePt t="29300" x="7518400" y="5689600"/>
          <p14:tracePt t="29308" x="7481888" y="5667375"/>
          <p14:tracePt t="29316" x="7445375" y="5624513"/>
          <p14:tracePt t="29324" x="7402513" y="5588000"/>
          <p14:tracePt t="29332" x="7366000" y="5551488"/>
          <p14:tracePt t="29340" x="7329488" y="5486400"/>
          <p14:tracePt t="29348" x="7292975" y="5449888"/>
          <p14:tracePt t="29356" x="7250113" y="5399088"/>
          <p14:tracePt t="29365" x="7213600" y="5362575"/>
          <p14:tracePt t="29373" x="7191375" y="5319713"/>
          <p14:tracePt t="29381" x="7177088" y="5297488"/>
          <p14:tracePt t="29389" x="7140575" y="5232400"/>
          <p14:tracePt t="29397" x="7112000" y="5195888"/>
          <p14:tracePt t="29405" x="7089775" y="5159375"/>
          <p14:tracePt t="29414" x="7075488" y="5116513"/>
          <p14:tracePt t="29422" x="7038975" y="5080000"/>
          <p14:tracePt t="29430" x="7024688" y="5065713"/>
          <p14:tracePt t="29438" x="6996113" y="5014913"/>
          <p14:tracePt t="29447" x="6988175" y="5006975"/>
          <p14:tracePt t="29454" x="6959600" y="4978400"/>
          <p14:tracePt t="29463" x="6937375" y="4956175"/>
          <p14:tracePt t="29469" x="6923088" y="4927600"/>
          <p14:tracePt t="29480" x="6894513" y="4913313"/>
          <p14:tracePt t="29485" x="6886575" y="4891088"/>
          <p14:tracePt t="29495" x="6872288" y="4876800"/>
          <p14:tracePt t="29502" x="6858000" y="4854575"/>
          <p14:tracePt t="29512" x="6843713" y="4840288"/>
          <p14:tracePt t="29518" x="6835775" y="4826000"/>
          <p14:tracePt t="29528" x="6835775" y="4811713"/>
          <p14:tracePt t="29534" x="6821488" y="4803775"/>
          <p14:tracePt t="29550" x="6821488" y="4789488"/>
          <p14:tracePt t="29558" x="6807200" y="4789488"/>
          <p14:tracePt t="29582" x="6807200" y="4775200"/>
          <p14:tracePt t="29598" x="6792913" y="4775200"/>
          <p14:tracePt t="30059" x="6784975" y="4760913"/>
          <p14:tracePt t="30075" x="6770688" y="4752975"/>
          <p14:tracePt t="30091" x="6770688" y="4738688"/>
          <p14:tracePt t="30099" x="6756400" y="4738688"/>
          <p14:tracePt t="30107" x="6756400" y="4724400"/>
          <p14:tracePt t="30116" x="6756400" y="4710113"/>
          <p14:tracePt t="30124" x="6756400" y="4702175"/>
          <p14:tracePt t="30132" x="6756400" y="4687888"/>
          <p14:tracePt t="30140" x="6756400" y="4659313"/>
          <p14:tracePt t="30148" x="6756400" y="4651375"/>
          <p14:tracePt t="30156" x="6756400" y="4637088"/>
          <p14:tracePt t="30164" x="6756400" y="4608513"/>
          <p14:tracePt t="30172" x="6756400" y="4600575"/>
          <p14:tracePt t="30180" x="6756400" y="4586288"/>
          <p14:tracePt t="30188" x="6756400" y="4557713"/>
          <p14:tracePt t="30196" x="6756400" y="4549775"/>
          <p14:tracePt t="30204" x="6756400" y="4535488"/>
          <p14:tracePt t="30213" x="6756400" y="4521200"/>
          <p14:tracePt t="30220" x="6756400" y="4506913"/>
          <p14:tracePt t="30229" x="6756400" y="4498975"/>
          <p14:tracePt t="30237" x="6756400" y="4484688"/>
          <p14:tracePt t="30245" x="6756400" y="4470400"/>
          <p14:tracePt t="30253" x="6756400" y="4448175"/>
          <p14:tracePt t="30262" x="6756400" y="4433888"/>
          <p14:tracePt t="30270" x="6756400" y="4419600"/>
          <p14:tracePt t="30278" x="6756400" y="4405313"/>
          <p14:tracePt t="30285" x="6756400" y="4397375"/>
          <p14:tracePt t="30295" x="6756400" y="4383088"/>
          <p14:tracePt t="30302" x="6756400" y="4368800"/>
          <p14:tracePt t="30309" x="6756400" y="4354513"/>
          <p14:tracePt t="30318" x="6756400" y="4346575"/>
          <p14:tracePt t="30325" x="6770688" y="4332288"/>
          <p14:tracePt t="30333" x="6770688" y="4318000"/>
          <p14:tracePt t="30342" x="6770688" y="4295775"/>
          <p14:tracePt t="30350" x="6770688" y="4281488"/>
          <p14:tracePt t="30358" x="6784975" y="4252913"/>
          <p14:tracePt t="30367" x="6784975" y="4244975"/>
          <p14:tracePt t="30374" x="6784975" y="4202113"/>
          <p14:tracePt t="30382" x="6792913" y="4165600"/>
          <p14:tracePt t="30390" x="6792913" y="4151313"/>
          <p14:tracePt t="30399" x="6792913" y="4129088"/>
          <p14:tracePt t="30407" x="6807200" y="4092575"/>
          <p14:tracePt t="30415" x="6807200" y="4064000"/>
          <p14:tracePt t="30423" x="6821488" y="4041775"/>
          <p14:tracePt t="30431" x="6821488" y="4013200"/>
          <p14:tracePt t="30439" x="6821488" y="3990975"/>
          <p14:tracePt t="30448" x="6821488" y="3962400"/>
          <p14:tracePt t="30455" x="6835775" y="3948113"/>
          <p14:tracePt t="30464" x="6835775" y="3940175"/>
          <p14:tracePt t="30472" x="6835775" y="3911600"/>
          <p14:tracePt t="30480" x="6835775" y="3897313"/>
          <p14:tracePt t="30487" x="6843713" y="3875088"/>
          <p14:tracePt t="30497" x="6843713" y="3860800"/>
          <p14:tracePt t="30504" x="6858000" y="3838575"/>
          <p14:tracePt t="30513" x="6858000" y="3824288"/>
          <p14:tracePt t="30520" x="6872288" y="3810000"/>
          <p14:tracePt t="30530" x="6886575" y="3787775"/>
          <p14:tracePt t="30537" x="6886575" y="3773488"/>
          <p14:tracePt t="30546" x="6894513" y="3759200"/>
          <p14:tracePt t="30552" x="6894513" y="3744913"/>
          <p14:tracePt t="30561" x="6908800" y="3736975"/>
          <p14:tracePt t="30568" x="6923088" y="3708400"/>
          <p14:tracePt t="30579" x="6923088" y="3694113"/>
          <p14:tracePt t="30584" x="6937375" y="3686175"/>
          <p14:tracePt t="30595" x="6937375" y="3671888"/>
          <p14:tracePt t="30601" x="6945313" y="3657600"/>
          <p14:tracePt t="30612" x="6959600" y="3621088"/>
          <p14:tracePt t="30617" x="6973888" y="3606800"/>
          <p14:tracePt t="30629" x="6988175" y="3592513"/>
          <p14:tracePt t="30634" x="6988175" y="3584575"/>
          <p14:tracePt t="30645" x="6996113" y="3570288"/>
          <p14:tracePt t="30650" x="6996113" y="3556000"/>
          <p14:tracePt t="30662" x="6996113" y="3541713"/>
          <p14:tracePt t="30673" x="7010400" y="3533775"/>
          <p14:tracePt t="30730" x="6996113" y="3533775"/>
          <p14:tracePt t="30746" x="6988175" y="3541713"/>
          <p14:tracePt t="30754" x="6973888" y="3556000"/>
          <p14:tracePt t="30763" x="6959600" y="3570288"/>
          <p14:tracePt t="30771" x="6945313" y="3584575"/>
          <p14:tracePt t="30779" x="6937375" y="3592513"/>
          <p14:tracePt t="30787" x="6908800" y="3621088"/>
          <p14:tracePt t="30796" x="6894513" y="3635375"/>
          <p14:tracePt t="30803" x="6886575" y="3657600"/>
          <p14:tracePt t="30812" x="6872288" y="3671888"/>
          <p14:tracePt t="30819" x="6858000" y="3694113"/>
          <p14:tracePt t="30828" x="6843713" y="3708400"/>
          <p14:tracePt t="30836" x="6835775" y="3736975"/>
          <p14:tracePt t="30843" x="6835775" y="3744913"/>
          <p14:tracePt t="30852" x="6821488" y="3773488"/>
          <p14:tracePt t="30860" x="6821488" y="3795713"/>
          <p14:tracePt t="30867" x="6807200" y="3810000"/>
          <p14:tracePt t="30876" x="6807200" y="3838575"/>
          <p14:tracePt t="30883" x="6792913" y="3860800"/>
          <p14:tracePt t="30892" x="6792913" y="3875088"/>
          <p14:tracePt t="30900" x="6784975" y="3897313"/>
          <p14:tracePt t="30907" x="6784975" y="3925888"/>
          <p14:tracePt t="30915" x="6784975" y="3948113"/>
          <p14:tracePt t="30923" x="6770688" y="3976688"/>
          <p14:tracePt t="30932" x="6770688" y="3998913"/>
          <p14:tracePt t="30940" x="6756400" y="4027488"/>
          <p14:tracePt t="30948" x="6756400" y="4041775"/>
          <p14:tracePt t="30956" x="6756400" y="4064000"/>
          <p14:tracePt t="30965" x="6742113" y="4092575"/>
          <p14:tracePt t="30972" x="6742113" y="4114800"/>
          <p14:tracePt t="30981" x="6734175" y="4143375"/>
          <p14:tracePt t="30989" x="6734175" y="4151313"/>
          <p14:tracePt t="30997" x="6734175" y="4179888"/>
          <p14:tracePt t="31005" x="6719888" y="4194175"/>
          <p14:tracePt t="31014" x="6719888" y="4216400"/>
          <p14:tracePt t="31021" x="6719888" y="4230688"/>
          <p14:tracePt t="31030" x="6719888" y="4244975"/>
          <p14:tracePt t="31038" x="6719888" y="4267200"/>
          <p14:tracePt t="31047" x="6719888" y="4281488"/>
          <p14:tracePt t="31054" x="6705600" y="4295775"/>
          <p14:tracePt t="31063" x="6705600" y="4303713"/>
          <p14:tracePt t="31069" x="6705600" y="4318000"/>
          <p14:tracePt t="31078" x="6705600" y="4346575"/>
          <p14:tracePt t="31086" x="6705600" y="4354513"/>
          <p14:tracePt t="31096" x="6705600" y="4368800"/>
          <p14:tracePt t="31101" x="6705600" y="4383088"/>
          <p14:tracePt t="31112" x="6691313" y="4397375"/>
          <p14:tracePt t="31117" x="6691313" y="4405313"/>
          <p14:tracePt t="31128" x="6691313" y="4419600"/>
          <p14:tracePt t="31134" x="6691313" y="4448175"/>
          <p14:tracePt t="31144" x="6691313" y="4456113"/>
          <p14:tracePt t="31150" x="6691313" y="4470400"/>
          <p14:tracePt t="31161" x="6691313" y="4498975"/>
          <p14:tracePt t="31167" x="6691313" y="4506913"/>
          <p14:tracePt t="31178" x="6691313" y="4521200"/>
          <p14:tracePt t="31183" x="6691313" y="4535488"/>
          <p14:tracePt t="31195" x="6683375" y="4549775"/>
          <p14:tracePt t="31200" x="6683375" y="4557713"/>
          <p14:tracePt t="31213" x="6683375" y="4572000"/>
          <p14:tracePt t="31217" x="6683375" y="4586288"/>
          <p14:tracePt t="31232" x="6683375" y="4600575"/>
          <p14:tracePt t="31246" x="6683375" y="4608513"/>
          <p14:tracePt t="31263" x="6683375" y="4622800"/>
          <p14:tracePt t="31279" x="6683375" y="4637088"/>
          <p14:tracePt t="31295" x="6683375" y="4651375"/>
          <p14:tracePt t="31312" x="6683375" y="4659313"/>
          <p14:tracePt t="31328" x="6683375" y="4673600"/>
          <p14:tracePt t="31336" x="6683375" y="4687888"/>
          <p14:tracePt t="31359" x="6683375" y="4702175"/>
          <p14:tracePt t="31376" x="6683375" y="4710113"/>
          <p14:tracePt t="31481" x="6669088" y="4710113"/>
          <p14:tracePt t="31522" x="6669088" y="4724400"/>
          <p14:tracePt t="31595" x="6669088" y="4738688"/>
          <p14:tracePt t="31611" x="6654800" y="4752975"/>
          <p14:tracePt t="31619" x="6654800" y="4760913"/>
          <p14:tracePt t="31635" x="6654800" y="4775200"/>
          <p14:tracePt t="31650" x="6654800" y="4789488"/>
          <p14:tracePt t="31675" x="6654800" y="4803775"/>
          <p14:tracePt t="31683" x="6640513" y="4803775"/>
          <p14:tracePt t="31707" x="6640513" y="4811713"/>
          <p14:tracePt t="33714" x="6640513" y="4803775"/>
          <p14:tracePt t="33722" x="6640513" y="4775200"/>
          <p14:tracePt t="33731" x="6640513" y="4760913"/>
          <p14:tracePt t="33739" x="6632575" y="4724400"/>
          <p14:tracePt t="33747" x="6632575" y="4710113"/>
          <p14:tracePt t="33755" x="6632575" y="4687888"/>
          <p14:tracePt t="33764" x="6618288" y="4651375"/>
          <p14:tracePt t="33772" x="6618288" y="4608513"/>
          <p14:tracePt t="33780" x="6604000" y="4572000"/>
          <p14:tracePt t="33788" x="6604000" y="4535488"/>
          <p14:tracePt t="33797" x="6589713" y="4498975"/>
          <p14:tracePt t="33805" x="6589713" y="4456113"/>
          <p14:tracePt t="33814" x="6581775" y="4433888"/>
          <p14:tracePt t="33820" x="6567488" y="4368800"/>
          <p14:tracePt t="33831" x="6553200" y="4332288"/>
          <p14:tracePt t="33836" x="6538913" y="4295775"/>
          <p14:tracePt t="33848" x="6516688" y="4244975"/>
          <p14:tracePt t="33852" x="6502400" y="4202113"/>
          <p14:tracePt t="33864" x="6480175" y="4165600"/>
          <p14:tracePt t="33868" x="6465888" y="4129088"/>
          <p14:tracePt t="33880" x="6429375" y="4092575"/>
          <p14:tracePt t="33884" x="6386513" y="4041775"/>
          <p14:tracePt t="33893" x="6364288" y="3998913"/>
          <p14:tracePt t="33901" x="6327775" y="3962400"/>
          <p14:tracePt t="33909" x="6299200" y="3925888"/>
          <p14:tracePt t="33917" x="6262688" y="3889375"/>
          <p14:tracePt t="33926" x="6211888" y="3846513"/>
          <p14:tracePt t="33934" x="6175375" y="3824288"/>
          <p14:tracePt t="33945" x="6124575" y="3787775"/>
          <p14:tracePt t="33949" x="6073775" y="3759200"/>
          <p14:tracePt t="33957" x="6030913" y="3722688"/>
          <p14:tracePt t="33966" x="5980113" y="3708400"/>
          <p14:tracePt t="33975" x="5929313" y="3686175"/>
          <p14:tracePt t="33982" x="5878513" y="3643313"/>
          <p14:tracePt t="33991" x="5827713" y="3621088"/>
          <p14:tracePt t="33999" x="5776913" y="3606800"/>
          <p14:tracePt t="34007" x="5740400" y="3570288"/>
          <p14:tracePt t="34015" x="5689600" y="3541713"/>
          <p14:tracePt t="34023" x="5638800" y="3533775"/>
          <p14:tracePt t="34031" x="5588000" y="3505200"/>
          <p14:tracePt t="34039" x="5537200" y="3482975"/>
          <p14:tracePt t="34047" x="5486400" y="3454400"/>
          <p14:tracePt t="34055" x="5449888" y="3440113"/>
          <p14:tracePt t="34064" x="5421313" y="3432175"/>
          <p14:tracePt t="34072" x="5384800" y="3417888"/>
          <p14:tracePt t="34080" x="5348288" y="3403600"/>
          <p14:tracePt t="34088" x="5319713" y="3389313"/>
          <p14:tracePt t="34097" x="5311775" y="3381375"/>
          <p14:tracePt t="34104" x="5283200" y="3367088"/>
          <p14:tracePt t="34113" x="5260975" y="3352800"/>
          <p14:tracePt t="34119" x="5246688" y="3352800"/>
          <p14:tracePt t="34129" x="5232400" y="3330575"/>
          <p14:tracePt t="34135" x="5218113" y="3330575"/>
          <p14:tracePt t="34145" x="5218113" y="3316288"/>
          <p14:tracePt t="34151" x="5210175" y="3316288"/>
          <p14:tracePt t="34162" x="5210175" y="3302000"/>
          <p14:tracePt t="34168" x="5195888" y="3302000"/>
          <p14:tracePt t="34178" x="5181600" y="3287713"/>
          <p14:tracePt t="34191" x="5167313" y="3279775"/>
          <p14:tracePt t="34296" x="5167313" y="3287713"/>
          <p14:tracePt t="34305" x="5167313" y="3302000"/>
          <p14:tracePt t="34313" x="5167313" y="3316288"/>
          <p14:tracePt t="34321" x="5167313" y="3330575"/>
          <p14:tracePt t="34330" x="5181600" y="3338513"/>
          <p14:tracePt t="34338" x="5181600" y="3352800"/>
          <p14:tracePt t="34348" x="5181600" y="3381375"/>
          <p14:tracePt t="34355" x="5195888" y="3389313"/>
          <p14:tracePt t="34365" x="5195888" y="3403600"/>
          <p14:tracePt t="34370" x="5210175" y="3417888"/>
          <p14:tracePt t="34382" x="5210175" y="3432175"/>
          <p14:tracePt t="34386" x="5218113" y="3440113"/>
          <p14:tracePt t="34398" x="5232400" y="3454400"/>
          <p14:tracePt t="34402" x="5232400" y="3482975"/>
          <p14:tracePt t="34415" x="5246688" y="3490913"/>
          <p14:tracePt t="34420" x="5260975" y="3505200"/>
          <p14:tracePt t="34432" x="5268913" y="3519488"/>
          <p14:tracePt t="34436" x="5283200" y="3533775"/>
          <p14:tracePt t="34443" x="5297488" y="3541713"/>
          <p14:tracePt t="34451" x="5297488" y="3570288"/>
          <p14:tracePt t="34459" x="5311775" y="3584575"/>
          <p14:tracePt t="34467" x="5319713" y="3592513"/>
          <p14:tracePt t="34475" x="5334000" y="3606800"/>
          <p14:tracePt t="34482" x="5348288" y="3635375"/>
          <p14:tracePt t="34491" x="5362575" y="3635375"/>
          <p14:tracePt t="34499" x="5362575" y="3643313"/>
          <p14:tracePt t="34508" x="5370513" y="3657600"/>
          <p14:tracePt t="34515" x="5370513" y="3671888"/>
          <p14:tracePt t="34524" x="5384800" y="3686175"/>
          <p14:tracePt t="34532" x="5399088" y="3694113"/>
          <p14:tracePt t="34540" x="5413375" y="3708400"/>
          <p14:tracePt t="34548" x="5413375" y="3722688"/>
          <p14:tracePt t="34557" x="5421313" y="3736975"/>
          <p14:tracePt t="34564" x="5435600" y="3744913"/>
          <p14:tracePt t="34572" x="5449888" y="3744913"/>
          <p14:tracePt t="34581" x="5464175" y="3759200"/>
          <p14:tracePt t="34589" x="5472113" y="3773488"/>
          <p14:tracePt t="34597" x="5472113" y="3787775"/>
          <p14:tracePt t="34605" x="5486400" y="3787775"/>
          <p14:tracePt t="34613" x="5500688" y="3787775"/>
          <p14:tracePt t="34621" x="5514975" y="3795713"/>
          <p14:tracePt t="34630" x="5522913" y="3795713"/>
          <p14:tracePt t="34637" x="5537200" y="3810000"/>
          <p14:tracePt t="34646" x="5551488" y="3810000"/>
          <p14:tracePt t="34653" x="5565775" y="3824288"/>
          <p14:tracePt t="34668" x="5573713" y="3824288"/>
          <p14:tracePt t="34677" x="5588000" y="3838575"/>
          <p14:tracePt t="34685" x="5616575" y="3838575"/>
          <p14:tracePt t="34694" x="5624513" y="3838575"/>
          <p14:tracePt t="34702" x="5638800" y="3846513"/>
          <p14:tracePt t="34710" x="5653088" y="3846513"/>
          <p14:tracePt t="34718" x="5667375" y="3846513"/>
          <p14:tracePt t="34725" x="5675313" y="3846513"/>
          <p14:tracePt t="34734" x="5703888" y="3846513"/>
          <p14:tracePt t="34742" x="5718175" y="3846513"/>
          <p14:tracePt t="34749" x="5726113" y="3846513"/>
          <p14:tracePt t="34757" x="5740400" y="3846513"/>
          <p14:tracePt t="34765" x="5754688" y="3846513"/>
          <p14:tracePt t="34773" x="5776913" y="3846513"/>
          <p14:tracePt t="34782" x="5791200" y="3846513"/>
          <p14:tracePt t="34789" x="5805488" y="3846513"/>
          <p14:tracePt t="34798" x="5819775" y="3846513"/>
          <p14:tracePt t="34806" x="5842000" y="3846513"/>
          <p14:tracePt t="34815" x="5856288" y="3846513"/>
          <p14:tracePt t="34823" x="5870575" y="3846513"/>
          <p14:tracePt t="34831" x="5892800" y="3846513"/>
          <p14:tracePt t="34839" x="5921375" y="3846513"/>
          <p14:tracePt t="34848" x="5929313" y="3846513"/>
          <p14:tracePt t="34856" x="5943600" y="3846513"/>
          <p14:tracePt t="34864" x="5972175" y="3846513"/>
          <p14:tracePt t="34871" x="5980113" y="3846513"/>
          <p14:tracePt t="34881" x="5994400" y="3846513"/>
          <p14:tracePt t="34887" x="6008688" y="3846513"/>
          <p14:tracePt t="34898" x="6022975" y="3846513"/>
          <p14:tracePt t="34903" x="6030913" y="3846513"/>
          <p14:tracePt t="34918" x="6045200" y="3846513"/>
          <p14:tracePt t="34943" x="6059488" y="3846513"/>
          <p14:tracePt t="35031" x="6073775" y="3846513"/>
          <p14:tracePt t="35363" x="6059488" y="3846513"/>
          <p14:tracePt t="35371" x="6045200" y="3846513"/>
          <p14:tracePt t="35380" x="6030913" y="3846513"/>
          <p14:tracePt t="35388" x="6022975" y="3846513"/>
          <p14:tracePt t="35396" x="6008688" y="3846513"/>
          <p14:tracePt t="35404" x="5994400" y="3860800"/>
          <p14:tracePt t="35419" x="5980113" y="3860800"/>
          <p14:tracePt t="35435" x="5972175" y="3860800"/>
          <p14:tracePt t="35444" x="5957888" y="3860800"/>
          <p14:tracePt t="35459" x="5943600" y="3860800"/>
          <p14:tracePt t="35476" x="5929313" y="3860800"/>
          <p14:tracePt t="35485" x="5921375" y="3860800"/>
          <p14:tracePt t="35494" x="5892800" y="3860800"/>
          <p14:tracePt t="35502" x="5878513" y="3875088"/>
          <p14:tracePt t="35509" x="5856288" y="3889375"/>
          <p14:tracePt t="35526" x="5842000" y="3889375"/>
          <p14:tracePt t="35532" x="5819775" y="3897313"/>
          <p14:tracePt t="35538" x="5791200" y="3911600"/>
          <p14:tracePt t="35548" x="5768975" y="3925888"/>
          <p14:tracePt t="35556" x="5740400" y="3940175"/>
          <p14:tracePt t="35564" x="5726113" y="3948113"/>
          <p14:tracePt t="35567" x="5703888" y="3962400"/>
          <p14:tracePt t="35575" x="5689600" y="3976688"/>
          <p14:tracePt t="35583" x="5675313" y="3990975"/>
          <p14:tracePt t="35591" x="5653088" y="3998913"/>
          <p14:tracePt t="35600" x="5638800" y="4013200"/>
          <p14:tracePt t="35608" x="5638800" y="4027488"/>
          <p14:tracePt t="35617" x="5616575" y="4041775"/>
          <p14:tracePt t="35626" x="5602288" y="4049713"/>
          <p14:tracePt t="35635" x="5602288" y="4064000"/>
          <p14:tracePt t="35642" x="5588000" y="4092575"/>
          <p14:tracePt t="35651" x="5573713" y="4100513"/>
          <p14:tracePt t="35659" x="5565775" y="4114800"/>
          <p14:tracePt t="35668" x="5551488" y="4129088"/>
          <p14:tracePt t="35677" x="5551488" y="4151313"/>
          <p14:tracePt t="35685" x="5537200" y="4165600"/>
          <p14:tracePt t="35695" x="5522913" y="4194175"/>
          <p14:tracePt t="35703" x="5522913" y="4202113"/>
          <p14:tracePt t="35705" x="5514975" y="4216400"/>
          <p14:tracePt t="35714" x="5514975" y="4230688"/>
          <p14:tracePt t="35722" x="5514975" y="4244975"/>
          <p14:tracePt t="35731" x="5500688" y="4267200"/>
          <p14:tracePt t="35746" x="5500688" y="4295775"/>
          <p14:tracePt t="35752" x="5500688" y="4303713"/>
          <p14:tracePt t="35759" x="5486400" y="4332288"/>
          <p14:tracePt t="35767" x="5486400" y="4346575"/>
          <p14:tracePt t="35776" x="5486400" y="4368800"/>
          <p14:tracePt t="35784" x="5486400" y="4383088"/>
          <p14:tracePt t="35792" x="5486400" y="4405313"/>
          <p14:tracePt t="35800" x="5486400" y="4419600"/>
          <p14:tracePt t="35808" x="5486400" y="4448175"/>
          <p14:tracePt t="35817" x="5486400" y="4456113"/>
          <p14:tracePt t="35824" x="5486400" y="4470400"/>
          <p14:tracePt t="35832" x="5486400" y="4484688"/>
          <p14:tracePt t="35841" x="5486400" y="4498975"/>
          <p14:tracePt t="35848" x="5486400" y="4521200"/>
          <p14:tracePt t="35857" x="5486400" y="4535488"/>
          <p14:tracePt t="35865" x="5486400" y="4549775"/>
          <p14:tracePt t="35880" x="5486400" y="4572000"/>
          <p14:tracePt t="35889" x="5500688" y="4586288"/>
          <p14:tracePt t="35899" x="5500688" y="4608513"/>
          <p14:tracePt t="35905" x="5514975" y="4622800"/>
          <p14:tracePt t="35917" x="5514975" y="4651375"/>
          <p14:tracePt t="35921" x="5514975" y="4659313"/>
          <p14:tracePt t="35936" x="5522913" y="4687888"/>
          <p14:tracePt t="35937" x="5522913" y="4702175"/>
          <p14:tracePt t="35947" x="5537200" y="4724400"/>
          <p14:tracePt t="35954" x="5537200" y="4738688"/>
          <p14:tracePt t="35965" x="5551488" y="4752975"/>
          <p14:tracePt t="35969" x="5551488" y="4775200"/>
          <p14:tracePt t="35983" x="5551488" y="4803775"/>
          <p14:tracePt t="35987" x="5565775" y="4811713"/>
          <p14:tracePt t="36001" x="5565775" y="4854575"/>
          <p14:tracePt t="36001" x="5565775" y="4862513"/>
          <p14:tracePt t="36011" x="5573713" y="4913313"/>
          <p14:tracePt t="36019" x="5573713" y="4941888"/>
          <p14:tracePt t="36029" x="5573713" y="4956175"/>
          <p14:tracePt t="36034" x="5588000" y="4978400"/>
          <p14:tracePt t="36042" x="5588000" y="5006975"/>
          <p14:tracePt t="36050" x="5588000" y="5029200"/>
          <p14:tracePt t="36059" x="5588000" y="5065713"/>
          <p14:tracePt t="36066" x="5602288" y="5094288"/>
          <p14:tracePt t="36074" x="5602288" y="5108575"/>
          <p14:tracePt t="36083" x="5602288" y="5130800"/>
          <p14:tracePt t="36091" x="5602288" y="5145088"/>
          <p14:tracePt t="36098" x="5602288" y="5159375"/>
          <p14:tracePt t="36107" x="5602288" y="5167313"/>
          <p14:tracePt t="36115" x="5616575" y="5181600"/>
          <p14:tracePt t="36123" x="5616575" y="5195888"/>
          <p14:tracePt t="36132" x="5616575" y="5210175"/>
          <p14:tracePt t="36139" x="5624513" y="5210175"/>
          <p14:tracePt t="36154" x="5624513" y="5218113"/>
          <p14:tracePt t="36178" x="5624513" y="5232400"/>
          <p14:tracePt t="36211" x="5624513" y="5246688"/>
          <p14:tracePt t="36251" x="5624513" y="5260975"/>
          <p14:tracePt t="36740" x="5624513" y="5283200"/>
          <p14:tracePt t="36749" x="5624513" y="5319713"/>
          <p14:tracePt t="36757" x="5624513" y="5348288"/>
          <p14:tracePt t="36766" x="5624513" y="5362575"/>
          <p14:tracePt t="36774" x="5616575" y="5399088"/>
          <p14:tracePt t="36782" x="5616575" y="5421313"/>
          <p14:tracePt t="36790" x="5616575" y="5464175"/>
          <p14:tracePt t="36799" x="5616575" y="5472113"/>
          <p14:tracePt t="36806" x="5616575" y="5500688"/>
          <p14:tracePt t="36815" x="5616575" y="5514975"/>
          <p14:tracePt t="36822" x="5616575" y="5522913"/>
          <p14:tracePt t="36831" x="5616575" y="5537200"/>
          <p14:tracePt t="36845" x="5616575" y="5551488"/>
          <p14:tracePt t="36854" x="5624513" y="5551488"/>
          <p14:tracePt t="36869" x="5624513" y="5565775"/>
          <p14:tracePt t="36901" x="5638800" y="5565775"/>
          <p14:tracePt t="36925" x="5653088" y="5565775"/>
          <p14:tracePt t="36942" x="5667375" y="5565775"/>
          <p14:tracePt t="36950" x="5675313" y="5565775"/>
          <p14:tracePt t="36959" x="5689600" y="5551488"/>
          <p14:tracePt t="36967" x="5718175" y="5551488"/>
          <p14:tracePt t="36975" x="5726113" y="5551488"/>
          <p14:tracePt t="36984" x="5754688" y="5537200"/>
          <p14:tracePt t="36992" x="5776913" y="5537200"/>
          <p14:tracePt t="37001" x="5805488" y="5522913"/>
          <p14:tracePt t="37009" x="5819775" y="5522913"/>
          <p14:tracePt t="37016" x="5856288" y="5522913"/>
          <p14:tracePt t="37024" x="5878513" y="5514975"/>
          <p14:tracePt t="37032" x="5892800" y="5514975"/>
          <p14:tracePt t="37040" x="5921375" y="5514975"/>
          <p14:tracePt t="37048" x="5943600" y="5500688"/>
          <p14:tracePt t="37056" x="5972175" y="5500688"/>
          <p14:tracePt t="37064" x="5980113" y="5486400"/>
          <p14:tracePt t="37072" x="6008688" y="5472113"/>
          <p14:tracePt t="37080" x="6022975" y="5472113"/>
          <p14:tracePt t="37089" x="6030913" y="5472113"/>
          <p14:tracePt t="37097" x="6059488" y="5464175"/>
          <p14:tracePt t="37104" x="6073775" y="5464175"/>
          <p14:tracePt t="37114" x="6081713" y="5464175"/>
          <p14:tracePt t="37120" x="6096000" y="5464175"/>
          <p14:tracePt t="37131" x="6110288" y="5464175"/>
          <p14:tracePt t="37136" x="6124575" y="5464175"/>
          <p14:tracePt t="37148" x="6132513" y="5464175"/>
          <p14:tracePt t="37153" x="6146800" y="5464175"/>
          <p14:tracePt t="37168" x="6161088" y="5464175"/>
          <p14:tracePt t="37184" x="6175375" y="5464175"/>
          <p14:tracePt t="37201" x="6183313" y="5464175"/>
          <p14:tracePt t="37214" x="6197600" y="5464175"/>
          <p14:tracePt t="37221" x="6211888" y="5464175"/>
          <p14:tracePt t="37230" x="6226175" y="5464175"/>
          <p14:tracePt t="37237" x="6234113" y="5464175"/>
          <p14:tracePt t="37251" x="6248400" y="5464175"/>
          <p14:tracePt t="37259" x="6262688" y="5464175"/>
          <p14:tracePt t="37266" x="6262688" y="5472113"/>
          <p14:tracePt t="37274" x="6276975" y="5472113"/>
          <p14:tracePt t="37297" x="6284913" y="5472113"/>
          <p14:tracePt t="37353" x="6299200" y="5472113"/>
          <p14:tracePt t="37378" x="6299200" y="5464175"/>
          <p14:tracePt t="38106" x="6299200" y="5449888"/>
          <p14:tracePt t="38114" x="6299200" y="5435600"/>
          <p14:tracePt t="38122" x="6299200" y="5421313"/>
          <p14:tracePt t="38131" x="6299200" y="5413375"/>
          <p14:tracePt t="38138" x="6299200" y="5399088"/>
          <p14:tracePt t="38146" x="6299200" y="5384800"/>
          <p14:tracePt t="38154" x="6299200" y="5370513"/>
          <p14:tracePt t="38162" x="6299200" y="5362575"/>
          <p14:tracePt t="38170" x="6299200" y="5348288"/>
          <p14:tracePt t="38179" x="6299200" y="5334000"/>
          <p14:tracePt t="38187" x="6299200" y="5311775"/>
          <p14:tracePt t="38195" x="6299200" y="5297488"/>
          <p14:tracePt t="38203" x="6299200" y="5283200"/>
          <p14:tracePt t="38211" x="6299200" y="5268913"/>
          <p14:tracePt t="38219" x="6313488" y="5246688"/>
          <p14:tracePt t="38228" x="6313488" y="5218113"/>
          <p14:tracePt t="38235" x="6327775" y="5210175"/>
          <p14:tracePt t="38244" x="6327775" y="5181600"/>
          <p14:tracePt t="38252" x="6327775" y="5159375"/>
          <p14:tracePt t="38259" x="6335713" y="5145088"/>
          <p14:tracePt t="38268" x="6335713" y="5116513"/>
          <p14:tracePt t="38276" x="6335713" y="5094288"/>
          <p14:tracePt t="38284" x="6350000" y="5065713"/>
          <p14:tracePt t="38292" x="6350000" y="5043488"/>
          <p14:tracePt t="38300" x="6350000" y="5029200"/>
          <p14:tracePt t="38308" x="6364288" y="5006975"/>
          <p14:tracePt t="38316" x="6364288" y="4992688"/>
          <p14:tracePt t="38324" x="6364288" y="4964113"/>
          <p14:tracePt t="38332" x="6378575" y="4941888"/>
          <p14:tracePt t="38341" x="6378575" y="4913313"/>
          <p14:tracePt t="38349" x="6386513" y="4905375"/>
          <p14:tracePt t="38358" x="6386513" y="4862513"/>
          <p14:tracePt t="38366" x="6400800" y="4840288"/>
          <p14:tracePt t="38373" x="6400800" y="4811713"/>
          <p14:tracePt t="38381" x="6415088" y="4775200"/>
          <p14:tracePt t="38389" x="6429375" y="4752975"/>
          <p14:tracePt t="38397" x="6429375" y="4724400"/>
          <p14:tracePt t="38406" x="6437313" y="4702175"/>
          <p14:tracePt t="38413" x="6451600" y="4673600"/>
          <p14:tracePt t="38421" x="6451600" y="4637088"/>
          <p14:tracePt t="38430" x="6451600" y="4622800"/>
          <p14:tracePt t="38437" x="6465888" y="4608513"/>
          <p14:tracePt t="38448" x="6465888" y="4586288"/>
          <p14:tracePt t="38455" x="6465888" y="4572000"/>
          <p14:tracePt t="38463" x="6465888" y="4557713"/>
          <p14:tracePt t="38478" x="6465888" y="4549775"/>
          <p14:tracePt t="38486" x="6465888" y="4535488"/>
          <p14:tracePt t="38495" x="6465888" y="4521200"/>
          <p14:tracePt t="38509" x="6465888" y="4506913"/>
          <p14:tracePt t="38525" x="6465888" y="4498975"/>
          <p14:tracePt t="39237" x="6465888" y="4484688"/>
          <p14:tracePt t="39246" x="6465888" y="4456113"/>
          <p14:tracePt t="39253" x="6465888" y="4448175"/>
          <p14:tracePt t="39262" x="6465888" y="4419600"/>
          <p14:tracePt t="39269" x="6451600" y="4397375"/>
          <p14:tracePt t="39279" x="6451600" y="4368800"/>
          <p14:tracePt t="39286" x="6437313" y="4354513"/>
          <p14:tracePt t="39295" x="6437313" y="4332288"/>
          <p14:tracePt t="39302" x="6429375" y="4303713"/>
          <p14:tracePt t="39311" x="6429375" y="4295775"/>
          <p14:tracePt t="39318" x="6429375" y="4267200"/>
          <p14:tracePt t="39327" x="6429375" y="4252913"/>
          <p14:tracePt t="39334" x="6429375" y="4230688"/>
          <p14:tracePt t="39343" x="6415088" y="4216400"/>
          <p14:tracePt t="39351" x="6415088" y="4202113"/>
          <p14:tracePt t="39359" x="6415088" y="4194175"/>
          <p14:tracePt t="39374" x="6415088" y="4179888"/>
          <p14:tracePt t="39382" x="6415088" y="4165600"/>
          <p14:tracePt t="39407" x="6400800" y="4151313"/>
          <p14:tracePt t="39431" x="6386513" y="4143375"/>
          <p14:tracePt t="39446" x="6386513" y="4129088"/>
          <p14:tracePt t="39463" x="6378575" y="4129088"/>
          <p14:tracePt t="39472" x="6378575" y="4114800"/>
          <p14:tracePt t="39487" x="6364288" y="4114800"/>
          <p14:tracePt t="39495" x="6350000" y="4100513"/>
          <p14:tracePt t="39512" x="6335713" y="4100513"/>
          <p14:tracePt t="39520" x="6327775" y="4100513"/>
          <p14:tracePt t="39536" x="6313488" y="4100513"/>
          <p14:tracePt t="39552" x="6299200" y="4100513"/>
          <p14:tracePt t="39561" x="6284913" y="4100513"/>
          <p14:tracePt t="39569" x="6276975" y="4100513"/>
          <p14:tracePt t="39577" x="6248400" y="4114800"/>
          <p14:tracePt t="39585" x="6234113" y="4114800"/>
          <p14:tracePt t="39594" x="6226175" y="4114800"/>
          <p14:tracePt t="39601" x="6197600" y="4114800"/>
          <p14:tracePt t="39609" x="6183313" y="4114800"/>
          <p14:tracePt t="39617" x="6175375" y="4114800"/>
          <p14:tracePt t="39625" x="6146800" y="4114800"/>
          <p14:tracePt t="39633" x="6132513" y="4114800"/>
          <p14:tracePt t="39641" x="6124575" y="4114800"/>
          <p14:tracePt t="39649" x="6110288" y="4114800"/>
          <p14:tracePt t="39657" x="6096000" y="4114800"/>
          <p14:tracePt t="39665" x="6081713" y="4114800"/>
          <p14:tracePt t="39674" x="6059488" y="4114800"/>
          <p14:tracePt t="39682" x="6030913" y="4114800"/>
          <p14:tracePt t="39690" x="6008688" y="4114800"/>
          <p14:tracePt t="39698" x="5980113" y="4100513"/>
          <p14:tracePt t="39706" x="5943600" y="4100513"/>
          <p14:tracePt t="39714" x="5907088" y="4092575"/>
          <p14:tracePt t="39722" x="5870575" y="4064000"/>
          <p14:tracePt t="39731" x="5827713" y="4049713"/>
          <p14:tracePt t="39739" x="5805488" y="4041775"/>
          <p14:tracePt t="39747" x="5776913" y="4027488"/>
          <p14:tracePt t="39755" x="5754688" y="4013200"/>
          <p14:tracePt t="39763" x="5726113" y="3998913"/>
          <p14:tracePt t="39771" x="5718175" y="3990975"/>
          <p14:tracePt t="39780" x="5689600" y="3976688"/>
          <p14:tracePt t="39795" x="5675313" y="3962400"/>
          <p14:tracePt t="39811" x="5667375" y="3948113"/>
          <p14:tracePt t="39868" x="5653088" y="3948113"/>
          <p14:tracePt t="40393" x="5638800" y="3948113"/>
          <p14:tracePt t="40401" x="5624513" y="3948113"/>
          <p14:tracePt t="40409" x="5602288" y="3962400"/>
          <p14:tracePt t="40417" x="5588000" y="3976688"/>
          <p14:tracePt t="40425" x="5573713" y="3998913"/>
          <p14:tracePt t="40433" x="5565775" y="4013200"/>
          <p14:tracePt t="40442" x="5551488" y="4027488"/>
          <p14:tracePt t="40450" x="5537200" y="4041775"/>
          <p14:tracePt t="40458" x="5522913" y="4049713"/>
          <p14:tracePt t="40466" x="5514975" y="4064000"/>
          <p14:tracePt t="40474" x="5486400" y="4092575"/>
          <p14:tracePt t="40482" x="5472113" y="4100513"/>
          <p14:tracePt t="40490" x="5464175" y="4114800"/>
          <p14:tracePt t="40498" x="5464175" y="4129088"/>
          <p14:tracePt t="40506" x="5449888" y="4143375"/>
          <p14:tracePt t="40514" x="5435600" y="4151313"/>
          <p14:tracePt t="40522" x="5435600" y="4165600"/>
          <p14:tracePt t="40531" x="5421313" y="4179888"/>
          <p14:tracePt t="40538" x="5421313" y="4194175"/>
          <p14:tracePt t="40547" x="5421313" y="4202113"/>
          <p14:tracePt t="40554" x="5421313" y="4216400"/>
          <p14:tracePt t="40563" x="5421313" y="4230688"/>
          <p14:tracePt t="40571" x="5421313" y="4244975"/>
          <p14:tracePt t="40580" x="5421313" y="4252913"/>
          <p14:tracePt t="40587" x="5421313" y="4267200"/>
          <p14:tracePt t="40596" x="5421313" y="4281488"/>
          <p14:tracePt t="40604" x="5421313" y="4295775"/>
          <p14:tracePt t="40612" x="5421313" y="4303713"/>
          <p14:tracePt t="40627" x="5435600" y="4318000"/>
          <p14:tracePt t="40635" x="5435600" y="4332288"/>
          <p14:tracePt t="40651" x="5435600" y="4346575"/>
          <p14:tracePt t="40659" x="5435600" y="4354513"/>
          <p14:tracePt t="40675" x="5435600" y="4368800"/>
          <p14:tracePt t="40691" x="5435600" y="4383088"/>
          <p14:tracePt t="40715" x="5435600" y="4397375"/>
          <p14:tracePt t="40748" x="5435600" y="4405313"/>
          <p14:tracePt t="40789" x="5435600" y="4419600"/>
          <p14:tracePt t="40878" x="5449888" y="4419600"/>
          <p14:tracePt t="40895" x="5449888" y="4433888"/>
          <p14:tracePt t="41015" x="5464175" y="4433888"/>
          <p14:tracePt t="41055" x="5472113" y="4433888"/>
          <p14:tracePt t="41088" x="5486400" y="4433888"/>
          <p14:tracePt t="41168" x="5500688" y="4433888"/>
          <p14:tracePt t="41225" x="5514975" y="4433888"/>
          <p14:tracePt t="41298" x="5522913" y="4433888"/>
          <p14:tracePt t="41346" x="5537200" y="4433888"/>
          <p14:tracePt t="41435" x="5551488" y="4433888"/>
          <p14:tracePt t="41451" x="5551488" y="4419600"/>
          <p14:tracePt t="41467" x="5565775" y="4419600"/>
          <p14:tracePt t="41491" x="5565775" y="4405313"/>
          <p14:tracePt t="41500" x="5573713" y="4405313"/>
          <p14:tracePt t="41532" x="5588000" y="4405313"/>
          <p14:tracePt t="41572" x="5588000" y="4397375"/>
          <p14:tracePt t="41581" x="5602288" y="4397375"/>
          <p14:tracePt t="41605" x="5616575" y="4397375"/>
          <p14:tracePt t="41629" x="5624513" y="4383088"/>
          <p14:tracePt t="41661" x="5638800" y="4383088"/>
          <p14:tracePt t="41685" x="5653088" y="4383088"/>
          <p14:tracePt t="41710" x="5667375" y="4383088"/>
          <p14:tracePt t="41718" x="5667375" y="4368800"/>
          <p14:tracePt t="41726" x="5675313" y="4368800"/>
          <p14:tracePt t="41742" x="5689600" y="4368800"/>
          <p14:tracePt t="41758" x="5703888" y="4368800"/>
          <p14:tracePt t="41790" x="5718175" y="4368800"/>
          <p14:tracePt t="41806" x="5718175" y="4354513"/>
          <p14:tracePt t="41818" x="5726113" y="4354513"/>
          <p14:tracePt t="41822" x="5740400" y="4354513"/>
          <p14:tracePt t="41839" x="5754688" y="4354513"/>
          <p14:tracePt t="41855" x="5768975" y="4354513"/>
          <p14:tracePt t="41871" x="5768975" y="4346575"/>
          <p14:tracePt t="41880" x="5776913" y="4346575"/>
          <p14:tracePt t="41903" x="5791200" y="4346575"/>
          <p14:tracePt t="41919" x="5805488" y="4346575"/>
          <p14:tracePt t="41935" x="5819775" y="4346575"/>
          <p14:tracePt t="41945" x="5827713" y="4346575"/>
          <p14:tracePt t="41961" x="5842000" y="4346575"/>
          <p14:tracePt t="41969" x="5856288" y="4346575"/>
          <p14:tracePt t="41976" x="5870575" y="4346575"/>
          <p14:tracePt t="41992" x="5878513" y="4346575"/>
          <p14:tracePt t="42001" x="5892800" y="4346575"/>
          <p14:tracePt t="42009" x="5907088" y="4346575"/>
          <p14:tracePt t="42017" x="5921375" y="4346575"/>
          <p14:tracePt t="42025" x="5929313" y="4346575"/>
          <p14:tracePt t="42033" x="5943600" y="4346575"/>
          <p14:tracePt t="42041" x="5957888" y="4346575"/>
          <p14:tracePt t="42056" x="5972175" y="4332288"/>
          <p14:tracePt t="42065" x="5980113" y="4332288"/>
          <p14:tracePt t="42080" x="5994400" y="4332288"/>
          <p14:tracePt t="42089" x="6008688" y="4332288"/>
          <p14:tracePt t="42114" x="6022975" y="4332288"/>
          <p14:tracePt t="42130" x="6030913" y="4332288"/>
          <p14:tracePt t="42146" x="6045200" y="4332288"/>
          <p14:tracePt t="42170" x="6059488" y="4332288"/>
          <p14:tracePt t="42186" x="6073775" y="4332288"/>
          <p14:tracePt t="42202" x="6081713" y="4332288"/>
          <p14:tracePt t="42211" x="6096000" y="4332288"/>
          <p14:tracePt t="42227" x="6110288" y="4332288"/>
          <p14:tracePt t="42242" x="6124575" y="4332288"/>
          <p14:tracePt t="42251" x="6132513" y="4332288"/>
          <p14:tracePt t="42267" x="6146800" y="4332288"/>
          <p14:tracePt t="42283" x="6161088" y="4332288"/>
          <p14:tracePt t="42299" x="6175375" y="4332288"/>
          <p14:tracePt t="42308" x="6183313" y="4332288"/>
          <p14:tracePt t="42323" x="6197600" y="4332288"/>
          <p14:tracePt t="42332" x="6211888" y="4332288"/>
          <p14:tracePt t="42347" x="6226175" y="4332288"/>
          <p14:tracePt t="42356" x="6234113" y="4332288"/>
          <p14:tracePt t="42365" x="6248400" y="4332288"/>
          <p14:tracePt t="42379" x="6262688" y="4332288"/>
          <p14:tracePt t="42396" x="6276975" y="4332288"/>
          <p14:tracePt t="42413" x="6284913" y="4332288"/>
          <p14:tracePt t="42422" x="6299200" y="4332288"/>
          <p14:tracePt t="42436" x="6313488" y="4332288"/>
          <p14:tracePt t="42445" x="6327775" y="4332288"/>
          <p14:tracePt t="42453" x="6335713" y="4332288"/>
          <p14:tracePt t="42469" x="6350000" y="4332288"/>
          <p14:tracePt t="42485" x="6364288" y="4332288"/>
          <p14:tracePt t="42501" x="6378575" y="4332288"/>
          <p14:tracePt t="42518" x="6386513" y="4318000"/>
          <p14:tracePt t="42542" x="6400800" y="4318000"/>
          <p14:tracePt t="42869" x="6378575" y="4318000"/>
          <p14:tracePt t="42879" x="6364288" y="4318000"/>
          <p14:tracePt t="42885" x="6335713" y="4318000"/>
          <p14:tracePt t="42895" x="6313488" y="4332288"/>
          <p14:tracePt t="42901" x="6299200" y="4332288"/>
          <p14:tracePt t="42909" x="6276975" y="4332288"/>
          <p14:tracePt t="42917" x="6262688" y="4346575"/>
          <p14:tracePt t="42925" x="6248400" y="4346575"/>
          <p14:tracePt t="42934" x="6234113" y="4346575"/>
          <p14:tracePt t="42944" x="6226175" y="4346575"/>
          <p14:tracePt t="42949" x="6197600" y="4346575"/>
          <p14:tracePt t="42958" x="6183313" y="4346575"/>
          <p14:tracePt t="42966" x="6175375" y="4346575"/>
          <p14:tracePt t="42974" x="6146800" y="4346575"/>
          <p14:tracePt t="42982" x="6132513" y="4354513"/>
          <p14:tracePt t="42991" x="6110288" y="4354513"/>
          <p14:tracePt t="42999" x="6096000" y="4354513"/>
          <p14:tracePt t="43007" x="6081713" y="4354513"/>
          <p14:tracePt t="43015" x="6059488" y="4354513"/>
          <p14:tracePt t="43023" x="6045200" y="4354513"/>
          <p14:tracePt t="43031" x="6030913" y="4354513"/>
          <p14:tracePt t="43039" x="6022975" y="4354513"/>
          <p14:tracePt t="43047" x="6008688" y="4354513"/>
          <p14:tracePt t="43055" x="5994400" y="4354513"/>
          <p14:tracePt t="43070" x="5980113" y="4354513"/>
          <p14:tracePt t="43079" x="5957888" y="4354513"/>
          <p14:tracePt t="43087" x="5943600" y="4354513"/>
          <p14:tracePt t="43095" x="5929313" y="4354513"/>
          <p14:tracePt t="43103" x="5921375" y="4354513"/>
          <p14:tracePt t="43112" x="5907088" y="4354513"/>
          <p14:tracePt t="43119" x="5892800" y="4354513"/>
          <p14:tracePt t="43135" x="5878513" y="4354513"/>
          <p14:tracePt t="43145" x="5870575" y="4354513"/>
          <p14:tracePt t="43168" x="5856288" y="4354513"/>
          <p14:tracePt t="43192" x="5842000" y="4354513"/>
          <p14:tracePt t="43208" x="5827713" y="4354513"/>
          <p14:tracePt t="43225" x="5827713" y="4346575"/>
          <p14:tracePt t="43233" x="5819775" y="4346575"/>
          <p14:tracePt t="43264" x="5805488" y="4346575"/>
          <p14:tracePt t="43378" x="5791200" y="4346575"/>
          <p14:tracePt t="43401" x="5791200" y="4332288"/>
          <p14:tracePt t="43417" x="5776913" y="4332288"/>
          <p14:tracePt t="43442" x="5768975" y="4332288"/>
          <p14:tracePt t="43466" x="5768975" y="4318000"/>
          <p14:tracePt t="43482" x="5754688" y="4318000"/>
          <p14:tracePt t="43595" x="5754688" y="4303713"/>
          <p14:tracePt t="43644" x="5754688" y="4295775"/>
          <p14:tracePt t="43660" x="5754688" y="4281488"/>
          <p14:tracePt t="43676" x="5754688" y="4267200"/>
          <p14:tracePt t="43708" x="5754688" y="4252913"/>
          <p14:tracePt t="43724" x="5754688" y="4244975"/>
          <p14:tracePt t="43749" x="5754688" y="4230688"/>
          <p14:tracePt t="43758" x="5754688" y="4216400"/>
          <p14:tracePt t="43773" x="5754688" y="4202113"/>
          <p14:tracePt t="43805" x="5768975" y="4194175"/>
          <p14:tracePt t="43846" x="5768975" y="4179888"/>
          <p14:tracePt t="43870" x="5768975" y="4165600"/>
          <p14:tracePt t="43902" x="5768975" y="4151313"/>
          <p14:tracePt t="43935" x="5768975" y="4143375"/>
          <p14:tracePt t="43959" x="5768975" y="4129088"/>
          <p14:tracePt t="43975" x="5768975" y="4114800"/>
          <p14:tracePt t="44000" x="5768975" y="4100513"/>
          <p14:tracePt t="44015" x="5768975" y="4092575"/>
          <p14:tracePt t="44040" x="5768975" y="4078288"/>
          <p14:tracePt t="44056" x="5768975" y="4064000"/>
          <p14:tracePt t="44072" x="5768975" y="4049713"/>
          <p14:tracePt t="44082" x="5768975" y="4041775"/>
          <p14:tracePt t="44096" x="5768975" y="4027488"/>
          <p14:tracePt t="44105" x="5768975" y="4013200"/>
          <p14:tracePt t="44116" x="5768975" y="3998913"/>
          <p14:tracePt t="44121" x="5768975" y="3976688"/>
          <p14:tracePt t="44134" x="5768975" y="3962400"/>
          <p14:tracePt t="44145" x="5768975" y="3948113"/>
          <p14:tracePt t="44154" x="5776913" y="3940175"/>
          <p14:tracePt t="44165" x="5776913" y="3925888"/>
          <p14:tracePt t="44177" x="5776913" y="3911600"/>
          <p14:tracePt t="44194" x="5776913" y="3897313"/>
          <p14:tracePt t="44218" x="5776913" y="3889375"/>
          <p14:tracePt t="44242" x="5776913" y="3875088"/>
          <p14:tracePt t="44258" x="5791200" y="3860800"/>
          <p14:tracePt t="44282" x="5791200" y="3846513"/>
          <p14:tracePt t="44306" x="5791200" y="3838575"/>
          <p14:tracePt t="44331" x="5791200" y="3824288"/>
          <p14:tracePt t="44371" x="5791200" y="3810000"/>
          <p14:tracePt t="44622" x="5791200" y="3824288"/>
          <p14:tracePt t="44662" x="5791200" y="3838575"/>
          <p14:tracePt t="44678" x="5791200" y="3846513"/>
          <p14:tracePt t="44687" x="5791200" y="3860800"/>
          <p14:tracePt t="44702" x="5791200" y="3875088"/>
          <p14:tracePt t="44712" x="5791200" y="3889375"/>
          <p14:tracePt t="44719" x="5791200" y="3897313"/>
          <p14:tracePt t="44735" x="5791200" y="3911600"/>
          <p14:tracePt t="44751" x="5791200" y="3925888"/>
          <p14:tracePt t="44767" x="5791200" y="3940175"/>
          <p14:tracePt t="44791" x="5791200" y="3948113"/>
          <p14:tracePt t="44800" x="5791200" y="3962400"/>
          <p14:tracePt t="44808" x="5791200" y="3976688"/>
          <p14:tracePt t="44816" x="5791200" y="3998913"/>
          <p14:tracePt t="44824" x="5791200" y="4013200"/>
          <p14:tracePt t="44832" x="5791200" y="4027488"/>
          <p14:tracePt t="44840" x="5791200" y="4049713"/>
          <p14:tracePt t="44848" x="5791200" y="4064000"/>
          <p14:tracePt t="44856" x="5791200" y="4092575"/>
          <p14:tracePt t="44865" x="5791200" y="4100513"/>
          <p14:tracePt t="44873" x="5791200" y="4114800"/>
          <p14:tracePt t="44881" x="5791200" y="4129088"/>
          <p14:tracePt t="44889" x="5791200" y="4143375"/>
          <p14:tracePt t="44912" x="5791200" y="4151313"/>
          <p14:tracePt t="44945" x="5791200" y="4165600"/>
          <p14:tracePt t="44961" x="5791200" y="4179888"/>
          <p14:tracePt t="44978" x="5791200" y="4194175"/>
          <p14:tracePt t="44986" x="5776913" y="4202113"/>
          <p14:tracePt t="45001" x="5776913" y="4216400"/>
          <p14:tracePt t="45017" x="5776913" y="4230688"/>
          <p14:tracePt t="45050" x="5776913" y="4244975"/>
          <p14:tracePt t="45082" x="5776913" y="4252913"/>
          <p14:tracePt t="45397" x="5791200" y="4252913"/>
          <p14:tracePt t="45526" x="5805488" y="4252913"/>
          <p14:tracePt t="45575" x="5819775" y="4252913"/>
          <p14:tracePt t="45607" x="5827713" y="4244975"/>
          <p14:tracePt t="45639" x="5842000" y="4244975"/>
          <p14:tracePt t="45651" x="5842000" y="4230688"/>
          <p14:tracePt t="45679" x="5842000" y="4216400"/>
          <p14:tracePt t="45704" x="5856288" y="4216400"/>
          <p14:tracePt t="45720" x="5856288" y="4202113"/>
          <p14:tracePt t="45744" x="5870575" y="4194175"/>
          <p14:tracePt t="45785" x="5870575" y="4179888"/>
          <p14:tracePt t="45809" x="5878513" y="4179888"/>
          <p14:tracePt t="45833" x="5878513" y="4165600"/>
          <p14:tracePt t="45890" x="5878513" y="4151313"/>
          <p14:tracePt t="46294" x="5878513" y="4165600"/>
          <p14:tracePt t="46302" x="5870575" y="4165600"/>
          <p14:tracePt t="46318" x="5870575" y="4179888"/>
          <p14:tracePt t="46334" x="5870575" y="4194175"/>
          <p14:tracePt t="46350" x="5870575" y="4202113"/>
          <p14:tracePt t="46360" x="5856288" y="4216400"/>
          <p14:tracePt t="46375" x="5856288" y="4230688"/>
          <p14:tracePt t="46399" x="5856288" y="4244975"/>
          <p14:tracePt t="46415" x="5856288" y="4252913"/>
          <p14:tracePt t="46439" x="5856288" y="4267200"/>
          <p14:tracePt t="46471" x="5856288" y="4281488"/>
          <p14:tracePt t="46536" x="5856288" y="4295775"/>
          <p14:tracePt t="47821" x="5842000" y="4281488"/>
          <p14:tracePt t="47833" x="5842000" y="4267200"/>
          <p14:tracePt t="47836" x="5827713" y="4252913"/>
          <p14:tracePt t="47861" x="5819775" y="4244975"/>
          <p14:tracePt t="47871" x="5805488" y="4230688"/>
          <p14:tracePt t="47883" x="5805488" y="4216400"/>
          <p14:tracePt t="47901" x="5805488" y="4202113"/>
          <p14:tracePt t="47918" x="5805488" y="4194175"/>
          <p14:tracePt t="47934" x="5805488" y="4179888"/>
          <p14:tracePt t="47945" x="5805488" y="4165600"/>
          <p14:tracePt t="47958" x="5805488" y="4151313"/>
          <p14:tracePt t="47967" x="5805488" y="4143375"/>
          <p14:tracePt t="47983" x="5805488" y="4129088"/>
          <p14:tracePt t="47999" x="5805488" y="4114800"/>
          <p14:tracePt t="48007" x="5805488" y="4100513"/>
          <p14:tracePt t="48023" x="5805488" y="4092575"/>
          <p14:tracePt t="48032" x="5819775" y="4092575"/>
          <p14:tracePt t="48040" x="5819775" y="4078288"/>
          <p14:tracePt t="48055" x="5819775" y="4064000"/>
          <p14:tracePt t="48071" x="5819775" y="4049713"/>
          <p14:tracePt t="48080" x="5827713" y="4049713"/>
          <p14:tracePt t="48088" x="5827713" y="4041775"/>
          <p14:tracePt t="48097" x="5827713" y="4027488"/>
          <p14:tracePt t="48104" x="5842000" y="4027488"/>
          <p14:tracePt t="48119" x="5842000" y="4013200"/>
          <p14:tracePt t="48226" x="5842000" y="4027488"/>
          <p14:tracePt t="48234" x="5842000" y="4041775"/>
          <p14:tracePt t="48242" x="5842000" y="4049713"/>
          <p14:tracePt t="48249" x="5842000" y="4064000"/>
          <p14:tracePt t="48258" x="5842000" y="4078288"/>
          <p14:tracePt t="48266" x="5842000" y="4092575"/>
          <p14:tracePt t="48274" x="5842000" y="4114800"/>
          <p14:tracePt t="48282" x="5842000" y="4129088"/>
          <p14:tracePt t="48290" x="5842000" y="4143375"/>
          <p14:tracePt t="48299" x="5842000" y="4151313"/>
          <p14:tracePt t="48314" x="5842000" y="4165600"/>
          <p14:tracePt t="48322" x="5842000" y="4194175"/>
          <p14:tracePt t="48330" x="5842000" y="4202113"/>
          <p14:tracePt t="48339" x="5842000" y="4216400"/>
          <p14:tracePt t="48347" x="5856288" y="4230688"/>
          <p14:tracePt t="48355" x="5856288" y="4244975"/>
          <p14:tracePt t="48364" x="5870575" y="4267200"/>
          <p14:tracePt t="48372" x="5870575" y="4281488"/>
          <p14:tracePt t="48380" x="5878513" y="4295775"/>
          <p14:tracePt t="48395" x="5892800" y="4303713"/>
          <p14:tracePt t="48418" x="5892800" y="4318000"/>
          <p14:tracePt t="48428" x="5907088" y="4318000"/>
          <p14:tracePt t="48444" x="5921375" y="4318000"/>
          <p14:tracePt t="48460" x="5929313" y="4318000"/>
          <p14:tracePt t="48476" x="5943600" y="4318000"/>
          <p14:tracePt t="48484" x="5957888" y="4318000"/>
          <p14:tracePt t="48492" x="5972175" y="4318000"/>
          <p14:tracePt t="48508" x="5980113" y="4318000"/>
          <p14:tracePt t="48531" x="5994400" y="4318000"/>
          <p14:tracePt t="48548" x="5994400" y="4303713"/>
          <p14:tracePt t="48564" x="5994400" y="4295775"/>
          <p14:tracePt t="48580" x="5994400" y="4267200"/>
          <p14:tracePt t="48589" x="5994400" y="4252913"/>
          <p14:tracePt t="48597" x="5980113" y="4244975"/>
          <p14:tracePt t="48605" x="5980113" y="4230688"/>
          <p14:tracePt t="48614" x="5972175" y="4216400"/>
          <p14:tracePt t="48622" x="5972175" y="4202113"/>
          <p14:tracePt t="48631" x="5972175" y="4194175"/>
          <p14:tracePt t="48638" x="5972175" y="4179888"/>
          <p14:tracePt t="48647" x="5957888" y="4165600"/>
          <p14:tracePt t="48662" x="5957888" y="4151313"/>
          <p14:tracePt t="48670" x="5957888" y="4143375"/>
          <p14:tracePt t="48686" x="5957888" y="4129088"/>
          <p14:tracePt t="48695" x="5943600" y="4129088"/>
          <p14:tracePt t="48702" x="5943600" y="4114800"/>
          <p14:tracePt t="48824" x="5943600" y="4129088"/>
          <p14:tracePt t="48839" x="5943600" y="4143375"/>
          <p14:tracePt t="48848" x="5943600" y="4165600"/>
          <p14:tracePt t="48856" x="5943600" y="4179888"/>
          <p14:tracePt t="48864" x="5943600" y="4194175"/>
          <p14:tracePt t="48872" x="5943600" y="4202113"/>
          <p14:tracePt t="48880" x="5943600" y="4216400"/>
          <p14:tracePt t="48888" x="5943600" y="4230688"/>
          <p14:tracePt t="48896" x="5943600" y="4244975"/>
          <p14:tracePt t="48911" x="5943600" y="4252913"/>
          <p14:tracePt t="48920" x="5957888" y="4267200"/>
          <p14:tracePt t="48936" x="5957888" y="4281488"/>
          <p14:tracePt t="48945" x="5972175" y="4281488"/>
          <p14:tracePt t="48953" x="5972175" y="4295775"/>
          <p14:tracePt t="48976" x="5972175" y="4303713"/>
          <p14:tracePt t="48984" x="5980113" y="4303713"/>
          <p14:tracePt t="49010" x="5980113" y="4318000"/>
          <p14:tracePt t="49017" x="5994400" y="4318000"/>
          <p14:tracePt t="49057" x="6008688" y="4318000"/>
          <p14:tracePt t="49130" x="6022975" y="4318000"/>
          <p14:tracePt t="49138" x="6022975" y="4303713"/>
          <p14:tracePt t="49147" x="6022975" y="4295775"/>
          <p14:tracePt t="49155" x="6030913" y="4295775"/>
          <p14:tracePt t="49164" x="6030913" y="4281488"/>
          <p14:tracePt t="49171" x="6045200" y="4267200"/>
          <p14:tracePt t="49180" x="6045200" y="4252913"/>
          <p14:tracePt t="49187" x="6059488" y="4244975"/>
          <p14:tracePt t="49197" x="6073775" y="4230688"/>
          <p14:tracePt t="49203" x="6073775" y="4216400"/>
          <p14:tracePt t="49213" x="6081713" y="4202113"/>
          <p14:tracePt t="49219" x="6081713" y="4194175"/>
          <p14:tracePt t="49234" x="6081713" y="4179888"/>
          <p14:tracePt t="49243" x="6081713" y="4165600"/>
          <p14:tracePt t="49259" x="6081713" y="4151313"/>
          <p14:tracePt t="49276" x="6081713" y="4143375"/>
          <p14:tracePt t="49284" x="6081713" y="4129088"/>
          <p14:tracePt t="49299" x="6081713" y="4114800"/>
          <p14:tracePt t="49324" x="6081713" y="4100513"/>
          <p14:tracePt t="49333" x="6073775" y="4100513"/>
          <p14:tracePt t="49428" x="6073775" y="4114800"/>
          <p14:tracePt t="49446" x="6073775" y="4129088"/>
          <p14:tracePt t="49454" x="6073775" y="4143375"/>
          <p14:tracePt t="49463" x="6073775" y="4151313"/>
          <p14:tracePt t="49470" x="6073775" y="4165600"/>
          <p14:tracePt t="49479" x="6073775" y="4179888"/>
          <p14:tracePt t="49486" x="6073775" y="4194175"/>
          <p14:tracePt t="49495" x="6073775" y="4202113"/>
          <p14:tracePt t="49502" x="6073775" y="4230688"/>
          <p14:tracePt t="49512" x="6073775" y="4244975"/>
          <p14:tracePt t="49518" x="6073775" y="4252913"/>
          <p14:tracePt t="49533" x="6073775" y="4267200"/>
          <p14:tracePt t="49542" x="6073775" y="4281488"/>
          <p14:tracePt t="49550" x="6073775" y="4295775"/>
          <p14:tracePt t="49558" x="6081713" y="4295775"/>
          <p14:tracePt t="49574" x="6096000" y="4303713"/>
          <p14:tracePt t="49590" x="6110288" y="4318000"/>
          <p14:tracePt t="49599" x="6124575" y="4318000"/>
          <p14:tracePt t="49607" x="6132513" y="4318000"/>
          <p14:tracePt t="49615" x="6146800" y="4332288"/>
          <p14:tracePt t="49623" x="6161088" y="4332288"/>
          <p14:tracePt t="49631" x="6175375" y="4332288"/>
          <p14:tracePt t="49639" x="6183313" y="4332288"/>
          <p14:tracePt t="49648" x="6197600" y="4332288"/>
          <p14:tracePt t="49656" x="6211888" y="4332288"/>
          <p14:tracePt t="49664" x="6226175" y="4332288"/>
          <p14:tracePt t="49672" x="6234113" y="4332288"/>
          <p14:tracePt t="49680" x="6248400" y="4332288"/>
          <p14:tracePt t="49688" x="6262688" y="4332288"/>
          <p14:tracePt t="49697" x="6284913" y="4332288"/>
          <p14:tracePt t="49705" x="6299200" y="4332288"/>
          <p14:tracePt t="49713" x="6313488" y="4318000"/>
          <p14:tracePt t="49721" x="6327775" y="4303713"/>
          <p14:tracePt t="49730" x="6335713" y="4303713"/>
          <p14:tracePt t="49736" x="6350000" y="4303713"/>
          <p14:tracePt t="49746" x="6364288" y="4295775"/>
          <p14:tracePt t="49752" x="6378575" y="4295775"/>
          <p14:tracePt t="49768" x="6386513" y="4295775"/>
          <p14:tracePt t="49800" x="6400800" y="4295775"/>
          <p14:tracePt t="51078" x="6415088" y="4295775"/>
          <p14:tracePt t="51085" x="6437313" y="4295775"/>
          <p14:tracePt t="51094" x="6451600" y="4303713"/>
          <p14:tracePt t="51102" x="6465888" y="4318000"/>
          <p14:tracePt t="51111" x="6488113" y="4332288"/>
          <p14:tracePt t="51118" x="6502400" y="4354513"/>
          <p14:tracePt t="51127" x="6516688" y="4354513"/>
          <p14:tracePt t="51134" x="6516688" y="4368800"/>
          <p14:tracePt t="51142" x="6530975" y="4368800"/>
          <p14:tracePt t="51150" x="6538913" y="4383088"/>
          <p14:tracePt t="51158" x="6553200" y="4397375"/>
          <p14:tracePt t="51166" x="6567488" y="4405313"/>
          <p14:tracePt t="51190" x="6581775" y="4405313"/>
          <p14:tracePt t="51206" x="6581775" y="4419600"/>
          <p14:tracePt t="51255" x="6567488" y="4419600"/>
          <p14:tracePt t="51271" x="6553200" y="4419600"/>
          <p14:tracePt t="51287" x="6538913" y="4419600"/>
          <p14:tracePt t="51295" x="6530975" y="4419600"/>
          <p14:tracePt t="51303" x="6516688" y="4419600"/>
          <p14:tracePt t="51312" x="6502400" y="4419600"/>
          <p14:tracePt t="51320" x="6488113" y="4433888"/>
          <p14:tracePt t="51329" x="6465888" y="4433888"/>
          <p14:tracePt t="51336" x="6451600" y="4433888"/>
          <p14:tracePt t="51345" x="6429375" y="4448175"/>
          <p14:tracePt t="51353" x="6400800" y="4448175"/>
          <p14:tracePt t="51361" x="6378575" y="4448175"/>
          <p14:tracePt t="51369" x="6364288" y="4448175"/>
          <p14:tracePt t="51377" x="6335713" y="4448175"/>
          <p14:tracePt t="51385" x="6313488" y="4448175"/>
          <p14:tracePt t="51400" x="6284913" y="4448175"/>
          <p14:tracePt t="51408" x="6276975" y="4448175"/>
          <p14:tracePt t="51416" x="6262688" y="4448175"/>
          <p14:tracePt t="51432" x="6248400" y="4448175"/>
          <p14:tracePt t="51440" x="6234113" y="4448175"/>
          <p14:tracePt t="51449" x="6226175" y="4448175"/>
          <p14:tracePt t="51457" x="6211888" y="4448175"/>
          <p14:tracePt t="51465" x="6197600" y="4448175"/>
          <p14:tracePt t="51473" x="6183313" y="4448175"/>
          <p14:tracePt t="51481" x="6175375" y="4448175"/>
          <p14:tracePt t="51489" x="6161088" y="4448175"/>
          <p14:tracePt t="51497" x="6146800" y="4448175"/>
          <p14:tracePt t="51505" x="6132513" y="4448175"/>
          <p14:tracePt t="51514" x="6124575" y="4448175"/>
          <p14:tracePt t="51522" x="6110288" y="4448175"/>
          <p14:tracePt t="51530" x="6096000" y="4448175"/>
          <p14:tracePt t="51538" x="6081713" y="4448175"/>
          <p14:tracePt t="51546" x="6073775" y="4448175"/>
          <p14:tracePt t="51562" x="6059488" y="4448175"/>
          <p14:tracePt t="51570" x="6045200" y="4448175"/>
          <p14:tracePt t="51579" x="6030913" y="4448175"/>
          <p14:tracePt t="51586" x="6022975" y="4448175"/>
          <p14:tracePt t="51595" x="6008688" y="4448175"/>
          <p14:tracePt t="51602" x="5980113" y="4448175"/>
          <p14:tracePt t="51611" x="5972175" y="4448175"/>
          <p14:tracePt t="51628" x="5943600" y="4448175"/>
          <p14:tracePt t="51635" x="5929313" y="4448175"/>
          <p14:tracePt t="51644" x="5921375" y="4448175"/>
          <p14:tracePt t="51651" x="5907088" y="4448175"/>
          <p14:tracePt t="51659" x="5892800" y="4448175"/>
          <p14:tracePt t="51667" x="5878513" y="4448175"/>
          <p14:tracePt t="51675" x="5870575" y="4448175"/>
          <p14:tracePt t="51683" x="5870575" y="4456113"/>
          <p14:tracePt t="51691" x="5856288" y="4456113"/>
          <p14:tracePt t="51699" x="5842000" y="4456113"/>
          <p14:tracePt t="51707" x="5827713" y="4456113"/>
          <p14:tracePt t="51715" x="5819775" y="4456113"/>
          <p14:tracePt t="51723" x="5819775" y="4470400"/>
          <p14:tracePt t="51732" x="5805488" y="4470400"/>
          <p14:tracePt t="51740" x="5791200" y="4470400"/>
          <p14:tracePt t="51748" x="5776913" y="4484688"/>
          <p14:tracePt t="51756" x="5768975" y="4484688"/>
          <p14:tracePt t="51764" x="5754688" y="4484688"/>
          <p14:tracePt t="51772" x="5740400" y="4498975"/>
          <p14:tracePt t="51788" x="5726113" y="4498975"/>
          <p14:tracePt t="51797" x="5726113" y="4506913"/>
          <p14:tracePt t="51804" x="5718175" y="4506913"/>
          <p14:tracePt t="51813" x="5703888" y="4521200"/>
          <p14:tracePt t="51829" x="5703888" y="4535488"/>
          <p14:tracePt t="51837" x="5689600" y="4535488"/>
          <p14:tracePt t="51845" x="5689600" y="4549775"/>
          <p14:tracePt t="51853" x="5675313" y="4549775"/>
          <p14:tracePt t="51862" x="5675313" y="4557713"/>
          <p14:tracePt t="51878" x="5667375" y="4572000"/>
          <p14:tracePt t="51886" x="5667375" y="4586288"/>
          <p14:tracePt t="51902" x="5653088" y="4600575"/>
          <p14:tracePt t="51911" x="5653088" y="4622800"/>
          <p14:tracePt t="51918" x="5653088" y="4637088"/>
          <p14:tracePt t="51925" x="5653088" y="4651375"/>
          <p14:tracePt t="51934" x="5638800" y="4659313"/>
          <p14:tracePt t="51943" x="5638800" y="4673600"/>
          <p14:tracePt t="51950" x="5638800" y="4702175"/>
          <p14:tracePt t="51958" x="5638800" y="4710113"/>
          <p14:tracePt t="51974" x="5638800" y="4724400"/>
          <p14:tracePt t="51982" x="5638800" y="4738688"/>
          <p14:tracePt t="51990" x="5638800" y="4752975"/>
          <p14:tracePt t="51999" x="5638800" y="4760913"/>
          <p14:tracePt t="52007" x="5624513" y="4775200"/>
          <p14:tracePt t="52015" x="5624513" y="4789488"/>
          <p14:tracePt t="52023" x="5624513" y="4803775"/>
          <p14:tracePt t="52031" x="5624513" y="4811713"/>
          <p14:tracePt t="52039" x="5624513" y="4826000"/>
          <p14:tracePt t="52047" x="5624513" y="4840288"/>
          <p14:tracePt t="52055" x="5624513" y="4862513"/>
          <p14:tracePt t="52064" x="5624513" y="4891088"/>
          <p14:tracePt t="52072" x="5624513" y="4905375"/>
          <p14:tracePt t="52080" x="5624513" y="4941888"/>
          <p14:tracePt t="52088" x="5624513" y="4964113"/>
          <p14:tracePt t="52096" x="5616575" y="4992688"/>
          <p14:tracePt t="52104" x="5616575" y="5014913"/>
          <p14:tracePt t="52113" x="5616575" y="5057775"/>
          <p14:tracePt t="52120" x="5616575" y="5080000"/>
          <p14:tracePt t="52128" x="5602288" y="5116513"/>
          <p14:tracePt t="52136" x="5602288" y="5159375"/>
          <p14:tracePt t="52145" x="5602288" y="5181600"/>
          <p14:tracePt t="52153" x="5588000" y="5210175"/>
          <p14:tracePt t="52161" x="5588000" y="5232400"/>
          <p14:tracePt t="52169" x="5573713" y="5260975"/>
          <p14:tracePt t="52178" x="5573713" y="5268913"/>
          <p14:tracePt t="52184" x="5573713" y="5283200"/>
          <p14:tracePt t="52194" x="5565775" y="5297488"/>
          <p14:tracePt t="52208" x="5565775" y="5311775"/>
          <p14:tracePt t="52657" x="5565775" y="5297488"/>
          <p14:tracePt t="52665" x="5565775" y="5268913"/>
          <p14:tracePt t="52673" x="5551488" y="5260975"/>
          <p14:tracePt t="52683" x="5551488" y="5232400"/>
          <p14:tracePt t="52690" x="5537200" y="5218113"/>
          <p14:tracePt t="52698" x="5537200" y="5195888"/>
          <p14:tracePt t="52706" x="5537200" y="5181600"/>
          <p14:tracePt t="52714" x="5522913" y="5167313"/>
          <p14:tracePt t="52722" x="5522913" y="5145088"/>
          <p14:tracePt t="52730" x="5522913" y="5130800"/>
          <p14:tracePt t="52738" x="5514975" y="5108575"/>
          <p14:tracePt t="52746" x="5514975" y="5080000"/>
          <p14:tracePt t="52754" x="5514975" y="5057775"/>
          <p14:tracePt t="52762" x="5514975" y="5043488"/>
          <p14:tracePt t="52770" x="5514975" y="5014913"/>
          <p14:tracePt t="52779" x="5500688" y="5006975"/>
          <p14:tracePt t="52786" x="5500688" y="4992688"/>
          <p14:tracePt t="52795" x="5500688" y="4978400"/>
          <p14:tracePt t="52803" x="5500688" y="4964113"/>
          <p14:tracePt t="52827" x="5500688" y="4956175"/>
          <p14:tracePt t="52995" x="5500688" y="4941888"/>
          <p14:tracePt t="53004" x="5500688" y="4927600"/>
          <p14:tracePt t="53020" x="5500688" y="4913313"/>
          <p14:tracePt t="53029" x="5500688" y="4905375"/>
          <p14:tracePt t="53037" x="5500688" y="4891088"/>
          <p14:tracePt t="53045" x="5500688" y="4876800"/>
          <p14:tracePt t="53053" x="5500688" y="4862513"/>
          <p14:tracePt t="53068" x="5500688" y="4854575"/>
          <p14:tracePt t="53078" x="5500688" y="4840288"/>
          <p14:tracePt t="53092" x="5500688" y="4826000"/>
          <p14:tracePt t="53109" x="5500688" y="4811713"/>
          <p14:tracePt t="53125" x="5500688" y="4803775"/>
          <p14:tracePt t="53230" x="5486400" y="4803775"/>
          <p14:tracePt t="53238" x="5486400" y="4811713"/>
          <p14:tracePt t="53262" x="5486400" y="4826000"/>
          <p14:tracePt t="53271" x="5486400" y="4840288"/>
          <p14:tracePt t="53279" x="5486400" y="4854575"/>
          <p14:tracePt t="53287" x="5472113" y="4854575"/>
          <p14:tracePt t="53296" x="5472113" y="4862513"/>
          <p14:tracePt t="53304" x="5472113" y="4876800"/>
          <p14:tracePt t="53313" x="5472113" y="4891088"/>
          <p14:tracePt t="53320" x="5472113" y="4905375"/>
          <p14:tracePt t="53335" x="5472113" y="4913313"/>
          <p14:tracePt t="53351" x="5472113" y="4927600"/>
          <p14:tracePt t="53361" x="5472113" y="4941888"/>
          <p14:tracePt t="53383" x="5472113" y="4956175"/>
          <p14:tracePt t="53392" x="5472113" y="4964113"/>
          <p14:tracePt t="53416" x="5472113" y="4978400"/>
          <p14:tracePt t="53424" x="5472113" y="4992688"/>
          <p14:tracePt t="53440" x="5472113" y="5006975"/>
          <p14:tracePt t="53449" x="5464175" y="5006975"/>
          <p14:tracePt t="53457" x="5464175" y="5014913"/>
          <p14:tracePt t="53472" x="5464175" y="5029200"/>
          <p14:tracePt t="53481" x="5464175" y="5043488"/>
          <p14:tracePt t="53505" x="5464175" y="5057775"/>
          <p14:tracePt t="53537" x="5464175" y="5065713"/>
          <p14:tracePt t="53601" x="5464175" y="5080000"/>
          <p14:tracePt t="53634" x="5464175" y="5094288"/>
          <p14:tracePt t="54118" x="5472113" y="5094288"/>
          <p14:tracePt t="54199" x="5486400" y="5094288"/>
          <p14:tracePt t="54232" x="5486400" y="5080000"/>
          <p14:tracePt t="54248" x="5500688" y="5080000"/>
          <p14:tracePt t="54272" x="5500688" y="5065713"/>
          <p14:tracePt t="54281" x="5514975" y="5065713"/>
          <p14:tracePt t="54304" x="5522913" y="5057775"/>
          <p14:tracePt t="54337" x="5537200" y="5057775"/>
          <p14:tracePt t="54361" x="5537200" y="5043488"/>
          <p14:tracePt t="54378" x="5551488" y="5043488"/>
          <p14:tracePt t="54394" x="5551488" y="5029200"/>
          <p14:tracePt t="54402" x="5565775" y="5029200"/>
          <p14:tracePt t="54426" x="5565775" y="5014913"/>
          <p14:tracePt t="54434" x="5573713" y="5014913"/>
          <p14:tracePt t="54466" x="5588000" y="5006975"/>
          <p14:tracePt t="54506" x="5602288" y="5006975"/>
          <p14:tracePt t="54522" x="5602288" y="4992688"/>
          <p14:tracePt t="54539" x="5616575" y="4992688"/>
          <p14:tracePt t="54555" x="5624513" y="4992688"/>
          <p14:tracePt t="54571" x="5638800" y="4978400"/>
          <p14:tracePt t="54587" x="5653088" y="4978400"/>
          <p14:tracePt t="54596" x="5667375" y="4964113"/>
          <p14:tracePt t="54605" x="5675313" y="4964113"/>
          <p14:tracePt t="54620" x="5689600" y="4964113"/>
          <p14:tracePt t="54629" x="5703888" y="4956175"/>
          <p14:tracePt t="54637" x="5718175" y="4956175"/>
          <p14:tracePt t="54652" x="5726113" y="4956175"/>
          <p14:tracePt t="54668" x="5740400" y="4956175"/>
          <p14:tracePt t="54677" x="5740400" y="4941888"/>
          <p14:tracePt t="54685" x="5754688" y="4941888"/>
          <p14:tracePt t="54700" x="5768975" y="4941888"/>
          <p14:tracePt t="54716" x="5776913" y="4941888"/>
          <p14:tracePt t="54725" x="5776913" y="4927600"/>
          <p14:tracePt t="54733" x="5791200" y="4927600"/>
          <p14:tracePt t="54749" x="5805488" y="4927600"/>
          <p14:tracePt t="54773" x="5819775" y="4927600"/>
          <p14:tracePt t="54789" x="5827713" y="4927600"/>
          <p14:tracePt t="54798" x="5827713" y="4913313"/>
          <p14:tracePt t="54813" x="5842000" y="4913313"/>
          <p14:tracePt t="54838" x="5856288" y="4913313"/>
          <p14:tracePt t="54847" x="5870575" y="4913313"/>
          <p14:tracePt t="54862" x="5878513" y="4913313"/>
          <p14:tracePt t="54878" x="5892800" y="4913313"/>
          <p14:tracePt t="54895" x="5907088" y="4913313"/>
          <p14:tracePt t="54911" x="5921375" y="4913313"/>
          <p14:tracePt t="54920" x="5929313" y="4913313"/>
          <p14:tracePt t="54935" x="5943600" y="4913313"/>
          <p14:tracePt t="54944" x="5957888" y="4913313"/>
          <p14:tracePt t="54959" x="5972175" y="4913313"/>
          <p14:tracePt t="54967" x="5980113" y="4913313"/>
          <p14:tracePt t="54976" x="5994400" y="4913313"/>
          <p14:tracePt t="54984" x="6008688" y="4913313"/>
          <p14:tracePt t="54992" x="6022975" y="4913313"/>
          <p14:tracePt t="55007" x="6030913" y="4913313"/>
          <p14:tracePt t="55016" x="6045200" y="4905375"/>
          <p14:tracePt t="55024" x="6059488" y="4905375"/>
          <p14:tracePt t="55033" x="6073775" y="4905375"/>
          <p14:tracePt t="55048" x="6081713" y="4905375"/>
          <p14:tracePt t="55064" x="6096000" y="4905375"/>
          <p14:tracePt t="55088" x="6110288" y="4905375"/>
          <p14:tracePt t="55112" x="6124575" y="4905375"/>
          <p14:tracePt t="55136" x="6132513" y="4905375"/>
          <p14:tracePt t="55161" x="6146800" y="4905375"/>
          <p14:tracePt t="55169" x="6161088" y="4905375"/>
          <p14:tracePt t="55185" x="6175375" y="4905375"/>
          <p14:tracePt t="55201" x="6183313" y="4905375"/>
          <p14:tracePt t="55217" x="6197600" y="4905375"/>
          <p14:tracePt t="55226" x="6211888" y="4905375"/>
          <p14:tracePt t="55235" x="6226175" y="4905375"/>
          <p14:tracePt t="55250" x="6234113" y="4905375"/>
          <p14:tracePt t="55258" x="6248400" y="4905375"/>
          <p14:tracePt t="55274" x="6262688" y="4913313"/>
          <p14:tracePt t="55283" x="6276975" y="4913313"/>
          <p14:tracePt t="55291" x="6284913" y="4913313"/>
          <p14:tracePt t="55299" x="6299200" y="4913313"/>
          <p14:tracePt t="55314" x="6313488" y="4913313"/>
          <p14:tracePt t="55330" x="6313488" y="4927600"/>
          <p14:tracePt t="55339" x="6327775" y="4927600"/>
          <p14:tracePt t="55354" x="6335713" y="4927600"/>
          <p14:tracePt t="55379" x="6350000" y="4927600"/>
          <p14:tracePt t="55411" x="6364288" y="4927600"/>
          <p14:tracePt t="55428" x="6378575" y="4927600"/>
          <p14:tracePt t="55468" x="6378575" y="4941888"/>
          <p14:tracePt t="55532" x="6386513" y="4941888"/>
          <p14:tracePt t="57710" x="6386513" y="4927600"/>
          <p14:tracePt t="57718" x="6386513" y="4913313"/>
          <p14:tracePt t="57731" x="6386513" y="4891088"/>
          <p14:tracePt t="57734" x="6386513" y="4862513"/>
          <p14:tracePt t="57743" x="6386513" y="4840288"/>
          <p14:tracePt t="57753" x="6378575" y="4826000"/>
          <p14:tracePt t="57759" x="6378575" y="4803775"/>
          <p14:tracePt t="57772" x="6364288" y="4760913"/>
          <p14:tracePt t="57777" x="6364288" y="4738688"/>
          <p14:tracePt t="57791" x="6350000" y="4710113"/>
          <p14:tracePt t="57792" x="6335713" y="4687888"/>
          <p14:tracePt t="57799" x="6335713" y="4659313"/>
          <p14:tracePt t="57807" x="6327775" y="4637088"/>
          <p14:tracePt t="57815" x="6313488" y="4608513"/>
          <p14:tracePt t="57823" x="6313488" y="4600575"/>
          <p14:tracePt t="57832" x="6313488" y="4586288"/>
          <p14:tracePt t="57839" x="6299200" y="4572000"/>
          <p14:tracePt t="57847" x="6299200" y="4549775"/>
          <p14:tracePt t="57864" x="6299200" y="4535488"/>
          <p14:tracePt t="57872" x="6299200" y="4521200"/>
          <p14:tracePt t="57882" x="6299200" y="4506913"/>
          <p14:tracePt t="57896" x="6299200" y="4498975"/>
          <p14:tracePt t="57912" x="6299200" y="4484688"/>
          <p14:tracePt t="57945" x="6299200" y="4470400"/>
          <p14:tracePt t="57969" x="6299200" y="4456113"/>
          <p14:tracePt t="58001" x="6299200" y="4448175"/>
          <p14:tracePt t="58050" x="6299200" y="4433888"/>
          <p14:tracePt t="58365" x="6284913" y="4433888"/>
          <p14:tracePt t="58390" x="6276975" y="4433888"/>
          <p14:tracePt t="58405" x="6262688" y="4433888"/>
          <p14:tracePt t="58421" x="6248400" y="4433888"/>
          <p14:tracePt t="58434" x="6234113" y="4433888"/>
          <p14:tracePt t="58446" x="6226175" y="4433888"/>
          <p14:tracePt t="58454" x="6211888" y="4433888"/>
          <p14:tracePt t="58465" x="6197600" y="4433888"/>
          <p14:tracePt t="58469" x="6183313" y="4433888"/>
          <p14:tracePt t="58485" x="6161088" y="4433888"/>
          <p14:tracePt t="58488" x="6146800" y="4433888"/>
          <p14:tracePt t="58504" x="6124575" y="4433888"/>
          <p14:tracePt t="58515" x="6096000" y="4433888"/>
          <p14:tracePt t="58518" x="6081713" y="4433888"/>
          <p14:tracePt t="58533" x="6059488" y="4433888"/>
          <p14:tracePt t="58536" x="6045200" y="4433888"/>
          <p14:tracePt t="58542" x="6030913" y="4433888"/>
          <p14:tracePt t="58552" x="6008688" y="4433888"/>
          <p14:tracePt t="58559" x="5980113" y="4433888"/>
          <p14:tracePt t="58567" x="5972175" y="4433888"/>
          <p14:tracePt t="58575" x="5957888" y="4433888"/>
          <p14:tracePt t="58583" x="5929313" y="4433888"/>
          <p14:tracePt t="58591" x="5921375" y="4433888"/>
          <p14:tracePt t="58600" x="5892800" y="4433888"/>
          <p14:tracePt t="58608" x="5870575" y="4433888"/>
          <p14:tracePt t="58616" x="5842000" y="4448175"/>
          <p14:tracePt t="58623" x="5827713" y="4448175"/>
          <p14:tracePt t="58632" x="5805488" y="4448175"/>
          <p14:tracePt t="58640" x="5791200" y="4448175"/>
          <p14:tracePt t="58648" x="5768975" y="4448175"/>
          <p14:tracePt t="58657" x="5754688" y="4448175"/>
          <p14:tracePt t="58665" x="5726113" y="4448175"/>
          <p14:tracePt t="58673" x="5718175" y="4448175"/>
          <p14:tracePt t="58681" x="5703888" y="4448175"/>
          <p14:tracePt t="58689" x="5675313" y="4448175"/>
          <p14:tracePt t="58697" x="5667375" y="4448175"/>
          <p14:tracePt t="58705" x="5653088" y="4448175"/>
          <p14:tracePt t="58713" x="5638800" y="4448175"/>
          <p14:tracePt t="58721" x="5624513" y="4448175"/>
          <p14:tracePt t="58730" x="5616575" y="4448175"/>
          <p14:tracePt t="58737" x="5602288" y="4448175"/>
          <p14:tracePt t="58769" x="5588000" y="4448175"/>
          <p14:tracePt t="58793" x="5588000" y="4456113"/>
          <p14:tracePt t="58826" x="5588000" y="4470400"/>
          <p14:tracePt t="58834" x="5588000" y="4484688"/>
          <p14:tracePt t="58842" x="5588000" y="4498975"/>
          <p14:tracePt t="58850" x="5588000" y="4506913"/>
          <p14:tracePt t="58858" x="5573713" y="4521200"/>
          <p14:tracePt t="58866" x="5573713" y="4535488"/>
          <p14:tracePt t="58874" x="5573713" y="4557713"/>
          <p14:tracePt t="58890" x="5573713" y="4586288"/>
          <p14:tracePt t="58898" x="5573713" y="4600575"/>
          <p14:tracePt t="58906" x="5573713" y="4622800"/>
          <p14:tracePt t="58915" x="5573713" y="4637088"/>
          <p14:tracePt t="58922" x="5573713" y="4659313"/>
          <p14:tracePt t="58931" x="5573713" y="4687888"/>
          <p14:tracePt t="58939" x="5573713" y="4702175"/>
          <p14:tracePt t="58947" x="5573713" y="4724400"/>
          <p14:tracePt t="58955" x="5573713" y="4752975"/>
          <p14:tracePt t="58963" x="5588000" y="4760913"/>
          <p14:tracePt t="58971" x="5588000" y="4789488"/>
          <p14:tracePt t="58979" x="5588000" y="4803775"/>
          <p14:tracePt t="58987" x="5588000" y="4826000"/>
          <p14:tracePt t="58996" x="5588000" y="4840288"/>
          <p14:tracePt t="59011" x="5588000" y="4854575"/>
          <p14:tracePt t="59019" x="5588000" y="4862513"/>
          <p14:tracePt t="59028" x="5588000" y="4876800"/>
          <p14:tracePt t="59044" x="5602288" y="4891088"/>
          <p14:tracePt t="59060" x="5602288" y="4905375"/>
          <p14:tracePt t="59077" x="5602288" y="4913313"/>
          <p14:tracePt t="59085" x="5616575" y="4913313"/>
          <p14:tracePt t="59093" x="5624513" y="4927600"/>
          <p14:tracePt t="59108" x="5638800" y="4927600"/>
          <p14:tracePt t="59116" x="5667375" y="4941888"/>
          <p14:tracePt t="59124" x="5689600" y="4941888"/>
          <p14:tracePt t="59132" x="5726113" y="4941888"/>
          <p14:tracePt t="59140" x="5754688" y="4956175"/>
          <p14:tracePt t="59149" x="5805488" y="4956175"/>
          <p14:tracePt t="59156" x="5842000" y="4956175"/>
          <p14:tracePt t="59165" x="5892800" y="4956175"/>
          <p14:tracePt t="59172" x="5929313" y="4956175"/>
          <p14:tracePt t="59181" x="5972175" y="4956175"/>
          <p14:tracePt t="59189" x="5994400" y="4956175"/>
          <p14:tracePt t="59197" x="6030913" y="4956175"/>
          <p14:tracePt t="59205" x="6073775" y="4956175"/>
          <p14:tracePt t="59213" x="6096000" y="4956175"/>
          <p14:tracePt t="59221" x="6146800" y="4956175"/>
          <p14:tracePt t="59230" x="6161088" y="4956175"/>
          <p14:tracePt t="59238" x="6197600" y="4956175"/>
          <p14:tracePt t="59246" x="6226175" y="4956175"/>
          <p14:tracePt t="59254" x="6234113" y="4956175"/>
          <p14:tracePt t="59263" x="6262688" y="4956175"/>
          <p14:tracePt t="59270" x="6284913" y="4956175"/>
          <p14:tracePt t="59279" x="6299200" y="4956175"/>
          <p14:tracePt t="59287" x="6313488" y="4956175"/>
          <p14:tracePt t="59295" x="6327775" y="4956175"/>
          <p14:tracePt t="59302" x="6335713" y="4956175"/>
          <p14:tracePt t="59318" x="6350000" y="4956175"/>
          <p14:tracePt t="59803" x="6350000" y="4964113"/>
          <p14:tracePt t="59811" x="6350000" y="4978400"/>
          <p14:tracePt t="59819" x="6350000" y="4992688"/>
          <p14:tracePt t="59828" x="6350000" y="5014913"/>
          <p14:tracePt t="59844" x="6350000" y="5043488"/>
          <p14:tracePt t="59851" x="6350000" y="5057775"/>
          <p14:tracePt t="59859" x="6350000" y="5065713"/>
          <p14:tracePt t="59875" x="6350000" y="5080000"/>
          <p14:tracePt t="59892" x="6350000" y="5094288"/>
          <p14:tracePt t="59907" x="6350000" y="5108575"/>
          <p14:tracePt t="60562" x="6350000" y="5094288"/>
          <p14:tracePt t="60578" x="6350000" y="5080000"/>
          <p14:tracePt t="60586" x="6335713" y="5080000"/>
          <p14:tracePt t="60595" x="6335713" y="5065713"/>
          <p14:tracePt t="60603" x="6327775" y="5057775"/>
          <p14:tracePt t="60619" x="6327775" y="5043488"/>
          <p14:tracePt t="60629" x="6313488" y="5043488"/>
          <p14:tracePt t="60636" x="6313488" y="5029200"/>
          <p14:tracePt t="60647" x="6299200" y="5014913"/>
          <p14:tracePt t="60666" x="6299200" y="5006975"/>
          <p14:tracePt t="60684" x="6284913" y="5006975"/>
          <p14:tracePt t="60691" x="6284913" y="4992688"/>
          <p14:tracePt t="61233" x="6262688" y="4992688"/>
          <p14:tracePt t="61241" x="6248400" y="4992688"/>
          <p14:tracePt t="61249" x="6226175" y="4992688"/>
          <p14:tracePt t="61257" x="6197600" y="4992688"/>
          <p14:tracePt t="61266" x="6175375" y="4992688"/>
          <p14:tracePt t="61273" x="6161088" y="4992688"/>
          <p14:tracePt t="61282" x="6132513" y="4992688"/>
          <p14:tracePt t="61289" x="6110288" y="4992688"/>
          <p14:tracePt t="61297" x="6096000" y="4992688"/>
          <p14:tracePt t="61305" x="6073775" y="4978400"/>
          <p14:tracePt t="61314" x="6059488" y="4978400"/>
          <p14:tracePt t="61322" x="6030913" y="4978400"/>
          <p14:tracePt t="61330" x="6022975" y="4978400"/>
          <p14:tracePt t="61338" x="6008688" y="4978400"/>
          <p14:tracePt t="61346" x="5994400" y="4978400"/>
          <p14:tracePt t="61354" x="5980113" y="4978400"/>
          <p14:tracePt t="61363" x="5972175" y="4978400"/>
          <p14:tracePt t="61370" x="5943600" y="4978400"/>
          <p14:tracePt t="61378" x="5929313" y="4978400"/>
          <p14:tracePt t="61386" x="5907088" y="4978400"/>
          <p14:tracePt t="61395" x="5892800" y="4978400"/>
          <p14:tracePt t="61403" x="5878513" y="4978400"/>
          <p14:tracePt t="61411" x="5856288" y="4978400"/>
          <p14:tracePt t="61419" x="5827713" y="4978400"/>
          <p14:tracePt t="61434" x="5805488" y="4978400"/>
          <p14:tracePt t="61444" x="5791200" y="4978400"/>
          <p14:tracePt t="61451" x="5776913" y="4978400"/>
          <p14:tracePt t="61459" x="5768975" y="4978400"/>
          <p14:tracePt t="61468" x="5754688" y="4978400"/>
          <p14:tracePt t="61476" x="5740400" y="4978400"/>
          <p14:tracePt t="61484" x="5726113" y="4992688"/>
          <p14:tracePt t="61499" x="5718175" y="4992688"/>
          <p14:tracePt t="61507" x="5703888" y="4992688"/>
          <p14:tracePt t="61524" x="5689600" y="4992688"/>
          <p14:tracePt t="61540" x="5675313" y="4992688"/>
          <p14:tracePt t="61549" x="5667375" y="4992688"/>
          <p14:tracePt t="61556" x="5667375" y="5006975"/>
          <p14:tracePt t="61566" x="5653088" y="5006975"/>
          <p14:tracePt t="61573" x="5638800" y="5006975"/>
          <p14:tracePt t="61581" x="5624513" y="5006975"/>
          <p14:tracePt t="61596" x="5616575" y="5014913"/>
          <p14:tracePt t="61605" x="5602288" y="5014913"/>
          <p14:tracePt t="61620" x="5588000" y="5014913"/>
          <p14:tracePt t="61644" x="5573713" y="5014913"/>
          <p14:tracePt t="61742" x="5573713" y="5029200"/>
          <p14:tracePt t="61775" x="5573713" y="5043488"/>
          <p14:tracePt t="61783" x="5573713" y="5057775"/>
          <p14:tracePt t="61790" x="5573713" y="5065713"/>
          <p14:tracePt t="61798" x="5573713" y="5080000"/>
          <p14:tracePt t="61806" x="5573713" y="5094288"/>
          <p14:tracePt t="61815" x="5573713" y="5108575"/>
          <p14:tracePt t="61823" x="5573713" y="5130800"/>
          <p14:tracePt t="61831" x="5573713" y="5145088"/>
          <p14:tracePt t="61839" x="5573713" y="5159375"/>
          <p14:tracePt t="61848" x="5573713" y="5167313"/>
          <p14:tracePt t="61855" x="5573713" y="5195888"/>
          <p14:tracePt t="61864" x="5573713" y="5210175"/>
          <p14:tracePt t="61871" x="5573713" y="5232400"/>
          <p14:tracePt t="61880" x="5573713" y="5246688"/>
          <p14:tracePt t="61887" x="5573713" y="5268913"/>
          <p14:tracePt t="61897" x="5573713" y="5283200"/>
          <p14:tracePt t="61904" x="5573713" y="5311775"/>
          <p14:tracePt t="61913" x="5573713" y="5334000"/>
          <p14:tracePt t="61921" x="5573713" y="5348288"/>
          <p14:tracePt t="61929" x="5573713" y="5362575"/>
          <p14:tracePt t="61937" x="5573713" y="5370513"/>
          <p14:tracePt t="61946" x="5573713" y="5384800"/>
          <p14:tracePt t="61953" x="5573713" y="5399088"/>
          <p14:tracePt t="61977" x="5573713" y="5413375"/>
          <p14:tracePt t="62025" x="5573713" y="5421313"/>
          <p14:tracePt t="62033" x="5588000" y="5421313"/>
          <p14:tracePt t="62048" x="5602288" y="5421313"/>
          <p14:tracePt t="62064" x="5616575" y="5421313"/>
          <p14:tracePt t="62073" x="5624513" y="5435600"/>
          <p14:tracePt t="62082" x="5638800" y="5435600"/>
          <p14:tracePt t="62097" x="5653088" y="5435600"/>
          <p14:tracePt t="62105" x="5667375" y="5435600"/>
          <p14:tracePt t="62114" x="5675313" y="5435600"/>
          <p14:tracePt t="62121" x="5689600" y="5449888"/>
          <p14:tracePt t="62130" x="5703888" y="5449888"/>
          <p14:tracePt t="62138" x="5718175" y="5449888"/>
          <p14:tracePt t="62146" x="5740400" y="5449888"/>
          <p14:tracePt t="62154" x="5754688" y="5449888"/>
          <p14:tracePt t="62162" x="5768975" y="5449888"/>
          <p14:tracePt t="62170" x="5791200" y="5449888"/>
          <p14:tracePt t="62179" x="5819775" y="5449888"/>
          <p14:tracePt t="62186" x="5827713" y="5449888"/>
          <p14:tracePt t="62195" x="5856288" y="5449888"/>
          <p14:tracePt t="62202" x="5878513" y="5449888"/>
          <p14:tracePt t="62211" x="5907088" y="5449888"/>
          <p14:tracePt t="62219" x="5921375" y="5449888"/>
          <p14:tracePt t="62228" x="5943600" y="5449888"/>
          <p14:tracePt t="62235" x="5957888" y="5449888"/>
          <p14:tracePt t="62244" x="5980113" y="5449888"/>
          <p14:tracePt t="62251" x="5994400" y="5449888"/>
          <p14:tracePt t="62258" x="6008688" y="5449888"/>
          <p14:tracePt t="62267" x="6030913" y="5449888"/>
          <p14:tracePt t="62275" x="6045200" y="5449888"/>
          <p14:tracePt t="62283" x="6073775" y="5449888"/>
          <p14:tracePt t="62291" x="6081713" y="5449888"/>
          <p14:tracePt t="62299" x="6096000" y="5449888"/>
          <p14:tracePt t="62307" x="6124575" y="5449888"/>
          <p14:tracePt t="62315" x="6132513" y="5449888"/>
          <p14:tracePt t="62323" x="6146800" y="5435600"/>
          <p14:tracePt t="62332" x="6161088" y="5435600"/>
          <p14:tracePt t="62340" x="6175375" y="5435600"/>
          <p14:tracePt t="62348" x="6183313" y="5435600"/>
          <p14:tracePt t="62356" x="6211888" y="5435600"/>
          <p14:tracePt t="62372" x="6226175" y="5435600"/>
          <p14:tracePt t="62380" x="6234113" y="5435600"/>
          <p14:tracePt t="62388" x="6248400" y="5435600"/>
          <p14:tracePt t="62404" x="6262688" y="5435600"/>
          <p14:tracePt t="62412" x="6276975" y="5435600"/>
          <p14:tracePt t="62428" x="6284913" y="5435600"/>
          <p14:tracePt t="62444" x="6299200" y="5435600"/>
          <p14:tracePt t="62453" x="6313488" y="5435600"/>
          <p14:tracePt t="62477" x="6327775" y="5435600"/>
          <p14:tracePt t="62493" x="6335713" y="5435600"/>
          <p14:tracePt t="62518" x="6350000" y="5435600"/>
          <p14:tracePt t="63381" x="6335713" y="5435600"/>
          <p14:tracePt t="63390" x="6327775" y="5435600"/>
          <p14:tracePt t="63398" x="6299200" y="5435600"/>
          <p14:tracePt t="63406" x="6262688" y="5435600"/>
          <p14:tracePt t="63414" x="6234113" y="5421313"/>
          <p14:tracePt t="63423" x="6197600" y="5421313"/>
          <p14:tracePt t="63432" x="6175375" y="5413375"/>
          <p14:tracePt t="63439" x="6132513" y="5399088"/>
          <p14:tracePt t="63447" x="6124575" y="5384800"/>
          <p14:tracePt t="63455" x="6073775" y="5362575"/>
          <p14:tracePt t="63464" x="6030913" y="5348288"/>
          <p14:tracePt t="63472" x="6008688" y="5319713"/>
          <p14:tracePt t="63480" x="5972175" y="5297488"/>
          <p14:tracePt t="63488" x="5957888" y="5283200"/>
          <p14:tracePt t="63497" x="5929313" y="5268913"/>
          <p14:tracePt t="63503" x="5892800" y="5246688"/>
          <p14:tracePt t="63514" x="5878513" y="5218113"/>
          <p14:tracePt t="63519" x="5856288" y="5195888"/>
          <p14:tracePt t="63529" x="5827713" y="5181600"/>
          <p14:tracePt t="63535" x="5819775" y="5159375"/>
          <p14:tracePt t="63546" x="5805488" y="5145088"/>
          <p14:tracePt t="63551" x="5805488" y="5116513"/>
          <p14:tracePt t="63562" x="5791200" y="5080000"/>
          <p14:tracePt t="63567" x="5791200" y="5065713"/>
          <p14:tracePt t="63578" x="5791200" y="5043488"/>
          <p14:tracePt t="63584" x="5791200" y="5014913"/>
          <p14:tracePt t="63595" x="5791200" y="4992688"/>
          <p14:tracePt t="63600" x="5791200" y="4964113"/>
          <p14:tracePt t="63611" x="5791200" y="4941888"/>
          <p14:tracePt t="63616" x="5791200" y="4913313"/>
          <p14:tracePt t="63629" x="5791200" y="4891088"/>
          <p14:tracePt t="63634" x="5791200" y="4876800"/>
          <p14:tracePt t="63645" x="5791200" y="4854575"/>
          <p14:tracePt t="63650" x="5791200" y="4840288"/>
          <p14:tracePt t="63662" x="5791200" y="4811713"/>
          <p14:tracePt t="63667" x="5791200" y="4789488"/>
          <p14:tracePt t="63678" x="5791200" y="4760913"/>
          <p14:tracePt t="63684" x="5805488" y="4724400"/>
          <p14:tracePt t="63695" x="5805488" y="4687888"/>
          <p14:tracePt t="63701" x="5819775" y="4659313"/>
          <p14:tracePt t="63712" x="5827713" y="4622800"/>
          <p14:tracePt t="63718" x="5842000" y="4586288"/>
          <p14:tracePt t="63728" x="5842000" y="4557713"/>
          <p14:tracePt t="63733" x="5856288" y="4535488"/>
          <p14:tracePt t="63745" x="5870575" y="4498975"/>
          <p14:tracePt t="63750" x="5870575" y="4484688"/>
          <p14:tracePt t="63762" x="5878513" y="4456113"/>
          <p14:tracePt t="63764" x="5878513" y="4433888"/>
          <p14:tracePt t="63770" x="5878513" y="4419600"/>
          <p14:tracePt t="63781" x="5892800" y="4405313"/>
          <p14:tracePt t="63786" x="5892800" y="4383088"/>
          <p14:tracePt t="63796" x="5892800" y="4368800"/>
          <p14:tracePt t="63803" x="5892800" y="4354513"/>
          <p14:tracePt t="63813" x="5892800" y="4346575"/>
          <p14:tracePt t="63818" x="5892800" y="4318000"/>
          <p14:tracePt t="63827" x="5907088" y="4303713"/>
          <p14:tracePt t="63834" x="5907088" y="4281488"/>
          <p14:tracePt t="63845" x="5907088" y="4252913"/>
          <p14:tracePt t="63851" x="5907088" y="4244975"/>
          <p14:tracePt t="63862" x="5907088" y="4216400"/>
          <p14:tracePt t="63867" x="5907088" y="4194175"/>
          <p14:tracePt t="63878" x="5907088" y="4179888"/>
          <p14:tracePt t="63884" x="5921375" y="4179888"/>
          <p14:tracePt t="63895" x="5921375" y="4165600"/>
          <p14:tracePt t="63900" x="5921375" y="4151313"/>
          <p14:tracePt t="63911" x="5921375" y="4143375"/>
          <p14:tracePt t="63923" x="5921375" y="4129088"/>
          <p14:tracePt t="63939" x="5921375" y="4114800"/>
          <p14:tracePt t="63948" x="5929313" y="4114800"/>
          <p14:tracePt t="63956" x="5929313" y="4100513"/>
          <p14:tracePt t="63971" x="5929313" y="4092575"/>
          <p14:tracePt t="63995" x="5929313" y="4078288"/>
          <p14:tracePt t="64028" x="5929313" y="4064000"/>
          <p14:tracePt t="64060" x="5929313" y="4049713"/>
          <p14:tracePt t="64069" x="5929313" y="4041775"/>
          <p14:tracePt t="64084" x="5921375" y="4027488"/>
          <p14:tracePt t="64100" x="5907088" y="4013200"/>
          <p14:tracePt t="64109" x="5907088" y="3998913"/>
          <p14:tracePt t="64125" x="5892800" y="3990975"/>
          <p14:tracePt t="64133" x="5892800" y="3976688"/>
          <p14:tracePt t="64141" x="5878513" y="3962400"/>
          <p14:tracePt t="64157" x="5870575" y="3948113"/>
          <p14:tracePt t="64166" x="5870575" y="3940175"/>
          <p14:tracePt t="64174" x="5856288" y="3940175"/>
          <p14:tracePt t="64182" x="5856288" y="3925888"/>
          <p14:tracePt t="64190" x="5842000" y="3925888"/>
          <p14:tracePt t="64199" x="5842000" y="3911600"/>
          <p14:tracePt t="64207" x="5827713" y="3911600"/>
          <p14:tracePt t="64222" x="5827713" y="3897313"/>
          <p14:tracePt t="64230" x="5819775" y="3897313"/>
          <p14:tracePt t="64246" x="5805488" y="3897313"/>
          <p14:tracePt t="64262" x="5791200" y="3897313"/>
          <p14:tracePt t="64271" x="5776913" y="3897313"/>
          <p14:tracePt t="64279" x="5768975" y="3911600"/>
          <p14:tracePt t="64288" x="5754688" y="3925888"/>
          <p14:tracePt t="64297" x="5740400" y="3948113"/>
          <p14:tracePt t="64303" x="5726113" y="3962400"/>
          <p14:tracePt t="64314" x="5703888" y="3990975"/>
          <p14:tracePt t="64319" x="5703888" y="3998913"/>
          <p14:tracePt t="64331" x="5689600" y="4027488"/>
          <p14:tracePt t="64335" x="5675313" y="4041775"/>
          <p14:tracePt t="64347" x="5675313" y="4064000"/>
          <p14:tracePt t="64351" x="5675313" y="4078288"/>
          <p14:tracePt t="64363" x="5675313" y="4092575"/>
          <p14:tracePt t="64367" x="5675313" y="4114800"/>
          <p14:tracePt t="64379" x="5675313" y="4129088"/>
          <p14:tracePt t="64384" x="5675313" y="4143375"/>
          <p14:tracePt t="64392" x="5675313" y="4165600"/>
          <p14:tracePt t="64401" x="5689600" y="4179888"/>
          <p14:tracePt t="64409" x="5703888" y="4194175"/>
          <p14:tracePt t="64417" x="5718175" y="4202113"/>
          <p14:tracePt t="64425" x="5726113" y="4202113"/>
          <p14:tracePt t="64433" x="5726113" y="4216400"/>
          <p14:tracePt t="64441" x="5740400" y="4230688"/>
          <p14:tracePt t="64449" x="5754688" y="4230688"/>
          <p14:tracePt t="64457" x="5768975" y="4244975"/>
          <p14:tracePt t="64465" x="5776913" y="4244975"/>
          <p14:tracePt t="64474" x="5791200" y="4244975"/>
          <p14:tracePt t="64482" x="5805488" y="4252913"/>
          <p14:tracePt t="64496" x="5819775" y="4252913"/>
          <p14:tracePt t="64505" x="5827713" y="4252913"/>
          <p14:tracePt t="64513" x="5842000" y="4252913"/>
          <p14:tracePt t="64522" x="5856288" y="4252913"/>
          <p14:tracePt t="64530" x="5870575" y="4252913"/>
          <p14:tracePt t="64538" x="5892800" y="4252913"/>
          <p14:tracePt t="64547" x="5907088" y="4244975"/>
          <p14:tracePt t="64554" x="5921375" y="4244975"/>
          <p14:tracePt t="64564" x="5929313" y="4230688"/>
          <p14:tracePt t="64569" x="5929313" y="4216400"/>
          <p14:tracePt t="64582" x="5943600" y="4216400"/>
          <p14:tracePt t="64585" x="5943600" y="4202113"/>
          <p14:tracePt t="64601" x="5957888" y="4194175"/>
          <p14:tracePt t="64617" x="5957888" y="4179888"/>
          <p14:tracePt t="64627" x="5957888" y="4165600"/>
          <p14:tracePt t="64635" x="5972175" y="4143375"/>
          <p14:tracePt t="64644" x="5980113" y="4114800"/>
          <p14:tracePt t="64651" x="5980113" y="4100513"/>
          <p14:tracePt t="64661" x="5994400" y="4078288"/>
          <p14:tracePt t="64666" x="5994400" y="4049713"/>
          <p14:tracePt t="64675" x="5994400" y="4027488"/>
          <p14:tracePt t="64684" x="6008688" y="3998913"/>
          <p14:tracePt t="64692" x="6008688" y="3990975"/>
          <p14:tracePt t="64700" x="6008688" y="3962400"/>
          <p14:tracePt t="64708" x="6008688" y="3948113"/>
          <p14:tracePt t="64716" x="6008688" y="3925888"/>
          <p14:tracePt t="64724" x="6008688" y="3911600"/>
          <p14:tracePt t="64732" x="6008688" y="3897313"/>
          <p14:tracePt t="64740" x="6008688" y="3875088"/>
          <p14:tracePt t="64748" x="6008688" y="3860800"/>
          <p14:tracePt t="64756" x="5994400" y="3838575"/>
          <p14:tracePt t="64765" x="5980113" y="3824288"/>
          <p14:tracePt t="64773" x="5972175" y="3795713"/>
          <p14:tracePt t="64781" x="5972175" y="3787775"/>
          <p14:tracePt t="64789" x="5957888" y="3773488"/>
          <p14:tracePt t="64797" x="5943600" y="3759200"/>
          <p14:tracePt t="64805" x="5929313" y="3744913"/>
          <p14:tracePt t="64814" x="5921375" y="3744913"/>
          <p14:tracePt t="64821" x="5907088" y="3736975"/>
          <p14:tracePt t="64830" x="5892800" y="3736975"/>
          <p14:tracePt t="64844" x="5878513" y="3736975"/>
          <p14:tracePt t="64852" x="5870575" y="3736975"/>
          <p14:tracePt t="64861" x="5856288" y="3736975"/>
          <p14:tracePt t="64877" x="5842000" y="3736975"/>
          <p14:tracePt t="64885" x="5827713" y="3736975"/>
          <p14:tracePt t="64895" x="5819775" y="3736975"/>
          <p14:tracePt t="64902" x="5791200" y="3744913"/>
          <p14:tracePt t="64912" x="5768975" y="3759200"/>
          <p14:tracePt t="64917" x="5768975" y="3773488"/>
          <p14:tracePt t="64929" x="5740400" y="3787775"/>
          <p14:tracePt t="64934" x="5726113" y="3810000"/>
          <p14:tracePt t="64947" x="5718175" y="3824288"/>
          <p14:tracePt t="64952" x="5703888" y="3846513"/>
          <p14:tracePt t="64959" x="5689600" y="3860800"/>
          <p14:tracePt t="64967" x="5675313" y="3889375"/>
          <p14:tracePt t="64974" x="5667375" y="3897313"/>
          <p14:tracePt t="64983" x="5653088" y="3911600"/>
          <p14:tracePt t="64990" x="5653088" y="3925888"/>
          <p14:tracePt t="65000" x="5638800" y="3940175"/>
          <p14:tracePt t="65007" x="5638800" y="3962400"/>
          <p14:tracePt t="65015" x="5638800" y="3990975"/>
          <p14:tracePt t="65023" x="5638800" y="3998913"/>
          <p14:tracePt t="65031" x="5638800" y="4027488"/>
          <p14:tracePt t="65039" x="5638800" y="4049713"/>
          <p14:tracePt t="65047" x="5638800" y="4064000"/>
          <p14:tracePt t="65055" x="5638800" y="4092575"/>
          <p14:tracePt t="65063" x="5638800" y="4100513"/>
          <p14:tracePt t="65071" x="5638800" y="4129088"/>
          <p14:tracePt t="65080" x="5638800" y="4143375"/>
          <p14:tracePt t="65087" x="5638800" y="4151313"/>
          <p14:tracePt t="65096" x="5638800" y="4165600"/>
          <p14:tracePt t="65103" x="5653088" y="4194175"/>
          <p14:tracePt t="65113" x="5667375" y="4202113"/>
          <p14:tracePt t="65120" x="5675313" y="4216400"/>
          <p14:tracePt t="65129" x="5675313" y="4230688"/>
          <p14:tracePt t="65136" x="5703888" y="4244975"/>
          <p14:tracePt t="65146" x="5703888" y="4252913"/>
          <p14:tracePt t="65151" x="5718175" y="4267200"/>
          <p14:tracePt t="65162" x="5726113" y="4281488"/>
          <p14:tracePt t="65175" x="5740400" y="4281488"/>
          <p14:tracePt t="65183" x="5754688" y="4281488"/>
          <p14:tracePt t="65199" x="5768975" y="4281488"/>
          <p14:tracePt t="65208" x="5776913" y="4281488"/>
          <p14:tracePt t="65216" x="5791200" y="4281488"/>
          <p14:tracePt t="65224" x="5805488" y="4281488"/>
          <p14:tracePt t="65234" x="5827713" y="4267200"/>
          <p14:tracePt t="65241" x="5842000" y="4252913"/>
          <p14:tracePt t="65248" x="5870575" y="4230688"/>
          <p14:tracePt t="65256" x="5878513" y="4216400"/>
          <p14:tracePt t="65265" x="5892800" y="4194175"/>
          <p14:tracePt t="65273" x="5921375" y="4179888"/>
          <p14:tracePt t="65281" x="5929313" y="4151313"/>
          <p14:tracePt t="65290" x="5943600" y="4143375"/>
          <p14:tracePt t="65298" x="5957888" y="4114800"/>
          <p14:tracePt t="65306" x="5972175" y="4100513"/>
          <p14:tracePt t="65314" x="5972175" y="4078288"/>
          <p14:tracePt t="65322" x="5972175" y="4064000"/>
          <p14:tracePt t="65330" x="5980113" y="4049713"/>
          <p14:tracePt t="65338" x="5980113" y="4041775"/>
          <p14:tracePt t="65347" x="5980113" y="4027488"/>
          <p14:tracePt t="65361" x="5980113" y="4013200"/>
          <p14:tracePt t="65369" x="5980113" y="3998913"/>
          <p14:tracePt t="65378" x="5980113" y="3990975"/>
          <p14:tracePt t="65401" x="5980113" y="3976688"/>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16</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2. Glandes &amp; Organes digestifs</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1" name="Rectangle 3">
            <a:extLst>
              <a:ext uri="{FF2B5EF4-FFF2-40B4-BE49-F238E27FC236}">
                <a16:creationId xmlns:a16="http://schemas.microsoft.com/office/drawing/2014/main" id="{021D6DF7-55CD-CF4E-9F97-9F69F3D47BCE}"/>
              </a:ext>
            </a:extLst>
          </p:cNvPr>
          <p:cNvSpPr txBox="1">
            <a:spLocks/>
          </p:cNvSpPr>
          <p:nvPr/>
        </p:nvSpPr>
        <p:spPr>
          <a:xfrm>
            <a:off x="838200" y="1663705"/>
            <a:ext cx="8229600" cy="5257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 typeface="+mj-lt"/>
              <a:buAutoNum type="alphaLcPeriod"/>
            </a:pPr>
            <a:r>
              <a:rPr lang="fr-FR" altLang="en-FR" sz="2000" dirty="0">
                <a:ea typeface="ＭＳ Ｐゴシック" panose="020B0600070205080204" pitchFamily="34" charset="-128"/>
              </a:rPr>
              <a:t>Glandes salivaires</a:t>
            </a:r>
          </a:p>
          <a:p>
            <a:pPr marL="609600" indent="-609600">
              <a:buFont typeface="+mj-lt"/>
              <a:buAutoNum type="alphaLcPeriod"/>
            </a:pPr>
            <a:r>
              <a:rPr lang="fr-FR" altLang="en-FR" sz="2000" dirty="0">
                <a:ea typeface="ＭＳ Ｐゴシック" panose="020B0600070205080204" pitchFamily="34" charset="-128"/>
              </a:rPr>
              <a:t>Foie </a:t>
            </a:r>
          </a:p>
          <a:p>
            <a:pPr marL="609600" indent="-609600">
              <a:buFont typeface="+mj-lt"/>
              <a:buAutoNum type="alphaLcPeriod"/>
            </a:pPr>
            <a:r>
              <a:rPr lang="fr-FR" altLang="en-FR" sz="2000" dirty="0">
                <a:ea typeface="ＭＳ Ｐゴシック" panose="020B0600070205080204" pitchFamily="34" charset="-128"/>
              </a:rPr>
              <a:t>Voies biliaires</a:t>
            </a:r>
          </a:p>
          <a:p>
            <a:pPr marL="609600" indent="-609600">
              <a:buFont typeface="+mj-lt"/>
              <a:buAutoNum type="alphaLcPeriod"/>
            </a:pPr>
            <a:r>
              <a:rPr lang="fr-FR" altLang="en-FR" sz="2000" dirty="0">
                <a:ea typeface="ＭＳ Ｐゴシック" panose="020B0600070205080204" pitchFamily="34" charset="-128"/>
              </a:rPr>
              <a:t>Pancréas</a:t>
            </a:r>
          </a:p>
          <a:p>
            <a:pPr marL="609600" indent="-609600">
              <a:buFont typeface="+mj-lt"/>
              <a:buAutoNum type="alphaLcPeriod"/>
            </a:pPr>
            <a:r>
              <a:rPr lang="fr-FR" altLang="en-FR" sz="2000" dirty="0">
                <a:ea typeface="ＭＳ Ｐゴシック" panose="020B0600070205080204" pitchFamily="34" charset="-128"/>
              </a:rPr>
              <a:t>Rate </a:t>
            </a:r>
          </a:p>
        </p:txBody>
      </p:sp>
      <p:pic>
        <p:nvPicPr>
          <p:cNvPr id="6" name="Audio 5">
            <a:hlinkClick r:id="" action="ppaction://media"/>
            <a:extLst>
              <a:ext uri="{FF2B5EF4-FFF2-40B4-BE49-F238E27FC236}">
                <a16:creationId xmlns:a16="http://schemas.microsoft.com/office/drawing/2014/main" id="{F664A8D0-C81A-5F42-96DC-77D0F6B05F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163276891"/>
      </p:ext>
    </p:extLst>
  </p:cSld>
  <p:clrMapOvr>
    <a:masterClrMapping/>
  </p:clrMapOvr>
  <mc:AlternateContent xmlns:mc="http://schemas.openxmlformats.org/markup-compatibility/2006">
    <mc:Choice xmlns:p14="http://schemas.microsoft.com/office/powerpoint/2010/main" Requires="p14">
      <p:transition spd="slow" p14:dur="2000" advTm="14125"/>
    </mc:Choice>
    <mc:Fallback>
      <p:transition spd="slow" advTm="14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1169" x="8816975" y="152400"/>
          <p14:tracePt t="1182" x="8723313" y="239713"/>
          <p14:tracePt t="1185" x="8570913" y="406400"/>
          <p14:tracePt t="1192" x="8410575" y="587375"/>
          <p14:tracePt t="1207" x="8258175" y="776288"/>
          <p14:tracePt t="1210" x="8105775" y="965200"/>
          <p14:tracePt t="1224" x="7823200" y="1306513"/>
          <p14:tracePt t="1238" x="7772400" y="1371600"/>
          <p14:tracePt t="1243" x="7685088" y="1501775"/>
          <p14:tracePt t="1249" x="7605713" y="1603375"/>
          <p14:tracePt t="1256" x="7583488" y="1625600"/>
          <p14:tracePt t="1265" x="7532688" y="1690688"/>
          <p14:tracePt t="1272" x="7504113" y="1727200"/>
          <p14:tracePt t="1283" x="7481888" y="1763713"/>
          <p14:tracePt t="1289" x="7481888" y="1778000"/>
          <p14:tracePt t="1303" x="7467600" y="1792288"/>
          <p14:tracePt t="1329" x="7481888" y="1792288"/>
          <p14:tracePt t="5412" x="7467600" y="1792288"/>
          <p14:tracePt t="5421" x="7431088" y="1792288"/>
          <p14:tracePt t="5431" x="7394575" y="1792288"/>
          <p14:tracePt t="5436" x="7329488" y="1778000"/>
          <p14:tracePt t="5452" x="7199313" y="1755775"/>
          <p14:tracePt t="5462" x="7112000" y="1741488"/>
          <p14:tracePt t="5470" x="6959600" y="1712913"/>
          <p14:tracePt t="5480" x="6858000" y="1690688"/>
          <p14:tracePt t="5484" x="6742113" y="1662113"/>
          <p14:tracePt t="5497" x="6618288" y="1639888"/>
          <p14:tracePt t="5501" x="6488113" y="1611313"/>
          <p14:tracePt t="5513" x="6335713" y="1589088"/>
          <p14:tracePt t="5517" x="6146800" y="1560513"/>
          <p14:tracePt t="5525" x="5791200" y="1509713"/>
          <p14:tracePt t="5534" x="5537200" y="1473200"/>
          <p14:tracePt t="5542" x="5232400" y="1458913"/>
          <p14:tracePt t="5550" x="4941888" y="1436688"/>
          <p14:tracePt t="5558" x="4789488" y="1422400"/>
          <p14:tracePt t="5566" x="4521200" y="1408113"/>
          <p14:tracePt t="5574" x="4419600" y="1408113"/>
          <p14:tracePt t="5582" x="4216400" y="1400175"/>
          <p14:tracePt t="5590" x="4049713" y="1400175"/>
          <p14:tracePt t="5599" x="3925888" y="1385888"/>
          <p14:tracePt t="5607" x="3889375" y="1385888"/>
          <p14:tracePt t="5615" x="3795713" y="1371600"/>
          <p14:tracePt t="5623" x="3736975" y="1371600"/>
          <p14:tracePt t="5630" x="3694113" y="1371600"/>
          <p14:tracePt t="5638" x="3671888" y="1357313"/>
          <p14:tracePt t="5647" x="3643313" y="1357313"/>
          <p14:tracePt t="5654" x="3635375" y="1357313"/>
          <p14:tracePt t="5719" x="3643313" y="1357313"/>
          <p14:tracePt t="6180" x="3635375" y="1357313"/>
          <p14:tracePt t="6188" x="3606800" y="1357313"/>
          <p14:tracePt t="6197" x="3570288" y="1357313"/>
          <p14:tracePt t="6204" x="3533775" y="1357313"/>
          <p14:tracePt t="6213" x="3505200" y="1357313"/>
          <p14:tracePt t="6220" x="3440113" y="1357313"/>
          <p14:tracePt t="6229" x="3389313" y="1357313"/>
          <p14:tracePt t="6236" x="3330575" y="1357313"/>
          <p14:tracePt t="6245" x="3251200" y="1357313"/>
          <p14:tracePt t="6252" x="3186113" y="1357313"/>
          <p14:tracePt t="6261" x="3113088" y="1357313"/>
          <p14:tracePt t="6268" x="3048000" y="1357313"/>
          <p14:tracePt t="6277" x="2974975" y="1357313"/>
          <p14:tracePt t="6285" x="2895600" y="1357313"/>
          <p14:tracePt t="6294" x="2822575" y="1357313"/>
          <p14:tracePt t="6301" x="2743200" y="1357313"/>
          <p14:tracePt t="6310" x="2678113" y="1357313"/>
          <p14:tracePt t="6317" x="2619375" y="1357313"/>
          <p14:tracePt t="6325" x="2554288" y="1357313"/>
          <p14:tracePt t="6333" x="2489200" y="1357313"/>
          <p14:tracePt t="6341" x="2424113" y="1357313"/>
          <p14:tracePt t="6349" x="2351088" y="1357313"/>
          <p14:tracePt t="6358" x="2286000" y="1357313"/>
          <p14:tracePt t="6366" x="2220913" y="1349375"/>
          <p14:tracePt t="6374" x="2170113" y="1349375"/>
          <p14:tracePt t="6381" x="2111375" y="1349375"/>
          <p14:tracePt t="6389" x="2046288" y="1349375"/>
          <p14:tracePt t="6398" x="1981200" y="1349375"/>
          <p14:tracePt t="6406" x="1916113" y="1349375"/>
          <p14:tracePt t="6414" x="1857375" y="1349375"/>
          <p14:tracePt t="6422" x="1806575" y="1349375"/>
          <p14:tracePt t="6431" x="1755775" y="1349375"/>
          <p14:tracePt t="6438" x="1690688" y="1349375"/>
          <p14:tracePt t="6447" x="1639888" y="1349375"/>
          <p14:tracePt t="6455" x="1589088" y="1357313"/>
          <p14:tracePt t="6463" x="1574800" y="1371600"/>
          <p14:tracePt t="6471" x="1509713" y="1400175"/>
          <p14:tracePt t="6480" x="1473200" y="1408113"/>
          <p14:tracePt t="6487" x="1458913" y="1422400"/>
          <p14:tracePt t="6496" x="1400175" y="1458913"/>
          <p14:tracePt t="6504" x="1357313" y="1487488"/>
          <p14:tracePt t="6513" x="1335088" y="1501775"/>
          <p14:tracePt t="6520" x="1320800" y="1524000"/>
          <p14:tracePt t="6529" x="1284288" y="1560513"/>
          <p14:tracePt t="6536" x="1255713" y="1574800"/>
          <p14:tracePt t="6545" x="1233488" y="1603375"/>
          <p14:tracePt t="6553" x="1219200" y="1625600"/>
          <p14:tracePt t="6562" x="1204913" y="1639888"/>
          <p14:tracePt t="6568" x="1196975" y="1662113"/>
          <p14:tracePt t="6577" x="1182688" y="1676400"/>
          <p14:tracePt t="6584" x="1182688" y="1690688"/>
          <p14:tracePt t="6595" x="1182688" y="1712913"/>
          <p14:tracePt t="6600" x="1182688" y="1727200"/>
          <p14:tracePt t="6610" x="1182688" y="1763713"/>
          <p14:tracePt t="6616" x="1196975" y="1763713"/>
          <p14:tracePt t="6628" x="1219200" y="1792288"/>
          <p14:tracePt t="6633" x="1247775" y="1814513"/>
          <p14:tracePt t="6644" x="1270000" y="1843088"/>
          <p14:tracePt t="6649" x="1306513" y="1865313"/>
          <p14:tracePt t="6660" x="1335088" y="1879600"/>
          <p14:tracePt t="6665" x="1385888" y="1908175"/>
          <p14:tracePt t="6677" x="1422400" y="1916113"/>
          <p14:tracePt t="6682" x="1458913" y="1930400"/>
          <p14:tracePt t="6694" x="1501775" y="1944688"/>
          <p14:tracePt t="6699" x="1552575" y="1958975"/>
          <p14:tracePt t="6711" x="1589088" y="1958975"/>
          <p14:tracePt t="6715" x="1654175" y="1966913"/>
          <p14:tracePt t="6728" x="1690688" y="1966913"/>
          <p14:tracePt t="6732" x="1755775" y="1966913"/>
          <p14:tracePt t="6743" x="1806575" y="1966913"/>
          <p14:tracePt t="6748" x="1865313" y="1966913"/>
          <p14:tracePt t="6762" x="1916113" y="1966913"/>
          <p14:tracePt t="6763" x="1981200" y="1966913"/>
          <p14:tracePt t="6771" x="2032000" y="1958975"/>
          <p14:tracePt t="6779" x="2082800" y="1958975"/>
          <p14:tracePt t="6787" x="2097088" y="1958975"/>
          <p14:tracePt t="6796" x="2147888" y="1958975"/>
          <p14:tracePt t="6803" x="2184400" y="1958975"/>
          <p14:tracePt t="6812" x="2220913" y="1958975"/>
          <p14:tracePt t="6819" x="2263775" y="1958975"/>
          <p14:tracePt t="6828" x="2286000" y="1958975"/>
          <p14:tracePt t="6835" x="2336800" y="1958975"/>
          <p14:tracePt t="6844" x="2351088" y="1958975"/>
          <p14:tracePt t="6851" x="2401888" y="1958975"/>
          <p14:tracePt t="6861" x="2438400" y="1958975"/>
          <p14:tracePt t="6867" x="2474913" y="1966913"/>
          <p14:tracePt t="6877" x="2517775" y="1966913"/>
          <p14:tracePt t="6883" x="2554288" y="1981200"/>
          <p14:tracePt t="6893" x="2590800" y="1981200"/>
          <p14:tracePt t="6899" x="2641600" y="1981200"/>
          <p14:tracePt t="6911" x="2692400" y="1995488"/>
          <p14:tracePt t="6916" x="2706688" y="1995488"/>
          <p14:tracePt t="6927" x="2779713" y="1995488"/>
          <p14:tracePt t="6932" x="2794000" y="1995488"/>
          <p14:tracePt t="6943" x="2830513" y="1995488"/>
          <p14:tracePt t="6948" x="2859088" y="1995488"/>
          <p14:tracePt t="6961" x="2895600" y="1995488"/>
          <p14:tracePt t="6966" x="2909888" y="1995488"/>
          <p14:tracePt t="6977" x="2932113" y="1995488"/>
          <p14:tracePt t="6982" x="2946400" y="1995488"/>
          <p14:tracePt t="6994" x="2960688" y="1995488"/>
          <p14:tracePt t="6999" x="2974975" y="1995488"/>
          <p14:tracePt t="7027" x="2982913" y="1995488"/>
          <p14:tracePt t="7278" x="2960688" y="1995488"/>
          <p14:tracePt t="7287" x="2932113" y="1995488"/>
          <p14:tracePt t="7295" x="2909888" y="1995488"/>
          <p14:tracePt t="7303" x="2881313" y="1995488"/>
          <p14:tracePt t="7312" x="2859088" y="2009775"/>
          <p14:tracePt t="7320" x="2808288" y="2009775"/>
          <p14:tracePt t="7329" x="2771775" y="2017713"/>
          <p14:tracePt t="7336" x="2728913" y="2017713"/>
          <p14:tracePt t="7346" x="2678113" y="2017713"/>
          <p14:tracePt t="7352" x="2627313" y="2032000"/>
          <p14:tracePt t="7362" x="2576513" y="2032000"/>
          <p14:tracePt t="7369" x="2525713" y="2032000"/>
          <p14:tracePt t="7378" x="2474913" y="2032000"/>
          <p14:tracePt t="7385" x="2424113" y="2032000"/>
          <p14:tracePt t="7393" x="2373313" y="2032000"/>
          <p14:tracePt t="7401" x="2336800" y="2032000"/>
          <p14:tracePt t="7409" x="2314575" y="2032000"/>
          <p14:tracePt t="7416" x="2271713" y="2032000"/>
          <p14:tracePt t="7424" x="2235200" y="2032000"/>
          <p14:tracePt t="7432" x="2198688" y="2032000"/>
          <p14:tracePt t="7440" x="2133600" y="2032000"/>
          <p14:tracePt t="7448" x="2097088" y="2032000"/>
          <p14:tracePt t="7456" x="2068513" y="2032000"/>
          <p14:tracePt t="7464" x="2046288" y="2032000"/>
          <p14:tracePt t="7472" x="1995488" y="2032000"/>
          <p14:tracePt t="7481" x="1981200" y="2032000"/>
          <p14:tracePt t="7489" x="1944688" y="2046288"/>
          <p14:tracePt t="7497" x="1916113" y="2060575"/>
          <p14:tracePt t="7505" x="1893888" y="2068513"/>
          <p14:tracePt t="7514" x="1865313" y="2082800"/>
          <p14:tracePt t="7522" x="1828800" y="2111375"/>
          <p14:tracePt t="7530" x="1806575" y="2133600"/>
          <p14:tracePt t="7538" x="1778000" y="2147888"/>
          <p14:tracePt t="7546" x="1763713" y="2162175"/>
          <p14:tracePt t="7554" x="1741488" y="2184400"/>
          <p14:tracePt t="7562" x="1712913" y="2198688"/>
          <p14:tracePt t="7570" x="1704975" y="2220913"/>
          <p14:tracePt t="7580" x="1676400" y="2235200"/>
          <p14:tracePt t="7586" x="1662113" y="2249488"/>
          <p14:tracePt t="7596" x="1654175" y="2271713"/>
          <p14:tracePt t="7602" x="1639888" y="2271713"/>
          <p14:tracePt t="7612" x="1639888" y="2286000"/>
          <p14:tracePt t="7618" x="1625600" y="2300288"/>
          <p14:tracePt t="7628" x="1625600" y="2314575"/>
          <p14:tracePt t="7642" x="1625600" y="2322513"/>
          <p14:tracePt t="7666" x="1625600" y="2336800"/>
          <p14:tracePt t="7690" x="1639888" y="2351088"/>
          <p14:tracePt t="7715" x="1654175" y="2365375"/>
          <p14:tracePt t="7738" x="1662113" y="2365375"/>
          <p14:tracePt t="7933" x="1654175" y="2365375"/>
          <p14:tracePt t="7941" x="1639888" y="2365375"/>
          <p14:tracePt t="7950" x="1625600" y="2373313"/>
          <p14:tracePt t="7957" x="1611313" y="2373313"/>
          <p14:tracePt t="7967" x="1603375" y="2373313"/>
          <p14:tracePt t="7974" x="1574800" y="2387600"/>
          <p14:tracePt t="7982" x="1560513" y="2387600"/>
          <p14:tracePt t="7990" x="1552575" y="2387600"/>
          <p14:tracePt t="7998" x="1524000" y="2401888"/>
          <p14:tracePt t="8006" x="1509713" y="2401888"/>
          <p14:tracePt t="8014" x="1501775" y="2416175"/>
          <p14:tracePt t="8022" x="1473200" y="2424113"/>
          <p14:tracePt t="8038" x="1458913" y="2438400"/>
          <p14:tracePt t="8047" x="1450975" y="2452688"/>
          <p14:tracePt t="8055" x="1436688" y="2452688"/>
          <p14:tracePt t="8063" x="1422400" y="2466975"/>
          <p14:tracePt t="8071" x="1408113" y="2474913"/>
          <p14:tracePt t="8080" x="1400175" y="2489200"/>
          <p14:tracePt t="8088" x="1385888" y="2503488"/>
          <p14:tracePt t="8097" x="1371600" y="2503488"/>
          <p14:tracePt t="8104" x="1357313" y="2517775"/>
          <p14:tracePt t="8112" x="1357313" y="2525713"/>
          <p14:tracePt t="8120" x="1349375" y="2525713"/>
          <p14:tracePt t="8128" x="1335088" y="2540000"/>
          <p14:tracePt t="8143" x="1320800" y="2554288"/>
          <p14:tracePt t="8151" x="1320800" y="2568575"/>
          <p14:tracePt t="8160" x="1320800" y="2576513"/>
          <p14:tracePt t="8175" x="1320800" y="2590800"/>
          <p14:tracePt t="8192" x="1320800" y="2605088"/>
          <p14:tracePt t="8223" x="1320800" y="2619375"/>
          <p14:tracePt t="8256" x="1335088" y="2627313"/>
          <p14:tracePt t="8264" x="1349375" y="2627313"/>
          <p14:tracePt t="8273" x="1357313" y="2641600"/>
          <p14:tracePt t="8281" x="1371600" y="2641600"/>
          <p14:tracePt t="8289" x="1385888" y="2655888"/>
          <p14:tracePt t="8298" x="1400175" y="2655888"/>
          <p14:tracePt t="8305" x="1408113" y="2670175"/>
          <p14:tracePt t="8314" x="1422400" y="2670175"/>
          <p14:tracePt t="8322" x="1436688" y="2678113"/>
          <p14:tracePt t="8330" x="1458913" y="2678113"/>
          <p14:tracePt t="8338" x="1473200" y="2692400"/>
          <p14:tracePt t="8346" x="1487488" y="2692400"/>
          <p14:tracePt t="8354" x="1509713" y="2692400"/>
          <p14:tracePt t="8362" x="1524000" y="2692400"/>
          <p14:tracePt t="8369" x="1538288" y="2692400"/>
          <p14:tracePt t="8378" x="1560513" y="2692400"/>
          <p14:tracePt t="8386" x="1589088" y="2692400"/>
          <p14:tracePt t="8394" x="1611313" y="2692400"/>
          <p14:tracePt t="8402" x="1625600" y="2692400"/>
          <p14:tracePt t="8411" x="1654175" y="2692400"/>
          <p14:tracePt t="8418" x="1662113" y="2692400"/>
          <p14:tracePt t="8427" x="1676400" y="2692400"/>
          <p14:tracePt t="8434" x="1704975" y="2692400"/>
          <p14:tracePt t="8443" x="1712913" y="2692400"/>
          <p14:tracePt t="8450" x="1727200" y="2692400"/>
          <p14:tracePt t="8458" x="1741488" y="2692400"/>
          <p14:tracePt t="8466" x="1755775" y="2692400"/>
          <p14:tracePt t="8474" x="1763713" y="2692400"/>
          <p14:tracePt t="8482" x="1792288" y="2692400"/>
          <p14:tracePt t="8491" x="1806575" y="2692400"/>
          <p14:tracePt t="8499" x="1814513" y="2692400"/>
          <p14:tracePt t="8507" x="1828800" y="2692400"/>
          <p14:tracePt t="8515" x="1857375" y="2692400"/>
          <p14:tracePt t="8523" x="1865313" y="2692400"/>
          <p14:tracePt t="8531" x="1879600" y="2692400"/>
          <p14:tracePt t="8539" x="1916113" y="2692400"/>
          <p14:tracePt t="8547" x="1944688" y="2692400"/>
          <p14:tracePt t="8555" x="1966913" y="2692400"/>
          <p14:tracePt t="8564" x="1995488" y="2692400"/>
          <p14:tracePt t="8571" x="2009775" y="2692400"/>
          <p14:tracePt t="8580" x="2032000" y="2692400"/>
          <p14:tracePt t="8588" x="2060575" y="2692400"/>
          <p14:tracePt t="8597" x="2068513" y="2692400"/>
          <p14:tracePt t="8605" x="2097088" y="2692400"/>
          <p14:tracePt t="8613" x="2111375" y="2692400"/>
          <p14:tracePt t="8621" x="2119313" y="2692400"/>
          <p14:tracePt t="8629" x="2133600" y="2692400"/>
          <p14:tracePt t="8637" x="2162175" y="2692400"/>
          <p14:tracePt t="8646" x="2184400" y="2692400"/>
          <p14:tracePt t="8653" x="2198688" y="2692400"/>
          <p14:tracePt t="8663" x="2220913" y="2692400"/>
          <p14:tracePt t="8669" x="2249488" y="2692400"/>
          <p14:tracePt t="8678" x="2271713" y="2692400"/>
          <p14:tracePt t="8685" x="2286000" y="2692400"/>
          <p14:tracePt t="8695" x="2314575" y="2692400"/>
          <p14:tracePt t="8701" x="2336800" y="2692400"/>
          <p14:tracePt t="8711" x="2351088" y="2692400"/>
          <p14:tracePt t="8717" x="2373313" y="2692400"/>
          <p14:tracePt t="8728" x="2401888" y="2692400"/>
          <p14:tracePt t="8733" x="2416175" y="2692400"/>
          <p14:tracePt t="8744" x="2424113" y="2692400"/>
          <p14:tracePt t="8750" x="2452688" y="2692400"/>
          <p14:tracePt t="8760" x="2466975" y="2692400"/>
          <p14:tracePt t="8766" x="2474913" y="2692400"/>
          <p14:tracePt t="8778" x="2489200" y="2692400"/>
          <p14:tracePt t="8782" x="2503488" y="2692400"/>
          <p14:tracePt t="8794" x="2517775" y="2692400"/>
          <p14:tracePt t="8806" x="2525713" y="2678113"/>
          <p14:tracePt t="8821" x="2540000" y="2678113"/>
          <p14:tracePt t="9181" x="2517775" y="2678113"/>
          <p14:tracePt t="9190" x="2503488" y="2678113"/>
          <p14:tracePt t="9198" x="2474913" y="2678113"/>
          <p14:tracePt t="9206" x="2452688" y="2678113"/>
          <p14:tracePt t="9215" x="2424113" y="2678113"/>
          <p14:tracePt t="9223" x="2416175" y="2692400"/>
          <p14:tracePt t="9234" x="2373313" y="2706688"/>
          <p14:tracePt t="9240" x="2351088" y="2706688"/>
          <p14:tracePt t="9246" x="2314575" y="2720975"/>
          <p14:tracePt t="9254" x="2271713" y="2728913"/>
          <p14:tracePt t="9263" x="2249488" y="2743200"/>
          <p14:tracePt t="9271" x="2220913" y="2757488"/>
          <p14:tracePt t="9279" x="2198688" y="2771775"/>
          <p14:tracePt t="9287" x="2170113" y="2771775"/>
          <p14:tracePt t="9296" x="2147888" y="2779713"/>
          <p14:tracePt t="9303" x="2119313" y="2779713"/>
          <p14:tracePt t="9313" x="2111375" y="2794000"/>
          <p14:tracePt t="9319" x="2068513" y="2808288"/>
          <p14:tracePt t="9329" x="2046288" y="2808288"/>
          <p14:tracePt t="9336" x="2017713" y="2822575"/>
          <p14:tracePt t="9346" x="2009775" y="2822575"/>
          <p14:tracePt t="9352" x="1981200" y="2822575"/>
          <p14:tracePt t="9361" x="1958975" y="2830513"/>
          <p14:tracePt t="9368" x="1944688" y="2830513"/>
          <p14:tracePt t="9378" x="1916113" y="2830513"/>
          <p14:tracePt t="9384" x="1908175" y="2844800"/>
          <p14:tracePt t="9394" x="1879600" y="2844800"/>
          <p14:tracePt t="9400" x="1865313" y="2859088"/>
          <p14:tracePt t="9410" x="1857375" y="2859088"/>
          <p14:tracePt t="9416" x="1843088" y="2859088"/>
          <p14:tracePt t="9428" x="1828800" y="2873375"/>
          <p14:tracePt t="9433" x="1814513" y="2873375"/>
          <p14:tracePt t="9445" x="1806575" y="2881313"/>
          <p14:tracePt t="9456" x="1792288" y="2895600"/>
          <p14:tracePt t="9472" x="1792288" y="2909888"/>
          <p14:tracePt t="9480" x="1778000" y="2909888"/>
          <p14:tracePt t="9488" x="1778000" y="2924175"/>
          <p14:tracePt t="9497" x="1763713" y="2924175"/>
          <p14:tracePt t="9505" x="1763713" y="2932113"/>
          <p14:tracePt t="9513" x="1763713" y="2946400"/>
          <p14:tracePt t="9521" x="1755775" y="2946400"/>
          <p14:tracePt t="9529" x="1755775" y="2960688"/>
          <p14:tracePt t="9553" x="1755775" y="2974975"/>
          <p14:tracePt t="9568" x="1755775" y="2982913"/>
          <p14:tracePt t="9601" x="1763713" y="2997200"/>
          <p14:tracePt t="9611" x="1778000" y="2997200"/>
          <p14:tracePt t="9618" x="1792288" y="3011488"/>
          <p14:tracePt t="9627" x="1806575" y="3011488"/>
          <p14:tracePt t="9635" x="1814513" y="3025775"/>
          <p14:tracePt t="9644" x="1828800" y="3025775"/>
          <p14:tracePt t="9651" x="1857375" y="3025775"/>
          <p14:tracePt t="9658" x="1879600" y="3033713"/>
          <p14:tracePt t="9667" x="1916113" y="3033713"/>
          <p14:tracePt t="9675" x="1930400" y="3033713"/>
          <p14:tracePt t="9683" x="1958975" y="3033713"/>
          <p14:tracePt t="9690" x="1981200" y="3033713"/>
          <p14:tracePt t="9698" x="2017713" y="3033713"/>
          <p14:tracePt t="9707" x="2046288" y="3033713"/>
          <p14:tracePt t="9715" x="2068513" y="3033713"/>
          <p14:tracePt t="9723" x="2097088" y="3033713"/>
          <p14:tracePt t="9731" x="2119313" y="3033713"/>
          <p14:tracePt t="9739" x="2133600" y="3033713"/>
          <p14:tracePt t="9747" x="2147888" y="3033713"/>
          <p14:tracePt t="9762" x="2162175" y="3033713"/>
          <p14:tracePt t="10271" x="2147888" y="3033713"/>
          <p14:tracePt t="10280" x="2119313" y="3033713"/>
          <p14:tracePt t="10288" x="2097088" y="3048000"/>
          <p14:tracePt t="10296" x="2068513" y="3062288"/>
          <p14:tracePt t="10304" x="2060575" y="3062288"/>
          <p14:tracePt t="10313" x="2017713" y="3076575"/>
          <p14:tracePt t="10321" x="1966913" y="3084513"/>
          <p14:tracePt t="10330" x="1930400" y="3098800"/>
          <p14:tracePt t="10338" x="1908175" y="3113088"/>
          <p14:tracePt t="10346" x="1857375" y="3127375"/>
          <p14:tracePt t="10354" x="1814513" y="3127375"/>
          <p14:tracePt t="10363" x="1755775" y="3149600"/>
          <p14:tracePt t="10370" x="1712913" y="3178175"/>
          <p14:tracePt t="10380" x="1704975" y="3178175"/>
          <p14:tracePt t="10386" x="1654175" y="3200400"/>
          <p14:tracePt t="10395" x="1611313" y="3228975"/>
          <p14:tracePt t="10402" x="1589088" y="3236913"/>
          <p14:tracePt t="10412" x="1552575" y="3265488"/>
          <p14:tracePt t="10418" x="1509713" y="3287713"/>
          <p14:tracePt t="10428" x="1501775" y="3302000"/>
          <p14:tracePt t="10434" x="1458913" y="3330575"/>
          <p14:tracePt t="10444" x="1436688" y="3352800"/>
          <p14:tracePt t="10451" x="1408113" y="3367088"/>
          <p14:tracePt t="10460" x="1385888" y="3381375"/>
          <p14:tracePt t="10467" x="1371600" y="3403600"/>
          <p14:tracePt t="10475" x="1349375" y="3417888"/>
          <p14:tracePt t="10483" x="1335088" y="3432175"/>
          <p14:tracePt t="10491" x="1320800" y="3440113"/>
          <p14:tracePt t="10499" x="1306513" y="3454400"/>
          <p14:tracePt t="10506" x="1306513" y="3468688"/>
          <p14:tracePt t="10515" x="1284288" y="3490913"/>
          <p14:tracePt t="10523" x="1284288" y="3505200"/>
          <p14:tracePt t="10531" x="1270000" y="3519488"/>
          <p14:tracePt t="10539" x="1270000" y="3533775"/>
          <p14:tracePt t="10547" x="1270000" y="3541713"/>
          <p14:tracePt t="10555" x="1255713" y="3556000"/>
          <p14:tracePt t="10564" x="1255713" y="3570288"/>
          <p14:tracePt t="10579" x="1255713" y="3584575"/>
          <p14:tracePt t="10587" x="1255713" y="3592513"/>
          <p14:tracePt t="10603" x="1255713" y="3606800"/>
          <p14:tracePt t="10619" x="1255713" y="3621088"/>
          <p14:tracePt t="10628" x="1270000" y="3621088"/>
          <p14:tracePt t="10644" x="1284288" y="3635375"/>
          <p14:tracePt t="10660" x="1298575" y="3635375"/>
          <p14:tracePt t="10668" x="1306513" y="3643313"/>
          <p14:tracePt t="10677" x="1320800" y="3643313"/>
          <p14:tracePt t="10692" x="1335088" y="3643313"/>
          <p14:tracePt t="10700" x="1349375" y="3643313"/>
          <p14:tracePt t="10708" x="1357313" y="3643313"/>
          <p14:tracePt t="10724" x="1371600" y="3643313"/>
          <p14:tracePt t="10740" x="1385888" y="3643313"/>
          <p14:tracePt t="10756" x="1400175" y="3643313"/>
          <p14:tracePt t="10772" x="1408113" y="3643313"/>
          <p14:tracePt t="10789" x="1422400" y="3643313"/>
          <p14:tracePt t="10805" x="1436688" y="3643313"/>
          <p14:tracePt t="10821" x="1450975" y="3643313"/>
          <p14:tracePt t="10830" x="1458913" y="3643313"/>
          <p14:tracePt t="10853" x="1473200" y="3643313"/>
          <p14:tracePt t="10886" x="1487488" y="3643313"/>
          <p14:tracePt t="10902" x="1501775" y="3643313"/>
          <p14:tracePt t="10918" x="1509713" y="3643313"/>
          <p14:tracePt t="10927" x="1524000" y="3643313"/>
          <p14:tracePt t="10935" x="1538288" y="3643313"/>
          <p14:tracePt t="10944" x="1552575" y="3635375"/>
          <p14:tracePt t="10951" x="1560513" y="3635375"/>
          <p14:tracePt t="10961" x="1574800" y="3635375"/>
          <p14:tracePt t="10968" x="1589088" y="3635375"/>
          <p14:tracePt t="10983" x="1603375" y="3621088"/>
          <p14:tracePt t="10991" x="1611313" y="3621088"/>
          <p14:tracePt t="10999" x="1625600" y="3621088"/>
          <p14:tracePt t="11023" x="1639888" y="3621088"/>
          <p14:tracePt t="11055" x="1654175" y="3621088"/>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17</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a. Glandes salivaires</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10">
            <a:extLst>
              <a:ext uri="{FF2B5EF4-FFF2-40B4-BE49-F238E27FC236}">
                <a16:creationId xmlns:a16="http://schemas.microsoft.com/office/drawing/2014/main" id="{A33FCCF9-326F-8A4D-8ECA-5A16326A46D8}"/>
              </a:ext>
            </a:extLst>
          </p:cNvPr>
          <p:cNvGraphicFramePr>
            <a:graphicFrameLocks noChangeAspect="1"/>
          </p:cNvGraphicFramePr>
          <p:nvPr>
            <p:extLst>
              <p:ext uri="{D42A27DB-BD31-4B8C-83A1-F6EECF244321}">
                <p14:modId xmlns:p14="http://schemas.microsoft.com/office/powerpoint/2010/main" val="1846237874"/>
              </p:ext>
            </p:extLst>
          </p:nvPr>
        </p:nvGraphicFramePr>
        <p:xfrm>
          <a:off x="8430705" y="1376204"/>
          <a:ext cx="3074987" cy="3024188"/>
        </p:xfrm>
        <a:graphic>
          <a:graphicData uri="http://schemas.openxmlformats.org/presentationml/2006/ole">
            <mc:AlternateContent xmlns:mc="http://schemas.openxmlformats.org/markup-compatibility/2006">
              <mc:Choice xmlns:v="urn:schemas-microsoft-com:vml" Requires="v">
                <p:oleObj spid="_x0000_s8263" name="Image" r:id="rId7" imgW="1536700" imgH="1511300" progId="Photoshop.Image.5">
                  <p:embed/>
                </p:oleObj>
              </mc:Choice>
              <mc:Fallback>
                <p:oleObj name="Image" r:id="rId7" imgW="1536700" imgH="1511300" progId="Photoshop.Image.5">
                  <p:embed/>
                  <p:pic>
                    <p:nvPicPr>
                      <p:cNvPr id="56321" name="Object 10">
                        <a:extLst>
                          <a:ext uri="{FF2B5EF4-FFF2-40B4-BE49-F238E27FC236}">
                            <a16:creationId xmlns:a16="http://schemas.microsoft.com/office/drawing/2014/main" id="{DCC4E21A-2AD8-6746-BB8E-BDE2753055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430705" y="1376204"/>
                        <a:ext cx="3074987" cy="302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7" name="Object 4">
            <a:extLst>
              <a:ext uri="{FF2B5EF4-FFF2-40B4-BE49-F238E27FC236}">
                <a16:creationId xmlns:a16="http://schemas.microsoft.com/office/drawing/2014/main" id="{5CB88367-D769-2C42-BFF8-F9E6B96104EC}"/>
              </a:ext>
            </a:extLst>
          </p:cNvPr>
          <p:cNvGraphicFramePr>
            <a:graphicFrameLocks noChangeAspect="1"/>
          </p:cNvGraphicFramePr>
          <p:nvPr>
            <p:extLst>
              <p:ext uri="{D42A27DB-BD31-4B8C-83A1-F6EECF244321}">
                <p14:modId xmlns:p14="http://schemas.microsoft.com/office/powerpoint/2010/main" val="73468190"/>
              </p:ext>
            </p:extLst>
          </p:nvPr>
        </p:nvGraphicFramePr>
        <p:xfrm>
          <a:off x="2137096" y="1214436"/>
          <a:ext cx="4637088" cy="5249863"/>
        </p:xfrm>
        <a:graphic>
          <a:graphicData uri="http://schemas.openxmlformats.org/presentationml/2006/ole">
            <mc:AlternateContent xmlns:mc="http://schemas.openxmlformats.org/markup-compatibility/2006">
              <mc:Choice xmlns:v="urn:schemas-microsoft-com:vml" Requires="v">
                <p:oleObj spid="_x0000_s8264" name="Image" r:id="rId9" imgW="2895600" imgH="3022600" progId="Photoshop.Image.5">
                  <p:embed/>
                </p:oleObj>
              </mc:Choice>
              <mc:Fallback>
                <p:oleObj name="Image" r:id="rId9" imgW="2895600" imgH="3022600" progId="Photoshop.Image.5">
                  <p:embed/>
                  <p:pic>
                    <p:nvPicPr>
                      <p:cNvPr id="56322" name="Object 4">
                        <a:extLst>
                          <a:ext uri="{FF2B5EF4-FFF2-40B4-BE49-F238E27FC236}">
                            <a16:creationId xmlns:a16="http://schemas.microsoft.com/office/drawing/2014/main" id="{DCE151F6-4384-3C4B-97AD-0FCF8CE19E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r="7797"/>
                      <a:stretch>
                        <a:fillRect/>
                      </a:stretch>
                    </p:blipFill>
                    <p:spPr bwMode="auto">
                      <a:xfrm>
                        <a:off x="2137096" y="1214436"/>
                        <a:ext cx="4637088" cy="524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8" name="Text Box 5">
            <a:extLst>
              <a:ext uri="{FF2B5EF4-FFF2-40B4-BE49-F238E27FC236}">
                <a16:creationId xmlns:a16="http://schemas.microsoft.com/office/drawing/2014/main" id="{DDAADE20-8C96-3C42-B8BB-D246C5BBB47A}"/>
              </a:ext>
            </a:extLst>
          </p:cNvPr>
          <p:cNvSpPr txBox="1">
            <a:spLocks noChangeArrowheads="1"/>
          </p:cNvSpPr>
          <p:nvPr/>
        </p:nvSpPr>
        <p:spPr bwMode="auto">
          <a:xfrm>
            <a:off x="6727910" y="4840952"/>
            <a:ext cx="19455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Glande parotide</a:t>
            </a:r>
          </a:p>
        </p:txBody>
      </p:sp>
      <p:sp>
        <p:nvSpPr>
          <p:cNvPr id="9" name="Text Box 6">
            <a:extLst>
              <a:ext uri="{FF2B5EF4-FFF2-40B4-BE49-F238E27FC236}">
                <a16:creationId xmlns:a16="http://schemas.microsoft.com/office/drawing/2014/main" id="{AE39B036-0CC2-E942-A904-0FF3550215E7}"/>
              </a:ext>
            </a:extLst>
          </p:cNvPr>
          <p:cNvSpPr txBox="1">
            <a:spLocks noChangeArrowheads="1"/>
          </p:cNvSpPr>
          <p:nvPr/>
        </p:nvSpPr>
        <p:spPr bwMode="auto">
          <a:xfrm>
            <a:off x="6723504" y="3782438"/>
            <a:ext cx="14261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solidFill>
                  <a:srgbClr val="FF6600"/>
                </a:solidFill>
                <a:latin typeface="+mn-lt"/>
              </a:rPr>
              <a:t>Nerf facial </a:t>
            </a:r>
            <a:r>
              <a:rPr lang="fr-FR" altLang="en-FR" sz="1600" dirty="0">
                <a:solidFill>
                  <a:schemeClr val="accent2"/>
                </a:solidFill>
                <a:latin typeface="+mn-lt"/>
              </a:rPr>
              <a:t>(VII)</a:t>
            </a:r>
          </a:p>
        </p:txBody>
      </p:sp>
      <p:sp>
        <p:nvSpPr>
          <p:cNvPr id="11" name="Text Box 7">
            <a:extLst>
              <a:ext uri="{FF2B5EF4-FFF2-40B4-BE49-F238E27FC236}">
                <a16:creationId xmlns:a16="http://schemas.microsoft.com/office/drawing/2014/main" id="{B6860FF7-D99B-7945-A63A-443E2483697B}"/>
              </a:ext>
            </a:extLst>
          </p:cNvPr>
          <p:cNvSpPr txBox="1">
            <a:spLocks noChangeArrowheads="1"/>
          </p:cNvSpPr>
          <p:nvPr/>
        </p:nvSpPr>
        <p:spPr bwMode="auto">
          <a:xfrm>
            <a:off x="875498" y="4178163"/>
            <a:ext cx="17767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dirty="0">
                <a:latin typeface="+mn-lt"/>
              </a:rPr>
              <a:t>Conduit parotidien</a:t>
            </a:r>
          </a:p>
          <a:p>
            <a:pPr algn="r" eaLnBrk="1" hangingPunct="1">
              <a:spcBef>
                <a:spcPct val="0"/>
              </a:spcBef>
              <a:buFontTx/>
              <a:buNone/>
            </a:pPr>
            <a:r>
              <a:rPr lang="fr-FR" altLang="en-FR" sz="1600" dirty="0">
                <a:latin typeface="+mn-lt"/>
              </a:rPr>
              <a:t>(de </a:t>
            </a:r>
            <a:r>
              <a:rPr lang="fr-FR" altLang="en-FR" sz="1600" dirty="0" err="1">
                <a:latin typeface="+mn-lt"/>
              </a:rPr>
              <a:t>Sténon</a:t>
            </a:r>
            <a:r>
              <a:rPr lang="fr-FR" altLang="en-FR" sz="1600" dirty="0">
                <a:latin typeface="+mn-lt"/>
              </a:rPr>
              <a:t>)</a:t>
            </a:r>
          </a:p>
        </p:txBody>
      </p:sp>
      <p:sp>
        <p:nvSpPr>
          <p:cNvPr id="12" name="Text Box 8">
            <a:extLst>
              <a:ext uri="{FF2B5EF4-FFF2-40B4-BE49-F238E27FC236}">
                <a16:creationId xmlns:a16="http://schemas.microsoft.com/office/drawing/2014/main" id="{468F7288-2B32-384C-BB21-DF294078BA45}"/>
              </a:ext>
            </a:extLst>
          </p:cNvPr>
          <p:cNvSpPr txBox="1">
            <a:spLocks noChangeArrowheads="1"/>
          </p:cNvSpPr>
          <p:nvPr/>
        </p:nvSpPr>
        <p:spPr bwMode="auto">
          <a:xfrm>
            <a:off x="1147115" y="5488627"/>
            <a:ext cx="15936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Muscle masséter</a:t>
            </a:r>
          </a:p>
        </p:txBody>
      </p:sp>
      <p:sp>
        <p:nvSpPr>
          <p:cNvPr id="14" name="Text Box 9">
            <a:extLst>
              <a:ext uri="{FF2B5EF4-FFF2-40B4-BE49-F238E27FC236}">
                <a16:creationId xmlns:a16="http://schemas.microsoft.com/office/drawing/2014/main" id="{36AA9F44-BFD9-434A-9F30-43D18469237C}"/>
              </a:ext>
            </a:extLst>
          </p:cNvPr>
          <p:cNvSpPr txBox="1">
            <a:spLocks noChangeArrowheads="1"/>
          </p:cNvSpPr>
          <p:nvPr/>
        </p:nvSpPr>
        <p:spPr bwMode="auto">
          <a:xfrm>
            <a:off x="875497" y="5114405"/>
            <a:ext cx="1815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Muscle buccinateur</a:t>
            </a:r>
          </a:p>
        </p:txBody>
      </p:sp>
      <p:sp>
        <p:nvSpPr>
          <p:cNvPr id="15" name="Text Box 11">
            <a:extLst>
              <a:ext uri="{FF2B5EF4-FFF2-40B4-BE49-F238E27FC236}">
                <a16:creationId xmlns:a16="http://schemas.microsoft.com/office/drawing/2014/main" id="{A7B7675D-3C58-E042-9A83-DFE87CC53744}"/>
              </a:ext>
            </a:extLst>
          </p:cNvPr>
          <p:cNvSpPr txBox="1">
            <a:spLocks noChangeArrowheads="1"/>
          </p:cNvSpPr>
          <p:nvPr/>
        </p:nvSpPr>
        <p:spPr bwMode="auto">
          <a:xfrm>
            <a:off x="8632308" y="4167311"/>
            <a:ext cx="11301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Glande sublinguale</a:t>
            </a:r>
          </a:p>
        </p:txBody>
      </p:sp>
      <p:sp>
        <p:nvSpPr>
          <p:cNvPr id="16" name="Text Box 12">
            <a:extLst>
              <a:ext uri="{FF2B5EF4-FFF2-40B4-BE49-F238E27FC236}">
                <a16:creationId xmlns:a16="http://schemas.microsoft.com/office/drawing/2014/main" id="{7D069AB5-0FB4-E94D-B019-55C61CABE4D9}"/>
              </a:ext>
            </a:extLst>
          </p:cNvPr>
          <p:cNvSpPr txBox="1">
            <a:spLocks noChangeArrowheads="1"/>
          </p:cNvSpPr>
          <p:nvPr/>
        </p:nvSpPr>
        <p:spPr bwMode="auto">
          <a:xfrm>
            <a:off x="10328846" y="4057492"/>
            <a:ext cx="16218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fr-FR" altLang="en-FR" sz="1600">
                <a:latin typeface="+mn-lt"/>
              </a:rPr>
              <a:t>Glande</a:t>
            </a:r>
            <a:br>
              <a:rPr lang="fr-FR" altLang="en-FR" sz="1600">
                <a:latin typeface="+mn-lt"/>
              </a:rPr>
            </a:br>
            <a:r>
              <a:rPr lang="fr-FR" altLang="en-FR" sz="1600">
                <a:latin typeface="+mn-lt"/>
              </a:rPr>
              <a:t>submandibulaire</a:t>
            </a:r>
          </a:p>
        </p:txBody>
      </p:sp>
      <p:sp>
        <p:nvSpPr>
          <p:cNvPr id="18" name="Text Box 14">
            <a:extLst>
              <a:ext uri="{FF2B5EF4-FFF2-40B4-BE49-F238E27FC236}">
                <a16:creationId xmlns:a16="http://schemas.microsoft.com/office/drawing/2014/main" id="{B6082409-0F00-B340-B3E6-DEDB049E534F}"/>
              </a:ext>
            </a:extLst>
          </p:cNvPr>
          <p:cNvSpPr txBox="1">
            <a:spLocks noChangeArrowheads="1"/>
          </p:cNvSpPr>
          <p:nvPr/>
        </p:nvSpPr>
        <p:spPr bwMode="auto">
          <a:xfrm>
            <a:off x="8355864" y="1906429"/>
            <a:ext cx="1579791" cy="584775"/>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a:latin typeface="+mn-lt"/>
              </a:rPr>
              <a:t>Conduit</a:t>
            </a:r>
            <a:br>
              <a:rPr lang="fr-FR" altLang="en-FR" sz="1600">
                <a:latin typeface="+mn-lt"/>
              </a:rPr>
            </a:br>
            <a:r>
              <a:rPr lang="fr-FR" altLang="en-FR" sz="1600">
                <a:latin typeface="+mn-lt"/>
              </a:rPr>
              <a:t>submandibulaire</a:t>
            </a:r>
          </a:p>
        </p:txBody>
      </p:sp>
      <p:sp>
        <p:nvSpPr>
          <p:cNvPr id="25" name="Line 17">
            <a:extLst>
              <a:ext uri="{FF2B5EF4-FFF2-40B4-BE49-F238E27FC236}">
                <a16:creationId xmlns:a16="http://schemas.microsoft.com/office/drawing/2014/main" id="{788C9344-FDD5-D248-AC31-F68556231BA3}"/>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26" name="Line 18">
            <a:extLst>
              <a:ext uri="{FF2B5EF4-FFF2-40B4-BE49-F238E27FC236}">
                <a16:creationId xmlns:a16="http://schemas.microsoft.com/office/drawing/2014/main" id="{6D56B203-2675-9E41-ABEE-F66A518347F4}"/>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27" name="Text Box 19">
            <a:extLst>
              <a:ext uri="{FF2B5EF4-FFF2-40B4-BE49-F238E27FC236}">
                <a16:creationId xmlns:a16="http://schemas.microsoft.com/office/drawing/2014/main" id="{CA98B519-735E-404D-8F85-EE048BDE9569}"/>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28" name="Text Box 20">
            <a:extLst>
              <a:ext uri="{FF2B5EF4-FFF2-40B4-BE49-F238E27FC236}">
                <a16:creationId xmlns:a16="http://schemas.microsoft.com/office/drawing/2014/main" id="{47078959-F208-0544-ACF9-60488B9D07F6}"/>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sp>
        <p:nvSpPr>
          <p:cNvPr id="29" name="Text Box 15">
            <a:extLst>
              <a:ext uri="{FF2B5EF4-FFF2-40B4-BE49-F238E27FC236}">
                <a16:creationId xmlns:a16="http://schemas.microsoft.com/office/drawing/2014/main" id="{11ECC5A5-0D9D-854C-A49D-70AFAD618D7D}"/>
              </a:ext>
            </a:extLst>
          </p:cNvPr>
          <p:cNvSpPr txBox="1">
            <a:spLocks noChangeArrowheads="1"/>
          </p:cNvSpPr>
          <p:nvPr/>
        </p:nvSpPr>
        <p:spPr bwMode="auto">
          <a:xfrm>
            <a:off x="916111" y="1614791"/>
            <a:ext cx="3038044"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a:t>
            </a:r>
          </a:p>
          <a:p>
            <a:pPr eaLnBrk="1" hangingPunct="1"/>
            <a:r>
              <a:rPr lang="fr-FR" sz="1600" dirty="0">
                <a:latin typeface="+mn-lt"/>
              </a:rPr>
              <a:t>Sécrétion de la salive</a:t>
            </a:r>
          </a:p>
          <a:p>
            <a:pPr eaLnBrk="1" hangingPunct="1"/>
            <a:r>
              <a:rPr lang="fr-FR" sz="1600" dirty="0">
                <a:latin typeface="+mn-lt"/>
              </a:rPr>
              <a:t>Enzymes </a:t>
            </a:r>
          </a:p>
        </p:txBody>
      </p:sp>
      <p:pic>
        <p:nvPicPr>
          <p:cNvPr id="19" name="Audio 18">
            <a:hlinkClick r:id="" action="ppaction://media"/>
            <a:extLst>
              <a:ext uri="{FF2B5EF4-FFF2-40B4-BE49-F238E27FC236}">
                <a16:creationId xmlns:a16="http://schemas.microsoft.com/office/drawing/2014/main" id="{62E4A74C-AA19-9849-A584-3F91528D4722}"/>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61441019"/>
      </p:ext>
    </p:extLst>
  </p:cSld>
  <p:clrMapOvr>
    <a:masterClrMapping/>
  </p:clrMapOvr>
  <mc:AlternateContent xmlns:mc="http://schemas.openxmlformats.org/markup-compatibility/2006">
    <mc:Choice xmlns:p14="http://schemas.microsoft.com/office/powerpoint/2010/main" Requires="p14">
      <p:transition spd="slow" p14:dur="2000" advTm="53288"/>
    </mc:Choice>
    <mc:Fallback>
      <p:transition spd="slow" advTm="53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extLst>
    <p:ext uri="{3A86A75C-4F4B-4683-9AE1-C65F6400EC91}">
      <p14:laserTraceLst xmlns:p14="http://schemas.microsoft.com/office/powerpoint/2010/main">
        <p14:tracePtLst>
          <p14:tracePt t="1335" x="9231313" y="87313"/>
          <p14:tracePt t="1347" x="9158288" y="166688"/>
          <p14:tracePt t="1350" x="9028113" y="290513"/>
          <p14:tracePt t="1371" x="8875713" y="457200"/>
          <p14:tracePt t="1374" x="8802688" y="558800"/>
          <p14:tracePt t="1383" x="8715375" y="674688"/>
          <p14:tracePt t="1395" x="8613775" y="790575"/>
          <p14:tracePt t="1399" x="8512175" y="914400"/>
          <p14:tracePt t="1413" x="8418513" y="1030288"/>
          <p14:tracePt t="1416" x="8367713" y="1095375"/>
          <p14:tracePt t="1428" x="8215313" y="1270000"/>
          <p14:tracePt t="1431" x="8178800" y="1320800"/>
          <p14:tracePt t="1445" x="8105775" y="1422400"/>
          <p14:tracePt t="1448" x="8040688" y="1509713"/>
          <p14:tracePt t="1464" x="7989888" y="1589088"/>
          <p14:tracePt t="1465" x="7939088" y="1662113"/>
          <p14:tracePt t="1471" x="7888288" y="1727200"/>
          <p14:tracePt t="1480" x="7851775" y="1778000"/>
          <p14:tracePt t="1488" x="7808913" y="1828800"/>
          <p14:tracePt t="1496" x="7800975" y="1857375"/>
          <p14:tracePt t="1504" x="7772400" y="1893888"/>
          <p14:tracePt t="1513" x="7735888" y="1916113"/>
          <p14:tracePt t="1520" x="7721600" y="1944688"/>
          <p14:tracePt t="1528" x="7707313" y="1966913"/>
          <p14:tracePt t="1536" x="7699375" y="1981200"/>
          <p14:tracePt t="1545" x="7699375" y="1995488"/>
          <p14:tracePt t="1553" x="7685088" y="1995488"/>
          <p14:tracePt t="2748" x="7685088" y="2009775"/>
          <p14:tracePt t="2757" x="7656513" y="2017713"/>
          <p14:tracePt t="2765" x="7634288" y="2046288"/>
          <p14:tracePt t="2774" x="7605713" y="2082800"/>
          <p14:tracePt t="2780" x="7569200" y="2119313"/>
          <p14:tracePt t="2790" x="7546975" y="2147888"/>
          <p14:tracePt t="2797" x="7504113" y="2198688"/>
          <p14:tracePt t="2805" x="7453313" y="2249488"/>
          <p14:tracePt t="2813" x="7416800" y="2300288"/>
          <p14:tracePt t="2821" x="7366000" y="2365375"/>
          <p14:tracePt t="2829" x="7329488" y="2416175"/>
          <p14:tracePt t="2838" x="7278688" y="2474913"/>
          <p14:tracePt t="2846" x="7227888" y="2525713"/>
          <p14:tracePt t="2854" x="7191375" y="2590800"/>
          <p14:tracePt t="2862" x="7140575" y="2641600"/>
          <p14:tracePt t="2870" x="7097713" y="2692400"/>
          <p14:tracePt t="2878" x="7061200" y="2757488"/>
          <p14:tracePt t="2886" x="7024688" y="2808288"/>
          <p14:tracePt t="2894" x="6996113" y="2873375"/>
          <p14:tracePt t="2902" x="6959600" y="2932113"/>
          <p14:tracePt t="2910" x="6937375" y="2997200"/>
          <p14:tracePt t="2918" x="6908800" y="3048000"/>
          <p14:tracePt t="2927" x="6886575" y="3113088"/>
          <p14:tracePt t="2934" x="6872288" y="3135313"/>
          <p14:tracePt t="2943" x="6858000" y="3200400"/>
          <p14:tracePt t="2951" x="6821488" y="3265488"/>
          <p14:tracePt t="2959" x="6807200" y="3302000"/>
          <p14:tracePt t="2967" x="6792913" y="3352800"/>
          <p14:tracePt t="2976" x="6770688" y="3389313"/>
          <p14:tracePt t="2983" x="6756400" y="3440113"/>
          <p14:tracePt t="2992" x="6734175" y="3482975"/>
          <p14:tracePt t="2999" x="6705600" y="3533775"/>
          <p14:tracePt t="3008" x="6683375" y="3570288"/>
          <p14:tracePt t="3015" x="6654800" y="3606800"/>
          <p14:tracePt t="3024" x="6632575" y="3643313"/>
          <p14:tracePt t="3031" x="6604000" y="3686175"/>
          <p14:tracePt t="3041" x="6581775" y="3722688"/>
          <p14:tracePt t="3047" x="6553200" y="3759200"/>
          <p14:tracePt t="3057" x="6530975" y="3795713"/>
          <p14:tracePt t="3063" x="6502400" y="3824288"/>
          <p14:tracePt t="3074" x="6480175" y="3846513"/>
          <p14:tracePt t="3079" x="6437313" y="3889375"/>
          <p14:tracePt t="3091" x="6415088" y="3911600"/>
          <p14:tracePt t="3096" x="6386513" y="3948113"/>
          <p14:tracePt t="3107" x="6364288" y="3990975"/>
          <p14:tracePt t="3113" x="6350000" y="3998913"/>
          <p14:tracePt t="3124" x="6327775" y="4027488"/>
          <p14:tracePt t="3129" x="6313488" y="4049713"/>
          <p14:tracePt t="3141" x="6284913" y="4078288"/>
          <p14:tracePt t="3146" x="6262688" y="4100513"/>
          <p14:tracePt t="3157" x="6248400" y="4129088"/>
          <p14:tracePt t="3162" x="6226175" y="4165600"/>
          <p14:tracePt t="3174" x="6197600" y="4194175"/>
          <p14:tracePt t="3179" x="6183313" y="4202113"/>
          <p14:tracePt t="3190" x="6161088" y="4216400"/>
          <p14:tracePt t="3195" x="6146800" y="4244975"/>
          <p14:tracePt t="3207" x="6124575" y="4267200"/>
          <p14:tracePt t="3212" x="6110288" y="4281488"/>
          <p14:tracePt t="3224" x="6096000" y="4295775"/>
          <p14:tracePt t="3229" x="6081713" y="4303713"/>
          <p14:tracePt t="3241" x="6073775" y="4318000"/>
          <p14:tracePt t="3243" x="6059488" y="4318000"/>
          <p14:tracePt t="3250" x="6045200" y="4332288"/>
          <p14:tracePt t="3265" x="6030913" y="4346575"/>
          <p14:tracePt t="3274" x="6022975" y="4346575"/>
          <p14:tracePt t="3290" x="6008688" y="4354513"/>
          <p14:tracePt t="3298" x="5994400" y="4354513"/>
          <p14:tracePt t="3307" x="5980113" y="4354513"/>
          <p14:tracePt t="3314" x="5972175" y="4368800"/>
          <p14:tracePt t="3330" x="5957888" y="4383088"/>
          <p14:tracePt t="3346" x="5943600" y="4383088"/>
          <p14:tracePt t="3370" x="5943600" y="4397375"/>
          <p14:tracePt t="3386" x="5929313" y="4397375"/>
          <p14:tracePt t="3427" x="5921375" y="4397375"/>
          <p14:tracePt t="3750" x="5892800" y="4397375"/>
          <p14:tracePt t="3758" x="5878513" y="4397375"/>
          <p14:tracePt t="3766" x="5856288" y="4397375"/>
          <p14:tracePt t="3774" x="5842000" y="4405313"/>
          <p14:tracePt t="3782" x="5819775" y="4405313"/>
          <p14:tracePt t="3798" x="5805488" y="4405313"/>
          <p14:tracePt t="3807" x="5776913" y="4405313"/>
          <p14:tracePt t="3815" x="5768975" y="4405313"/>
          <p14:tracePt t="3823" x="5754688" y="4405313"/>
          <p14:tracePt t="3831" x="5740400" y="4405313"/>
          <p14:tracePt t="3840" x="5726113" y="4405313"/>
          <p14:tracePt t="3847" x="5718175" y="4397375"/>
          <p14:tracePt t="3856" x="5703888" y="4397375"/>
          <p14:tracePt t="3863" x="5703888" y="4383088"/>
          <p14:tracePt t="3871" x="5689600" y="4383088"/>
          <p14:tracePt t="3879" x="5675313" y="4368800"/>
          <p14:tracePt t="3887" x="5667375" y="4354513"/>
          <p14:tracePt t="3903" x="5653088" y="4346575"/>
          <p14:tracePt t="3912" x="5638800" y="4346575"/>
          <p14:tracePt t="3919" x="5638800" y="4332288"/>
          <p14:tracePt t="3928" x="5624513" y="4318000"/>
          <p14:tracePt t="3943" x="5624513" y="4303713"/>
          <p14:tracePt t="3951" x="5616575" y="4303713"/>
          <p14:tracePt t="3960" x="5616575" y="4295775"/>
          <p14:tracePt t="3976" x="5616575" y="4281488"/>
          <p14:tracePt t="4001" x="5616575" y="4267200"/>
          <p14:tracePt t="4009" x="5616575" y="4252913"/>
          <p14:tracePt t="4024" x="5616575" y="4244975"/>
          <p14:tracePt t="4032" x="5616575" y="4230688"/>
          <p14:tracePt t="4048" x="5616575" y="4216400"/>
          <p14:tracePt t="4057" x="5616575" y="4202113"/>
          <p14:tracePt t="4074" x="5616575" y="4194175"/>
          <p14:tracePt t="4082" x="5616575" y="4179888"/>
          <p14:tracePt t="4106" x="5616575" y="4165600"/>
          <p14:tracePt t="4121" x="5616575" y="4151313"/>
          <p14:tracePt t="4138" x="5602288" y="4143375"/>
          <p14:tracePt t="4162" x="5602288" y="4129088"/>
          <p14:tracePt t="4170" x="5588000" y="4114800"/>
          <p14:tracePt t="4178" x="5588000" y="4100513"/>
          <p14:tracePt t="4194" x="5573713" y="4092575"/>
          <p14:tracePt t="4202" x="5573713" y="4078288"/>
          <p14:tracePt t="4210" x="5565775" y="4064000"/>
          <p14:tracePt t="4226" x="5565775" y="4049713"/>
          <p14:tracePt t="4234" x="5565775" y="4041775"/>
          <p14:tracePt t="4243" x="5565775" y="4027488"/>
          <p14:tracePt t="4251" x="5551488" y="4013200"/>
          <p14:tracePt t="4267" x="5537200" y="3998913"/>
          <p14:tracePt t="4275" x="5537200" y="3990975"/>
          <p14:tracePt t="4283" x="5522913" y="3976688"/>
          <p14:tracePt t="4292" x="5522913" y="3962400"/>
          <p14:tracePt t="4300" x="5514975" y="3948113"/>
          <p14:tracePt t="4308" x="5500688" y="3940175"/>
          <p14:tracePt t="4316" x="5500688" y="3925888"/>
          <p14:tracePt t="4325" x="5500688" y="3911600"/>
          <p14:tracePt t="4332" x="5486400" y="3897313"/>
          <p14:tracePt t="4341" x="5472113" y="3889375"/>
          <p14:tracePt t="4348" x="5464175" y="3889375"/>
          <p14:tracePt t="4357" x="5464175" y="3875088"/>
          <p14:tracePt t="4365" x="5449888" y="3875088"/>
          <p14:tracePt t="4373" x="5449888" y="3860800"/>
          <p14:tracePt t="4381" x="5435600" y="3860800"/>
          <p14:tracePt t="4388" x="5421313" y="3860800"/>
          <p14:tracePt t="4396" x="5413375" y="3846513"/>
          <p14:tracePt t="4404" x="5399088" y="3846513"/>
          <p14:tracePt t="4420" x="5384800" y="3846513"/>
          <p14:tracePt t="4428" x="5370513" y="3838575"/>
          <p14:tracePt t="4436" x="5362575" y="3838575"/>
          <p14:tracePt t="4452" x="5348288" y="3838575"/>
          <p14:tracePt t="4469" x="5334000" y="3838575"/>
          <p14:tracePt t="4477" x="5319713" y="3838575"/>
          <p14:tracePt t="4485" x="5311775" y="3838575"/>
          <p14:tracePt t="4493" x="5297488" y="3838575"/>
          <p14:tracePt t="4509" x="5283200" y="3838575"/>
          <p14:tracePt t="4517" x="5268913" y="3838575"/>
          <p14:tracePt t="4525" x="5260975" y="3838575"/>
          <p14:tracePt t="4541" x="5246688" y="3838575"/>
          <p14:tracePt t="4550" x="5232400" y="3838575"/>
          <p14:tracePt t="4574" x="5218113" y="3824288"/>
          <p14:tracePt t="4591" x="5210175" y="3824288"/>
          <p14:tracePt t="4598" x="5195888" y="3824288"/>
          <p14:tracePt t="4614" x="5181600" y="3824288"/>
          <p14:tracePt t="4623" x="5167313" y="3824288"/>
          <p14:tracePt t="4631" x="5159375" y="3824288"/>
          <p14:tracePt t="4638" x="5145088" y="3824288"/>
          <p14:tracePt t="4647" x="5130800" y="3824288"/>
          <p14:tracePt t="4655" x="5116513" y="3824288"/>
          <p14:tracePt t="4663" x="5108575" y="3824288"/>
          <p14:tracePt t="4671" x="5094288" y="3824288"/>
          <p14:tracePt t="4679" x="5080000" y="3838575"/>
          <p14:tracePt t="4687" x="5065713" y="3838575"/>
          <p14:tracePt t="4695" x="5057775" y="3838575"/>
          <p14:tracePt t="4703" x="5043488" y="3838575"/>
          <p14:tracePt t="4711" x="5029200" y="3846513"/>
          <p14:tracePt t="4719" x="5014913" y="3846513"/>
          <p14:tracePt t="4728" x="5006975" y="3846513"/>
          <p14:tracePt t="4735" x="4992688" y="3860800"/>
          <p14:tracePt t="4744" x="4978400" y="3860800"/>
          <p14:tracePt t="4752" x="4978400" y="3875088"/>
          <p14:tracePt t="4760" x="4964113" y="3875088"/>
          <p14:tracePt t="4768" x="4956175" y="3875088"/>
          <p14:tracePt t="4777" x="4941888" y="3889375"/>
          <p14:tracePt t="4784" x="4941888" y="3897313"/>
          <p14:tracePt t="4793" x="4927600" y="3897313"/>
          <p14:tracePt t="4800" x="4913313" y="3911600"/>
          <p14:tracePt t="4809" x="4905375" y="3911600"/>
          <p14:tracePt t="4817" x="4891088" y="3940175"/>
          <p14:tracePt t="4825" x="4876800" y="3948113"/>
          <p14:tracePt t="4833" x="4862513" y="3962400"/>
          <p14:tracePt t="4843" x="4840288" y="3976688"/>
          <p14:tracePt t="4849" x="4826000" y="3990975"/>
          <p14:tracePt t="4859" x="4811713" y="3998913"/>
          <p14:tracePt t="4865" x="4803775" y="4013200"/>
          <p14:tracePt t="4875" x="4789488" y="4027488"/>
          <p14:tracePt t="4881" x="4775200" y="4041775"/>
          <p14:tracePt t="4891" x="4760913" y="4041775"/>
          <p14:tracePt t="4897" x="4760913" y="4049713"/>
          <p14:tracePt t="4907" x="4752975" y="4064000"/>
          <p14:tracePt t="4913" x="4738688" y="4064000"/>
          <p14:tracePt t="4924" x="4738688" y="4078288"/>
          <p14:tracePt t="4937" x="4724400" y="4092575"/>
          <p14:tracePt t="4954" x="4710113" y="4100513"/>
          <p14:tracePt t="4962" x="4710113" y="4114800"/>
          <p14:tracePt t="4970" x="4702175" y="4129088"/>
          <p14:tracePt t="4978" x="4702175" y="4143375"/>
          <p14:tracePt t="4986" x="4687888" y="4151313"/>
          <p14:tracePt t="4994" x="4687888" y="4165600"/>
          <p14:tracePt t="5002" x="4673600" y="4179888"/>
          <p14:tracePt t="5010" x="4673600" y="4194175"/>
          <p14:tracePt t="5018" x="4659313" y="4216400"/>
          <p14:tracePt t="5027" x="4651375" y="4230688"/>
          <p14:tracePt t="5035" x="4651375" y="4244975"/>
          <p14:tracePt t="5043" x="4637088" y="4252913"/>
          <p14:tracePt t="5051" x="4637088" y="4267200"/>
          <p14:tracePt t="5059" x="4637088" y="4281488"/>
          <p14:tracePt t="5067" x="4637088" y="4295775"/>
          <p14:tracePt t="5083" x="4637088" y="4303713"/>
          <p14:tracePt t="5092" x="4637088" y="4318000"/>
          <p14:tracePt t="5107" x="4637088" y="4332288"/>
          <p14:tracePt t="5115" x="4637088" y="4346575"/>
          <p14:tracePt t="5124" x="4637088" y="4354513"/>
          <p14:tracePt t="5140" x="4637088" y="4368800"/>
          <p14:tracePt t="5148" x="4637088" y="4383088"/>
          <p14:tracePt t="5157" x="4651375" y="4397375"/>
          <p14:tracePt t="5173" x="4659313" y="4405313"/>
          <p14:tracePt t="5181" x="4673600" y="4419600"/>
          <p14:tracePt t="5188" x="4687888" y="4433888"/>
          <p14:tracePt t="5197" x="4702175" y="4448175"/>
          <p14:tracePt t="5204" x="4710113" y="4456113"/>
          <p14:tracePt t="5212" x="4724400" y="4484688"/>
          <p14:tracePt t="5220" x="4738688" y="4498975"/>
          <p14:tracePt t="5228" x="4752975" y="4506913"/>
          <p14:tracePt t="5237" x="4760913" y="4521200"/>
          <p14:tracePt t="5245" x="4775200" y="4535488"/>
          <p14:tracePt t="5253" x="4789488" y="4535488"/>
          <p14:tracePt t="5261" x="4803775" y="4549775"/>
          <p14:tracePt t="5269" x="4803775" y="4557713"/>
          <p14:tracePt t="5277" x="4811713" y="4557713"/>
          <p14:tracePt t="5285" x="4826000" y="4572000"/>
          <p14:tracePt t="5293" x="4826000" y="4586288"/>
          <p14:tracePt t="5301" x="4826000" y="4600575"/>
          <p14:tracePt t="5310" x="4840288" y="4600575"/>
          <p14:tracePt t="5317" x="4840288" y="4608513"/>
          <p14:tracePt t="5326" x="4840288" y="4622800"/>
          <p14:tracePt t="5334" x="4854575" y="4637088"/>
          <p14:tracePt t="5342" x="4854575" y="4651375"/>
          <p14:tracePt t="5349" x="4854575" y="4659313"/>
          <p14:tracePt t="5359" x="4862513" y="4673600"/>
          <p14:tracePt t="5367" x="4862513" y="4687888"/>
          <p14:tracePt t="5376" x="4862513" y="4702175"/>
          <p14:tracePt t="5383" x="4876800" y="4724400"/>
          <p14:tracePt t="5392" x="4876800" y="4738688"/>
          <p14:tracePt t="5399" x="4876800" y="4760913"/>
          <p14:tracePt t="5408" x="4876800" y="4775200"/>
          <p14:tracePt t="5415" x="4876800" y="4789488"/>
          <p14:tracePt t="5424" x="4876800" y="4811713"/>
          <p14:tracePt t="5430" x="4876800" y="4826000"/>
          <p14:tracePt t="5441" x="4876800" y="4840288"/>
          <p14:tracePt t="5446" x="4876800" y="4862513"/>
          <p14:tracePt t="5457" x="4876800" y="4876800"/>
          <p14:tracePt t="5463" x="4876800" y="4891088"/>
          <p14:tracePt t="5473" x="4876800" y="4913313"/>
          <p14:tracePt t="5479" x="4876800" y="4927600"/>
          <p14:tracePt t="5490" x="4876800" y="4956175"/>
          <p14:tracePt t="5495" x="4876800" y="4964113"/>
          <p14:tracePt t="5507" x="4876800" y="4978400"/>
          <p14:tracePt t="5512" x="4876800" y="5006975"/>
          <p14:tracePt t="5523" x="4876800" y="5014913"/>
          <p14:tracePt t="5528" x="4862513" y="5029200"/>
          <p14:tracePt t="5540" x="4862513" y="5043488"/>
          <p14:tracePt t="5545" x="4862513" y="5057775"/>
          <p14:tracePt t="5557" x="4854575" y="5065713"/>
          <p14:tracePt t="5562" x="4854575" y="5080000"/>
          <p14:tracePt t="5573" x="4840288" y="5094288"/>
          <p14:tracePt t="5578" x="4826000" y="5108575"/>
          <p14:tracePt t="5591" x="4826000" y="5116513"/>
          <p14:tracePt t="5595" x="4811713" y="5130800"/>
          <p14:tracePt t="5608" x="4803775" y="5145088"/>
          <p14:tracePt t="5610" x="4789488" y="5159375"/>
          <p14:tracePt t="5617" x="4775200" y="5167313"/>
          <p14:tracePt t="5626" x="4760913" y="5195888"/>
          <p14:tracePt t="5633" x="4752975" y="5210175"/>
          <p14:tracePt t="5642" x="4752975" y="5218113"/>
          <p14:tracePt t="5649" x="4738688" y="5232400"/>
          <p14:tracePt t="5658" x="4724400" y="5232400"/>
          <p14:tracePt t="5666" x="4724400" y="5246688"/>
          <p14:tracePt t="5680" x="4710113" y="5260975"/>
          <p14:tracePt t="5689" x="4710113" y="5268913"/>
          <p14:tracePt t="5714" x="4702175" y="5283200"/>
          <p14:tracePt t="5722" x="4702175" y="5297488"/>
          <p14:tracePt t="5746" x="4702175" y="5311775"/>
          <p14:tracePt t="5761" x="4702175" y="5319713"/>
          <p14:tracePt t="5786" x="4702175" y="5334000"/>
          <p14:tracePt t="5803" x="4702175" y="5348288"/>
          <p14:tracePt t="5819" x="4702175" y="5362575"/>
          <p14:tracePt t="5827" x="4702175" y="5370513"/>
          <p14:tracePt t="5835" x="4702175" y="5384800"/>
          <p14:tracePt t="5843" x="4710113" y="5384800"/>
          <p14:tracePt t="5850" x="4710113" y="5399088"/>
          <p14:tracePt t="5867" x="4724400" y="5413375"/>
          <p14:tracePt t="5875" x="4724400" y="5421313"/>
          <p14:tracePt t="5883" x="4738688" y="5421313"/>
          <p14:tracePt t="5891" x="4738688" y="5435600"/>
          <p14:tracePt t="5908" x="4752975" y="5449888"/>
          <p14:tracePt t="5916" x="4760913" y="5449888"/>
          <p14:tracePt t="5924" x="4760913" y="5464175"/>
          <p14:tracePt t="5931" x="4775200" y="5464175"/>
          <p14:tracePt t="5940" x="4789488" y="5464175"/>
          <p14:tracePt t="5948" x="4803775" y="5472113"/>
          <p14:tracePt t="5963" x="4811713" y="5472113"/>
          <p14:tracePt t="5972" x="4826000" y="5486400"/>
          <p14:tracePt t="5988" x="4840288" y="5486400"/>
          <p14:tracePt t="5996" x="4854575" y="5486400"/>
          <p14:tracePt t="6004" x="4862513" y="5500688"/>
          <p14:tracePt t="6012" x="4876800" y="5500688"/>
          <p14:tracePt t="6020" x="4891088" y="5500688"/>
          <p14:tracePt t="6028" x="4905375" y="5500688"/>
          <p14:tracePt t="6036" x="4927600" y="5500688"/>
          <p14:tracePt t="6044" x="4941888" y="5500688"/>
          <p14:tracePt t="6052" x="4964113" y="5500688"/>
          <p14:tracePt t="6061" x="4992688" y="5500688"/>
          <p14:tracePt t="6068" x="5006975" y="5500688"/>
          <p14:tracePt t="6077" x="5029200" y="5500688"/>
          <p14:tracePt t="6085" x="5043488" y="5500688"/>
          <p14:tracePt t="6093" x="5065713" y="5500688"/>
          <p14:tracePt t="6101" x="5094288" y="5500688"/>
          <p14:tracePt t="6110" x="5108575" y="5500688"/>
          <p14:tracePt t="6118" x="5130800" y="5500688"/>
          <p14:tracePt t="6127" x="5159375" y="5486400"/>
          <p14:tracePt t="6134" x="5167313" y="5472113"/>
          <p14:tracePt t="6144" x="5195888" y="5464175"/>
          <p14:tracePt t="6150" x="5210175" y="5449888"/>
          <p14:tracePt t="6159" x="5232400" y="5435600"/>
          <p14:tracePt t="6166" x="5246688" y="5421313"/>
          <p14:tracePt t="6175" x="5260975" y="5413375"/>
          <p14:tracePt t="6183" x="5268913" y="5413375"/>
          <p14:tracePt t="6191" x="5268913" y="5399088"/>
          <p14:tracePt t="6198" x="5283200" y="5399088"/>
          <p14:tracePt t="6207" x="5297488" y="5384800"/>
          <p14:tracePt t="6214" x="5311775" y="5384800"/>
          <p14:tracePt t="6224" x="5319713" y="5370513"/>
          <p14:tracePt t="6230" x="5334000" y="5362575"/>
          <p14:tracePt t="6241" x="5362575" y="5348288"/>
          <p14:tracePt t="6246" x="5384800" y="5319713"/>
          <p14:tracePt t="6257" x="5399088" y="5311775"/>
          <p14:tracePt t="6262" x="5421313" y="5297488"/>
          <p14:tracePt t="6274" x="5449888" y="5268913"/>
          <p14:tracePt t="6279" x="5464175" y="5260975"/>
          <p14:tracePt t="6291" x="5486400" y="5246688"/>
          <p14:tracePt t="6296" x="5500688" y="5232400"/>
          <p14:tracePt t="6307" x="5514975" y="5218113"/>
          <p14:tracePt t="6312" x="5537200" y="5195888"/>
          <p14:tracePt t="6324" x="5551488" y="5181600"/>
          <p14:tracePt t="6328" x="5551488" y="5167313"/>
          <p14:tracePt t="6340" x="5565775" y="5159375"/>
          <p14:tracePt t="6345" x="5573713" y="5130800"/>
          <p14:tracePt t="6357" x="5573713" y="5116513"/>
          <p14:tracePt t="6361" x="5588000" y="5094288"/>
          <p14:tracePt t="6374" x="5588000" y="5080000"/>
          <p14:tracePt t="6379" x="5588000" y="5065713"/>
          <p14:tracePt t="6392" x="5602288" y="5057775"/>
          <p14:tracePt t="6393" x="5602288" y="5043488"/>
          <p14:tracePt t="6400" x="5602288" y="5029200"/>
          <p14:tracePt t="6409" x="5602288" y="5014913"/>
          <p14:tracePt t="6417" x="5602288" y="5006975"/>
          <p14:tracePt t="6432" x="5602288" y="4992688"/>
          <p14:tracePt t="6441" x="5602288" y="4978400"/>
          <p14:tracePt t="6448" x="5602288" y="4964113"/>
          <p14:tracePt t="6457" x="5602288" y="4956175"/>
          <p14:tracePt t="6464" x="5602288" y="4927600"/>
          <p14:tracePt t="6474" x="5616575" y="4913313"/>
          <p14:tracePt t="6481" x="5616575" y="4905375"/>
          <p14:tracePt t="6490" x="5616575" y="4891088"/>
          <p14:tracePt t="6497" x="5616575" y="4876800"/>
          <p14:tracePt t="6505" x="5616575" y="4862513"/>
          <p14:tracePt t="6513" x="5616575" y="4854575"/>
          <p14:tracePt t="6521" x="5616575" y="4840288"/>
          <p14:tracePt t="6529" x="5624513" y="4826000"/>
          <p14:tracePt t="6537" x="5624513" y="4811713"/>
          <p14:tracePt t="6545" x="5624513" y="4803775"/>
          <p14:tracePt t="6553" x="5624513" y="4789488"/>
          <p14:tracePt t="6561" x="5624513" y="4775200"/>
          <p14:tracePt t="6569" x="5624513" y="4760913"/>
          <p14:tracePt t="6577" x="5624513" y="4738688"/>
          <p14:tracePt t="6585" x="5624513" y="4724400"/>
          <p14:tracePt t="6593" x="5638800" y="4710113"/>
          <p14:tracePt t="6602" x="5638800" y="4702175"/>
          <p14:tracePt t="6610" x="5638800" y="4687888"/>
          <p14:tracePt t="6618" x="5638800" y="4673600"/>
          <p14:tracePt t="6627" x="5638800" y="4659313"/>
          <p14:tracePt t="6641" x="5638800" y="4651375"/>
          <p14:tracePt t="6650" x="5638800" y="4637088"/>
          <p14:tracePt t="6666" x="5638800" y="4622800"/>
          <p14:tracePt t="6675" x="5638800" y="4608513"/>
          <p14:tracePt t="6682" x="5638800" y="4600575"/>
          <p14:tracePt t="6691" x="5653088" y="4586288"/>
          <p14:tracePt t="6699" x="5653088" y="4572000"/>
          <p14:tracePt t="6708" x="5653088" y="4557713"/>
          <p14:tracePt t="6715" x="5653088" y="4549775"/>
          <p14:tracePt t="6724" x="5667375" y="4535488"/>
          <p14:tracePt t="6731" x="5667375" y="4506913"/>
          <p14:tracePt t="6740" x="5667375" y="4498975"/>
          <p14:tracePt t="6748" x="5667375" y="4484688"/>
          <p14:tracePt t="6763" x="5667375" y="4470400"/>
          <p14:tracePt t="6771" x="5667375" y="4456113"/>
          <p14:tracePt t="6779" x="5667375" y="4448175"/>
          <p14:tracePt t="6787" x="5667375" y="4433888"/>
          <p14:tracePt t="6795" x="5675313" y="4419600"/>
          <p14:tracePt t="6804" x="5675313" y="4405313"/>
          <p14:tracePt t="6812" x="5675313" y="4397375"/>
          <p14:tracePt t="6820" x="5689600" y="4383088"/>
          <p14:tracePt t="6828" x="5689600" y="4368800"/>
          <p14:tracePt t="6836" x="5689600" y="4354513"/>
          <p14:tracePt t="6844" x="5703888" y="4354513"/>
          <p14:tracePt t="6852" x="5703888" y="4346575"/>
          <p14:tracePt t="6860" x="5703888" y="4332288"/>
          <p14:tracePt t="6876" x="5703888" y="4318000"/>
          <p14:tracePt t="6892" x="5703888" y="4303713"/>
          <p14:tracePt t="6900" x="5718175" y="4303713"/>
          <p14:tracePt t="6909" x="5718175" y="4295775"/>
          <p14:tracePt t="6917" x="5718175" y="4281488"/>
          <p14:tracePt t="6932" x="5718175" y="4267200"/>
          <p14:tracePt t="6948" x="5718175" y="4252913"/>
          <p14:tracePt t="6981" x="5718175" y="4244975"/>
          <p14:tracePt t="8124" x="5703888" y="4244975"/>
          <p14:tracePt t="8148" x="5689600" y="4244975"/>
          <p14:tracePt t="8164" x="5675313" y="4244975"/>
          <p14:tracePt t="8197" x="5667375" y="4244975"/>
          <p14:tracePt t="8221" x="5653088" y="4244975"/>
          <p14:tracePt t="8261" x="5638800" y="4230688"/>
          <p14:tracePt t="8310" x="5638800" y="4216400"/>
          <p14:tracePt t="8318" x="5624513" y="4216400"/>
          <p14:tracePt t="8334" x="5624513" y="4202113"/>
          <p14:tracePt t="8350" x="5624513" y="4194175"/>
          <p14:tracePt t="8359" x="5616575" y="4194175"/>
          <p14:tracePt t="8374" x="5616575" y="4179888"/>
          <p14:tracePt t="8407" x="5616575" y="4165600"/>
          <p14:tracePt t="8471" x="5616575" y="4151313"/>
          <p14:tracePt t="8496" x="5616575" y="4143375"/>
          <p14:tracePt t="8504" x="5616575" y="4129088"/>
          <p14:tracePt t="8520" x="5616575" y="4114800"/>
          <p14:tracePt t="8529" x="5616575" y="4100513"/>
          <p14:tracePt t="8537" x="5616575" y="4092575"/>
          <p14:tracePt t="8545" x="5616575" y="4078288"/>
          <p14:tracePt t="8560" x="5616575" y="4064000"/>
          <p14:tracePt t="8569" x="5616575" y="4049713"/>
          <p14:tracePt t="8577" x="5616575" y="4041775"/>
          <p14:tracePt t="8585" x="5616575" y="4027488"/>
          <p14:tracePt t="8594" x="5616575" y="4013200"/>
          <p14:tracePt t="8602" x="5624513" y="3998913"/>
          <p14:tracePt t="8611" x="5624513" y="3990975"/>
          <p14:tracePt t="8618" x="5624513" y="3976688"/>
          <p14:tracePt t="8627" x="5624513" y="3962400"/>
          <p14:tracePt t="8634" x="5638800" y="3962400"/>
          <p14:tracePt t="8644" x="5638800" y="3948113"/>
          <p14:tracePt t="8651" x="5638800" y="3940175"/>
          <p14:tracePt t="8660" x="5638800" y="3925888"/>
          <p14:tracePt t="8667" x="5653088" y="3911600"/>
          <p14:tracePt t="8681" x="5653088" y="3897313"/>
          <p14:tracePt t="8691" x="5653088" y="3889375"/>
          <p14:tracePt t="8698" x="5667375" y="3875088"/>
          <p14:tracePt t="8714" x="5667375" y="3860800"/>
          <p14:tracePt t="8723" x="5667375" y="3846513"/>
          <p14:tracePt t="8731" x="5675313" y="3846513"/>
          <p14:tracePt t="8740" x="5675313" y="3838575"/>
          <p14:tracePt t="8748" x="5689600" y="3838575"/>
          <p14:tracePt t="8757" x="5689600" y="3824288"/>
          <p14:tracePt t="8764" x="5689600" y="3810000"/>
          <p14:tracePt t="8772" x="5703888" y="3810000"/>
          <p14:tracePt t="8786" x="5703888" y="3795713"/>
          <p14:tracePt t="8795" x="5718175" y="3795713"/>
          <p14:tracePt t="8803" x="5718175" y="3787775"/>
          <p14:tracePt t="8812" x="5718175" y="3773488"/>
          <p14:tracePt t="8827" x="5718175" y="3759200"/>
          <p14:tracePt t="8835" x="5718175" y="3744913"/>
          <p14:tracePt t="8844" x="5726113" y="3744913"/>
          <p14:tracePt t="8852" x="5726113" y="3736975"/>
          <p14:tracePt t="8867" x="5726113" y="3722688"/>
          <p14:tracePt t="8876" x="5726113" y="3708400"/>
          <p14:tracePt t="8891" x="5726113" y="3694113"/>
          <p14:tracePt t="8900" x="5726113" y="3686175"/>
          <p14:tracePt t="8909" x="5726113" y="3671888"/>
          <p14:tracePt t="8924" x="5726113" y="3657600"/>
          <p14:tracePt t="8933" x="5726113" y="3643313"/>
          <p14:tracePt t="8942" x="5726113" y="3635375"/>
          <p14:tracePt t="8950" x="5726113" y="3621088"/>
          <p14:tracePt t="8959" x="5726113" y="3606800"/>
          <p14:tracePt t="8966" x="5718175" y="3606800"/>
          <p14:tracePt t="8977" x="5718175" y="3592513"/>
          <p14:tracePt t="8981" x="5703888" y="3592513"/>
          <p14:tracePt t="8994" x="5689600" y="3584575"/>
          <p14:tracePt t="9005" x="5675313" y="3570288"/>
          <p14:tracePt t="9014" x="5667375" y="3570288"/>
          <p14:tracePt t="9023" x="5667375" y="3556000"/>
          <p14:tracePt t="9031" x="5653088" y="3556000"/>
          <p14:tracePt t="9061" x="5638800" y="3556000"/>
          <p14:tracePt t="9085" x="5638800" y="3541713"/>
          <p14:tracePt t="9118" x="5624513" y="3541713"/>
          <p14:tracePt t="9158" x="5616575" y="3541713"/>
          <p14:tracePt t="9190" x="5602288" y="3541713"/>
          <p14:tracePt t="9207" x="5588000" y="3541713"/>
          <p14:tracePt t="9231" x="5573713" y="3556000"/>
          <p14:tracePt t="9255" x="5565775" y="3556000"/>
          <p14:tracePt t="9264" x="5565775" y="3570288"/>
          <p14:tracePt t="9368" x="5551488" y="3570288"/>
          <p14:tracePt t="9562" x="5537200" y="3570288"/>
          <p14:tracePt t="9570" x="5522913" y="3584575"/>
          <p14:tracePt t="9579" x="5514975" y="3584575"/>
          <p14:tracePt t="9587" x="5500688" y="3592513"/>
          <p14:tracePt t="9595" x="5464175" y="3635375"/>
          <p14:tracePt t="9604" x="5435600" y="3643313"/>
          <p14:tracePt t="9612" x="5421313" y="3657600"/>
          <p14:tracePt t="9620" x="5384800" y="3686175"/>
          <p14:tracePt t="9628" x="5362575" y="3694113"/>
          <p14:tracePt t="9636" x="5348288" y="3722688"/>
          <p14:tracePt t="9644" x="5319713" y="3744913"/>
          <p14:tracePt t="9652" x="5311775" y="3759200"/>
          <p14:tracePt t="9660" x="5297488" y="3787775"/>
          <p14:tracePt t="9668" x="5283200" y="3795713"/>
          <p14:tracePt t="9677" x="5283200" y="3810000"/>
          <p14:tracePt t="9685" x="5268913" y="3824288"/>
          <p14:tracePt t="9694" x="5268913" y="3838575"/>
          <p14:tracePt t="9701" x="5268913" y="3846513"/>
          <p14:tracePt t="9710" x="5268913" y="3860800"/>
          <p14:tracePt t="9718" x="5268913" y="3875088"/>
          <p14:tracePt t="9732" x="5268913" y="3889375"/>
          <p14:tracePt t="9741" x="5268913" y="3897313"/>
          <p14:tracePt t="9772" x="5268913" y="3911600"/>
          <p14:tracePt t="9845" x="5268913" y="3897313"/>
          <p14:tracePt t="9861" x="5260975" y="3897313"/>
          <p14:tracePt t="9869" x="5260975" y="3889375"/>
          <p14:tracePt t="9878" x="5246688" y="3889375"/>
          <p14:tracePt t="9893" x="5232400" y="3875088"/>
          <p14:tracePt t="9909" x="5218113" y="3875088"/>
          <p14:tracePt t="9918" x="5210175" y="3860800"/>
          <p14:tracePt t="9933" x="5195888" y="3860800"/>
          <p14:tracePt t="9950" x="5181600" y="3860800"/>
          <p14:tracePt t="9966" x="5167313" y="3860800"/>
          <p14:tracePt t="9975" x="5159375" y="3860800"/>
          <p14:tracePt t="9983" x="5145088" y="3860800"/>
          <p14:tracePt t="9992" x="5116513" y="3860800"/>
          <p14:tracePt t="9999" x="5108575" y="3860800"/>
          <p14:tracePt t="10008" x="5080000" y="3860800"/>
          <p14:tracePt t="10016" x="5065713" y="3860800"/>
          <p14:tracePt t="10025" x="5043488" y="3860800"/>
          <p14:tracePt t="10032" x="5014913" y="3860800"/>
          <p14:tracePt t="10041" x="5006975" y="3860800"/>
          <p14:tracePt t="10048" x="4992688" y="3860800"/>
          <p14:tracePt t="10057" x="4978400" y="3875088"/>
          <p14:tracePt t="10065" x="4956175" y="3875088"/>
          <p14:tracePt t="10074" x="4941888" y="3889375"/>
          <p14:tracePt t="10080" x="4927600" y="3897313"/>
          <p14:tracePt t="10088" x="4913313" y="3897313"/>
          <p14:tracePt t="10097" x="4913313" y="3911600"/>
          <p14:tracePt t="10105" x="4905375" y="3925888"/>
          <p14:tracePt t="10113" x="4891088" y="3948113"/>
          <p14:tracePt t="10121" x="4876800" y="3962400"/>
          <p14:tracePt t="10130" x="4862513" y="3976688"/>
          <p14:tracePt t="10137" x="4862513" y="3990975"/>
          <p14:tracePt t="10145" x="4854575" y="3998913"/>
          <p14:tracePt t="10154" x="4840288" y="4013200"/>
          <p14:tracePt t="10161" x="4840288" y="4041775"/>
          <p14:tracePt t="10169" x="4826000" y="4049713"/>
          <p14:tracePt t="10178" x="4811713" y="4078288"/>
          <p14:tracePt t="10186" x="4811713" y="4092575"/>
          <p14:tracePt t="10194" x="4803775" y="4100513"/>
          <p14:tracePt t="10202" x="4789488" y="4129088"/>
          <p14:tracePt t="10210" x="4789488" y="4143375"/>
          <p14:tracePt t="10218" x="4775200" y="4151313"/>
          <p14:tracePt t="10226" x="4775200" y="4165600"/>
          <p14:tracePt t="10234" x="4775200" y="4179888"/>
          <p14:tracePt t="10243" x="4775200" y="4202113"/>
          <p14:tracePt t="10257" x="4775200" y="4216400"/>
          <p14:tracePt t="10266" x="4775200" y="4230688"/>
          <p14:tracePt t="10275" x="4775200" y="4252913"/>
          <p14:tracePt t="10282" x="4775200" y="4267200"/>
          <p14:tracePt t="10291" x="4775200" y="4281488"/>
          <p14:tracePt t="10299" x="4775200" y="4303713"/>
          <p14:tracePt t="10308" x="4775200" y="4318000"/>
          <p14:tracePt t="10315" x="4775200" y="4354513"/>
          <p14:tracePt t="10324" x="4775200" y="4368800"/>
          <p14:tracePt t="10332" x="4775200" y="4397375"/>
          <p14:tracePt t="10341" x="4775200" y="4419600"/>
          <p14:tracePt t="10348" x="4789488" y="4433888"/>
          <p14:tracePt t="10355" x="4789488" y="4456113"/>
          <p14:tracePt t="10364" x="4789488" y="4484688"/>
          <p14:tracePt t="10372" x="4803775" y="4506913"/>
          <p14:tracePt t="10380" x="4811713" y="4521200"/>
          <p14:tracePt t="10388" x="4811713" y="4549775"/>
          <p14:tracePt t="10396" x="4811713" y="4557713"/>
          <p14:tracePt t="10404" x="4826000" y="4572000"/>
          <p14:tracePt t="10412" x="4826000" y="4586288"/>
          <p14:tracePt t="10419" x="4826000" y="4600575"/>
          <p14:tracePt t="10428" x="4840288" y="4608513"/>
          <p14:tracePt t="10436" x="4840288" y="4622800"/>
          <p14:tracePt t="10444" x="4840288" y="4637088"/>
          <p14:tracePt t="10452" x="4854575" y="4659313"/>
          <p14:tracePt t="10460" x="4862513" y="4659313"/>
          <p14:tracePt t="10468" x="4876800" y="4687888"/>
          <p14:tracePt t="10476" x="4876800" y="4702175"/>
          <p14:tracePt t="10484" x="4891088" y="4710113"/>
          <p14:tracePt t="10493" x="4905375" y="4724400"/>
          <p14:tracePt t="10501" x="4913313" y="4738688"/>
          <p14:tracePt t="10509" x="4927600" y="4752975"/>
          <p14:tracePt t="10517" x="4941888" y="4760913"/>
          <p14:tracePt t="10526" x="4956175" y="4775200"/>
          <p14:tracePt t="10533" x="4964113" y="4789488"/>
          <p14:tracePt t="10542" x="4978400" y="4811713"/>
          <p14:tracePt t="10549" x="5006975" y="4826000"/>
          <p14:tracePt t="10559" x="5014913" y="4840288"/>
          <p14:tracePt t="10565" x="5029200" y="4862513"/>
          <p14:tracePt t="10575" x="5043488" y="4905375"/>
          <p14:tracePt t="10581" x="5057775" y="4913313"/>
          <p14:tracePt t="10590" x="5057775" y="4941888"/>
          <p14:tracePt t="10597" x="5065713" y="4978400"/>
          <p14:tracePt t="10608" x="5065713" y="4992688"/>
          <p14:tracePt t="10613" x="5065713" y="5029200"/>
          <p14:tracePt t="10624" x="5065713" y="5043488"/>
          <p14:tracePt t="10630" x="5065713" y="5065713"/>
          <p14:tracePt t="10641" x="5065713" y="5080000"/>
          <p14:tracePt t="10646" x="5043488" y="5108575"/>
          <p14:tracePt t="10658" x="5029200" y="5130800"/>
          <p14:tracePt t="10663" x="5014913" y="5145088"/>
          <p14:tracePt t="10674" x="4992688" y="5159375"/>
          <p14:tracePt t="10680" x="4978400" y="5167313"/>
          <p14:tracePt t="10691" x="4964113" y="5181600"/>
          <p14:tracePt t="10696" x="4956175" y="5195888"/>
          <p14:tracePt t="10711" x="4956175" y="5210175"/>
          <p14:tracePt t="10719" x="4941888" y="5218113"/>
          <p14:tracePt t="10734" x="4941888" y="5232400"/>
          <p14:tracePt t="10750" x="4956175" y="5246688"/>
          <p14:tracePt t="10759" x="4964113" y="5260975"/>
          <p14:tracePt t="10767" x="5006975" y="5260975"/>
          <p14:tracePt t="10775" x="5043488" y="5260975"/>
          <p14:tracePt t="10783" x="5065713" y="5268913"/>
          <p14:tracePt t="10792" x="5108575" y="5268913"/>
          <p14:tracePt t="10800" x="5145088" y="5268913"/>
          <p14:tracePt t="10808" x="5181600" y="5268913"/>
          <p14:tracePt t="10816" x="5232400" y="5268913"/>
          <p14:tracePt t="10825" x="5268913" y="5246688"/>
          <p14:tracePt t="10832" x="5311775" y="5218113"/>
          <p14:tracePt t="10841" x="5370513" y="5181600"/>
          <p14:tracePt t="10847" x="5421313" y="5145088"/>
          <p14:tracePt t="10858" x="5472113" y="5094288"/>
          <p14:tracePt t="10863" x="5537200" y="5043488"/>
          <p14:tracePt t="10875" x="5588000" y="4978400"/>
          <p14:tracePt t="10879" x="5638800" y="4913313"/>
          <p14:tracePt t="10888" x="5689600" y="4862513"/>
          <p14:tracePt t="10896" x="5726113" y="4811713"/>
          <p14:tracePt t="10904" x="5740400" y="4789488"/>
          <p14:tracePt t="10913" x="5768975" y="4752975"/>
          <p14:tracePt t="10921" x="5791200" y="4710113"/>
          <p14:tracePt t="10929" x="5805488" y="4673600"/>
          <p14:tracePt t="10938" x="5819775" y="4637088"/>
          <p14:tracePt t="10944" x="5819775" y="4600575"/>
          <p14:tracePt t="10953" x="5827713" y="4557713"/>
          <p14:tracePt t="10961" x="5827713" y="4521200"/>
          <p14:tracePt t="10969" x="5827713" y="4498975"/>
          <p14:tracePt t="10978" x="5805488" y="4456113"/>
          <p14:tracePt t="10986" x="5791200" y="4419600"/>
          <p14:tracePt t="10994" x="5768975" y="4383088"/>
          <p14:tracePt t="11002" x="5740400" y="4332288"/>
          <p14:tracePt t="11010" x="5718175" y="4295775"/>
          <p14:tracePt t="11018" x="5703888" y="4281488"/>
          <p14:tracePt t="11026" x="5667375" y="4216400"/>
          <p14:tracePt t="11034" x="5653088" y="4194175"/>
          <p14:tracePt t="11043" x="5638800" y="4165600"/>
          <p14:tracePt t="11050" x="5624513" y="4129088"/>
          <p14:tracePt t="11060" x="5602288" y="4092575"/>
          <p14:tracePt t="11066" x="5602288" y="4064000"/>
          <p14:tracePt t="11076" x="5602288" y="4041775"/>
          <p14:tracePt t="11083" x="5588000" y="3990975"/>
          <p14:tracePt t="11093" x="5588000" y="3962400"/>
          <p14:tracePt t="11098" x="5573713" y="3940175"/>
          <p14:tracePt t="11109" x="5573713" y="3911600"/>
          <p14:tracePt t="11114" x="5573713" y="3889375"/>
          <p14:tracePt t="11126" x="5565775" y="3846513"/>
          <p14:tracePt t="11131" x="5565775" y="3824288"/>
          <p14:tracePt t="11142" x="5565775" y="3795713"/>
          <p14:tracePt t="11148" x="5565775" y="3773488"/>
          <p14:tracePt t="11157" x="5565775" y="3744913"/>
          <p14:tracePt t="11162" x="5565775" y="3708400"/>
          <p14:tracePt t="11174" x="5565775" y="3694113"/>
          <p14:tracePt t="11179" x="5565775" y="3671888"/>
          <p14:tracePt t="11191" x="5573713" y="3635375"/>
          <p14:tracePt t="11196" x="5573713" y="3621088"/>
          <p14:tracePt t="11207" x="5588000" y="3592513"/>
          <p14:tracePt t="11212" x="5602288" y="3556000"/>
          <p14:tracePt t="11224" x="5616575" y="3541713"/>
          <p14:tracePt t="11229" x="5624513" y="3519488"/>
          <p14:tracePt t="11241" x="5638800" y="3482975"/>
          <p14:tracePt t="11246" x="5638800" y="3468688"/>
          <p14:tracePt t="11258" x="5667375" y="3440113"/>
          <p14:tracePt t="11263" x="5675313" y="3432175"/>
          <p14:tracePt t="11275" x="5689600" y="3403600"/>
          <p14:tracePt t="11280" x="5703888" y="3389313"/>
          <p14:tracePt t="11291" x="5718175" y="3381375"/>
          <p14:tracePt t="11293" x="5740400" y="3352800"/>
          <p14:tracePt t="11300" x="5754688" y="3338513"/>
          <p14:tracePt t="11310" x="5776913" y="3330575"/>
          <p14:tracePt t="11317" x="5791200" y="3302000"/>
          <p14:tracePt t="11326" x="5819775" y="3287713"/>
          <p14:tracePt t="11333" x="5842000" y="3279775"/>
          <p14:tracePt t="11347" x="5870575" y="3265488"/>
          <p14:tracePt t="11357" x="5878513" y="3251200"/>
          <p14:tracePt t="11365" x="5892800" y="3251200"/>
          <p14:tracePt t="11374" x="5907088" y="3236913"/>
          <p14:tracePt t="11381" x="5907088" y="3228975"/>
          <p14:tracePt t="11390" x="5921375" y="3228975"/>
          <p14:tracePt t="11398" x="5921375" y="3214688"/>
          <p14:tracePt t="11407" x="5929313" y="3214688"/>
          <p14:tracePt t="11414" x="5929313" y="3200400"/>
          <p14:tracePt t="11423" x="5929313" y="3186113"/>
          <p14:tracePt t="11430" x="5929313" y="3178175"/>
          <p14:tracePt t="11438" x="5929313" y="3163888"/>
          <p14:tracePt t="11446" x="5929313" y="3149600"/>
          <p14:tracePt t="11454" x="5929313" y="3135313"/>
          <p14:tracePt t="11462" x="5929313" y="3113088"/>
          <p14:tracePt t="11470" x="5929313" y="3098800"/>
          <p14:tracePt t="11478" x="5929313" y="3076575"/>
          <p14:tracePt t="11486" x="5929313" y="3048000"/>
          <p14:tracePt t="11494" x="5921375" y="3025775"/>
          <p14:tracePt t="11502" x="5921375" y="3011488"/>
          <p14:tracePt t="11511" x="5907088" y="2982913"/>
          <p14:tracePt t="11519" x="5892800" y="2974975"/>
          <p14:tracePt t="11527" x="5878513" y="2960688"/>
          <p14:tracePt t="11535" x="5870575" y="2946400"/>
          <p14:tracePt t="11543" x="5856288" y="2932113"/>
          <p14:tracePt t="11551" x="5827713" y="2924175"/>
          <p14:tracePt t="11566" x="5791200" y="2924175"/>
          <p14:tracePt t="11575" x="5768975" y="2924175"/>
          <p14:tracePt t="11582" x="5754688" y="2924175"/>
          <p14:tracePt t="11591" x="5726113" y="2924175"/>
          <p14:tracePt t="11599" x="5703888" y="2924175"/>
          <p14:tracePt t="11607" x="5667375" y="2924175"/>
          <p14:tracePt t="11615" x="5653088" y="2932113"/>
          <p14:tracePt t="11624" x="5624513" y="2946400"/>
          <p14:tracePt t="11632" x="5602288" y="2960688"/>
          <p14:tracePt t="11641" x="5573713" y="2974975"/>
          <p14:tracePt t="11647" x="5565775" y="2997200"/>
          <p14:tracePt t="11658" x="5537200" y="3025775"/>
          <p14:tracePt t="11663" x="5522913" y="3033713"/>
          <p14:tracePt t="11671" x="5500688" y="3062288"/>
          <p14:tracePt t="11680" x="5486400" y="3084513"/>
          <p14:tracePt t="11688" x="5486400" y="3113088"/>
          <p14:tracePt t="11696" x="5472113" y="3135313"/>
          <p14:tracePt t="11704" x="5464175" y="3163888"/>
          <p14:tracePt t="11712" x="5449888" y="3186113"/>
          <p14:tracePt t="11721" x="5449888" y="3214688"/>
          <p14:tracePt t="11728" x="5435600" y="3236913"/>
          <p14:tracePt t="11737" x="5435600" y="3279775"/>
          <p14:tracePt t="11745" x="5435600" y="3316288"/>
          <p14:tracePt t="11753" x="5435600" y="3338513"/>
          <p14:tracePt t="11761" x="5435600" y="3389313"/>
          <p14:tracePt t="11769" x="5435600" y="3417888"/>
          <p14:tracePt t="11777" x="5435600" y="3440113"/>
          <p14:tracePt t="11785" x="5435600" y="3468688"/>
          <p14:tracePt t="11793" x="5435600" y="3490913"/>
          <p14:tracePt t="11802" x="5449888" y="3533775"/>
          <p14:tracePt t="11809" x="5464175" y="3556000"/>
          <p14:tracePt t="11817" x="5464175" y="3592513"/>
          <p14:tracePt t="11827" x="5472113" y="3606800"/>
          <p14:tracePt t="11833" x="5472113" y="3635375"/>
          <p14:tracePt t="11843" x="5486400" y="3657600"/>
          <p14:tracePt t="11849" x="5486400" y="3686175"/>
          <p14:tracePt t="11860" x="5486400" y="3708400"/>
          <p14:tracePt t="11865" x="5500688" y="3722688"/>
          <p14:tracePt t="11876" x="5500688" y="3744913"/>
          <p14:tracePt t="11882" x="5500688" y="3759200"/>
          <p14:tracePt t="11892" x="5514975" y="3773488"/>
          <p14:tracePt t="11898" x="5514975" y="3787775"/>
          <p14:tracePt t="11908" x="5514975" y="3795713"/>
          <p14:tracePt t="11913" x="5522913" y="3810000"/>
          <p14:tracePt t="11924" x="5522913" y="3824288"/>
          <p14:tracePt t="11930" x="5522913" y="3838575"/>
          <p14:tracePt t="11940" x="5537200" y="3846513"/>
          <p14:tracePt t="11946" x="5537200" y="3860800"/>
          <p14:tracePt t="11956" x="5551488" y="3875088"/>
          <p14:tracePt t="11962" x="5551488" y="3889375"/>
          <p14:tracePt t="11974" x="5565775" y="3897313"/>
          <p14:tracePt t="11979" x="5573713" y="3911600"/>
          <p14:tracePt t="11990" x="5588000" y="3911600"/>
          <p14:tracePt t="11994" x="5602288" y="3925888"/>
          <p14:tracePt t="12007" x="5616575" y="3940175"/>
          <p14:tracePt t="12013" x="5624513" y="3948113"/>
          <p14:tracePt t="12023" x="5653088" y="3948113"/>
          <p14:tracePt t="12028" x="5667375" y="3948113"/>
          <p14:tracePt t="12041" x="5675313" y="3962400"/>
          <p14:tracePt t="12046" x="5689600" y="3962400"/>
          <p14:tracePt t="12058" x="5718175" y="3962400"/>
          <p14:tracePt t="12061" x="5726113" y="3962400"/>
          <p14:tracePt t="12074" x="5740400" y="3962400"/>
          <p14:tracePt t="12078" x="5754688" y="3962400"/>
          <p14:tracePt t="12091" x="5768975" y="3962400"/>
          <p14:tracePt t="12093" x="5776913" y="3962400"/>
          <p14:tracePt t="12100" x="5791200" y="3948113"/>
          <p14:tracePt t="12109" x="5819775" y="3948113"/>
          <p14:tracePt t="12116" x="5827713" y="3940175"/>
          <p14:tracePt t="12125" x="5870575" y="3911600"/>
          <p14:tracePt t="12133" x="5878513" y="3897313"/>
          <p14:tracePt t="12141" x="5921375" y="3875088"/>
          <p14:tracePt t="12149" x="5943600" y="3860800"/>
          <p14:tracePt t="12158" x="5957888" y="3838575"/>
          <p14:tracePt t="12164" x="5972175" y="3810000"/>
          <p14:tracePt t="12173" x="5980113" y="3787775"/>
          <p14:tracePt t="12180" x="5994400" y="3759200"/>
          <p14:tracePt t="12190" x="6008688" y="3744913"/>
          <p14:tracePt t="12196" x="6008688" y="3722688"/>
          <p14:tracePt t="12207" x="6022975" y="3686175"/>
          <p14:tracePt t="12213" x="6022975" y="3671888"/>
          <p14:tracePt t="12223" x="6022975" y="3643313"/>
          <p14:tracePt t="12229" x="6022975" y="3635375"/>
          <p14:tracePt t="12240" x="6022975" y="3606800"/>
          <p14:tracePt t="12245" x="6022975" y="3556000"/>
          <p14:tracePt t="12257" x="6022975" y="3533775"/>
          <p14:tracePt t="12262" x="6022975" y="3490913"/>
          <p14:tracePt t="12275" x="6008688" y="3454400"/>
          <p14:tracePt t="12279" x="5994400" y="3440113"/>
          <p14:tracePt t="12291" x="5980113" y="3389313"/>
          <p14:tracePt t="12296" x="5957888" y="3367088"/>
          <p14:tracePt t="12308" x="5943600" y="3352800"/>
          <p14:tracePt t="12312" x="5921375" y="3338513"/>
          <p14:tracePt t="12324" x="5907088" y="3330575"/>
          <p14:tracePt t="12328" x="5878513" y="3316288"/>
          <p14:tracePt t="12341" x="5856288" y="3287713"/>
          <p14:tracePt t="12346" x="5842000" y="3287713"/>
          <p14:tracePt t="12358" x="5819775" y="3279775"/>
          <p14:tracePt t="12360" x="5805488" y="3265488"/>
          <p14:tracePt t="12366" x="5791200" y="3265488"/>
          <p14:tracePt t="12381" x="5776913" y="3265488"/>
          <p14:tracePt t="12391" x="5768975" y="3251200"/>
          <p14:tracePt t="12406" x="5754688" y="3251200"/>
          <p14:tracePt t="12430" x="5740400" y="3251200"/>
          <p14:tracePt t="12665" x="5740400" y="3265488"/>
          <p14:tracePt t="12682" x="5740400" y="3279775"/>
          <p14:tracePt t="12691" x="5740400" y="3287713"/>
          <p14:tracePt t="12698" x="5740400" y="3302000"/>
          <p14:tracePt t="12707" x="5740400" y="3330575"/>
          <p14:tracePt t="12714" x="5740400" y="3352800"/>
          <p14:tracePt t="12722" x="5740400" y="3389313"/>
          <p14:tracePt t="12730" x="5754688" y="3432175"/>
          <p14:tracePt t="12738" x="5754688" y="3468688"/>
          <p14:tracePt t="12746" x="5754688" y="3505200"/>
          <p14:tracePt t="12754" x="5754688" y="3541713"/>
          <p14:tracePt t="12762" x="5754688" y="3584575"/>
          <p14:tracePt t="12770" x="5754688" y="3606800"/>
          <p14:tracePt t="12778" x="5754688" y="3671888"/>
          <p14:tracePt t="12786" x="5754688" y="3722688"/>
          <p14:tracePt t="12794" x="5754688" y="3759200"/>
          <p14:tracePt t="12802" x="5754688" y="3795713"/>
          <p14:tracePt t="12811" x="5740400" y="3838575"/>
          <p14:tracePt t="12819" x="5726113" y="3875088"/>
          <p14:tracePt t="12827" x="5718175" y="3911600"/>
          <p14:tracePt t="12835" x="5689600" y="3962400"/>
          <p14:tracePt t="12843" x="5667375" y="3998913"/>
          <p14:tracePt t="12851" x="5653088" y="4013200"/>
          <p14:tracePt t="12860" x="5638800" y="4041775"/>
          <p14:tracePt t="12868" x="5616575" y="4078288"/>
          <p14:tracePt t="12876" x="5588000" y="4092575"/>
          <p14:tracePt t="12884" x="5565775" y="4114800"/>
          <p14:tracePt t="12893" x="5551488" y="4129088"/>
          <p14:tracePt t="12900" x="5522913" y="4143375"/>
          <p14:tracePt t="12909" x="5514975" y="4143375"/>
          <p14:tracePt t="12916" x="5486400" y="4151313"/>
          <p14:tracePt t="12931" x="5472113" y="4165600"/>
          <p14:tracePt t="12940" x="5464175" y="4165600"/>
          <p14:tracePt t="13998" x="5449888" y="4165600"/>
          <p14:tracePt t="14007" x="5421313" y="4179888"/>
          <p14:tracePt t="14015" x="5413375" y="4179888"/>
          <p14:tracePt t="14023" x="5384800" y="4194175"/>
          <p14:tracePt t="14031" x="5362575" y="4202113"/>
          <p14:tracePt t="14040" x="5348288" y="4202113"/>
          <p14:tracePt t="14047" x="5319713" y="4216400"/>
          <p14:tracePt t="14055" x="5297488" y="4216400"/>
          <p14:tracePt t="14063" x="5283200" y="4230688"/>
          <p14:tracePt t="14071" x="5260975" y="4230688"/>
          <p14:tracePt t="14079" x="5232400" y="4244975"/>
          <p14:tracePt t="14087" x="5210175" y="4252913"/>
          <p14:tracePt t="14095" x="5195888" y="4252913"/>
          <p14:tracePt t="14103" x="5167313" y="4267200"/>
          <p14:tracePt t="14111" x="5159375" y="4267200"/>
          <p14:tracePt t="14119" x="5145088" y="4281488"/>
          <p14:tracePt t="14127" x="5116513" y="4281488"/>
          <p14:tracePt t="14135" x="5108575" y="4281488"/>
          <p14:tracePt t="14144" x="5094288" y="4281488"/>
          <p14:tracePt t="14151" x="5080000" y="4281488"/>
          <p14:tracePt t="14160" x="5065713" y="4295775"/>
          <p14:tracePt t="14175" x="5057775" y="4295775"/>
          <p14:tracePt t="14192" x="5043488" y="4295775"/>
          <p14:tracePt t="14232" x="5043488" y="4303713"/>
          <p14:tracePt t="14588" x="5029200" y="4303713"/>
          <p14:tracePt t="14596" x="5014913" y="4303713"/>
          <p14:tracePt t="14611" x="5006975" y="4303713"/>
          <p14:tracePt t="14620" x="4992688" y="4318000"/>
          <p14:tracePt t="14629" x="4978400" y="4318000"/>
          <p14:tracePt t="14636" x="4964113" y="4332288"/>
          <p14:tracePt t="14644" x="4964113" y="4346575"/>
          <p14:tracePt t="14652" x="4956175" y="4354513"/>
          <p14:tracePt t="14661" x="4941888" y="4368800"/>
          <p14:tracePt t="14669" x="4927600" y="4383088"/>
          <p14:tracePt t="14677" x="4913313" y="4397375"/>
          <p14:tracePt t="14685" x="4905375" y="4419600"/>
          <p14:tracePt t="14693" x="4891088" y="4433888"/>
          <p14:tracePt t="14701" x="4876800" y="4448175"/>
          <p14:tracePt t="14709" x="4862513" y="4456113"/>
          <p14:tracePt t="14717" x="4854575" y="4484688"/>
          <p14:tracePt t="14726" x="4840288" y="4498975"/>
          <p14:tracePt t="14734" x="4826000" y="4506913"/>
          <p14:tracePt t="14742" x="4826000" y="4521200"/>
          <p14:tracePt t="14750" x="4811713" y="4535488"/>
          <p14:tracePt t="14765" x="4811713" y="4549775"/>
          <p14:tracePt t="14774" x="4811713" y="4557713"/>
          <p14:tracePt t="14791" x="4811713" y="4572000"/>
          <p14:tracePt t="14798" x="4803775" y="4572000"/>
          <p14:tracePt t="14822" x="4803775" y="4586288"/>
          <p14:tracePt t="15129" x="4789488" y="4586288"/>
          <p14:tracePt t="15186" x="4789488" y="4572000"/>
          <p14:tracePt t="16058" x="4775200" y="4572000"/>
          <p14:tracePt t="16074" x="4760913" y="4572000"/>
          <p14:tracePt t="16107" x="4752975" y="4572000"/>
          <p14:tracePt t="16826" x="4752975" y="4557713"/>
          <p14:tracePt t="16850" x="4752975" y="4549775"/>
          <p14:tracePt t="16889" x="4738688" y="4535488"/>
          <p14:tracePt t="16963" x="4738688" y="4521200"/>
          <p14:tracePt t="17003" x="4724400" y="4506913"/>
          <p14:tracePt t="17036" x="4724400" y="4498975"/>
          <p14:tracePt t="17067" x="4710113" y="4498975"/>
          <p14:tracePt t="17116" x="4702175" y="4498975"/>
          <p14:tracePt t="17149" x="4687888" y="4498975"/>
          <p14:tracePt t="17165" x="4673600" y="4498975"/>
          <p14:tracePt t="17189" x="4673600" y="4484688"/>
          <p14:tracePt t="17197" x="4659313" y="4484688"/>
          <p14:tracePt t="17222" x="4651375" y="4484688"/>
          <p14:tracePt t="17254" x="4637088" y="4484688"/>
          <p14:tracePt t="17270" x="4622800" y="4484688"/>
          <p14:tracePt t="17286" x="4608513" y="4484688"/>
          <p14:tracePt t="17302" x="4600575" y="4484688"/>
          <p14:tracePt t="17311" x="4600575" y="4470400"/>
          <p14:tracePt t="17335" x="4586288" y="4470400"/>
          <p14:tracePt t="17359" x="4572000" y="4470400"/>
          <p14:tracePt t="17382" x="4557713" y="4470400"/>
          <p14:tracePt t="17407" x="4549775" y="4470400"/>
          <p14:tracePt t="17431" x="4535488" y="4470400"/>
          <p14:tracePt t="17441" x="4535488" y="4456113"/>
          <p14:tracePt t="17464" x="4521200" y="4456113"/>
          <p14:tracePt t="17488" x="4506913" y="4456113"/>
          <p14:tracePt t="17521" x="4498975" y="4456113"/>
          <p14:tracePt t="17528" x="4498975" y="4448175"/>
          <p14:tracePt t="17553" x="4484688" y="4448175"/>
          <p14:tracePt t="17593" x="4470400" y="4448175"/>
          <p14:tracePt t="17634" x="4456113" y="4448175"/>
          <p14:tracePt t="17666" x="4448175" y="4448175"/>
          <p14:tracePt t="17681" x="4433888" y="4448175"/>
          <p14:tracePt t="17698" x="4419600" y="4448175"/>
          <p14:tracePt t="17714" x="4405313" y="4448175"/>
          <p14:tracePt t="17730" x="4397375" y="4448175"/>
          <p14:tracePt t="17746" x="4383088" y="4448175"/>
          <p14:tracePt t="17762" x="4368800" y="4448175"/>
          <p14:tracePt t="17771" x="4354513" y="4448175"/>
          <p14:tracePt t="17787" x="4346575" y="4448175"/>
          <p14:tracePt t="17797" x="4332288" y="4448175"/>
          <p14:tracePt t="17810" x="4318000" y="4456113"/>
          <p14:tracePt t="17827" x="4303713" y="4456113"/>
          <p14:tracePt t="17836" x="4295775" y="4456113"/>
          <p14:tracePt t="17851" x="4281488" y="4456113"/>
          <p14:tracePt t="17860" x="4267200" y="4456113"/>
          <p14:tracePt t="17868" x="4252913" y="4470400"/>
          <p14:tracePt t="17883" x="4244975" y="4470400"/>
          <p14:tracePt t="17899" x="4230688" y="4470400"/>
          <p14:tracePt t="17908" x="4230688" y="4484688"/>
          <p14:tracePt t="17924" x="4216400" y="4484688"/>
          <p14:tracePt t="17948" x="4202113" y="4484688"/>
          <p14:tracePt t="17957" x="4194175" y="4484688"/>
          <p14:tracePt t="17973" x="4179888" y="4498975"/>
          <p14:tracePt t="17988" x="4165600" y="4498975"/>
          <p14:tracePt t="17997" x="4151313" y="4498975"/>
          <p14:tracePt t="18006" x="4143375" y="4506913"/>
          <p14:tracePt t="18014" x="4129088" y="4506913"/>
          <p14:tracePt t="18029" x="4114800" y="4506913"/>
          <p14:tracePt t="18037" x="4100513" y="4506913"/>
          <p14:tracePt t="18053" x="4092575" y="4506913"/>
          <p14:tracePt t="18069" x="4078288" y="4521200"/>
          <p14:tracePt t="18093" x="4064000" y="4521200"/>
          <p14:tracePt t="18102" x="4064000" y="4535488"/>
          <p14:tracePt t="18118" x="4049713" y="4535488"/>
          <p14:tracePt t="18126" x="4041775" y="4535488"/>
          <p14:tracePt t="18142" x="4041775" y="4549775"/>
          <p14:tracePt t="18158" x="4027488" y="4549775"/>
          <p14:tracePt t="18182" x="4027488" y="4557713"/>
          <p14:tracePt t="18214" x="4013200" y="4572000"/>
          <p14:tracePt t="18247" x="4013200" y="4586288"/>
          <p14:tracePt t="18287" x="3998913" y="4586288"/>
          <p14:tracePt t="18296" x="3998913" y="4600575"/>
          <p14:tracePt t="18328" x="3990975" y="4608513"/>
          <p14:tracePt t="18352" x="3976688" y="4608513"/>
          <p14:tracePt t="18361" x="3976688" y="4622800"/>
          <p14:tracePt t="18376" x="3962400" y="4622800"/>
          <p14:tracePt t="18385" x="3962400" y="4637088"/>
          <p14:tracePt t="18408" x="3948113" y="4637088"/>
          <p14:tracePt t="18465" x="3940175" y="4637088"/>
          <p14:tracePt t="18497" x="3925888" y="4637088"/>
          <p14:tracePt t="18514" x="3911600" y="4637088"/>
          <p14:tracePt t="18570" x="3897313" y="4637088"/>
          <p14:tracePt t="19519" x="3897313" y="4608513"/>
          <p14:tracePt t="19529" x="3897313" y="4600575"/>
          <p14:tracePt t="19535" x="3897313" y="4586288"/>
          <p14:tracePt t="19550" x="3897313" y="4557713"/>
          <p14:tracePt t="19552" x="3911600" y="4535488"/>
          <p14:tracePt t="19573" x="3911600" y="4498975"/>
          <p14:tracePt t="19576" x="3911600" y="4470400"/>
          <p14:tracePt t="19586" x="3911600" y="4456113"/>
          <p14:tracePt t="19593" x="3911600" y="4433888"/>
          <p14:tracePt t="19600" x="3897313" y="4405313"/>
          <p14:tracePt t="19616" x="3889375" y="4354513"/>
          <p14:tracePt t="19616" x="3875088" y="4346575"/>
          <p14:tracePt t="19632" x="3860800" y="4295775"/>
          <p14:tracePt t="19642" x="3838575" y="4267200"/>
          <p14:tracePt t="19649" x="3824288" y="4252913"/>
          <p14:tracePt t="19661" x="3795713" y="4230688"/>
          <p14:tracePt t="19665" x="3787775" y="4202113"/>
          <p14:tracePt t="19680" x="3759200" y="4194175"/>
          <p14:tracePt t="19683" x="3744913" y="4179888"/>
          <p14:tracePt t="19699" x="3708400" y="4165600"/>
          <p14:tracePt t="19709" x="3694113" y="4165600"/>
          <p14:tracePt t="19714" x="3671888" y="4165600"/>
          <p14:tracePt t="19727" x="3643313" y="4165600"/>
          <p14:tracePt t="19730" x="3635375" y="4165600"/>
          <p14:tracePt t="19738" x="3621088" y="4165600"/>
          <p14:tracePt t="19747" x="3592513" y="4165600"/>
          <p14:tracePt t="19755" x="3570288" y="4165600"/>
          <p14:tracePt t="19763" x="3556000" y="4165600"/>
          <p14:tracePt t="19771" x="3533775" y="4179888"/>
          <p14:tracePt t="19780" x="3505200" y="4194175"/>
          <p14:tracePt t="19787" x="3468688" y="4216400"/>
          <p14:tracePt t="19795" x="3454400" y="4230688"/>
          <p14:tracePt t="19803" x="3417888" y="4252913"/>
          <p14:tracePt t="19811" x="3389313" y="4267200"/>
          <p14:tracePt t="19819" x="3367088" y="4281488"/>
          <p14:tracePt t="19828" x="3338513" y="4303713"/>
          <p14:tracePt t="19836" x="3302000" y="4332288"/>
          <p14:tracePt t="19844" x="3287713" y="4346575"/>
          <p14:tracePt t="19852" x="3265488" y="4368800"/>
          <p14:tracePt t="19860" x="3251200" y="4383088"/>
          <p14:tracePt t="19868" x="3214688" y="4419600"/>
          <p14:tracePt t="19877" x="3214688" y="4433888"/>
          <p14:tracePt t="19884" x="3178175" y="4470400"/>
          <p14:tracePt t="19893" x="3149600" y="4506913"/>
          <p14:tracePt t="19900" x="3149600" y="4535488"/>
          <p14:tracePt t="19909" x="3127375" y="4572000"/>
          <p14:tracePt t="19917" x="3127375" y="4608513"/>
          <p14:tracePt t="19925" x="3113088" y="4622800"/>
          <p14:tracePt t="19932" x="3113088" y="4687888"/>
          <p14:tracePt t="19943" x="3098800" y="4724400"/>
          <p14:tracePt t="19948" x="3098800" y="4752975"/>
          <p14:tracePt t="19959" x="3098800" y="4789488"/>
          <p14:tracePt t="19965" x="3098800" y="4826000"/>
          <p14:tracePt t="19975" x="3098800" y="4891088"/>
          <p14:tracePt t="19981" x="3098800" y="4913313"/>
          <p14:tracePt t="19991" x="3098800" y="4964113"/>
          <p14:tracePt t="19997" x="3113088" y="5006975"/>
          <p14:tracePt t="20008" x="3127375" y="5043488"/>
          <p14:tracePt t="20013" x="3135313" y="5094288"/>
          <p14:tracePt t="20024" x="3149600" y="5130800"/>
          <p14:tracePt t="20029" x="3178175" y="5167313"/>
          <p14:tracePt t="20041" x="3200400" y="5218113"/>
          <p14:tracePt t="20047" x="3228975" y="5260975"/>
          <p14:tracePt t="20057" x="3251200" y="5297488"/>
          <p14:tracePt t="20062" x="3265488" y="5319713"/>
          <p14:tracePt t="20073" x="3287713" y="5362575"/>
          <p14:tracePt t="20079" x="3316288" y="5399088"/>
          <p14:tracePt t="20092" x="3338513" y="5421313"/>
          <p14:tracePt t="20097" x="3352800" y="5449888"/>
          <p14:tracePt t="20107" x="3381375" y="5464175"/>
          <p14:tracePt t="20112" x="3403600" y="5472113"/>
          <p14:tracePt t="20124" x="3417888" y="5486400"/>
          <p14:tracePt t="20129" x="3440113" y="5514975"/>
          <p14:tracePt t="20141" x="3454400" y="5522913"/>
          <p14:tracePt t="20146" x="3482975" y="5537200"/>
          <p14:tracePt t="20158" x="3505200" y="5551488"/>
          <p14:tracePt t="20160" x="3533775" y="5565775"/>
          <p14:tracePt t="20166" x="3541713" y="5573713"/>
          <p14:tracePt t="20175" x="3570288" y="5588000"/>
          <p14:tracePt t="20182" x="3592513" y="5602288"/>
          <p14:tracePt t="20193" x="3606800" y="5602288"/>
          <p14:tracePt t="20199" x="3643313" y="5616575"/>
          <p14:tracePt t="20209" x="3686175" y="5616575"/>
          <p14:tracePt t="20215" x="3722688" y="5616575"/>
          <p14:tracePt t="20225" x="3744913" y="5616575"/>
          <p14:tracePt t="20231" x="3773488" y="5616575"/>
          <p14:tracePt t="20241" x="3795713" y="5616575"/>
          <p14:tracePt t="20247" x="3824288" y="5602288"/>
          <p14:tracePt t="20258" x="3860800" y="5602288"/>
          <p14:tracePt t="20263" x="3889375" y="5588000"/>
          <p14:tracePt t="20274" x="3911600" y="5588000"/>
          <p14:tracePt t="20280" x="3940175" y="5573713"/>
          <p14:tracePt t="20291" x="3948113" y="5573713"/>
          <p14:tracePt t="20296" x="3976688" y="5565775"/>
          <p14:tracePt t="20308" x="4013200" y="5551488"/>
          <p14:tracePt t="20314" x="4027488" y="5537200"/>
          <p14:tracePt t="20324" x="4064000" y="5522913"/>
          <p14:tracePt t="20329" x="4092575" y="5500688"/>
          <p14:tracePt t="20341" x="4129088" y="5472113"/>
          <p14:tracePt t="20347" x="4143375" y="5464175"/>
          <p14:tracePt t="20357" x="4165600" y="5435600"/>
          <p14:tracePt t="20363" x="4194175" y="5421313"/>
          <p14:tracePt t="20374" x="4216400" y="5399088"/>
          <p14:tracePt t="20379" x="4244975" y="5384800"/>
          <p14:tracePt t="20391" x="4252913" y="5362575"/>
          <p14:tracePt t="20397" x="4267200" y="5348288"/>
          <p14:tracePt t="20407" x="4281488" y="5334000"/>
          <p14:tracePt t="20412" x="4295775" y="5311775"/>
          <p14:tracePt t="20425" x="4303713" y="5283200"/>
          <p14:tracePt t="20427" x="4318000" y="5246688"/>
          <p14:tracePt t="20432" x="4318000" y="5218113"/>
          <p14:tracePt t="20443" x="4332288" y="5167313"/>
          <p14:tracePt t="20450" x="4332288" y="5145088"/>
          <p14:tracePt t="20459" x="4346575" y="5094288"/>
          <p14:tracePt t="20465" x="4354513" y="5043488"/>
          <p14:tracePt t="20475" x="4354513" y="5006975"/>
          <p14:tracePt t="20481" x="4368800" y="4964113"/>
          <p14:tracePt t="20491" x="4368800" y="4927600"/>
          <p14:tracePt t="20498" x="4368800" y="4891088"/>
          <p14:tracePt t="20508" x="4368800" y="4854575"/>
          <p14:tracePt t="20514" x="4368800" y="4811713"/>
          <p14:tracePt t="20524" x="4368800" y="4789488"/>
          <p14:tracePt t="20530" x="4368800" y="4760913"/>
          <p14:tracePt t="20540" x="4368800" y="4710113"/>
          <p14:tracePt t="20546" x="4368800" y="4702175"/>
          <p14:tracePt t="20557" x="4368800" y="4659313"/>
          <p14:tracePt t="20562" x="4368800" y="4637088"/>
          <p14:tracePt t="20574" x="4346575" y="4586288"/>
          <p14:tracePt t="20579" x="4332288" y="4549775"/>
          <p14:tracePt t="20590" x="4332288" y="4521200"/>
          <p14:tracePt t="20596" x="4303713" y="4484688"/>
          <p14:tracePt t="20608" x="4303713" y="4470400"/>
          <p14:tracePt t="20613" x="4281488" y="4419600"/>
          <p14:tracePt t="20624" x="4267200" y="4405313"/>
          <p14:tracePt t="20630" x="4252913" y="4368800"/>
          <p14:tracePt t="20641" x="4230688" y="4346575"/>
          <p14:tracePt t="20646" x="4216400" y="4318000"/>
          <p14:tracePt t="20658" x="4202113" y="4295775"/>
          <p14:tracePt t="20663" x="4194175" y="4281488"/>
          <p14:tracePt t="20674" x="4165600" y="4252913"/>
          <p14:tracePt t="20679" x="4151313" y="4244975"/>
          <p14:tracePt t="20691" x="4143375" y="4216400"/>
          <p14:tracePt t="20693" x="4114800" y="4202113"/>
          <p14:tracePt t="20699" x="4100513" y="4194175"/>
          <p14:tracePt t="20709" x="4092575" y="4165600"/>
          <p14:tracePt t="20716" x="4078288" y="4151313"/>
          <p14:tracePt t="20726" x="4049713" y="4143375"/>
          <p14:tracePt t="20732" x="4041775" y="4129088"/>
          <p14:tracePt t="20742" x="4027488" y="4100513"/>
          <p14:tracePt t="20748" x="4013200" y="4092575"/>
          <p14:tracePt t="20758" x="3998913" y="4078288"/>
          <p14:tracePt t="20764" x="3990975" y="4064000"/>
          <p14:tracePt t="20774" x="3976688" y="4049713"/>
          <p14:tracePt t="20780" x="3962400" y="4041775"/>
          <p14:tracePt t="20791" x="3948113" y="4027488"/>
          <p14:tracePt t="20804" x="3925888" y="4013200"/>
          <p14:tracePt t="20813" x="3911600" y="3998913"/>
          <p14:tracePt t="20821" x="3897313" y="3990975"/>
          <p14:tracePt t="20830" x="3889375" y="3976688"/>
          <p14:tracePt t="20838" x="3875088" y="3962400"/>
          <p14:tracePt t="20852" x="3860800" y="3948113"/>
          <p14:tracePt t="20861" x="3846513" y="3948113"/>
          <p14:tracePt t="20869" x="3838575" y="3940175"/>
          <p14:tracePt t="20878" x="3824288" y="3940175"/>
          <p14:tracePt t="20886" x="3824288" y="3925888"/>
          <p14:tracePt t="20896" x="3810000" y="3925888"/>
          <p14:tracePt t="20909" x="3795713" y="3925888"/>
          <p14:tracePt t="20933" x="3787775" y="3925888"/>
          <p14:tracePt t="21975" x="3795713" y="3948113"/>
          <p14:tracePt t="21984" x="3824288" y="3976688"/>
          <p14:tracePt t="21993" x="3875088" y="4013200"/>
          <p14:tracePt t="22001" x="3911600" y="4041775"/>
          <p14:tracePt t="22011" x="3962400" y="4092575"/>
          <p14:tracePt t="22016" x="4027488" y="4129088"/>
          <p14:tracePt t="22028" x="4078288" y="4151313"/>
          <p14:tracePt t="22033" x="4151313" y="4194175"/>
          <p14:tracePt t="22048" x="4216400" y="4216400"/>
          <p14:tracePt t="22049" x="4281488" y="4244975"/>
          <p14:tracePt t="22059" x="4354513" y="4267200"/>
          <p14:tracePt t="22065" x="4419600" y="4295775"/>
          <p14:tracePt t="22077" x="4484688" y="4318000"/>
          <p14:tracePt t="22081" x="4557713" y="4346575"/>
          <p14:tracePt t="22094" x="4622800" y="4354513"/>
          <p14:tracePt t="22099" x="4687888" y="4368800"/>
          <p14:tracePt t="22112" x="4752975" y="4383088"/>
          <p14:tracePt t="22116" x="4803775" y="4397375"/>
          <p14:tracePt t="22122" x="4862513" y="4397375"/>
          <p14:tracePt t="22130" x="4927600" y="4397375"/>
          <p14:tracePt t="22137" x="4956175" y="4397375"/>
          <p14:tracePt t="22146" x="5006975" y="4397375"/>
          <p14:tracePt t="22154" x="5043488" y="4397375"/>
          <p14:tracePt t="22161" x="5080000" y="4397375"/>
          <p14:tracePt t="22170" x="5116513" y="4397375"/>
          <p14:tracePt t="22178" x="5145088" y="4397375"/>
          <p14:tracePt t="22186" x="5167313" y="4397375"/>
          <p14:tracePt t="22194" x="5195888" y="4383088"/>
          <p14:tracePt t="22202" x="5210175" y="4383088"/>
          <p14:tracePt t="22210" x="5218113" y="4383088"/>
          <p14:tracePt t="22218" x="5232400" y="4368800"/>
          <p14:tracePt t="22227" x="5246688" y="4368800"/>
          <p14:tracePt t="22234" x="5260975" y="4368800"/>
          <p14:tracePt t="22243" x="5260975" y="4354513"/>
          <p14:tracePt t="22250" x="5268913" y="4354513"/>
          <p14:tracePt t="22267" x="5283200" y="4346575"/>
          <p14:tracePt t="22282" x="5297488" y="4346575"/>
          <p14:tracePt t="22291" x="5297488" y="4332288"/>
          <p14:tracePt t="22299" x="5297488" y="4318000"/>
          <p14:tracePt t="22307" x="5311775" y="4318000"/>
          <p14:tracePt t="22324" x="5319713" y="4303713"/>
          <p14:tracePt t="22332" x="5319713" y="4295775"/>
          <p14:tracePt t="22340" x="5334000" y="4281488"/>
          <p14:tracePt t="22348" x="5348288" y="4281488"/>
          <p14:tracePt t="22357" x="5348288" y="4267200"/>
          <p14:tracePt t="22372" x="5362575" y="4267200"/>
          <p14:tracePt t="22379" x="5362575" y="4252913"/>
          <p14:tracePt t="22388" x="5370513" y="4252913"/>
          <p14:tracePt t="22403" x="5370513" y="4244975"/>
          <p14:tracePt t="22420" x="5384800" y="4244975"/>
          <p14:tracePt t="22444" x="5399088" y="4230688"/>
          <p14:tracePt t="22452" x="5413375" y="4230688"/>
          <p14:tracePt t="22468" x="5421313" y="4216400"/>
          <p14:tracePt t="22477" x="5435600" y="4216400"/>
          <p14:tracePt t="22484" x="5449888" y="4216400"/>
          <p14:tracePt t="22492" x="5449888" y="4202113"/>
          <p14:tracePt t="22501" x="5464175" y="4202113"/>
          <p14:tracePt t="22517" x="5472113" y="4194175"/>
          <p14:tracePt t="23309" x="5486400" y="4194175"/>
          <p14:tracePt t="23317" x="5500688" y="4194175"/>
          <p14:tracePt t="23325" x="5514975" y="4194175"/>
          <p14:tracePt t="23333" x="5537200" y="4194175"/>
          <p14:tracePt t="23341" x="5565775" y="4194175"/>
          <p14:tracePt t="23349" x="5588000" y="4194175"/>
          <p14:tracePt t="23358" x="5616575" y="4194175"/>
          <p14:tracePt t="23365" x="5624513" y="4194175"/>
          <p14:tracePt t="23374" x="5653088" y="4194175"/>
          <p14:tracePt t="23382" x="5689600" y="4194175"/>
          <p14:tracePt t="23390" x="5718175" y="4194175"/>
          <p14:tracePt t="23398" x="5726113" y="4194175"/>
          <p14:tracePt t="23406" x="5754688" y="4194175"/>
          <p14:tracePt t="23414" x="5776913" y="4194175"/>
          <p14:tracePt t="23422" x="5791200" y="4194175"/>
          <p14:tracePt t="23430" x="5819775" y="4179888"/>
          <p14:tracePt t="23438" x="5827713" y="4179888"/>
          <p14:tracePt t="23446" x="5842000" y="4165600"/>
          <p14:tracePt t="23454" x="5856288" y="4165600"/>
          <p14:tracePt t="23462" x="5878513" y="4151313"/>
          <p14:tracePt t="23470" x="5892800" y="4151313"/>
          <p14:tracePt t="23478" x="5907088" y="4143375"/>
          <p14:tracePt t="23486" x="5921375" y="4143375"/>
          <p14:tracePt t="23494" x="5943600" y="4129088"/>
          <p14:tracePt t="23502" x="5957888" y="4129088"/>
          <p14:tracePt t="23511" x="5980113" y="4114800"/>
          <p14:tracePt t="23519" x="5994400" y="4114800"/>
          <p14:tracePt t="23527" x="6008688" y="4100513"/>
          <p14:tracePt t="23535" x="6022975" y="4100513"/>
          <p14:tracePt t="23543" x="6022975" y="4092575"/>
          <p14:tracePt t="23551" x="6030913" y="4078288"/>
          <p14:tracePt t="23560" x="6045200" y="4078288"/>
          <p14:tracePt t="23567" x="6045200" y="4064000"/>
          <p14:tracePt t="23576" x="6045200" y="4041775"/>
          <p14:tracePt t="23584" x="6059488" y="4041775"/>
          <p14:tracePt t="23592" x="6059488" y="4013200"/>
          <p14:tracePt t="23600" x="6059488" y="3998913"/>
          <p14:tracePt t="23609" x="6073775" y="3990975"/>
          <p14:tracePt t="23616" x="6073775" y="3976688"/>
          <p14:tracePt t="23625" x="6073775" y="3962400"/>
          <p14:tracePt t="23632" x="6073775" y="3948113"/>
          <p14:tracePt t="23642" x="6073775" y="3940175"/>
          <p14:tracePt t="23649" x="6073775" y="3925888"/>
          <p14:tracePt t="23729" x="6059488" y="3940175"/>
          <p14:tracePt t="23737" x="6059488" y="3948113"/>
          <p14:tracePt t="23746" x="6045200" y="3948113"/>
          <p14:tracePt t="23753" x="6045200" y="3962400"/>
          <p14:tracePt t="23762" x="6030913" y="3990975"/>
          <p14:tracePt t="23770" x="6022975" y="3990975"/>
          <p14:tracePt t="23778" x="6022975" y="3998913"/>
          <p14:tracePt t="23785" x="6008688" y="4013200"/>
          <p14:tracePt t="23794" x="5994400" y="4027488"/>
          <p14:tracePt t="23802" x="5980113" y="4041775"/>
          <p14:tracePt t="23810" x="5972175" y="4049713"/>
          <p14:tracePt t="23818" x="5957888" y="4064000"/>
          <p14:tracePt t="23826" x="5943600" y="4064000"/>
          <p14:tracePt t="23834" x="5929313" y="4078288"/>
          <p14:tracePt t="23842" x="5921375" y="4092575"/>
          <p14:tracePt t="23850" x="5907088" y="4092575"/>
          <p14:tracePt t="23858" x="5892800" y="4100513"/>
          <p14:tracePt t="23866" x="5878513" y="4100513"/>
          <p14:tracePt t="23874" x="5870575" y="4100513"/>
          <p14:tracePt t="23882" x="5870575" y="4114800"/>
          <p14:tracePt t="23891" x="5856288" y="4114800"/>
          <p14:tracePt t="23899" x="5842000" y="4114800"/>
          <p14:tracePt t="23907" x="5827713" y="4129088"/>
          <p14:tracePt t="23915" x="5819775" y="4129088"/>
          <p14:tracePt t="23924" x="5791200" y="4129088"/>
          <p14:tracePt t="23931" x="5776913" y="4143375"/>
          <p14:tracePt t="23940" x="5754688" y="4143375"/>
          <p14:tracePt t="23947" x="5740400" y="4151313"/>
          <p14:tracePt t="23956" x="5718175" y="4151313"/>
          <p14:tracePt t="23964" x="5689600" y="4151313"/>
          <p14:tracePt t="23971" x="5675313" y="4165600"/>
          <p14:tracePt t="23979" x="5653088" y="4165600"/>
          <p14:tracePt t="23987" x="5624513" y="4165600"/>
          <p14:tracePt t="23995" x="5616575" y="4165600"/>
          <p14:tracePt t="24003" x="5588000" y="4165600"/>
          <p14:tracePt t="24011" x="5573713" y="4165600"/>
          <p14:tracePt t="24020" x="5565775" y="4165600"/>
          <p14:tracePt t="24028" x="5551488" y="4165600"/>
          <p14:tracePt t="24036" x="5537200" y="4165600"/>
          <p14:tracePt t="24044" x="5522913" y="4165600"/>
          <p14:tracePt t="24052" x="5514975" y="4165600"/>
          <p14:tracePt t="24060" x="5500688" y="4165600"/>
          <p14:tracePt t="24076" x="5486400" y="4165600"/>
          <p14:tracePt t="24085" x="5472113" y="4165600"/>
          <p14:tracePt t="24100" x="5464175" y="4165600"/>
          <p14:tracePt t="24109" x="5449888" y="4165600"/>
          <p14:tracePt t="24117" x="5435600" y="4165600"/>
          <p14:tracePt t="24132" x="5421313" y="4165600"/>
          <p14:tracePt t="24141" x="5413375" y="4165600"/>
          <p14:tracePt t="24166" x="5399088" y="4165600"/>
          <p14:tracePt t="24448" x="5421313" y="4165600"/>
          <p14:tracePt t="24457" x="5435600" y="4179888"/>
          <p14:tracePt t="24464" x="5449888" y="4179888"/>
          <p14:tracePt t="24473" x="5472113" y="4194175"/>
          <p14:tracePt t="24481" x="5486400" y="4194175"/>
          <p14:tracePt t="24489" x="5500688" y="4194175"/>
          <p14:tracePt t="24497" x="5522913" y="4194175"/>
          <p14:tracePt t="24504" x="5551488" y="4194175"/>
          <p14:tracePt t="24512" x="5573713" y="4194175"/>
          <p14:tracePt t="24520" x="5588000" y="4194175"/>
          <p14:tracePt t="24528" x="5616575" y="4194175"/>
          <p14:tracePt t="24537" x="5624513" y="4194175"/>
          <p14:tracePt t="24545" x="5638800" y="4194175"/>
          <p14:tracePt t="24552" x="5653088" y="4194175"/>
          <p14:tracePt t="24576" x="5667375" y="4194175"/>
          <p14:tracePt t="24690" x="5653088" y="4194175"/>
          <p14:tracePt t="24698" x="5638800" y="4194175"/>
          <p14:tracePt t="24714" x="5616575" y="4194175"/>
          <p14:tracePt t="24723" x="5602288" y="4194175"/>
          <p14:tracePt t="24731" x="5588000" y="4194175"/>
          <p14:tracePt t="24740" x="5573713" y="4194175"/>
          <p14:tracePt t="24747" x="5565775" y="4194175"/>
          <p14:tracePt t="24755" x="5551488" y="4194175"/>
          <p14:tracePt t="24763" x="5522913" y="4194175"/>
          <p14:tracePt t="24771" x="5514975" y="4194175"/>
          <p14:tracePt t="24779" x="5500688" y="4194175"/>
          <p14:tracePt t="24787" x="5486400" y="4194175"/>
          <p14:tracePt t="24803" x="5472113" y="4194175"/>
          <p14:tracePt t="24811" x="5464175" y="4194175"/>
          <p14:tracePt t="24827" x="5449888" y="4194175"/>
          <p14:tracePt t="24852" x="5435600" y="4194175"/>
          <p14:tracePt t="24884" x="5421313" y="4194175"/>
          <p14:tracePt t="24909" x="5413375" y="4194175"/>
          <p14:tracePt t="24916" x="5399088" y="4194175"/>
          <p14:tracePt t="24925" x="5384800" y="4194175"/>
          <p14:tracePt t="24941" x="5370513" y="4194175"/>
          <p14:tracePt t="24949" x="5362575" y="4194175"/>
          <p14:tracePt t="24964" x="5348288" y="4194175"/>
          <p14:tracePt t="24981" x="5334000" y="4194175"/>
          <p14:tracePt t="26120" x="5334000" y="4179888"/>
          <p14:tracePt t="26128" x="5348288" y="4165600"/>
          <p14:tracePt t="26144" x="5362575" y="4151313"/>
          <p14:tracePt t="26152" x="5370513" y="4151313"/>
          <p14:tracePt t="26161" x="5370513" y="4143375"/>
          <p14:tracePt t="26169" x="5384800" y="4143375"/>
          <p14:tracePt t="26176" x="5399088" y="4129088"/>
          <p14:tracePt t="26185" x="5413375" y="4129088"/>
          <p14:tracePt t="26192" x="5413375" y="4114800"/>
          <p14:tracePt t="26200" x="5421313" y="4114800"/>
          <p14:tracePt t="26209" x="5435600" y="4100513"/>
          <p14:tracePt t="26217" x="5449888" y="4092575"/>
          <p14:tracePt t="26232" x="5464175" y="4078288"/>
          <p14:tracePt t="26241" x="5472113" y="4078288"/>
          <p14:tracePt t="26249" x="5486400" y="4078288"/>
          <p14:tracePt t="26265" x="5500688" y="4064000"/>
          <p14:tracePt t="26281" x="5514975" y="4064000"/>
          <p14:tracePt t="26347" x="5500688" y="4064000"/>
          <p14:tracePt t="26354" x="5486400" y="4064000"/>
          <p14:tracePt t="26371" x="5472113" y="4064000"/>
          <p14:tracePt t="26378" x="5464175" y="4049713"/>
          <p14:tracePt t="26386" x="5449888" y="4049713"/>
          <p14:tracePt t="26395" x="5435600" y="4049713"/>
          <p14:tracePt t="26403" x="5421313" y="4049713"/>
          <p14:tracePt t="26411" x="5413375" y="4041775"/>
          <p14:tracePt t="26419" x="5384800" y="4041775"/>
          <p14:tracePt t="26435" x="5370513" y="4041775"/>
          <p14:tracePt t="26443" x="5348288" y="4041775"/>
          <p14:tracePt t="26451" x="5334000" y="4041775"/>
          <p14:tracePt t="26459" x="5319713" y="4041775"/>
          <p14:tracePt t="26467" x="5311775" y="4041775"/>
          <p14:tracePt t="26475" x="5297488" y="4041775"/>
          <p14:tracePt t="26484" x="5283200" y="4027488"/>
          <p14:tracePt t="26493" x="5268913" y="4027488"/>
          <p14:tracePt t="26507" x="5260975" y="4027488"/>
          <p14:tracePt t="26515" x="5246688" y="4013200"/>
          <p14:tracePt t="26531" x="5246688" y="3998913"/>
          <p14:tracePt t="26540" x="5232400" y="3998913"/>
          <p14:tracePt t="26557" x="5218113" y="3998913"/>
          <p14:tracePt t="26565" x="5218113" y="3990975"/>
          <p14:tracePt t="26573" x="5210175" y="3990975"/>
          <p14:tracePt t="26590" x="5195888" y="3976688"/>
          <p14:tracePt t="26605" x="5181600" y="3976688"/>
          <p14:tracePt t="26613" x="5167313" y="3976688"/>
          <p14:tracePt t="26621" x="5159375" y="3962400"/>
          <p14:tracePt t="26637" x="5145088" y="3948113"/>
          <p14:tracePt t="26653" x="5130800" y="3948113"/>
          <p14:tracePt t="26661" x="5130800" y="3940175"/>
          <p14:tracePt t="26677" x="5116513" y="3925888"/>
          <p14:tracePt t="26702" x="5108575" y="3911600"/>
          <p14:tracePt t="26710" x="5108575" y="3897313"/>
          <p14:tracePt t="26718" x="5094288" y="3897313"/>
          <p14:tracePt t="26733" x="5080000" y="3889375"/>
          <p14:tracePt t="26742" x="5065713" y="3875088"/>
          <p14:tracePt t="26758" x="5057775" y="3860800"/>
          <p14:tracePt t="26766" x="5043488" y="3846513"/>
          <p14:tracePt t="26775" x="5029200" y="3846513"/>
          <p14:tracePt t="26783" x="5014913" y="3838575"/>
          <p14:tracePt t="26791" x="5006975" y="3824288"/>
          <p14:tracePt t="26799" x="4978400" y="3795713"/>
          <p14:tracePt t="26808" x="4964113" y="3787775"/>
          <p14:tracePt t="26815" x="4956175" y="3773488"/>
          <p14:tracePt t="26824" x="4941888" y="3759200"/>
          <p14:tracePt t="26831" x="4927600" y="3744913"/>
          <p14:tracePt t="26840" x="4913313" y="3736975"/>
          <p14:tracePt t="26848" x="4905375" y="3722688"/>
          <p14:tracePt t="26856" x="4876800" y="3694113"/>
          <p14:tracePt t="26864" x="4876800" y="3686175"/>
          <p14:tracePt t="26872" x="4862513" y="3671888"/>
          <p14:tracePt t="26880" x="4854575" y="3643313"/>
          <p14:tracePt t="26888" x="4840288" y="3635375"/>
          <p14:tracePt t="26896" x="4840288" y="3621088"/>
          <p14:tracePt t="26904" x="4826000" y="3621088"/>
          <p14:tracePt t="26912" x="4826000" y="3606800"/>
          <p14:tracePt t="26919" x="4811713" y="3592513"/>
          <p14:tracePt t="26928" x="4803775" y="3584575"/>
          <p14:tracePt t="26937" x="4803775" y="3570288"/>
          <p14:tracePt t="26944" x="4789488" y="3556000"/>
          <p14:tracePt t="26952" x="4789488" y="3541713"/>
          <p14:tracePt t="26960" x="4760913" y="3519488"/>
          <p14:tracePt t="26968" x="4760913" y="3505200"/>
          <p14:tracePt t="26977" x="4752975" y="3490913"/>
          <p14:tracePt t="26984" x="4738688" y="3482975"/>
          <p14:tracePt t="26993" x="4724400" y="3454400"/>
          <p14:tracePt t="27001" x="4710113" y="3440113"/>
          <p14:tracePt t="27010" x="4702175" y="3417888"/>
          <p14:tracePt t="27017" x="4687888" y="3403600"/>
          <p14:tracePt t="27026" x="4673600" y="3381375"/>
          <p14:tracePt t="27034" x="4651375" y="3352800"/>
          <p14:tracePt t="27042" x="4637088" y="3338513"/>
          <p14:tracePt t="27050" x="4622800" y="3316288"/>
          <p14:tracePt t="27058" x="4608513" y="3302000"/>
          <p14:tracePt t="27066" x="4586288" y="3265488"/>
          <p14:tracePt t="27075" x="4572000" y="3251200"/>
          <p14:tracePt t="27082" x="4557713" y="3236913"/>
          <p14:tracePt t="27091" x="4535488" y="3214688"/>
          <p14:tracePt t="27098" x="4498975" y="3186113"/>
          <p14:tracePt t="27107" x="4484688" y="3178175"/>
          <p14:tracePt t="27114" x="4470400" y="3163888"/>
          <p14:tracePt t="27125" x="4448175" y="3135313"/>
          <p14:tracePt t="27130" x="4419600" y="3127375"/>
          <p14:tracePt t="27141" x="4405313" y="3113088"/>
          <p14:tracePt t="27147" x="4383088" y="3098800"/>
          <p14:tracePt t="27157" x="4354513" y="3098800"/>
          <p14:tracePt t="27163" x="4346575" y="3084513"/>
          <p14:tracePt t="27174" x="4332288" y="3084513"/>
          <p14:tracePt t="27179" x="4318000" y="3084513"/>
          <p14:tracePt t="27191" x="4303713" y="3084513"/>
          <p14:tracePt t="27202" x="4295775" y="3084513"/>
          <p14:tracePt t="27219" x="4281488" y="3084513"/>
          <p14:tracePt t="27235" x="4267200" y="3084513"/>
          <p14:tracePt t="27260" x="4252913" y="3084513"/>
          <p14:tracePt t="27275" x="4252913" y="3098800"/>
          <p14:tracePt t="27291" x="4252913" y="3113088"/>
          <p14:tracePt t="27300" x="4252913" y="3127375"/>
          <p14:tracePt t="27308" x="4252913" y="3135313"/>
          <p14:tracePt t="27316" x="4252913" y="3149600"/>
          <p14:tracePt t="27325" x="4267200" y="3163888"/>
          <p14:tracePt t="27332" x="4295775" y="3186113"/>
          <p14:tracePt t="27341" x="4318000" y="3214688"/>
          <p14:tracePt t="27348" x="4346575" y="3236913"/>
          <p14:tracePt t="27357" x="4368800" y="3265488"/>
          <p14:tracePt t="27365" x="4397375" y="3287713"/>
          <p14:tracePt t="27374" x="4419600" y="3330575"/>
          <p14:tracePt t="27381" x="4456113" y="3352800"/>
          <p14:tracePt t="27390" x="4470400" y="3367088"/>
          <p14:tracePt t="27397" x="4506913" y="3403600"/>
          <p14:tracePt t="27405" x="4535488" y="3417888"/>
          <p14:tracePt t="27413" x="4557713" y="3440113"/>
          <p14:tracePt t="27421" x="4572000" y="3482975"/>
          <p14:tracePt t="27429" x="4600575" y="3505200"/>
          <p14:tracePt t="27437" x="4608513" y="3533775"/>
          <p14:tracePt t="27445" x="4637088" y="3556000"/>
          <p14:tracePt t="27453" x="4637088" y="3570288"/>
          <p14:tracePt t="27461" x="4651375" y="3592513"/>
          <p14:tracePt t="27469" x="4659313" y="3606800"/>
          <p14:tracePt t="27477" x="4659313" y="3635375"/>
          <p14:tracePt t="27493" x="4659313" y="3643313"/>
          <p14:tracePt t="27501" x="4659313" y="3657600"/>
          <p14:tracePt t="27510" x="4659313" y="3671888"/>
          <p14:tracePt t="27517" x="4651375" y="3686175"/>
          <p14:tracePt t="27526" x="4637088" y="3686175"/>
          <p14:tracePt t="27534" x="4608513" y="3694113"/>
          <p14:tracePt t="27542" x="4586288" y="3708400"/>
          <p14:tracePt t="27550" x="4549775" y="3722688"/>
          <p14:tracePt t="27558" x="4506913" y="3722688"/>
          <p14:tracePt t="27566" x="4470400" y="3736975"/>
          <p14:tracePt t="27574" x="4405313" y="3744913"/>
          <p14:tracePt t="27582" x="4368800" y="3759200"/>
          <p14:tracePt t="27591" x="4303713" y="3773488"/>
          <p14:tracePt t="27599" x="4252913" y="3787775"/>
          <p14:tracePt t="27607" x="4216400" y="3795713"/>
          <p14:tracePt t="27615" x="4194175" y="3810000"/>
          <p14:tracePt t="27624" x="4151313" y="3824288"/>
          <p14:tracePt t="27631" x="4114800" y="3838575"/>
          <p14:tracePt t="27640" x="4078288" y="3846513"/>
          <p14:tracePt t="27648" x="4049713" y="3860800"/>
          <p14:tracePt t="27657" x="4027488" y="3875088"/>
          <p14:tracePt t="27664" x="4013200" y="3889375"/>
          <p14:tracePt t="27671" x="3990975" y="3889375"/>
          <p14:tracePt t="27680" x="3976688" y="3897313"/>
          <p14:tracePt t="27688" x="3962400" y="3911600"/>
          <p14:tracePt t="27696" x="3948113" y="3911600"/>
          <p14:tracePt t="27704" x="3948113" y="3925888"/>
          <p14:tracePt t="27727" x="3940175" y="3925888"/>
          <p14:tracePt t="27744" x="3940175" y="3940175"/>
          <p14:tracePt t="27777" x="3948113" y="3948113"/>
          <p14:tracePt t="27785" x="3962400" y="3948113"/>
          <p14:tracePt t="27793" x="3990975" y="3948113"/>
          <p14:tracePt t="27800" x="4013200" y="3962400"/>
          <p14:tracePt t="27809" x="4049713" y="3962400"/>
          <p14:tracePt t="27817" x="4092575" y="3976688"/>
          <p14:tracePt t="27826" x="4143375" y="3976688"/>
          <p14:tracePt t="27833" x="4202113" y="3990975"/>
          <p14:tracePt t="27842" x="4267200" y="3998913"/>
          <p14:tracePt t="27849" x="4332288" y="3998913"/>
          <p14:tracePt t="27858" x="4405313" y="4013200"/>
          <p14:tracePt t="27865" x="4470400" y="4041775"/>
          <p14:tracePt t="27874" x="4549775" y="4064000"/>
          <p14:tracePt t="27881" x="4608513" y="4078288"/>
          <p14:tracePt t="27890" x="4687888" y="4100513"/>
          <p14:tracePt t="27898" x="4738688" y="4129088"/>
          <p14:tracePt t="27906" x="4760913" y="4129088"/>
          <p14:tracePt t="27913" x="4803775" y="4151313"/>
          <p14:tracePt t="27921" x="4840288" y="4165600"/>
          <p14:tracePt t="27929" x="4862513" y="4179888"/>
          <p14:tracePt t="27938" x="4876800" y="4194175"/>
          <p14:tracePt t="27946" x="4891088" y="4194175"/>
          <p14:tracePt t="27953" x="4905375" y="4202113"/>
          <p14:tracePt t="27969" x="4913313" y="4202113"/>
          <p14:tracePt t="27978" x="4913313" y="4216400"/>
          <p14:tracePt t="27986" x="4905375" y="4216400"/>
          <p14:tracePt t="27994" x="4876800" y="4230688"/>
          <p14:tracePt t="28002" x="4840288" y="4244975"/>
          <p14:tracePt t="28011" x="4803775" y="4244975"/>
          <p14:tracePt t="28019" x="4752975" y="4252913"/>
          <p14:tracePt t="28027" x="4687888" y="4267200"/>
          <p14:tracePt t="28035" x="4637088" y="4267200"/>
          <p14:tracePt t="28043" x="4557713" y="4281488"/>
          <p14:tracePt t="28051" x="4498975" y="4281488"/>
          <p14:tracePt t="28059" x="4419600" y="4295775"/>
          <p14:tracePt t="28067" x="4354513" y="4295775"/>
          <p14:tracePt t="28075" x="4295775" y="4295775"/>
          <p14:tracePt t="28083" x="4267200" y="4295775"/>
          <p14:tracePt t="28092" x="4216400" y="4295775"/>
          <p14:tracePt t="28099" x="4165600" y="4295775"/>
          <p14:tracePt t="28108" x="4143375" y="4295775"/>
          <p14:tracePt t="28115" x="4114800" y="4295775"/>
          <p14:tracePt t="28124" x="4092575" y="4295775"/>
          <p14:tracePt t="28131" x="4078288" y="4295775"/>
          <p14:tracePt t="28187" x="4092575" y="4303713"/>
          <p14:tracePt t="28196" x="4114800" y="4332288"/>
          <p14:tracePt t="28204" x="4151313" y="4354513"/>
          <p14:tracePt t="28213" x="4202113" y="4383088"/>
          <p14:tracePt t="28221" x="4252913" y="4419600"/>
          <p14:tracePt t="28230" x="4332288" y="4448175"/>
          <p14:tracePt t="28238" x="4397375" y="4470400"/>
          <p14:tracePt t="28246" x="4470400" y="4484688"/>
          <p14:tracePt t="28254" x="4557713" y="4506913"/>
          <p14:tracePt t="28262" x="4637088" y="4535488"/>
          <p14:tracePt t="28270" x="4724400" y="4549775"/>
          <p14:tracePt t="28278" x="4803775" y="4549775"/>
          <p14:tracePt t="28286" x="4826000" y="4557713"/>
          <p14:tracePt t="28294" x="4876800" y="4572000"/>
          <p14:tracePt t="28302" x="4927600" y="4586288"/>
          <p14:tracePt t="28311" x="4964113" y="4586288"/>
          <p14:tracePt t="28318" x="4992688" y="4600575"/>
          <p14:tracePt t="28327" x="5006975" y="4600575"/>
          <p14:tracePt t="28335" x="5014913" y="4600575"/>
          <p14:tracePt t="28343" x="5029200" y="4608513"/>
          <p14:tracePt t="28373" x="5029200" y="4622800"/>
          <p14:tracePt t="28382" x="4992688" y="4637088"/>
          <p14:tracePt t="28391" x="4956175" y="4651375"/>
          <p14:tracePt t="28399" x="4913313" y="4651375"/>
          <p14:tracePt t="28408" x="4862513" y="4659313"/>
          <p14:tracePt t="28416" x="4811713" y="4687888"/>
          <p14:tracePt t="28425" x="4775200" y="4702175"/>
          <p14:tracePt t="28430" x="4738688" y="4710113"/>
          <p14:tracePt t="28442" x="4673600" y="4724400"/>
          <p14:tracePt t="28447" x="4651375" y="4738688"/>
          <p14:tracePt t="28455" x="4586288" y="4760913"/>
          <p14:tracePt t="28463" x="4572000" y="4760913"/>
          <p14:tracePt t="28472" x="4535488" y="4775200"/>
          <p14:tracePt t="28479" x="4484688" y="4803775"/>
          <p14:tracePt t="28488" x="4456113" y="4803775"/>
          <p14:tracePt t="28496" x="4448175" y="4811713"/>
          <p14:tracePt t="28504" x="4405313" y="4811713"/>
          <p14:tracePt t="28512" x="4383088" y="4826000"/>
          <p14:tracePt t="28520" x="4368800" y="4840288"/>
          <p14:tracePt t="28529" x="4354513" y="4840288"/>
          <p14:tracePt t="28537" x="4346575" y="4840288"/>
          <p14:tracePt t="28559" x="4332288" y="4840288"/>
          <p14:tracePt t="28781" x="4303713" y="4840288"/>
          <p14:tracePt t="28790" x="4267200" y="4840288"/>
          <p14:tracePt t="28798" x="4244975" y="4840288"/>
          <p14:tracePt t="28807" x="4202113" y="4854575"/>
          <p14:tracePt t="28815" x="4179888" y="4854575"/>
          <p14:tracePt t="28824" x="4143375" y="4862513"/>
          <p14:tracePt t="28831" x="4092575" y="4862513"/>
          <p14:tracePt t="28840" x="4027488" y="4862513"/>
          <p14:tracePt t="28847" x="3976688" y="4862513"/>
          <p14:tracePt t="28857" x="3925888" y="4862513"/>
          <p14:tracePt t="28864" x="3875088" y="4862513"/>
          <p14:tracePt t="28872" x="3838575" y="4862513"/>
          <p14:tracePt t="28880" x="3810000" y="4862513"/>
          <p14:tracePt t="28888" x="3773488" y="4862513"/>
          <p14:tracePt t="28896" x="3736975" y="4862513"/>
          <p14:tracePt t="28904" x="3722688" y="4862513"/>
          <p14:tracePt t="28912" x="3694113" y="4876800"/>
          <p14:tracePt t="28920" x="3657600" y="4876800"/>
          <p14:tracePt t="28928" x="3635375" y="4905375"/>
          <p14:tracePt t="28936" x="3606800" y="4913313"/>
          <p14:tracePt t="28943" x="3592513" y="4941888"/>
          <p14:tracePt t="28952" x="3584575" y="4956175"/>
          <p14:tracePt t="28961" x="3556000" y="4978400"/>
          <p14:tracePt t="28969" x="3541713" y="5006975"/>
          <p14:tracePt t="28977" x="3541713" y="5029200"/>
          <p14:tracePt t="28985" x="3533775" y="5029200"/>
          <p14:tracePt t="28993" x="3519488" y="5043488"/>
          <p14:tracePt t="29001" x="3519488" y="5057775"/>
          <p14:tracePt t="29056" x="3519488" y="5029200"/>
          <p14:tracePt t="29065" x="3533775" y="4992688"/>
          <p14:tracePt t="29074" x="3556000" y="4956175"/>
          <p14:tracePt t="29082" x="3584575" y="4905375"/>
          <p14:tracePt t="29091" x="3621088" y="4854575"/>
          <p14:tracePt t="29098" x="3643313" y="4789488"/>
          <p14:tracePt t="29107" x="3671888" y="4752975"/>
          <p14:tracePt t="29114" x="3694113" y="4710113"/>
          <p14:tracePt t="29124" x="3708400" y="4673600"/>
          <p14:tracePt t="29129" x="3722688" y="4637088"/>
          <p14:tracePt t="29138" x="3736975" y="4608513"/>
          <p14:tracePt t="29146" x="3744913" y="4600575"/>
          <p14:tracePt t="29154" x="3744913" y="4572000"/>
          <p14:tracePt t="29162" x="3759200" y="4557713"/>
          <p14:tracePt t="29170" x="3759200" y="4549775"/>
          <p14:tracePt t="29179" x="3759200" y="4535488"/>
          <p14:tracePt t="29187" x="3773488" y="4535488"/>
          <p14:tracePt t="29194" x="3773488" y="4521200"/>
          <p14:tracePt t="29203" x="3787775" y="4498975"/>
          <p14:tracePt t="29210" x="3795713" y="4498975"/>
          <p14:tracePt t="29219" x="3824288" y="4484688"/>
          <p14:tracePt t="29227" x="3838575" y="4470400"/>
          <p14:tracePt t="29235" x="3860800" y="4448175"/>
          <p14:tracePt t="29243" x="3889375" y="4448175"/>
          <p14:tracePt t="29252" x="3897313" y="4433888"/>
          <p14:tracePt t="29260" x="3940175" y="4433888"/>
          <p14:tracePt t="29267" x="3948113" y="4419600"/>
          <p14:tracePt t="29276" x="3976688" y="4405313"/>
          <p14:tracePt t="29284" x="3990975" y="4397375"/>
          <p14:tracePt t="29293" x="3998913" y="4397375"/>
          <p14:tracePt t="29300" x="4013200" y="4383088"/>
          <p14:tracePt t="29309" x="4027488" y="4383088"/>
          <p14:tracePt t="29339" x="4027488" y="4368800"/>
          <p14:tracePt t="29355" x="4013200" y="4368800"/>
          <p14:tracePt t="29363" x="3990975" y="4368800"/>
          <p14:tracePt t="29372" x="3948113" y="4368800"/>
          <p14:tracePt t="29380" x="3925888" y="4368800"/>
          <p14:tracePt t="29388" x="3875088" y="4368800"/>
          <p14:tracePt t="29396" x="3838575" y="4354513"/>
          <p14:tracePt t="29404" x="3810000" y="4354513"/>
          <p14:tracePt t="29413" x="3773488" y="4354513"/>
          <p14:tracePt t="29420" x="3708400" y="4354513"/>
          <p14:tracePt t="29429" x="3686175" y="4354513"/>
          <p14:tracePt t="29437" x="3643313" y="4354513"/>
          <p14:tracePt t="29445" x="3606800" y="4346575"/>
          <p14:tracePt t="29453" x="3584575" y="4332288"/>
          <p14:tracePt t="29461" x="3533775" y="4318000"/>
          <p14:tracePt t="29469" x="3519488" y="4303713"/>
          <p14:tracePt t="29477" x="3505200" y="4295775"/>
          <p14:tracePt t="29486" x="3482975" y="4281488"/>
          <p14:tracePt t="29494" x="3454400" y="4267200"/>
          <p14:tracePt t="29502" x="3440113" y="4252913"/>
          <p14:tracePt t="29510" x="3432175" y="4244975"/>
          <p14:tracePt t="29518" x="3432175" y="4230688"/>
          <p14:tracePt t="29526" x="3417888" y="4216400"/>
          <p14:tracePt t="29534" x="3417888" y="4202113"/>
          <p14:tracePt t="29543" x="3403600" y="4202113"/>
          <p14:tracePt t="29550" x="3403600" y="4194175"/>
          <p14:tracePt t="29573" x="3403600" y="4179888"/>
          <p14:tracePt t="29606" x="3417888" y="4165600"/>
          <p14:tracePt t="29614" x="3432175" y="4165600"/>
          <p14:tracePt t="29623" x="3440113" y="4151313"/>
          <p14:tracePt t="29631" x="3468688" y="4143375"/>
          <p14:tracePt t="29640" x="3482975" y="4143375"/>
          <p14:tracePt t="29647" x="3505200" y="4129088"/>
          <p14:tracePt t="29657" x="3533775" y="4129088"/>
          <p14:tracePt t="29664" x="3541713" y="4114800"/>
          <p14:tracePt t="29672" x="3570288" y="4100513"/>
          <p14:tracePt t="29680" x="3592513" y="4100513"/>
          <p14:tracePt t="29687" x="3606800" y="4092575"/>
          <p14:tracePt t="29696" x="3635375" y="4078288"/>
          <p14:tracePt t="29704" x="3671888" y="4078288"/>
          <p14:tracePt t="29712" x="3694113" y="4049713"/>
          <p14:tracePt t="29719" x="3722688" y="4049713"/>
          <p14:tracePt t="29728" x="3736975" y="4041775"/>
          <p14:tracePt t="29736" x="3773488" y="4027488"/>
          <p14:tracePt t="29744" x="3795713" y="4013200"/>
          <p14:tracePt t="29752" x="3824288" y="3998913"/>
          <p14:tracePt t="29760" x="3846513" y="3990975"/>
          <p14:tracePt t="29768" x="3875088" y="3976688"/>
          <p14:tracePt t="29777" x="3889375" y="3962400"/>
          <p14:tracePt t="29785" x="3897313" y="3962400"/>
          <p14:tracePt t="29799" x="3911600" y="3948113"/>
          <p14:tracePt t="29815" x="3925888" y="3948113"/>
          <p14:tracePt t="31512" x="3940175" y="3948113"/>
          <p14:tracePt t="31520" x="3990975" y="3948113"/>
          <p14:tracePt t="31529" x="4041775" y="3948113"/>
          <p14:tracePt t="31537" x="4114800" y="3940175"/>
          <p14:tracePt t="31545" x="4202113" y="3925888"/>
          <p14:tracePt t="31554" x="4368800" y="3911600"/>
          <p14:tracePt t="31562" x="4586288" y="3889375"/>
          <p14:tracePt t="31569" x="4840288" y="3860800"/>
          <p14:tracePt t="31577" x="5116513" y="3860800"/>
          <p14:tracePt t="31585" x="5435600" y="3860800"/>
          <p14:tracePt t="31593" x="5791200" y="3860800"/>
          <p14:tracePt t="31601" x="6146800" y="3860800"/>
          <p14:tracePt t="31610" x="6538913" y="3860800"/>
          <p14:tracePt t="31618" x="6894513" y="3860800"/>
          <p14:tracePt t="31626" x="7061200" y="3875088"/>
          <p14:tracePt t="31634" x="7380288" y="3897313"/>
          <p14:tracePt t="31643" x="7656513" y="3925888"/>
          <p14:tracePt t="31650" x="7888288" y="3940175"/>
          <p14:tracePt t="31659" x="7961313" y="3948113"/>
          <p14:tracePt t="31666" x="8113713" y="3948113"/>
          <p14:tracePt t="31676" x="8164513" y="3962400"/>
          <p14:tracePt t="31683" x="8243888" y="3976688"/>
          <p14:tracePt t="31692" x="8308975" y="3976688"/>
          <p14:tracePt t="31698" x="8345488" y="3976688"/>
          <p14:tracePt t="31708" x="8359775" y="3976688"/>
          <p14:tracePt t="32240" x="8396288" y="3962400"/>
          <p14:tracePt t="32248" x="8418513" y="3948113"/>
          <p14:tracePt t="32257" x="8461375" y="3940175"/>
          <p14:tracePt t="32264" x="8497888" y="3925888"/>
          <p14:tracePt t="32273" x="8548688" y="3897313"/>
          <p14:tracePt t="32280" x="8585200" y="3889375"/>
          <p14:tracePt t="32288" x="8636000" y="3875088"/>
          <p14:tracePt t="32296" x="8664575" y="3860800"/>
          <p14:tracePt t="32304" x="8737600" y="3838575"/>
          <p14:tracePt t="32312" x="8766175" y="3838575"/>
          <p14:tracePt t="32320" x="8802688" y="3810000"/>
          <p14:tracePt t="32328" x="8816975" y="3810000"/>
          <p14:tracePt t="32336" x="8839200" y="3795713"/>
          <p14:tracePt t="32344" x="8867775" y="3795713"/>
          <p14:tracePt t="32352" x="8875713" y="3795713"/>
          <p14:tracePt t="32376" x="8890000" y="3795713"/>
          <p14:tracePt t="32741" x="8904288" y="3795713"/>
          <p14:tracePt t="32748" x="8926513" y="3773488"/>
          <p14:tracePt t="32757" x="8955088" y="3759200"/>
          <p14:tracePt t="32765" x="8969375" y="3759200"/>
          <p14:tracePt t="32773" x="9020175" y="3736975"/>
          <p14:tracePt t="32781" x="9028113" y="3722688"/>
          <p14:tracePt t="32790" x="9056688" y="3722688"/>
          <p14:tracePt t="32797" x="9078913" y="3708400"/>
          <p14:tracePt t="32806" x="9107488" y="3694113"/>
          <p14:tracePt t="32814" x="9129713" y="3686175"/>
          <p14:tracePt t="32821" x="9158288" y="3686175"/>
          <p14:tracePt t="32829" x="9180513" y="3686175"/>
          <p14:tracePt t="32837" x="9194800" y="3671888"/>
          <p14:tracePt t="32845" x="9209088" y="3671888"/>
          <p14:tracePt t="32853" x="9223375" y="3671888"/>
          <p14:tracePt t="32861" x="9231313" y="3657600"/>
          <p14:tracePt t="32877" x="9245600" y="3643313"/>
          <p14:tracePt t="32901" x="9259888" y="3643313"/>
          <p14:tracePt t="32910" x="9259888" y="3635375"/>
          <p14:tracePt t="32942" x="9259888" y="3621088"/>
          <p14:tracePt t="32975" x="9274175" y="3621088"/>
          <p14:tracePt t="32983" x="9274175" y="3606800"/>
          <p14:tracePt t="33023" x="9274175" y="3592513"/>
          <p14:tracePt t="33031" x="9282113" y="3592513"/>
          <p14:tracePt t="33080" x="9282113" y="3584575"/>
          <p14:tracePt t="33095" x="9296400" y="3570288"/>
          <p14:tracePt t="33120" x="9296400" y="3556000"/>
          <p14:tracePt t="33136" x="9296400" y="3541713"/>
          <p14:tracePt t="33145" x="9310688" y="3541713"/>
          <p14:tracePt t="33160" x="9310688" y="3533775"/>
          <p14:tracePt t="33184" x="9310688" y="3519488"/>
          <p14:tracePt t="33192" x="9310688" y="3505200"/>
          <p14:tracePt t="33200" x="9324975" y="3490913"/>
          <p14:tracePt t="33208" x="9324975" y="3482975"/>
          <p14:tracePt t="33217" x="9332913" y="3468688"/>
          <p14:tracePt t="33225" x="9347200" y="3454400"/>
          <p14:tracePt t="33233" x="9347200" y="3432175"/>
          <p14:tracePt t="33241" x="9361488" y="3432175"/>
          <p14:tracePt t="33249" x="9361488" y="3417888"/>
          <p14:tracePt t="33258" x="9361488" y="3403600"/>
          <p14:tracePt t="33265" x="9375775" y="3389313"/>
          <p14:tracePt t="33290" x="9375775" y="3381375"/>
          <p14:tracePt t="33314" x="9375775" y="3367088"/>
          <p14:tracePt t="33323" x="9383713" y="3367088"/>
          <p14:tracePt t="33330" x="9383713" y="3352800"/>
          <p14:tracePt t="33346" x="9383713" y="3338513"/>
          <p14:tracePt t="33354" x="9383713" y="3330575"/>
          <p14:tracePt t="33370" x="9383713" y="3316288"/>
          <p14:tracePt t="33386" x="9383713" y="3302000"/>
          <p14:tracePt t="33403" x="9383713" y="3287713"/>
          <p14:tracePt t="33418" x="9375775" y="3279775"/>
          <p14:tracePt t="33435" x="9375775" y="3265488"/>
          <p14:tracePt t="33443" x="9361488" y="3265488"/>
          <p14:tracePt t="33459" x="9361488" y="3251200"/>
          <p14:tracePt t="33492" x="9361488" y="3236913"/>
          <p14:tracePt t="33532" x="9347200" y="3236913"/>
          <p14:tracePt t="33541" x="9347200" y="3228975"/>
          <p14:tracePt t="33564" x="9347200" y="3214688"/>
          <p14:tracePt t="33573" x="9332913" y="3214688"/>
          <p14:tracePt t="33590" x="9332913" y="3200400"/>
          <p14:tracePt t="33605" x="9324975" y="3200400"/>
          <p14:tracePt t="33629" x="9310688" y="3200400"/>
          <p14:tracePt t="33637" x="9310688" y="3186113"/>
          <p14:tracePt t="33670" x="9296400" y="3186113"/>
          <p14:tracePt t="33709" x="9282113" y="3186113"/>
          <p14:tracePt t="33742" x="9274175" y="3186113"/>
          <p14:tracePt t="33774" x="9259888" y="3186113"/>
          <p14:tracePt t="33823" x="9245600" y="3186113"/>
          <p14:tracePt t="33856" x="9231313" y="3186113"/>
          <p14:tracePt t="33880" x="9223375" y="3186113"/>
          <p14:tracePt t="33895" x="9209088" y="3186113"/>
          <p14:tracePt t="33911" x="9194800" y="3186113"/>
          <p14:tracePt t="33927" x="9180513" y="3186113"/>
          <p14:tracePt t="33944" x="9172575" y="3186113"/>
          <p14:tracePt t="33960" x="9158288" y="3186113"/>
          <p14:tracePt t="33968" x="9144000" y="3186113"/>
          <p14:tracePt t="33979" x="9129713" y="3186113"/>
          <p14:tracePt t="33992" x="9121775" y="3186113"/>
          <p14:tracePt t="34001" x="9107488" y="3186113"/>
          <p14:tracePt t="34012" x="9093200" y="3186113"/>
          <p14:tracePt t="34016" x="9078913" y="3186113"/>
          <p14:tracePt t="34030" x="9070975" y="3186113"/>
          <p14:tracePt t="34032" x="9056688" y="3186113"/>
          <p14:tracePt t="34048" x="9042400" y="3186113"/>
          <p14:tracePt t="34058" x="9028113" y="3200400"/>
          <p14:tracePt t="34065" x="9020175" y="3200400"/>
          <p14:tracePt t="34075" x="9005888" y="3200400"/>
          <p14:tracePt t="34081" x="8991600" y="3200400"/>
          <p14:tracePt t="34092" x="8977313" y="3214688"/>
          <p14:tracePt t="34106" x="8969375" y="3214688"/>
          <p14:tracePt t="34114" x="8955088" y="3214688"/>
          <p14:tracePt t="34123" x="8955088" y="3228975"/>
          <p14:tracePt t="34130" x="8940800" y="3228975"/>
          <p14:tracePt t="34146" x="8926513" y="3228975"/>
          <p14:tracePt t="34154" x="8918575" y="3228975"/>
          <p14:tracePt t="34162" x="8918575" y="3236913"/>
          <p14:tracePt t="34177" x="8904288" y="3236913"/>
          <p14:tracePt t="34186" x="8904288" y="3251200"/>
          <p14:tracePt t="34195" x="8890000" y="3251200"/>
          <p14:tracePt t="34210" x="8890000" y="3265488"/>
          <p14:tracePt t="34218" x="8875713" y="3265488"/>
          <p14:tracePt t="34226" x="8875713" y="3279775"/>
          <p14:tracePt t="34242" x="8875713" y="3287713"/>
          <p14:tracePt t="34251" x="8867775" y="3287713"/>
          <p14:tracePt t="34259" x="8867775" y="3302000"/>
          <p14:tracePt t="34267" x="8867775" y="3316288"/>
          <p14:tracePt t="34275" x="8867775" y="3330575"/>
          <p14:tracePt t="34283" x="8867775" y="3338513"/>
          <p14:tracePt t="34291" x="8867775" y="3352800"/>
          <p14:tracePt t="34300" x="8867775" y="3367088"/>
          <p14:tracePt t="34308" x="8867775" y="3381375"/>
          <p14:tracePt t="34316" x="8867775" y="3389313"/>
          <p14:tracePt t="34325" x="8867775" y="3403600"/>
          <p14:tracePt t="34332" x="8867775" y="3417888"/>
          <p14:tracePt t="34348" x="8875713" y="3432175"/>
          <p14:tracePt t="34357" x="8890000" y="3432175"/>
          <p14:tracePt t="34364" x="8904288" y="3440113"/>
          <p14:tracePt t="34380" x="8918575" y="3440113"/>
          <p14:tracePt t="34388" x="8926513" y="3454400"/>
          <p14:tracePt t="34396" x="8940800" y="3454400"/>
          <p14:tracePt t="34405" x="8940800" y="3468688"/>
          <p14:tracePt t="34413" x="8955088" y="3468688"/>
          <p14:tracePt t="34420" x="8969375" y="3468688"/>
          <p14:tracePt t="34429" x="8977313" y="3482975"/>
          <p14:tracePt t="34437" x="8991600" y="3482975"/>
          <p14:tracePt t="34453" x="9005888" y="3482975"/>
          <p14:tracePt t="34461" x="9020175" y="3490913"/>
          <p14:tracePt t="34469" x="9028113" y="3490913"/>
          <p14:tracePt t="34478" x="9042400" y="3490913"/>
          <p14:tracePt t="34486" x="9056688" y="3490913"/>
          <p14:tracePt t="34494" x="9070975" y="3490913"/>
          <p14:tracePt t="34501" x="9078913" y="3490913"/>
          <p14:tracePt t="34510" x="9093200" y="3490913"/>
          <p14:tracePt t="34517" x="9107488" y="3490913"/>
          <p14:tracePt t="34525" x="9121775" y="3490913"/>
          <p14:tracePt t="34533" x="9129713" y="3490913"/>
          <p14:tracePt t="34542" x="9144000" y="3490913"/>
          <p14:tracePt t="34557" x="9158288" y="3490913"/>
          <p14:tracePt t="34566" x="9172575" y="3490913"/>
          <p14:tracePt t="34581" x="9180513" y="3490913"/>
          <p14:tracePt t="34598" x="9194800" y="3490913"/>
          <p14:tracePt t="34606" x="9209088" y="3490913"/>
          <p14:tracePt t="34615" x="9223375" y="3490913"/>
          <p14:tracePt t="34624" x="9231313" y="3490913"/>
          <p14:tracePt t="34631" x="9245600" y="3482975"/>
          <p14:tracePt t="34647" x="9274175" y="3454400"/>
          <p14:tracePt t="34655" x="9282113" y="3440113"/>
          <p14:tracePt t="34663" x="9296400" y="3440113"/>
          <p14:tracePt t="34671" x="9296400" y="3432175"/>
          <p14:tracePt t="34679" x="9310688" y="3432175"/>
          <p14:tracePt t="34687" x="9324975" y="3417888"/>
          <p14:tracePt t="34703" x="9324975" y="3403600"/>
          <p14:tracePt t="34711" x="9332913" y="3403600"/>
          <p14:tracePt t="34727" x="9332913" y="3389313"/>
          <p14:tracePt t="34743" x="9347200" y="3389313"/>
          <p14:tracePt t="34865" x="9361488" y="3389313"/>
          <p14:tracePt t="34874" x="9375775" y="3381375"/>
          <p14:tracePt t="34881" x="9398000" y="3381375"/>
          <p14:tracePt t="34890" x="9448800" y="3352800"/>
          <p14:tracePt t="34898" x="9513888" y="3330575"/>
          <p14:tracePt t="34907" x="9550400" y="3302000"/>
          <p14:tracePt t="34914" x="9629775" y="3279775"/>
          <p14:tracePt t="34923" x="9652000" y="3251200"/>
          <p14:tracePt t="34930" x="9702800" y="3236913"/>
          <p14:tracePt t="34940" x="9739313" y="3228975"/>
          <p14:tracePt t="34946" x="9753600" y="3214688"/>
          <p14:tracePt t="34954" x="9782175" y="3200400"/>
          <p14:tracePt t="34963" x="9790113" y="3186113"/>
          <p14:tracePt t="34995" x="9790113" y="3178175"/>
          <p14:tracePt t="35010" x="9782175" y="3163888"/>
          <p14:tracePt t="35019" x="9767888" y="3163888"/>
          <p14:tracePt t="35027" x="9753600" y="3149600"/>
          <p14:tracePt t="35035" x="9739313" y="3135313"/>
          <p14:tracePt t="35043" x="9731375" y="3135313"/>
          <p14:tracePt t="35051" x="9717088" y="3127375"/>
          <p14:tracePt t="35059" x="9702800" y="3127375"/>
          <p14:tracePt t="35067" x="9688513" y="3113088"/>
          <p14:tracePt t="35075" x="9680575" y="3113088"/>
          <p14:tracePt t="35083" x="9666288" y="3113088"/>
          <p14:tracePt t="35092" x="9637713" y="3113088"/>
          <p14:tracePt t="35099" x="9615488" y="3113088"/>
          <p14:tracePt t="35107" x="9601200" y="3113088"/>
          <p14:tracePt t="35115" x="9578975" y="3113088"/>
          <p14:tracePt t="35123" x="9550400" y="3113088"/>
          <p14:tracePt t="35131" x="9513888" y="3098800"/>
          <p14:tracePt t="35140" x="9485313" y="3098800"/>
          <p14:tracePt t="35148" x="9448800" y="3084513"/>
          <p14:tracePt t="35157" x="9426575" y="3084513"/>
          <p14:tracePt t="35164" x="9398000" y="3084513"/>
          <p14:tracePt t="35173" x="9361488" y="3076575"/>
          <p14:tracePt t="35181" x="9332913" y="3062288"/>
          <p14:tracePt t="35190" x="9310688" y="3062288"/>
          <p14:tracePt t="35197" x="9274175" y="3048000"/>
          <p14:tracePt t="35206" x="9245600" y="3048000"/>
          <p14:tracePt t="35213" x="9223375" y="3033713"/>
          <p14:tracePt t="35222" x="9194800" y="3025775"/>
          <p14:tracePt t="35230" x="9172575" y="2997200"/>
          <p14:tracePt t="35237" x="9158288" y="2982913"/>
          <p14:tracePt t="35245" x="9129713" y="2946400"/>
          <p14:tracePt t="35253" x="9121775" y="2924175"/>
          <p14:tracePt t="35261" x="9107488" y="2895600"/>
          <p14:tracePt t="35269" x="9093200" y="2859088"/>
          <p14:tracePt t="35277" x="9078913" y="2822575"/>
          <p14:tracePt t="35285" x="9070975" y="2779713"/>
          <p14:tracePt t="35293" x="9070975" y="2743200"/>
          <p14:tracePt t="35301" x="9042400" y="2692400"/>
          <p14:tracePt t="35309" x="9028113" y="2655888"/>
          <p14:tracePt t="35317" x="9020175" y="2605088"/>
          <p14:tracePt t="35326" x="9005888" y="2568575"/>
          <p14:tracePt t="35334" x="8991600" y="2517775"/>
          <p14:tracePt t="35342" x="8977313" y="2466975"/>
          <p14:tracePt t="35350" x="8969375" y="2424113"/>
          <p14:tracePt t="35359" x="8969375" y="2373313"/>
          <p14:tracePt t="35366" x="8969375" y="2322513"/>
          <p14:tracePt t="35375" x="8969375" y="2271713"/>
          <p14:tracePt t="35383" x="8969375" y="2212975"/>
          <p14:tracePt t="35392" x="8969375" y="2162175"/>
          <p14:tracePt t="35399" x="8969375" y="2111375"/>
          <p14:tracePt t="35408" x="8969375" y="2060575"/>
          <p14:tracePt t="35416" x="8969375" y="2032000"/>
          <p14:tracePt t="35425" x="8977313" y="1995488"/>
          <p14:tracePt t="35432" x="8977313" y="1958975"/>
          <p14:tracePt t="35441" x="8977313" y="1916113"/>
          <p14:tracePt t="35449" x="8991600" y="1879600"/>
          <p14:tracePt t="35457" x="8991600" y="1843088"/>
          <p14:tracePt t="35464" x="8991600" y="1806575"/>
          <p14:tracePt t="35473" x="9020175" y="1778000"/>
          <p14:tracePt t="35480" x="9042400" y="1741488"/>
          <p14:tracePt t="35490" x="9056688" y="1727200"/>
          <p14:tracePt t="35496" x="9070975" y="1712913"/>
          <p14:tracePt t="35507" x="9093200" y="1690688"/>
          <p14:tracePt t="35512" x="9158288" y="1654175"/>
          <p14:tracePt t="35523" x="9180513" y="1639888"/>
          <p14:tracePt t="35529" x="9231313" y="1603375"/>
          <p14:tracePt t="35540" x="9245600" y="1603375"/>
          <p14:tracePt t="35546" x="9274175" y="1603375"/>
          <p14:tracePt t="35609" x="9310688" y="1603375"/>
          <p14:tracePt t="35616" x="9361488" y="1603375"/>
          <p14:tracePt t="35625" x="9383713" y="1603375"/>
          <p14:tracePt t="35633" x="9434513" y="1603375"/>
          <p14:tracePt t="35641" x="9485313" y="1603375"/>
          <p14:tracePt t="35649" x="9513888" y="1603375"/>
          <p14:tracePt t="35657" x="9536113" y="1603375"/>
          <p14:tracePt t="35665" x="9586913" y="1603375"/>
          <p14:tracePt t="35674" x="9601200" y="1603375"/>
          <p14:tracePt t="35681" x="9629775" y="1611313"/>
          <p14:tracePt t="35690" x="9666288" y="1625600"/>
          <p14:tracePt t="35698" x="9688513" y="1654175"/>
          <p14:tracePt t="35706" x="9731375" y="1662113"/>
          <p14:tracePt t="35714" x="9753600" y="1676400"/>
          <p14:tracePt t="35723" x="9782175" y="1712913"/>
          <p14:tracePt t="35730" x="9804400" y="1727200"/>
          <p14:tracePt t="35738" x="9855200" y="1763713"/>
          <p14:tracePt t="35746" x="9869488" y="1778000"/>
          <p14:tracePt t="35754" x="9906000" y="1814513"/>
          <p14:tracePt t="35762" x="9934575" y="1857375"/>
          <p14:tracePt t="35770" x="9971088" y="1893888"/>
          <p14:tracePt t="35778" x="9993313" y="1916113"/>
          <p14:tracePt t="35786" x="10021888" y="1966913"/>
          <p14:tracePt t="35794" x="10044113" y="2009775"/>
          <p14:tracePt t="35802" x="10086975" y="2068513"/>
          <p14:tracePt t="35810" x="10109200" y="2119313"/>
          <p14:tracePt t="35818" x="10137775" y="2162175"/>
          <p14:tracePt t="35826" x="10145713" y="2184400"/>
          <p14:tracePt t="35834" x="10174288" y="2235200"/>
          <p14:tracePt t="35843" x="10188575" y="2263775"/>
          <p14:tracePt t="35851" x="10210800" y="2300288"/>
          <p14:tracePt t="35859" x="10210800" y="2322513"/>
          <p14:tracePt t="35867" x="10225088" y="2351088"/>
          <p14:tracePt t="35876" x="10239375" y="2365375"/>
          <p14:tracePt t="35884" x="10239375" y="2387600"/>
          <p14:tracePt t="35893" x="10247313" y="2416175"/>
          <p14:tracePt t="35900" x="10247313" y="2452688"/>
          <p14:tracePt t="35909" x="10247313" y="2466975"/>
          <p14:tracePt t="35916" x="10247313" y="2503488"/>
          <p14:tracePt t="35925" x="10247313" y="2540000"/>
          <p14:tracePt t="35932" x="10247313" y="2568575"/>
          <p14:tracePt t="35941" x="10239375" y="2605088"/>
          <p14:tracePt t="35948" x="10210800" y="2641600"/>
          <p14:tracePt t="35957" x="10196513" y="2670175"/>
          <p14:tracePt t="35964" x="10174288" y="2692400"/>
          <p14:tracePt t="35974" x="10160000" y="2720975"/>
          <p14:tracePt t="35980" x="10137775" y="2743200"/>
          <p14:tracePt t="35990" x="10109200" y="2757488"/>
          <p14:tracePt t="35996" x="10094913" y="2771775"/>
          <p14:tracePt t="36006" x="10086975" y="2779713"/>
          <p14:tracePt t="36012" x="10072688" y="2794000"/>
          <p14:tracePt t="36028" x="10058400" y="2794000"/>
          <p14:tracePt t="36036" x="10058400" y="2808288"/>
          <p14:tracePt t="36053" x="10044113" y="2808288"/>
          <p14:tracePt t="36061" x="10044113" y="2822575"/>
          <p14:tracePt t="36069" x="10036175" y="2822575"/>
          <p14:tracePt t="36078" x="10036175" y="2844800"/>
          <p14:tracePt t="36085" x="10021888" y="2873375"/>
          <p14:tracePt t="36094" x="10021888" y="2881313"/>
          <p14:tracePt t="36101" x="10021888" y="2924175"/>
          <p14:tracePt t="36109" x="10021888" y="2960688"/>
          <p14:tracePt t="36117" x="10021888" y="3011488"/>
          <p14:tracePt t="36125" x="10021888" y="3062288"/>
          <p14:tracePt t="36133" x="10021888" y="3127375"/>
          <p14:tracePt t="36141" x="10044113" y="3178175"/>
          <p14:tracePt t="36149" x="10058400" y="3200400"/>
          <p14:tracePt t="36157" x="10086975" y="3287713"/>
          <p14:tracePt t="36166" x="10094913" y="3302000"/>
          <p14:tracePt t="36174" x="10094913" y="3338513"/>
          <p14:tracePt t="36182" x="10123488" y="3367088"/>
          <p14:tracePt t="36191" x="10123488" y="3389313"/>
          <p14:tracePt t="36198" x="10137775" y="3417888"/>
          <p14:tracePt t="36214" x="10137775" y="3432175"/>
          <p14:tracePt t="36223" x="10145713" y="3440113"/>
          <p14:tracePt t="36343" x="10145713" y="3432175"/>
          <p14:tracePt t="36351" x="10137775" y="3432175"/>
          <p14:tracePt t="36368" x="10123488" y="3417888"/>
          <p14:tracePt t="36392" x="10123488" y="3403600"/>
          <p14:tracePt t="36400" x="10109200" y="3403600"/>
          <p14:tracePt t="36424" x="10094913" y="3389313"/>
          <p14:tracePt t="36449" x="10094913" y="3381375"/>
          <p14:tracePt t="36457" x="10086975" y="3381375"/>
          <p14:tracePt t="36464" x="10086975" y="3367088"/>
          <p14:tracePt t="36489" x="10086975" y="3352800"/>
          <p14:tracePt t="36497" x="10072688" y="3352800"/>
          <p14:tracePt t="36513" x="10072688" y="3338513"/>
          <p14:tracePt t="36528" x="10058400" y="3330575"/>
          <p14:tracePt t="36570" x="10058400" y="3316288"/>
          <p14:tracePt t="36586" x="10044113" y="3316288"/>
          <p14:tracePt t="36610" x="10036175" y="3316288"/>
          <p14:tracePt t="36626" x="10021888" y="3316288"/>
          <p14:tracePt t="36634" x="10007600" y="3302000"/>
          <p14:tracePt t="36642" x="9993313" y="3302000"/>
          <p14:tracePt t="36650" x="9985375" y="3287713"/>
          <p14:tracePt t="36658" x="9971088" y="3287713"/>
          <p14:tracePt t="36666" x="9956800" y="3287713"/>
          <p14:tracePt t="36674" x="9942513" y="3279775"/>
          <p14:tracePt t="36682" x="9934575" y="3279775"/>
          <p14:tracePt t="36691" x="9920288" y="3279775"/>
          <p14:tracePt t="36699" x="9906000" y="3265488"/>
          <p14:tracePt t="36707" x="9891713" y="3265488"/>
          <p14:tracePt t="36723" x="9883775" y="3265488"/>
          <p14:tracePt t="36731" x="9869488" y="3265488"/>
          <p14:tracePt t="36740" x="9855200" y="3265488"/>
          <p14:tracePt t="36747" x="9840913" y="3265488"/>
          <p14:tracePt t="36756" x="9832975" y="3265488"/>
          <p14:tracePt t="36763" x="9818688" y="3265488"/>
          <p14:tracePt t="36772" x="9804400" y="3265488"/>
          <p14:tracePt t="36779" x="9790113" y="3265488"/>
          <p14:tracePt t="36795" x="9782175" y="3265488"/>
          <p14:tracePt t="36804" x="9767888" y="3279775"/>
          <p14:tracePt t="36812" x="9753600" y="3279775"/>
          <p14:tracePt t="36820" x="9739313" y="3287713"/>
          <p14:tracePt t="36836" x="9731375" y="3302000"/>
          <p14:tracePt t="36845" x="9717088" y="3316288"/>
          <p14:tracePt t="36860" x="9717088" y="3330575"/>
          <p14:tracePt t="36868" x="9702800" y="3338513"/>
          <p14:tracePt t="36877" x="9702800" y="3352800"/>
          <p14:tracePt t="36884" x="9688513" y="3367088"/>
          <p14:tracePt t="36893" x="9688513" y="3381375"/>
          <p14:tracePt t="36908" x="9688513" y="3389313"/>
          <p14:tracePt t="36916" x="9688513" y="3403600"/>
          <p14:tracePt t="36925" x="9688513" y="3417888"/>
          <p14:tracePt t="36933" x="9688513" y="3432175"/>
          <p14:tracePt t="36941" x="9688513" y="3440113"/>
          <p14:tracePt t="36949" x="9688513" y="3454400"/>
          <p14:tracePt t="36965" x="9688513" y="3468688"/>
          <p14:tracePt t="36974" x="9702800" y="3482975"/>
          <p14:tracePt t="36990" x="9717088" y="3490913"/>
          <p14:tracePt t="36998" x="9739313" y="3490913"/>
          <p14:tracePt t="37006" x="9753600" y="3505200"/>
          <p14:tracePt t="37014" x="9767888" y="3505200"/>
          <p14:tracePt t="37023" x="9782175" y="3505200"/>
          <p14:tracePt t="37030" x="9790113" y="3519488"/>
          <p14:tracePt t="37038" x="9804400" y="3519488"/>
          <p14:tracePt t="37046" x="9818688" y="3519488"/>
          <p14:tracePt t="37054" x="9832975" y="3519488"/>
          <p14:tracePt t="37062" x="9840913" y="3533775"/>
          <p14:tracePt t="37070" x="9855200" y="3533775"/>
          <p14:tracePt t="37078" x="9869488" y="3533775"/>
          <p14:tracePt t="37094" x="9883775" y="3533775"/>
          <p14:tracePt t="37102" x="9891713" y="3533775"/>
          <p14:tracePt t="37111" x="9906000" y="3533775"/>
          <p14:tracePt t="37119" x="9920288" y="3533775"/>
          <p14:tracePt t="37127" x="9934575" y="3533775"/>
          <p14:tracePt t="37142" x="9942513" y="3533775"/>
          <p14:tracePt t="37158" x="9956800" y="3533775"/>
          <p14:tracePt t="37206" x="9971088" y="3533775"/>
          <p14:tracePt t="37215" x="9971088" y="3541713"/>
          <p14:tracePt t="37802" x="9985375" y="3541713"/>
          <p14:tracePt t="37817" x="9993313" y="3556000"/>
          <p14:tracePt t="37833" x="9993313" y="3570288"/>
          <p14:tracePt t="37841" x="10007600" y="3570288"/>
          <p14:tracePt t="37849" x="10007600" y="3584575"/>
          <p14:tracePt t="37866" x="10007600" y="3592513"/>
          <p14:tracePt t="37882" x="9993313" y="3606800"/>
          <p14:tracePt t="37890" x="9993313" y="3621088"/>
          <p14:tracePt t="37898" x="9985375" y="3621088"/>
          <p14:tracePt t="37907" x="9971088" y="3635375"/>
          <p14:tracePt t="37915" x="9942513" y="3635375"/>
          <p14:tracePt t="37923" x="9934575" y="3643313"/>
          <p14:tracePt t="37931" x="9920288" y="3657600"/>
          <p14:tracePt t="37940" x="9891713" y="3671888"/>
          <p14:tracePt t="37947" x="9869488" y="3686175"/>
          <p14:tracePt t="37956" x="9855200" y="3686175"/>
          <p14:tracePt t="37963" x="9832975" y="3694113"/>
          <p14:tracePt t="37971" x="9818688" y="3708400"/>
          <p14:tracePt t="37979" x="9804400" y="3708400"/>
          <p14:tracePt t="37987" x="9790113" y="3722688"/>
          <p14:tracePt t="37995" x="9782175" y="3736975"/>
          <p14:tracePt t="38011" x="9767888" y="3736975"/>
          <p14:tracePt t="38019" x="9767888" y="3744913"/>
          <p14:tracePt t="38035" x="9753600" y="3759200"/>
          <p14:tracePt t="38060" x="9753600" y="3773488"/>
          <p14:tracePt t="38092" x="9753600" y="3787775"/>
          <p14:tracePt t="38108" x="9739313" y="3787775"/>
          <p14:tracePt t="38132" x="9739313" y="3795713"/>
          <p14:tracePt t="38173" x="9739313" y="3810000"/>
          <p14:tracePt t="38204" x="9739313" y="3824288"/>
          <p14:tracePt t="38229" x="9753600" y="3824288"/>
          <p14:tracePt t="38245" x="9767888" y="3838575"/>
          <p14:tracePt t="38269" x="9782175" y="3838575"/>
          <p14:tracePt t="38278" x="9782175" y="3846513"/>
          <p14:tracePt t="38293" x="9790113" y="3846513"/>
          <p14:tracePt t="38317" x="9804400" y="3846513"/>
          <p14:tracePt t="38342" x="9818688" y="3860800"/>
          <p14:tracePt t="38358" x="9832975" y="3860800"/>
          <p14:tracePt t="38366" x="9840913" y="3860800"/>
          <p14:tracePt t="38375" x="9855200" y="3860800"/>
          <p14:tracePt t="38383" x="9869488" y="3860800"/>
          <p14:tracePt t="38392" x="9869488" y="3875088"/>
          <p14:tracePt t="38399" x="9883775" y="3875088"/>
          <p14:tracePt t="38414" x="9891713" y="3875088"/>
          <p14:tracePt t="38431" x="9906000" y="3875088"/>
          <p14:tracePt t="38447" x="9920288" y="3875088"/>
          <p14:tracePt t="38456" x="9934575" y="3875088"/>
          <p14:tracePt t="38479" x="9942513" y="3875088"/>
          <p14:tracePt t="38495" x="9956800" y="3875088"/>
          <p14:tracePt t="38528" x="9971088" y="3875088"/>
          <p14:tracePt t="38576" x="9985375" y="3860800"/>
          <p14:tracePt t="38592" x="9985375" y="3846513"/>
          <p14:tracePt t="38601" x="9993313" y="3846513"/>
          <p14:tracePt t="38616" x="10007600" y="3838575"/>
          <p14:tracePt t="38625" x="10007600" y="3824288"/>
          <p14:tracePt t="38634" x="10021888" y="3824288"/>
          <p14:tracePt t="38642" x="10036175" y="3824288"/>
          <p14:tracePt t="38650" x="10036175" y="3810000"/>
          <p14:tracePt t="38659" x="10044113" y="3810000"/>
          <p14:tracePt t="38667" x="10044113" y="3795713"/>
          <p14:tracePt t="38676" x="10058400" y="3795713"/>
          <p14:tracePt t="38683" x="10058400" y="3787775"/>
          <p14:tracePt t="38693" x="10058400" y="3773488"/>
          <p14:tracePt t="38698" x="10072688" y="3773488"/>
          <p14:tracePt t="38713" x="10072688" y="3759200"/>
          <p14:tracePt t="38723" x="10086975" y="3759200"/>
          <p14:tracePt t="38738" x="10086975" y="3744913"/>
          <p14:tracePt t="38770" x="10086975" y="3736975"/>
          <p14:tracePt t="38786" x="10094913" y="3722688"/>
          <p14:tracePt t="38802" x="10094913" y="3708400"/>
          <p14:tracePt t="38826" x="10109200" y="3694113"/>
          <p14:tracePt t="38867" x="10109200" y="3686175"/>
          <p14:tracePt t="38891" x="10109200" y="3671888"/>
          <p14:tracePt t="38915" x="10109200" y="3657600"/>
          <p14:tracePt t="38948" x="10109200" y="3643313"/>
          <p14:tracePt t="39464" x="10094913" y="3635375"/>
          <p14:tracePt t="39481" x="10086975" y="3635375"/>
          <p14:tracePt t="39490" x="10072688" y="3621088"/>
          <p14:tracePt t="39506" x="10058400" y="3621088"/>
          <p14:tracePt t="39521" x="10044113" y="3621088"/>
          <p14:tracePt t="39537" x="10036175" y="3621088"/>
          <p14:tracePt t="39570" x="10021888" y="3621088"/>
          <p14:tracePt t="39602" x="10007600" y="3621088"/>
          <p14:tracePt t="39618" x="9993313" y="3621088"/>
          <p14:tracePt t="39634" x="9985375" y="3621088"/>
          <p14:tracePt t="39650" x="9971088" y="3621088"/>
          <p14:tracePt t="39666" x="9956800" y="3621088"/>
          <p14:tracePt t="39691" x="9942513" y="3621088"/>
          <p14:tracePt t="39715" x="9934575" y="3621088"/>
          <p14:tracePt t="39739" x="9920288" y="3621088"/>
          <p14:tracePt t="39756" x="9906000" y="3621088"/>
          <p14:tracePt t="39772" x="9891713" y="3621088"/>
          <p14:tracePt t="39796" x="9883775" y="3635375"/>
          <p14:tracePt t="39836" x="9869488" y="3635375"/>
          <p14:tracePt t="39853" x="9855200" y="3635375"/>
          <p14:tracePt t="39869" x="9840913" y="3635375"/>
          <p14:tracePt t="39881" x="9832975" y="3635375"/>
          <p14:tracePt t="39885" x="9818688" y="3635375"/>
          <p14:tracePt t="39900" x="9804400" y="3635375"/>
          <p14:tracePt t="39902" x="9790113" y="3635375"/>
          <p14:tracePt t="39920" x="9767888" y="3635375"/>
          <p14:tracePt t="39925" x="9753600" y="3635375"/>
          <p14:tracePt t="39934" x="9739313" y="3635375"/>
          <p14:tracePt t="39949" x="9731375" y="3635375"/>
          <p14:tracePt t="39974" x="9717088" y="3635375"/>
          <p14:tracePt t="40054" x="9717088" y="3643313"/>
          <p14:tracePt t="40063" x="9731375" y="3643313"/>
          <p14:tracePt t="40071" x="9739313" y="3643313"/>
          <p14:tracePt t="40079" x="9753600" y="3657600"/>
          <p14:tracePt t="40087" x="9782175" y="3657600"/>
          <p14:tracePt t="40096" x="9790113" y="3657600"/>
          <p14:tracePt t="40104" x="9818688" y="3657600"/>
          <p14:tracePt t="40112" x="9840913" y="3657600"/>
          <p14:tracePt t="40120" x="9869488" y="3657600"/>
          <p14:tracePt t="40128" x="9891713" y="3657600"/>
          <p14:tracePt t="40136" x="9920288" y="3657600"/>
          <p14:tracePt t="40144" x="9942513" y="3657600"/>
          <p14:tracePt t="40153" x="9971088" y="3657600"/>
          <p14:tracePt t="40161" x="9993313" y="3657600"/>
          <p14:tracePt t="40168" x="10007600" y="3657600"/>
          <p14:tracePt t="40177" x="10021888" y="3657600"/>
          <p14:tracePt t="40185" x="10036175" y="3657600"/>
          <p14:tracePt t="40200" x="10044113" y="3657600"/>
          <p14:tracePt t="40210" x="10058400" y="3657600"/>
          <p14:tracePt t="40224" x="10072688" y="3657600"/>
          <p14:tracePt t="40241" x="10086975" y="3657600"/>
          <p14:tracePt t="40256" x="10094913" y="3657600"/>
          <p14:tracePt t="40265" x="10109200" y="3657600"/>
          <p14:tracePt t="40275" x="10123488" y="3643313"/>
          <p14:tracePt t="40282" x="10137775" y="3643313"/>
          <p14:tracePt t="40297" x="10145713" y="3643313"/>
          <p14:tracePt t="40313" x="10160000" y="3643313"/>
          <p14:tracePt t="40321" x="10174288" y="3643313"/>
          <p14:tracePt t="40337" x="10188575" y="3643313"/>
          <p14:tracePt t="40345" x="10196513" y="3643313"/>
          <p14:tracePt t="40354" x="10196513" y="3635375"/>
          <p14:tracePt t="40362" x="10210800" y="3635375"/>
          <p14:tracePt t="40370" x="10225088" y="3635375"/>
          <p14:tracePt t="40378" x="10239375" y="3635375"/>
          <p14:tracePt t="40386" x="10247313" y="3621088"/>
          <p14:tracePt t="40402" x="10261600" y="3621088"/>
          <p14:tracePt t="40418" x="10275888" y="3606800"/>
          <p14:tracePt t="40458" x="10275888" y="3592513"/>
          <p14:tracePt t="40482" x="10275888" y="3584575"/>
          <p14:tracePt t="40507" x="10275888" y="3570288"/>
          <p14:tracePt t="40523" x="10275888" y="3556000"/>
          <p14:tracePt t="40547" x="10275888" y="3541713"/>
          <p14:tracePt t="40636" x="10261600" y="3541713"/>
          <p14:tracePt t="40652" x="10247313" y="3541713"/>
          <p14:tracePt t="40668" x="10239375" y="3541713"/>
          <p14:tracePt t="40677" x="10239375" y="3556000"/>
          <p14:tracePt t="40686" x="10225088" y="3556000"/>
          <p14:tracePt t="40695" x="10210800" y="3570288"/>
          <p14:tracePt t="40701" x="10196513" y="3570288"/>
          <p14:tracePt t="40712" x="10196513" y="3584575"/>
          <p14:tracePt t="40717" x="10188575" y="3584575"/>
          <p14:tracePt t="40729" x="10174288" y="3592513"/>
          <p14:tracePt t="40741" x="10160000" y="3606800"/>
          <p14:tracePt t="40750" x="10145713" y="3621088"/>
          <p14:tracePt t="40759" x="10137775" y="3621088"/>
          <p14:tracePt t="40767" x="10123488" y="3621088"/>
          <p14:tracePt t="40776" x="10109200" y="3635375"/>
          <p14:tracePt t="40783" x="10094913" y="3635375"/>
          <p14:tracePt t="40793" x="10086975" y="3635375"/>
          <p14:tracePt t="40798" x="10058400" y="3643313"/>
          <p14:tracePt t="40809" x="10044113" y="3643313"/>
          <p14:tracePt t="40815" x="10036175" y="3643313"/>
          <p14:tracePt t="40825" x="10007600" y="3657600"/>
          <p14:tracePt t="40830" x="9993313" y="3657600"/>
          <p14:tracePt t="40842" x="9971088" y="3657600"/>
          <p14:tracePt t="40847" x="9956800" y="3657600"/>
          <p14:tracePt t="40857" x="9934575" y="3657600"/>
          <p14:tracePt t="40864" x="9920288" y="3657600"/>
          <p14:tracePt t="40872" x="9906000" y="3657600"/>
          <p14:tracePt t="40880" x="9891713" y="3657600"/>
          <p14:tracePt t="40888" x="9883775" y="3657600"/>
          <p14:tracePt t="40897" x="9869488" y="3671888"/>
          <p14:tracePt t="40905" x="9855200" y="3671888"/>
          <p14:tracePt t="40912" x="9840913" y="3671888"/>
          <p14:tracePt t="40920" x="9832975" y="3671888"/>
          <p14:tracePt t="40928" x="9818688" y="3671888"/>
          <p14:tracePt t="40936" x="9790113" y="3671888"/>
          <p14:tracePt t="40944" x="9782175" y="3671888"/>
          <p14:tracePt t="40952" x="9767888" y="3671888"/>
          <p14:tracePt t="40960" x="9753600" y="3671888"/>
          <p14:tracePt t="40968" x="9739313" y="3671888"/>
          <p14:tracePt t="40983" x="9731375" y="3671888"/>
          <p14:tracePt t="40992" x="9717088" y="3671888"/>
          <p14:tracePt t="41016" x="9702800" y="3671888"/>
          <p14:tracePt t="41161" x="9717088" y="3671888"/>
          <p14:tracePt t="41177" x="9731375" y="3671888"/>
          <p14:tracePt t="41186" x="9739313" y="3671888"/>
          <p14:tracePt t="41201" x="9753600" y="3671888"/>
          <p14:tracePt t="41218" x="9767888" y="3671888"/>
          <p14:tracePt t="41226" x="9782175" y="3671888"/>
          <p14:tracePt t="41242" x="9790113" y="3671888"/>
          <p14:tracePt t="41250" x="9804400" y="3671888"/>
          <p14:tracePt t="41266" x="9818688" y="3671888"/>
          <p14:tracePt t="41275" x="9832975" y="3671888"/>
          <p14:tracePt t="41283" x="9840913" y="3671888"/>
          <p14:tracePt t="41291" x="9855200" y="3671888"/>
          <p14:tracePt t="41299" x="9869488" y="3671888"/>
          <p14:tracePt t="41308" x="9883775" y="3671888"/>
          <p14:tracePt t="41316" x="9891713" y="3671888"/>
          <p14:tracePt t="41324" x="9891713" y="3657600"/>
          <p14:tracePt t="41332" x="9906000" y="3657600"/>
          <p14:tracePt t="41341" x="9934575" y="3657600"/>
          <p14:tracePt t="41356" x="9942513" y="3657600"/>
          <p14:tracePt t="41364" x="9971088" y="3657600"/>
          <p14:tracePt t="41373" x="9985375" y="3657600"/>
          <p14:tracePt t="41380" x="9993313" y="3657600"/>
          <p14:tracePt t="41388" x="10007600" y="3657600"/>
          <p14:tracePt t="41396" x="10021888" y="3657600"/>
          <p14:tracePt t="41404" x="10036175" y="3657600"/>
          <p14:tracePt t="41412" x="10044113" y="3643313"/>
          <p14:tracePt t="41428" x="10058400" y="3643313"/>
          <p14:tracePt t="41436" x="10072688" y="3643313"/>
          <p14:tracePt t="41460" x="10086975" y="3643313"/>
          <p14:tracePt t="41468" x="10086975" y="3635375"/>
          <p14:tracePt t="41484" x="10094913" y="3635375"/>
          <p14:tracePt t="41500" x="10109200" y="3635375"/>
          <p14:tracePt t="41516" x="10123488" y="3621088"/>
          <p14:tracePt t="41541" x="10137775" y="3621088"/>
          <p14:tracePt t="41557" x="10145713" y="3606800"/>
          <p14:tracePt t="41581" x="10160000" y="3606800"/>
          <p14:tracePt t="41605" x="10174288" y="3592513"/>
          <p14:tracePt t="41622" x="10188575" y="3584575"/>
          <p14:tracePt t="41638" x="10196513" y="3584575"/>
          <p14:tracePt t="41654" x="10210800" y="3570288"/>
          <p14:tracePt t="41678" x="10225088" y="3570288"/>
          <p14:tracePt t="41726" x="10225088" y="3556000"/>
          <p14:tracePt t="41743" x="10239375" y="3556000"/>
          <p14:tracePt t="41864" x="10225088" y="3556000"/>
          <p14:tracePt t="41880" x="10210800" y="3556000"/>
          <p14:tracePt t="41889" x="10196513" y="3556000"/>
          <p14:tracePt t="41897" x="10188575" y="3556000"/>
          <p14:tracePt t="41906" x="10174288" y="3556000"/>
          <p14:tracePt t="41914" x="10137775" y="3556000"/>
          <p14:tracePt t="41923" x="10123488" y="3556000"/>
          <p14:tracePt t="41930" x="10094913" y="3556000"/>
          <p14:tracePt t="41940" x="10072688" y="3556000"/>
          <p14:tracePt t="41946" x="10044113" y="3570288"/>
          <p14:tracePt t="41954" x="10021888" y="3570288"/>
          <p14:tracePt t="41962" x="9993313" y="3570288"/>
          <p14:tracePt t="41971" x="9985375" y="3584575"/>
          <p14:tracePt t="41979" x="9971088" y="3584575"/>
          <p14:tracePt t="41987" x="9956800" y="3584575"/>
          <p14:tracePt t="42001" x="9942513" y="3592513"/>
          <p14:tracePt t="42017" x="9934575" y="3592513"/>
          <p14:tracePt t="42041" x="9920288" y="3592513"/>
          <p14:tracePt t="42074" x="9906000" y="3592513"/>
          <p14:tracePt t="43040" x="9906000" y="3584575"/>
          <p14:tracePt t="43048" x="9906000" y="3570288"/>
          <p14:tracePt t="43057" x="9906000" y="3556000"/>
          <p14:tracePt t="43065" x="9906000" y="3541713"/>
          <p14:tracePt t="43074" x="9906000" y="3533775"/>
          <p14:tracePt t="43081" x="9906000" y="3519488"/>
          <p14:tracePt t="43096" x="9906000" y="3505200"/>
          <p14:tracePt t="43121" x="9906000" y="3490913"/>
          <p14:tracePt t="43137" x="9906000" y="3482975"/>
          <p14:tracePt t="43161" x="9906000" y="3468688"/>
          <p14:tracePt t="43169" x="9906000" y="3454400"/>
          <p14:tracePt t="43185" x="9906000" y="3440113"/>
          <p14:tracePt t="43193" x="9906000" y="3432175"/>
          <p14:tracePt t="43201" x="9891713" y="3417888"/>
          <p14:tracePt t="43210" x="9883775" y="3403600"/>
          <p14:tracePt t="43218" x="9869488" y="3389313"/>
          <p14:tracePt t="43227" x="9855200" y="3381375"/>
          <p14:tracePt t="43234" x="9840913" y="3352800"/>
          <p14:tracePt t="43244" x="9818688" y="3330575"/>
          <p14:tracePt t="43251" x="9790113" y="3316288"/>
          <p14:tracePt t="43260" x="9767888" y="3302000"/>
          <p14:tracePt t="43267" x="9731375" y="3279775"/>
          <p14:tracePt t="43276" x="9688513" y="3265488"/>
          <p14:tracePt t="43283" x="9629775" y="3251200"/>
          <p14:tracePt t="43293" x="9564688" y="3251200"/>
          <p14:tracePt t="43298" x="9463088" y="3236913"/>
          <p14:tracePt t="43309" x="9398000" y="3236913"/>
          <p14:tracePt t="43316" x="9324975" y="3236913"/>
          <p14:tracePt t="43324" x="9245600" y="3236913"/>
          <p14:tracePt t="43331" x="9172575" y="3236913"/>
          <p14:tracePt t="43340" x="9107488" y="3265488"/>
          <p14:tracePt t="43347" x="9042400" y="3287713"/>
          <p14:tracePt t="43356" x="8991600" y="3316288"/>
          <p14:tracePt t="43364" x="8955088" y="3352800"/>
          <p14:tracePt t="43373" x="8940800" y="3381375"/>
          <p14:tracePt t="43380" x="8918575" y="3403600"/>
          <p14:tracePt t="43388" x="8890000" y="3417888"/>
          <p14:tracePt t="43396" x="8875713" y="3440113"/>
          <p14:tracePt t="43404" x="8875713" y="3454400"/>
          <p14:tracePt t="43412" x="8867775" y="3468688"/>
          <p14:tracePt t="43420" x="8867775" y="3482975"/>
          <p14:tracePt t="43428" x="8853488" y="3482975"/>
          <p14:tracePt t="43443" x="8853488" y="3490913"/>
          <p14:tracePt t="43459" x="8839200" y="3490913"/>
          <p14:tracePt t="43468" x="8824913" y="3490913"/>
          <p14:tracePt t="43476" x="8816975" y="3490913"/>
          <p14:tracePt t="43484" x="8802688" y="3490913"/>
          <p14:tracePt t="43492" x="8766175" y="3468688"/>
          <p14:tracePt t="43500" x="8737600" y="3454400"/>
          <p14:tracePt t="43508" x="8701088" y="3440113"/>
          <p14:tracePt t="43517" x="8664575" y="3432175"/>
          <p14:tracePt t="43526" x="8613775" y="3417888"/>
          <p14:tracePt t="43533" x="8562975" y="3389313"/>
          <p14:tracePt t="43542" x="8497888" y="3389313"/>
          <p14:tracePt t="43549" x="8418513" y="3381375"/>
          <p14:tracePt t="43557" x="8359775" y="3381375"/>
          <p14:tracePt t="43565" x="8280400" y="3381375"/>
          <p14:tracePt t="43573" x="8215313" y="3381375"/>
          <p14:tracePt t="43581" x="8156575" y="3381375"/>
          <p14:tracePt t="43590" x="8113713" y="3381375"/>
          <p14:tracePt t="43597" x="8026400" y="3381375"/>
          <p14:tracePt t="43606" x="8012113" y="3381375"/>
          <p14:tracePt t="43614" x="7975600" y="3381375"/>
          <p14:tracePt t="43623" x="7953375" y="3381375"/>
          <p14:tracePt t="43630" x="7924800" y="3389313"/>
          <p14:tracePt t="43638" x="7910513" y="3389313"/>
          <p14:tracePt t="43646" x="7902575" y="3389313"/>
          <p14:tracePt t="43661" x="7888288" y="3389313"/>
          <p14:tracePt t="44817" x="7874000" y="3389313"/>
          <p14:tracePt t="44826" x="7851775" y="3389313"/>
          <p14:tracePt t="44833" x="7800975" y="3389313"/>
          <p14:tracePt t="44841" x="7750175" y="3389313"/>
          <p14:tracePt t="44849" x="7699375" y="3389313"/>
          <p14:tracePt t="44857" x="7634288" y="3389313"/>
          <p14:tracePt t="44865" x="7504113" y="3389313"/>
          <p14:tracePt t="44874" x="7366000" y="3389313"/>
          <p14:tracePt t="44882" x="7199313" y="3403600"/>
          <p14:tracePt t="44891" x="6886575" y="3417888"/>
          <p14:tracePt t="44898" x="6640513" y="3417888"/>
          <p14:tracePt t="44907" x="6350000" y="3417888"/>
          <p14:tracePt t="44914" x="6030913" y="3417888"/>
          <p14:tracePt t="44923" x="5675313" y="3389313"/>
          <p14:tracePt t="44930" x="5283200" y="3338513"/>
          <p14:tracePt t="44939" x="4854575" y="3279775"/>
          <p14:tracePt t="44947" x="4448175" y="3186113"/>
          <p14:tracePt t="44955" x="4013200" y="3127375"/>
          <p14:tracePt t="44963" x="3838575" y="3098800"/>
          <p14:tracePt t="44971" x="3490913" y="3033713"/>
          <p14:tracePt t="44979" x="3178175" y="2982913"/>
          <p14:tracePt t="44987" x="2924175" y="2932113"/>
          <p14:tracePt t="44995" x="2830513" y="2932113"/>
          <p14:tracePt t="45003" x="2655888" y="2895600"/>
          <p14:tracePt t="45011" x="2605088" y="2895600"/>
          <p14:tracePt t="45019" x="2489200" y="2873375"/>
          <p14:tracePt t="45027" x="2424113" y="2859088"/>
          <p14:tracePt t="45035" x="2365375" y="2844800"/>
          <p14:tracePt t="45044" x="2322513" y="2830513"/>
          <p14:tracePt t="45052" x="2300288" y="2830513"/>
          <p14:tracePt t="45060" x="2286000" y="2830513"/>
          <p14:tracePt t="45068" x="2271713" y="2822575"/>
          <p14:tracePt t="45302" x="2286000" y="2808288"/>
          <p14:tracePt t="45311" x="2314575" y="2779713"/>
          <p14:tracePt t="45319" x="2322513" y="2743200"/>
          <p14:tracePt t="45328" x="2351088" y="2720975"/>
          <p14:tracePt t="45335" x="2365375" y="2678113"/>
          <p14:tracePt t="45344" x="2387600" y="2627313"/>
          <p14:tracePt t="45351" x="2424113" y="2568575"/>
          <p14:tracePt t="45360" x="2452688" y="2503488"/>
          <p14:tracePt t="45367" x="2474913" y="2438400"/>
          <p14:tracePt t="45377" x="2503488" y="2373313"/>
          <p14:tracePt t="45383" x="2525713" y="2314575"/>
          <p14:tracePt t="45393" x="2540000" y="2263775"/>
          <p14:tracePt t="45400" x="2568575" y="2198688"/>
          <p14:tracePt t="45410" x="2590800" y="2147888"/>
          <p14:tracePt t="45414" x="2605088" y="2097088"/>
          <p14:tracePt t="45426" x="2619375" y="2046288"/>
          <p14:tracePt t="45431" x="2619375" y="2017713"/>
          <p14:tracePt t="45442" x="2627313" y="1944688"/>
          <p14:tracePt t="45447" x="2627313" y="1930400"/>
          <p14:tracePt t="45458" x="2627313" y="1879600"/>
          <p14:tracePt t="45464" x="2627313" y="1857375"/>
          <p14:tracePt t="45473" x="2619375" y="1843088"/>
          <p14:tracePt t="45480" x="2605088" y="1814513"/>
          <p14:tracePt t="45489" x="2576513" y="1778000"/>
          <p14:tracePt t="45497" x="2554288" y="1778000"/>
          <p14:tracePt t="45505" x="2525713" y="1763713"/>
          <p14:tracePt t="45513" x="2489200" y="1755775"/>
          <p14:tracePt t="45520" x="2452688" y="1741488"/>
          <p14:tracePt t="45528" x="2424113" y="1741488"/>
          <p14:tracePt t="45536" x="2401888" y="1741488"/>
          <p14:tracePt t="45544" x="2373313" y="1741488"/>
          <p14:tracePt t="45552" x="2336800" y="1741488"/>
          <p14:tracePt t="45560" x="2314575" y="1741488"/>
          <p14:tracePt t="45569" x="2286000" y="1741488"/>
          <p14:tracePt t="45577" x="2263775" y="1741488"/>
          <p14:tracePt t="45585" x="2220913" y="1741488"/>
          <p14:tracePt t="45593" x="2198688" y="1741488"/>
          <p14:tracePt t="45601" x="2162175" y="1741488"/>
          <p14:tracePt t="45616" x="2119313" y="1763713"/>
          <p14:tracePt t="45625" x="2111375" y="1778000"/>
          <p14:tracePt t="45633" x="2082800" y="1792288"/>
          <p14:tracePt t="45642" x="2060575" y="1806575"/>
          <p14:tracePt t="45650" x="2046288" y="1814513"/>
          <p14:tracePt t="45658" x="2032000" y="1828800"/>
          <p14:tracePt t="45666" x="2017713" y="1857375"/>
          <p14:tracePt t="45675" x="2009775" y="1865313"/>
          <p14:tracePt t="45682" x="1995488" y="1893888"/>
          <p14:tracePt t="45691" x="1995488" y="1908175"/>
          <p14:tracePt t="45698" x="1995488" y="1930400"/>
          <p14:tracePt t="45707" x="1995488" y="1958975"/>
          <p14:tracePt t="45714" x="1995488" y="1981200"/>
          <p14:tracePt t="45722" x="1995488" y="1995488"/>
          <p14:tracePt t="45730" x="1995488" y="2017713"/>
          <p14:tracePt t="45738" x="1995488" y="2060575"/>
          <p14:tracePt t="45746" x="2009775" y="2082800"/>
          <p14:tracePt t="45754" x="2032000" y="2111375"/>
          <p14:tracePt t="45762" x="2060575" y="2133600"/>
          <p14:tracePt t="45771" x="2082800" y="2147888"/>
          <p14:tracePt t="45779" x="2119313" y="2184400"/>
          <p14:tracePt t="45786" x="2133600" y="2198688"/>
          <p14:tracePt t="45795" x="2170113" y="2212975"/>
          <p14:tracePt t="45803" x="2198688" y="2220913"/>
          <p14:tracePt t="45811" x="2220913" y="2235200"/>
          <p14:tracePt t="45819" x="2249488" y="2249488"/>
          <p14:tracePt t="45827" x="2271713" y="2263775"/>
          <p14:tracePt t="45835" x="2314575" y="2263775"/>
          <p14:tracePt t="45843" x="2336800" y="2271713"/>
          <p14:tracePt t="45851" x="2351088" y="2271713"/>
          <p14:tracePt t="45860" x="2373313" y="2271713"/>
          <p14:tracePt t="45867" x="2401888" y="2271713"/>
          <p14:tracePt t="45876" x="2424113" y="2263775"/>
          <p14:tracePt t="45884" x="2438400" y="2249488"/>
          <p14:tracePt t="45892" x="2452688" y="2220913"/>
          <p14:tracePt t="45900" x="2466975" y="2212975"/>
          <p14:tracePt t="45909" x="2474913" y="2184400"/>
          <p14:tracePt t="45916" x="2474913" y="2170113"/>
          <p14:tracePt t="45925" x="2474913" y="2147888"/>
          <p14:tracePt t="45940" x="2489200" y="2133600"/>
          <p14:tracePt t="45964" x="2489200" y="2119313"/>
          <p14:tracePt t="46732" x="2474913" y="2119313"/>
          <p14:tracePt t="46741" x="2438400" y="2119313"/>
          <p14:tracePt t="46748" x="2416175" y="2119313"/>
          <p14:tracePt t="46757" x="2373313" y="2119313"/>
          <p14:tracePt t="46764" x="2351088" y="2119313"/>
          <p14:tracePt t="46773" x="2336800" y="2119313"/>
          <p14:tracePt t="46780" x="2300288" y="2119313"/>
          <p14:tracePt t="46788" x="2271713" y="2119313"/>
          <p14:tracePt t="46796" x="2235200" y="2119313"/>
          <p14:tracePt t="46804" x="2184400" y="2119313"/>
          <p14:tracePt t="46813" x="2170113" y="2119313"/>
          <p14:tracePt t="46820" x="2133600" y="2119313"/>
          <p14:tracePt t="46828" x="2111375" y="2119313"/>
          <p14:tracePt t="46836" x="2060575" y="2119313"/>
          <p14:tracePt t="46844" x="2046288" y="2119313"/>
          <p14:tracePt t="46852" x="2017713" y="2119313"/>
          <p14:tracePt t="46860" x="1995488" y="2133600"/>
          <p14:tracePt t="46869" x="1966913" y="2147888"/>
          <p14:tracePt t="46877" x="1944688" y="2162175"/>
          <p14:tracePt t="46885" x="1930400" y="2170113"/>
          <p14:tracePt t="46894" x="1908175" y="2184400"/>
          <p14:tracePt t="46901" x="1893888" y="2198688"/>
          <p14:tracePt t="46910" x="1879600" y="2212975"/>
          <p14:tracePt t="46917" x="1865313" y="2220913"/>
          <p14:tracePt t="46926" x="1857375" y="2220913"/>
          <p14:tracePt t="46933" x="1843088" y="2235200"/>
          <p14:tracePt t="46942" x="1814513" y="2249488"/>
          <p14:tracePt t="46950" x="1806575" y="2263775"/>
          <p14:tracePt t="46959" x="1792288" y="2263775"/>
          <p14:tracePt t="46967" x="1778000" y="2271713"/>
          <p14:tracePt t="46975" x="1763713" y="2286000"/>
          <p14:tracePt t="46982" x="1755775" y="2300288"/>
          <p14:tracePt t="46992" x="1741488" y="2300288"/>
          <p14:tracePt t="46999" x="1727200" y="2314575"/>
          <p14:tracePt t="47008" x="1712913" y="2322513"/>
          <p14:tracePt t="47015" x="1704975" y="2322513"/>
          <p14:tracePt t="47024" x="1690688" y="2336800"/>
          <p14:tracePt t="47030" x="1662113" y="2336800"/>
          <p14:tracePt t="47040" x="1654175" y="2351088"/>
          <p14:tracePt t="47047" x="1639888" y="2365375"/>
          <p14:tracePt t="47057" x="1625600" y="2365375"/>
          <p14:tracePt t="47063" x="1611313" y="2373313"/>
          <p14:tracePt t="47078" x="1603375" y="2373313"/>
          <p14:tracePt t="47094" x="1603375" y="2387600"/>
          <p14:tracePt t="47128" x="1589088" y="2387600"/>
          <p14:tracePt t="48533" x="1589088" y="2401888"/>
          <p14:tracePt t="48541" x="1603375" y="2401888"/>
          <p14:tracePt t="48549" x="1611313" y="2416175"/>
          <p14:tracePt t="48558" x="1625600" y="2438400"/>
          <p14:tracePt t="48566" x="1625600" y="2452688"/>
          <p14:tracePt t="48575" x="1639888" y="2452688"/>
          <p14:tracePt t="48583" x="1654175" y="2466975"/>
          <p14:tracePt t="48592" x="1654175" y="2474913"/>
          <p14:tracePt t="48599" x="1662113" y="2489200"/>
          <p14:tracePt t="48609" x="1676400" y="2503488"/>
          <p14:tracePt t="48615" x="1690688" y="2517775"/>
          <p14:tracePt t="48625" x="1712913" y="2525713"/>
          <p14:tracePt t="48630" x="1727200" y="2540000"/>
          <p14:tracePt t="48639" x="1755775" y="2568575"/>
          <p14:tracePt t="48654" x="1778000" y="2576513"/>
          <p14:tracePt t="48663" x="1792288" y="2605088"/>
          <p14:tracePt t="48671" x="1814513" y="2619375"/>
          <p14:tracePt t="48680" x="1828800" y="2641600"/>
          <p14:tracePt t="48688" x="1857375" y="2655888"/>
          <p14:tracePt t="48696" x="1865313" y="2670175"/>
          <p14:tracePt t="48704" x="1879600" y="2678113"/>
          <p14:tracePt t="48712" x="1893888" y="2706688"/>
          <p14:tracePt t="48719" x="1908175" y="2720975"/>
          <p14:tracePt t="48728" x="1916113" y="2728913"/>
          <p14:tracePt t="48736" x="1930400" y="2743200"/>
          <p14:tracePt t="48745" x="1944688" y="2771775"/>
          <p14:tracePt t="48752" x="1958975" y="2779713"/>
          <p14:tracePt t="48761" x="1966913" y="2794000"/>
          <p14:tracePt t="48768" x="1981200" y="2822575"/>
          <p14:tracePt t="48777" x="1995488" y="2830513"/>
          <p14:tracePt t="48784" x="2017713" y="2859088"/>
          <p14:tracePt t="48793" x="2046288" y="2881313"/>
          <p14:tracePt t="48801" x="2060575" y="2895600"/>
          <p14:tracePt t="48809" x="2068513" y="2909888"/>
          <p14:tracePt t="48817" x="2082800" y="2932113"/>
          <p14:tracePt t="48827" x="2111375" y="2946400"/>
          <p14:tracePt t="48832" x="2119313" y="2960688"/>
          <p14:tracePt t="48842" x="2133600" y="2974975"/>
          <p14:tracePt t="48848" x="2147888" y="2997200"/>
          <p14:tracePt t="48859" x="2162175" y="3011488"/>
          <p14:tracePt t="48864" x="2162175" y="3025775"/>
          <p14:tracePt t="48875" x="2170113" y="3025775"/>
          <p14:tracePt t="48881" x="2170113" y="3033713"/>
          <p14:tracePt t="48892" x="2184400" y="3033713"/>
          <p14:tracePt t="48897" x="2184400" y="3048000"/>
          <p14:tracePt t="48913" x="2198688" y="3048000"/>
          <p14:tracePt t="48921" x="2198688" y="3062288"/>
        </p14:tracePtLst>
      </p14:laserTrace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18</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b. Foie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38" name="Line 17">
            <a:extLst>
              <a:ext uri="{FF2B5EF4-FFF2-40B4-BE49-F238E27FC236}">
                <a16:creationId xmlns:a16="http://schemas.microsoft.com/office/drawing/2014/main" id="{E8C18446-A46D-0241-B8D3-1363097CFE6C}"/>
              </a:ext>
            </a:extLst>
          </p:cNvPr>
          <p:cNvSpPr>
            <a:spLocks noChangeShapeType="1"/>
          </p:cNvSpPr>
          <p:nvPr/>
        </p:nvSpPr>
        <p:spPr bwMode="auto">
          <a:xfrm flipV="1">
            <a:off x="8764431" y="5961087"/>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39" name="Line 18">
            <a:extLst>
              <a:ext uri="{FF2B5EF4-FFF2-40B4-BE49-F238E27FC236}">
                <a16:creationId xmlns:a16="http://schemas.microsoft.com/office/drawing/2014/main" id="{FE5EF82A-8966-CF4F-8F87-F7A5F5198525}"/>
              </a:ext>
            </a:extLst>
          </p:cNvPr>
          <p:cNvSpPr>
            <a:spLocks noChangeShapeType="1"/>
          </p:cNvSpPr>
          <p:nvPr/>
        </p:nvSpPr>
        <p:spPr bwMode="auto">
          <a:xfrm rot="-120000">
            <a:off x="8768936" y="6379304"/>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40" name="Text Box 19">
            <a:extLst>
              <a:ext uri="{FF2B5EF4-FFF2-40B4-BE49-F238E27FC236}">
                <a16:creationId xmlns:a16="http://schemas.microsoft.com/office/drawing/2014/main" id="{4B19E01C-694E-8548-9A36-67A576CC1AC7}"/>
              </a:ext>
            </a:extLst>
          </p:cNvPr>
          <p:cNvSpPr txBox="1">
            <a:spLocks noChangeArrowheads="1"/>
          </p:cNvSpPr>
          <p:nvPr/>
        </p:nvSpPr>
        <p:spPr bwMode="auto">
          <a:xfrm>
            <a:off x="8543451" y="5653310"/>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41" name="Text Box 20">
            <a:extLst>
              <a:ext uri="{FF2B5EF4-FFF2-40B4-BE49-F238E27FC236}">
                <a16:creationId xmlns:a16="http://schemas.microsoft.com/office/drawing/2014/main" id="{26956BDA-36A4-0D49-ABBD-4D65FB401CE9}"/>
              </a:ext>
            </a:extLst>
          </p:cNvPr>
          <p:cNvSpPr txBox="1">
            <a:spLocks noChangeArrowheads="1"/>
          </p:cNvSpPr>
          <p:nvPr/>
        </p:nvSpPr>
        <p:spPr bwMode="auto">
          <a:xfrm>
            <a:off x="9171566" y="6246283"/>
            <a:ext cx="573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Droite</a:t>
            </a:r>
          </a:p>
        </p:txBody>
      </p:sp>
      <p:graphicFrame>
        <p:nvGraphicFramePr>
          <p:cNvPr id="43" name="Object 11">
            <a:extLst>
              <a:ext uri="{FF2B5EF4-FFF2-40B4-BE49-F238E27FC236}">
                <a16:creationId xmlns:a16="http://schemas.microsoft.com/office/drawing/2014/main" id="{2AC40EB3-A668-8042-8623-E95EC4EDD60D}"/>
              </a:ext>
            </a:extLst>
          </p:cNvPr>
          <p:cNvGraphicFramePr>
            <a:graphicFrameLocks noChangeAspect="1"/>
          </p:cNvGraphicFramePr>
          <p:nvPr>
            <p:extLst>
              <p:ext uri="{D42A27DB-BD31-4B8C-83A1-F6EECF244321}">
                <p14:modId xmlns:p14="http://schemas.microsoft.com/office/powerpoint/2010/main" val="2545150949"/>
              </p:ext>
            </p:extLst>
          </p:nvPr>
        </p:nvGraphicFramePr>
        <p:xfrm>
          <a:off x="4951531" y="1164127"/>
          <a:ext cx="7488000" cy="4404388"/>
        </p:xfrm>
        <a:graphic>
          <a:graphicData uri="http://schemas.openxmlformats.org/presentationml/2006/ole">
            <mc:AlternateContent xmlns:mc="http://schemas.openxmlformats.org/markup-compatibility/2006">
              <mc:Choice xmlns:v="urn:schemas-microsoft-com:vml" Requires="v">
                <p:oleObj spid="_x0000_s9286" name="Image" r:id="rId7" imgW="3530600" imgH="2076450" progId="Photoshop.Image.7">
                  <p:embed/>
                </p:oleObj>
              </mc:Choice>
              <mc:Fallback>
                <p:oleObj name="Image" r:id="rId7" imgW="3530600" imgH="2076450" progId="Photoshop.Image.7">
                  <p:embed/>
                  <p:pic>
                    <p:nvPicPr>
                      <p:cNvPr id="34818" name="Object 11">
                        <a:extLst>
                          <a:ext uri="{FF2B5EF4-FFF2-40B4-BE49-F238E27FC236}">
                            <a16:creationId xmlns:a16="http://schemas.microsoft.com/office/drawing/2014/main" id="{40AFB1A1-10F3-AA48-9478-89FC37DAF95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1531" y="1164127"/>
                        <a:ext cx="7488000" cy="4404388"/>
                      </a:xfrm>
                      <a:prstGeom prst="rect">
                        <a:avLst/>
                      </a:prstGeom>
                      <a:noFill/>
                      <a:ln>
                        <a:noFill/>
                      </a:ln>
                      <a:effectLst/>
                    </p:spPr>
                  </p:pic>
                </p:oleObj>
              </mc:Fallback>
            </mc:AlternateContent>
          </a:graphicData>
        </a:graphic>
      </p:graphicFrame>
      <p:sp>
        <p:nvSpPr>
          <p:cNvPr id="44" name="Text Box 12">
            <a:extLst>
              <a:ext uri="{FF2B5EF4-FFF2-40B4-BE49-F238E27FC236}">
                <a16:creationId xmlns:a16="http://schemas.microsoft.com/office/drawing/2014/main" id="{39277EC2-5A76-E340-A0B8-52DEDED399DF}"/>
              </a:ext>
            </a:extLst>
          </p:cNvPr>
          <p:cNvSpPr txBox="1">
            <a:spLocks noChangeArrowheads="1"/>
          </p:cNvSpPr>
          <p:nvPr/>
        </p:nvSpPr>
        <p:spPr bwMode="auto">
          <a:xfrm>
            <a:off x="6337495" y="1169326"/>
            <a:ext cx="495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fr-FR" altLang="en-FR" sz="1200">
                <a:latin typeface="+mn-lt"/>
              </a:rPr>
              <a:t>Fond</a:t>
            </a:r>
          </a:p>
        </p:txBody>
      </p:sp>
      <p:sp>
        <p:nvSpPr>
          <p:cNvPr id="45" name="Text Box 13">
            <a:extLst>
              <a:ext uri="{FF2B5EF4-FFF2-40B4-BE49-F238E27FC236}">
                <a16:creationId xmlns:a16="http://schemas.microsoft.com/office/drawing/2014/main" id="{33C8B8CF-7E06-4849-8950-A16D3B15EA16}"/>
              </a:ext>
            </a:extLst>
          </p:cNvPr>
          <p:cNvSpPr txBox="1">
            <a:spLocks noChangeArrowheads="1"/>
          </p:cNvSpPr>
          <p:nvPr/>
        </p:nvSpPr>
        <p:spPr bwMode="auto">
          <a:xfrm>
            <a:off x="6291264" y="1360426"/>
            <a:ext cx="5413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fr-FR" altLang="en-FR" sz="1200">
                <a:latin typeface="+mn-lt"/>
              </a:rPr>
              <a:t>Corps</a:t>
            </a:r>
          </a:p>
        </p:txBody>
      </p:sp>
      <p:sp>
        <p:nvSpPr>
          <p:cNvPr id="46" name="Text Box 14">
            <a:extLst>
              <a:ext uri="{FF2B5EF4-FFF2-40B4-BE49-F238E27FC236}">
                <a16:creationId xmlns:a16="http://schemas.microsoft.com/office/drawing/2014/main" id="{0BA21E88-77E3-DE42-A7DB-9D625B673EB0}"/>
              </a:ext>
            </a:extLst>
          </p:cNvPr>
          <p:cNvSpPr txBox="1">
            <a:spLocks noChangeArrowheads="1"/>
          </p:cNvSpPr>
          <p:nvPr/>
        </p:nvSpPr>
        <p:spPr bwMode="auto">
          <a:xfrm>
            <a:off x="6449193" y="1550226"/>
            <a:ext cx="383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fr-FR" altLang="en-FR" sz="1200">
                <a:latin typeface="+mn-lt"/>
              </a:rPr>
              <a:t>Col</a:t>
            </a:r>
          </a:p>
        </p:txBody>
      </p:sp>
      <p:sp>
        <p:nvSpPr>
          <p:cNvPr id="47" name="AutoShape 15">
            <a:extLst>
              <a:ext uri="{FF2B5EF4-FFF2-40B4-BE49-F238E27FC236}">
                <a16:creationId xmlns:a16="http://schemas.microsoft.com/office/drawing/2014/main" id="{61D4AE3D-5E3A-084C-9949-C22BD8312A15}"/>
              </a:ext>
            </a:extLst>
          </p:cNvPr>
          <p:cNvSpPr>
            <a:spLocks/>
          </p:cNvSpPr>
          <p:nvPr/>
        </p:nvSpPr>
        <p:spPr bwMode="auto">
          <a:xfrm>
            <a:off x="6304831" y="1187526"/>
            <a:ext cx="72800" cy="534299"/>
          </a:xfrm>
          <a:prstGeom prst="leftBrace">
            <a:avLst>
              <a:gd name="adj1" fmla="val 61161"/>
              <a:gd name="adj2" fmla="val 50000"/>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endParaRPr lang="en-GB" altLang="en-FR" sz="1200">
              <a:latin typeface="+mn-lt"/>
            </a:endParaRPr>
          </a:p>
        </p:txBody>
      </p:sp>
      <p:sp>
        <p:nvSpPr>
          <p:cNvPr id="48" name="Text Box 16">
            <a:extLst>
              <a:ext uri="{FF2B5EF4-FFF2-40B4-BE49-F238E27FC236}">
                <a16:creationId xmlns:a16="http://schemas.microsoft.com/office/drawing/2014/main" id="{9835C74B-65D6-5349-8AB4-689F44B2F94D}"/>
              </a:ext>
            </a:extLst>
          </p:cNvPr>
          <p:cNvSpPr txBox="1">
            <a:spLocks noChangeArrowheads="1"/>
          </p:cNvSpPr>
          <p:nvPr/>
        </p:nvSpPr>
        <p:spPr bwMode="auto">
          <a:xfrm>
            <a:off x="5185149" y="1335726"/>
            <a:ext cx="1152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Vésicule biliaire</a:t>
            </a:r>
          </a:p>
        </p:txBody>
      </p:sp>
      <p:sp>
        <p:nvSpPr>
          <p:cNvPr id="49" name="Text Box 17">
            <a:extLst>
              <a:ext uri="{FF2B5EF4-FFF2-40B4-BE49-F238E27FC236}">
                <a16:creationId xmlns:a16="http://schemas.microsoft.com/office/drawing/2014/main" id="{0887C53B-2523-4444-9A97-2C3B53EF9105}"/>
              </a:ext>
            </a:extLst>
          </p:cNvPr>
          <p:cNvSpPr txBox="1">
            <a:spLocks noChangeArrowheads="1"/>
          </p:cNvSpPr>
          <p:nvPr/>
        </p:nvSpPr>
        <p:spPr bwMode="auto">
          <a:xfrm>
            <a:off x="5464409" y="2338242"/>
            <a:ext cx="88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Lobe droit du foie</a:t>
            </a:r>
          </a:p>
        </p:txBody>
      </p:sp>
      <p:sp>
        <p:nvSpPr>
          <p:cNvPr id="50" name="Text Box 18">
            <a:extLst>
              <a:ext uri="{FF2B5EF4-FFF2-40B4-BE49-F238E27FC236}">
                <a16:creationId xmlns:a16="http://schemas.microsoft.com/office/drawing/2014/main" id="{687EA02B-00D3-CF4A-ADDC-2D388A1D5D23}"/>
              </a:ext>
            </a:extLst>
          </p:cNvPr>
          <p:cNvSpPr txBox="1">
            <a:spLocks noChangeArrowheads="1"/>
          </p:cNvSpPr>
          <p:nvPr/>
        </p:nvSpPr>
        <p:spPr bwMode="auto">
          <a:xfrm>
            <a:off x="5159763" y="3005126"/>
            <a:ext cx="10969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fr-FR" altLang="en-FR" sz="1200" dirty="0">
                <a:latin typeface="+mn-lt"/>
              </a:rPr>
              <a:t>Hile hépatique</a:t>
            </a:r>
          </a:p>
        </p:txBody>
      </p:sp>
      <p:sp>
        <p:nvSpPr>
          <p:cNvPr id="51" name="Text Box 19">
            <a:extLst>
              <a:ext uri="{FF2B5EF4-FFF2-40B4-BE49-F238E27FC236}">
                <a16:creationId xmlns:a16="http://schemas.microsoft.com/office/drawing/2014/main" id="{4341CA05-25BB-1741-89D9-73BA38C40C3D}"/>
              </a:ext>
            </a:extLst>
          </p:cNvPr>
          <p:cNvSpPr txBox="1">
            <a:spLocks noChangeArrowheads="1"/>
          </p:cNvSpPr>
          <p:nvPr/>
        </p:nvSpPr>
        <p:spPr bwMode="auto">
          <a:xfrm>
            <a:off x="5030049" y="3309121"/>
            <a:ext cx="1226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r" eaLnBrk="1" hangingPunct="1"/>
            <a:r>
              <a:rPr lang="fr-FR" altLang="en-FR" sz="1200" dirty="0">
                <a:latin typeface="+mn-lt"/>
              </a:rPr>
              <a:t>Conduit cystique</a:t>
            </a:r>
          </a:p>
        </p:txBody>
      </p:sp>
      <p:sp>
        <p:nvSpPr>
          <p:cNvPr id="52" name="Text Box 20">
            <a:extLst>
              <a:ext uri="{FF2B5EF4-FFF2-40B4-BE49-F238E27FC236}">
                <a16:creationId xmlns:a16="http://schemas.microsoft.com/office/drawing/2014/main" id="{DB8FD733-B7AA-1845-B195-67CDCE32100C}"/>
              </a:ext>
            </a:extLst>
          </p:cNvPr>
          <p:cNvSpPr txBox="1">
            <a:spLocks noChangeArrowheads="1"/>
          </p:cNvSpPr>
          <p:nvPr/>
        </p:nvSpPr>
        <p:spPr bwMode="auto">
          <a:xfrm>
            <a:off x="5011331" y="4522018"/>
            <a:ext cx="1887568" cy="276999"/>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err="1">
                <a:latin typeface="+mn-lt"/>
              </a:rPr>
              <a:t>Condiit</a:t>
            </a:r>
            <a:r>
              <a:rPr lang="fr-FR" altLang="en-FR" sz="1200" dirty="0">
                <a:latin typeface="+mn-lt"/>
              </a:rPr>
              <a:t> hépatique commun</a:t>
            </a:r>
          </a:p>
        </p:txBody>
      </p:sp>
      <p:sp>
        <p:nvSpPr>
          <p:cNvPr id="53" name="Text Box 21">
            <a:extLst>
              <a:ext uri="{FF2B5EF4-FFF2-40B4-BE49-F238E27FC236}">
                <a16:creationId xmlns:a16="http://schemas.microsoft.com/office/drawing/2014/main" id="{9FC1FD08-6CBC-3145-9F27-27E610AFD55E}"/>
              </a:ext>
            </a:extLst>
          </p:cNvPr>
          <p:cNvSpPr txBox="1">
            <a:spLocks noChangeArrowheads="1"/>
          </p:cNvSpPr>
          <p:nvPr/>
        </p:nvSpPr>
        <p:spPr bwMode="auto">
          <a:xfrm>
            <a:off x="8726731" y="1134227"/>
            <a:ext cx="24356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Conduits hépatiques droit et gauche</a:t>
            </a:r>
          </a:p>
        </p:txBody>
      </p:sp>
      <p:sp>
        <p:nvSpPr>
          <p:cNvPr id="54" name="Text Box 22">
            <a:extLst>
              <a:ext uri="{FF2B5EF4-FFF2-40B4-BE49-F238E27FC236}">
                <a16:creationId xmlns:a16="http://schemas.microsoft.com/office/drawing/2014/main" id="{C2FDD793-FF49-864D-AC67-60DBBFE02707}"/>
              </a:ext>
            </a:extLst>
          </p:cNvPr>
          <p:cNvSpPr txBox="1">
            <a:spLocks noChangeArrowheads="1"/>
          </p:cNvSpPr>
          <p:nvPr/>
        </p:nvSpPr>
        <p:spPr bwMode="auto">
          <a:xfrm>
            <a:off x="9868131" y="1526826"/>
            <a:ext cx="8417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a:latin typeface="+mn-lt"/>
              </a:rPr>
              <a:t>Lobe carré</a:t>
            </a:r>
          </a:p>
        </p:txBody>
      </p:sp>
      <p:sp>
        <p:nvSpPr>
          <p:cNvPr id="55" name="Text Box 23">
            <a:extLst>
              <a:ext uri="{FF2B5EF4-FFF2-40B4-BE49-F238E27FC236}">
                <a16:creationId xmlns:a16="http://schemas.microsoft.com/office/drawing/2014/main" id="{7B729B27-DCD8-DA4A-B160-73B72A9FA791}"/>
              </a:ext>
            </a:extLst>
          </p:cNvPr>
          <p:cNvSpPr txBox="1">
            <a:spLocks noChangeArrowheads="1"/>
          </p:cNvSpPr>
          <p:nvPr/>
        </p:nvSpPr>
        <p:spPr bwMode="auto">
          <a:xfrm>
            <a:off x="10057931" y="1894725"/>
            <a:ext cx="18109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Fossette du ligament rond</a:t>
            </a:r>
          </a:p>
        </p:txBody>
      </p:sp>
      <p:sp>
        <p:nvSpPr>
          <p:cNvPr id="56" name="Text Box 24">
            <a:extLst>
              <a:ext uri="{FF2B5EF4-FFF2-40B4-BE49-F238E27FC236}">
                <a16:creationId xmlns:a16="http://schemas.microsoft.com/office/drawing/2014/main" id="{066B1333-00FE-3945-BF0F-88035202A7A4}"/>
              </a:ext>
            </a:extLst>
          </p:cNvPr>
          <p:cNvSpPr txBox="1">
            <a:spLocks noChangeArrowheads="1"/>
          </p:cNvSpPr>
          <p:nvPr/>
        </p:nvSpPr>
        <p:spPr bwMode="auto">
          <a:xfrm>
            <a:off x="11377431" y="2300324"/>
            <a:ext cx="88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Lobe gauche du foie</a:t>
            </a:r>
          </a:p>
        </p:txBody>
      </p:sp>
      <p:sp>
        <p:nvSpPr>
          <p:cNvPr id="57" name="Text Box 25">
            <a:extLst>
              <a:ext uri="{FF2B5EF4-FFF2-40B4-BE49-F238E27FC236}">
                <a16:creationId xmlns:a16="http://schemas.microsoft.com/office/drawing/2014/main" id="{C5FB81C5-AC03-E444-B8AA-F6927D2C03C1}"/>
              </a:ext>
            </a:extLst>
          </p:cNvPr>
          <p:cNvSpPr txBox="1">
            <a:spLocks noChangeArrowheads="1"/>
          </p:cNvSpPr>
          <p:nvPr/>
        </p:nvSpPr>
        <p:spPr bwMode="auto">
          <a:xfrm>
            <a:off x="9701731" y="4961417"/>
            <a:ext cx="1817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a:latin typeface="+mn-lt"/>
              </a:rPr>
              <a:t>Sillon du ligament veineux</a:t>
            </a:r>
          </a:p>
        </p:txBody>
      </p:sp>
      <p:sp>
        <p:nvSpPr>
          <p:cNvPr id="60" name="Text Box 28">
            <a:extLst>
              <a:ext uri="{FF2B5EF4-FFF2-40B4-BE49-F238E27FC236}">
                <a16:creationId xmlns:a16="http://schemas.microsoft.com/office/drawing/2014/main" id="{504A3DB8-2173-3240-B51E-BD4352C57C25}"/>
              </a:ext>
            </a:extLst>
          </p:cNvPr>
          <p:cNvSpPr txBox="1">
            <a:spLocks noChangeArrowheads="1"/>
          </p:cNvSpPr>
          <p:nvPr/>
        </p:nvSpPr>
        <p:spPr bwMode="auto">
          <a:xfrm>
            <a:off x="5862149" y="4832116"/>
            <a:ext cx="909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Veine porte</a:t>
            </a:r>
          </a:p>
        </p:txBody>
      </p:sp>
      <p:graphicFrame>
        <p:nvGraphicFramePr>
          <p:cNvPr id="6" name="Object 6">
            <a:extLst>
              <a:ext uri="{FF2B5EF4-FFF2-40B4-BE49-F238E27FC236}">
                <a16:creationId xmlns:a16="http://schemas.microsoft.com/office/drawing/2014/main" id="{D2D5D06A-3F71-184D-AAC2-6B02C091AB13}"/>
              </a:ext>
            </a:extLst>
          </p:cNvPr>
          <p:cNvGraphicFramePr>
            <a:graphicFrameLocks noChangeAspect="1"/>
          </p:cNvGraphicFramePr>
          <p:nvPr>
            <p:extLst>
              <p:ext uri="{D42A27DB-BD31-4B8C-83A1-F6EECF244321}">
                <p14:modId xmlns:p14="http://schemas.microsoft.com/office/powerpoint/2010/main" val="2286139102"/>
              </p:ext>
            </p:extLst>
          </p:nvPr>
        </p:nvGraphicFramePr>
        <p:xfrm>
          <a:off x="155831" y="1545790"/>
          <a:ext cx="5407025" cy="4022725"/>
        </p:xfrm>
        <a:graphic>
          <a:graphicData uri="http://schemas.openxmlformats.org/presentationml/2006/ole">
            <mc:AlternateContent xmlns:mc="http://schemas.openxmlformats.org/markup-compatibility/2006">
              <mc:Choice xmlns:v="urn:schemas-microsoft-com:vml" Requires="v">
                <p:oleObj spid="_x0000_s9287" name="Image" r:id="rId9" imgW="1809750" imgH="1346200" progId="Photoshop.Image.5">
                  <p:embed/>
                </p:oleObj>
              </mc:Choice>
              <mc:Fallback>
                <p:oleObj name="Image" r:id="rId9" imgW="1809750" imgH="1346200" progId="Photoshop.Image.5">
                  <p:embed/>
                  <p:pic>
                    <p:nvPicPr>
                      <p:cNvPr id="64514" name="Object 6">
                        <a:extLst>
                          <a:ext uri="{FF2B5EF4-FFF2-40B4-BE49-F238E27FC236}">
                            <a16:creationId xmlns:a16="http://schemas.microsoft.com/office/drawing/2014/main" id="{B69BFC8A-BFF9-7343-9C45-09BE78E4EE49}"/>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5831" y="1545790"/>
                        <a:ext cx="5407025" cy="4022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63" name="Line 17">
            <a:extLst>
              <a:ext uri="{FF2B5EF4-FFF2-40B4-BE49-F238E27FC236}">
                <a16:creationId xmlns:a16="http://schemas.microsoft.com/office/drawing/2014/main" id="{3F010E6F-AF0F-234A-9F11-60C47612BAED}"/>
              </a:ext>
            </a:extLst>
          </p:cNvPr>
          <p:cNvSpPr>
            <a:spLocks noChangeShapeType="1"/>
          </p:cNvSpPr>
          <p:nvPr/>
        </p:nvSpPr>
        <p:spPr bwMode="auto">
          <a:xfrm flipV="1">
            <a:off x="2710318" y="5874368"/>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64" name="Line 18">
            <a:extLst>
              <a:ext uri="{FF2B5EF4-FFF2-40B4-BE49-F238E27FC236}">
                <a16:creationId xmlns:a16="http://schemas.microsoft.com/office/drawing/2014/main" id="{E63CA109-3957-974D-8412-2C2037A6841C}"/>
              </a:ext>
            </a:extLst>
          </p:cNvPr>
          <p:cNvSpPr>
            <a:spLocks noChangeShapeType="1"/>
          </p:cNvSpPr>
          <p:nvPr/>
        </p:nvSpPr>
        <p:spPr bwMode="auto">
          <a:xfrm rot="-120000">
            <a:off x="2714823" y="6292585"/>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65" name="Text Box 19">
            <a:extLst>
              <a:ext uri="{FF2B5EF4-FFF2-40B4-BE49-F238E27FC236}">
                <a16:creationId xmlns:a16="http://schemas.microsoft.com/office/drawing/2014/main" id="{0F1A3BBF-1286-1D4F-8901-489F9011B70B}"/>
              </a:ext>
            </a:extLst>
          </p:cNvPr>
          <p:cNvSpPr txBox="1">
            <a:spLocks noChangeArrowheads="1"/>
          </p:cNvSpPr>
          <p:nvPr/>
        </p:nvSpPr>
        <p:spPr bwMode="auto">
          <a:xfrm>
            <a:off x="2489338" y="5566591"/>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66" name="Text Box 20">
            <a:extLst>
              <a:ext uri="{FF2B5EF4-FFF2-40B4-BE49-F238E27FC236}">
                <a16:creationId xmlns:a16="http://schemas.microsoft.com/office/drawing/2014/main" id="{CB0ADE14-B630-7F4A-A102-BF4EDF553835}"/>
              </a:ext>
            </a:extLst>
          </p:cNvPr>
          <p:cNvSpPr txBox="1">
            <a:spLocks noChangeArrowheads="1"/>
          </p:cNvSpPr>
          <p:nvPr/>
        </p:nvSpPr>
        <p:spPr bwMode="auto">
          <a:xfrm>
            <a:off x="3117453" y="6159564"/>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67" name="Rectangle 66">
            <a:extLst>
              <a:ext uri="{FF2B5EF4-FFF2-40B4-BE49-F238E27FC236}">
                <a16:creationId xmlns:a16="http://schemas.microsoft.com/office/drawing/2014/main" id="{A2415AC5-F245-0C41-8D01-DE945B20EF1B}"/>
              </a:ext>
            </a:extLst>
          </p:cNvPr>
          <p:cNvSpPr/>
          <p:nvPr/>
        </p:nvSpPr>
        <p:spPr>
          <a:xfrm>
            <a:off x="5716326" y="5323211"/>
            <a:ext cx="6349238" cy="29093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58" name="Text Box 26">
            <a:extLst>
              <a:ext uri="{FF2B5EF4-FFF2-40B4-BE49-F238E27FC236}">
                <a16:creationId xmlns:a16="http://schemas.microsoft.com/office/drawing/2014/main" id="{0D1E783A-AFDA-4446-BF9C-B12B77BED959}"/>
              </a:ext>
            </a:extLst>
          </p:cNvPr>
          <p:cNvSpPr txBox="1">
            <a:spLocks noChangeArrowheads="1"/>
          </p:cNvSpPr>
          <p:nvPr/>
        </p:nvSpPr>
        <p:spPr bwMode="auto">
          <a:xfrm>
            <a:off x="8941231" y="4986117"/>
            <a:ext cx="560090" cy="461665"/>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Lobe</a:t>
            </a:r>
            <a:br>
              <a:rPr lang="fr-FR" altLang="en-FR" sz="1200" dirty="0">
                <a:latin typeface="+mn-lt"/>
              </a:rPr>
            </a:br>
            <a:r>
              <a:rPr lang="fr-FR" altLang="en-FR" sz="1200" dirty="0">
                <a:latin typeface="+mn-lt"/>
              </a:rPr>
              <a:t>caudé</a:t>
            </a:r>
          </a:p>
        </p:txBody>
      </p:sp>
      <p:sp>
        <p:nvSpPr>
          <p:cNvPr id="68" name="Text Box 24">
            <a:extLst>
              <a:ext uri="{FF2B5EF4-FFF2-40B4-BE49-F238E27FC236}">
                <a16:creationId xmlns:a16="http://schemas.microsoft.com/office/drawing/2014/main" id="{B705BA9B-19AE-0A45-9B9E-89B8754E286A}"/>
              </a:ext>
            </a:extLst>
          </p:cNvPr>
          <p:cNvSpPr txBox="1">
            <a:spLocks noChangeArrowheads="1"/>
          </p:cNvSpPr>
          <p:nvPr/>
        </p:nvSpPr>
        <p:spPr bwMode="auto">
          <a:xfrm>
            <a:off x="4186768" y="3704527"/>
            <a:ext cx="88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Lobe gauche du foie</a:t>
            </a:r>
          </a:p>
        </p:txBody>
      </p:sp>
      <p:sp>
        <p:nvSpPr>
          <p:cNvPr id="69" name="Text Box 17">
            <a:extLst>
              <a:ext uri="{FF2B5EF4-FFF2-40B4-BE49-F238E27FC236}">
                <a16:creationId xmlns:a16="http://schemas.microsoft.com/office/drawing/2014/main" id="{1F4B916F-2355-B143-8BDB-94022947783A}"/>
              </a:ext>
            </a:extLst>
          </p:cNvPr>
          <p:cNvSpPr txBox="1">
            <a:spLocks noChangeArrowheads="1"/>
          </p:cNvSpPr>
          <p:nvPr/>
        </p:nvSpPr>
        <p:spPr bwMode="auto">
          <a:xfrm>
            <a:off x="242364" y="1531495"/>
            <a:ext cx="88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Lobe droit du foie</a:t>
            </a:r>
          </a:p>
        </p:txBody>
      </p:sp>
      <p:sp>
        <p:nvSpPr>
          <p:cNvPr id="70" name="Text Box 23">
            <a:extLst>
              <a:ext uri="{FF2B5EF4-FFF2-40B4-BE49-F238E27FC236}">
                <a16:creationId xmlns:a16="http://schemas.microsoft.com/office/drawing/2014/main" id="{8AFECFB8-0C28-B84B-9607-1AE0C2FCCC95}"/>
              </a:ext>
            </a:extLst>
          </p:cNvPr>
          <p:cNvSpPr txBox="1">
            <a:spLocks noChangeArrowheads="1"/>
          </p:cNvSpPr>
          <p:nvPr/>
        </p:nvSpPr>
        <p:spPr bwMode="auto">
          <a:xfrm>
            <a:off x="2656102" y="4080767"/>
            <a:ext cx="10851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Ligament rond</a:t>
            </a:r>
          </a:p>
        </p:txBody>
      </p:sp>
      <p:sp>
        <p:nvSpPr>
          <p:cNvPr id="71" name="Text Box 23">
            <a:extLst>
              <a:ext uri="{FF2B5EF4-FFF2-40B4-BE49-F238E27FC236}">
                <a16:creationId xmlns:a16="http://schemas.microsoft.com/office/drawing/2014/main" id="{09A01A0A-422F-9B4F-B525-10B5E17D198B}"/>
              </a:ext>
            </a:extLst>
          </p:cNvPr>
          <p:cNvSpPr txBox="1">
            <a:spLocks noChangeArrowheads="1"/>
          </p:cNvSpPr>
          <p:nvPr/>
        </p:nvSpPr>
        <p:spPr bwMode="auto">
          <a:xfrm>
            <a:off x="2959574" y="1489183"/>
            <a:ext cx="14244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Ligament falciforme</a:t>
            </a:r>
          </a:p>
        </p:txBody>
      </p:sp>
      <p:sp>
        <p:nvSpPr>
          <p:cNvPr id="72" name="Text Box 16">
            <a:extLst>
              <a:ext uri="{FF2B5EF4-FFF2-40B4-BE49-F238E27FC236}">
                <a16:creationId xmlns:a16="http://schemas.microsoft.com/office/drawing/2014/main" id="{1CA16774-A4E2-5046-B0A7-06181662ECA6}"/>
              </a:ext>
            </a:extLst>
          </p:cNvPr>
          <p:cNvSpPr txBox="1">
            <a:spLocks noChangeArrowheads="1"/>
          </p:cNvSpPr>
          <p:nvPr/>
        </p:nvSpPr>
        <p:spPr bwMode="auto">
          <a:xfrm>
            <a:off x="1002675" y="4986427"/>
            <a:ext cx="1152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fr-FR" altLang="en-FR" sz="1200" dirty="0">
                <a:latin typeface="+mn-lt"/>
              </a:rPr>
              <a:t>Vésicule biliaire</a:t>
            </a:r>
          </a:p>
        </p:txBody>
      </p:sp>
      <p:sp>
        <p:nvSpPr>
          <p:cNvPr id="73" name="Line 17">
            <a:extLst>
              <a:ext uri="{FF2B5EF4-FFF2-40B4-BE49-F238E27FC236}">
                <a16:creationId xmlns:a16="http://schemas.microsoft.com/office/drawing/2014/main" id="{6F419ACC-F118-FE48-B549-A4A80E599F07}"/>
              </a:ext>
            </a:extLst>
          </p:cNvPr>
          <p:cNvSpPr>
            <a:spLocks noChangeShapeType="1"/>
          </p:cNvSpPr>
          <p:nvPr/>
        </p:nvSpPr>
        <p:spPr bwMode="auto">
          <a:xfrm flipV="1">
            <a:off x="1456841" y="4445112"/>
            <a:ext cx="562811" cy="51630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74" name="Line 17">
            <a:extLst>
              <a:ext uri="{FF2B5EF4-FFF2-40B4-BE49-F238E27FC236}">
                <a16:creationId xmlns:a16="http://schemas.microsoft.com/office/drawing/2014/main" id="{E19837F0-3370-EE4C-B9DF-5407B60ABB96}"/>
              </a:ext>
            </a:extLst>
          </p:cNvPr>
          <p:cNvSpPr>
            <a:spLocks noChangeShapeType="1"/>
          </p:cNvSpPr>
          <p:nvPr/>
        </p:nvSpPr>
        <p:spPr bwMode="auto">
          <a:xfrm flipV="1">
            <a:off x="3115265" y="3806654"/>
            <a:ext cx="63248" cy="27507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75" name="Line 17">
            <a:extLst>
              <a:ext uri="{FF2B5EF4-FFF2-40B4-BE49-F238E27FC236}">
                <a16:creationId xmlns:a16="http://schemas.microsoft.com/office/drawing/2014/main" id="{0203C335-98C0-F94B-B6AC-13E917497E61}"/>
              </a:ext>
            </a:extLst>
          </p:cNvPr>
          <p:cNvSpPr>
            <a:spLocks noChangeShapeType="1"/>
          </p:cNvSpPr>
          <p:nvPr/>
        </p:nvSpPr>
        <p:spPr bwMode="auto">
          <a:xfrm flipH="1">
            <a:off x="3178513" y="1766182"/>
            <a:ext cx="235180" cy="1103836"/>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77" name="Text Box 15">
            <a:extLst>
              <a:ext uri="{FF2B5EF4-FFF2-40B4-BE49-F238E27FC236}">
                <a16:creationId xmlns:a16="http://schemas.microsoft.com/office/drawing/2014/main" id="{59F83FC9-226E-2B48-9215-0D84021D07CF}"/>
              </a:ext>
            </a:extLst>
          </p:cNvPr>
          <p:cNvSpPr txBox="1">
            <a:spLocks noChangeArrowheads="1"/>
          </p:cNvSpPr>
          <p:nvPr/>
        </p:nvSpPr>
        <p:spPr bwMode="auto">
          <a:xfrm>
            <a:off x="4786464" y="5379106"/>
            <a:ext cx="3038044"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Vital !</a:t>
            </a:r>
          </a:p>
          <a:p>
            <a:pPr eaLnBrk="1" hangingPunct="1"/>
            <a:r>
              <a:rPr lang="fr-FR" sz="1600" dirty="0">
                <a:latin typeface="+mn-lt"/>
              </a:rPr>
              <a:t>Sécrétion de la bile </a:t>
            </a:r>
          </a:p>
          <a:p>
            <a:pPr eaLnBrk="1" hangingPunct="1"/>
            <a:r>
              <a:rPr lang="fr-FR" sz="1600" dirty="0">
                <a:latin typeface="+mn-lt"/>
              </a:rPr>
              <a:t>-&gt; absorption des lipides</a:t>
            </a:r>
          </a:p>
          <a:p>
            <a:pPr eaLnBrk="1" hangingPunct="1"/>
            <a:r>
              <a:rPr lang="fr-FR" sz="1600" dirty="0">
                <a:latin typeface="+mn-lt"/>
              </a:rPr>
              <a:t>Stockage + transformation glucides, lipides, protides</a:t>
            </a:r>
          </a:p>
        </p:txBody>
      </p:sp>
      <p:pic>
        <p:nvPicPr>
          <p:cNvPr id="9" name="Audio 8">
            <a:hlinkClick r:id="" action="ppaction://media"/>
            <a:extLst>
              <a:ext uri="{FF2B5EF4-FFF2-40B4-BE49-F238E27FC236}">
                <a16:creationId xmlns:a16="http://schemas.microsoft.com/office/drawing/2014/main" id="{9A4E2398-AD03-8944-B67F-6F82972EE20C}"/>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900633577"/>
      </p:ext>
    </p:extLst>
  </p:cSld>
  <p:clrMapOvr>
    <a:masterClrMapping/>
  </p:clrMapOvr>
  <mc:AlternateContent xmlns:mc="http://schemas.openxmlformats.org/markup-compatibility/2006">
    <mc:Choice xmlns:p14="http://schemas.microsoft.com/office/powerpoint/2010/main" Requires="p14">
      <p:transition spd="slow" p14:dur="2000" advTm="56659"/>
    </mc:Choice>
    <mc:Fallback>
      <p:transition spd="slow" advTm="56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757" x="11176000" y="14288"/>
          <p14:tracePt t="764" x="11291888" y="180975"/>
          <p14:tracePt t="774" x="11379200" y="341313"/>
          <p14:tracePt t="779" x="11531600" y="688975"/>
          <p14:tracePt t="792" x="11610975" y="900113"/>
          <p14:tracePt t="796" x="11633200" y="1044575"/>
          <p14:tracePt t="804" x="11698288" y="1270000"/>
          <p14:tracePt t="813" x="11734800" y="1509713"/>
          <p14:tracePt t="821" x="11785600" y="1741488"/>
          <p14:tracePt t="828" x="11799888" y="1843088"/>
          <p14:tracePt t="836" x="11822113" y="2032000"/>
          <p14:tracePt t="845" x="11850688" y="2184400"/>
          <p14:tracePt t="853" x="11887200" y="2438400"/>
          <p14:tracePt t="861" x="11901488" y="2576513"/>
          <p14:tracePt t="870" x="11915775" y="2706688"/>
          <p14:tracePt t="877" x="11923713" y="2881313"/>
          <p14:tracePt t="886" x="11923713" y="3186113"/>
          <p14:tracePt t="894" x="11923713" y="3432175"/>
          <p14:tracePt t="902" x="11915775" y="3708400"/>
          <p14:tracePt t="910" x="11864975" y="3998913"/>
          <p14:tracePt t="918" x="11822113" y="4143375"/>
          <p14:tracePt t="926" x="11763375" y="4397375"/>
          <p14:tracePt t="935" x="11720513" y="4498975"/>
          <p14:tracePt t="942" x="11669713" y="4673600"/>
          <p14:tracePt t="950" x="11610975" y="4826000"/>
          <p14:tracePt t="959" x="11545888" y="4964113"/>
          <p14:tracePt t="967" x="11444288" y="5145088"/>
          <p14:tracePt t="975" x="11407775" y="5181600"/>
          <p14:tracePt t="983" x="11291888" y="5319713"/>
          <p14:tracePt t="992" x="11204575" y="5399088"/>
          <p14:tracePt t="999" x="11110913" y="5464175"/>
          <p14:tracePt t="1007" x="11074400" y="5500688"/>
          <p14:tracePt t="1014" x="10987088" y="5551488"/>
          <p14:tracePt t="1023" x="10907713" y="5588000"/>
          <p14:tracePt t="1031" x="10834688" y="5624513"/>
          <p14:tracePt t="1041" x="10769600" y="5653088"/>
          <p14:tracePt t="1046" x="10696575" y="5689600"/>
          <p14:tracePt t="1057" x="10631488" y="5703888"/>
          <p14:tracePt t="1062" x="10552113" y="5718175"/>
          <p14:tracePt t="1073" x="10493375" y="5726113"/>
          <p14:tracePt t="1078" x="10414000" y="5726113"/>
          <p14:tracePt t="1089" x="10340975" y="5726113"/>
          <p14:tracePt t="1095" x="10275888" y="5726113"/>
          <p14:tracePt t="1107" x="10210800" y="5726113"/>
          <p14:tracePt t="1112" x="10137775" y="5726113"/>
          <p14:tracePt t="1123" x="10058400" y="5726113"/>
          <p14:tracePt t="1128" x="9971088" y="5718175"/>
          <p14:tracePt t="1140" x="9891713" y="5689600"/>
          <p14:tracePt t="1146" x="9832975" y="5675313"/>
          <p14:tracePt t="1156" x="9753600" y="5653088"/>
          <p14:tracePt t="1161" x="9688513" y="5638800"/>
          <p14:tracePt t="1173" x="9615488" y="5616575"/>
          <p14:tracePt t="1179" x="9550400" y="5588000"/>
          <p14:tracePt t="1190" x="9477375" y="5551488"/>
          <p14:tracePt t="1195" x="9398000" y="5522913"/>
          <p14:tracePt t="1207" x="9324975" y="5500688"/>
          <p14:tracePt t="1212" x="9245600" y="5464175"/>
          <p14:tracePt t="1224" x="9180513" y="5421313"/>
          <p14:tracePt t="1226" x="9107488" y="5384800"/>
          <p14:tracePt t="1232" x="9028113" y="5348288"/>
          <p14:tracePt t="1241" x="8955088" y="5311775"/>
          <p14:tracePt t="1249" x="8890000" y="5260975"/>
          <p14:tracePt t="1258" x="8802688" y="5218113"/>
          <p14:tracePt t="1264" x="8723313" y="5181600"/>
          <p14:tracePt t="1274" x="8664575" y="5159375"/>
          <p14:tracePt t="1282" x="8585200" y="5116513"/>
          <p14:tracePt t="1290" x="8520113" y="5094288"/>
          <p14:tracePt t="1297" x="8461375" y="5065713"/>
          <p14:tracePt t="1307" x="8410575" y="5043488"/>
          <p14:tracePt t="1313" x="8359775" y="5029200"/>
          <p14:tracePt t="1323" x="8308975" y="5014913"/>
          <p14:tracePt t="1329" x="8266113" y="4992688"/>
          <p14:tracePt t="1340" x="8215313" y="4964113"/>
          <p14:tracePt t="1345" x="8178800" y="4956175"/>
          <p14:tracePt t="1356" x="8142288" y="4941888"/>
          <p14:tracePt t="1362" x="8105775" y="4927600"/>
          <p14:tracePt t="1374" x="8091488" y="4913313"/>
          <p14:tracePt t="1379" x="8054975" y="4905375"/>
          <p14:tracePt t="1390" x="8026400" y="4891088"/>
          <p14:tracePt t="1396" x="7989888" y="4876800"/>
          <p14:tracePt t="1407" x="7939088" y="4854575"/>
          <p14:tracePt t="1412" x="7910513" y="4840288"/>
          <p14:tracePt t="1424" x="7888288" y="4840288"/>
          <p14:tracePt t="1428" x="7851775" y="4826000"/>
          <p14:tracePt t="1440" x="7823200" y="4811713"/>
          <p14:tracePt t="1445" x="7800975" y="4803775"/>
          <p14:tracePt t="1456" x="7772400" y="4789488"/>
          <p14:tracePt t="1461" x="7750175" y="4789488"/>
          <p14:tracePt t="1473" x="7735888" y="4775200"/>
          <p14:tracePt t="1478" x="7721600" y="4775200"/>
          <p14:tracePt t="1489" x="7707313" y="4760913"/>
          <p14:tracePt t="1495" x="7699375" y="4760913"/>
          <p14:tracePt t="1580" x="7699375" y="4752975"/>
          <p14:tracePt t="2218" x="7685088" y="4752975"/>
          <p14:tracePt t="2226" x="7656513" y="4752975"/>
          <p14:tracePt t="2234" x="7634288" y="4752975"/>
          <p14:tracePt t="2242" x="7597775" y="4760913"/>
          <p14:tracePt t="2250" x="7554913" y="4760913"/>
          <p14:tracePt t="2259" x="7518400" y="4775200"/>
          <p14:tracePt t="2267" x="7467600" y="4789488"/>
          <p14:tracePt t="2275" x="7431088" y="4789488"/>
          <p14:tracePt t="2283" x="7380288" y="4789488"/>
          <p14:tracePt t="2291" x="7329488" y="4803775"/>
          <p14:tracePt t="2299" x="7278688" y="4803775"/>
          <p14:tracePt t="2308" x="7227888" y="4811713"/>
          <p14:tracePt t="2315" x="7177088" y="4811713"/>
          <p14:tracePt t="2324" x="7148513" y="4811713"/>
          <p14:tracePt t="2331" x="7112000" y="4811713"/>
          <p14:tracePt t="2340" x="7075488" y="4826000"/>
          <p14:tracePt t="2348" x="7038975" y="4826000"/>
          <p14:tracePt t="2356" x="7010400" y="4826000"/>
          <p14:tracePt t="2364" x="6996113" y="4826000"/>
          <p14:tracePt t="2373" x="6973888" y="4826000"/>
          <p14:tracePt t="2380" x="6959600" y="4826000"/>
          <p14:tracePt t="2395" x="6945313" y="4826000"/>
          <p14:tracePt t="4779" x="6937375" y="4826000"/>
          <p14:tracePt t="4788" x="6923088" y="4826000"/>
          <p14:tracePt t="4796" x="6908800" y="4826000"/>
          <p14:tracePt t="4804" x="6894513" y="4826000"/>
          <p14:tracePt t="4812" x="6886575" y="4826000"/>
          <p14:tracePt t="4820" x="6872288" y="4826000"/>
          <p14:tracePt t="4828" x="6858000" y="4826000"/>
          <p14:tracePt t="4836" x="6835775" y="4811713"/>
          <p14:tracePt t="4844" x="6821488" y="4811713"/>
          <p14:tracePt t="4852" x="6792913" y="4811713"/>
          <p14:tracePt t="4860" x="6770688" y="4811713"/>
          <p14:tracePt t="4868" x="6756400" y="4803775"/>
          <p14:tracePt t="4876" x="6719888" y="4803775"/>
          <p14:tracePt t="4884" x="6691313" y="4803775"/>
          <p14:tracePt t="4893" x="6654800" y="4803775"/>
          <p14:tracePt t="4900" x="6632575" y="4803775"/>
          <p14:tracePt t="4909" x="6618288" y="4789488"/>
          <p14:tracePt t="4917" x="6581775" y="4789488"/>
          <p14:tracePt t="4925" x="6553200" y="4789488"/>
          <p14:tracePt t="4933" x="6530975" y="4775200"/>
          <p14:tracePt t="4942" x="6516688" y="4775200"/>
          <p14:tracePt t="4949" x="6502400" y="4775200"/>
          <p14:tracePt t="4958" x="6480175" y="4760913"/>
          <p14:tracePt t="4973" x="6465888" y="4760913"/>
          <p14:tracePt t="4981" x="6451600" y="4752975"/>
          <p14:tracePt t="4996" x="6437313" y="4752975"/>
          <p14:tracePt t="5022" x="6429375" y="4752975"/>
          <p14:tracePt t="5038" x="6429375" y="4738688"/>
          <p14:tracePt t="6386" x="6415088" y="4738688"/>
          <p14:tracePt t="6394" x="6415088" y="4752975"/>
          <p14:tracePt t="6402" x="6386513" y="4760913"/>
          <p14:tracePt t="6411" x="6378575" y="4775200"/>
          <p14:tracePt t="6420" x="6364288" y="4789488"/>
          <p14:tracePt t="6427" x="6335713" y="4811713"/>
          <p14:tracePt t="6435" x="6313488" y="4826000"/>
          <p14:tracePt t="6443" x="6299200" y="4840288"/>
          <p14:tracePt t="6451" x="6284913" y="4854575"/>
          <p14:tracePt t="6459" x="6248400" y="4876800"/>
          <p14:tracePt t="6467" x="6211888" y="4905375"/>
          <p14:tracePt t="6476" x="6175375" y="4927600"/>
          <p14:tracePt t="6485" x="6132513" y="4956175"/>
          <p14:tracePt t="6492" x="6081713" y="4978400"/>
          <p14:tracePt t="6500" x="6045200" y="5006975"/>
          <p14:tracePt t="6510" x="5994400" y="5029200"/>
          <p14:tracePt t="6516" x="5943600" y="5057775"/>
          <p14:tracePt t="6526" x="5892800" y="5080000"/>
          <p14:tracePt t="6532" x="5856288" y="5108575"/>
          <p14:tracePt t="6542" x="5805488" y="5130800"/>
          <p14:tracePt t="6548" x="5754688" y="5159375"/>
          <p14:tracePt t="6559" x="5703888" y="5181600"/>
          <p14:tracePt t="6564" x="5667375" y="5210175"/>
          <p14:tracePt t="6575" x="5638800" y="5210175"/>
          <p14:tracePt t="6580" x="5602288" y="5232400"/>
          <p14:tracePt t="6590" x="5565775" y="5232400"/>
          <p14:tracePt t="6598" x="5537200" y="5246688"/>
          <p14:tracePt t="6607" x="5522913" y="5260975"/>
          <p14:tracePt t="6612" x="5514975" y="5260975"/>
          <p14:tracePt t="6624" x="5500688" y="5268913"/>
          <p14:tracePt t="6637" x="5486400" y="5268913"/>
          <p14:tracePt t="6661" x="5486400" y="5283200"/>
          <p14:tracePt t="7743" x="5472113" y="5283200"/>
          <p14:tracePt t="7751" x="5449888" y="5283200"/>
          <p14:tracePt t="7760" x="5421313" y="5283200"/>
          <p14:tracePt t="7768" x="5384800" y="5297488"/>
          <p14:tracePt t="7778" x="5348288" y="5297488"/>
          <p14:tracePt t="7785" x="5334000" y="5297488"/>
          <p14:tracePt t="7796" x="5297488" y="5311775"/>
          <p14:tracePt t="7803" x="5246688" y="5311775"/>
          <p14:tracePt t="7809" x="5218113" y="5311775"/>
          <p14:tracePt t="7817" x="5181600" y="5319713"/>
          <p14:tracePt t="7825" x="5159375" y="5319713"/>
          <p14:tracePt t="7833" x="5130800" y="5319713"/>
          <p14:tracePt t="7842" x="5094288" y="5319713"/>
          <p14:tracePt t="7848" x="5065713" y="5319713"/>
          <p14:tracePt t="7859" x="5043488" y="5319713"/>
          <p14:tracePt t="7866" x="5014913" y="5319713"/>
          <p14:tracePt t="7875" x="4992688" y="5319713"/>
          <p14:tracePt t="7882" x="4978400" y="5319713"/>
          <p14:tracePt t="7892" x="4964113" y="5319713"/>
          <p14:tracePt t="7897" x="4941888" y="5319713"/>
          <p14:tracePt t="7908" x="4927600" y="5319713"/>
          <p14:tracePt t="7914" x="4913313" y="5319713"/>
          <p14:tracePt t="7923" x="4891088" y="5319713"/>
          <p14:tracePt t="7929" x="4876800" y="5319713"/>
          <p14:tracePt t="7940" x="4854575" y="5319713"/>
          <p14:tracePt t="7946" x="4840288" y="5311775"/>
          <p14:tracePt t="7956" x="4826000" y="5311775"/>
          <p14:tracePt t="7962" x="4803775" y="5311775"/>
          <p14:tracePt t="7973" x="4789488" y="5311775"/>
          <p14:tracePt t="7978" x="4775200" y="5311775"/>
          <p14:tracePt t="7990" x="4752975" y="5311775"/>
          <p14:tracePt t="7996" x="4724400" y="5311775"/>
          <p14:tracePt t="8007" x="4710113" y="5311775"/>
          <p14:tracePt t="8012" x="4702175" y="5311775"/>
          <p14:tracePt t="8024" x="4673600" y="5319713"/>
          <p14:tracePt t="8030" x="4651375" y="5334000"/>
          <p14:tracePt t="8041" x="4637088" y="5334000"/>
          <p14:tracePt t="8046" x="4608513" y="5348288"/>
          <p14:tracePt t="8057" x="4586288" y="5362575"/>
          <p14:tracePt t="8064" x="4557713" y="5370513"/>
          <p14:tracePt t="8073" x="4549775" y="5384800"/>
          <p14:tracePt t="8080" x="4535488" y="5399088"/>
          <p14:tracePt t="8091" x="4506913" y="5413375"/>
          <p14:tracePt t="8093" x="4498975" y="5421313"/>
          <p14:tracePt t="8100" x="4470400" y="5435600"/>
          <p14:tracePt t="8109" x="4456113" y="5449888"/>
          <p14:tracePt t="8116" x="4448175" y="5464175"/>
          <p14:tracePt t="8125" x="4433888" y="5472113"/>
          <p14:tracePt t="8132" x="4419600" y="5486400"/>
          <p14:tracePt t="8141" x="4405313" y="5500688"/>
          <p14:tracePt t="8148" x="4397375" y="5514975"/>
          <p14:tracePt t="8158" x="4397375" y="5522913"/>
          <p14:tracePt t="8164" x="4383088" y="5537200"/>
          <p14:tracePt t="8180" x="4368800" y="5551488"/>
          <p14:tracePt t="8195" x="4368800" y="5565775"/>
          <p14:tracePt t="8204" x="4354513" y="5573713"/>
          <p14:tracePt t="8213" x="4354513" y="5588000"/>
          <p14:tracePt t="8223" x="4354513" y="5602288"/>
          <p14:tracePt t="8229" x="4354513" y="5616575"/>
          <p14:tracePt t="8238" x="4346575" y="5624513"/>
          <p14:tracePt t="8245" x="4346575" y="5638800"/>
          <p14:tracePt t="8254" x="4346575" y="5653088"/>
          <p14:tracePt t="8262" x="4346575" y="5667375"/>
          <p14:tracePt t="8269" x="4346575" y="5675313"/>
          <p14:tracePt t="8277" x="4346575" y="5689600"/>
          <p14:tracePt t="8286" x="4346575" y="5703888"/>
          <p14:tracePt t="8294" x="4346575" y="5718175"/>
          <p14:tracePt t="8302" x="4346575" y="5726113"/>
          <p14:tracePt t="8317" x="4346575" y="5740400"/>
          <p14:tracePt t="8326" x="4346575" y="5754688"/>
          <p14:tracePt t="8334" x="4354513" y="5754688"/>
          <p14:tracePt t="8343" x="4354513" y="5768975"/>
          <p14:tracePt t="8357" x="4368800" y="5768975"/>
          <p14:tracePt t="8366" x="4368800" y="5776913"/>
          <p14:tracePt t="8374" x="4383088" y="5776913"/>
          <p14:tracePt t="8382" x="4383088" y="5791200"/>
          <p14:tracePt t="8391" x="4397375" y="5791200"/>
          <p14:tracePt t="8399" x="4405313" y="5791200"/>
          <p14:tracePt t="8408" x="4419600" y="5791200"/>
          <p14:tracePt t="8415" x="4419600" y="5805488"/>
          <p14:tracePt t="8424" x="4433888" y="5805488"/>
          <p14:tracePt t="8431" x="4448175" y="5805488"/>
          <p14:tracePt t="8440" x="4456113" y="5805488"/>
          <p14:tracePt t="8448" x="4470400" y="5805488"/>
          <p14:tracePt t="8457" x="4470400" y="5819775"/>
          <p14:tracePt t="8464" x="4484688" y="5819775"/>
          <p14:tracePt t="8473" x="4498975" y="5819775"/>
          <p14:tracePt t="8486" x="4506913" y="5819775"/>
          <p14:tracePt t="8495" x="4521200" y="5819775"/>
          <p14:tracePt t="8510" x="4535488" y="5819775"/>
          <p14:tracePt t="8519" x="4549775" y="5819775"/>
          <p14:tracePt t="8528" x="4572000" y="5819775"/>
          <p14:tracePt t="8536" x="4586288" y="5819775"/>
          <p14:tracePt t="8546" x="4600575" y="5819775"/>
          <p14:tracePt t="8553" x="4608513" y="5819775"/>
          <p14:tracePt t="8561" x="4622800" y="5819775"/>
          <p14:tracePt t="8569" x="4637088" y="5819775"/>
          <p14:tracePt t="8577" x="4651375" y="5819775"/>
          <p14:tracePt t="8584" x="4659313" y="5819775"/>
          <p14:tracePt t="8599" x="4673600" y="5819775"/>
          <p14:tracePt t="8615" x="4687888" y="5819775"/>
          <p14:tracePt t="8648" x="4702175" y="5819775"/>
          <p14:tracePt t="9092" x="4710113" y="5819775"/>
          <p14:tracePt t="9101" x="4738688" y="5819775"/>
          <p14:tracePt t="9109" x="4760913" y="5827713"/>
          <p14:tracePt t="9118" x="4803775" y="5827713"/>
          <p14:tracePt t="9126" x="4826000" y="5827713"/>
          <p14:tracePt t="9134" x="4854575" y="5842000"/>
          <p14:tracePt t="9143" x="4891088" y="5842000"/>
          <p14:tracePt t="9150" x="4927600" y="5842000"/>
          <p14:tracePt t="9159" x="4964113" y="5842000"/>
          <p14:tracePt t="9167" x="5006975" y="5842000"/>
          <p14:tracePt t="9176" x="5029200" y="5842000"/>
          <p14:tracePt t="9182" x="5057775" y="5842000"/>
          <p14:tracePt t="9194" x="5094288" y="5842000"/>
          <p14:tracePt t="9197" x="5130800" y="5842000"/>
          <p14:tracePt t="9210" x="5159375" y="5842000"/>
          <p14:tracePt t="9214" x="5195888" y="5842000"/>
          <p14:tracePt t="9226" x="5210175" y="5842000"/>
          <p14:tracePt t="9230" x="5232400" y="5842000"/>
          <p14:tracePt t="9242" x="5246688" y="5842000"/>
          <p14:tracePt t="9246" x="5260975" y="5842000"/>
          <p14:tracePt t="9257" x="5268913" y="5842000"/>
          <p14:tracePt t="9262" x="5297488" y="5842000"/>
          <p14:tracePt t="9271" x="5311775" y="5842000"/>
          <p14:tracePt t="9278" x="5319713" y="5842000"/>
          <p14:tracePt t="9287" x="5334000" y="5842000"/>
          <p14:tracePt t="9295" x="5362575" y="5827713"/>
          <p14:tracePt t="9302" x="5370513" y="5827713"/>
          <p14:tracePt t="9311" x="5399088" y="5819775"/>
          <p14:tracePt t="9319" x="5421313" y="5819775"/>
          <p14:tracePt t="9328" x="5449888" y="5819775"/>
          <p14:tracePt t="9335" x="5472113" y="5819775"/>
          <p14:tracePt t="9344" x="5500688" y="5819775"/>
          <p14:tracePt t="9351" x="5522913" y="5819775"/>
          <p14:tracePt t="9360" x="5551488" y="5819775"/>
          <p14:tracePt t="9367" x="5573713" y="5819775"/>
          <p14:tracePt t="9376" x="5588000" y="5819775"/>
          <p14:tracePt t="9384" x="5616575" y="5819775"/>
          <p14:tracePt t="9392" x="5624513" y="5819775"/>
          <p14:tracePt t="9400" x="5638800" y="5819775"/>
          <p14:tracePt t="9409" x="5667375" y="5819775"/>
          <p14:tracePt t="9416" x="5675313" y="5819775"/>
          <p14:tracePt t="9425" x="5689600" y="5819775"/>
          <p14:tracePt t="9433" x="5703888" y="5819775"/>
          <p14:tracePt t="9441" x="5726113" y="5819775"/>
          <p14:tracePt t="9449" x="5740400" y="5819775"/>
          <p14:tracePt t="9458" x="5754688" y="5819775"/>
          <p14:tracePt t="9464" x="5768975" y="5819775"/>
          <p14:tracePt t="9474" x="5791200" y="5819775"/>
          <p14:tracePt t="9481" x="5827713" y="5819775"/>
          <p14:tracePt t="9491" x="5856288" y="5819775"/>
          <p14:tracePt t="9496" x="5892800" y="5819775"/>
          <p14:tracePt t="9507" x="5929313" y="5819775"/>
          <p14:tracePt t="9513" x="5943600" y="5819775"/>
          <p14:tracePt t="9523" x="6008688" y="5819775"/>
          <p14:tracePt t="9529" x="6030913" y="5819775"/>
          <p14:tracePt t="9539" x="6073775" y="5819775"/>
          <p14:tracePt t="9545" x="6110288" y="5819775"/>
          <p14:tracePt t="9556" x="6161088" y="5819775"/>
          <p14:tracePt t="9562" x="6183313" y="5819775"/>
          <p14:tracePt t="9574" x="6211888" y="5819775"/>
          <p14:tracePt t="9579" x="6248400" y="5819775"/>
          <p14:tracePt t="9590" x="6276975" y="5819775"/>
          <p14:tracePt t="9595" x="6299200" y="5819775"/>
          <p14:tracePt t="9607" x="6327775" y="5819775"/>
          <p14:tracePt t="9612" x="6350000" y="5819775"/>
          <p14:tracePt t="9624" x="6364288" y="5819775"/>
          <p14:tracePt t="9629" x="6378575" y="5819775"/>
          <p14:tracePt t="9644" x="6386513" y="5819775"/>
          <p14:tracePt t="9819" x="6378575" y="5819775"/>
          <p14:tracePt t="9828" x="6364288" y="5819775"/>
          <p14:tracePt t="9836" x="6350000" y="5819775"/>
          <p14:tracePt t="9845" x="6313488" y="5805488"/>
          <p14:tracePt t="9853" x="6284913" y="5791200"/>
          <p14:tracePt t="9861" x="6262688" y="5791200"/>
          <p14:tracePt t="9869" x="6248400" y="5776913"/>
          <p14:tracePt t="9877" x="6197600" y="5768975"/>
          <p14:tracePt t="9885" x="6183313" y="5754688"/>
          <p14:tracePt t="9894" x="6124575" y="5740400"/>
          <p14:tracePt t="9901" x="6081713" y="5726113"/>
          <p14:tracePt t="9910" x="6045200" y="5726113"/>
          <p14:tracePt t="9917" x="5994400" y="5726113"/>
          <p14:tracePt t="9925" x="5943600" y="5718175"/>
          <p14:tracePt t="9934" x="5878513" y="5718175"/>
          <p14:tracePt t="9942" x="5827713" y="5703888"/>
          <p14:tracePt t="9949" x="5776913" y="5703888"/>
          <p14:tracePt t="9959" x="5718175" y="5689600"/>
          <p14:tracePt t="9966" x="5667375" y="5675313"/>
          <p14:tracePt t="9976" x="5616575" y="5675313"/>
          <p14:tracePt t="9981" x="5565775" y="5667375"/>
          <p14:tracePt t="9991" x="5514975" y="5667375"/>
          <p14:tracePt t="9998" x="5472113" y="5653088"/>
          <p14:tracePt t="10008" x="5435600" y="5653088"/>
          <p14:tracePt t="10015" x="5413375" y="5653088"/>
          <p14:tracePt t="10024" x="5370513" y="5653088"/>
          <p14:tracePt t="10030" x="5348288" y="5638800"/>
          <p14:tracePt t="10041" x="5311775" y="5638800"/>
          <p14:tracePt t="10046" x="5283200" y="5638800"/>
          <p14:tracePt t="10058" x="5246688" y="5638800"/>
          <p14:tracePt t="10062" x="5232400" y="5638800"/>
          <p14:tracePt t="10073" x="5195888" y="5638800"/>
          <p14:tracePt t="10079" x="5167313" y="5638800"/>
          <p14:tracePt t="10091" x="5130800" y="5638800"/>
          <p14:tracePt t="10096" x="5108575" y="5653088"/>
          <p14:tracePt t="10107" x="5080000" y="5667375"/>
          <p14:tracePt t="10113" x="5057775" y="5667375"/>
          <p14:tracePt t="10124" x="5029200" y="5675313"/>
          <p14:tracePt t="10130" x="4992688" y="5689600"/>
          <p14:tracePt t="10141" x="4978400" y="5703888"/>
          <p14:tracePt t="10147" x="4956175" y="5703888"/>
          <p14:tracePt t="10158" x="4927600" y="5718175"/>
          <p14:tracePt t="10164" x="4905375" y="5726113"/>
          <p14:tracePt t="10174" x="4891088" y="5740400"/>
          <p14:tracePt t="10180" x="4862513" y="5740400"/>
          <p14:tracePt t="10191" x="4854575" y="5754688"/>
          <p14:tracePt t="10196" x="4840288" y="5768975"/>
          <p14:tracePt t="10207" x="4826000" y="5776913"/>
          <p14:tracePt t="10209" x="4811713" y="5776913"/>
          <p14:tracePt t="10216" x="4803775" y="5791200"/>
          <p14:tracePt t="10226" x="4789488" y="5805488"/>
          <p14:tracePt t="10232" x="4775200" y="5819775"/>
          <p14:tracePt t="10242" x="4760913" y="5819775"/>
          <p14:tracePt t="10249" x="4760913" y="5827713"/>
          <p14:tracePt t="10259" x="4752975" y="5842000"/>
          <p14:tracePt t="10264" x="4752975" y="5856288"/>
          <p14:tracePt t="10275" x="4738688" y="5870575"/>
          <p14:tracePt t="10280" x="4738688" y="5892800"/>
          <p14:tracePt t="10290" x="4724400" y="5892800"/>
          <p14:tracePt t="10296" x="4724400" y="5907088"/>
          <p14:tracePt t="10307" x="4710113" y="5929313"/>
          <p14:tracePt t="10313" x="4710113" y="5943600"/>
          <p14:tracePt t="10324" x="4710113" y="5957888"/>
          <p14:tracePt t="10329" x="4702175" y="5972175"/>
          <p14:tracePt t="10340" x="4702175" y="5980113"/>
          <p14:tracePt t="10353" x="4702175" y="5994400"/>
          <p14:tracePt t="10361" x="4702175" y="6008688"/>
          <p14:tracePt t="10384" x="4702175" y="6022975"/>
          <p14:tracePt t="10393" x="4702175" y="6030913"/>
          <p14:tracePt t="10409" x="4702175" y="6045200"/>
          <p14:tracePt t="10425" x="4710113" y="6059488"/>
          <p14:tracePt t="10441" x="4724400" y="6073775"/>
          <p14:tracePt t="10450" x="4738688" y="6073775"/>
          <p14:tracePt t="10458" x="4738688" y="6081713"/>
          <p14:tracePt t="10466" x="4752975" y="6081713"/>
          <p14:tracePt t="10475" x="4760913" y="6096000"/>
          <p14:tracePt t="10483" x="4775200" y="6096000"/>
          <p14:tracePt t="10492" x="4789488" y="6096000"/>
          <p14:tracePt t="10499" x="4803775" y="6110288"/>
          <p14:tracePt t="10509" x="4811713" y="6110288"/>
          <p14:tracePt t="10515" x="4826000" y="6110288"/>
          <p14:tracePt t="10526" x="4840288" y="6110288"/>
          <p14:tracePt t="10531" x="4854575" y="6110288"/>
          <p14:tracePt t="10542" x="4862513" y="6110288"/>
          <p14:tracePt t="10547" x="4876800" y="6110288"/>
          <p14:tracePt t="10558" x="4891088" y="6110288"/>
          <p14:tracePt t="10563" x="4913313" y="6110288"/>
          <p14:tracePt t="10574" x="4927600" y="6110288"/>
          <p14:tracePt t="10579" x="4941888" y="6110288"/>
          <p14:tracePt t="10588" x="4964113" y="6110288"/>
          <p14:tracePt t="10596" x="4978400" y="6096000"/>
          <p14:tracePt t="10605" x="4992688" y="6096000"/>
          <p14:tracePt t="10612" x="5014913" y="6096000"/>
          <p14:tracePt t="10620" x="5029200" y="6081713"/>
          <p14:tracePt t="10628" x="5043488" y="6081713"/>
          <p14:tracePt t="10636" x="5057775" y="6081713"/>
          <p14:tracePt t="10644" x="5065713" y="6081713"/>
          <p14:tracePt t="10652" x="5080000" y="6081713"/>
          <p14:tracePt t="10660" x="5094288" y="6073775"/>
          <p14:tracePt t="10668" x="5108575" y="6073775"/>
          <p14:tracePt t="10684" x="5116513" y="6073775"/>
          <p14:tracePt t="10692" x="5130800" y="6073775"/>
          <p14:tracePt t="10701" x="5145088" y="6073775"/>
          <p14:tracePt t="10716" x="5159375" y="6073775"/>
          <p14:tracePt t="10725" x="5167313" y="6073775"/>
          <p14:tracePt t="10733" x="5195888" y="6073775"/>
          <p14:tracePt t="10744" x="5210175" y="6073775"/>
          <p14:tracePt t="10749" x="5218113" y="6073775"/>
          <p14:tracePt t="10761" x="5232400" y="6073775"/>
          <p14:tracePt t="10765" x="5260975" y="6073775"/>
          <p14:tracePt t="10778" x="5268913" y="6073775"/>
          <p14:tracePt t="10782" x="5297488" y="6073775"/>
          <p14:tracePt t="10795" x="5319713" y="6073775"/>
          <p14:tracePt t="10798" x="5348288" y="6073775"/>
          <p14:tracePt t="10812" x="5362575" y="6073775"/>
          <p14:tracePt t="10815" x="5384800" y="6073775"/>
          <p14:tracePt t="10828" x="5413375" y="6073775"/>
          <p14:tracePt t="10832" x="5435600" y="6073775"/>
          <p14:tracePt t="10839" x="5464175" y="6073775"/>
          <p14:tracePt t="10847" x="5486400" y="6073775"/>
          <p14:tracePt t="10859" x="5537200" y="6073775"/>
          <p14:tracePt t="10866" x="5551488" y="6073775"/>
          <p14:tracePt t="10870" x="5573713" y="6059488"/>
          <p14:tracePt t="10878" x="5616575" y="6059488"/>
          <p14:tracePt t="10886" x="5653088" y="6059488"/>
          <p14:tracePt t="10895" x="5675313" y="6045200"/>
          <p14:tracePt t="10903" x="5718175" y="6045200"/>
          <p14:tracePt t="10910" x="5740400" y="6045200"/>
          <p14:tracePt t="10919" x="5768975" y="6045200"/>
          <p14:tracePt t="10927" x="5791200" y="6030913"/>
          <p14:tracePt t="10936" x="5827713" y="6030913"/>
          <p14:tracePt t="10943" x="5842000" y="6030913"/>
          <p14:tracePt t="10951" x="5870575" y="6030913"/>
          <p14:tracePt t="10959" x="5892800" y="6030913"/>
          <p14:tracePt t="10967" x="5907088" y="6030913"/>
          <p14:tracePt t="10976" x="5929313" y="6030913"/>
          <p14:tracePt t="10983" x="5943600" y="6030913"/>
          <p14:tracePt t="10992" x="5972175" y="6030913"/>
          <p14:tracePt t="10999" x="5980113" y="6030913"/>
          <p14:tracePt t="11015" x="6008688" y="6030913"/>
          <p14:tracePt t="11024" x="6022975" y="6030913"/>
          <p14:tracePt t="11031" x="6030913" y="6030913"/>
          <p14:tracePt t="11040" x="6045200" y="6022975"/>
          <p14:tracePt t="11056" x="6059488" y="6022975"/>
          <p14:tracePt t="11063" x="6073775" y="6022975"/>
          <p14:tracePt t="11072" x="6081713" y="6022975"/>
          <p14:tracePt t="11088" x="6096000" y="6022975"/>
          <p14:tracePt t="11104" x="6110288" y="6022975"/>
          <p14:tracePt t="11120" x="6124575" y="6022975"/>
          <p14:tracePt t="11129" x="6132513" y="6022975"/>
          <p14:tracePt t="11136" x="6146800" y="6022975"/>
          <p14:tracePt t="11152" x="6161088" y="6022975"/>
          <p14:tracePt t="11161" x="6183313" y="6022975"/>
          <p14:tracePt t="11169" x="6197600" y="6022975"/>
          <p14:tracePt t="11178" x="6211888" y="6022975"/>
          <p14:tracePt t="11185" x="6226175" y="6022975"/>
          <p14:tracePt t="11194" x="6234113" y="6022975"/>
          <p14:tracePt t="11208" x="6248400" y="6022975"/>
          <p14:tracePt t="11217" x="6262688" y="6022975"/>
          <p14:tracePt t="11226" x="6276975" y="6022975"/>
          <p14:tracePt t="11233" x="6284913" y="6022975"/>
          <p14:tracePt t="11242" x="6299200" y="6022975"/>
          <p14:tracePt t="11250" x="6313488" y="6022975"/>
          <p14:tracePt t="11258" x="6327775" y="6022975"/>
          <p14:tracePt t="11266" x="6335713" y="6022975"/>
          <p14:tracePt t="11274" x="6350000" y="6022975"/>
          <p14:tracePt t="11290" x="6378575" y="6022975"/>
          <p14:tracePt t="11298" x="6386513" y="6022975"/>
          <p14:tracePt t="11307" x="6400800" y="6022975"/>
          <p14:tracePt t="11314" x="6415088" y="6030913"/>
          <p14:tracePt t="11323" x="6429375" y="6030913"/>
          <p14:tracePt t="11331" x="6437313" y="6030913"/>
          <p14:tracePt t="11339" x="6451600" y="6030913"/>
          <p14:tracePt t="11346" x="6480175" y="6030913"/>
          <p14:tracePt t="11355" x="6488113" y="6030913"/>
          <p14:tracePt t="11362" x="6502400" y="6030913"/>
          <p14:tracePt t="11378" x="6516688" y="6030913"/>
          <p14:tracePt t="11386" x="6530975" y="6030913"/>
          <p14:tracePt t="11395" x="6538913" y="6030913"/>
          <p14:tracePt t="11410" x="6553200" y="6030913"/>
          <p14:tracePt t="11419" x="6567488" y="6030913"/>
          <p14:tracePt t="11427" x="6581775" y="6030913"/>
          <p14:tracePt t="11442" x="6589713" y="6030913"/>
          <p14:tracePt t="11451" x="6604000" y="6030913"/>
          <p14:tracePt t="11460" x="6618288" y="6030913"/>
          <p14:tracePt t="11467" x="6632575" y="6030913"/>
          <p14:tracePt t="11476" x="6640513" y="6030913"/>
          <p14:tracePt t="11491" x="6654800" y="6030913"/>
          <p14:tracePt t="11500" x="6669088" y="6030913"/>
          <p14:tracePt t="11508" x="6683375" y="6030913"/>
          <p14:tracePt t="11524" x="6691313" y="6030913"/>
          <p14:tracePt t="11532" x="6705600" y="6030913"/>
          <p14:tracePt t="11565" x="6719888" y="6030913"/>
          <p14:tracePt t="12821" x="6691313" y="6030913"/>
          <p14:tracePt t="12829" x="6683375" y="6030913"/>
          <p14:tracePt t="12837" x="6669088" y="6030913"/>
          <p14:tracePt t="12845" x="6632575" y="6030913"/>
          <p14:tracePt t="12854" x="6589713" y="6045200"/>
          <p14:tracePt t="12862" x="6567488" y="6045200"/>
          <p14:tracePt t="12870" x="6530975" y="6059488"/>
          <p14:tracePt t="12878" x="6480175" y="6073775"/>
          <p14:tracePt t="12886" x="6429375" y="6081713"/>
          <p14:tracePt t="12894" x="6386513" y="6081713"/>
          <p14:tracePt t="12901" x="6327775" y="6096000"/>
          <p14:tracePt t="12909" x="6262688" y="6096000"/>
          <p14:tracePt t="12917" x="6197600" y="6110288"/>
          <p14:tracePt t="12926" x="6124575" y="6110288"/>
          <p14:tracePt t="12935" x="6030913" y="6124575"/>
          <p14:tracePt t="12943" x="5929313" y="6124575"/>
          <p14:tracePt t="12950" x="5842000" y="6124575"/>
          <p14:tracePt t="12959" x="5754688" y="6124575"/>
          <p14:tracePt t="12966" x="5667375" y="6124575"/>
          <p14:tracePt t="12975" x="5573713" y="6124575"/>
          <p14:tracePt t="12982" x="5500688" y="6124575"/>
          <p14:tracePt t="12992" x="5435600" y="6124575"/>
          <p14:tracePt t="12999" x="5370513" y="6124575"/>
          <p14:tracePt t="13008" x="5319713" y="6110288"/>
          <p14:tracePt t="13015" x="5260975" y="6096000"/>
          <p14:tracePt t="13024" x="5218113" y="6096000"/>
          <p14:tracePt t="13031" x="5167313" y="6081713"/>
          <p14:tracePt t="13040" x="5145088" y="6081713"/>
          <p14:tracePt t="13047" x="5108575" y="6081713"/>
          <p14:tracePt t="13057" x="5065713" y="6073775"/>
          <p14:tracePt t="13063" x="5043488" y="6073775"/>
          <p14:tracePt t="13073" x="5014913" y="6059488"/>
          <p14:tracePt t="13079" x="4956175" y="6059488"/>
          <p14:tracePt t="13090" x="4941888" y="6059488"/>
          <p14:tracePt t="13095" x="4913313" y="6045200"/>
          <p14:tracePt t="13107" x="4876800" y="6045200"/>
          <p14:tracePt t="13112" x="4854575" y="6045200"/>
          <p14:tracePt t="13123" x="4826000" y="6045200"/>
          <p14:tracePt t="13129" x="4803775" y="6045200"/>
          <p14:tracePt t="13139" x="4789488" y="6045200"/>
          <p14:tracePt t="13144" x="4760913" y="6059488"/>
          <p14:tracePt t="13157" x="4752975" y="6059488"/>
          <p14:tracePt t="13162" x="4738688" y="6073775"/>
          <p14:tracePt t="13174" x="4724400" y="6081713"/>
          <p14:tracePt t="13179" x="4724400" y="6096000"/>
          <p14:tracePt t="13189" x="4710113" y="6110288"/>
          <p14:tracePt t="13194" x="4710113" y="6132513"/>
          <p14:tracePt t="13207" x="4710113" y="6146800"/>
          <p14:tracePt t="13212" x="4710113" y="6161088"/>
          <p14:tracePt t="13222" x="4710113" y="6183313"/>
          <p14:tracePt t="13227" x="4710113" y="6226175"/>
          <p14:tracePt t="13239" x="4710113" y="6234113"/>
          <p14:tracePt t="13244" x="4710113" y="6262688"/>
          <p14:tracePt t="13256" x="4710113" y="6284913"/>
          <p14:tracePt t="13261" x="4724400" y="6313488"/>
          <p14:tracePt t="13273" x="4724400" y="6327775"/>
          <p14:tracePt t="13275" x="4724400" y="6335713"/>
          <p14:tracePt t="13282" x="4738688" y="6350000"/>
          <p14:tracePt t="13291" x="4738688" y="6364288"/>
          <p14:tracePt t="13298" x="4760913" y="6364288"/>
          <p14:tracePt t="13307" x="4775200" y="6378575"/>
          <p14:tracePt t="13314" x="4789488" y="6378575"/>
          <p14:tracePt t="13324" x="4803775" y="6378575"/>
          <p14:tracePt t="13329" x="4826000" y="6378575"/>
          <p14:tracePt t="13340" x="4854575" y="6378575"/>
          <p14:tracePt t="13345" x="4876800" y="6378575"/>
          <p14:tracePt t="13356" x="4891088" y="6378575"/>
          <p14:tracePt t="13362" x="4905375" y="6378575"/>
          <p14:tracePt t="13372" x="4927600" y="6378575"/>
          <p14:tracePt t="13378" x="4941888" y="6378575"/>
          <p14:tracePt t="13390" x="4956175" y="6378575"/>
          <p14:tracePt t="13395" x="4964113" y="6378575"/>
          <p14:tracePt t="13406" x="4992688" y="6364288"/>
          <p14:tracePt t="13412" x="5006975" y="6364288"/>
          <p14:tracePt t="13423" x="5014913" y="6364288"/>
          <p14:tracePt t="13428" x="5029200" y="6364288"/>
          <p14:tracePt t="13440" x="5043488" y="6350000"/>
          <p14:tracePt t="13445" x="5057775" y="6350000"/>
          <p14:tracePt t="13457" x="5080000" y="6350000"/>
          <p14:tracePt t="13467" x="5094288" y="6350000"/>
          <p14:tracePt t="13476" x="5108575" y="6350000"/>
          <p14:tracePt t="13483" x="5116513" y="6350000"/>
          <p14:tracePt t="13516" x="5130800" y="6350000"/>
          <p14:tracePt t="14000" x="5145088" y="6350000"/>
          <p14:tracePt t="14009" x="5167313" y="6350000"/>
          <p14:tracePt t="14017" x="5195888" y="6335713"/>
          <p14:tracePt t="14025" x="5210175" y="6335713"/>
          <p14:tracePt t="14033" x="5246688" y="6335713"/>
          <p14:tracePt t="14041" x="5268913" y="6335713"/>
          <p14:tracePt t="14049" x="5311775" y="6327775"/>
          <p14:tracePt t="14057" x="5348288" y="6327775"/>
          <p14:tracePt t="14065" x="5384800" y="6313488"/>
          <p14:tracePt t="14074" x="5413375" y="6313488"/>
          <p14:tracePt t="14081" x="5449888" y="6313488"/>
          <p14:tracePt t="14090" x="5486400" y="6313488"/>
          <p14:tracePt t="14097" x="5514975" y="6313488"/>
          <p14:tracePt t="14106" x="5537200" y="6313488"/>
          <p14:tracePt t="14113" x="5573713" y="6313488"/>
          <p14:tracePt t="14122" x="5602288" y="6313488"/>
          <p14:tracePt t="14130" x="5638800" y="6313488"/>
          <p14:tracePt t="14137" x="5667375" y="6313488"/>
          <p14:tracePt t="14145" x="5703888" y="6313488"/>
          <p14:tracePt t="14153" x="5718175" y="6313488"/>
          <p14:tracePt t="14161" x="5754688" y="6313488"/>
          <p14:tracePt t="14169" x="5776913" y="6313488"/>
          <p14:tracePt t="14177" x="5791200" y="6313488"/>
          <p14:tracePt t="14186" x="5819775" y="6327775"/>
          <p14:tracePt t="14194" x="5827713" y="6327775"/>
          <p14:tracePt t="14202" x="5842000" y="6327775"/>
          <p14:tracePt t="14210" x="5856288" y="6335713"/>
          <p14:tracePt t="14225" x="5870575" y="6335713"/>
          <p14:tracePt t="14242" x="5878513" y="6335713"/>
          <p14:tracePt t="14275" x="5892800" y="6335713"/>
          <p14:tracePt t="14283" x="5892800" y="6350000"/>
          <p14:tracePt t="14299" x="5907088" y="6350000"/>
          <p14:tracePt t="14323" x="5921375" y="6350000"/>
          <p14:tracePt t="14348" x="5929313" y="6350000"/>
          <p14:tracePt t="14363" x="5943600" y="6350000"/>
          <p14:tracePt t="14372" x="5957888" y="6350000"/>
          <p14:tracePt t="14396" x="5972175" y="6350000"/>
          <p14:tracePt t="14428" x="5980113" y="6335713"/>
          <p14:tracePt t="14436" x="5980113" y="6327775"/>
          <p14:tracePt t="14452" x="5994400" y="6313488"/>
          <p14:tracePt t="14461" x="6008688" y="6313488"/>
          <p14:tracePt t="14469" x="6008688" y="6299200"/>
          <p14:tracePt t="14478" x="6030913" y="6299200"/>
          <p14:tracePt t="14485" x="6045200" y="6284913"/>
          <p14:tracePt t="14493" x="6059488" y="6284913"/>
          <p14:tracePt t="14501" x="6073775" y="6284913"/>
          <p14:tracePt t="14509" x="6096000" y="6284913"/>
          <p14:tracePt t="14517" x="6110288" y="6284913"/>
          <p14:tracePt t="14525" x="6124575" y="6284913"/>
          <p14:tracePt t="14533" x="6132513" y="6284913"/>
          <p14:tracePt t="14541" x="6146800" y="6284913"/>
          <p14:tracePt t="14549" x="6161088" y="6284913"/>
          <p14:tracePt t="14558" x="6175375" y="6284913"/>
          <p14:tracePt t="14566" x="6183313" y="6284913"/>
          <p14:tracePt t="14574" x="6211888" y="6284913"/>
          <p14:tracePt t="14582" x="6226175" y="6284913"/>
          <p14:tracePt t="14597" x="6248400" y="6284913"/>
          <p14:tracePt t="14607" x="6262688" y="6284913"/>
          <p14:tracePt t="14614" x="6276975" y="6284913"/>
          <p14:tracePt t="14623" x="6284913" y="6284913"/>
          <p14:tracePt t="14630" x="6299200" y="6284913"/>
          <p14:tracePt t="14639" x="6313488" y="6284913"/>
          <p14:tracePt t="14647" x="6313488" y="6299200"/>
          <p14:tracePt t="14654" x="6327775" y="6299200"/>
          <p14:tracePt t="14662" x="6335713" y="6299200"/>
          <p14:tracePt t="14687" x="6350000" y="6299200"/>
          <p14:tracePt t="14719" x="6350000" y="6313488"/>
          <p14:tracePt t="16076" x="6327775" y="6313488"/>
          <p14:tracePt t="16084" x="6284913" y="6313488"/>
          <p14:tracePt t="16093" x="6262688" y="6313488"/>
          <p14:tracePt t="16100" x="6234113" y="6327775"/>
          <p14:tracePt t="16109" x="6211888" y="6327775"/>
          <p14:tracePt t="16117" x="6175375" y="6335713"/>
          <p14:tracePt t="16125" x="6146800" y="6335713"/>
          <p14:tracePt t="16133" x="6124575" y="6335713"/>
          <p14:tracePt t="16141" x="6096000" y="6335713"/>
          <p14:tracePt t="16149" x="6073775" y="6335713"/>
          <p14:tracePt t="16158" x="6059488" y="6335713"/>
          <p14:tracePt t="16165" x="6045200" y="6335713"/>
          <p14:tracePt t="16174" x="6030913" y="6335713"/>
          <p14:tracePt t="16181" x="6008688" y="6335713"/>
          <p14:tracePt t="16190" x="5994400" y="6335713"/>
          <p14:tracePt t="16198" x="5972175" y="6335713"/>
          <p14:tracePt t="16206" x="5957888" y="6350000"/>
          <p14:tracePt t="16214" x="5929313" y="6350000"/>
          <p14:tracePt t="16223" x="5907088" y="6350000"/>
          <p14:tracePt t="16230" x="5878513" y="6364288"/>
          <p14:tracePt t="16239" x="5856288" y="6364288"/>
          <p14:tracePt t="16246" x="5827713" y="6378575"/>
          <p14:tracePt t="16254" x="5805488" y="6378575"/>
          <p14:tracePt t="16262" x="5776913" y="6386513"/>
          <p14:tracePt t="16270" x="5754688" y="6386513"/>
          <p14:tracePt t="16278" x="5726113" y="6400800"/>
          <p14:tracePt t="16286" x="5689600" y="6415088"/>
          <p14:tracePt t="16294" x="5667375" y="6429375"/>
          <p14:tracePt t="16303" x="5653088" y="6429375"/>
          <p14:tracePt t="16310" x="5624513" y="6437313"/>
          <p14:tracePt t="16319" x="5573713" y="6451600"/>
          <p14:tracePt t="16327" x="5565775" y="6465888"/>
          <p14:tracePt t="16335" x="5522913" y="6480175"/>
          <p14:tracePt t="16343" x="5500688" y="6502400"/>
          <p14:tracePt t="16351" x="5472113" y="6516688"/>
          <p14:tracePt t="16359" x="5464175" y="6530975"/>
          <p14:tracePt t="16367" x="5413375" y="6553200"/>
          <p14:tracePt t="16376" x="5384800" y="6567488"/>
          <p14:tracePt t="16383" x="5362575" y="6581775"/>
          <p14:tracePt t="16392" x="5334000" y="6604000"/>
          <p14:tracePt t="16400" x="5311775" y="6618288"/>
          <p14:tracePt t="16408" x="5297488" y="6632575"/>
          <p14:tracePt t="16416" x="5283200" y="6640513"/>
          <p14:tracePt t="16425" x="5268913" y="6640513"/>
          <p14:tracePt t="16432" x="5260975" y="6654800"/>
          <p14:tracePt t="16442" x="5246688" y="6654800"/>
          <p14:tracePt t="16448" x="5246688" y="6669088"/>
          <p14:tracePt t="16464" x="5232400" y="6669088"/>
          <p14:tracePt t="16479" x="5232400" y="6683375"/>
          <p14:tracePt t="16610" x="5246688" y="6669088"/>
          <p14:tracePt t="16618" x="5260975" y="6669088"/>
          <p14:tracePt t="16626" x="5268913" y="6654800"/>
          <p14:tracePt t="16634" x="5283200" y="6632575"/>
          <p14:tracePt t="16643" x="5297488" y="6632575"/>
          <p14:tracePt t="16650" x="5311775" y="6604000"/>
          <p14:tracePt t="16659" x="5319713" y="6604000"/>
          <p14:tracePt t="16667" x="5334000" y="6589713"/>
          <p14:tracePt t="16676" x="5348288" y="6581775"/>
          <p14:tracePt t="16683" x="5362575" y="6567488"/>
          <p14:tracePt t="16692" x="5370513" y="6553200"/>
          <p14:tracePt t="16699" x="5384800" y="6538913"/>
          <p14:tracePt t="16708" x="5399088" y="6538913"/>
          <p14:tracePt t="16715" x="5413375" y="6530975"/>
          <p14:tracePt t="16730" x="5421313" y="6516688"/>
          <p14:tracePt t="16739" x="5435600" y="6516688"/>
          <p14:tracePt t="16747" x="5435600" y="6502400"/>
          <p14:tracePt t="16756" x="5449888" y="6502400"/>
          <p14:tracePt t="16763" x="5464175" y="6488113"/>
          <p14:tracePt t="16772" x="5472113" y="6488113"/>
          <p14:tracePt t="16779" x="5486400" y="6488113"/>
          <p14:tracePt t="16787" x="5500688" y="6488113"/>
          <p14:tracePt t="16795" x="5514975" y="6488113"/>
          <p14:tracePt t="16803" x="5522913" y="6480175"/>
          <p14:tracePt t="16811" x="5537200" y="6480175"/>
          <p14:tracePt t="16819" x="5551488" y="6480175"/>
          <p14:tracePt t="16827" x="5573713" y="6480175"/>
          <p14:tracePt t="16835" x="5588000" y="6480175"/>
          <p14:tracePt t="16844" x="5602288" y="6480175"/>
          <p14:tracePt t="16852" x="5624513" y="6480175"/>
          <p14:tracePt t="16861" x="5638800" y="6480175"/>
          <p14:tracePt t="16869" x="5653088" y="6480175"/>
          <p14:tracePt t="16877" x="5667375" y="6480175"/>
          <p14:tracePt t="16884" x="5675313" y="6480175"/>
          <p14:tracePt t="16900" x="5689600" y="6480175"/>
          <p14:tracePt t="16908" x="5703888" y="6480175"/>
          <p14:tracePt t="16924" x="5718175" y="6480175"/>
          <p14:tracePt t="16932" x="5718175" y="6488113"/>
          <p14:tracePt t="16941" x="5726113" y="6488113"/>
          <p14:tracePt t="16949" x="5726113" y="6502400"/>
          <p14:tracePt t="16957" x="5740400" y="6502400"/>
          <p14:tracePt t="16965" x="5740400" y="6516688"/>
          <p14:tracePt t="16974" x="5754688" y="6530975"/>
          <p14:tracePt t="16982" x="5754688" y="6538913"/>
          <p14:tracePt t="16996" x="5768975" y="6553200"/>
          <p14:tracePt t="17006" x="5768975" y="6567488"/>
          <p14:tracePt t="17014" x="5776913" y="6581775"/>
          <p14:tracePt t="17029" x="5791200" y="6589713"/>
          <p14:tracePt t="17037" x="5791200" y="6604000"/>
          <p14:tracePt t="17046" x="5805488" y="6604000"/>
          <p14:tracePt t="17054" x="5819775" y="6618288"/>
          <p14:tracePt t="17062" x="5827713" y="6618288"/>
          <p14:tracePt t="17070" x="5842000" y="6632575"/>
          <p14:tracePt t="17085" x="5856288" y="6632575"/>
          <p14:tracePt t="17094" x="5856288" y="6640513"/>
          <p14:tracePt t="17109" x="5870575" y="6640513"/>
          <p14:tracePt t="17222" x="5878513" y="6640513"/>
          <p14:tracePt t="17279" x="5892800" y="6632575"/>
          <p14:tracePt t="17287" x="5907088" y="6618288"/>
          <p14:tracePt t="17296" x="5921375" y="6618288"/>
          <p14:tracePt t="17304" x="5929313" y="6604000"/>
          <p14:tracePt t="17313" x="5943600" y="6589713"/>
          <p14:tracePt t="17321" x="5972175" y="6581775"/>
          <p14:tracePt t="17329" x="5980113" y="6567488"/>
          <p14:tracePt t="17337" x="5994400" y="6567488"/>
          <p14:tracePt t="17345" x="6022975" y="6553200"/>
          <p14:tracePt t="17353" x="6030913" y="6553200"/>
          <p14:tracePt t="17361" x="6045200" y="6553200"/>
          <p14:tracePt t="17369" x="6059488" y="6553200"/>
          <p14:tracePt t="17384" x="6073775" y="6553200"/>
          <p14:tracePt t="17393" x="6081713" y="6538913"/>
          <p14:tracePt t="17401" x="6096000" y="6538913"/>
          <p14:tracePt t="17416" x="6124575" y="6538913"/>
          <p14:tracePt t="17433" x="6146800" y="6538913"/>
          <p14:tracePt t="17441" x="6161088" y="6538913"/>
          <p14:tracePt t="17449" x="6183313" y="6538913"/>
          <p14:tracePt t="17458" x="6197600" y="6538913"/>
          <p14:tracePt t="17466" x="6226175" y="6538913"/>
          <p14:tracePt t="17475" x="6234113" y="6538913"/>
          <p14:tracePt t="17483" x="6248400" y="6538913"/>
          <p14:tracePt t="17492" x="6276975" y="6538913"/>
          <p14:tracePt t="17498" x="6284913" y="6538913"/>
          <p14:tracePt t="17509" x="6299200" y="6538913"/>
          <p14:tracePt t="17515" x="6327775" y="6538913"/>
          <p14:tracePt t="17529" x="6350000" y="6538913"/>
          <p14:tracePt t="17539" x="6364288" y="6538913"/>
          <p14:tracePt t="17547" x="6378575" y="6538913"/>
          <p14:tracePt t="17556" x="6386513" y="6538913"/>
          <p14:tracePt t="17570" x="6400800" y="6538913"/>
          <p14:tracePt t="17578" x="6415088" y="6538913"/>
          <p14:tracePt t="17586" x="6429375" y="6538913"/>
          <p14:tracePt t="17602" x="6437313" y="6538913"/>
          <p14:tracePt t="17611" x="6451600" y="6538913"/>
          <p14:tracePt t="17626" x="6465888" y="6538913"/>
          <p14:tracePt t="17635" x="6480175" y="6538913"/>
          <p14:tracePt t="17643" x="6488113" y="6538913"/>
          <p14:tracePt t="17659" x="6502400" y="6538913"/>
          <p14:tracePt t="17667" x="6530975" y="6538913"/>
          <p14:tracePt t="17676" x="6538913" y="6538913"/>
          <p14:tracePt t="17691" x="6553200" y="6553200"/>
          <p14:tracePt t="17700" x="6567488" y="6553200"/>
          <p14:tracePt t="17708" x="6589713" y="6553200"/>
          <p14:tracePt t="17716" x="6604000" y="6567488"/>
          <p14:tracePt t="17731" x="6618288" y="6567488"/>
          <p14:tracePt t="17740" x="6632575" y="6581775"/>
          <p14:tracePt t="17756" x="6640513" y="6581775"/>
          <p14:tracePt t="17772" x="6654800" y="6589713"/>
          <p14:tracePt t="17796" x="6654800" y="6604000"/>
          <p14:tracePt t="17806" x="6669088" y="6604000"/>
          <p14:tracePt t="17828" x="6669088" y="6618288"/>
          <p14:tracePt t="19124" x="6632575" y="6618288"/>
          <p14:tracePt t="19133" x="6604000" y="6618288"/>
          <p14:tracePt t="19142" x="6567488" y="6604000"/>
          <p14:tracePt t="19150" x="6516688" y="6589713"/>
          <p14:tracePt t="19160" x="6465888" y="6581775"/>
          <p14:tracePt t="19165" x="6415088" y="6567488"/>
          <p14:tracePt t="19177" x="6299200" y="6516688"/>
          <p14:tracePt t="19182" x="6211888" y="6465888"/>
          <p14:tracePt t="19194" x="6132513" y="6400800"/>
          <p14:tracePt t="19198" x="6030913" y="6335713"/>
          <p14:tracePt t="19211" x="5921375" y="6248400"/>
          <p14:tracePt t="19215" x="5805488" y="6124575"/>
          <p14:tracePt t="19228" x="5588000" y="5921375"/>
          <p14:tracePt t="19232" x="5435600" y="5726113"/>
          <p14:tracePt t="19244" x="5283200" y="5522913"/>
          <p14:tracePt t="19249" x="5116513" y="5268913"/>
          <p14:tracePt t="19261" x="4956175" y="5029200"/>
          <p14:tracePt t="19265" x="4775200" y="4760913"/>
          <p14:tracePt t="19272" x="4687888" y="4651375"/>
          <p14:tracePt t="19280" x="4521200" y="4419600"/>
          <p14:tracePt t="19287" x="4383088" y="4202113"/>
          <p14:tracePt t="19296" x="4252913" y="4049713"/>
          <p14:tracePt t="19303" x="4129088" y="3889375"/>
          <p14:tracePt t="19311" x="4078288" y="3838575"/>
          <p14:tracePt t="19319" x="3976688" y="3722688"/>
          <p14:tracePt t="19327" x="3911600" y="3635375"/>
          <p14:tracePt t="19336" x="3846513" y="3556000"/>
          <p14:tracePt t="19344" x="3838575" y="3533775"/>
          <p14:tracePt t="19353" x="3795713" y="3482975"/>
          <p14:tracePt t="19361" x="3787775" y="3432175"/>
          <p14:tracePt t="19368" x="3773488" y="3389313"/>
          <p14:tracePt t="19377" x="3759200" y="3367088"/>
          <p14:tracePt t="19385" x="3759200" y="3352800"/>
          <p14:tracePt t="19393" x="3759200" y="3338513"/>
          <p14:tracePt t="19401" x="3759200" y="3330575"/>
          <p14:tracePt t="19409" x="3759200" y="3316288"/>
          <p14:tracePt t="19779" x="3759200" y="3302000"/>
          <p14:tracePt t="19787" x="3773488" y="3279775"/>
          <p14:tracePt t="19796" x="3787775" y="3265488"/>
          <p14:tracePt t="19804" x="3810000" y="3236913"/>
          <p14:tracePt t="19813" x="3824288" y="3228975"/>
          <p14:tracePt t="19821" x="3838575" y="3200400"/>
          <p14:tracePt t="19829" x="3846513" y="3178175"/>
          <p14:tracePt t="19837" x="3875088" y="3149600"/>
          <p14:tracePt t="19844" x="3911600" y="3098800"/>
          <p14:tracePt t="19852" x="3948113" y="3062288"/>
          <p14:tracePt t="19860" x="3990975" y="3025775"/>
          <p14:tracePt t="19869" x="4027488" y="2974975"/>
          <p14:tracePt t="19877" x="4064000" y="2932113"/>
          <p14:tracePt t="19885" x="4114800" y="2895600"/>
          <p14:tracePt t="19893" x="4143375" y="2844800"/>
          <p14:tracePt t="19902" x="4165600" y="2822575"/>
          <p14:tracePt t="19910" x="4194175" y="2794000"/>
          <p14:tracePt t="19918" x="4202113" y="2757488"/>
          <p14:tracePt t="19926" x="4230688" y="2728913"/>
          <p14:tracePt t="19934" x="4230688" y="2706688"/>
          <p14:tracePt t="19942" x="4244975" y="2678113"/>
          <p14:tracePt t="19950" x="4244975" y="2655888"/>
          <p14:tracePt t="19958" x="4252913" y="2627313"/>
          <p14:tracePt t="19966" x="4252913" y="2619375"/>
          <p14:tracePt t="19975" x="4267200" y="2590800"/>
          <p14:tracePt t="19981" x="4267200" y="2568575"/>
          <p14:tracePt t="19992" x="4281488" y="2540000"/>
          <p14:tracePt t="19997" x="4281488" y="2517775"/>
          <p14:tracePt t="20007" x="4281488" y="2474913"/>
          <p14:tracePt t="20014" x="4295775" y="2438400"/>
          <p14:tracePt t="20024" x="4303713" y="2416175"/>
          <p14:tracePt t="20030" x="4318000" y="2401888"/>
          <p14:tracePt t="20040" x="4318000" y="2365375"/>
          <p14:tracePt t="20046" x="4332288" y="2322513"/>
          <p14:tracePt t="20057" x="4346575" y="2314575"/>
          <p14:tracePt t="20062" x="4346575" y="2271713"/>
          <p14:tracePt t="20073" x="4346575" y="2249488"/>
          <p14:tracePt t="20079" x="4346575" y="2220913"/>
          <p14:tracePt t="20090" x="4346575" y="2170113"/>
          <p14:tracePt t="20095" x="4354513" y="2133600"/>
          <p14:tracePt t="20107" x="4354513" y="2111375"/>
          <p14:tracePt t="20112" x="4354513" y="2082800"/>
          <p14:tracePt t="20123" x="4354513" y="2060575"/>
          <p14:tracePt t="20129" x="4368800" y="2017713"/>
          <p14:tracePt t="20140" x="4368800" y="1995488"/>
          <p14:tracePt t="20145" x="4368800" y="1966913"/>
          <p14:tracePt t="20157" x="4368800" y="1944688"/>
          <p14:tracePt t="20162" x="4368800" y="1930400"/>
          <p14:tracePt t="20174" x="4368800" y="1916113"/>
          <p14:tracePt t="20179" x="4368800" y="1908175"/>
          <p14:tracePt t="20194" x="4368800" y="1893888"/>
          <p14:tracePt t="20603" x="4354513" y="1893888"/>
          <p14:tracePt t="20611" x="4346575" y="1893888"/>
          <p14:tracePt t="20619" x="4318000" y="1908175"/>
          <p14:tracePt t="20628" x="4281488" y="1916113"/>
          <p14:tracePt t="20636" x="4244975" y="1944688"/>
          <p14:tracePt t="20645" x="4194175" y="1966913"/>
          <p14:tracePt t="20653" x="4143375" y="1981200"/>
          <p14:tracePt t="20661" x="4092575" y="2009775"/>
          <p14:tracePt t="20670" x="4027488" y="2017713"/>
          <p14:tracePt t="20676" x="3990975" y="2032000"/>
          <p14:tracePt t="20685" x="3962400" y="2032000"/>
          <p14:tracePt t="20693" x="3911600" y="2046288"/>
          <p14:tracePt t="20701" x="3846513" y="2068513"/>
          <p14:tracePt t="20709" x="3824288" y="2068513"/>
          <p14:tracePt t="20718" x="3759200" y="2082800"/>
          <p14:tracePt t="20725" x="3722688" y="2082800"/>
          <p14:tracePt t="20734" x="3686175" y="2082800"/>
          <p14:tracePt t="20742" x="3643313" y="2097088"/>
          <p14:tracePt t="20750" x="3606800" y="2097088"/>
          <p14:tracePt t="20759" x="3556000" y="2111375"/>
          <p14:tracePt t="20766" x="3505200" y="2111375"/>
          <p14:tracePt t="20775" x="3468688" y="2119313"/>
          <p14:tracePt t="20781" x="3403600" y="2133600"/>
          <p14:tracePt t="20792" x="3367088" y="2133600"/>
          <p14:tracePt t="20799" x="3302000" y="2147888"/>
          <p14:tracePt t="20808" x="3265488" y="2162175"/>
          <p14:tracePt t="20813" x="3214688" y="2162175"/>
          <p14:tracePt t="20824" x="3163888" y="2170113"/>
          <p14:tracePt t="20830" x="3149600" y="2170113"/>
          <p14:tracePt t="20840" x="3113088" y="2170113"/>
          <p14:tracePt t="20846" x="3048000" y="2170113"/>
          <p14:tracePt t="20857" x="3033713" y="2170113"/>
          <p14:tracePt t="20863" x="2997200" y="2170113"/>
          <p14:tracePt t="20873" x="2974975" y="2170113"/>
          <p14:tracePt t="20879" x="2924175" y="2170113"/>
          <p14:tracePt t="20889" x="2881313" y="2170113"/>
          <p14:tracePt t="20895" x="2859088" y="2162175"/>
          <p14:tracePt t="20906" x="2830513" y="2162175"/>
          <p14:tracePt t="20912" x="2779713" y="2147888"/>
          <p14:tracePt t="20924" x="2743200" y="2133600"/>
          <p14:tracePt t="20930" x="2720975" y="2133600"/>
          <p14:tracePt t="20940" x="2670175" y="2133600"/>
          <p14:tracePt t="20945" x="2641600" y="2119313"/>
          <p14:tracePt t="20957" x="2605088" y="2119313"/>
          <p14:tracePt t="20962" x="2568575" y="2111375"/>
          <p14:tracePt t="20973" x="2540000" y="2111375"/>
          <p14:tracePt t="20978" x="2517775" y="2097088"/>
          <p14:tracePt t="20990" x="2489200" y="2082800"/>
          <p14:tracePt t="20996" x="2452688" y="2082800"/>
          <p14:tracePt t="21007" x="2424113" y="2068513"/>
          <p14:tracePt t="21010" x="2373313" y="2060575"/>
          <p14:tracePt t="21016" x="2351088" y="2060575"/>
          <p14:tracePt t="21024" x="2322513" y="2046288"/>
          <p14:tracePt t="21033" x="2300288" y="2046288"/>
          <p14:tracePt t="21042" x="2263775" y="2032000"/>
          <p14:tracePt t="21048" x="2212975" y="2017713"/>
          <p14:tracePt t="21058" x="2184400" y="2017713"/>
          <p14:tracePt t="21064" x="2162175" y="2009775"/>
          <p14:tracePt t="21075" x="2119313" y="2009775"/>
          <p14:tracePt t="21081" x="2068513" y="1995488"/>
          <p14:tracePt t="21091" x="2032000" y="1995488"/>
          <p14:tracePt t="21097" x="1995488" y="1981200"/>
          <p14:tracePt t="21107" x="1944688" y="1981200"/>
          <p14:tracePt t="21113" x="1908175" y="1981200"/>
          <p14:tracePt t="21125" x="1857375" y="1981200"/>
          <p14:tracePt t="21130" x="1814513" y="1981200"/>
          <p14:tracePt t="21141" x="1806575" y="1981200"/>
          <p14:tracePt t="21145" x="1763713" y="1981200"/>
          <p14:tracePt t="21156" x="1727200" y="1981200"/>
          <p14:tracePt t="21161" x="1704975" y="1981200"/>
          <p14:tracePt t="21173" x="1662113" y="1981200"/>
          <p14:tracePt t="21178" x="1654175" y="1981200"/>
          <p14:tracePt t="21190" x="1611313" y="1981200"/>
          <p14:tracePt t="21195" x="1589088" y="1981200"/>
          <p14:tracePt t="21207" x="1552575" y="1981200"/>
          <p14:tracePt t="21211" x="1538288" y="1981200"/>
          <p14:tracePt t="21224" x="1524000" y="1981200"/>
          <p14:tracePt t="21228" x="1487488" y="1995488"/>
          <p14:tracePt t="21240" x="1458913" y="1995488"/>
          <p14:tracePt t="21245" x="1450975" y="2009775"/>
          <p14:tracePt t="21256" x="1408113" y="2009775"/>
          <p14:tracePt t="21261" x="1385888" y="2017713"/>
          <p14:tracePt t="21273" x="1357313" y="2017713"/>
          <p14:tracePt t="21278" x="1349375" y="2032000"/>
          <p14:tracePt t="21290" x="1320800" y="2046288"/>
          <p14:tracePt t="21292" x="1298575" y="2046288"/>
          <p14:tracePt t="21299" x="1284288" y="2060575"/>
          <p14:tracePt t="21309" x="1270000" y="2060575"/>
          <p14:tracePt t="21316" x="1247775" y="2068513"/>
          <p14:tracePt t="21325" x="1233488" y="2082800"/>
          <p14:tracePt t="21331" x="1204913" y="2097088"/>
          <p14:tracePt t="21341" x="1196975" y="2111375"/>
          <p14:tracePt t="21347" x="1154113" y="2119313"/>
          <p14:tracePt t="21358" x="1146175" y="2133600"/>
          <p14:tracePt t="21363" x="1103313" y="2147888"/>
          <p14:tracePt t="21373" x="1095375" y="2162175"/>
          <p14:tracePt t="21379" x="1066800" y="2170113"/>
          <p14:tracePt t="21390" x="1044575" y="2198688"/>
          <p14:tracePt t="21396" x="1016000" y="2212975"/>
          <p14:tracePt t="21407" x="993775" y="2220913"/>
          <p14:tracePt t="21413" x="965200" y="2249488"/>
          <p14:tracePt t="21423" x="950913" y="2271713"/>
          <p14:tracePt t="21429" x="914400" y="2300288"/>
          <p14:tracePt t="21440" x="892175" y="2322513"/>
          <p14:tracePt t="21446" x="863600" y="2351088"/>
          <p14:tracePt t="21457" x="849313" y="2365375"/>
          <p14:tracePt t="21463" x="827088" y="2387600"/>
          <p14:tracePt t="21474" x="798513" y="2438400"/>
          <p14:tracePt t="21479" x="790575" y="2452688"/>
          <p14:tracePt t="21490" x="762000" y="2474913"/>
          <p14:tracePt t="21496" x="747713" y="2503488"/>
          <p14:tracePt t="21507" x="739775" y="2525713"/>
          <p14:tracePt t="21513" x="725488" y="2540000"/>
          <p14:tracePt t="21524" x="711200" y="2568575"/>
          <p14:tracePt t="21530" x="696913" y="2590800"/>
          <p14:tracePt t="21540" x="688975" y="2619375"/>
          <p14:tracePt t="21542" x="674688" y="2627313"/>
          <p14:tracePt t="21549" x="660400" y="2655888"/>
          <p14:tracePt t="21559" x="638175" y="2678113"/>
          <p14:tracePt t="21566" x="623888" y="2706688"/>
          <p14:tracePt t="21575" x="609600" y="2728913"/>
          <p14:tracePt t="21581" x="595313" y="2757488"/>
          <p14:tracePt t="21592" x="587375" y="2779713"/>
          <p14:tracePt t="21597" x="573088" y="2794000"/>
          <p14:tracePt t="21608" x="558800" y="2830513"/>
          <p14:tracePt t="21613" x="558800" y="2859088"/>
          <p14:tracePt t="21624" x="536575" y="2895600"/>
          <p14:tracePt t="21629" x="522288" y="2932113"/>
          <p14:tracePt t="21640" x="522288" y="2974975"/>
          <p14:tracePt t="21646" x="508000" y="3011488"/>
          <p14:tracePt t="21656" x="508000" y="3048000"/>
          <p14:tracePt t="21662" x="508000" y="3084513"/>
          <p14:tracePt t="21673" x="493713" y="3127375"/>
          <p14:tracePt t="21679" x="493713" y="3178175"/>
          <p14:tracePt t="21691" x="493713" y="3214688"/>
          <p14:tracePt t="21697" x="493713" y="3265488"/>
          <p14:tracePt t="21707" x="493713" y="3316288"/>
          <p14:tracePt t="21712" x="493713" y="3338513"/>
          <p14:tracePt t="21723" x="493713" y="3403600"/>
          <p14:tracePt t="21729" x="493713" y="3440113"/>
          <p14:tracePt t="21740" x="493713" y="3482975"/>
          <p14:tracePt t="21745" x="493713" y="3533775"/>
          <p14:tracePt t="21757" x="493713" y="3570288"/>
          <p14:tracePt t="21762" x="493713" y="3621088"/>
          <p14:tracePt t="21774" x="493713" y="3671888"/>
          <p14:tracePt t="21779" x="493713" y="3686175"/>
          <p14:tracePt t="21790" x="493713" y="3759200"/>
          <p14:tracePt t="21795" x="493713" y="3787775"/>
          <p14:tracePt t="21806" x="493713" y="3810000"/>
          <p14:tracePt t="21811" x="493713" y="3846513"/>
          <p14:tracePt t="21824" x="493713" y="3875088"/>
          <p14:tracePt t="21826" x="493713" y="3911600"/>
          <p14:tracePt t="21833" x="493713" y="3962400"/>
          <p14:tracePt t="21842" x="493713" y="3976688"/>
          <p14:tracePt t="21849" x="493713" y="4013200"/>
          <p14:tracePt t="21858" x="493713" y="4041775"/>
          <p14:tracePt t="21864" x="493713" y="4064000"/>
          <p14:tracePt t="21874" x="493713" y="4100513"/>
          <p14:tracePt t="21881" x="493713" y="4143375"/>
          <p14:tracePt t="21890" x="493713" y="4165600"/>
          <p14:tracePt t="21897" x="493713" y="4194175"/>
          <p14:tracePt t="21907" x="493713" y="4216400"/>
          <p14:tracePt t="21913" x="493713" y="4244975"/>
          <p14:tracePt t="21923" x="493713" y="4267200"/>
          <p14:tracePt t="21928" x="493713" y="4295775"/>
          <p14:tracePt t="21940" x="493713" y="4332288"/>
          <p14:tracePt t="21945" x="493713" y="4354513"/>
          <p14:tracePt t="21957" x="493713" y="4397375"/>
          <p14:tracePt t="21962" x="493713" y="4433888"/>
          <p14:tracePt t="21973" x="493713" y="4448175"/>
          <p14:tracePt t="21979" x="485775" y="4484688"/>
          <p14:tracePt t="21990" x="485775" y="4506913"/>
          <p14:tracePt t="21995" x="485775" y="4549775"/>
          <p14:tracePt t="22007" x="485775" y="4572000"/>
          <p14:tracePt t="22012" x="471488" y="4600575"/>
          <p14:tracePt t="22024" x="471488" y="4622800"/>
          <p14:tracePt t="22029" x="471488" y="4637088"/>
          <p14:tracePt t="22040" x="471488" y="4659313"/>
          <p14:tracePt t="22046" x="471488" y="4687888"/>
          <p14:tracePt t="22057" x="457200" y="4710113"/>
          <p14:tracePt t="22059" x="457200" y="4752975"/>
          <p14:tracePt t="22067" x="457200" y="4760913"/>
          <p14:tracePt t="22075" x="457200" y="4811713"/>
          <p14:tracePt t="22082" x="457200" y="4826000"/>
          <p14:tracePt t="22092" x="457200" y="4854575"/>
          <p14:tracePt t="22099" x="457200" y="4891088"/>
          <p14:tracePt t="22108" x="457200" y="4913313"/>
          <p14:tracePt t="22114" x="457200" y="4941888"/>
          <p14:tracePt t="22125" x="457200" y="4964113"/>
          <p14:tracePt t="22130" x="457200" y="5006975"/>
          <p14:tracePt t="22142" x="457200" y="5029200"/>
          <p14:tracePt t="22146" x="457200" y="5057775"/>
          <p14:tracePt t="22157" x="457200" y="5080000"/>
          <p14:tracePt t="22162" x="457200" y="5108575"/>
          <p14:tracePt t="22173" x="457200" y="5116513"/>
          <p14:tracePt t="22179" x="457200" y="5145088"/>
          <p14:tracePt t="22190" x="457200" y="5167313"/>
          <p14:tracePt t="22195" x="457200" y="5181600"/>
          <p14:tracePt t="22206" x="457200" y="5195888"/>
          <p14:tracePt t="22219" x="457200" y="5210175"/>
          <p14:tracePt t="22234" x="457200" y="5218113"/>
          <p14:tracePt t="22291" x="471488" y="5218113"/>
          <p14:tracePt t="22315" x="485775" y="5218113"/>
          <p14:tracePt t="22324" x="493713" y="5218113"/>
          <p14:tracePt t="22340" x="508000" y="5218113"/>
          <p14:tracePt t="22348" x="522288" y="5218113"/>
          <p14:tracePt t="22357" x="544513" y="5210175"/>
          <p14:tracePt t="22365" x="573088" y="5210175"/>
          <p14:tracePt t="22374" x="587375" y="5195888"/>
          <p14:tracePt t="22381" x="609600" y="5195888"/>
          <p14:tracePt t="22391" x="638175" y="5181600"/>
          <p14:tracePt t="22397" x="646113" y="5181600"/>
          <p14:tracePt t="22408" x="660400" y="5167313"/>
          <p14:tracePt t="22413" x="688975" y="5159375"/>
          <p14:tracePt t="22421" x="696913" y="5159375"/>
          <p14:tracePt t="22429" x="711200" y="5159375"/>
          <p14:tracePt t="22439" x="725488" y="5145088"/>
          <p14:tracePt t="22453" x="739775" y="5130800"/>
          <p14:tracePt t="22462" x="762000" y="5130800"/>
          <p14:tracePt t="22470" x="776288" y="5116513"/>
          <p14:tracePt t="22479" x="798513" y="5116513"/>
          <p14:tracePt t="22486" x="827088" y="5094288"/>
          <p14:tracePt t="22494" x="849313" y="5094288"/>
          <p14:tracePt t="22503" x="877888" y="5065713"/>
          <p14:tracePt t="22511" x="892175" y="5065713"/>
          <p14:tracePt t="22519" x="928688" y="5057775"/>
          <p14:tracePt t="22527" x="950913" y="5043488"/>
          <p14:tracePt t="22535" x="979488" y="5029200"/>
          <p14:tracePt t="22543" x="993775" y="5014913"/>
          <p14:tracePt t="22551" x="1016000" y="4992688"/>
          <p14:tracePt t="22559" x="1044575" y="4992688"/>
          <p14:tracePt t="22567" x="1052513" y="4978400"/>
          <p14:tracePt t="22576" x="1081088" y="4964113"/>
          <p14:tracePt t="22583" x="1103313" y="4941888"/>
          <p14:tracePt t="22592" x="1117600" y="4913313"/>
          <p14:tracePt t="22600" x="1146175" y="4905375"/>
          <p14:tracePt t="22609" x="1168400" y="4876800"/>
          <p14:tracePt t="22615" x="1196975" y="4854575"/>
          <p14:tracePt t="22626" x="1233488" y="4811713"/>
          <p14:tracePt t="22632" x="1247775" y="4789488"/>
          <p14:tracePt t="22642" x="1306513" y="4752975"/>
          <p14:tracePt t="22647" x="1320800" y="4738688"/>
          <p14:tracePt t="22658" x="1357313" y="4710113"/>
          <p14:tracePt t="22663" x="1385888" y="4687888"/>
          <p14:tracePt t="22674" x="1408113" y="4659313"/>
          <p14:tracePt t="22679" x="1458913" y="4622800"/>
          <p14:tracePt t="22690" x="1487488" y="4608513"/>
          <p14:tracePt t="22696" x="1524000" y="4586288"/>
          <p14:tracePt t="22707" x="1552575" y="4549775"/>
          <p14:tracePt t="22712" x="1603375" y="4506913"/>
          <p14:tracePt t="22723" x="1662113" y="4456113"/>
          <p14:tracePt t="22729" x="1755775" y="4383088"/>
          <p14:tracePt t="22739" x="1792288" y="4354513"/>
          <p14:tracePt t="22744" x="1865313" y="4303713"/>
          <p14:tracePt t="22756" x="1944688" y="4252913"/>
          <p14:tracePt t="22762" x="1995488" y="4216400"/>
          <p14:tracePt t="22773" x="2060575" y="4179888"/>
          <p14:tracePt t="22779" x="2082800" y="4165600"/>
          <p14:tracePt t="22790" x="2162175" y="4114800"/>
          <p14:tracePt t="22795" x="2198688" y="4078288"/>
          <p14:tracePt t="22806" x="2249488" y="4049713"/>
          <p14:tracePt t="22811" x="2286000" y="4027488"/>
          <p14:tracePt t="22823" x="2373313" y="3948113"/>
          <p14:tracePt t="22829" x="2401888" y="3925888"/>
          <p14:tracePt t="22840" x="2474913" y="3875088"/>
          <p14:tracePt t="22845" x="2540000" y="3810000"/>
          <p14:tracePt t="22857" x="2605088" y="3759200"/>
          <p14:tracePt t="22861" x="2678113" y="3708400"/>
          <p14:tracePt t="22872" x="2743200" y="3657600"/>
          <p14:tracePt t="22877" x="2794000" y="3621088"/>
          <p14:tracePt t="22890" x="2873375" y="3592513"/>
          <p14:tracePt t="22892" x="2924175" y="3570288"/>
          <p14:tracePt t="22897" x="2974975" y="3541713"/>
          <p14:tracePt t="22908" x="3025775" y="3533775"/>
          <p14:tracePt t="22914" x="3076575" y="3505200"/>
          <p14:tracePt t="22924" x="3113088" y="3482975"/>
          <p14:tracePt t="22930" x="3149600" y="3468688"/>
          <p14:tracePt t="22940" x="3200400" y="3454400"/>
          <p14:tracePt t="22946" x="3251200" y="3432175"/>
          <p14:tracePt t="22957" x="3287713" y="3417888"/>
          <p14:tracePt t="22962" x="3338513" y="3389313"/>
          <p14:tracePt t="22973" x="3389313" y="3367088"/>
          <p14:tracePt t="22978" x="3440113" y="3352800"/>
          <p14:tracePt t="22989" x="3482975" y="3338513"/>
          <p14:tracePt t="22995" x="3541713" y="3316288"/>
          <p14:tracePt t="23006" x="3584575" y="3287713"/>
          <p14:tracePt t="23011" x="3635375" y="3265488"/>
          <p14:tracePt t="23023" x="3686175" y="3251200"/>
          <p14:tracePt t="23028" x="3736975" y="3228975"/>
          <p14:tracePt t="23040" x="3787775" y="3186113"/>
          <p14:tracePt t="23045" x="3846513" y="3163888"/>
          <p14:tracePt t="23056" x="3911600" y="3127375"/>
          <p14:tracePt t="23061" x="3976688" y="3084513"/>
          <p14:tracePt t="23073" x="4041775" y="3048000"/>
          <p14:tracePt t="23078" x="4092575" y="3025775"/>
          <p14:tracePt t="23090" x="4151313" y="2982913"/>
          <p14:tracePt t="23095" x="4202113" y="2960688"/>
          <p14:tracePt t="23106" x="4267200" y="2932113"/>
          <p14:tracePt t="23111" x="4318000" y="2895600"/>
          <p14:tracePt t="23123" x="4383088" y="2873375"/>
          <p14:tracePt t="23125" x="4433888" y="2844800"/>
          <p14:tracePt t="23132" x="4498975" y="2808288"/>
          <p14:tracePt t="23142" x="4549775" y="2771775"/>
          <p14:tracePt t="23149" x="4600575" y="2728913"/>
          <p14:tracePt t="23158" x="4659313" y="2692400"/>
          <p14:tracePt t="23164" x="4710113" y="2655888"/>
          <p14:tracePt t="23174" x="4752975" y="2605088"/>
          <p14:tracePt t="23181" x="4803775" y="2554288"/>
          <p14:tracePt t="23190" x="4840288" y="2489200"/>
          <p14:tracePt t="23196" x="4862513" y="2452688"/>
          <p14:tracePt t="23206" x="4876800" y="2424113"/>
          <p14:tracePt t="23212" x="4905375" y="2387600"/>
          <p14:tracePt t="23223" x="4913313" y="2351088"/>
          <p14:tracePt t="23229" x="4913313" y="2314575"/>
          <p14:tracePt t="23239" x="4913313" y="2286000"/>
          <p14:tracePt t="23245" x="4927600" y="2271713"/>
          <p14:tracePt t="23256" x="4927600" y="2263775"/>
          <p14:tracePt t="23261" x="4927600" y="2249488"/>
          <p14:tracePt t="23277" x="4927600" y="2235200"/>
          <p14:tracePt t="23605" x="4891088" y="2249488"/>
          <p14:tracePt t="23613" x="4862513" y="2263775"/>
          <p14:tracePt t="23622" x="4811713" y="2286000"/>
          <p14:tracePt t="23629" x="4775200" y="2314575"/>
          <p14:tracePt t="23637" x="4738688" y="2336800"/>
          <p14:tracePt t="23645" x="4702175" y="2365375"/>
          <p14:tracePt t="23653" x="4608513" y="2401888"/>
          <p14:tracePt t="23661" x="4535488" y="2438400"/>
          <p14:tracePt t="23669" x="4448175" y="2474913"/>
          <p14:tracePt t="23677" x="4303713" y="2540000"/>
          <p14:tracePt t="23686" x="4202113" y="2576513"/>
          <p14:tracePt t="23694" x="4100513" y="2619375"/>
          <p14:tracePt t="23702" x="3976688" y="2678113"/>
          <p14:tracePt t="23710" x="3860800" y="2728913"/>
          <p14:tracePt t="23718" x="3736975" y="2794000"/>
          <p14:tracePt t="23726" x="3592513" y="2844800"/>
          <p14:tracePt t="23734" x="3440113" y="2909888"/>
          <p14:tracePt t="23743" x="3381375" y="2924175"/>
          <p14:tracePt t="23750" x="3265488" y="2974975"/>
          <p14:tracePt t="23759" x="3149600" y="3011488"/>
          <p14:tracePt t="23767" x="3048000" y="3025775"/>
          <p14:tracePt t="23775" x="2960688" y="3048000"/>
          <p14:tracePt t="23783" x="2881313" y="3062288"/>
          <p14:tracePt t="23791" x="2808288" y="3062288"/>
          <p14:tracePt t="23799" x="2743200" y="3062288"/>
          <p14:tracePt t="23809" x="2678113" y="3062288"/>
          <p14:tracePt t="23815" x="2627313" y="3062288"/>
          <p14:tracePt t="23825" x="2576513" y="3033713"/>
          <p14:tracePt t="23831" x="2540000" y="3011488"/>
          <p14:tracePt t="23841" x="2503488" y="2974975"/>
          <p14:tracePt t="23847" x="2474913" y="2932113"/>
          <p14:tracePt t="23856" x="2438400" y="2895600"/>
          <p14:tracePt t="23863" x="2424113" y="2859088"/>
          <p14:tracePt t="23873" x="2401888" y="2808288"/>
          <p14:tracePt t="23879" x="2387600" y="2771775"/>
          <p14:tracePt t="23890" x="2373313" y="2706688"/>
          <p14:tracePt t="23895" x="2351088" y="2655888"/>
          <p14:tracePt t="23906" x="2336800" y="2605088"/>
          <p14:tracePt t="23911" x="2322513" y="2540000"/>
          <p14:tracePt t="23923" x="2300288" y="2489200"/>
          <p14:tracePt t="23929" x="2286000" y="2438400"/>
          <p14:tracePt t="23939" x="2271713" y="2416175"/>
          <p14:tracePt t="23945" x="2235200" y="2387600"/>
          <p14:tracePt t="23956" x="2220913" y="2351088"/>
          <p14:tracePt t="23961" x="2198688" y="2336800"/>
          <p14:tracePt t="23973" x="2162175" y="2314575"/>
          <p14:tracePt t="23978" x="2119313" y="2314575"/>
          <p14:tracePt t="23989" x="2068513" y="2314575"/>
          <p14:tracePt t="23994" x="1995488" y="2314575"/>
          <p14:tracePt t="24006" x="1966913" y="2336800"/>
          <p14:tracePt t="24011" x="1857375" y="2416175"/>
          <p14:tracePt t="24022" x="1828800" y="2452688"/>
          <p14:tracePt t="24028" x="1763713" y="2503488"/>
          <p14:tracePt t="24039" x="1704975" y="2568575"/>
          <p14:tracePt t="24044" x="1654175" y="2619375"/>
          <p14:tracePt t="24056" x="1611313" y="2678113"/>
          <p14:tracePt t="24061" x="1574800" y="2728913"/>
          <p14:tracePt t="24073" x="1552575" y="2779713"/>
          <p14:tracePt t="24078" x="1524000" y="2844800"/>
          <p14:tracePt t="24090" x="1501775" y="2909888"/>
          <p14:tracePt t="24092" x="1501775" y="2982913"/>
          <p14:tracePt t="24097" x="1501775" y="3062288"/>
          <p14:tracePt t="24107" x="1501775" y="3149600"/>
          <p14:tracePt t="24114" x="1501775" y="3228975"/>
          <p14:tracePt t="24123" x="1501775" y="3316288"/>
          <p14:tracePt t="24130" x="1509713" y="3389313"/>
          <p14:tracePt t="24140" x="1552575" y="3468688"/>
          <p14:tracePt t="24146" x="1603375" y="3533775"/>
          <p14:tracePt t="24156" x="1654175" y="3584575"/>
          <p14:tracePt t="24162" x="1712913" y="3635375"/>
          <p14:tracePt t="24173" x="1843088" y="3694113"/>
          <p14:tracePt t="24178" x="1893888" y="3708400"/>
          <p14:tracePt t="24190" x="1981200" y="3744913"/>
          <p14:tracePt t="24195" x="2082800" y="3773488"/>
          <p14:tracePt t="24206" x="2170113" y="3787775"/>
          <p14:tracePt t="24211" x="2263775" y="3795713"/>
          <p14:tracePt t="24224" x="2286000" y="3795713"/>
          <p14:tracePt t="24228" x="2351088" y="3810000"/>
          <p14:tracePt t="24239" x="2452688" y="3810000"/>
          <p14:tracePt t="24244" x="2489200" y="3810000"/>
          <p14:tracePt t="24257" x="2540000" y="3810000"/>
          <p14:tracePt t="24261" x="2576513" y="3795713"/>
          <p14:tracePt t="24273" x="2619375" y="3759200"/>
          <p14:tracePt t="24278" x="2655888" y="3722688"/>
          <p14:tracePt t="24290" x="2706688" y="3671888"/>
          <p14:tracePt t="24292" x="2743200" y="3621088"/>
          <p14:tracePt t="24299" x="2779713" y="3556000"/>
          <p14:tracePt t="24308" x="2794000" y="3533775"/>
          <p14:tracePt t="24316" x="2822575" y="3490913"/>
          <p14:tracePt t="24324" x="2830513" y="3468688"/>
          <p14:tracePt t="24332" x="2844800" y="3432175"/>
          <p14:tracePt t="24341" x="2844800" y="3403600"/>
          <p14:tracePt t="24349" x="2859088" y="3389313"/>
          <p14:tracePt t="24358" x="2859088" y="3352800"/>
          <p14:tracePt t="24364" x="2859088" y="3330575"/>
          <p14:tracePt t="24373" x="2830513" y="3316288"/>
          <p14:tracePt t="24380" x="2808288" y="3287713"/>
          <p14:tracePt t="24389" x="2771775" y="3251200"/>
          <p14:tracePt t="24396" x="2720975" y="3228975"/>
          <p14:tracePt t="24406" x="2670175" y="3178175"/>
          <p14:tracePt t="24412" x="2605088" y="3149600"/>
          <p14:tracePt t="24423" x="2554288" y="3127375"/>
          <p14:tracePt t="24428" x="2474913" y="3084513"/>
          <p14:tracePt t="24440" x="2416175" y="3076575"/>
          <p14:tracePt t="24445" x="2336800" y="3048000"/>
          <p14:tracePt t="24457" x="2263775" y="3033713"/>
          <p14:tracePt t="24462" x="2198688" y="3025775"/>
          <p14:tracePt t="24473" x="2170113" y="3025775"/>
          <p14:tracePt t="24478" x="2119313" y="3011488"/>
          <p14:tracePt t="24490" x="2082800" y="3011488"/>
          <p14:tracePt t="24495" x="2060575" y="3011488"/>
          <p14:tracePt t="24507" x="2032000" y="3011488"/>
          <p14:tracePt t="24512" x="2017713" y="3011488"/>
          <p14:tracePt t="24527" x="2009775" y="3011488"/>
          <p14:tracePt t="24840" x="2009775" y="2982913"/>
          <p14:tracePt t="24849" x="2009775" y="2946400"/>
          <p14:tracePt t="24857" x="2009775" y="2932113"/>
          <p14:tracePt t="24865" x="2009775" y="2895600"/>
          <p14:tracePt t="24874" x="2009775" y="2844800"/>
          <p14:tracePt t="24882" x="2009775" y="2822575"/>
          <p14:tracePt t="24890" x="2009775" y="2779713"/>
          <p14:tracePt t="24898" x="2017713" y="2757488"/>
          <p14:tracePt t="24907" x="2017713" y="2728913"/>
          <p14:tracePt t="24914" x="2017713" y="2706688"/>
          <p14:tracePt t="24923" x="2017713" y="2655888"/>
          <p14:tracePt t="24930" x="2017713" y="2641600"/>
          <p14:tracePt t="24938" x="2032000" y="2590800"/>
          <p14:tracePt t="24946" x="2032000" y="2576513"/>
          <p14:tracePt t="24954" x="2032000" y="2540000"/>
          <p14:tracePt t="24962" x="2046288" y="2503488"/>
          <p14:tracePt t="24970" x="2046288" y="2466975"/>
          <p14:tracePt t="24978" x="2060575" y="2424113"/>
          <p14:tracePt t="24986" x="2068513" y="2373313"/>
          <p14:tracePt t="24995" x="2082800" y="2322513"/>
          <p14:tracePt t="25003" x="2082800" y="2314575"/>
          <p14:tracePt t="25010" x="2111375" y="2271713"/>
          <p14:tracePt t="25018" x="2119313" y="2249488"/>
          <p14:tracePt t="25027" x="2133600" y="2212975"/>
          <p14:tracePt t="25035" x="2133600" y="2198688"/>
          <p14:tracePt t="25043" x="2147888" y="2170113"/>
          <p14:tracePt t="25051" x="2147888" y="2162175"/>
          <p14:tracePt t="25059" x="2147888" y="2147888"/>
          <p14:tracePt t="25067" x="2162175" y="2133600"/>
          <p14:tracePt t="25075" x="2162175" y="2119313"/>
          <p14:tracePt t="25083" x="2162175" y="2111375"/>
          <p14:tracePt t="25092" x="2162175" y="2097088"/>
          <p14:tracePt t="25107" x="2162175" y="2082800"/>
          <p14:tracePt t="25115" x="2162175" y="2068513"/>
          <p14:tracePt t="25131" x="2162175" y="2060575"/>
          <p14:tracePt t="25147" x="2162175" y="2046288"/>
          <p14:tracePt t="25157" x="2162175" y="2032000"/>
          <p14:tracePt t="25179" x="2162175" y="2017713"/>
          <p14:tracePt t="25309" x="2170113" y="2017713"/>
          <p14:tracePt t="25317" x="2184400" y="2017713"/>
          <p14:tracePt t="25326" x="2198688" y="2032000"/>
          <p14:tracePt t="25334" x="2212975" y="2032000"/>
          <p14:tracePt t="25342" x="2235200" y="2046288"/>
          <p14:tracePt t="25350" x="2271713" y="2046288"/>
          <p14:tracePt t="25358" x="2300288" y="2060575"/>
          <p14:tracePt t="25366" x="2322513" y="2060575"/>
          <p14:tracePt t="25374" x="2351088" y="2068513"/>
          <p14:tracePt t="25382" x="2373313" y="2082800"/>
          <p14:tracePt t="25391" x="2416175" y="2082800"/>
          <p14:tracePt t="25398" x="2438400" y="2097088"/>
          <p14:tracePt t="25407" x="2452688" y="2097088"/>
          <p14:tracePt t="25414" x="2474913" y="2111375"/>
          <p14:tracePt t="25423" x="2503488" y="2111375"/>
          <p14:tracePt t="25431" x="2517775" y="2111375"/>
          <p14:tracePt t="25439" x="2540000" y="2119313"/>
          <p14:tracePt t="25447" x="2568575" y="2119313"/>
          <p14:tracePt t="25454" x="2576513" y="2119313"/>
          <p14:tracePt t="25462" x="2590800" y="2133600"/>
          <p14:tracePt t="25470" x="2619375" y="2133600"/>
          <p14:tracePt t="25479" x="2641600" y="2133600"/>
          <p14:tracePt t="25487" x="2655888" y="2147888"/>
          <p14:tracePt t="25495" x="2670175" y="2147888"/>
          <p14:tracePt t="25503" x="2678113" y="2147888"/>
          <p14:tracePt t="25511" x="2706688" y="2147888"/>
          <p14:tracePt t="25519" x="2720975" y="2147888"/>
          <p14:tracePt t="25527" x="2728913" y="2162175"/>
          <p14:tracePt t="25535" x="2743200" y="2162175"/>
          <p14:tracePt t="25543" x="2771775" y="2162175"/>
          <p14:tracePt t="25551" x="2779713" y="2162175"/>
          <p14:tracePt t="25559" x="2794000" y="2162175"/>
          <p14:tracePt t="25567" x="2822575" y="2162175"/>
          <p14:tracePt t="25576" x="2830513" y="2162175"/>
          <p14:tracePt t="25584" x="2844800" y="2170113"/>
          <p14:tracePt t="25592" x="2859088" y="2170113"/>
          <p14:tracePt t="25600" x="2881313" y="2170113"/>
          <p14:tracePt t="25609" x="2895600" y="2184400"/>
          <p14:tracePt t="25616" x="2909888" y="2184400"/>
          <p14:tracePt t="25625" x="2924175" y="2184400"/>
          <p14:tracePt t="25640" x="2946400" y="2184400"/>
          <p14:tracePt t="25648" x="2960688" y="2184400"/>
          <p14:tracePt t="25657" x="2974975" y="2184400"/>
          <p14:tracePt t="25665" x="2997200" y="2184400"/>
          <p14:tracePt t="25673" x="3011488" y="2184400"/>
          <p14:tracePt t="25681" x="3033713" y="2198688"/>
          <p14:tracePt t="25690" x="3048000" y="2198688"/>
          <p14:tracePt t="25697" x="3076575" y="2198688"/>
          <p14:tracePt t="25706" x="3084513" y="2198688"/>
          <p14:tracePt t="25713" x="3113088" y="2198688"/>
          <p14:tracePt t="25722" x="3127375" y="2198688"/>
          <p14:tracePt t="25730" x="3135313" y="2212975"/>
          <p14:tracePt t="25737" x="3149600" y="2212975"/>
          <p14:tracePt t="25745" x="3163888" y="2212975"/>
          <p14:tracePt t="25753" x="3178175" y="2212975"/>
          <p14:tracePt t="25761" x="3186113" y="2212975"/>
          <p14:tracePt t="25769" x="3200400" y="2220913"/>
          <p14:tracePt t="25778" x="3214688" y="2220913"/>
          <p14:tracePt t="25786" x="3228975" y="2220913"/>
          <p14:tracePt t="25794" x="3236913" y="2220913"/>
          <p14:tracePt t="25802" x="3251200" y="2220913"/>
          <p14:tracePt t="25810" x="3265488" y="2220913"/>
          <p14:tracePt t="25818" x="3265488" y="2235200"/>
          <p14:tracePt t="25826" x="3279775" y="2235200"/>
          <p14:tracePt t="25850" x="3287713" y="2235200"/>
          <p14:tracePt t="26408" x="3287713" y="2249488"/>
          <p14:tracePt t="26416" x="3287713" y="2263775"/>
          <p14:tracePt t="26431" x="3287713" y="2271713"/>
          <p14:tracePt t="26440" x="3287713" y="2286000"/>
          <p14:tracePt t="26448" x="3287713" y="2300288"/>
          <p14:tracePt t="26457" x="3287713" y="2314575"/>
          <p14:tracePt t="26465" x="3287713" y="2322513"/>
          <p14:tracePt t="26480" x="3287713" y="2336800"/>
          <p14:tracePt t="26490" x="3287713" y="2351088"/>
          <p14:tracePt t="26506" x="3287713" y="2365375"/>
          <p14:tracePt t="26513" x="3287713" y="2373313"/>
          <p14:tracePt t="26529" x="3287713" y="2387600"/>
          <p14:tracePt t="26545" x="3287713" y="2401888"/>
          <p14:tracePt t="26553" x="3279775" y="2416175"/>
          <p14:tracePt t="26577" x="3279775" y="2424113"/>
          <p14:tracePt t="26593" x="3265488" y="2424113"/>
          <p14:tracePt t="26601" x="3265488" y="2438400"/>
          <p14:tracePt t="26618" x="3265488" y="2452688"/>
          <p14:tracePt t="26642" x="3265488" y="2466975"/>
          <p14:tracePt t="26658" x="3251200" y="2466975"/>
          <p14:tracePt t="26666" x="3251200" y="2474913"/>
          <p14:tracePt t="26675" x="3251200" y="2489200"/>
          <p14:tracePt t="26698" x="3251200" y="2503488"/>
          <p14:tracePt t="26707" x="3251200" y="2517775"/>
          <p14:tracePt t="26715" x="3236913" y="2517775"/>
          <p14:tracePt t="26730" x="3236913" y="2525713"/>
          <p14:tracePt t="26756" x="3236913" y="2540000"/>
          <p14:tracePt t="26773" x="3228975" y="2554288"/>
          <p14:tracePt t="26787" x="3228975" y="2568575"/>
          <p14:tracePt t="26803" x="3228975" y="2576513"/>
          <p14:tracePt t="26812" x="3228975" y="2590800"/>
          <p14:tracePt t="26828" x="3228975" y="2605088"/>
          <p14:tracePt t="26836" x="3214688" y="2605088"/>
          <p14:tracePt t="26844" x="3214688" y="2619375"/>
          <p14:tracePt t="26852" x="3214688" y="2627313"/>
          <p14:tracePt t="26876" x="3214688" y="2641600"/>
          <p14:tracePt t="26892" x="3214688" y="2655888"/>
          <p14:tracePt t="26908" x="3214688" y="2670175"/>
          <p14:tracePt t="26925" x="3214688" y="2678113"/>
          <p14:tracePt t="26932" x="3200400" y="2678113"/>
          <p14:tracePt t="26941" x="3200400" y="2692400"/>
          <p14:tracePt t="26957" x="3200400" y="2706688"/>
          <p14:tracePt t="26973" x="3200400" y="2720975"/>
          <p14:tracePt t="26981" x="3200400" y="2728913"/>
          <p14:tracePt t="26997" x="3200400" y="2743200"/>
          <p14:tracePt t="27013" x="3200400" y="2757488"/>
          <p14:tracePt t="27022" x="3200400" y="2771775"/>
          <p14:tracePt t="27038" x="3200400" y="2779713"/>
          <p14:tracePt t="27046" x="3186113" y="2779713"/>
          <p14:tracePt t="27054" x="3186113" y="2794000"/>
          <p14:tracePt t="27062" x="3186113" y="2808288"/>
          <p14:tracePt t="27087" x="3186113" y="2822575"/>
          <p14:tracePt t="27094" x="3186113" y="2830513"/>
          <p14:tracePt t="27110" x="3178175" y="2844800"/>
          <p14:tracePt t="27119" x="3178175" y="2859088"/>
          <p14:tracePt t="27134" x="3178175" y="2873375"/>
          <p14:tracePt t="27143" x="3178175" y="2881313"/>
          <p14:tracePt t="27152" x="3178175" y="2895600"/>
          <p14:tracePt t="27161" x="3178175" y="2909888"/>
          <p14:tracePt t="27168" x="3178175" y="2932113"/>
          <p14:tracePt t="27177" x="3178175" y="2946400"/>
          <p14:tracePt t="27184" x="3178175" y="2960688"/>
          <p14:tracePt t="27194" x="3178175" y="2974975"/>
          <p14:tracePt t="27207" x="3178175" y="2982913"/>
          <p14:tracePt t="27215" x="3178175" y="2997200"/>
          <p14:tracePt t="27224" x="3178175" y="3011488"/>
          <p14:tracePt t="27240" x="3178175" y="3025775"/>
          <p14:tracePt t="27256" x="3178175" y="3033713"/>
          <p14:tracePt t="27272" x="3178175" y="3048000"/>
          <p14:tracePt t="27296" x="3178175" y="3062288"/>
          <p14:tracePt t="27312" x="3178175" y="3076575"/>
          <p14:tracePt t="27328" x="3178175" y="3084513"/>
          <p14:tracePt t="27337" x="3178175" y="3098800"/>
          <p14:tracePt t="27352" x="3178175" y="3113088"/>
          <p14:tracePt t="27361" x="3178175" y="3127375"/>
          <p14:tracePt t="27370" x="3178175" y="3135313"/>
          <p14:tracePt t="27378" x="3178175" y="3149600"/>
          <p14:tracePt t="27393" x="3178175" y="3163888"/>
          <p14:tracePt t="27401" x="3178175" y="3178175"/>
          <p14:tracePt t="27409" x="3178175" y="3200400"/>
          <p14:tracePt t="27418" x="3178175" y="3214688"/>
          <p14:tracePt t="27427" x="3163888" y="3228975"/>
          <p14:tracePt t="27435" x="3163888" y="3236913"/>
          <p14:tracePt t="27444" x="3163888" y="3265488"/>
          <p14:tracePt t="27451" x="3149600" y="3279775"/>
          <p14:tracePt t="27459" x="3149600" y="3287713"/>
          <p14:tracePt t="27467" x="3149600" y="3302000"/>
          <p14:tracePt t="27475" x="3149600" y="3316288"/>
          <p14:tracePt t="27483" x="3149600" y="3330575"/>
          <p14:tracePt t="27492" x="3149600" y="3338513"/>
          <p14:tracePt t="27506" x="3149600" y="3352800"/>
          <p14:tracePt t="27530" x="3149600" y="3367088"/>
          <p14:tracePt t="27610" x="3135313" y="3367088"/>
          <p14:tracePt t="27627" x="3135313" y="3352800"/>
          <p14:tracePt t="27635" x="3135313" y="3338513"/>
          <p14:tracePt t="27644" x="3135313" y="3302000"/>
          <p14:tracePt t="27652" x="3135313" y="3287713"/>
          <p14:tracePt t="27661" x="3135313" y="3251200"/>
          <p14:tracePt t="27668" x="3135313" y="3214688"/>
          <p14:tracePt t="27679" x="3135313" y="3186113"/>
          <p14:tracePt t="27685" x="3149600" y="3149600"/>
          <p14:tracePt t="27693" x="3149600" y="3127375"/>
          <p14:tracePt t="27701" x="3149600" y="3098800"/>
          <p14:tracePt t="27710" x="3163888" y="3076575"/>
          <p14:tracePt t="27717" x="3163888" y="3048000"/>
          <p14:tracePt t="27726" x="3163888" y="3033713"/>
          <p14:tracePt t="27733" x="3163888" y="3025775"/>
          <p14:tracePt t="27742" x="3163888" y="3011488"/>
          <p14:tracePt t="27750" x="3163888" y="2997200"/>
          <p14:tracePt t="27758" x="3163888" y="2974975"/>
          <p14:tracePt t="27766" x="3163888" y="2960688"/>
          <p14:tracePt t="27775" x="3163888" y="2946400"/>
          <p14:tracePt t="27781" x="3163888" y="2924175"/>
          <p14:tracePt t="27791" x="3163888" y="2909888"/>
          <p14:tracePt t="27797" x="3163888" y="2881313"/>
          <p14:tracePt t="27807" x="3163888" y="2873375"/>
          <p14:tracePt t="27813" x="3163888" y="2859088"/>
          <p14:tracePt t="27823" x="3163888" y="2830513"/>
          <p14:tracePt t="27829" x="3163888" y="2822575"/>
          <p14:tracePt t="27840" x="3163888" y="2794000"/>
          <p14:tracePt t="27846" x="3178175" y="2779713"/>
          <p14:tracePt t="27857" x="3178175" y="2757488"/>
          <p14:tracePt t="27862" x="3178175" y="2743200"/>
          <p14:tracePt t="27873" x="3178175" y="2728913"/>
          <p14:tracePt t="27879" x="3186113" y="2720975"/>
          <p14:tracePt t="27891" x="3186113" y="2692400"/>
          <p14:tracePt t="27896" x="3186113" y="2678113"/>
          <p14:tracePt t="27907" x="3200400" y="2670175"/>
          <p14:tracePt t="27913" x="3200400" y="2655888"/>
          <p14:tracePt t="27924" x="3200400" y="2641600"/>
          <p14:tracePt t="27930" x="3200400" y="2627313"/>
          <p14:tracePt t="27944" x="3200400" y="2619375"/>
          <p14:tracePt t="27952" x="3200400" y="2605088"/>
          <p14:tracePt t="27966" x="3200400" y="2590800"/>
          <p14:tracePt t="27975" x="3200400" y="2576513"/>
          <p14:tracePt t="27990" x="3200400" y="2568575"/>
          <p14:tracePt t="28014" x="3200400" y="2554288"/>
          <p14:tracePt t="28128" x="3200400" y="2568575"/>
          <p14:tracePt t="28136" x="3200400" y="2576513"/>
          <p14:tracePt t="28145" x="3200400" y="2590800"/>
          <p14:tracePt t="28160" x="3200400" y="2605088"/>
          <p14:tracePt t="28168" x="3200400" y="2619375"/>
          <p14:tracePt t="28177" x="3200400" y="2627313"/>
          <p14:tracePt t="28185" x="3200400" y="2655888"/>
          <p14:tracePt t="28194" x="3200400" y="2670175"/>
          <p14:tracePt t="28201" x="3200400" y="2678113"/>
          <p14:tracePt t="28210" x="3214688" y="2692400"/>
          <p14:tracePt t="28218" x="3214688" y="2720975"/>
          <p14:tracePt t="28229" x="3214688" y="2728913"/>
          <p14:tracePt t="28235" x="3214688" y="2743200"/>
          <p14:tracePt t="28245" x="3214688" y="2771775"/>
          <p14:tracePt t="28249" x="3214688" y="2779713"/>
          <p14:tracePt t="28263" x="3214688" y="2794000"/>
          <p14:tracePt t="28270" x="3214688" y="2808288"/>
          <p14:tracePt t="28274" x="3214688" y="2822575"/>
          <p14:tracePt t="28282" x="3214688" y="2830513"/>
          <p14:tracePt t="28291" x="3214688" y="2844800"/>
          <p14:tracePt t="28298" x="3214688" y="2859088"/>
          <p14:tracePt t="28308" x="3214688" y="2873375"/>
          <p14:tracePt t="28314" x="3214688" y="2881313"/>
          <p14:tracePt t="28324" x="3214688" y="2895600"/>
          <p14:tracePt t="28330" x="3214688" y="2909888"/>
          <p14:tracePt t="28340" x="3214688" y="2924175"/>
          <p14:tracePt t="28347" x="3214688" y="2946400"/>
          <p14:tracePt t="28357" x="3214688" y="2960688"/>
          <p14:tracePt t="28363" x="3214688" y="2974975"/>
          <p14:tracePt t="28373" x="3214688" y="2997200"/>
          <p14:tracePt t="28379" x="3200400" y="3025775"/>
          <p14:tracePt t="28389" x="3200400" y="3033713"/>
          <p14:tracePt t="28395" x="3200400" y="3062288"/>
          <p14:tracePt t="28407" x="3200400" y="3084513"/>
          <p14:tracePt t="28412" x="3200400" y="3113088"/>
          <p14:tracePt t="28423" x="3200400" y="3127375"/>
          <p14:tracePt t="28429" x="3186113" y="3135313"/>
          <p14:tracePt t="28440" x="3186113" y="3163888"/>
          <p14:tracePt t="28445" x="3186113" y="3178175"/>
          <p14:tracePt t="28457" x="3186113" y="3186113"/>
          <p14:tracePt t="28462" x="3186113" y="3200400"/>
          <p14:tracePt t="28473" x="3186113" y="3214688"/>
          <p14:tracePt t="28478" x="3186113" y="3236913"/>
          <p14:tracePt t="28490" x="3186113" y="3251200"/>
          <p14:tracePt t="28495" x="3186113" y="3265488"/>
          <p14:tracePt t="28507" x="3186113" y="3287713"/>
          <p14:tracePt t="28512" x="3178175" y="3302000"/>
          <p14:tracePt t="28523" x="3178175" y="3316288"/>
          <p14:tracePt t="28528" x="3178175" y="3330575"/>
          <p14:tracePt t="28541" x="3178175" y="3338513"/>
          <p14:tracePt t="28542" x="3178175" y="3352800"/>
          <p14:tracePt t="28549" x="3163888" y="3367088"/>
          <p14:tracePt t="28558" x="3163888" y="3381375"/>
          <p14:tracePt t="28566" x="3163888" y="3389313"/>
          <p14:tracePt t="28580" x="3163888" y="3403600"/>
          <p14:tracePt t="28590" x="3163888" y="3417888"/>
          <p14:tracePt t="28604" x="3163888" y="3432175"/>
          <p14:tracePt t="28629" x="3163888" y="3440113"/>
          <p14:tracePt t="28980" x="3163888" y="3454400"/>
          <p14:tracePt t="28989" x="3163888" y="3482975"/>
          <p14:tracePt t="28997" x="3163888" y="3490913"/>
          <p14:tracePt t="29006" x="3163888" y="3505200"/>
          <p14:tracePt t="29014" x="3163888" y="3533775"/>
          <p14:tracePt t="29022" x="3163888" y="3570288"/>
          <p14:tracePt t="29030" x="3163888" y="3592513"/>
          <p14:tracePt t="29039" x="3163888" y="3606800"/>
          <p14:tracePt t="29046" x="3163888" y="3635375"/>
          <p14:tracePt t="29054" x="3163888" y="3657600"/>
          <p14:tracePt t="29062" x="3163888" y="3686175"/>
          <p14:tracePt t="29070" x="3163888" y="3694113"/>
          <p14:tracePt t="29078" x="3163888" y="3708400"/>
          <p14:tracePt t="29086" x="3163888" y="3722688"/>
          <p14:tracePt t="29094" x="3163888" y="3736975"/>
          <p14:tracePt t="29103" x="3178175" y="3744913"/>
          <p14:tracePt t="29111" x="3178175" y="3759200"/>
          <p14:tracePt t="29133" x="3178175" y="3773488"/>
          <p14:tracePt t="29149" x="3178175" y="3787775"/>
          <p14:tracePt t="29173" x="3178175" y="3795713"/>
          <p14:tracePt t="29222" x="3178175" y="3810000"/>
          <p14:tracePt t="29335" x="3178175" y="3824288"/>
          <p14:tracePt t="29392" x="3178175" y="3838575"/>
          <p14:tracePt t="29424" x="3178175" y="3846513"/>
          <p14:tracePt t="29448" x="3178175" y="3860800"/>
          <p14:tracePt t="29464" x="3178175" y="3875088"/>
          <p14:tracePt t="29481" x="3178175" y="3889375"/>
          <p14:tracePt t="29497" x="3178175" y="3897313"/>
          <p14:tracePt t="29513" x="3178175" y="3911600"/>
          <p14:tracePt t="29523" x="3178175" y="3925888"/>
          <p14:tracePt t="29537" x="3178175" y="3940175"/>
          <p14:tracePt t="29553" x="3178175" y="3948113"/>
          <p14:tracePt t="29569" x="3178175" y="3962400"/>
          <p14:tracePt t="29579" x="3178175" y="3976688"/>
          <p14:tracePt t="29594" x="3163888" y="3990975"/>
          <p14:tracePt t="29603" x="3163888" y="3998913"/>
          <p14:tracePt t="29612" x="3163888" y="4013200"/>
          <p14:tracePt t="29626" x="3163888" y="4027488"/>
          <p14:tracePt t="29635" x="3163888" y="4041775"/>
          <p14:tracePt t="29644" x="3163888" y="4049713"/>
          <p14:tracePt t="29652" x="3149600" y="4064000"/>
          <p14:tracePt t="29659" x="3149600" y="4078288"/>
          <p14:tracePt t="29667" x="3149600" y="4092575"/>
          <p14:tracePt t="29676" x="3149600" y="4100513"/>
          <p14:tracePt t="29684" x="3149600" y="4114800"/>
          <p14:tracePt t="29693" x="3149600" y="4129088"/>
          <p14:tracePt t="29700" x="3149600" y="4151313"/>
          <p14:tracePt t="29709" x="3149600" y="4165600"/>
          <p14:tracePt t="29716" x="3149600" y="4179888"/>
          <p14:tracePt t="29725" x="3149600" y="4194175"/>
          <p14:tracePt t="29733" x="3149600" y="4202113"/>
          <p14:tracePt t="29741" x="3149600" y="4216400"/>
          <p14:tracePt t="29748" x="3135313" y="4216400"/>
          <p14:tracePt t="29758" x="3135313" y="4230688"/>
          <p14:tracePt t="29933" x="3135313" y="4216400"/>
          <p14:tracePt t="29949" x="3135313" y="4202113"/>
          <p14:tracePt t="29958" x="3135313" y="4194175"/>
          <p14:tracePt t="29967" x="3135313" y="4179888"/>
          <p14:tracePt t="29977" x="3135313" y="4165600"/>
          <p14:tracePt t="29982" x="3135313" y="4151313"/>
          <p14:tracePt t="29994" x="3135313" y="4143375"/>
          <p14:tracePt t="29998" x="3135313" y="4114800"/>
          <p14:tracePt t="30010" x="3135313" y="4092575"/>
          <p14:tracePt t="30014" x="3135313" y="4078288"/>
          <p14:tracePt t="30026" x="3135313" y="4049713"/>
          <p14:tracePt t="30030" x="3135313" y="4027488"/>
          <p14:tracePt t="30043" x="3135313" y="3998913"/>
          <p14:tracePt t="30046" x="3135313" y="3990975"/>
          <p14:tracePt t="30059" x="3135313" y="3976688"/>
          <p14:tracePt t="30063" x="3135313" y="3962400"/>
          <p14:tracePt t="30075" x="3149600" y="3948113"/>
          <p14:tracePt t="30087" x="3149600" y="3940175"/>
          <p14:tracePt t="30175" x="3163888" y="3940175"/>
          <p14:tracePt t="30401" x="3163888" y="3925888"/>
          <p14:tracePt t="30410" x="3163888" y="3911600"/>
          <p14:tracePt t="30418" x="3163888" y="3897313"/>
          <p14:tracePt t="30427" x="3163888" y="3875088"/>
          <p14:tracePt t="30435" x="3178175" y="3846513"/>
          <p14:tracePt t="30444" x="3178175" y="3838575"/>
          <p14:tracePt t="30452" x="3186113" y="3810000"/>
          <p14:tracePt t="30459" x="3200400" y="3795713"/>
          <p14:tracePt t="30467" x="3214688" y="3795713"/>
          <p14:tracePt t="30476" x="3214688" y="3787775"/>
          <p14:tracePt t="30484" x="3228975" y="3787775"/>
          <p14:tracePt t="30492" x="3228975" y="3773488"/>
          <p14:tracePt t="30514" x="3236913" y="3773488"/>
          <p14:tracePt t="32535" x="3214688" y="3759200"/>
          <p14:tracePt t="32544" x="3186113" y="3736975"/>
          <p14:tracePt t="32551" x="3163888" y="3694113"/>
          <p14:tracePt t="32561" x="3127375" y="3657600"/>
          <p14:tracePt t="32567" x="3098800" y="3606800"/>
          <p14:tracePt t="32577" x="3062288" y="3556000"/>
          <p14:tracePt t="32583" x="3025775" y="3490913"/>
          <p14:tracePt t="32593" x="2974975" y="3432175"/>
          <p14:tracePt t="32600" x="2924175" y="3381375"/>
          <p14:tracePt t="32609" x="2881313" y="3316288"/>
          <p14:tracePt t="32616" x="2844800" y="3265488"/>
          <p14:tracePt t="32625" x="2808288" y="3214688"/>
          <p14:tracePt t="32632" x="2771775" y="3163888"/>
          <p14:tracePt t="32641" x="2757488" y="3149600"/>
          <p14:tracePt t="32649" x="2706688" y="3084513"/>
          <p14:tracePt t="32657" x="2692400" y="3062288"/>
          <p14:tracePt t="32665" x="2670175" y="3033713"/>
          <p14:tracePt t="32674" x="2655888" y="2997200"/>
          <p14:tracePt t="32681" x="2641600" y="2982913"/>
          <p14:tracePt t="32690" x="2627313" y="2946400"/>
          <p14:tracePt t="32697" x="2619375" y="2924175"/>
          <p14:tracePt t="32706" x="2605088" y="2895600"/>
          <p14:tracePt t="32713" x="2605088" y="2881313"/>
          <p14:tracePt t="32722" x="2576513" y="2844800"/>
          <p14:tracePt t="32729" x="2568575" y="2822575"/>
          <p14:tracePt t="32736" x="2554288" y="2794000"/>
          <p14:tracePt t="32745" x="2517775" y="2771775"/>
          <p14:tracePt t="32753" x="2489200" y="2743200"/>
          <p14:tracePt t="32761" x="2466975" y="2706688"/>
          <p14:tracePt t="32769" x="2438400" y="2692400"/>
          <p14:tracePt t="32777" x="2401888" y="2670175"/>
          <p14:tracePt t="32785" x="2387600" y="2655888"/>
          <p14:tracePt t="32794" x="2322513" y="2619375"/>
          <p14:tracePt t="32802" x="2314575" y="2605088"/>
          <p14:tracePt t="32810" x="2249488" y="2576513"/>
          <p14:tracePt t="32818" x="2212975" y="2554288"/>
          <p14:tracePt t="32826" x="2170113" y="2540000"/>
          <p14:tracePt t="32834" x="2133600" y="2525713"/>
          <p14:tracePt t="32842" x="2068513" y="2517775"/>
          <p14:tracePt t="32850" x="2032000" y="2503488"/>
          <p14:tracePt t="32859" x="1966913" y="2503488"/>
          <p14:tracePt t="32866" x="1958975" y="2489200"/>
          <p14:tracePt t="32875" x="1908175" y="2489200"/>
          <p14:tracePt t="32883" x="1857375" y="2489200"/>
          <p14:tracePt t="32891" x="1792288" y="2489200"/>
          <p14:tracePt t="32899" x="1755775" y="2489200"/>
          <p14:tracePt t="32909" x="1712913" y="2489200"/>
          <p14:tracePt t="32916" x="1662113" y="2489200"/>
          <p14:tracePt t="32924" x="1611313" y="2489200"/>
          <p14:tracePt t="32931" x="1574800" y="2489200"/>
          <p14:tracePt t="32941" x="1509713" y="2489200"/>
          <p14:tracePt t="32947" x="1473200" y="2517775"/>
          <p14:tracePt t="32957" x="1422400" y="2540000"/>
          <p14:tracePt t="32963" x="1400175" y="2554288"/>
          <p14:tracePt t="32973" x="1349375" y="2576513"/>
          <p14:tracePt t="32979" x="1306513" y="2605088"/>
          <p14:tracePt t="32989" x="1270000" y="2627313"/>
          <p14:tracePt t="32995" x="1233488" y="2670175"/>
          <p14:tracePt t="33007" x="1204913" y="2706688"/>
          <p14:tracePt t="33012" x="1182688" y="2728913"/>
          <p14:tracePt t="33023" x="1146175" y="2771775"/>
          <p14:tracePt t="33029" x="1117600" y="2822575"/>
          <p14:tracePt t="33040" x="1095375" y="2859088"/>
          <p14:tracePt t="33045" x="1066800" y="2895600"/>
          <p14:tracePt t="33056" x="1066800" y="2924175"/>
          <p14:tracePt t="33061" x="1044575" y="2946400"/>
          <p14:tracePt t="33073" x="1016000" y="3011488"/>
          <p14:tracePt t="33079" x="1001713" y="3033713"/>
          <p14:tracePt t="33090" x="1001713" y="3076575"/>
          <p14:tracePt t="33094" x="993775" y="3127375"/>
          <p14:tracePt t="33106" x="993775" y="3163888"/>
          <p14:tracePt t="33111" x="993775" y="3214688"/>
          <p14:tracePt t="33123" x="993775" y="3265488"/>
          <p14:tracePt t="33128" x="993775" y="3316288"/>
          <p14:tracePt t="33139" x="993775" y="3352800"/>
          <p14:tracePt t="33144" x="993775" y="3403600"/>
          <p14:tracePt t="33156" x="1016000" y="3468688"/>
          <p14:tracePt t="33161" x="1044575" y="3519488"/>
          <p14:tracePt t="33173" x="1066800" y="3570288"/>
          <p14:tracePt t="33175" x="1103313" y="3635375"/>
          <p14:tracePt t="33181" x="1146175" y="3694113"/>
          <p14:tracePt t="33191" x="1182688" y="3773488"/>
          <p14:tracePt t="33198" x="1219200" y="3838575"/>
          <p14:tracePt t="33206" x="1270000" y="3897313"/>
          <p14:tracePt t="33213" x="1320800" y="3962400"/>
          <p14:tracePt t="33223" x="1371600" y="4027488"/>
          <p14:tracePt t="33229" x="1436688" y="4092575"/>
          <p14:tracePt t="33240" x="1501775" y="4143375"/>
          <p14:tracePt t="33245" x="1560513" y="4202113"/>
          <p14:tracePt t="33256" x="1611313" y="4244975"/>
          <p14:tracePt t="33262" x="1662113" y="4281488"/>
          <p14:tracePt t="33273" x="1712913" y="4332288"/>
          <p14:tracePt t="33278" x="1763713" y="4354513"/>
          <p14:tracePt t="33290" x="1814513" y="4397375"/>
          <p14:tracePt t="33295" x="1879600" y="4419600"/>
          <p14:tracePt t="33307" x="1930400" y="4448175"/>
          <p14:tracePt t="33312" x="1995488" y="4470400"/>
          <p14:tracePt t="33324" x="2060575" y="4484688"/>
          <p14:tracePt t="33329" x="2111375" y="4498975"/>
          <p14:tracePt t="33340" x="2170113" y="4506913"/>
          <p14:tracePt t="33345" x="2220913" y="4506913"/>
          <p14:tracePt t="33356" x="2271713" y="4506913"/>
          <p14:tracePt t="33361" x="2314575" y="4506913"/>
          <p14:tracePt t="33372" x="2336800" y="4506913"/>
          <p14:tracePt t="33377" x="2365375" y="4484688"/>
          <p14:tracePt t="33390" x="2387600" y="4470400"/>
          <p14:tracePt t="33395" x="2416175" y="4456113"/>
          <p14:tracePt t="33406" x="2424113" y="4448175"/>
          <p14:tracePt t="33409" x="2438400" y="4433888"/>
          <p14:tracePt t="33416" x="2452688" y="4433888"/>
          <p14:tracePt t="33425" x="2452688" y="4419600"/>
          <p14:tracePt t="33432" x="2466975" y="4419600"/>
          <p14:tracePt t="33441" x="2474913" y="4405313"/>
          <p14:tracePt t="33463" x="2489200" y="4405313"/>
          <p14:tracePt t="33479" x="2503488" y="4405313"/>
          <p14:tracePt t="33496" x="2517775" y="4397375"/>
          <p14:tracePt t="33511" x="2525713" y="4397375"/>
          <p14:tracePt t="33520" x="2540000" y="4397375"/>
          <p14:tracePt t="33529" x="2540000" y="4383088"/>
          <p14:tracePt t="33536" x="2554288" y="4383088"/>
          <p14:tracePt t="33552" x="2568575" y="4383088"/>
          <p14:tracePt t="33560" x="2568575" y="4368800"/>
          <p14:tracePt t="33576" x="2576513" y="4354513"/>
          <p14:tracePt t="33585" x="2605088" y="4346575"/>
          <p14:tracePt t="33594" x="2627313" y="4318000"/>
          <p14:tracePt t="33602" x="2670175" y="4281488"/>
          <p14:tracePt t="33612" x="2757488" y="4230688"/>
          <p14:tracePt t="33618" x="2830513" y="4165600"/>
          <p14:tracePt t="33627" x="2946400" y="4100513"/>
          <p14:tracePt t="33634" x="3062288" y="4027488"/>
          <p14:tracePt t="33645" x="3127375" y="3998913"/>
          <p14:tracePt t="33651" x="3316288" y="3889375"/>
          <p14:tracePt t="33657" x="3381375" y="3846513"/>
          <p14:tracePt t="33666" x="3490913" y="3787775"/>
          <p14:tracePt t="33675" x="3592513" y="3722688"/>
          <p14:tracePt t="33683" x="3686175" y="3671888"/>
          <p14:tracePt t="33691" x="3773488" y="3621088"/>
          <p14:tracePt t="33699" x="3795713" y="3592513"/>
          <p14:tracePt t="33707" x="3846513" y="3570288"/>
          <p14:tracePt t="33714" x="3889375" y="3541713"/>
          <p14:tracePt t="33724" x="3911600" y="3519488"/>
          <p14:tracePt t="33730" x="3925888" y="3505200"/>
          <p14:tracePt t="33739" x="3940175" y="3490913"/>
          <p14:tracePt t="33746" x="3948113" y="3482975"/>
          <p14:tracePt t="33756" x="3948113" y="3468688"/>
          <p14:tracePt t="33770" x="3948113" y="3454400"/>
          <p14:tracePt t="33803" x="3948113" y="3440113"/>
          <p14:tracePt t="33843" x="3948113" y="3432175"/>
          <p14:tracePt t="33859" x="3948113" y="3417888"/>
          <p14:tracePt t="33875" x="3962400" y="3403600"/>
          <p14:tracePt t="33883" x="3962400" y="3389313"/>
          <p14:tracePt t="33892" x="3990975" y="3367088"/>
          <p14:tracePt t="33900" x="3998913" y="3352800"/>
          <p14:tracePt t="33909" x="4027488" y="3316288"/>
          <p14:tracePt t="33916" x="4049713" y="3287713"/>
          <p14:tracePt t="33925" x="4092575" y="3265488"/>
          <p14:tracePt t="33933" x="4129088" y="3214688"/>
          <p14:tracePt t="33943" x="4165600" y="3178175"/>
          <p14:tracePt t="33948" x="4194175" y="3149600"/>
          <p14:tracePt t="33959" x="4230688" y="3127375"/>
          <p14:tracePt t="33964" x="4252913" y="3084513"/>
          <p14:tracePt t="33975" x="4281488" y="3062288"/>
          <p14:tracePt t="33980" x="4303713" y="3048000"/>
          <p14:tracePt t="33992" x="4318000" y="3033713"/>
          <p14:tracePt t="33996" x="4332288" y="3025775"/>
          <p14:tracePt t="34007" x="4346575" y="3011488"/>
          <p14:tracePt t="34012" x="4354513" y="2997200"/>
          <p14:tracePt t="34021" x="4354513" y="2982913"/>
          <p14:tracePt t="34030" x="4368800" y="2982913"/>
          <p14:tracePt t="34037" x="4368800" y="2974975"/>
          <p14:tracePt t="34045" x="4383088" y="2960688"/>
          <p14:tracePt t="34053" x="4405313" y="2932113"/>
          <p14:tracePt t="34061" x="4405313" y="2924175"/>
          <p14:tracePt t="34069" x="4433888" y="2895600"/>
          <p14:tracePt t="34077" x="4448175" y="2873375"/>
          <p14:tracePt t="34086" x="4484688" y="2844800"/>
          <p14:tracePt t="34094" x="4506913" y="2808288"/>
          <p14:tracePt t="34102" x="4535488" y="2779713"/>
          <p14:tracePt t="34110" x="4557713" y="2743200"/>
          <p14:tracePt t="34118" x="4600575" y="2720975"/>
          <p14:tracePt t="34126" x="4622800" y="2678113"/>
          <p14:tracePt t="34134" x="4651375" y="2655888"/>
          <p14:tracePt t="34142" x="4659313" y="2627313"/>
          <p14:tracePt t="34150" x="4687888" y="2605088"/>
          <p14:tracePt t="34159" x="4710113" y="2568575"/>
          <p14:tracePt t="34166" x="4724400" y="2540000"/>
          <p14:tracePt t="34175" x="4738688" y="2517775"/>
          <p14:tracePt t="34183" x="4752975" y="2489200"/>
          <p14:tracePt t="34191" x="4760913" y="2474913"/>
          <p14:tracePt t="34199" x="4760913" y="2452688"/>
          <p14:tracePt t="34208" x="4760913" y="2438400"/>
          <p14:tracePt t="34215" x="4760913" y="2416175"/>
          <p14:tracePt t="34224" x="4760913" y="2401888"/>
          <p14:tracePt t="34232" x="4760913" y="2387600"/>
          <p14:tracePt t="34240" x="4760913" y="2373313"/>
          <p14:tracePt t="34248" x="4760913" y="2365375"/>
          <p14:tracePt t="34257" x="4760913" y="2351088"/>
          <p14:tracePt t="34264" x="4760913" y="2336800"/>
          <p14:tracePt t="34273" x="4752975" y="2322513"/>
          <p14:tracePt t="34279" x="4738688" y="2314575"/>
          <p14:tracePt t="34290" x="4724400" y="2300288"/>
          <p14:tracePt t="34295" x="4702175" y="2271713"/>
          <p14:tracePt t="34306" x="4687888" y="2263775"/>
          <p14:tracePt t="34311" x="4659313" y="2249488"/>
          <p14:tracePt t="34323" x="4651375" y="2249488"/>
          <p14:tracePt t="34329" x="4622800" y="2235200"/>
          <p14:tracePt t="34340" x="4600575" y="2220913"/>
          <p14:tracePt t="34345" x="4586288" y="2220913"/>
          <p14:tracePt t="34356" x="4557713" y="2212975"/>
          <p14:tracePt t="34361" x="4549775" y="2212975"/>
          <p14:tracePt t="34372" x="4535488" y="2212975"/>
          <p14:tracePt t="34377" x="4506913" y="2212975"/>
          <p14:tracePt t="34390" x="4498975" y="2212975"/>
          <p14:tracePt t="34395" x="4470400" y="2212975"/>
          <p14:tracePt t="34408" x="4456113" y="2212975"/>
          <p14:tracePt t="34412" x="4419600" y="2212975"/>
          <p14:tracePt t="34423" x="4397375" y="2220913"/>
          <p14:tracePt t="34428" x="4354513" y="2249488"/>
          <p14:tracePt t="34440" x="4332288" y="2271713"/>
          <p14:tracePt t="34445" x="4303713" y="2271713"/>
          <p14:tracePt t="34456" x="4281488" y="2300288"/>
          <p14:tracePt t="34461" x="4244975" y="2322513"/>
          <p14:tracePt t="34473" x="4216400" y="2336800"/>
          <p14:tracePt t="34475" x="4194175" y="2351088"/>
          <p14:tracePt t="34481" x="4165600" y="2373313"/>
          <p14:tracePt t="34491" x="4143375" y="2387600"/>
          <p14:tracePt t="34498" x="4114800" y="2401888"/>
          <p14:tracePt t="34507" x="4092575" y="2424113"/>
          <p14:tracePt t="34514" x="4078288" y="2438400"/>
          <p14:tracePt t="34523" x="4041775" y="2466975"/>
          <p14:tracePt t="34530" x="4027488" y="2489200"/>
          <p14:tracePt t="34540" x="3998913" y="2525713"/>
          <p14:tracePt t="34546" x="3976688" y="2554288"/>
          <p14:tracePt t="34556" x="3948113" y="2576513"/>
          <p14:tracePt t="34562" x="3940175" y="2590800"/>
          <p14:tracePt t="34572" x="3897313" y="2641600"/>
          <p14:tracePt t="34578" x="3889375" y="2655888"/>
          <p14:tracePt t="34589" x="3860800" y="2678113"/>
          <p14:tracePt t="34594" x="3838575" y="2706688"/>
          <p14:tracePt t="34606" x="3810000" y="2728913"/>
          <p14:tracePt t="34611" x="3795713" y="2757488"/>
          <p14:tracePt t="34623" x="3787775" y="2779713"/>
          <p14:tracePt t="34629" x="3759200" y="2794000"/>
          <p14:tracePt t="34639" x="3759200" y="2822575"/>
          <p14:tracePt t="34644" x="3744913" y="2844800"/>
          <p14:tracePt t="34656" x="3736975" y="2859088"/>
          <p14:tracePt t="34661" x="3722688" y="2895600"/>
          <p14:tracePt t="34673" x="3722688" y="2924175"/>
          <p14:tracePt t="34678" x="3708400" y="2932113"/>
          <p14:tracePt t="34689" x="3694113" y="2982913"/>
          <p14:tracePt t="34694" x="3694113" y="2997200"/>
          <p14:tracePt t="34706" x="3694113" y="3025775"/>
          <p14:tracePt t="34710" x="3686175" y="3062288"/>
          <p14:tracePt t="34723" x="3686175" y="3076575"/>
          <p14:tracePt t="34727" x="3686175" y="3098800"/>
          <p14:tracePt t="34739" x="3686175" y="3127375"/>
          <p14:tracePt t="34741" x="3686175" y="3149600"/>
          <p14:tracePt t="34749" x="3686175" y="3178175"/>
          <p14:tracePt t="34757" x="3686175" y="3186113"/>
          <p14:tracePt t="34765" x="3686175" y="3214688"/>
          <p14:tracePt t="34773" x="3686175" y="3228975"/>
          <p14:tracePt t="34781" x="3686175" y="3251200"/>
          <p14:tracePt t="34790" x="3694113" y="3279775"/>
          <p14:tracePt t="34796" x="3694113" y="3287713"/>
          <p14:tracePt t="34806" x="3708400" y="3302000"/>
          <p14:tracePt t="34812" x="3736975" y="3330575"/>
          <p14:tracePt t="34823" x="3744913" y="3330575"/>
          <p14:tracePt t="34829" x="3759200" y="3338513"/>
          <p14:tracePt t="34839" x="3773488" y="3352800"/>
          <p14:tracePt t="34845" x="3787775" y="3352800"/>
          <p14:tracePt t="34856" x="3795713" y="3352800"/>
          <p14:tracePt t="34862" x="3795713" y="3367088"/>
          <p14:tracePt t="34873" x="3810000" y="3367088"/>
          <p14:tracePt t="34901" x="3824288" y="3367088"/>
          <p14:tracePt t="35200" x="3824288" y="3352800"/>
          <p14:tracePt t="35209" x="3824288" y="3338513"/>
          <p14:tracePt t="35217" x="3824288" y="3316288"/>
          <p14:tracePt t="35225" x="3824288" y="3302000"/>
          <p14:tracePt t="35233" x="3810000" y="3279775"/>
          <p14:tracePt t="35241" x="3810000" y="3251200"/>
          <p14:tracePt t="35249" x="3787775" y="3200400"/>
          <p14:tracePt t="35258" x="3773488" y="3178175"/>
          <p14:tracePt t="35266" x="3744913" y="3135313"/>
          <p14:tracePt t="35274" x="3736975" y="3098800"/>
          <p14:tracePt t="35282" x="3694113" y="3062288"/>
          <p14:tracePt t="35290" x="3671888" y="3011488"/>
          <p14:tracePt t="35298" x="3635375" y="2982913"/>
          <p14:tracePt t="35307" x="3592513" y="2932113"/>
          <p14:tracePt t="35314" x="3541713" y="2895600"/>
          <p14:tracePt t="35324" x="3505200" y="2859088"/>
          <p14:tracePt t="35329" x="3454400" y="2808288"/>
          <p14:tracePt t="35340" x="3389313" y="2771775"/>
          <p14:tracePt t="35346" x="3338513" y="2728913"/>
          <p14:tracePt t="35354" x="3279775" y="2692400"/>
          <p14:tracePt t="35362" x="3228975" y="2655888"/>
          <p14:tracePt t="35370" x="3178175" y="2619375"/>
          <p14:tracePt t="35378" x="3127375" y="2576513"/>
          <p14:tracePt t="35386" x="3098800" y="2554288"/>
          <p14:tracePt t="35395" x="3062288" y="2517775"/>
          <p14:tracePt t="35404" x="3025775" y="2489200"/>
          <p14:tracePt t="35411" x="2997200" y="2466975"/>
          <p14:tracePt t="35418" x="2982913" y="2438400"/>
          <p14:tracePt t="35426" x="2960688" y="2416175"/>
          <p14:tracePt t="35436" x="2932113" y="2387600"/>
          <p14:tracePt t="35443" x="2924175" y="2365375"/>
          <p14:tracePt t="35451" x="2881313" y="2336800"/>
          <p14:tracePt t="35459" x="2859088" y="2314575"/>
          <p14:tracePt t="35467" x="2830513" y="2300288"/>
          <p14:tracePt t="35476" x="2808288" y="2286000"/>
          <p14:tracePt t="35483" x="2771775" y="2271713"/>
          <p14:tracePt t="35492" x="2728913" y="2249488"/>
          <p14:tracePt t="35500" x="2692400" y="2249488"/>
          <p14:tracePt t="35509" x="2670175" y="2235200"/>
          <p14:tracePt t="35516" x="2605088" y="2212975"/>
          <p14:tracePt t="35524" x="2568575" y="2198688"/>
          <p14:tracePt t="35532" x="2525713" y="2198688"/>
          <p14:tracePt t="35542" x="2489200" y="2184400"/>
          <p14:tracePt t="35548" x="2438400" y="2170113"/>
          <p14:tracePt t="35558" x="2387600" y="2170113"/>
          <p14:tracePt t="35564" x="2336800" y="2170113"/>
          <p14:tracePt t="35573" x="2314575" y="2170113"/>
          <p14:tracePt t="35581" x="2263775" y="2170113"/>
          <p14:tracePt t="35590" x="2198688" y="2170113"/>
          <p14:tracePt t="35596" x="2162175" y="2184400"/>
          <p14:tracePt t="35606" x="2119313" y="2198688"/>
          <p14:tracePt t="35612" x="2097088" y="2220913"/>
          <p14:tracePt t="35622" x="2046288" y="2249488"/>
          <p14:tracePt t="35628" x="2017713" y="2286000"/>
          <p14:tracePt t="35640" x="1966913" y="2322513"/>
          <p14:tracePt t="35645" x="1930400" y="2365375"/>
          <p14:tracePt t="35657" x="1893888" y="2416175"/>
          <p14:tracePt t="35662" x="1843088" y="2452688"/>
          <p14:tracePt t="35673" x="1828800" y="2474913"/>
          <p14:tracePt t="35678" x="1763713" y="2540000"/>
          <p14:tracePt t="35690" x="1741488" y="2554288"/>
          <p14:tracePt t="35695" x="1690688" y="2605088"/>
          <p14:tracePt t="35707" x="1662113" y="2641600"/>
          <p14:tracePt t="35712" x="1639888" y="2678113"/>
          <p14:tracePt t="35723" x="1611313" y="2720975"/>
          <p14:tracePt t="35728" x="1589088" y="2743200"/>
          <p14:tracePt t="35740" x="1560513" y="2779713"/>
          <p14:tracePt t="35745" x="1552575" y="2822575"/>
          <p14:tracePt t="35756" x="1524000" y="2859088"/>
          <p14:tracePt t="35761" x="1509713" y="2895600"/>
          <p14:tracePt t="35774" x="1501775" y="2946400"/>
          <p14:tracePt t="35776" x="1487488" y="2960688"/>
          <p14:tracePt t="35783" x="1473200" y="2997200"/>
          <p14:tracePt t="35791" x="1458913" y="3048000"/>
          <p14:tracePt t="35799" x="1458913" y="3076575"/>
          <p14:tracePt t="35808" x="1458913" y="3113088"/>
          <p14:tracePt t="35815" x="1458913" y="3178175"/>
          <p14:tracePt t="35824" x="1458913" y="3186113"/>
          <p14:tracePt t="35831" x="1458913" y="3228975"/>
          <p14:tracePt t="35840" x="1458913" y="3279775"/>
          <p14:tracePt t="35847" x="1458913" y="3316288"/>
          <p14:tracePt t="35857" x="1458913" y="3330575"/>
          <p14:tracePt t="35863" x="1458913" y="3403600"/>
          <p14:tracePt t="35873" x="1458913" y="3432175"/>
          <p14:tracePt t="35879" x="1458913" y="3454400"/>
          <p14:tracePt t="35890" x="1458913" y="3490913"/>
          <p14:tracePt t="35895" x="1458913" y="3533775"/>
          <p14:tracePt t="35906" x="1458913" y="3556000"/>
          <p14:tracePt t="35911" x="1473200" y="3584575"/>
          <p14:tracePt t="35923" x="1487488" y="3621088"/>
          <p14:tracePt t="35929" x="1501775" y="3643313"/>
          <p14:tracePt t="35940" x="1509713" y="3657600"/>
          <p14:tracePt t="35945" x="1538288" y="3708400"/>
          <p14:tracePt t="35956" x="1552575" y="3736975"/>
          <p14:tracePt t="35961" x="1574800" y="3759200"/>
          <p14:tracePt t="35973" x="1603375" y="3787775"/>
          <p14:tracePt t="35979" x="1625600" y="3810000"/>
          <p14:tracePt t="35990" x="1654175" y="3838575"/>
          <p14:tracePt t="35995" x="1690688" y="3860800"/>
          <p14:tracePt t="36007" x="1727200" y="3889375"/>
          <p14:tracePt t="36012" x="1763713" y="3911600"/>
          <p14:tracePt t="36023" x="1806575" y="3940175"/>
          <p14:tracePt t="36028" x="1828800" y="3948113"/>
          <p14:tracePt t="36040" x="1879600" y="3976688"/>
          <p14:tracePt t="36042" x="1893888" y="3990975"/>
          <p14:tracePt t="36048" x="1930400" y="3990975"/>
          <p14:tracePt t="36058" x="1958975" y="3998913"/>
          <p14:tracePt t="36065" x="1995488" y="4013200"/>
          <p14:tracePt t="36074" x="2017713" y="4013200"/>
          <p14:tracePt t="36082" x="2046288" y="4027488"/>
          <p14:tracePt t="36090" x="2082800" y="4027488"/>
          <p14:tracePt t="36098" x="2111375" y="4027488"/>
          <p14:tracePt t="36106" x="2133600" y="4027488"/>
          <p14:tracePt t="36113" x="2170113" y="4027488"/>
          <p14:tracePt t="36123" x="2198688" y="4027488"/>
          <p14:tracePt t="36129" x="2220913" y="4013200"/>
          <p14:tracePt t="36140" x="2249488" y="4013200"/>
          <p14:tracePt t="36145" x="2263775" y="4013200"/>
          <p14:tracePt t="36156" x="2286000" y="3998913"/>
          <p14:tracePt t="36162" x="2300288" y="3998913"/>
          <p14:tracePt t="36173" x="2314575" y="3990975"/>
          <p14:tracePt t="36185" x="2322513" y="3990975"/>
          <p14:tracePt t="36193" x="2322513" y="3976688"/>
          <p14:tracePt t="36202" x="2336800" y="3976688"/>
          <p14:tracePt t="36218" x="2351088" y="3962400"/>
          <p14:tracePt t="36250" x="2365375" y="3962400"/>
          <p14:tracePt t="37075" x="2373313" y="3948113"/>
          <p14:tracePt t="37083" x="2416175" y="3940175"/>
          <p14:tracePt t="37092" x="2466975" y="3911600"/>
          <p14:tracePt t="37100" x="2517775" y="3889375"/>
          <p14:tracePt t="37108" x="2568575" y="3846513"/>
          <p14:tracePt t="37116" x="2641600" y="3824288"/>
          <p14:tracePt t="37124" x="2706688" y="3795713"/>
          <p14:tracePt t="37132" x="2757488" y="3773488"/>
          <p14:tracePt t="37140" x="2822575" y="3744913"/>
          <p14:tracePt t="37148" x="2895600" y="3722688"/>
          <p14:tracePt t="37157" x="2960688" y="3694113"/>
          <p14:tracePt t="37164" x="3011488" y="3671888"/>
          <p14:tracePt t="37173" x="3084513" y="3643313"/>
          <p14:tracePt t="37180" x="3098800" y="3635375"/>
          <p14:tracePt t="37189" x="3135313" y="3621088"/>
          <p14:tracePt t="37196" x="3178175" y="3592513"/>
          <p14:tracePt t="37204" x="3200400" y="3584575"/>
          <p14:tracePt t="37212" x="3214688" y="3584575"/>
          <p14:tracePt t="37220" x="3228975" y="3570288"/>
          <p14:tracePt t="37228" x="3236913" y="3556000"/>
          <p14:tracePt t="37252" x="3251200" y="3556000"/>
          <p14:tracePt t="37502" x="3251200" y="3533775"/>
          <p14:tracePt t="37511" x="3251200" y="3519488"/>
          <p14:tracePt t="37519" x="3251200" y="3505200"/>
          <p14:tracePt t="37527" x="3251200" y="3482975"/>
          <p14:tracePt t="37535" x="3251200" y="3454400"/>
          <p14:tracePt t="37546" x="3251200" y="3417888"/>
          <p14:tracePt t="37552" x="3251200" y="3381375"/>
          <p14:tracePt t="37562" x="3251200" y="3330575"/>
          <p14:tracePt t="37567" x="3251200" y="3279775"/>
          <p14:tracePt t="37581" x="3236913" y="3214688"/>
          <p14:tracePt t="37588" x="3214688" y="3163888"/>
          <p14:tracePt t="37593" x="3186113" y="3113088"/>
          <p14:tracePt t="37600" x="3163888" y="3062288"/>
          <p14:tracePt t="37608" x="3149600" y="3011488"/>
          <p14:tracePt t="37616" x="3127375" y="2960688"/>
          <p14:tracePt t="37626" x="3098800" y="2909888"/>
          <p14:tracePt t="37632" x="3076575" y="2873375"/>
          <p14:tracePt t="37642" x="3048000" y="2830513"/>
          <p14:tracePt t="37648" x="3025775" y="2794000"/>
          <p14:tracePt t="37659" x="2997200" y="2771775"/>
          <p14:tracePt t="37664" x="2974975" y="2728913"/>
          <p14:tracePt t="37675" x="2932113" y="2706688"/>
          <p14:tracePt t="37680" x="2909888" y="2692400"/>
          <p14:tracePt t="37691" x="2873375" y="2670175"/>
          <p14:tracePt t="37696" x="2830513" y="2641600"/>
          <p14:tracePt t="37707" x="2808288" y="2641600"/>
          <p14:tracePt t="37712" x="2779713" y="2627313"/>
          <p14:tracePt t="37724" x="2743200" y="2605088"/>
          <p14:tracePt t="37729" x="2720975" y="2605088"/>
          <p14:tracePt t="37740" x="2678113" y="2590800"/>
          <p14:tracePt t="37746" x="2641600" y="2576513"/>
          <p14:tracePt t="37757" x="2619375" y="2576513"/>
          <p14:tracePt t="37763" x="2590800" y="2568575"/>
          <p14:tracePt t="37774" x="2568575" y="2568575"/>
          <p14:tracePt t="37779" x="2540000" y="2568575"/>
          <p14:tracePt t="37790" x="2503488" y="2568575"/>
          <p14:tracePt t="37795" x="2474913" y="2568575"/>
          <p14:tracePt t="37807" x="2438400" y="2568575"/>
          <p14:tracePt t="37812" x="2424113" y="2568575"/>
          <p14:tracePt t="37823" x="2387600" y="2576513"/>
          <p14:tracePt t="37829" x="2373313" y="2590800"/>
          <p14:tracePt t="37841" x="2351088" y="2605088"/>
          <p14:tracePt t="37846" x="2322513" y="2627313"/>
          <p14:tracePt t="37857" x="2314575" y="2641600"/>
          <p14:tracePt t="37862" x="2286000" y="2670175"/>
          <p14:tracePt t="37873" x="2271713" y="2678113"/>
          <p14:tracePt t="37879" x="2263775" y="2720975"/>
          <p14:tracePt t="37890" x="2249488" y="2728913"/>
          <p14:tracePt t="37893" x="2249488" y="2757488"/>
          <p14:tracePt t="37898" x="2249488" y="2794000"/>
          <p14:tracePt t="37910" x="2249488" y="2830513"/>
          <p14:tracePt t="37915" x="2249488" y="2873375"/>
          <p14:tracePt t="37925" x="2249488" y="2909888"/>
          <p14:tracePt t="37931" x="2263775" y="2946400"/>
          <p14:tracePt t="37941" x="2286000" y="2982913"/>
          <p14:tracePt t="37948" x="2336800" y="3025775"/>
          <p14:tracePt t="37958" x="2387600" y="3076575"/>
          <p14:tracePt t="37963" x="2452688" y="3127375"/>
          <p14:tracePt t="37973" x="2503488" y="3178175"/>
          <p14:tracePt t="37979" x="2576513" y="3214688"/>
          <p14:tracePt t="37991" x="2655888" y="3251200"/>
          <p14:tracePt t="37997" x="2728913" y="3287713"/>
          <p14:tracePt t="38007" x="2822575" y="3316288"/>
          <p14:tracePt t="38013" x="2924175" y="3330575"/>
          <p14:tracePt t="38023" x="2997200" y="3338513"/>
          <p14:tracePt t="38029" x="3098800" y="3338513"/>
          <p14:tracePt t="38040" x="3186113" y="3338513"/>
          <p14:tracePt t="38045" x="3279775" y="3330575"/>
          <p14:tracePt t="38057" x="3352800" y="3302000"/>
          <p14:tracePt t="38063" x="3440113" y="3279775"/>
          <p14:tracePt t="38073" x="3519488" y="3251200"/>
          <p14:tracePt t="38079" x="3584575" y="3228975"/>
          <p14:tracePt t="38090" x="3643313" y="3200400"/>
          <p14:tracePt t="38096" x="3657600" y="3200400"/>
          <p14:tracePt t="38107" x="3708400" y="3178175"/>
          <p14:tracePt t="38113" x="3744913" y="3178175"/>
          <p14:tracePt t="38123" x="3810000" y="3163888"/>
          <p14:tracePt t="38129" x="3824288" y="3163888"/>
          <p14:tracePt t="38140" x="3860800" y="3149600"/>
          <p14:tracePt t="38145" x="3925888" y="3149600"/>
          <p14:tracePt t="38157" x="3962400" y="3135313"/>
          <p14:tracePt t="38159" x="3998913" y="3135313"/>
          <p14:tracePt t="38164" x="4027488" y="3135313"/>
          <p14:tracePt t="38175" x="4049713" y="3127375"/>
          <p14:tracePt t="38181" x="4092575" y="3127375"/>
          <p14:tracePt t="38192" x="4114800" y="3127375"/>
          <p14:tracePt t="38197" x="4151313" y="3113088"/>
          <p14:tracePt t="38207" x="4202113" y="3113088"/>
          <p14:tracePt t="38214" x="4216400" y="3113088"/>
          <p14:tracePt t="38224" x="4252913" y="3113088"/>
          <p14:tracePt t="38229" x="4281488" y="3113088"/>
          <p14:tracePt t="38240" x="4303713" y="3113088"/>
          <p14:tracePt t="38245" x="4318000" y="3098800"/>
          <p14:tracePt t="38256" x="4346575" y="3098800"/>
          <p14:tracePt t="38262" x="4354513" y="3098800"/>
          <p14:tracePt t="38273" x="4368800" y="3098800"/>
          <p14:tracePt t="38495" x="4383088" y="3098800"/>
          <p14:tracePt t="38504" x="4419600" y="3098800"/>
          <p14:tracePt t="38512" x="4484688" y="3098800"/>
          <p14:tracePt t="38520" x="4586288" y="3098800"/>
          <p14:tracePt t="38529" x="4702175" y="3098800"/>
          <p14:tracePt t="38537" x="4927600" y="3098800"/>
          <p14:tracePt t="38545" x="5043488" y="3098800"/>
          <p14:tracePt t="38553" x="5384800" y="3149600"/>
          <p14:tracePt t="38561" x="5638800" y="3186113"/>
          <p14:tracePt t="38569" x="5907088" y="3251200"/>
          <p14:tracePt t="38577" x="6226175" y="3302000"/>
          <p14:tracePt t="38585" x="6618288" y="3352800"/>
          <p14:tracePt t="38593" x="6973888" y="3381375"/>
          <p14:tracePt t="38601" x="7380288" y="3389313"/>
          <p14:tracePt t="38610" x="7758113" y="3389313"/>
          <p14:tracePt t="38618" x="7953375" y="3389313"/>
          <p14:tracePt t="38626" x="8266113" y="3389313"/>
          <p14:tracePt t="38634" x="8382000" y="3389313"/>
          <p14:tracePt t="38642" x="8599488" y="3367088"/>
          <p14:tracePt t="38650" x="8672513" y="3352800"/>
          <p14:tracePt t="38899" x="8701088" y="3352800"/>
          <p14:tracePt t="38908" x="8723313" y="3338513"/>
          <p14:tracePt t="38916" x="8766175" y="3330575"/>
          <p14:tracePt t="38926" x="8816975" y="3302000"/>
          <p14:tracePt t="38933" x="8867775" y="3265488"/>
          <p14:tracePt t="38944" x="8918575" y="3236913"/>
          <p14:tracePt t="38948" x="8955088" y="3200400"/>
          <p14:tracePt t="38963" x="8977313" y="3186113"/>
          <p14:tracePt t="38969" x="9020175" y="3163888"/>
          <p14:tracePt t="38975" x="9028113" y="3149600"/>
          <p14:tracePt t="38981" x="9056688" y="3127375"/>
          <p14:tracePt t="38991" x="9056688" y="3098800"/>
          <p14:tracePt t="38997" x="9070975" y="3084513"/>
          <p14:tracePt t="39008" x="9070975" y="3076575"/>
          <p14:tracePt t="39013" x="9070975" y="3062288"/>
          <p14:tracePt t="39023" x="9070975" y="3033713"/>
          <p14:tracePt t="39029" x="9070975" y="3025775"/>
          <p14:tracePt t="39040" x="9056688" y="2997200"/>
          <p14:tracePt t="39046" x="9042400" y="2974975"/>
          <p14:tracePt t="39057" x="9020175" y="2932113"/>
          <p14:tracePt t="39062" x="9020175" y="2924175"/>
          <p14:tracePt t="39073" x="8991600" y="2895600"/>
          <p14:tracePt t="39079" x="8969375" y="2844800"/>
          <p14:tracePt t="39090" x="8955088" y="2822575"/>
          <p14:tracePt t="39096" x="8926513" y="2779713"/>
          <p14:tracePt t="39107" x="8904288" y="2757488"/>
          <p14:tracePt t="39112" x="8875713" y="2720975"/>
          <p14:tracePt t="39123" x="8853488" y="2692400"/>
          <p14:tracePt t="39129" x="8816975" y="2670175"/>
          <p14:tracePt t="39140" x="8788400" y="2627313"/>
          <p14:tracePt t="39146" x="8751888" y="2605088"/>
          <p14:tracePt t="39157" x="8723313" y="2576513"/>
          <p14:tracePt t="39162" x="8686800" y="2554288"/>
          <p14:tracePt t="39174" x="8650288" y="2525713"/>
          <p14:tracePt t="39179" x="8613775" y="2503488"/>
          <p14:tracePt t="39190" x="8570913" y="2474913"/>
          <p14:tracePt t="39192" x="8562975" y="2466975"/>
          <p14:tracePt t="39198" x="8497888" y="2438400"/>
          <p14:tracePt t="39209" x="8461375" y="2416175"/>
          <p14:tracePt t="39215" x="8418513" y="2401888"/>
          <p14:tracePt t="39225" x="8396288" y="2387600"/>
          <p14:tracePt t="39231" x="8359775" y="2373313"/>
          <p14:tracePt t="39241" x="8316913" y="2365375"/>
          <p14:tracePt t="39247" x="8294688" y="2365375"/>
          <p14:tracePt t="39257" x="8243888" y="2351088"/>
          <p14:tracePt t="39263" x="8215313" y="2336800"/>
          <p14:tracePt t="39274" x="8178800" y="2336800"/>
          <p14:tracePt t="39279" x="8142288" y="2322513"/>
          <p14:tracePt t="39290" x="8105775" y="2322513"/>
          <p14:tracePt t="39295" x="8062913" y="2322513"/>
          <p14:tracePt t="39307" x="8026400" y="2322513"/>
          <p14:tracePt t="39312" x="7975600" y="2322513"/>
          <p14:tracePt t="39324" x="7961313" y="2322513"/>
          <p14:tracePt t="39329" x="7924800" y="2322513"/>
          <p14:tracePt t="39340" x="7888288" y="2322513"/>
          <p14:tracePt t="39345" x="7823200" y="2322513"/>
          <p14:tracePt t="39357" x="7808913" y="2322513"/>
          <p14:tracePt t="39362" x="7758113" y="2322513"/>
          <p14:tracePt t="39373" x="7721600" y="2336800"/>
          <p14:tracePt t="39379" x="7685088" y="2351088"/>
          <p14:tracePt t="39390" x="7656513" y="2351088"/>
          <p14:tracePt t="39396" x="7620000" y="2365375"/>
          <p14:tracePt t="39407" x="7569200" y="2387600"/>
          <p14:tracePt t="39413" x="7518400" y="2401888"/>
          <p14:tracePt t="39424" x="7504113" y="2401888"/>
          <p14:tracePt t="39429" x="7467600" y="2416175"/>
          <p14:tracePt t="39440" x="7431088" y="2424113"/>
          <p14:tracePt t="39446" x="7402513" y="2438400"/>
          <p14:tracePt t="39457" x="7380288" y="2452688"/>
          <p14:tracePt t="39463" x="7343775" y="2466975"/>
          <p14:tracePt t="39474" x="7300913" y="2489200"/>
          <p14:tracePt t="39476" x="7300913" y="2503488"/>
          <p14:tracePt t="39482" x="7250113" y="2540000"/>
          <p14:tracePt t="39492" x="7242175" y="2554288"/>
          <p14:tracePt t="39498" x="7213600" y="2576513"/>
          <p14:tracePt t="39508" x="7191375" y="2605088"/>
          <p14:tracePt t="39514" x="7177088" y="2627313"/>
          <p14:tracePt t="39524" x="7148513" y="2670175"/>
          <p14:tracePt t="39530" x="7140575" y="2678113"/>
          <p14:tracePt t="39541" x="7126288" y="2728913"/>
          <p14:tracePt t="39546" x="7112000" y="2743200"/>
          <p14:tracePt t="39557" x="7097713" y="2794000"/>
          <p14:tracePt t="39562" x="7089775" y="2830513"/>
          <p14:tracePt t="39574" x="7075488" y="2844800"/>
          <p14:tracePt t="39579" x="7061200" y="2909888"/>
          <p14:tracePt t="39590" x="7061200" y="2932113"/>
          <p14:tracePt t="39595" x="7061200" y="2960688"/>
          <p14:tracePt t="39606" x="7061200" y="2997200"/>
          <p14:tracePt t="39611" x="7046913" y="3025775"/>
          <p14:tracePt t="39623" x="7046913" y="3062288"/>
          <p14:tracePt t="39628" x="7046913" y="3076575"/>
          <p14:tracePt t="39640" x="7046913" y="3113088"/>
          <p14:tracePt t="39646" x="7046913" y="3149600"/>
          <p14:tracePt t="39656" x="7046913" y="3186113"/>
          <p14:tracePt t="39662" x="7061200" y="3214688"/>
          <p14:tracePt t="39673" x="7061200" y="3251200"/>
          <p14:tracePt t="39679" x="7075488" y="3287713"/>
          <p14:tracePt t="39690" x="7089775" y="3330575"/>
          <p14:tracePt t="39696" x="7097713" y="3381375"/>
          <p14:tracePt t="39707" x="7097713" y="3389313"/>
          <p14:tracePt t="39712" x="7112000" y="3432175"/>
          <p14:tracePt t="39724" x="7126288" y="3454400"/>
          <p14:tracePt t="39726" x="7140575" y="3490913"/>
          <p14:tracePt t="39732" x="7148513" y="3519488"/>
          <p14:tracePt t="39741" x="7177088" y="3556000"/>
          <p14:tracePt t="39748" x="7191375" y="3584575"/>
          <p14:tracePt t="39759" x="7199313" y="3592513"/>
          <p14:tracePt t="39764" x="7227888" y="3635375"/>
          <p14:tracePt t="39775" x="7242175" y="3657600"/>
          <p14:tracePt t="39780" x="7264400" y="3694113"/>
          <p14:tracePt t="39791" x="7278688" y="3708400"/>
          <p14:tracePt t="39796" x="7292975" y="3736975"/>
          <p14:tracePt t="39807" x="7300913" y="3759200"/>
          <p14:tracePt t="39812" x="7329488" y="3787775"/>
          <p14:tracePt t="39824" x="7366000" y="3824288"/>
          <p14:tracePt t="39829" x="7380288" y="3838575"/>
          <p14:tracePt t="39840" x="7402513" y="3860800"/>
          <p14:tracePt t="39846" x="7445375" y="3889375"/>
          <p14:tracePt t="39856" x="7467600" y="3897313"/>
          <p14:tracePt t="39862" x="7504113" y="3911600"/>
          <p14:tracePt t="39873" x="7546975" y="3925888"/>
          <p14:tracePt t="39879" x="7583488" y="3948113"/>
          <p14:tracePt t="39890" x="7620000" y="3962400"/>
          <p14:tracePt t="39896" x="7648575" y="3962400"/>
          <p14:tracePt t="39907" x="7699375" y="3990975"/>
          <p14:tracePt t="39913" x="7721600" y="3990975"/>
          <p14:tracePt t="39923" x="7772400" y="3998913"/>
          <p14:tracePt t="39929" x="7800975" y="4013200"/>
          <p14:tracePt t="39940" x="7851775" y="4027488"/>
          <p14:tracePt t="39946" x="7888288" y="4027488"/>
          <p14:tracePt t="39957" x="7924800" y="4041775"/>
          <p14:tracePt t="39963" x="7961313" y="4049713"/>
          <p14:tracePt t="39973" x="8004175" y="4049713"/>
          <p14:tracePt t="39978" x="8026400" y="4049713"/>
          <p14:tracePt t="39991" x="8062913" y="4049713"/>
          <p14:tracePt t="39993" x="8091488" y="4049713"/>
          <p14:tracePt t="39999" x="8113713" y="4064000"/>
          <p14:tracePt t="40009" x="8156575" y="4064000"/>
          <p14:tracePt t="40015" x="8178800" y="4064000"/>
          <p14:tracePt t="40025" x="8193088" y="4064000"/>
          <p14:tracePt t="40031" x="8215313" y="4064000"/>
          <p14:tracePt t="40041" x="8243888" y="4064000"/>
          <p14:tracePt t="40047" x="8266113" y="4064000"/>
          <p14:tracePt t="40057" x="8280400" y="4064000"/>
          <p14:tracePt t="40063" x="8308975" y="4078288"/>
          <p14:tracePt t="40074" x="8331200" y="4078288"/>
          <p14:tracePt t="40079" x="8345488" y="4078288"/>
          <p14:tracePt t="40090" x="8396288" y="4078288"/>
          <p14:tracePt t="40096" x="8418513" y="4078288"/>
          <p14:tracePt t="40107" x="8447088" y="4078288"/>
          <p14:tracePt t="40112" x="8469313" y="4078288"/>
          <p14:tracePt t="40123" x="8512175" y="4078288"/>
          <p14:tracePt t="40128" x="8548688" y="4078288"/>
          <p14:tracePt t="40140" x="8585200" y="4078288"/>
          <p14:tracePt t="40146" x="8621713" y="4078288"/>
          <p14:tracePt t="40157" x="8664575" y="4064000"/>
          <p14:tracePt t="40163" x="8701088" y="4064000"/>
          <p14:tracePt t="40173" x="8737600" y="4064000"/>
          <p14:tracePt t="40179" x="8788400" y="4064000"/>
          <p14:tracePt t="40190" x="8802688" y="4064000"/>
          <p14:tracePt t="40195" x="8875713" y="4049713"/>
          <p14:tracePt t="40206" x="8890000" y="4049713"/>
          <p14:tracePt t="40212" x="8926513" y="4049713"/>
          <p14:tracePt t="40222" x="8969375" y="4049713"/>
          <p14:tracePt t="40228" x="8991600" y="4049713"/>
          <p14:tracePt t="40239" x="9020175" y="4041775"/>
          <p14:tracePt t="40245" x="9028113" y="4041775"/>
          <p14:tracePt t="40259" x="9042400" y="4041775"/>
          <p14:tracePt t="40273" x="9056688" y="4041775"/>
          <p14:tracePt t="40906" x="9070975" y="4041775"/>
          <p14:tracePt t="40915" x="9093200" y="4027488"/>
          <p14:tracePt t="40924" x="9107488" y="4013200"/>
          <p14:tracePt t="40932" x="9129713" y="3990975"/>
          <p14:tracePt t="40942" x="9158288" y="3976688"/>
          <p14:tracePt t="40948" x="9172575" y="3948113"/>
          <p14:tracePt t="40959" x="9180513" y="3940175"/>
          <p14:tracePt t="40963" x="9209088" y="3911600"/>
          <p14:tracePt t="40975" x="9223375" y="3897313"/>
          <p14:tracePt t="40980" x="9245600" y="3889375"/>
          <p14:tracePt t="40991" x="9259888" y="3860800"/>
          <p14:tracePt t="40996" x="9274175" y="3846513"/>
          <p14:tracePt t="41004" x="9282113" y="3838575"/>
          <p14:tracePt t="41012" x="9296400" y="3824288"/>
          <p14:tracePt t="41020" x="9310688" y="3810000"/>
          <p14:tracePt t="41029" x="9324975" y="3795713"/>
          <p14:tracePt t="41038" x="9332913" y="3787775"/>
          <p14:tracePt t="41052" x="9347200" y="3773488"/>
          <p14:tracePt t="41061" x="9361488" y="3759200"/>
          <p14:tracePt t="41076" x="9375775" y="3744913"/>
          <p14:tracePt t="41085" x="9383713" y="3736975"/>
          <p14:tracePt t="41100" x="9398000" y="3736975"/>
          <p14:tracePt t="41109" x="9412288" y="3722688"/>
          <p14:tracePt t="41125" x="9426575" y="3708400"/>
          <p14:tracePt t="41133" x="9426575" y="3694113"/>
          <p14:tracePt t="41142" x="9434513" y="3694113"/>
          <p14:tracePt t="41150" x="9448800" y="3694113"/>
          <p14:tracePt t="41158" x="9448800" y="3686175"/>
          <p14:tracePt t="41166" x="9463088" y="3686175"/>
          <p14:tracePt t="41175" x="9477375" y="3671888"/>
          <p14:tracePt t="41183" x="9485313" y="3657600"/>
          <p14:tracePt t="41197" x="9499600" y="3657600"/>
          <p14:tracePt t="41207" x="9499600" y="3643313"/>
          <p14:tracePt t="41215" x="9513888" y="3635375"/>
          <p14:tracePt t="41224" x="9528175" y="3635375"/>
          <p14:tracePt t="41231" x="9536113" y="3635375"/>
          <p14:tracePt t="41240" x="9536113" y="3621088"/>
          <p14:tracePt t="41247" x="9550400" y="3621088"/>
          <p14:tracePt t="41257" x="9564688" y="3606800"/>
          <p14:tracePt t="41263" x="9578975" y="3606800"/>
          <p14:tracePt t="41273" x="9578975" y="3592513"/>
          <p14:tracePt t="41280" x="9586913" y="3592513"/>
          <p14:tracePt t="41294" x="9601200" y="3592513"/>
          <p14:tracePt t="41303" x="9615488" y="3592513"/>
          <p14:tracePt t="41311" x="9615488" y="3584575"/>
          <p14:tracePt t="41327" x="9629775" y="3584575"/>
          <p14:tracePt t="41335" x="9637713" y="3570288"/>
          <p14:tracePt t="41351" x="9652000" y="3570288"/>
          <p14:tracePt t="41359" x="9666288" y="3570288"/>
          <p14:tracePt t="41375" x="9680575" y="3556000"/>
          <p14:tracePt t="41384" x="9688513" y="3556000"/>
          <p14:tracePt t="41399" x="9702800" y="3556000"/>
          <p14:tracePt t="41415" x="9717088" y="3556000"/>
          <p14:tracePt t="41424" x="9731375" y="3556000"/>
          <p14:tracePt t="41439" x="9739313" y="3541713"/>
          <p14:tracePt t="41448" x="9753600" y="3541713"/>
          <p14:tracePt t="41464" x="9767888" y="3541713"/>
          <p14:tracePt t="41473" x="9782175" y="3541713"/>
          <p14:tracePt t="41481" x="9790113" y="3541713"/>
          <p14:tracePt t="41490" x="9804400" y="3541713"/>
          <p14:tracePt t="41498" x="9804400" y="3533775"/>
          <p14:tracePt t="41507" x="9818688" y="3533775"/>
          <p14:tracePt t="41514" x="9832975" y="3533775"/>
          <p14:tracePt t="41523" x="9840913" y="3533775"/>
          <p14:tracePt t="41530" x="9855200" y="3533775"/>
          <p14:tracePt t="41539" x="9869488" y="3533775"/>
          <p14:tracePt t="41546" x="9883775" y="3533775"/>
          <p14:tracePt t="41554" x="9891713" y="3519488"/>
          <p14:tracePt t="41562" x="9906000" y="3519488"/>
          <p14:tracePt t="41570" x="9934575" y="3519488"/>
          <p14:tracePt t="41578" x="9942513" y="3519488"/>
          <p14:tracePt t="41586" x="9956800" y="3519488"/>
          <p14:tracePt t="41594" x="9971088" y="3519488"/>
          <p14:tracePt t="41602" x="9993313" y="3519488"/>
          <p14:tracePt t="41610" x="10007600" y="3519488"/>
          <p14:tracePt t="41618" x="10021888" y="3519488"/>
          <p14:tracePt t="41626" x="10036175" y="3519488"/>
          <p14:tracePt t="41634" x="10044113" y="3519488"/>
          <p14:tracePt t="41643" x="10058400" y="3519488"/>
          <p14:tracePt t="41651" x="10072688" y="3519488"/>
          <p14:tracePt t="41659" x="10086975" y="3519488"/>
          <p14:tracePt t="41667" x="10094913" y="3519488"/>
          <p14:tracePt t="41675" x="10109200" y="3519488"/>
          <p14:tracePt t="41683" x="10123488" y="3519488"/>
          <p14:tracePt t="41692" x="10137775" y="3519488"/>
          <p14:tracePt t="41699" x="10145713" y="3519488"/>
          <p14:tracePt t="41709" x="10160000" y="3519488"/>
          <p14:tracePt t="41716" x="10174288" y="3519488"/>
          <p14:tracePt t="41725" x="10188575" y="3519488"/>
          <p14:tracePt t="41732" x="10196513" y="3519488"/>
          <p14:tracePt t="41746" x="10210800" y="3519488"/>
          <p14:tracePt t="41756" x="10225088" y="3519488"/>
          <p14:tracePt t="41764" x="10239375" y="3519488"/>
          <p14:tracePt t="41773" x="10247313" y="3519488"/>
          <p14:tracePt t="41787" x="10261600" y="3519488"/>
          <p14:tracePt t="41795" x="10275888" y="3519488"/>
          <p14:tracePt t="41811" x="10290175" y="3519488"/>
          <p14:tracePt t="41835" x="10298113" y="3519488"/>
          <p14:tracePt t="41859" x="10312400" y="3519488"/>
          <p14:tracePt t="42523" x="10298113" y="3519488"/>
          <p14:tracePt t="42540" x="10290175" y="3519488"/>
          <p14:tracePt t="42547" x="10275888" y="3505200"/>
          <p14:tracePt t="42556" x="10261600" y="3490913"/>
          <p14:tracePt t="42564" x="10239375" y="3482975"/>
          <p14:tracePt t="42572" x="10210800" y="3468688"/>
          <p14:tracePt t="42580" x="10174288" y="3454400"/>
          <p14:tracePt t="42587" x="10137775" y="3440113"/>
          <p14:tracePt t="42595" x="10094913" y="3432175"/>
          <p14:tracePt t="42603" x="10058400" y="3417888"/>
          <p14:tracePt t="42612" x="10007600" y="3403600"/>
          <p14:tracePt t="42619" x="9971088" y="3389313"/>
          <p14:tracePt t="42628" x="9934575" y="3381375"/>
          <p14:tracePt t="42636" x="9883775" y="3381375"/>
          <p14:tracePt t="42644" x="9840913" y="3367088"/>
          <p14:tracePt t="42652" x="9790113" y="3352800"/>
          <p14:tracePt t="42661" x="9753600" y="3352800"/>
          <p14:tracePt t="42668" x="9717088" y="3338513"/>
          <p14:tracePt t="42676" x="9688513" y="3338513"/>
          <p14:tracePt t="42684" x="9652000" y="3338513"/>
          <p14:tracePt t="42692" x="9615488" y="3338513"/>
          <p14:tracePt t="42700" x="9586913" y="3338513"/>
          <p14:tracePt t="42709" x="9550400" y="3338513"/>
          <p14:tracePt t="42717" x="9528175" y="3338513"/>
          <p14:tracePt t="42726" x="9477375" y="3330575"/>
          <p14:tracePt t="42733" x="9463088" y="3330575"/>
          <p14:tracePt t="42742" x="9412288" y="3330575"/>
          <p14:tracePt t="42749" x="9375775" y="3316288"/>
          <p14:tracePt t="42758" x="9332913" y="3316288"/>
          <p14:tracePt t="42766" x="9282113" y="3316288"/>
          <p14:tracePt t="42775" x="9231313" y="3302000"/>
          <p14:tracePt t="42782" x="9194800" y="3302000"/>
          <p14:tracePt t="42791" x="9129713" y="3287713"/>
          <p14:tracePt t="42798" x="9093200" y="3287713"/>
          <p14:tracePt t="42807" x="9042400" y="3287713"/>
          <p14:tracePt t="42814" x="8991600" y="3287713"/>
          <p14:tracePt t="42824" x="8940800" y="3287713"/>
          <p14:tracePt t="42830" x="8904288" y="3287713"/>
          <p14:tracePt t="42839" x="8839200" y="3287713"/>
          <p14:tracePt t="42846" x="8788400" y="3287713"/>
          <p14:tracePt t="42856" x="8737600" y="3287713"/>
          <p14:tracePt t="42862" x="8715375" y="3287713"/>
          <p14:tracePt t="42872" x="8621713" y="3287713"/>
          <p14:tracePt t="42878" x="8599488" y="3287713"/>
          <p14:tracePt t="42890" x="8520113" y="3287713"/>
          <p14:tracePt t="42895" x="8483600" y="3279775"/>
          <p14:tracePt t="42906" x="8461375" y="3279775"/>
          <p14:tracePt t="42911" x="8396288" y="3279775"/>
          <p14:tracePt t="42922" x="8367713" y="3279775"/>
          <p14:tracePt t="42927" x="8308975" y="3279775"/>
          <p14:tracePt t="42939" x="8294688" y="3279775"/>
          <p14:tracePt t="42944" x="8258175" y="3279775"/>
          <p14:tracePt t="42957" x="8229600" y="3279775"/>
          <p14:tracePt t="42961" x="8207375" y="3279775"/>
          <p14:tracePt t="42973" x="8164513" y="3279775"/>
          <p14:tracePt t="42977" x="8142288" y="3279775"/>
          <p14:tracePt t="42990" x="8128000" y="3279775"/>
          <p14:tracePt t="42995" x="8105775" y="3279775"/>
          <p14:tracePt t="43005" x="8077200" y="3279775"/>
          <p14:tracePt t="43011" x="8062913" y="3279775"/>
          <p14:tracePt t="43023" x="8054975" y="3279775"/>
          <p14:tracePt t="43028" x="8026400" y="3279775"/>
          <p14:tracePt t="43040" x="8012113" y="3279775"/>
          <p14:tracePt t="43042" x="8004175" y="3279775"/>
          <p14:tracePt t="43048" x="7975600" y="3279775"/>
          <p14:tracePt t="43057" x="7961313" y="3287713"/>
          <p14:tracePt t="43065" x="7939088" y="3287713"/>
          <p14:tracePt t="43074" x="7924800" y="3287713"/>
          <p14:tracePt t="43081" x="7910513" y="3302000"/>
          <p14:tracePt t="43090" x="7888288" y="3302000"/>
          <p14:tracePt t="43097" x="7874000" y="3302000"/>
          <p14:tracePt t="43106" x="7859713" y="3316288"/>
          <p14:tracePt t="43112" x="7837488" y="3316288"/>
          <p14:tracePt t="43123" x="7823200" y="3316288"/>
          <p14:tracePt t="43129" x="7808913" y="3316288"/>
          <p14:tracePt t="43139" x="7786688" y="3330575"/>
          <p14:tracePt t="43145" x="7772400" y="3330575"/>
          <p14:tracePt t="43155" x="7758113" y="3330575"/>
          <p14:tracePt t="43161" x="7735888" y="3330575"/>
          <p14:tracePt t="43173" x="7735888" y="3338513"/>
          <p14:tracePt t="43177" x="7721600" y="3338513"/>
          <p14:tracePt t="43189" x="7707313" y="3338513"/>
          <p14:tracePt t="43194" x="7699375" y="3352800"/>
          <p14:tracePt t="43206" x="7685088" y="3352800"/>
          <p14:tracePt t="43211" x="7670800" y="3367088"/>
          <p14:tracePt t="43223" x="7656513" y="3367088"/>
          <p14:tracePt t="43227" x="7656513" y="3381375"/>
          <p14:tracePt t="43239" x="7648575" y="3381375"/>
          <p14:tracePt t="43244" x="7634288" y="3389313"/>
          <p14:tracePt t="43256" x="7620000" y="3403600"/>
          <p14:tracePt t="43261" x="7605713" y="3417888"/>
          <p14:tracePt t="43274" x="7597775" y="3432175"/>
          <p14:tracePt t="43276" x="7583488" y="3432175"/>
          <p14:tracePt t="43283" x="7583488" y="3440113"/>
          <p14:tracePt t="43291" x="7569200" y="3454400"/>
          <p14:tracePt t="43299" x="7554913" y="3454400"/>
          <p14:tracePt t="43308" x="7554913" y="3468688"/>
          <p14:tracePt t="43322" x="7546975" y="3468688"/>
          <p14:tracePt t="43340" x="7546975" y="3482975"/>
          <p14:tracePt t="43347" x="7532688" y="3482975"/>
          <p14:tracePt t="43357" x="7532688" y="3490913"/>
          <p14:tracePt t="43371" x="7518400" y="3490913"/>
          <p14:tracePt t="43379" x="7518400" y="3505200"/>
          <p14:tracePt t="43395" x="7504113" y="3519488"/>
          <p14:tracePt t="43411" x="7504113" y="3533775"/>
          <p14:tracePt t="43419" x="7496175" y="3541713"/>
          <p14:tracePt t="43428" x="7481888" y="3556000"/>
          <p14:tracePt t="43436" x="7481888" y="3570288"/>
          <p14:tracePt t="43444" x="7481888" y="3584575"/>
          <p14:tracePt t="43452" x="7467600" y="3592513"/>
          <p14:tracePt t="43460" x="7467600" y="3606800"/>
          <p14:tracePt t="43468" x="7453313" y="3621088"/>
          <p14:tracePt t="43477" x="7453313" y="3635375"/>
          <p14:tracePt t="43484" x="7453313" y="3643313"/>
          <p14:tracePt t="43492" x="7445375" y="3657600"/>
          <p14:tracePt t="43500" x="7445375" y="3671888"/>
          <p14:tracePt t="43509" x="7445375" y="3686175"/>
          <p14:tracePt t="43516" x="7431088" y="3686175"/>
          <p14:tracePt t="43525" x="7431088" y="3708400"/>
          <p14:tracePt t="43533" x="7431088" y="3722688"/>
          <p14:tracePt t="43541" x="7416800" y="3744913"/>
          <p14:tracePt t="43550" x="7416800" y="3759200"/>
          <p14:tracePt t="43558" x="7402513" y="3787775"/>
          <p14:tracePt t="43566" x="7402513" y="3795713"/>
          <p14:tracePt t="43575" x="7402513" y="3824288"/>
          <p14:tracePt t="43582" x="7394575" y="3838575"/>
          <p14:tracePt t="43590" x="7394575" y="3846513"/>
          <p14:tracePt t="43598" x="7394575" y="3860800"/>
          <p14:tracePt t="43607" x="7380288" y="3889375"/>
          <p14:tracePt t="43614" x="7380288" y="3897313"/>
          <p14:tracePt t="43629" x="7380288" y="3911600"/>
          <p14:tracePt t="43638" x="7380288" y="3925888"/>
          <p14:tracePt t="43646" x="7380288" y="3940175"/>
          <p14:tracePt t="43662" x="7380288" y="3948113"/>
          <p14:tracePt t="43670" x="7380288" y="3962400"/>
          <p14:tracePt t="43678" x="7366000" y="3962400"/>
          <p14:tracePt t="43703" x="7366000" y="3976688"/>
          <p14:tracePt t="45278" x="7380288" y="3976688"/>
          <p14:tracePt t="45286" x="7394575" y="3962400"/>
          <p14:tracePt t="45295" x="7402513" y="3948113"/>
          <p14:tracePt t="45302" x="7445375" y="3925888"/>
          <p14:tracePt t="45310" x="7453313" y="3911600"/>
          <p14:tracePt t="45318" x="7496175" y="3897313"/>
          <p14:tracePt t="45326" x="7518400" y="3889375"/>
          <p14:tracePt t="45334" x="7554913" y="3860800"/>
          <p14:tracePt t="45343" x="7569200" y="3860800"/>
          <p14:tracePt t="45350" x="7605713" y="3846513"/>
          <p14:tracePt t="45359" x="7648575" y="3824288"/>
          <p14:tracePt t="45367" x="7685088" y="3810000"/>
          <p14:tracePt t="45375" x="7699375" y="3795713"/>
          <p14:tracePt t="45383" x="7721600" y="3795713"/>
          <p14:tracePt t="45391" x="7750175" y="3787775"/>
          <p14:tracePt t="45399" x="7772400" y="3773488"/>
          <p14:tracePt t="45408" x="7800975" y="3773488"/>
          <p14:tracePt t="45415" x="7823200" y="3759200"/>
          <p14:tracePt t="45425" x="7837488" y="3759200"/>
          <p14:tracePt t="45432" x="7859713" y="3759200"/>
          <p14:tracePt t="45441" x="7874000" y="3744913"/>
          <p14:tracePt t="45448" x="7888288" y="3744913"/>
          <p14:tracePt t="45456" x="7910513" y="3744913"/>
          <p14:tracePt t="45471" x="7939088" y="3736975"/>
          <p14:tracePt t="45479" x="7953375" y="3736975"/>
          <p14:tracePt t="45487" x="7961313" y="3736975"/>
          <p14:tracePt t="45495" x="7989888" y="3722688"/>
          <p14:tracePt t="45503" x="8004175" y="3722688"/>
          <p14:tracePt t="45512" x="8026400" y="3722688"/>
          <p14:tracePt t="45519" x="8054975" y="3722688"/>
          <p14:tracePt t="45527" x="8062913" y="3708400"/>
          <p14:tracePt t="45536" x="8091488" y="3708400"/>
          <p14:tracePt t="45544" x="8113713" y="3708400"/>
          <p14:tracePt t="45552" x="8142288" y="3694113"/>
          <p14:tracePt t="45560" x="8164513" y="3694113"/>
          <p14:tracePt t="45568" x="8207375" y="3671888"/>
          <p14:tracePt t="45577" x="8243888" y="3671888"/>
          <p14:tracePt t="45584" x="8280400" y="3643313"/>
          <p14:tracePt t="45593" x="8316913" y="3635375"/>
          <p14:tracePt t="45601" x="8359775" y="3606800"/>
          <p14:tracePt t="45609" x="8382000" y="3592513"/>
          <p14:tracePt t="45617" x="8410575" y="3570288"/>
          <p14:tracePt t="45625" x="8447088" y="3556000"/>
          <p14:tracePt t="45633" x="8469313" y="3533775"/>
          <p14:tracePt t="45642" x="8497888" y="3519488"/>
          <p14:tracePt t="45649" x="8512175" y="3505200"/>
          <p14:tracePt t="45658" x="8520113" y="3490913"/>
          <p14:tracePt t="45666" x="8534400" y="3490913"/>
          <p14:tracePt t="45674" x="8534400" y="3482975"/>
          <p14:tracePt t="45682" x="8548688" y="3468688"/>
          <p14:tracePt t="45691" x="8548688" y="3454400"/>
          <p14:tracePt t="45698" x="8562975" y="3440113"/>
          <p14:tracePt t="45707" x="8562975" y="3432175"/>
          <p14:tracePt t="45714" x="8570913" y="3417888"/>
          <p14:tracePt t="45723" x="8570913" y="3403600"/>
          <p14:tracePt t="45730" x="8585200" y="3381375"/>
          <p14:tracePt t="45988" x="8585200" y="3367088"/>
          <p14:tracePt t="45996" x="8599488" y="3338513"/>
          <p14:tracePt t="46006" x="8613775" y="3316288"/>
          <p14:tracePt t="46013" x="8636000" y="3279775"/>
          <p14:tracePt t="46022" x="8636000" y="3251200"/>
          <p14:tracePt t="46029" x="8664575" y="3214688"/>
          <p14:tracePt t="46037" x="8664575" y="3186113"/>
          <p14:tracePt t="46045" x="8672513" y="3149600"/>
          <p14:tracePt t="46053" x="8686800" y="3135313"/>
          <p14:tracePt t="46061" x="8686800" y="3098800"/>
          <p14:tracePt t="46069" x="8686800" y="3084513"/>
          <p14:tracePt t="46077" x="8686800" y="3062288"/>
          <p14:tracePt t="46085" x="8686800" y="3048000"/>
          <p14:tracePt t="46093" x="8686800" y="3033713"/>
          <p14:tracePt t="46101" x="8686800" y="3025775"/>
          <p14:tracePt t="46116" x="8686800" y="3011488"/>
          <p14:tracePt t="46149" x="8686800" y="2997200"/>
          <p14:tracePt t="46190" x="8672513" y="2997200"/>
          <p14:tracePt t="46238" x="8664575" y="2997200"/>
          <p14:tracePt t="46256" x="8664575" y="2982913"/>
          <p14:tracePt t="46271" x="8650288" y="2982913"/>
          <p14:tracePt t="46311" x="8636000" y="2982913"/>
          <p14:tracePt t="46877" x="8621713" y="2982913"/>
          <p14:tracePt t="46893" x="8613775" y="2982913"/>
          <p14:tracePt t="46909" x="8599488" y="2982913"/>
          <p14:tracePt t="46917" x="8585200" y="2982913"/>
          <p14:tracePt t="46933" x="8585200" y="2974975"/>
          <p14:tracePt t="46943" x="8570913" y="2974975"/>
          <p14:tracePt t="46957" x="8562975" y="2974975"/>
          <p14:tracePt t="46981" x="8548688" y="2974975"/>
          <p14:tracePt t="46990" x="8534400" y="2974975"/>
          <p14:tracePt t="47006" x="8520113" y="2974975"/>
          <p14:tracePt t="47023" x="8512175" y="2974975"/>
          <p14:tracePt t="47039" x="8497888" y="2960688"/>
          <p14:tracePt t="47070" x="8483600" y="2960688"/>
          <p14:tracePt t="47135" x="8469313" y="2960688"/>
          <p14:tracePt t="47159" x="8461375" y="2946400"/>
          <p14:tracePt t="47183" x="8447088" y="2946400"/>
          <p14:tracePt t="47192" x="8447088" y="2932113"/>
          <p14:tracePt t="47207" x="8432800" y="2932113"/>
          <p14:tracePt t="47232" x="8418513" y="2924175"/>
          <p14:tracePt t="47257" x="8410575" y="2924175"/>
          <p14:tracePt t="47265" x="8396288" y="2909888"/>
          <p14:tracePt t="47273" x="8396288" y="2895600"/>
          <p14:tracePt t="47281" x="8382000" y="2881313"/>
          <p14:tracePt t="47290" x="8367713" y="2881313"/>
          <p14:tracePt t="47297" x="8359775" y="2873375"/>
          <p14:tracePt t="47307" x="8345488" y="2844800"/>
          <p14:tracePt t="47313" x="8331200" y="2830513"/>
          <p14:tracePt t="47323" x="8316913" y="2822575"/>
          <p14:tracePt t="47329" x="8294688" y="2808288"/>
          <p14:tracePt t="47339" x="8280400" y="2794000"/>
          <p14:tracePt t="47345" x="8266113" y="2779713"/>
          <p14:tracePt t="47353" x="8258175" y="2771775"/>
          <p14:tracePt t="47362" x="8243888" y="2757488"/>
          <p14:tracePt t="47369" x="8229600" y="2743200"/>
          <p14:tracePt t="47377" x="8215313" y="2728913"/>
          <p14:tracePt t="47393" x="8207375" y="2720975"/>
          <p14:tracePt t="47409" x="8193088" y="2706688"/>
          <p14:tracePt t="47418" x="8193088" y="2692400"/>
          <p14:tracePt t="47426" x="8178800" y="2692400"/>
          <p14:tracePt t="47434" x="8178800" y="2678113"/>
          <p14:tracePt t="47442" x="8164513" y="2678113"/>
          <p14:tracePt t="47450" x="8164513" y="2670175"/>
          <p14:tracePt t="47466" x="8156575" y="2655888"/>
          <p14:tracePt t="47482" x="8142288" y="2641600"/>
          <p14:tracePt t="47499" x="8128000" y="2627313"/>
          <p14:tracePt t="47515" x="8113713" y="2619375"/>
          <p14:tracePt t="47531" x="8105775" y="2605088"/>
          <p14:tracePt t="47540" x="8105775" y="2590800"/>
          <p14:tracePt t="47547" x="8091488" y="2576513"/>
          <p14:tracePt t="47563" x="8077200" y="2568575"/>
          <p14:tracePt t="47572" x="8062913" y="2554288"/>
          <p14:tracePt t="47580" x="8062913" y="2540000"/>
          <p14:tracePt t="47587" x="8054975" y="2525713"/>
          <p14:tracePt t="47596" x="8040688" y="2517775"/>
          <p14:tracePt t="47604" x="8026400" y="2503488"/>
          <p14:tracePt t="47612" x="8026400" y="2474913"/>
          <p14:tracePt t="47620" x="8012113" y="2466975"/>
          <p14:tracePt t="47628" x="8004175" y="2452688"/>
          <p14:tracePt t="47636" x="7989888" y="2438400"/>
          <p14:tracePt t="47645" x="7975600" y="2416175"/>
          <p14:tracePt t="47653" x="7961313" y="2416175"/>
          <p14:tracePt t="47660" x="7953375" y="2401888"/>
          <p14:tracePt t="47668" x="7939088" y="2373313"/>
          <p14:tracePt t="47677" x="7924800" y="2365375"/>
          <p14:tracePt t="47685" x="7924800" y="2351088"/>
          <p14:tracePt t="47693" x="7910513" y="2336800"/>
          <p14:tracePt t="47701" x="7902575" y="2322513"/>
          <p14:tracePt t="47709" x="7888288" y="2314575"/>
          <p14:tracePt t="47724" x="7874000" y="2300288"/>
          <p14:tracePt t="47733" x="7874000" y="2286000"/>
          <p14:tracePt t="47741" x="7859713" y="2271713"/>
          <p14:tracePt t="47749" x="7859713" y="2263775"/>
          <p14:tracePt t="47758" x="7851775" y="2249488"/>
          <p14:tracePt t="47766" x="7851775" y="2235200"/>
          <p14:tracePt t="47774" x="7837488" y="2235200"/>
          <p14:tracePt t="47782" x="7837488" y="2220913"/>
          <p14:tracePt t="47790" x="7837488" y="2212975"/>
          <p14:tracePt t="47798" x="7823200" y="2212975"/>
          <p14:tracePt t="47807" x="7823200" y="2198688"/>
          <p14:tracePt t="47814" x="7823200" y="2184400"/>
          <p14:tracePt t="47829" x="7808913" y="2170113"/>
          <p14:tracePt t="47839" x="7808913" y="2162175"/>
          <p14:tracePt t="47853" x="7808913" y="2147888"/>
          <p14:tracePt t="47862" x="7808913" y="2133600"/>
          <p14:tracePt t="47878" x="7808913" y="2119313"/>
          <p14:tracePt t="47886" x="7800975" y="2119313"/>
          <p14:tracePt t="47895" x="7800975" y="2111375"/>
          <p14:tracePt t="47919" x="7800975" y="2097088"/>
          <p14:tracePt t="47935" x="7800975" y="2082800"/>
          <p14:tracePt t="47951" x="7800975" y="2068513"/>
          <p14:tracePt t="47976" x="7786688" y="2060575"/>
          <p14:tracePt t="47984" x="7786688" y="2046288"/>
          <p14:tracePt t="48008" x="7786688" y="2032000"/>
          <p14:tracePt t="48016" x="7786688" y="2017713"/>
          <p14:tracePt t="48040" x="7786688" y="2009775"/>
          <p14:tracePt t="48065" x="7786688" y="1995488"/>
          <p14:tracePt t="48097" x="7786688" y="1981200"/>
          <p14:tracePt t="48138" x="7786688" y="1966913"/>
          <p14:tracePt t="48161" x="7786688" y="1958975"/>
          <p14:tracePt t="48185" x="7786688" y="1944688"/>
          <p14:tracePt t="48202" x="7786688" y="1930400"/>
          <p14:tracePt t="48226" x="7786688" y="1916113"/>
          <p14:tracePt t="48242" x="7786688" y="1908175"/>
          <p14:tracePt t="48267" x="7786688" y="1893888"/>
          <p14:tracePt t="48323" x="7786688" y="1879600"/>
          <p14:tracePt t="48419" x="7800975" y="1865313"/>
          <p14:tracePt t="48435" x="7808913" y="1865313"/>
          <p14:tracePt t="48444" x="7823200" y="1857375"/>
          <p14:tracePt t="48459" x="7837488" y="1857375"/>
          <p14:tracePt t="48468" x="7851775" y="1843088"/>
          <p14:tracePt t="48478" x="7859713" y="1843088"/>
          <p14:tracePt t="48484" x="7874000" y="1843088"/>
          <p14:tracePt t="48496" x="7888288" y="1828800"/>
          <p14:tracePt t="48508" x="7902575" y="1828800"/>
          <p14:tracePt t="48516" x="7910513" y="1814513"/>
          <p14:tracePt t="48532" x="7924800" y="1814513"/>
          <p14:tracePt t="48548" x="7939088" y="1806575"/>
          <p14:tracePt t="48565" x="7953375" y="1806575"/>
          <p14:tracePt t="48573" x="7961313" y="1792288"/>
          <p14:tracePt t="48582" x="7975600" y="1792288"/>
          <p14:tracePt t="48591" x="7989888" y="1778000"/>
          <p14:tracePt t="48597" x="8004175" y="1778000"/>
          <p14:tracePt t="48609" x="8012113" y="1763713"/>
          <p14:tracePt t="48613" x="8040688" y="1755775"/>
          <p14:tracePt t="48626" x="8054975" y="1755775"/>
          <p14:tracePt t="48630" x="8077200" y="1741488"/>
          <p14:tracePt t="48638" x="8105775" y="1727200"/>
          <p14:tracePt t="48646" x="8113713" y="1727200"/>
          <p14:tracePt t="48654" x="8128000" y="1712913"/>
          <p14:tracePt t="48662" x="8142288" y="1712913"/>
          <p14:tracePt t="48671" x="8156575" y="1704975"/>
          <p14:tracePt t="48678" x="8164513" y="1704975"/>
          <p14:tracePt t="48687" x="8178800" y="1704975"/>
          <p14:tracePt t="48694" x="8193088" y="1704975"/>
          <p14:tracePt t="48710" x="8207375" y="1690688"/>
          <p14:tracePt t="48718" x="8215313" y="1690688"/>
          <p14:tracePt t="48734" x="8229600" y="1690688"/>
          <p14:tracePt t="48742" x="8243888" y="1690688"/>
          <p14:tracePt t="48751" x="8258175" y="1690688"/>
          <p14:tracePt t="48759" x="8266113" y="1690688"/>
          <p14:tracePt t="48767" x="8280400" y="1690688"/>
          <p14:tracePt t="48777" x="8294688" y="1690688"/>
          <p14:tracePt t="48791" x="8308975" y="1690688"/>
          <p14:tracePt t="48799" x="8316913" y="1690688"/>
          <p14:tracePt t="48809" x="8331200" y="1690688"/>
          <p14:tracePt t="48816" x="8345488" y="1690688"/>
          <p14:tracePt t="48825" x="8359775" y="1690688"/>
          <p14:tracePt t="48833" x="8367713" y="1690688"/>
          <p14:tracePt t="48842" x="8382000" y="1690688"/>
          <p14:tracePt t="48849" x="8396288" y="1690688"/>
          <p14:tracePt t="48858" x="8410575" y="1690688"/>
          <p14:tracePt t="48864" x="8418513" y="1690688"/>
          <p14:tracePt t="48874" x="8432800" y="1690688"/>
          <p14:tracePt t="48881" x="8432800" y="1704975"/>
          <p14:tracePt t="48891" x="8447088" y="1704975"/>
          <p14:tracePt t="48897" x="8461375" y="1704975"/>
          <p14:tracePt t="48907" x="8461375" y="1712913"/>
          <p14:tracePt t="48913" x="8469313" y="1712913"/>
          <p14:tracePt t="48923" x="8483600" y="1712913"/>
          <p14:tracePt t="48936" x="8497888" y="1727200"/>
          <p14:tracePt t="48945" x="8512175" y="1727200"/>
          <p14:tracePt t="48960" x="8520113" y="1741488"/>
          <p14:tracePt t="48969" x="8534400" y="1741488"/>
          <p14:tracePt t="48978" x="8548688" y="1755775"/>
          <p14:tracePt t="48986" x="8562975" y="1755775"/>
          <p14:tracePt t="48994" x="8562975" y="1763713"/>
          <p14:tracePt t="49002" x="8570913" y="1763713"/>
          <p14:tracePt t="49010" x="8585200" y="1778000"/>
          <p14:tracePt t="49025" x="8599488" y="1792288"/>
          <p14:tracePt t="49041" x="8613775" y="1806575"/>
          <p14:tracePt t="49050" x="8621713" y="1814513"/>
          <p14:tracePt t="49059" x="8636000" y="1814513"/>
          <p14:tracePt t="49073" x="8650288" y="1828800"/>
          <p14:tracePt t="49082" x="8650288" y="1843088"/>
          <p14:tracePt t="49091" x="8664575" y="1843088"/>
          <p14:tracePt t="49099" x="8664575" y="1857375"/>
          <p14:tracePt t="49108" x="8672513" y="1865313"/>
          <p14:tracePt t="49122" x="8686800" y="1879600"/>
          <p14:tracePt t="49139" x="8686800" y="1893888"/>
          <p14:tracePt t="49147" x="8701088" y="1908175"/>
          <p14:tracePt t="49162" x="8701088" y="1916113"/>
          <p14:tracePt t="49171" x="8715375" y="1930400"/>
          <p14:tracePt t="49179" x="8715375" y="1944688"/>
          <p14:tracePt t="49189" x="8723313" y="1958975"/>
          <p14:tracePt t="49196" x="8723313" y="1966913"/>
          <p14:tracePt t="49204" x="8737600" y="1981200"/>
          <p14:tracePt t="49212" x="8737600" y="1995488"/>
          <p14:tracePt t="49220" x="8737600" y="2009775"/>
          <p14:tracePt t="49228" x="8751888" y="2017713"/>
          <p14:tracePt t="49237" x="8751888" y="2046288"/>
          <p14:tracePt t="49245" x="8751888" y="2060575"/>
          <p14:tracePt t="49252" x="8766175" y="2082800"/>
          <p14:tracePt t="49261" x="8766175" y="2097088"/>
          <p14:tracePt t="49269" x="8766175" y="2119313"/>
          <p14:tracePt t="49277" x="8774113" y="2147888"/>
          <p14:tracePt t="49285" x="8774113" y="2162175"/>
          <p14:tracePt t="49292" x="8774113" y="2184400"/>
          <p14:tracePt t="49301" x="8774113" y="2212975"/>
          <p14:tracePt t="49309" x="8788400" y="2220913"/>
          <p14:tracePt t="49318" x="8788400" y="2235200"/>
          <p14:tracePt t="49325" x="8788400" y="2263775"/>
          <p14:tracePt t="49333" x="8788400" y="2271713"/>
          <p14:tracePt t="49342" x="8802688" y="2300288"/>
          <p14:tracePt t="49349" x="8802688" y="2314575"/>
          <p14:tracePt t="49358" x="8802688" y="2336800"/>
          <p14:tracePt t="49365" x="8816975" y="2351088"/>
          <p14:tracePt t="49375" x="8816975" y="2373313"/>
          <p14:tracePt t="49381" x="8816975" y="2401888"/>
          <p14:tracePt t="49392" x="8824913" y="2416175"/>
          <p14:tracePt t="49397" x="8824913" y="2438400"/>
          <p14:tracePt t="49408" x="8839200" y="2466975"/>
          <p14:tracePt t="49413" x="8839200" y="2489200"/>
          <p14:tracePt t="49424" x="8839200" y="2517775"/>
          <p14:tracePt t="49429" x="8853488" y="2540000"/>
          <p14:tracePt t="49441" x="8853488" y="2568575"/>
          <p14:tracePt t="49446" x="8853488" y="2590800"/>
          <p14:tracePt t="49457" x="8853488" y="2619375"/>
          <p14:tracePt t="49462" x="8853488" y="2655888"/>
          <p14:tracePt t="49474" x="8853488" y="2678113"/>
          <p14:tracePt t="49479" x="8853488" y="2706688"/>
          <p14:tracePt t="49490" x="8853488" y="2728913"/>
          <p14:tracePt t="49495" x="8853488" y="2757488"/>
          <p14:tracePt t="49506" x="8853488" y="2794000"/>
          <p14:tracePt t="49511" x="8853488" y="2822575"/>
          <p14:tracePt t="49524" x="8853488" y="2844800"/>
          <p14:tracePt t="49528" x="8853488" y="2873375"/>
          <p14:tracePt t="49540" x="8853488" y="2895600"/>
          <p14:tracePt t="49545" x="8853488" y="2909888"/>
          <p14:tracePt t="49556" x="8839200" y="2932113"/>
          <p14:tracePt t="49562" x="8839200" y="2946400"/>
          <p14:tracePt t="49573" x="8839200" y="2960688"/>
          <p14:tracePt t="49578" x="8824913" y="2974975"/>
          <p14:tracePt t="49589" x="8824913" y="2982913"/>
          <p14:tracePt t="49606" x="8816975" y="2997200"/>
          <p14:tracePt t="49615" x="8816975" y="3011488"/>
          <p14:tracePt t="49623" x="8802688" y="3011488"/>
          <p14:tracePt t="49639" x="8788400" y="3025775"/>
          <p14:tracePt t="49648" x="8774113" y="3033713"/>
          <p14:tracePt t="49662" x="8766175" y="3048000"/>
          <p14:tracePt t="49672" x="8751888" y="3048000"/>
          <p14:tracePt t="49680" x="8737600" y="3062288"/>
          <p14:tracePt t="49689" x="8723313" y="3062288"/>
          <p14:tracePt t="49697" x="8715375" y="3062288"/>
          <p14:tracePt t="49704" x="8686800" y="3076575"/>
          <p14:tracePt t="49713" x="8672513" y="3076575"/>
          <p14:tracePt t="49721" x="8650288" y="3084513"/>
          <p14:tracePt t="49729" x="8636000" y="3084513"/>
          <p14:tracePt t="49737" x="8613775" y="3098800"/>
          <p14:tracePt t="49745" x="8599488" y="3113088"/>
          <p14:tracePt t="49753" x="8570913" y="3113088"/>
          <p14:tracePt t="49761" x="8562975" y="3127375"/>
          <p14:tracePt t="49769" x="8534400" y="3127375"/>
          <p14:tracePt t="49777" x="8520113" y="3127375"/>
          <p14:tracePt t="49785" x="8512175" y="3135313"/>
          <p14:tracePt t="49793" x="8497888" y="3135313"/>
          <p14:tracePt t="49801" x="8483600" y="3135313"/>
          <p14:tracePt t="49809" x="8469313" y="3135313"/>
          <p14:tracePt t="49824" x="8461375" y="3135313"/>
          <p14:tracePt t="49840" x="8447088" y="3135313"/>
          <p14:tracePt t="49864" x="8432800" y="3135313"/>
          <p14:tracePt t="49881" x="8418513" y="3135313"/>
          <p14:tracePt t="49889" x="8410575" y="3135313"/>
          <p14:tracePt t="49906" x="8396288" y="3135313"/>
          <p14:tracePt t="49914" x="8382000" y="3127375"/>
          <p14:tracePt t="49923" x="8367713" y="3113088"/>
          <p14:tracePt t="49931" x="8359775" y="3113088"/>
          <p14:tracePt t="49941" x="8345488" y="3098800"/>
          <p14:tracePt t="49946" x="8331200" y="3098800"/>
          <p14:tracePt t="49957" x="8316913" y="3084513"/>
          <p14:tracePt t="49970" x="8308975" y="3076575"/>
          <p14:tracePt t="49978" x="8294688" y="3062288"/>
          <p14:tracePt t="49987" x="8294688" y="3048000"/>
          <p14:tracePt t="49995" x="8280400" y="3048000"/>
          <p14:tracePt t="50003" x="8280400" y="3033713"/>
          <p14:tracePt t="50011" x="8266113" y="3033713"/>
          <p14:tracePt t="50019" x="8266113" y="3025775"/>
          <p14:tracePt t="50028" x="8258175" y="3025775"/>
          <p14:tracePt t="50035" x="8258175" y="3011488"/>
          <p14:tracePt t="50050" x="8243888" y="2997200"/>
          <p14:tracePt t="50075" x="8243888" y="2982913"/>
        </p14:tracePtLst>
      </p14:laserTrace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19</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c. Voies biliaires</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7" name="Object 4">
            <a:extLst>
              <a:ext uri="{FF2B5EF4-FFF2-40B4-BE49-F238E27FC236}">
                <a16:creationId xmlns:a16="http://schemas.microsoft.com/office/drawing/2014/main" id="{771F967F-5BEB-684B-ADBE-C162F8B19086}"/>
              </a:ext>
            </a:extLst>
          </p:cNvPr>
          <p:cNvGraphicFramePr>
            <a:graphicFrameLocks noChangeAspect="1"/>
          </p:cNvGraphicFramePr>
          <p:nvPr/>
        </p:nvGraphicFramePr>
        <p:xfrm>
          <a:off x="3015887" y="1269381"/>
          <a:ext cx="6195482" cy="5675423"/>
        </p:xfrm>
        <a:graphic>
          <a:graphicData uri="http://schemas.openxmlformats.org/presentationml/2006/ole">
            <mc:AlternateContent xmlns:mc="http://schemas.openxmlformats.org/markup-compatibility/2006">
              <mc:Choice xmlns:v="urn:schemas-microsoft-com:vml" Requires="v">
                <p:oleObj spid="_x0000_s19487" name="Image" r:id="rId7" imgW="2794000" imgH="2559050" progId="Photoshop.Image.5">
                  <p:embed/>
                </p:oleObj>
              </mc:Choice>
              <mc:Fallback>
                <p:oleObj name="Image" r:id="rId7" imgW="2794000" imgH="2559050" progId="Photoshop.Image.5">
                  <p:embed/>
                  <p:pic>
                    <p:nvPicPr>
                      <p:cNvPr id="7" name="Object 4">
                        <a:extLst>
                          <a:ext uri="{FF2B5EF4-FFF2-40B4-BE49-F238E27FC236}">
                            <a16:creationId xmlns:a16="http://schemas.microsoft.com/office/drawing/2014/main" id="{771F967F-5BEB-684B-ADBE-C162F8B190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15887" y="1269381"/>
                        <a:ext cx="6195482" cy="5675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8" name="Text Box 6">
            <a:extLst>
              <a:ext uri="{FF2B5EF4-FFF2-40B4-BE49-F238E27FC236}">
                <a16:creationId xmlns:a16="http://schemas.microsoft.com/office/drawing/2014/main" id="{9C323E80-F545-B149-8A24-EDC7E5D633F7}"/>
              </a:ext>
            </a:extLst>
          </p:cNvPr>
          <p:cNvSpPr txBox="1">
            <a:spLocks noChangeArrowheads="1"/>
          </p:cNvSpPr>
          <p:nvPr/>
        </p:nvSpPr>
        <p:spPr bwMode="auto">
          <a:xfrm>
            <a:off x="3867431" y="1432182"/>
            <a:ext cx="569950"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Fond</a:t>
            </a:r>
          </a:p>
        </p:txBody>
      </p:sp>
      <p:sp>
        <p:nvSpPr>
          <p:cNvPr id="9" name="Text Box 7">
            <a:extLst>
              <a:ext uri="{FF2B5EF4-FFF2-40B4-BE49-F238E27FC236}">
                <a16:creationId xmlns:a16="http://schemas.microsoft.com/office/drawing/2014/main" id="{1AB6FF14-4A9F-8B4A-9108-EC5B36B181DD}"/>
              </a:ext>
            </a:extLst>
          </p:cNvPr>
          <p:cNvSpPr txBox="1">
            <a:spLocks noChangeArrowheads="1"/>
          </p:cNvSpPr>
          <p:nvPr/>
        </p:nvSpPr>
        <p:spPr bwMode="auto">
          <a:xfrm>
            <a:off x="3809408" y="1928122"/>
            <a:ext cx="627973"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a:latin typeface="+mn-lt"/>
              </a:rPr>
              <a:t>Corps</a:t>
            </a:r>
          </a:p>
        </p:txBody>
      </p:sp>
      <p:sp>
        <p:nvSpPr>
          <p:cNvPr id="11" name="Text Box 8">
            <a:extLst>
              <a:ext uri="{FF2B5EF4-FFF2-40B4-BE49-F238E27FC236}">
                <a16:creationId xmlns:a16="http://schemas.microsoft.com/office/drawing/2014/main" id="{D5DBE0EC-3C5E-514F-A751-F28B6F5672FB}"/>
              </a:ext>
            </a:extLst>
          </p:cNvPr>
          <p:cNvSpPr txBox="1">
            <a:spLocks noChangeArrowheads="1"/>
          </p:cNvSpPr>
          <p:nvPr/>
        </p:nvSpPr>
        <p:spPr bwMode="auto">
          <a:xfrm>
            <a:off x="4010877" y="2595908"/>
            <a:ext cx="426503"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a:latin typeface="+mn-lt"/>
              </a:rPr>
              <a:t>Col</a:t>
            </a:r>
          </a:p>
        </p:txBody>
      </p:sp>
      <p:sp>
        <p:nvSpPr>
          <p:cNvPr id="12" name="Line 9">
            <a:extLst>
              <a:ext uri="{FF2B5EF4-FFF2-40B4-BE49-F238E27FC236}">
                <a16:creationId xmlns:a16="http://schemas.microsoft.com/office/drawing/2014/main" id="{80F06F81-3F9D-B14E-8427-C8C7DFF6A7F9}"/>
              </a:ext>
            </a:extLst>
          </p:cNvPr>
          <p:cNvSpPr>
            <a:spLocks noChangeShapeType="1"/>
          </p:cNvSpPr>
          <p:nvPr/>
        </p:nvSpPr>
        <p:spPr bwMode="auto">
          <a:xfrm>
            <a:off x="4365025" y="1563327"/>
            <a:ext cx="77179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14" name="Line 10">
            <a:extLst>
              <a:ext uri="{FF2B5EF4-FFF2-40B4-BE49-F238E27FC236}">
                <a16:creationId xmlns:a16="http://schemas.microsoft.com/office/drawing/2014/main" id="{1867FA09-2002-E545-A22D-0044318D24C1}"/>
              </a:ext>
            </a:extLst>
          </p:cNvPr>
          <p:cNvSpPr>
            <a:spLocks noChangeShapeType="1"/>
          </p:cNvSpPr>
          <p:nvPr/>
        </p:nvSpPr>
        <p:spPr bwMode="auto">
          <a:xfrm>
            <a:off x="4405725" y="2072834"/>
            <a:ext cx="77179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15" name="Line 11">
            <a:extLst>
              <a:ext uri="{FF2B5EF4-FFF2-40B4-BE49-F238E27FC236}">
                <a16:creationId xmlns:a16="http://schemas.microsoft.com/office/drawing/2014/main" id="{6AB7E628-DB8E-404D-8C51-D8C30AAA89C5}"/>
              </a:ext>
            </a:extLst>
          </p:cNvPr>
          <p:cNvSpPr>
            <a:spLocks noChangeShapeType="1"/>
          </p:cNvSpPr>
          <p:nvPr/>
        </p:nvSpPr>
        <p:spPr bwMode="auto">
          <a:xfrm>
            <a:off x="4351458" y="2766245"/>
            <a:ext cx="75823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16" name="Text Box 12">
            <a:extLst>
              <a:ext uri="{FF2B5EF4-FFF2-40B4-BE49-F238E27FC236}">
                <a16:creationId xmlns:a16="http://schemas.microsoft.com/office/drawing/2014/main" id="{DD5A6C86-C472-8B48-9CCB-10CA5F5CAE3F}"/>
              </a:ext>
            </a:extLst>
          </p:cNvPr>
          <p:cNvSpPr txBox="1">
            <a:spLocks noChangeArrowheads="1"/>
          </p:cNvSpPr>
          <p:nvPr/>
        </p:nvSpPr>
        <p:spPr bwMode="auto">
          <a:xfrm>
            <a:off x="3249958" y="3181868"/>
            <a:ext cx="1495592"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 cystique</a:t>
            </a:r>
          </a:p>
        </p:txBody>
      </p:sp>
      <p:sp>
        <p:nvSpPr>
          <p:cNvPr id="17" name="AutoShape 13">
            <a:extLst>
              <a:ext uri="{FF2B5EF4-FFF2-40B4-BE49-F238E27FC236}">
                <a16:creationId xmlns:a16="http://schemas.microsoft.com/office/drawing/2014/main" id="{34AE4B42-CC6E-F341-96CF-03CFB57ADC32}"/>
              </a:ext>
            </a:extLst>
          </p:cNvPr>
          <p:cNvSpPr>
            <a:spLocks/>
          </p:cNvSpPr>
          <p:nvPr/>
        </p:nvSpPr>
        <p:spPr bwMode="auto">
          <a:xfrm>
            <a:off x="3716036" y="1347530"/>
            <a:ext cx="111549" cy="1584295"/>
          </a:xfrm>
          <a:prstGeom prst="leftBrace">
            <a:avLst>
              <a:gd name="adj1" fmla="val 118356"/>
              <a:gd name="adj2" fmla="val 50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fr-FR" sz="1600">
              <a:latin typeface="+mn-lt"/>
            </a:endParaRPr>
          </a:p>
        </p:txBody>
      </p:sp>
      <p:sp>
        <p:nvSpPr>
          <p:cNvPr id="18" name="Text Box 14">
            <a:extLst>
              <a:ext uri="{FF2B5EF4-FFF2-40B4-BE49-F238E27FC236}">
                <a16:creationId xmlns:a16="http://schemas.microsoft.com/office/drawing/2014/main" id="{C6620303-1334-E64E-944E-9B9EEC81004D}"/>
              </a:ext>
            </a:extLst>
          </p:cNvPr>
          <p:cNvSpPr txBox="1">
            <a:spLocks noChangeArrowheads="1"/>
          </p:cNvSpPr>
          <p:nvPr/>
        </p:nvSpPr>
        <p:spPr bwMode="auto">
          <a:xfrm>
            <a:off x="2770037" y="1873855"/>
            <a:ext cx="9376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Vésicule</a:t>
            </a:r>
            <a:br>
              <a:rPr lang="fr-FR" altLang="fr-FR" sz="1600" dirty="0">
                <a:latin typeface="+mn-lt"/>
              </a:rPr>
            </a:br>
            <a:r>
              <a:rPr lang="fr-FR" altLang="fr-FR" sz="1600" dirty="0">
                <a:latin typeface="+mn-lt"/>
              </a:rPr>
              <a:t>biliaire</a:t>
            </a:r>
          </a:p>
        </p:txBody>
      </p:sp>
      <p:sp>
        <p:nvSpPr>
          <p:cNvPr id="19" name="AutoShape 15">
            <a:extLst>
              <a:ext uri="{FF2B5EF4-FFF2-40B4-BE49-F238E27FC236}">
                <a16:creationId xmlns:a16="http://schemas.microsoft.com/office/drawing/2014/main" id="{67173762-4789-9848-9600-681469689D07}"/>
              </a:ext>
            </a:extLst>
          </p:cNvPr>
          <p:cNvSpPr>
            <a:spLocks/>
          </p:cNvSpPr>
          <p:nvPr/>
        </p:nvSpPr>
        <p:spPr bwMode="auto">
          <a:xfrm>
            <a:off x="2753644" y="1328170"/>
            <a:ext cx="179383" cy="2122443"/>
          </a:xfrm>
          <a:prstGeom prst="leftBrace">
            <a:avLst>
              <a:gd name="adj1" fmla="val 98599"/>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fr-FR" sz="1600">
              <a:latin typeface="+mn-lt"/>
            </a:endParaRPr>
          </a:p>
        </p:txBody>
      </p:sp>
      <p:sp>
        <p:nvSpPr>
          <p:cNvPr id="20" name="Text Box 16">
            <a:extLst>
              <a:ext uri="{FF2B5EF4-FFF2-40B4-BE49-F238E27FC236}">
                <a16:creationId xmlns:a16="http://schemas.microsoft.com/office/drawing/2014/main" id="{B9CAFAA1-CDD2-E749-B173-B481B709D090}"/>
              </a:ext>
            </a:extLst>
          </p:cNvPr>
          <p:cNvSpPr txBox="1">
            <a:spLocks noChangeArrowheads="1"/>
          </p:cNvSpPr>
          <p:nvPr/>
        </p:nvSpPr>
        <p:spPr bwMode="auto">
          <a:xfrm>
            <a:off x="927503" y="1915089"/>
            <a:ext cx="176283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Voie biliaire</a:t>
            </a:r>
          </a:p>
          <a:p>
            <a:pPr algn="r" eaLnBrk="1" hangingPunct="1">
              <a:spcBef>
                <a:spcPct val="0"/>
              </a:spcBef>
              <a:buFontTx/>
              <a:buNone/>
            </a:pPr>
            <a:r>
              <a:rPr lang="fr-FR" altLang="fr-FR" sz="1600" b="1" dirty="0">
                <a:latin typeface="+mn-lt"/>
              </a:rPr>
              <a:t>accessoire</a:t>
            </a:r>
          </a:p>
          <a:p>
            <a:pPr algn="r" eaLnBrk="1" hangingPunct="1">
              <a:spcBef>
                <a:spcPct val="0"/>
              </a:spcBef>
              <a:buFontTx/>
              <a:buNone/>
            </a:pPr>
            <a:r>
              <a:rPr lang="fr-FR" altLang="fr-FR" sz="1600" dirty="0">
                <a:latin typeface="+mn-lt"/>
              </a:rPr>
              <a:t>= voie de stockage de la bile</a:t>
            </a:r>
          </a:p>
          <a:p>
            <a:pPr algn="r" eaLnBrk="1" hangingPunct="1">
              <a:spcBef>
                <a:spcPct val="0"/>
              </a:spcBef>
              <a:buFontTx/>
              <a:buNone/>
            </a:pPr>
            <a:endParaRPr lang="fr-FR" altLang="fr-FR" sz="1600" dirty="0">
              <a:latin typeface="+mn-lt"/>
            </a:endParaRPr>
          </a:p>
        </p:txBody>
      </p:sp>
      <p:sp>
        <p:nvSpPr>
          <p:cNvPr id="21" name="Text Box 17">
            <a:extLst>
              <a:ext uri="{FF2B5EF4-FFF2-40B4-BE49-F238E27FC236}">
                <a16:creationId xmlns:a16="http://schemas.microsoft.com/office/drawing/2014/main" id="{DC559AB4-BB99-5F4C-A970-F2367B1DD86E}"/>
              </a:ext>
            </a:extLst>
          </p:cNvPr>
          <p:cNvSpPr txBox="1">
            <a:spLocks noChangeArrowheads="1"/>
          </p:cNvSpPr>
          <p:nvPr/>
        </p:nvSpPr>
        <p:spPr bwMode="auto">
          <a:xfrm>
            <a:off x="6673676" y="2143631"/>
            <a:ext cx="2507760" cy="338554"/>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 hépatique droit</a:t>
            </a:r>
          </a:p>
        </p:txBody>
      </p:sp>
      <p:sp>
        <p:nvSpPr>
          <p:cNvPr id="22" name="Text Box 18">
            <a:extLst>
              <a:ext uri="{FF2B5EF4-FFF2-40B4-BE49-F238E27FC236}">
                <a16:creationId xmlns:a16="http://schemas.microsoft.com/office/drawing/2014/main" id="{6B40825D-5D07-0A4F-A848-31F18BD7CE6A}"/>
              </a:ext>
            </a:extLst>
          </p:cNvPr>
          <p:cNvSpPr txBox="1">
            <a:spLocks noChangeArrowheads="1"/>
          </p:cNvSpPr>
          <p:nvPr/>
        </p:nvSpPr>
        <p:spPr bwMode="auto">
          <a:xfrm>
            <a:off x="6592986" y="2699919"/>
            <a:ext cx="2253737"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 hépatique gauche</a:t>
            </a:r>
          </a:p>
        </p:txBody>
      </p:sp>
      <p:sp>
        <p:nvSpPr>
          <p:cNvPr id="24" name="Line 20">
            <a:extLst>
              <a:ext uri="{FF2B5EF4-FFF2-40B4-BE49-F238E27FC236}">
                <a16:creationId xmlns:a16="http://schemas.microsoft.com/office/drawing/2014/main" id="{4525BFA6-D701-8B4B-B987-038ECB05CDA6}"/>
              </a:ext>
            </a:extLst>
          </p:cNvPr>
          <p:cNvSpPr>
            <a:spLocks noChangeShapeType="1"/>
          </p:cNvSpPr>
          <p:nvPr/>
        </p:nvSpPr>
        <p:spPr bwMode="auto">
          <a:xfrm flipH="1">
            <a:off x="5977961" y="2595908"/>
            <a:ext cx="233649" cy="331632"/>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25" name="Text Box 21">
            <a:extLst>
              <a:ext uri="{FF2B5EF4-FFF2-40B4-BE49-F238E27FC236}">
                <a16:creationId xmlns:a16="http://schemas.microsoft.com/office/drawing/2014/main" id="{B076CA4F-DAE3-7A4F-ADED-A0C207F5F40F}"/>
              </a:ext>
            </a:extLst>
          </p:cNvPr>
          <p:cNvSpPr txBox="1">
            <a:spLocks noChangeArrowheads="1"/>
          </p:cNvSpPr>
          <p:nvPr/>
        </p:nvSpPr>
        <p:spPr bwMode="auto">
          <a:xfrm>
            <a:off x="6398529" y="3118981"/>
            <a:ext cx="2612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fr-FR" altLang="fr-FR" sz="1600" dirty="0">
                <a:latin typeface="+mn-lt"/>
              </a:rPr>
              <a:t>Conduit hépatique commun</a:t>
            </a:r>
          </a:p>
        </p:txBody>
      </p:sp>
      <p:sp>
        <p:nvSpPr>
          <p:cNvPr id="26" name="Text Box 22">
            <a:extLst>
              <a:ext uri="{FF2B5EF4-FFF2-40B4-BE49-F238E27FC236}">
                <a16:creationId xmlns:a16="http://schemas.microsoft.com/office/drawing/2014/main" id="{9F15E79B-0E89-B04A-BD2A-38FAB080ACC5}"/>
              </a:ext>
            </a:extLst>
          </p:cNvPr>
          <p:cNvSpPr txBox="1">
            <a:spLocks noChangeArrowheads="1"/>
          </p:cNvSpPr>
          <p:nvPr/>
        </p:nvSpPr>
        <p:spPr bwMode="auto">
          <a:xfrm>
            <a:off x="3959529" y="3691799"/>
            <a:ext cx="1111465" cy="55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a:t>
            </a:r>
          </a:p>
          <a:p>
            <a:pPr eaLnBrk="1" hangingPunct="1">
              <a:spcBef>
                <a:spcPct val="0"/>
              </a:spcBef>
              <a:buFontTx/>
              <a:buNone/>
            </a:pPr>
            <a:r>
              <a:rPr lang="fr-FR" altLang="fr-FR" sz="1600" dirty="0">
                <a:latin typeface="+mn-lt"/>
              </a:rPr>
              <a:t>cholédoque</a:t>
            </a:r>
          </a:p>
        </p:txBody>
      </p:sp>
      <p:sp>
        <p:nvSpPr>
          <p:cNvPr id="27" name="Text Box 23">
            <a:extLst>
              <a:ext uri="{FF2B5EF4-FFF2-40B4-BE49-F238E27FC236}">
                <a16:creationId xmlns:a16="http://schemas.microsoft.com/office/drawing/2014/main" id="{39A05E3A-13EC-064D-8133-762F9761B2E5}"/>
              </a:ext>
            </a:extLst>
          </p:cNvPr>
          <p:cNvSpPr txBox="1">
            <a:spLocks noChangeArrowheads="1"/>
          </p:cNvSpPr>
          <p:nvPr/>
        </p:nvSpPr>
        <p:spPr bwMode="auto">
          <a:xfrm>
            <a:off x="5987005" y="6421731"/>
            <a:ext cx="2612475"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 pancréatique principal</a:t>
            </a:r>
          </a:p>
        </p:txBody>
      </p:sp>
      <p:sp>
        <p:nvSpPr>
          <p:cNvPr id="28" name="Text Box 24">
            <a:extLst>
              <a:ext uri="{FF2B5EF4-FFF2-40B4-BE49-F238E27FC236}">
                <a16:creationId xmlns:a16="http://schemas.microsoft.com/office/drawing/2014/main" id="{8864D590-9F3F-B149-901E-12DAA77C5465}"/>
              </a:ext>
            </a:extLst>
          </p:cNvPr>
          <p:cNvSpPr txBox="1">
            <a:spLocks noChangeArrowheads="1"/>
          </p:cNvSpPr>
          <p:nvPr/>
        </p:nvSpPr>
        <p:spPr bwMode="auto">
          <a:xfrm>
            <a:off x="4524811" y="5802182"/>
            <a:ext cx="394538"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D2</a:t>
            </a:r>
          </a:p>
        </p:txBody>
      </p:sp>
      <p:sp>
        <p:nvSpPr>
          <p:cNvPr id="29" name="Text Box 25">
            <a:extLst>
              <a:ext uri="{FF2B5EF4-FFF2-40B4-BE49-F238E27FC236}">
                <a16:creationId xmlns:a16="http://schemas.microsoft.com/office/drawing/2014/main" id="{6277932B-B25C-3942-85D0-1D12C9F798F1}"/>
              </a:ext>
            </a:extLst>
          </p:cNvPr>
          <p:cNvSpPr txBox="1">
            <a:spLocks noChangeArrowheads="1"/>
          </p:cNvSpPr>
          <p:nvPr/>
        </p:nvSpPr>
        <p:spPr bwMode="auto">
          <a:xfrm>
            <a:off x="2857378" y="6188934"/>
            <a:ext cx="2737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Ampoule hépato-pancréatique</a:t>
            </a:r>
          </a:p>
        </p:txBody>
      </p:sp>
      <p:sp>
        <p:nvSpPr>
          <p:cNvPr id="30" name="Line 26">
            <a:extLst>
              <a:ext uri="{FF2B5EF4-FFF2-40B4-BE49-F238E27FC236}">
                <a16:creationId xmlns:a16="http://schemas.microsoft.com/office/drawing/2014/main" id="{6581B945-3E3F-BB49-B51A-EE4B934D0343}"/>
              </a:ext>
            </a:extLst>
          </p:cNvPr>
          <p:cNvSpPr>
            <a:spLocks noChangeShapeType="1"/>
          </p:cNvSpPr>
          <p:nvPr/>
        </p:nvSpPr>
        <p:spPr bwMode="auto">
          <a:xfrm flipV="1">
            <a:off x="5287564" y="5119323"/>
            <a:ext cx="482373" cy="1129055"/>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31" name="Text Box 27">
            <a:extLst>
              <a:ext uri="{FF2B5EF4-FFF2-40B4-BE49-F238E27FC236}">
                <a16:creationId xmlns:a16="http://schemas.microsoft.com/office/drawing/2014/main" id="{7A37F7FA-4F02-F644-9ED2-D7E11861D7BE}"/>
              </a:ext>
            </a:extLst>
          </p:cNvPr>
          <p:cNvSpPr txBox="1">
            <a:spLocks noChangeArrowheads="1"/>
          </p:cNvSpPr>
          <p:nvPr/>
        </p:nvSpPr>
        <p:spPr bwMode="auto">
          <a:xfrm>
            <a:off x="6398529" y="3541057"/>
            <a:ext cx="1778162"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 cholédoque</a:t>
            </a:r>
          </a:p>
        </p:txBody>
      </p:sp>
      <p:sp>
        <p:nvSpPr>
          <p:cNvPr id="32" name="Line 28">
            <a:extLst>
              <a:ext uri="{FF2B5EF4-FFF2-40B4-BE49-F238E27FC236}">
                <a16:creationId xmlns:a16="http://schemas.microsoft.com/office/drawing/2014/main" id="{3BA4968C-E466-EB4A-977C-D259128BD659}"/>
              </a:ext>
            </a:extLst>
          </p:cNvPr>
          <p:cNvSpPr>
            <a:spLocks noChangeShapeType="1"/>
          </p:cNvSpPr>
          <p:nvPr/>
        </p:nvSpPr>
        <p:spPr bwMode="auto">
          <a:xfrm flipH="1">
            <a:off x="5977961" y="3685769"/>
            <a:ext cx="4537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33" name="AutoShape 29">
            <a:extLst>
              <a:ext uri="{FF2B5EF4-FFF2-40B4-BE49-F238E27FC236}">
                <a16:creationId xmlns:a16="http://schemas.microsoft.com/office/drawing/2014/main" id="{C405F8B4-166C-8348-AD60-9346CCD6972C}"/>
              </a:ext>
            </a:extLst>
          </p:cNvPr>
          <p:cNvSpPr>
            <a:spLocks/>
          </p:cNvSpPr>
          <p:nvPr/>
        </p:nvSpPr>
        <p:spPr bwMode="auto">
          <a:xfrm>
            <a:off x="8916440" y="3125088"/>
            <a:ext cx="192949" cy="969869"/>
          </a:xfrm>
          <a:prstGeom prst="rightBrace">
            <a:avLst>
              <a:gd name="adj1" fmla="val 61328"/>
              <a:gd name="adj2" fmla="val 50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fr-FR" sz="1600">
              <a:latin typeface="+mn-lt"/>
            </a:endParaRPr>
          </a:p>
        </p:txBody>
      </p:sp>
      <p:sp>
        <p:nvSpPr>
          <p:cNvPr id="34" name="Text Box 30">
            <a:extLst>
              <a:ext uri="{FF2B5EF4-FFF2-40B4-BE49-F238E27FC236}">
                <a16:creationId xmlns:a16="http://schemas.microsoft.com/office/drawing/2014/main" id="{B322D3D9-B107-0B4E-9D82-E34CE748D807}"/>
              </a:ext>
            </a:extLst>
          </p:cNvPr>
          <p:cNvSpPr txBox="1">
            <a:spLocks noChangeArrowheads="1"/>
          </p:cNvSpPr>
          <p:nvPr/>
        </p:nvSpPr>
        <p:spPr bwMode="auto">
          <a:xfrm>
            <a:off x="9225259" y="3290274"/>
            <a:ext cx="18274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Voie biliaire </a:t>
            </a:r>
            <a:br>
              <a:rPr lang="fr-FR" altLang="fr-FR" sz="1600" dirty="0">
                <a:latin typeface="+mn-lt"/>
              </a:rPr>
            </a:br>
            <a:r>
              <a:rPr lang="fr-FR" altLang="fr-FR" sz="1600" b="1" dirty="0">
                <a:latin typeface="+mn-lt"/>
              </a:rPr>
              <a:t>principale</a:t>
            </a:r>
          </a:p>
          <a:p>
            <a:pPr eaLnBrk="1" hangingPunct="1">
              <a:spcBef>
                <a:spcPct val="0"/>
              </a:spcBef>
              <a:buFontTx/>
              <a:buNone/>
            </a:pPr>
            <a:r>
              <a:rPr lang="fr-FR" altLang="fr-FR" sz="1600" dirty="0">
                <a:latin typeface="+mn-lt"/>
              </a:rPr>
              <a:t>= voie d’excrétion </a:t>
            </a:r>
          </a:p>
          <a:p>
            <a:pPr eaLnBrk="1" hangingPunct="1">
              <a:spcBef>
                <a:spcPct val="0"/>
              </a:spcBef>
              <a:buFontTx/>
              <a:buNone/>
            </a:pPr>
            <a:r>
              <a:rPr lang="fr-FR" altLang="fr-FR" sz="1600" dirty="0">
                <a:latin typeface="+mn-lt"/>
              </a:rPr>
              <a:t>de la bile hépatique</a:t>
            </a:r>
          </a:p>
        </p:txBody>
      </p:sp>
      <p:sp>
        <p:nvSpPr>
          <p:cNvPr id="35" name="Rectangle 34">
            <a:extLst>
              <a:ext uri="{FF2B5EF4-FFF2-40B4-BE49-F238E27FC236}">
                <a16:creationId xmlns:a16="http://schemas.microsoft.com/office/drawing/2014/main" id="{3FF4BD0D-0531-E643-9F30-8CE31A7DC6A5}"/>
              </a:ext>
            </a:extLst>
          </p:cNvPr>
          <p:cNvSpPr/>
          <p:nvPr/>
        </p:nvSpPr>
        <p:spPr>
          <a:xfrm>
            <a:off x="2862130" y="6671962"/>
            <a:ext cx="6349238" cy="29093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36" name="ZoneTexte 1">
            <a:extLst>
              <a:ext uri="{FF2B5EF4-FFF2-40B4-BE49-F238E27FC236}">
                <a16:creationId xmlns:a16="http://schemas.microsoft.com/office/drawing/2014/main" id="{B5A89E52-FA88-6E45-9D9E-B248636EB134}"/>
              </a:ext>
            </a:extLst>
          </p:cNvPr>
          <p:cNvSpPr txBox="1">
            <a:spLocks noChangeArrowheads="1"/>
          </p:cNvSpPr>
          <p:nvPr/>
        </p:nvSpPr>
        <p:spPr bwMode="auto">
          <a:xfrm>
            <a:off x="2981216" y="5119323"/>
            <a:ext cx="1793826" cy="32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a:latin typeface="+mn-lt"/>
              </a:rPr>
              <a:t>S’ouvrent dans D2</a:t>
            </a:r>
          </a:p>
        </p:txBody>
      </p:sp>
      <p:sp>
        <p:nvSpPr>
          <p:cNvPr id="38" name="Line 17">
            <a:extLst>
              <a:ext uri="{FF2B5EF4-FFF2-40B4-BE49-F238E27FC236}">
                <a16:creationId xmlns:a16="http://schemas.microsoft.com/office/drawing/2014/main" id="{E8C18446-A46D-0241-B8D3-1363097CFE6C}"/>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sz="1200" dirty="0"/>
          </a:p>
        </p:txBody>
      </p:sp>
      <p:sp>
        <p:nvSpPr>
          <p:cNvPr id="39" name="Line 18">
            <a:extLst>
              <a:ext uri="{FF2B5EF4-FFF2-40B4-BE49-F238E27FC236}">
                <a16:creationId xmlns:a16="http://schemas.microsoft.com/office/drawing/2014/main" id="{FE5EF82A-8966-CF4F-8F87-F7A5F5198525}"/>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sz="1200"/>
          </a:p>
        </p:txBody>
      </p:sp>
      <p:sp>
        <p:nvSpPr>
          <p:cNvPr id="40" name="Text Box 19">
            <a:extLst>
              <a:ext uri="{FF2B5EF4-FFF2-40B4-BE49-F238E27FC236}">
                <a16:creationId xmlns:a16="http://schemas.microsoft.com/office/drawing/2014/main" id="{4B19E01C-694E-8548-9A36-67A576CC1AC7}"/>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41" name="Text Box 20">
            <a:extLst>
              <a:ext uri="{FF2B5EF4-FFF2-40B4-BE49-F238E27FC236}">
                <a16:creationId xmlns:a16="http://schemas.microsoft.com/office/drawing/2014/main" id="{26956BDA-36A4-0D49-ABBD-4D65FB401CE9}"/>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sp>
        <p:nvSpPr>
          <p:cNvPr id="42" name="TextBox 41">
            <a:extLst>
              <a:ext uri="{FF2B5EF4-FFF2-40B4-BE49-F238E27FC236}">
                <a16:creationId xmlns:a16="http://schemas.microsoft.com/office/drawing/2014/main" id="{07D53830-35E9-9249-8208-8F12989D4E81}"/>
              </a:ext>
            </a:extLst>
          </p:cNvPr>
          <p:cNvSpPr txBox="1"/>
          <p:nvPr/>
        </p:nvSpPr>
        <p:spPr>
          <a:xfrm>
            <a:off x="865278" y="3727450"/>
            <a:ext cx="2309863" cy="1323439"/>
          </a:xfrm>
          <a:prstGeom prst="rect">
            <a:avLst/>
          </a:prstGeom>
          <a:noFill/>
        </p:spPr>
        <p:txBody>
          <a:bodyPr wrap="square">
            <a:spAutoFit/>
          </a:bodyPr>
          <a:lstStyle/>
          <a:p>
            <a:pPr eaLnBrk="1" hangingPunct="1">
              <a:spcBef>
                <a:spcPct val="0"/>
              </a:spcBef>
              <a:buFontTx/>
              <a:buNone/>
            </a:pPr>
            <a:r>
              <a:rPr lang="fr-FR" altLang="fr-FR" sz="1600" dirty="0">
                <a:latin typeface="+mn-lt"/>
              </a:rPr>
              <a:t>Rôle : </a:t>
            </a:r>
          </a:p>
          <a:p>
            <a:pPr eaLnBrk="1" hangingPunct="1">
              <a:spcBef>
                <a:spcPct val="0"/>
              </a:spcBef>
              <a:buFontTx/>
              <a:buNone/>
            </a:pPr>
            <a:r>
              <a:rPr lang="fr-FR" altLang="fr-FR" sz="1600" dirty="0"/>
              <a:t>Stockage de la bile</a:t>
            </a:r>
          </a:p>
          <a:p>
            <a:pPr eaLnBrk="1" hangingPunct="1">
              <a:spcBef>
                <a:spcPct val="0"/>
              </a:spcBef>
              <a:buFontTx/>
              <a:buNone/>
            </a:pPr>
            <a:r>
              <a:rPr lang="fr-FR" altLang="fr-FR" sz="1600" dirty="0">
                <a:latin typeface="+mn-lt"/>
              </a:rPr>
              <a:t>La </a:t>
            </a:r>
            <a:r>
              <a:rPr lang="fr-FR" altLang="fr-FR" sz="1600" b="1" dirty="0">
                <a:latin typeface="+mn-lt"/>
              </a:rPr>
              <a:t>vésicule biliaire </a:t>
            </a:r>
            <a:r>
              <a:rPr lang="fr-FR" altLang="fr-FR" sz="1600" dirty="0">
                <a:latin typeface="+mn-lt"/>
              </a:rPr>
              <a:t>peut se contracter pour évacuer la bile stockée </a:t>
            </a:r>
          </a:p>
        </p:txBody>
      </p:sp>
      <p:pic>
        <p:nvPicPr>
          <p:cNvPr id="4" name="Audio 3">
            <a:hlinkClick r:id="" action="ppaction://media"/>
            <a:extLst>
              <a:ext uri="{FF2B5EF4-FFF2-40B4-BE49-F238E27FC236}">
                <a16:creationId xmlns:a16="http://schemas.microsoft.com/office/drawing/2014/main" id="{6AB961B6-22B6-8F45-927E-CDAAACE78EE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51396431"/>
      </p:ext>
    </p:extLst>
  </p:cSld>
  <p:clrMapOvr>
    <a:masterClrMapping/>
  </p:clrMapOvr>
  <mc:AlternateContent xmlns:mc="http://schemas.openxmlformats.org/markup-compatibility/2006">
    <mc:Choice xmlns:p14="http://schemas.microsoft.com/office/powerpoint/2010/main" Requires="p14">
      <p:transition spd="slow" p14:dur="2000" advTm="61433"/>
    </mc:Choice>
    <mc:Fallback>
      <p:transition spd="slow" advTm="614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495" x="8229600" y="2982913"/>
          <p14:tracePt t="2504" x="8215313" y="2982913"/>
          <p14:tracePt t="2512" x="8178800" y="2982913"/>
          <p14:tracePt t="2520" x="8156575" y="2982913"/>
          <p14:tracePt t="2528" x="8077200" y="2982913"/>
          <p14:tracePt t="2537" x="7989888" y="2997200"/>
          <p14:tracePt t="2545" x="7874000" y="3025775"/>
          <p14:tracePt t="2553" x="7721600" y="3076575"/>
          <p14:tracePt t="2562" x="7445375" y="3163888"/>
          <p14:tracePt t="2570" x="7199313" y="3251200"/>
          <p14:tracePt t="2578" x="6959600" y="3352800"/>
          <p14:tracePt t="2586" x="6654800" y="3468688"/>
          <p14:tracePt t="2594" x="6350000" y="3584575"/>
          <p14:tracePt t="2602" x="6022975" y="3722688"/>
          <p14:tracePt t="2610" x="5689600" y="3846513"/>
          <p14:tracePt t="2618" x="5522913" y="3911600"/>
          <p14:tracePt t="2626" x="5232400" y="4041775"/>
          <p14:tracePt t="2634" x="4992688" y="4143375"/>
          <p14:tracePt t="2643" x="4789488" y="4230688"/>
          <p14:tracePt t="2651" x="4702175" y="4267200"/>
          <p14:tracePt t="2658" x="4535488" y="4332288"/>
          <p14:tracePt t="2667" x="4498975" y="4354513"/>
          <p14:tracePt t="2674" x="4397375" y="4405313"/>
          <p14:tracePt t="2683" x="4318000" y="4433888"/>
          <p14:tracePt t="2690" x="4281488" y="4456113"/>
          <p14:tracePt t="2701" x="4244975" y="4484688"/>
          <p14:tracePt t="2706" x="4216400" y="4498975"/>
          <p14:tracePt t="2717" x="4202113" y="4506913"/>
          <p14:tracePt t="2722" x="4202113" y="4521200"/>
          <p14:tracePt t="3045" x="4202113" y="4506913"/>
          <p14:tracePt t="3053" x="4202113" y="4498975"/>
          <p14:tracePt t="3061" x="4202113" y="4484688"/>
          <p14:tracePt t="3069" x="4202113" y="4456113"/>
          <p14:tracePt t="3078" x="4202113" y="4433888"/>
          <p14:tracePt t="3086" x="4202113" y="4397375"/>
          <p14:tracePt t="3094" x="4202113" y="4346575"/>
          <p14:tracePt t="3102" x="4230688" y="4230688"/>
          <p14:tracePt t="3111" x="4244975" y="4151313"/>
          <p14:tracePt t="3119" x="4267200" y="4049713"/>
          <p14:tracePt t="3127" x="4303713" y="3940175"/>
          <p14:tracePt t="3135" x="4318000" y="3875088"/>
          <p14:tracePt t="3144" x="4346575" y="3759200"/>
          <p14:tracePt t="3151" x="4383088" y="3657600"/>
          <p14:tracePt t="3159" x="4397375" y="3541713"/>
          <p14:tracePt t="3167" x="4433888" y="3454400"/>
          <p14:tracePt t="3176" x="4448175" y="3381375"/>
          <p14:tracePt t="3183" x="4456113" y="3352800"/>
          <p14:tracePt t="3192" x="4470400" y="3287713"/>
          <p14:tracePt t="3200" x="4484688" y="3265488"/>
          <p14:tracePt t="3208" x="4498975" y="3236913"/>
          <p14:tracePt t="3215" x="4498975" y="3228975"/>
          <p14:tracePt t="3224" x="4498975" y="3214688"/>
          <p14:tracePt t="3233" x="4506913" y="3200400"/>
          <p14:tracePt t="3263" x="4521200" y="3200400"/>
          <p14:tracePt t="7401" x="4549775" y="3200400"/>
          <p14:tracePt t="7409" x="4557713" y="3200400"/>
          <p14:tracePt t="7418" x="4572000" y="3200400"/>
          <p14:tracePt t="7426" x="4586288" y="3200400"/>
          <p14:tracePt t="7434" x="4608513" y="3200400"/>
          <p14:tracePt t="7442" x="4622800" y="3200400"/>
          <p14:tracePt t="7451" x="4637088" y="3200400"/>
          <p14:tracePt t="7458" x="4659313" y="3200400"/>
          <p14:tracePt t="7467" x="4673600" y="3200400"/>
          <p14:tracePt t="7474" x="4687888" y="3200400"/>
          <p14:tracePt t="7482" x="4702175" y="3200400"/>
          <p14:tracePt t="7490" x="4710113" y="3200400"/>
          <p14:tracePt t="7499" x="4724400" y="3200400"/>
          <p14:tracePt t="7507" x="4738688" y="3200400"/>
          <p14:tracePt t="7515" x="4752975" y="3200400"/>
          <p14:tracePt t="7523" x="4760913" y="3200400"/>
          <p14:tracePt t="7531" x="4775200" y="3214688"/>
          <p14:tracePt t="7539" x="4789488" y="3214688"/>
          <p14:tracePt t="7548" x="4803775" y="3214688"/>
          <p14:tracePt t="7555" x="4811713" y="3214688"/>
          <p14:tracePt t="7571" x="4826000" y="3214688"/>
          <p14:tracePt t="7580" x="4854575" y="3228975"/>
          <p14:tracePt t="7588" x="4862513" y="3228975"/>
          <p14:tracePt t="7595" x="4891088" y="3228975"/>
          <p14:tracePt t="7603" x="4905375" y="3228975"/>
          <p14:tracePt t="7611" x="4913313" y="3228975"/>
          <p14:tracePt t="7620" x="4941888" y="3228975"/>
          <p14:tracePt t="7628" x="4956175" y="3236913"/>
          <p14:tracePt t="7636" x="4978400" y="3236913"/>
          <p14:tracePt t="7644" x="4992688" y="3236913"/>
          <p14:tracePt t="7652" x="5014913" y="3236913"/>
          <p14:tracePt t="7660" x="5029200" y="3236913"/>
          <p14:tracePt t="7668" x="5057775" y="3236913"/>
          <p14:tracePt t="7676" x="5080000" y="3236913"/>
          <p14:tracePt t="7684" x="5108575" y="3236913"/>
          <p14:tracePt t="7692" x="5159375" y="3236913"/>
          <p14:tracePt t="7708" x="5218113" y="3236913"/>
          <p14:tracePt t="7717" x="5246688" y="3236913"/>
          <p14:tracePt t="7725" x="5283200" y="3236913"/>
          <p14:tracePt t="7733" x="5319713" y="3236913"/>
          <p14:tracePt t="7741" x="5370513" y="3236913"/>
          <p14:tracePt t="7749" x="5413375" y="3236913"/>
          <p14:tracePt t="7757" x="5464175" y="3236913"/>
          <p14:tracePt t="7765" x="5514975" y="3236913"/>
          <p14:tracePt t="7773" x="5573713" y="3236913"/>
          <p14:tracePt t="7782" x="5638800" y="3236913"/>
          <p14:tracePt t="7790" x="5675313" y="3236913"/>
          <p14:tracePt t="7798" x="5718175" y="3236913"/>
          <p14:tracePt t="7806" x="5754688" y="3236913"/>
          <p14:tracePt t="7814" x="5791200" y="3236913"/>
          <p14:tracePt t="7822" x="5827713" y="3236913"/>
          <p14:tracePt t="7831" x="5856288" y="3236913"/>
          <p14:tracePt t="7838" x="5870575" y="3236913"/>
          <p14:tracePt t="7847" x="5892800" y="3236913"/>
          <p14:tracePt t="7854" x="5907088" y="3236913"/>
          <p14:tracePt t="7870" x="5921375" y="3236913"/>
          <p14:tracePt t="8226" x="5921375" y="3228975"/>
          <p14:tracePt t="8242" x="5921375" y="3214688"/>
          <p14:tracePt t="8250" x="5929313" y="3200400"/>
          <p14:tracePt t="8258" x="5929313" y="3186113"/>
          <p14:tracePt t="8266" x="5957888" y="3163888"/>
          <p14:tracePt t="8274" x="5972175" y="3149600"/>
          <p14:tracePt t="8283" x="5980113" y="3135313"/>
          <p14:tracePt t="8291" x="5980113" y="3127375"/>
          <p14:tracePt t="8299" x="5994400" y="3113088"/>
          <p14:tracePt t="8307" x="6008688" y="3098800"/>
          <p14:tracePt t="8316" x="6022975" y="3098800"/>
          <p14:tracePt t="8323" x="6030913" y="3084513"/>
          <p14:tracePt t="8332" x="6030913" y="3076575"/>
          <p14:tracePt t="8339" x="6045200" y="3062288"/>
          <p14:tracePt t="8347" x="6073775" y="3048000"/>
          <p14:tracePt t="8355" x="6081713" y="3033713"/>
          <p14:tracePt t="8364" x="6096000" y="3033713"/>
          <p14:tracePt t="8372" x="6124575" y="3011488"/>
          <p14:tracePt t="8381" x="6132513" y="3011488"/>
          <p14:tracePt t="8388" x="6146800" y="2997200"/>
          <p14:tracePt t="8397" x="6175375" y="2982913"/>
          <p14:tracePt t="8404" x="6197600" y="2974975"/>
          <p14:tracePt t="8413" x="6211888" y="2960688"/>
          <p14:tracePt t="8420" x="6226175" y="2960688"/>
          <p14:tracePt t="8428" x="6234113" y="2946400"/>
          <p14:tracePt t="8436" x="6262688" y="2932113"/>
          <p14:tracePt t="8444" x="6262688" y="2924175"/>
          <p14:tracePt t="8452" x="6276975" y="2924175"/>
          <p14:tracePt t="8460" x="6284913" y="2909888"/>
          <p14:tracePt t="8468" x="6299200" y="2895600"/>
          <p14:tracePt t="8476" x="6313488" y="2881313"/>
          <p14:tracePt t="8484" x="6327775" y="2881313"/>
          <p14:tracePt t="8492" x="6335713" y="2873375"/>
          <p14:tracePt t="8501" x="6350000" y="2873375"/>
          <p14:tracePt t="8509" x="6364288" y="2859088"/>
          <p14:tracePt t="8517" x="6378575" y="2844800"/>
          <p14:tracePt t="8525" x="6386513" y="2844800"/>
          <p14:tracePt t="8534" x="6400800" y="2844800"/>
          <p14:tracePt t="8541" x="6415088" y="2830513"/>
          <p14:tracePt t="8550" x="6429375" y="2830513"/>
          <p14:tracePt t="8557" x="6437313" y="2830513"/>
          <p14:tracePt t="8566" x="6451600" y="2822575"/>
          <p14:tracePt t="8574" x="6465888" y="2822575"/>
          <p14:tracePt t="8589" x="6480175" y="2822575"/>
          <p14:tracePt t="8597" x="6488113" y="2808288"/>
          <p14:tracePt t="8606" x="6502400" y="2808288"/>
          <p14:tracePt t="8621" x="6516688" y="2808288"/>
          <p14:tracePt t="8631" x="6530975" y="2794000"/>
          <p14:tracePt t="8638" x="6538913" y="2794000"/>
          <p14:tracePt t="8647" x="6553200" y="2794000"/>
          <p14:tracePt t="8654" x="6553200" y="2779713"/>
          <p14:tracePt t="8662" x="6567488" y="2779713"/>
          <p14:tracePt t="8670" x="6589713" y="2771775"/>
          <p14:tracePt t="8678" x="6604000" y="2757488"/>
          <p14:tracePt t="8687" x="6618288" y="2757488"/>
          <p14:tracePt t="8694" x="6632575" y="2743200"/>
          <p14:tracePt t="8703" x="6640513" y="2743200"/>
          <p14:tracePt t="8710" x="6654800" y="2728913"/>
          <p14:tracePt t="8718" x="6669088" y="2728913"/>
          <p14:tracePt t="8726" x="6683375" y="2720975"/>
          <p14:tracePt t="8735" x="6691313" y="2706688"/>
          <p14:tracePt t="8743" x="6705600" y="2692400"/>
          <p14:tracePt t="8751" x="6719888" y="2692400"/>
          <p14:tracePt t="8759" x="6742113" y="2678113"/>
          <p14:tracePt t="8767" x="6770688" y="2670175"/>
          <p14:tracePt t="8775" x="6792913" y="2655888"/>
          <p14:tracePt t="8784" x="6807200" y="2641600"/>
          <p14:tracePt t="8792" x="6835775" y="2627313"/>
          <p14:tracePt t="8800" x="6858000" y="2627313"/>
          <p14:tracePt t="8807" x="6886575" y="2619375"/>
          <p14:tracePt t="8816" x="6894513" y="2605088"/>
          <p14:tracePt t="8824" x="6908800" y="2605088"/>
          <p14:tracePt t="8833" x="6937375" y="2605088"/>
          <p14:tracePt t="8840" x="6945313" y="2605088"/>
          <p14:tracePt t="8850" x="6988175" y="2605088"/>
          <p14:tracePt t="8857" x="6996113" y="2605088"/>
          <p14:tracePt t="8866" x="7038975" y="2605088"/>
          <p14:tracePt t="8873" x="7061200" y="2605088"/>
          <p14:tracePt t="8881" x="7097713" y="2605088"/>
          <p14:tracePt t="8889" x="7140575" y="2605088"/>
          <p14:tracePt t="8898" x="7177088" y="2605088"/>
          <p14:tracePt t="8905" x="7191375" y="2605088"/>
          <p14:tracePt t="8914" x="7242175" y="2590800"/>
          <p14:tracePt t="8920" x="7278688" y="2590800"/>
          <p14:tracePt t="8931" x="7329488" y="2590800"/>
          <p14:tracePt t="8936" x="7366000" y="2590800"/>
          <p14:tracePt t="8947" x="7416800" y="2576513"/>
          <p14:tracePt t="8953" x="7467600" y="2568575"/>
          <p14:tracePt t="8964" x="7504113" y="2568575"/>
          <p14:tracePt t="8969" x="7554913" y="2554288"/>
          <p14:tracePt t="8981" x="7605713" y="2554288"/>
          <p14:tracePt t="8985" x="7648575" y="2540000"/>
          <p14:tracePt t="8997" x="7670800" y="2525713"/>
          <p14:tracePt t="9003" x="7735888" y="2517775"/>
          <p14:tracePt t="9014" x="7758113" y="2503488"/>
          <p14:tracePt t="9019" x="7800975" y="2503488"/>
          <p14:tracePt t="9031" x="7851775" y="2489200"/>
          <p14:tracePt t="9036" x="7874000" y="2474913"/>
          <p14:tracePt t="9047" x="7924800" y="2466975"/>
          <p14:tracePt t="9052" x="7961313" y="2452688"/>
          <p14:tracePt t="9064" x="8004175" y="2452688"/>
          <p14:tracePt t="9068" x="8040688" y="2438400"/>
          <p14:tracePt t="9081" x="8077200" y="2424113"/>
          <p14:tracePt t="9086" x="8113713" y="2416175"/>
          <p14:tracePt t="9098" x="8142288" y="2401888"/>
          <p14:tracePt t="9100" x="8193088" y="2373313"/>
          <p14:tracePt t="9106" x="8207375" y="2365375"/>
          <p14:tracePt t="9116" x="8258175" y="2336800"/>
          <p14:tracePt t="9123" x="8294688" y="2314575"/>
          <p14:tracePt t="9132" x="8316913" y="2286000"/>
          <p14:tracePt t="9138" x="8345488" y="2263775"/>
          <p14:tracePt t="9148" x="8382000" y="2235200"/>
          <p14:tracePt t="9155" x="8396288" y="2212975"/>
          <p14:tracePt t="9164" x="8418513" y="2184400"/>
          <p14:tracePt t="9171" x="8432800" y="2170113"/>
          <p14:tracePt t="9181" x="8461375" y="2147888"/>
          <p14:tracePt t="9187" x="8469313" y="2119313"/>
          <p14:tracePt t="9197" x="8483600" y="2111375"/>
          <p14:tracePt t="9203" x="8497888" y="2097088"/>
          <p14:tracePt t="9214" x="8497888" y="2068513"/>
          <p14:tracePt t="9219" x="8512175" y="2046288"/>
          <p14:tracePt t="9231" x="8512175" y="2032000"/>
          <p14:tracePt t="9236" x="8512175" y="2017713"/>
          <p14:tracePt t="9248" x="8512175" y="1995488"/>
          <p14:tracePt t="9253" x="8512175" y="1981200"/>
          <p14:tracePt t="9264" x="8512175" y="1966913"/>
          <p14:tracePt t="9269" x="8512175" y="1944688"/>
          <p14:tracePt t="9281" x="8512175" y="1916113"/>
          <p14:tracePt t="9285" x="8512175" y="1893888"/>
          <p14:tracePt t="9297" x="8512175" y="1879600"/>
          <p14:tracePt t="9302" x="8512175" y="1857375"/>
          <p14:tracePt t="9314" x="8497888" y="1828800"/>
          <p14:tracePt t="9320" x="8483600" y="1806575"/>
          <p14:tracePt t="9330" x="8461375" y="1778000"/>
          <p14:tracePt t="9336" x="8432800" y="1755775"/>
          <p14:tracePt t="9347" x="8410575" y="1727200"/>
          <p14:tracePt t="9352" x="8367713" y="1704975"/>
          <p14:tracePt t="9363" x="8359775" y="1690688"/>
          <p14:tracePt t="9368" x="8331200" y="1662113"/>
          <p14:tracePt t="9380" x="8308975" y="1639888"/>
          <p14:tracePt t="9385" x="8280400" y="1625600"/>
          <p14:tracePt t="9397" x="8258175" y="1603375"/>
          <p14:tracePt t="9399" x="8243888" y="1589088"/>
          <p14:tracePt t="9405" x="8207375" y="1560513"/>
          <p14:tracePt t="9415" x="8193088" y="1560513"/>
          <p14:tracePt t="9422" x="8156575" y="1552575"/>
          <p14:tracePt t="9431" x="8113713" y="1538288"/>
          <p14:tracePt t="9438" x="8091488" y="1538288"/>
          <p14:tracePt t="9448" x="8054975" y="1524000"/>
          <p14:tracePt t="9453" x="8004175" y="1509713"/>
          <p14:tracePt t="9464" x="7989888" y="1509713"/>
          <p14:tracePt t="9470" x="7953375" y="1501775"/>
          <p14:tracePt t="9480" x="7910513" y="1501775"/>
          <p14:tracePt t="9486" x="7874000" y="1487488"/>
          <p14:tracePt t="9497" x="7837488" y="1487488"/>
          <p14:tracePt t="9502" x="7786688" y="1473200"/>
          <p14:tracePt t="9514" x="7750175" y="1473200"/>
          <p14:tracePt t="9519" x="7707313" y="1473200"/>
          <p14:tracePt t="9531" x="7670800" y="1458913"/>
          <p14:tracePt t="9536" x="7634288" y="1458913"/>
          <p14:tracePt t="9548" x="7583488" y="1458913"/>
          <p14:tracePt t="9553" x="7546975" y="1458913"/>
          <p14:tracePt t="9564" x="7504113" y="1458913"/>
          <p14:tracePt t="9569" x="7453313" y="1458913"/>
          <p14:tracePt t="9581" x="7416800" y="1458913"/>
          <p14:tracePt t="9586" x="7351713" y="1458913"/>
          <p14:tracePt t="9598" x="7300913" y="1458913"/>
          <p14:tracePt t="9602" x="7250113" y="1458913"/>
          <p14:tracePt t="9613" x="7191375" y="1458913"/>
          <p14:tracePt t="9618" x="7140575" y="1458913"/>
          <p14:tracePt t="9631" x="7089775" y="1458913"/>
          <p14:tracePt t="9633" x="7038975" y="1458913"/>
          <p14:tracePt t="9640" x="7010400" y="1458913"/>
          <p14:tracePt t="9649" x="6973888" y="1473200"/>
          <p14:tracePt t="9657" x="6937375" y="1487488"/>
          <p14:tracePt t="9665" x="6894513" y="1487488"/>
          <p14:tracePt t="9672" x="6858000" y="1501775"/>
          <p14:tracePt t="9682" x="6835775" y="1509713"/>
          <p14:tracePt t="9689" x="6792913" y="1524000"/>
          <p14:tracePt t="9697" x="6742113" y="1538288"/>
          <p14:tracePt t="9705" x="6719888" y="1552575"/>
          <p14:tracePt t="9714" x="6683375" y="1560513"/>
          <p14:tracePt t="9720" x="6640513" y="1574800"/>
          <p14:tracePt t="9730" x="6618288" y="1589088"/>
          <p14:tracePt t="9736" x="6581775" y="1611313"/>
          <p14:tracePt t="9747" x="6567488" y="1625600"/>
          <p14:tracePt t="9752" x="6538913" y="1639888"/>
          <p14:tracePt t="9764" x="6488113" y="1662113"/>
          <p14:tracePt t="9769" x="6480175" y="1676400"/>
          <p14:tracePt t="9781" x="6429375" y="1704975"/>
          <p14:tracePt t="9786" x="6400800" y="1712913"/>
          <p14:tracePt t="9797" x="6364288" y="1741488"/>
          <p14:tracePt t="9802" x="6335713" y="1763713"/>
          <p14:tracePt t="9814" x="6299200" y="1778000"/>
          <p14:tracePt t="9820" x="6276975" y="1806575"/>
          <p14:tracePt t="9831" x="6248400" y="1843088"/>
          <p14:tracePt t="9836" x="6234113" y="1857375"/>
          <p14:tracePt t="9847" x="6197600" y="1879600"/>
          <p14:tracePt t="9852" x="6175375" y="1908175"/>
          <p14:tracePt t="9863" x="6161088" y="1930400"/>
          <p14:tracePt t="9869" x="6132513" y="1958975"/>
          <p14:tracePt t="9881" x="6124575" y="1981200"/>
          <p14:tracePt t="9886" x="6110288" y="2009775"/>
          <p14:tracePt t="9898" x="6096000" y="2017713"/>
          <p14:tracePt t="9900" x="6073775" y="2060575"/>
          <p14:tracePt t="9905" x="6059488" y="2097088"/>
          <p14:tracePt t="9915" x="6059488" y="2111375"/>
          <p14:tracePt t="9923" x="6045200" y="2133600"/>
          <p14:tracePt t="9931" x="6030913" y="2162175"/>
          <p14:tracePt t="9939" x="6030913" y="2198688"/>
          <p14:tracePt t="9948" x="6030913" y="2220913"/>
          <p14:tracePt t="9955" x="6030913" y="2263775"/>
          <p14:tracePt t="9964" x="6022975" y="2271713"/>
          <p14:tracePt t="9970" x="6022975" y="2314575"/>
          <p14:tracePt t="9981" x="6022975" y="2336800"/>
          <p14:tracePt t="9987" x="6022975" y="2351088"/>
          <p14:tracePt t="9997" x="6022975" y="2373313"/>
          <p14:tracePt t="10003" x="6022975" y="2401888"/>
          <p14:tracePt t="10013" x="6022975" y="2416175"/>
          <p14:tracePt t="10019" x="6022975" y="2438400"/>
          <p14:tracePt t="10031" x="6030913" y="2452688"/>
          <p14:tracePt t="10036" x="6030913" y="2466975"/>
          <p14:tracePt t="10048" x="6059488" y="2489200"/>
          <p14:tracePt t="10053" x="6073775" y="2503488"/>
          <p14:tracePt t="10064" x="6081713" y="2517775"/>
          <p14:tracePt t="10070" x="6110288" y="2525713"/>
          <p14:tracePt t="10081" x="6124575" y="2540000"/>
          <p14:tracePt t="10086" x="6132513" y="2554288"/>
          <p14:tracePt t="10097" x="6146800" y="2568575"/>
          <p14:tracePt t="10102" x="6161088" y="2568575"/>
          <p14:tracePt t="10114" x="6183313" y="2576513"/>
          <p14:tracePt t="10119" x="6197600" y="2590800"/>
          <p14:tracePt t="10131" x="6211888" y="2590800"/>
          <p14:tracePt t="10136" x="6211888" y="2605088"/>
          <p14:tracePt t="10148" x="6226175" y="2619375"/>
          <p14:tracePt t="10152" x="6234113" y="2619375"/>
          <p14:tracePt t="10165" x="6248400" y="2619375"/>
          <p14:tracePt t="10167" x="6262688" y="2627313"/>
          <p14:tracePt t="10173" x="6276975" y="2627313"/>
          <p14:tracePt t="10182" x="6276975" y="2641600"/>
          <p14:tracePt t="10189" x="6299200" y="2641600"/>
          <p14:tracePt t="10198" x="6313488" y="2641600"/>
          <p14:tracePt t="10206" x="6327775" y="2655888"/>
          <p14:tracePt t="10215" x="6335713" y="2655888"/>
          <p14:tracePt t="10222" x="6350000" y="2670175"/>
          <p14:tracePt t="10231" x="6364288" y="2670175"/>
          <p14:tracePt t="10237" x="6378575" y="2670175"/>
          <p14:tracePt t="10247" x="6386513" y="2678113"/>
          <p14:tracePt t="10253" x="6400800" y="2678113"/>
          <p14:tracePt t="10264" x="6415088" y="2678113"/>
          <p14:tracePt t="10270" x="6429375" y="2692400"/>
          <p14:tracePt t="10280" x="6451600" y="2692400"/>
          <p14:tracePt t="10286" x="6465888" y="2692400"/>
          <p14:tracePt t="10298" x="6488113" y="2692400"/>
          <p14:tracePt t="10302" x="6502400" y="2692400"/>
          <p14:tracePt t="10314" x="6530975" y="2706688"/>
          <p14:tracePt t="10319" x="6553200" y="2706688"/>
          <p14:tracePt t="10331" x="6567488" y="2706688"/>
          <p14:tracePt t="10336" x="6589713" y="2706688"/>
          <p14:tracePt t="10347" x="6618288" y="2706688"/>
          <p14:tracePt t="10352" x="6632575" y="2706688"/>
          <p14:tracePt t="10364" x="6654800" y="2706688"/>
          <p14:tracePt t="10369" x="6669088" y="2706688"/>
          <p14:tracePt t="10381" x="6683375" y="2706688"/>
          <p14:tracePt t="10386" x="6705600" y="2706688"/>
          <p14:tracePt t="10400" x="6734175" y="2706688"/>
          <p14:tracePt t="10407" x="6742113" y="2706688"/>
          <p14:tracePt t="10416" x="6756400" y="2706688"/>
          <p14:tracePt t="10424" x="6770688" y="2706688"/>
          <p14:tracePt t="10433" x="6792913" y="2706688"/>
          <p14:tracePt t="10440" x="6807200" y="2692400"/>
          <p14:tracePt t="10449" x="6843713" y="2678113"/>
          <p14:tracePt t="10455" x="6858000" y="2670175"/>
          <p14:tracePt t="10465" x="6886575" y="2670175"/>
          <p14:tracePt t="10472" x="6894513" y="2655888"/>
          <p14:tracePt t="10481" x="6908800" y="2641600"/>
          <p14:tracePt t="10488" x="6923088" y="2627313"/>
          <p14:tracePt t="10498" x="6945313" y="2627313"/>
          <p14:tracePt t="10504" x="6945313" y="2619375"/>
          <p14:tracePt t="10514" x="6959600" y="2605088"/>
          <p14:tracePt t="10527" x="6973888" y="2605088"/>
          <p14:tracePt t="10536" x="6988175" y="2590800"/>
          <p14:tracePt t="10544" x="6988175" y="2576513"/>
          <p14:tracePt t="10560" x="6996113" y="2568575"/>
          <p14:tracePt t="10576" x="7010400" y="2554288"/>
          <p14:tracePt t="10592" x="7024688" y="2540000"/>
          <p14:tracePt t="10601" x="7024688" y="2525713"/>
          <p14:tracePt t="10609" x="7038975" y="2517775"/>
          <p14:tracePt t="10624" x="7038975" y="2503488"/>
          <p14:tracePt t="10633" x="7046913" y="2489200"/>
          <p14:tracePt t="10641" x="7046913" y="2474913"/>
          <p14:tracePt t="10657" x="7046913" y="2466975"/>
          <p14:tracePt t="10673" x="7061200" y="2452688"/>
          <p14:tracePt t="10689" x="7061200" y="2438400"/>
          <p14:tracePt t="10698" x="7061200" y="2424113"/>
          <p14:tracePt t="10715" x="7061200" y="2416175"/>
          <p14:tracePt t="10722" x="7061200" y="2401888"/>
          <p14:tracePt t="10731" x="7061200" y="2387600"/>
          <p14:tracePt t="10747" x="7061200" y="2373313"/>
          <p14:tracePt t="10754" x="7061200" y="2365375"/>
          <p14:tracePt t="10763" x="7061200" y="2351088"/>
          <p14:tracePt t="10771" x="7061200" y="2336800"/>
          <p14:tracePt t="10779" x="7061200" y="2322513"/>
          <p14:tracePt t="10794" x="7061200" y="2314575"/>
          <p14:tracePt t="10803" x="7061200" y="2300288"/>
          <p14:tracePt t="10811" x="7061200" y="2286000"/>
          <p14:tracePt t="10827" x="7061200" y="2271713"/>
          <p14:tracePt t="10835" x="7061200" y="2263775"/>
          <p14:tracePt t="10850" x="7061200" y="2249488"/>
          <p14:tracePt t="10867" x="7061200" y="2235200"/>
          <p14:tracePt t="10883" x="7046913" y="2235200"/>
          <p14:tracePt t="10891" x="7046913" y="2220913"/>
          <p14:tracePt t="10908" x="7046913" y="2212975"/>
          <p14:tracePt t="10924" x="7038975" y="2198688"/>
          <p14:tracePt t="10933" x="7038975" y="2184400"/>
          <p14:tracePt t="10947" x="7024688" y="2170113"/>
          <p14:tracePt t="10965" x="7024688" y="2162175"/>
          <p14:tracePt t="10981" x="7010400" y="2162175"/>
          <p14:tracePt t="10988" x="7010400" y="2147888"/>
          <p14:tracePt t="10997" x="6996113" y="2147888"/>
          <p14:tracePt t="11005" x="6996113" y="2133600"/>
          <p14:tracePt t="11029" x="6988175" y="2133600"/>
          <p14:tracePt t="11037" x="6988175" y="2119313"/>
          <p14:tracePt t="11061" x="6973888" y="2119313"/>
          <p14:tracePt t="11070" x="6973888" y="2111375"/>
          <p14:tracePt t="11078" x="6959600" y="2111375"/>
          <p14:tracePt t="11087" x="6959600" y="2097088"/>
          <p14:tracePt t="11101" x="6945313" y="2097088"/>
          <p14:tracePt t="11109" x="6937375" y="2097088"/>
          <p14:tracePt t="11118" x="6937375" y="2082800"/>
          <p14:tracePt t="11134" x="6923088" y="2082800"/>
          <p14:tracePt t="11142" x="6923088" y="2068513"/>
          <p14:tracePt t="11157" x="6923088" y="2060575"/>
          <p14:tracePt t="11166" x="6908800" y="2060575"/>
          <p14:tracePt t="11190" x="6894513" y="2060575"/>
          <p14:tracePt t="11727" x="6886575" y="2060575"/>
          <p14:tracePt t="11736" x="6858000" y="2060575"/>
          <p14:tracePt t="11744" x="6843713" y="2082800"/>
          <p14:tracePt t="11753" x="6807200" y="2097088"/>
          <p14:tracePt t="11760" x="6792913" y="2097088"/>
          <p14:tracePt t="11769" x="6770688" y="2119313"/>
          <p14:tracePt t="11777" x="6742113" y="2133600"/>
          <p14:tracePt t="11785" x="6734175" y="2147888"/>
          <p14:tracePt t="11793" x="6705600" y="2162175"/>
          <p14:tracePt t="11801" x="6691313" y="2170113"/>
          <p14:tracePt t="11809" x="6683375" y="2184400"/>
          <p14:tracePt t="11817" x="6669088" y="2198688"/>
          <p14:tracePt t="11825" x="6654800" y="2212975"/>
          <p14:tracePt t="11834" x="6654800" y="2220913"/>
          <p14:tracePt t="11841" x="6640513" y="2235200"/>
          <p14:tracePt t="11856" x="6640513" y="2249488"/>
          <p14:tracePt t="11865" x="6632575" y="2263775"/>
          <p14:tracePt t="11874" x="6632575" y="2286000"/>
          <p14:tracePt t="11882" x="6632575" y="2300288"/>
          <p14:tracePt t="11890" x="6632575" y="2314575"/>
          <p14:tracePt t="11899" x="6632575" y="2322513"/>
          <p14:tracePt t="11906" x="6632575" y="2351088"/>
          <p14:tracePt t="11915" x="6632575" y="2365375"/>
          <p14:tracePt t="11922" x="6632575" y="2387600"/>
          <p14:tracePt t="11931" x="6632575" y="2416175"/>
          <p14:tracePt t="11938" x="6632575" y="2438400"/>
          <p14:tracePt t="11948" x="6632575" y="2466975"/>
          <p14:tracePt t="11955" x="6632575" y="2489200"/>
          <p14:tracePt t="11964" x="6632575" y="2503488"/>
          <p14:tracePt t="11971" x="6632575" y="2517775"/>
          <p14:tracePt t="11980" x="6632575" y="2525713"/>
          <p14:tracePt t="11987" x="6632575" y="2554288"/>
          <p14:tracePt t="11995" x="6632575" y="2568575"/>
          <p14:tracePt t="12010" x="6632575" y="2576513"/>
          <p14:tracePt t="12018" x="6632575" y="2590800"/>
          <p14:tracePt t="12034" x="6632575" y="2605088"/>
          <p14:tracePt t="12050" x="6632575" y="2619375"/>
          <p14:tracePt t="12066" x="6632575" y="2627313"/>
          <p14:tracePt t="12083" x="6618288" y="2641600"/>
          <p14:tracePt t="12091" x="6618288" y="2655888"/>
          <p14:tracePt t="12100" x="6604000" y="2655888"/>
          <p14:tracePt t="12108" x="6604000" y="2670175"/>
          <p14:tracePt t="12123" x="6589713" y="2678113"/>
          <p14:tracePt t="12139" x="6581775" y="2678113"/>
          <p14:tracePt t="12148" x="6581775" y="2692400"/>
          <p14:tracePt t="12164" x="6567488" y="2692400"/>
          <p14:tracePt t="12172" x="6567488" y="2706688"/>
          <p14:tracePt t="12181" x="6553200" y="2706688"/>
          <p14:tracePt t="12189" x="6553200" y="2720975"/>
          <p14:tracePt t="12203" x="6538913" y="2720975"/>
          <p14:tracePt t="12213" x="6530975" y="2728913"/>
          <p14:tracePt t="12228" x="6530975" y="2743200"/>
          <p14:tracePt t="12236" x="6516688" y="2743200"/>
          <p14:tracePt t="12252" x="6502400" y="2757488"/>
          <p14:tracePt t="12261" x="6488113" y="2757488"/>
          <p14:tracePt t="12269" x="6488113" y="2771775"/>
          <p14:tracePt t="12277" x="6465888" y="2771775"/>
          <p14:tracePt t="12285" x="6451600" y="2771775"/>
          <p14:tracePt t="12293" x="6437313" y="2779713"/>
          <p14:tracePt t="12302" x="6429375" y="2779713"/>
          <p14:tracePt t="12317" x="6415088" y="2779713"/>
          <p14:tracePt t="12325" x="6400800" y="2794000"/>
          <p14:tracePt t="12334" x="6386513" y="2794000"/>
          <p14:tracePt t="12342" x="6378575" y="2794000"/>
          <p14:tracePt t="12357" x="6364288" y="2808288"/>
          <p14:tracePt t="12381" x="6350000" y="2808288"/>
          <p14:tracePt t="12397" x="6335713" y="2808288"/>
          <p14:tracePt t="12430" x="6335713" y="2822575"/>
          <p14:tracePt t="12438" x="6327775" y="2822575"/>
          <p14:tracePt t="14288" x="6335713" y="2822575"/>
          <p14:tracePt t="14297" x="6350000" y="2822575"/>
          <p14:tracePt t="14305" x="6378575" y="2822575"/>
          <p14:tracePt t="14314" x="6400800" y="2822575"/>
          <p14:tracePt t="14321" x="6429375" y="2822575"/>
          <p14:tracePt t="14330" x="6451600" y="2822575"/>
          <p14:tracePt t="14337" x="6480175" y="2822575"/>
          <p14:tracePt t="14345" x="6488113" y="2822575"/>
          <p14:tracePt t="14353" x="6516688" y="2822575"/>
          <p14:tracePt t="14361" x="6530975" y="2822575"/>
          <p14:tracePt t="14369" x="6553200" y="2822575"/>
          <p14:tracePt t="14377" x="6567488" y="2822575"/>
          <p14:tracePt t="14385" x="6581775" y="2822575"/>
          <p14:tracePt t="14393" x="6604000" y="2822575"/>
          <p14:tracePt t="14402" x="6618288" y="2822575"/>
          <p14:tracePt t="14410" x="6632575" y="2822575"/>
          <p14:tracePt t="14418" x="6654800" y="2830513"/>
          <p14:tracePt t="14426" x="6669088" y="2830513"/>
          <p14:tracePt t="14434" x="6683375" y="2844800"/>
          <p14:tracePt t="14443" x="6705600" y="2859088"/>
          <p14:tracePt t="14451" x="6719888" y="2859088"/>
          <p14:tracePt t="14458" x="6734175" y="2873375"/>
          <p14:tracePt t="14467" x="6756400" y="2873375"/>
          <p14:tracePt t="14475" x="6770688" y="2873375"/>
          <p14:tracePt t="14483" x="6784975" y="2881313"/>
          <p14:tracePt t="14491" x="6821488" y="2881313"/>
          <p14:tracePt t="14500" x="6835775" y="2881313"/>
          <p14:tracePt t="14508" x="6858000" y="2895600"/>
          <p14:tracePt t="14516" x="6886575" y="2895600"/>
          <p14:tracePt t="14524" x="6923088" y="2909888"/>
          <p14:tracePt t="14532" x="6959600" y="2909888"/>
          <p14:tracePt t="14539" x="6996113" y="2924175"/>
          <p14:tracePt t="14549" x="7061200" y="2946400"/>
          <p14:tracePt t="14555" x="7112000" y="2982913"/>
          <p14:tracePt t="14566" x="7191375" y="3025775"/>
          <p14:tracePt t="14571" x="7264400" y="3062288"/>
          <p14:tracePt t="14581" x="7351713" y="3098800"/>
          <p14:tracePt t="14587" x="7431088" y="3149600"/>
          <p14:tracePt t="14598" x="7504113" y="3186113"/>
          <p14:tracePt t="14604" x="7597775" y="3228975"/>
          <p14:tracePt t="14614" x="7685088" y="3265488"/>
          <p14:tracePt t="14620" x="7750175" y="3287713"/>
          <p14:tracePt t="14630" x="7772400" y="3287713"/>
          <p14:tracePt t="14636" x="7823200" y="3302000"/>
          <p14:tracePt t="14647" x="7874000" y="3302000"/>
          <p14:tracePt t="14943" x="7888288" y="3302000"/>
          <p14:tracePt t="14951" x="7910513" y="3302000"/>
          <p14:tracePt t="14959" x="7924800" y="3316288"/>
          <p14:tracePt t="14968" x="7953375" y="3330575"/>
          <p14:tracePt t="14976" x="7975600" y="3338513"/>
          <p14:tracePt t="14984" x="8004175" y="3352800"/>
          <p14:tracePt t="14992" x="8040688" y="3381375"/>
          <p14:tracePt t="15000" x="8091488" y="3403600"/>
          <p14:tracePt t="15008" x="8142288" y="3417888"/>
          <p14:tracePt t="15016" x="8193088" y="3440113"/>
          <p14:tracePt t="15024" x="8258175" y="3468688"/>
          <p14:tracePt t="15033" x="8331200" y="3490913"/>
          <p14:tracePt t="15041" x="8396288" y="3519488"/>
          <p14:tracePt t="15051" x="8469313" y="3541713"/>
          <p14:tracePt t="15055" x="8548688" y="3584575"/>
          <p14:tracePt t="15067" x="8621713" y="3606800"/>
          <p14:tracePt t="15072" x="8701088" y="3635375"/>
          <p14:tracePt t="15084" x="8774113" y="3671888"/>
          <p14:tracePt t="15088" x="8839200" y="3694113"/>
          <p14:tracePt t="15101" x="8904288" y="3722688"/>
          <p14:tracePt t="15105" x="8969375" y="3759200"/>
          <p14:tracePt t="15118" x="9028113" y="3773488"/>
          <p14:tracePt t="15122" x="9093200" y="3795713"/>
          <p14:tracePt t="15128" x="9144000" y="3810000"/>
          <p14:tracePt t="15137" x="9194800" y="3824288"/>
          <p14:tracePt t="15145" x="9259888" y="3838575"/>
          <p14:tracePt t="15153" x="9310688" y="3846513"/>
          <p14:tracePt t="15161" x="9361488" y="3846513"/>
          <p14:tracePt t="15169" x="9412288" y="3846513"/>
          <p14:tracePt t="15178" x="9426575" y="3846513"/>
          <p14:tracePt t="15186" x="9499600" y="3846513"/>
          <p14:tracePt t="15194" x="9528175" y="3846513"/>
          <p14:tracePt t="15202" x="9564688" y="3846513"/>
          <p14:tracePt t="15210" x="9615488" y="3846513"/>
          <p14:tracePt t="15218" x="9637713" y="3838575"/>
          <p14:tracePt t="15226" x="9688513" y="3824288"/>
          <p14:tracePt t="15234" x="9717088" y="3810000"/>
          <p14:tracePt t="15242" x="9739313" y="3810000"/>
          <p14:tracePt t="15250" x="9790113" y="3787775"/>
          <p14:tracePt t="15258" x="9804400" y="3787775"/>
          <p14:tracePt t="15266" x="9840913" y="3759200"/>
          <p14:tracePt t="15274" x="9869488" y="3759200"/>
          <p14:tracePt t="15283" x="9891713" y="3744913"/>
          <p14:tracePt t="15291" x="9920288" y="3722688"/>
          <p14:tracePt t="15299" x="9934575" y="3708400"/>
          <p14:tracePt t="15307" x="9956800" y="3694113"/>
          <p14:tracePt t="15315" x="9985375" y="3686175"/>
          <p14:tracePt t="15323" x="9993313" y="3657600"/>
          <p14:tracePt t="15332" x="9993313" y="3643313"/>
          <p14:tracePt t="15339" x="10007600" y="3635375"/>
          <p14:tracePt t="15348" x="10007600" y="3621088"/>
          <p14:tracePt t="15356" x="10021888" y="3592513"/>
          <p14:tracePt t="15364" x="10021888" y="3584575"/>
          <p14:tracePt t="15371" x="10021888" y="3570288"/>
          <p14:tracePt t="15380" x="10021888" y="3556000"/>
          <p14:tracePt t="15387" x="10021888" y="3533775"/>
          <p14:tracePt t="15397" x="10021888" y="3519488"/>
          <p14:tracePt t="15403" x="10021888" y="3490913"/>
          <p14:tracePt t="15414" x="10021888" y="3482975"/>
          <p14:tracePt t="15419" x="10021888" y="3468688"/>
          <p14:tracePt t="15431" x="10021888" y="3440113"/>
          <p14:tracePt t="15436" x="10021888" y="3417888"/>
          <p14:tracePt t="15447" x="10007600" y="3389313"/>
          <p14:tracePt t="15452" x="9993313" y="3367088"/>
          <p14:tracePt t="15464" x="9985375" y="3338513"/>
          <p14:tracePt t="15469" x="9971088" y="3330575"/>
          <p14:tracePt t="15481" x="9942513" y="3302000"/>
          <p14:tracePt t="15486" x="9920288" y="3279775"/>
          <p14:tracePt t="15498" x="9906000" y="3251200"/>
          <p14:tracePt t="15503" x="9883775" y="3236913"/>
          <p14:tracePt t="15514" x="9855200" y="3214688"/>
          <p14:tracePt t="15520" x="9840913" y="3200400"/>
          <p14:tracePt t="15531" x="9818688" y="3186113"/>
          <p14:tracePt t="15536" x="9804400" y="3178175"/>
          <p14:tracePt t="15547" x="9790113" y="3163888"/>
          <p14:tracePt t="15552" x="9782175" y="3163888"/>
          <p14:tracePt t="15565" x="9739313" y="3149600"/>
          <p14:tracePt t="15567" x="9731375" y="3135313"/>
          <p14:tracePt t="15573" x="9702800" y="3127375"/>
          <p14:tracePt t="15582" x="9680575" y="3127375"/>
          <p14:tracePt t="15590" x="9652000" y="3127375"/>
          <p14:tracePt t="15599" x="9629775" y="3113088"/>
          <p14:tracePt t="15606" x="9601200" y="3113088"/>
          <p14:tracePt t="15615" x="9578975" y="3113088"/>
          <p14:tracePt t="15623" x="9550400" y="3113088"/>
          <p14:tracePt t="15631" x="9513888" y="3113088"/>
          <p14:tracePt t="15638" x="9485313" y="3113088"/>
          <p14:tracePt t="15647" x="9463088" y="3113088"/>
          <p14:tracePt t="15654" x="9434513" y="3113088"/>
          <p14:tracePt t="15664" x="9412288" y="3113088"/>
          <p14:tracePt t="15670" x="9398000" y="3113088"/>
          <p14:tracePt t="15680" x="9375775" y="3113088"/>
          <p14:tracePt t="15686" x="9332913" y="3113088"/>
          <p14:tracePt t="15697" x="9310688" y="3113088"/>
          <p14:tracePt t="15702" x="9296400" y="3113088"/>
          <p14:tracePt t="15714" x="9274175" y="3113088"/>
          <p14:tracePt t="15719" x="9245600" y="3113088"/>
          <p14:tracePt t="15730" x="9231313" y="3113088"/>
          <p14:tracePt t="15735" x="9223375" y="3127375"/>
          <p14:tracePt t="15748" x="9209088" y="3135313"/>
          <p14:tracePt t="15753" x="9194800" y="3135313"/>
          <p14:tracePt t="15764" x="9180513" y="3149600"/>
          <p14:tracePt t="15770" x="9172575" y="3163888"/>
          <p14:tracePt t="15780" x="9158288" y="3178175"/>
          <p14:tracePt t="15786" x="9144000" y="3186113"/>
          <p14:tracePt t="15797" x="9129713" y="3200400"/>
          <p14:tracePt t="15802" x="9121775" y="3214688"/>
          <p14:tracePt t="15814" x="9107488" y="3236913"/>
          <p14:tracePt t="15819" x="9093200" y="3251200"/>
          <p14:tracePt t="15830" x="9078913" y="3265488"/>
          <p14:tracePt t="15835" x="9078913" y="3287713"/>
          <p14:tracePt t="15847" x="9070975" y="3302000"/>
          <p14:tracePt t="15849" x="9056688" y="3330575"/>
          <p14:tracePt t="15856" x="9056688" y="3352800"/>
          <p14:tracePt t="15865" x="9042400" y="3381375"/>
          <p14:tracePt t="15871" x="9042400" y="3417888"/>
          <p14:tracePt t="15881" x="9042400" y="3432175"/>
          <p14:tracePt t="15888" x="9042400" y="3468688"/>
          <p14:tracePt t="15897" x="9042400" y="3490913"/>
          <p14:tracePt t="15904" x="9042400" y="3533775"/>
          <p14:tracePt t="15914" x="9042400" y="3541713"/>
          <p14:tracePt t="15920" x="9042400" y="3570288"/>
          <p14:tracePt t="15930" x="9042400" y="3606800"/>
          <p14:tracePt t="15936" x="9070975" y="3635375"/>
          <p14:tracePt t="15947" x="9078913" y="3657600"/>
          <p14:tracePt t="15953" x="9093200" y="3686175"/>
          <p14:tracePt t="15964" x="9107488" y="3694113"/>
          <p14:tracePt t="15969" x="9129713" y="3736975"/>
          <p14:tracePt t="15981" x="9144000" y="3744913"/>
          <p14:tracePt t="15986" x="9172575" y="3773488"/>
          <p14:tracePt t="15997" x="9180513" y="3795713"/>
          <p14:tracePt t="16003" x="9209088" y="3810000"/>
          <p14:tracePt t="16014" x="9223375" y="3838575"/>
          <p14:tracePt t="16019" x="9245600" y="3846513"/>
          <p14:tracePt t="16030" x="9259888" y="3860800"/>
          <p14:tracePt t="16035" x="9282113" y="3875088"/>
          <p14:tracePt t="16046" x="9310688" y="3889375"/>
          <p14:tracePt t="16052" x="9332913" y="3889375"/>
          <p14:tracePt t="16064" x="9375775" y="3911600"/>
          <p14:tracePt t="16069" x="9383713" y="3911600"/>
          <p14:tracePt t="16081" x="9412288" y="3911600"/>
          <p14:tracePt t="16085" x="9448800" y="3925888"/>
          <p14:tracePt t="16097" x="9477375" y="3925888"/>
          <p14:tracePt t="16101" x="9499600" y="3925888"/>
          <p14:tracePt t="16113" x="9528175" y="3925888"/>
          <p14:tracePt t="16116" x="9564688" y="3925888"/>
          <p14:tracePt t="16123" x="9586913" y="3925888"/>
          <p14:tracePt t="16131" x="9615488" y="3925888"/>
          <p14:tracePt t="16139" x="9637713" y="3925888"/>
          <p14:tracePt t="16148" x="9666288" y="3925888"/>
          <p14:tracePt t="16155" x="9680575" y="3925888"/>
          <p14:tracePt t="16164" x="9702800" y="3925888"/>
          <p14:tracePt t="16171" x="9731375" y="3925888"/>
          <p14:tracePt t="16180" x="9739313" y="3925888"/>
          <p14:tracePt t="16187" x="9753600" y="3925888"/>
          <p14:tracePt t="16197" x="9767888" y="3925888"/>
          <p14:tracePt t="16203" x="9782175" y="3925888"/>
          <p14:tracePt t="16218" x="9790113" y="3925888"/>
          <p14:tracePt t="16234" x="9804400" y="3925888"/>
          <p14:tracePt t="16324" x="9818688" y="3925888"/>
          <p14:tracePt t="16413" x="9804400" y="3925888"/>
          <p14:tracePt t="16421" x="9782175" y="3925888"/>
          <p14:tracePt t="16430" x="9753600" y="3925888"/>
          <p14:tracePt t="16438" x="9717088" y="3911600"/>
          <p14:tracePt t="16446" x="9652000" y="3911600"/>
          <p14:tracePt t="16454" x="9601200" y="3897313"/>
          <p14:tracePt t="16461" x="9485313" y="3889375"/>
          <p14:tracePt t="16470" x="9398000" y="3860800"/>
          <p14:tracePt t="16478" x="9282113" y="3824288"/>
          <p14:tracePt t="16486" x="9172575" y="3787775"/>
          <p14:tracePt t="16494" x="9121775" y="3759200"/>
          <p14:tracePt t="16502" x="8926513" y="3686175"/>
          <p14:tracePt t="16510" x="8816975" y="3621088"/>
          <p14:tracePt t="16518" x="8672513" y="3541713"/>
          <p14:tracePt t="16526" x="8548688" y="3468688"/>
          <p14:tracePt t="16534" x="8410575" y="3403600"/>
          <p14:tracePt t="16542" x="8280400" y="3330575"/>
          <p14:tracePt t="16551" x="8156575" y="3279775"/>
          <p14:tracePt t="16559" x="8004175" y="3214688"/>
          <p14:tracePt t="16567" x="7939088" y="3186113"/>
          <p14:tracePt t="16575" x="7808913" y="3135313"/>
          <p14:tracePt t="16583" x="7699375" y="3084513"/>
          <p14:tracePt t="16591" x="7605713" y="3048000"/>
          <p14:tracePt t="16600" x="7518400" y="3011488"/>
          <p14:tracePt t="16608" x="7453313" y="2982913"/>
          <p14:tracePt t="16616" x="7394575" y="2960688"/>
          <p14:tracePt t="16624" x="7351713" y="2924175"/>
          <p14:tracePt t="16633" x="7292975" y="2881313"/>
          <p14:tracePt t="16640" x="7250113" y="2873375"/>
          <p14:tracePt t="16649" x="7242175" y="2859088"/>
          <p14:tracePt t="16656" x="7213600" y="2822575"/>
          <p14:tracePt t="16665" x="7177088" y="2808288"/>
          <p14:tracePt t="16672" x="7148513" y="2794000"/>
          <p14:tracePt t="16681" x="7126288" y="2779713"/>
          <p14:tracePt t="16688" x="7112000" y="2757488"/>
          <p14:tracePt t="16696" x="7097713" y="2757488"/>
          <p14:tracePt t="16704" x="7075488" y="2743200"/>
          <p14:tracePt t="16714" x="7061200" y="2728913"/>
          <p14:tracePt t="16720" x="7046913" y="2728913"/>
          <p14:tracePt t="16744" x="7038975" y="2720975"/>
          <p14:tracePt t="17055" x="7010400" y="2720975"/>
          <p14:tracePt t="17064" x="6996113" y="2720975"/>
          <p14:tracePt t="17071" x="6988175" y="2720975"/>
          <p14:tracePt t="17080" x="6959600" y="2720975"/>
          <p14:tracePt t="17088" x="6945313" y="2720975"/>
          <p14:tracePt t="17096" x="6937375" y="2728913"/>
          <p14:tracePt t="17104" x="6923088" y="2728913"/>
          <p14:tracePt t="17112" x="6894513" y="2728913"/>
          <p14:tracePt t="17120" x="6886575" y="2743200"/>
          <p14:tracePt t="17128" x="6858000" y="2743200"/>
          <p14:tracePt t="17136" x="6843713" y="2743200"/>
          <p14:tracePt t="17144" x="6821488" y="2757488"/>
          <p14:tracePt t="17152" x="6792913" y="2757488"/>
          <p14:tracePt t="17160" x="6784975" y="2771775"/>
          <p14:tracePt t="17168" x="6770688" y="2771775"/>
          <p14:tracePt t="17176" x="6742113" y="2771775"/>
          <p14:tracePt t="17184" x="6734175" y="2779713"/>
          <p14:tracePt t="17200" x="6719888" y="2779713"/>
          <p14:tracePt t="17209" x="6705600" y="2779713"/>
          <p14:tracePt t="17217" x="6705600" y="2794000"/>
          <p14:tracePt t="17225" x="6691313" y="2794000"/>
          <p14:tracePt t="17241" x="6683375" y="2794000"/>
          <p14:tracePt t="17249" x="6669088" y="2794000"/>
          <p14:tracePt t="17264" x="6654800" y="2794000"/>
          <p14:tracePt t="17273" x="6640513" y="2808288"/>
          <p14:tracePt t="17282" x="6632575" y="2808288"/>
          <p14:tracePt t="17290" x="6618288" y="2808288"/>
          <p14:tracePt t="17298" x="6604000" y="2808288"/>
          <p14:tracePt t="17306" x="6589713" y="2808288"/>
          <p14:tracePt t="17314" x="6581775" y="2822575"/>
          <p14:tracePt t="17322" x="6567488" y="2822575"/>
          <p14:tracePt t="17337" x="6553200" y="2822575"/>
          <p14:tracePt t="17347" x="6538913" y="2822575"/>
          <p14:tracePt t="17363" x="6530975" y="2822575"/>
          <p14:tracePt t="17378" x="6516688" y="2830513"/>
          <p14:tracePt t="17395" x="6502400" y="2830513"/>
          <p14:tracePt t="17403" x="6488113" y="2830513"/>
          <p14:tracePt t="17411" x="6480175" y="2830513"/>
          <p14:tracePt t="17419" x="6465888" y="2830513"/>
          <p14:tracePt t="17427" x="6451600" y="2830513"/>
          <p14:tracePt t="17435" x="6437313" y="2830513"/>
          <p14:tracePt t="17443" x="6429375" y="2830513"/>
          <p14:tracePt t="17451" x="6400800" y="2830513"/>
          <p14:tracePt t="17459" x="6386513" y="2830513"/>
          <p14:tracePt t="17467" x="6378575" y="2830513"/>
          <p14:tracePt t="17475" x="6364288" y="2830513"/>
          <p14:tracePt t="17484" x="6350000" y="2830513"/>
          <p14:tracePt t="17491" x="6335713" y="2830513"/>
          <p14:tracePt t="17500" x="6327775" y="2830513"/>
          <p14:tracePt t="17515" x="6313488" y="2830513"/>
          <p14:tracePt t="17524" x="6299200" y="2830513"/>
          <p14:tracePt t="17539" x="6284913" y="2830513"/>
          <p14:tracePt t="17556" x="6276975" y="2830513"/>
          <p14:tracePt t="17572" x="6262688" y="2830513"/>
          <p14:tracePt t="17588" x="6248400" y="2830513"/>
          <p14:tracePt t="18203" x="6226175" y="2830513"/>
          <p14:tracePt t="18211" x="6211888" y="2830513"/>
          <p14:tracePt t="18218" x="6197600" y="2830513"/>
          <p14:tracePt t="18227" x="6175375" y="2822575"/>
          <p14:tracePt t="18235" x="6161088" y="2822575"/>
          <p14:tracePt t="18243" x="6146800" y="2808288"/>
          <p14:tracePt t="18251" x="6132513" y="2808288"/>
          <p14:tracePt t="18259" x="6110288" y="2808288"/>
          <p14:tracePt t="18267" x="6096000" y="2794000"/>
          <p14:tracePt t="18275" x="6081713" y="2794000"/>
          <p14:tracePt t="18283" x="6073775" y="2794000"/>
          <p14:tracePt t="18291" x="6059488" y="2794000"/>
          <p14:tracePt t="18300" x="6045200" y="2779713"/>
          <p14:tracePt t="18307" x="6022975" y="2779713"/>
          <p14:tracePt t="18316" x="6008688" y="2779713"/>
          <p14:tracePt t="18324" x="5980113" y="2779713"/>
          <p14:tracePt t="18332" x="5972175" y="2779713"/>
          <p14:tracePt t="18340" x="5957888" y="2771775"/>
          <p14:tracePt t="18348" x="5929313" y="2771775"/>
          <p14:tracePt t="18356" x="5921375" y="2771775"/>
          <p14:tracePt t="18365" x="5907088" y="2771775"/>
          <p14:tracePt t="18372" x="5892800" y="2771775"/>
          <p14:tracePt t="18381" x="5878513" y="2771775"/>
          <p14:tracePt t="18389" x="5870575" y="2771775"/>
          <p14:tracePt t="18397" x="5856288" y="2771775"/>
          <p14:tracePt t="18404" x="5842000" y="2771775"/>
          <p14:tracePt t="18414" x="5827713" y="2771775"/>
          <p14:tracePt t="18420" x="5819775" y="2771775"/>
          <p14:tracePt t="18430" x="5805488" y="2771775"/>
          <p14:tracePt t="18436" x="5791200" y="2771775"/>
          <p14:tracePt t="18447" x="5776913" y="2771775"/>
          <p14:tracePt t="18452" x="5768975" y="2771775"/>
          <p14:tracePt t="18468" x="5754688" y="2771775"/>
          <p14:tracePt t="18476" x="5754688" y="2779713"/>
          <p14:tracePt t="18493" x="5740400" y="2779713"/>
          <p14:tracePt t="18509" x="5740400" y="2794000"/>
          <p14:tracePt t="18598" x="5754688" y="2794000"/>
          <p14:tracePt t="18606" x="5768975" y="2794000"/>
          <p14:tracePt t="18615" x="5791200" y="2794000"/>
          <p14:tracePt t="18622" x="5805488" y="2794000"/>
          <p14:tracePt t="18631" x="5819775" y="2794000"/>
          <p14:tracePt t="18639" x="5842000" y="2794000"/>
          <p14:tracePt t="18648" x="5892800" y="2794000"/>
          <p14:tracePt t="18655" x="5907088" y="2794000"/>
          <p14:tracePt t="18664" x="5957888" y="2794000"/>
          <p14:tracePt t="18671" x="5972175" y="2794000"/>
          <p14:tracePt t="18680" x="5994400" y="2794000"/>
          <p14:tracePt t="18687" x="6030913" y="2794000"/>
          <p14:tracePt t="18695" x="6059488" y="2794000"/>
          <p14:tracePt t="18703" x="6073775" y="2794000"/>
          <p14:tracePt t="18711" x="6110288" y="2794000"/>
          <p14:tracePt t="18719" x="6124575" y="2808288"/>
          <p14:tracePt t="18727" x="6146800" y="2808288"/>
          <p14:tracePt t="18735" x="6175375" y="2808288"/>
          <p14:tracePt t="18743" x="6183313" y="2822575"/>
          <p14:tracePt t="18752" x="6211888" y="2822575"/>
          <p14:tracePt t="18760" x="6226175" y="2822575"/>
          <p14:tracePt t="18768" x="6248400" y="2822575"/>
          <p14:tracePt t="18776" x="6262688" y="2830513"/>
          <p14:tracePt t="18784" x="6276975" y="2830513"/>
          <p14:tracePt t="18792" x="6284913" y="2830513"/>
          <p14:tracePt t="18800" x="6299200" y="2844800"/>
          <p14:tracePt t="18808" x="6313488" y="2844800"/>
          <p14:tracePt t="18824" x="6327775" y="2844800"/>
          <p14:tracePt t="18832" x="6327775" y="2859088"/>
          <p14:tracePt t="18848" x="6335713" y="2873375"/>
          <p14:tracePt t="18864" x="6335713" y="2881313"/>
          <p14:tracePt t="18889" x="6350000" y="2895600"/>
          <p14:tracePt t="18898" x="6350000" y="2909888"/>
          <p14:tracePt t="18922" x="6350000" y="2924175"/>
          <p14:tracePt t="18931" x="6350000" y="2932113"/>
          <p14:tracePt t="18945" x="6350000" y="2946400"/>
          <p14:tracePt t="18953" x="6350000" y="2960688"/>
          <p14:tracePt t="18961" x="6350000" y="2974975"/>
          <p14:tracePt t="18978" x="6350000" y="2982913"/>
          <p14:tracePt t="18994" x="6335713" y="2997200"/>
          <p14:tracePt t="19010" x="6335713" y="3011488"/>
          <p14:tracePt t="19019" x="6327775" y="3025775"/>
          <p14:tracePt t="19034" x="6313488" y="3033713"/>
          <p14:tracePt t="19042" x="6299200" y="3033713"/>
          <p14:tracePt t="19050" x="6284913" y="3048000"/>
          <p14:tracePt t="19059" x="6276975" y="3048000"/>
          <p14:tracePt t="19067" x="6276975" y="3062288"/>
          <p14:tracePt t="19075" x="6248400" y="3062288"/>
          <p14:tracePt t="19083" x="6234113" y="3076575"/>
          <p14:tracePt t="19091" x="6226175" y="3076575"/>
          <p14:tracePt t="19099" x="6211888" y="3076575"/>
          <p14:tracePt t="19107" x="6197600" y="3084513"/>
          <p14:tracePt t="19115" x="6183313" y="3084513"/>
          <p14:tracePt t="19123" x="6161088" y="3084513"/>
          <p14:tracePt t="19131" x="6146800" y="3084513"/>
          <p14:tracePt t="19139" x="6146800" y="3098800"/>
          <p14:tracePt t="19148" x="6132513" y="3098800"/>
          <p14:tracePt t="19155" x="6124575" y="3098800"/>
          <p14:tracePt t="19164" x="6110288" y="3098800"/>
          <p14:tracePt t="19172" x="6096000" y="3113088"/>
          <p14:tracePt t="19181" x="6081713" y="3113088"/>
          <p14:tracePt t="19197" x="6073775" y="3127375"/>
          <p14:tracePt t="19204" x="6059488" y="3127375"/>
          <p14:tracePt t="19213" x="6045200" y="3127375"/>
          <p14:tracePt t="19228" x="6030913" y="3135313"/>
          <p14:tracePt t="19244" x="6022975" y="3135313"/>
          <p14:tracePt t="19252" x="6022975" y="3149600"/>
          <p14:tracePt t="19261" x="6008688" y="3149600"/>
          <p14:tracePt t="19284" x="6008688" y="3163888"/>
          <p14:tracePt t="19301" x="5994400" y="3163888"/>
          <p14:tracePt t="19333" x="5980113" y="3178175"/>
          <p14:tracePt t="19349" x="5972175" y="3186113"/>
          <p14:tracePt t="19373" x="5957888" y="3186113"/>
          <p14:tracePt t="19382" x="5957888" y="3200400"/>
          <p14:tracePt t="20173" x="5957888" y="3214688"/>
          <p14:tracePt t="20190" x="5957888" y="3228975"/>
          <p14:tracePt t="20198" x="5957888" y="3236913"/>
          <p14:tracePt t="20206" x="5957888" y="3265488"/>
          <p14:tracePt t="20215" x="5957888" y="3279775"/>
          <p14:tracePt t="20222" x="5957888" y="3287713"/>
          <p14:tracePt t="20237" x="5957888" y="3302000"/>
          <p14:tracePt t="20246" x="5957888" y="3316288"/>
          <p14:tracePt t="20254" x="5957888" y="3330575"/>
          <p14:tracePt t="20262" x="5957888" y="3338513"/>
          <p14:tracePt t="20270" x="5957888" y="3352800"/>
          <p14:tracePt t="20286" x="5957888" y="3367088"/>
          <p14:tracePt t="20295" x="5957888" y="3389313"/>
          <p14:tracePt t="20310" x="5957888" y="3403600"/>
          <p14:tracePt t="20318" x="5957888" y="3417888"/>
          <p14:tracePt t="20326" x="5957888" y="3432175"/>
          <p14:tracePt t="20334" x="5957888" y="3440113"/>
          <p14:tracePt t="20343" x="5957888" y="3454400"/>
          <p14:tracePt t="20359" x="5957888" y="3468688"/>
          <p14:tracePt t="20367" x="5957888" y="3482975"/>
          <p14:tracePt t="20383" x="5957888" y="3490913"/>
          <p14:tracePt t="20391" x="5957888" y="3505200"/>
          <p14:tracePt t="20399" x="5957888" y="3519488"/>
          <p14:tracePt t="20415" x="5957888" y="3533775"/>
          <p14:tracePt t="20423" x="5957888" y="3541713"/>
          <p14:tracePt t="20432" x="5957888" y="3556000"/>
          <p14:tracePt t="20440" x="5957888" y="3570288"/>
          <p14:tracePt t="20456" x="5957888" y="3584575"/>
          <p14:tracePt t="20465" x="5957888" y="3592513"/>
          <p14:tracePt t="20481" x="5957888" y="3606800"/>
          <p14:tracePt t="20489" x="5957888" y="3621088"/>
          <p14:tracePt t="20497" x="5957888" y="3635375"/>
          <p14:tracePt t="20505" x="5957888" y="3643313"/>
          <p14:tracePt t="20514" x="5957888" y="3657600"/>
          <p14:tracePt t="20521" x="5957888" y="3671888"/>
          <p14:tracePt t="20530" x="5972175" y="3686175"/>
          <p14:tracePt t="20545" x="5972175" y="3694113"/>
          <p14:tracePt t="20553" x="5972175" y="3708400"/>
          <p14:tracePt t="20561" x="5980113" y="3722688"/>
          <p14:tracePt t="20569" x="5980113" y="3736975"/>
          <p14:tracePt t="20577" x="5980113" y="3744913"/>
          <p14:tracePt t="20585" x="5980113" y="3759200"/>
          <p14:tracePt t="20593" x="5994400" y="3759200"/>
          <p14:tracePt t="20601" x="5994400" y="3773488"/>
          <p14:tracePt t="20617" x="5994400" y="3787775"/>
          <p14:tracePt t="20626" x="5994400" y="3795713"/>
          <p14:tracePt t="20658" x="5994400" y="3810000"/>
          <p14:tracePt t="20731" x="6008688" y="3810000"/>
          <p14:tracePt t="21486" x="6008688" y="3824288"/>
          <p14:tracePt t="21518" x="6008688" y="3838575"/>
          <p14:tracePt t="21542" x="6008688" y="3846513"/>
          <p14:tracePt t="21566" x="6008688" y="3860800"/>
          <p14:tracePt t="21590" x="6008688" y="3875088"/>
          <p14:tracePt t="21607" x="6022975" y="3889375"/>
          <p14:tracePt t="21623" x="6022975" y="3897313"/>
          <p14:tracePt t="21647" x="6022975" y="3911600"/>
          <p14:tracePt t="21679" x="6022975" y="3925888"/>
          <p14:tracePt t="21703" x="6030913" y="3925888"/>
          <p14:tracePt t="21712" x="6030913" y="3940175"/>
          <p14:tracePt t="21744" x="6030913" y="3948113"/>
          <p14:tracePt t="21769" x="6030913" y="3962400"/>
          <p14:tracePt t="21800" x="6030913" y="3976688"/>
          <p14:tracePt t="21825" x="6030913" y="3990975"/>
          <p14:tracePt t="21849" x="6045200" y="3998913"/>
          <p14:tracePt t="21858" x="6045200" y="4013200"/>
          <p14:tracePt t="21881" x="6045200" y="4027488"/>
          <p14:tracePt t="21897" x="6045200" y="4041775"/>
          <p14:tracePt t="21922" x="6045200" y="4049713"/>
          <p14:tracePt t="21938" x="6059488" y="4049713"/>
          <p14:tracePt t="21947" x="6059488" y="4064000"/>
          <p14:tracePt t="21963" x="6059488" y="4078288"/>
          <p14:tracePt t="21986" x="6059488" y="4092575"/>
          <p14:tracePt t="22011" x="6059488" y="4100513"/>
          <p14:tracePt t="22027" x="6059488" y="4114800"/>
          <p14:tracePt t="22043" x="6059488" y="4129088"/>
          <p14:tracePt t="22054" x="6059488" y="4143375"/>
          <p14:tracePt t="22067" x="6073775" y="4151313"/>
          <p14:tracePt t="22076" x="6073775" y="4165600"/>
          <p14:tracePt t="22091" x="6073775" y="4179888"/>
          <p14:tracePt t="22101" x="6073775" y="4194175"/>
          <p14:tracePt t="22116" x="6073775" y="4202113"/>
          <p14:tracePt t="22132" x="6073775" y="4216400"/>
          <p14:tracePt t="22140" x="6073775" y="4230688"/>
          <p14:tracePt t="22156" x="6073775" y="4244975"/>
          <p14:tracePt t="22172" x="6073775" y="4252913"/>
          <p14:tracePt t="22181" x="6073775" y="4267200"/>
          <p14:tracePt t="22197" x="6073775" y="4281488"/>
          <p14:tracePt t="22205" x="6073775" y="4295775"/>
          <p14:tracePt t="22215" x="6073775" y="4303713"/>
          <p14:tracePt t="22221" x="6073775" y="4318000"/>
          <p14:tracePt t="22232" x="6073775" y="4332288"/>
          <p14:tracePt t="22237" x="6073775" y="4346575"/>
          <p14:tracePt t="22253" x="6073775" y="4354513"/>
          <p14:tracePt t="22261" x="6073775" y="4368800"/>
          <p14:tracePt t="22285" x="6073775" y="4383088"/>
          <p14:tracePt t="22301" x="6073775" y="4397375"/>
          <p14:tracePt t="22334" x="6073775" y="4405313"/>
          <p14:tracePt t="22350" x="6073775" y="4419600"/>
          <p14:tracePt t="22366" x="6073775" y="4433888"/>
          <p14:tracePt t="22390" x="6073775" y="4448175"/>
          <p14:tracePt t="22414" x="6073775" y="4456113"/>
          <p14:tracePt t="22439" x="6073775" y="4470400"/>
          <p14:tracePt t="22471" x="6073775" y="4484688"/>
          <p14:tracePt t="22503" x="6073775" y="4498975"/>
          <p14:tracePt t="22519" x="6059488" y="4498975"/>
          <p14:tracePt t="22528" x="6059488" y="4506913"/>
          <p14:tracePt t="22552" x="6059488" y="4521200"/>
          <p14:tracePt t="22568" x="6059488" y="4535488"/>
          <p14:tracePt t="22592" x="6059488" y="4549775"/>
          <p14:tracePt t="22616" x="6059488" y="4557713"/>
          <p14:tracePt t="22625" x="6045200" y="4557713"/>
          <p14:tracePt t="22637" x="6045200" y="4572000"/>
          <p14:tracePt t="22649" x="6045200" y="4586288"/>
          <p14:tracePt t="22665" x="6045200" y="4600575"/>
          <p14:tracePt t="22681" x="6045200" y="4608513"/>
          <p14:tracePt t="22690" x="6030913" y="4608513"/>
          <p14:tracePt t="22702" x="6030913" y="4622800"/>
          <p14:tracePt t="22714" x="6030913" y="4637088"/>
          <p14:tracePt t="22722" x="6022975" y="4637088"/>
          <p14:tracePt t="22732" x="6022975" y="4651375"/>
          <p14:tracePt t="22746" x="6022975" y="4659313"/>
          <p14:tracePt t="22762" x="6022975" y="4673600"/>
          <p14:tracePt t="22770" x="6008688" y="4687888"/>
          <p14:tracePt t="22786" x="6008688" y="4702175"/>
          <p14:tracePt t="22802" x="5994400" y="4710113"/>
          <p14:tracePt t="22826" x="5994400" y="4724400"/>
          <p14:tracePt t="22842" x="5994400" y="4738688"/>
          <p14:tracePt t="22859" x="5980113" y="4738688"/>
          <p14:tracePt t="22875" x="5980113" y="4752975"/>
          <p14:tracePt t="22891" x="5972175" y="4760913"/>
          <p14:tracePt t="22907" x="5972175" y="4775200"/>
          <p14:tracePt t="22923" x="5957888" y="4789488"/>
          <p14:tracePt t="22933" x="5957888" y="4803775"/>
          <p14:tracePt t="22948" x="5943600" y="4811713"/>
          <p14:tracePt t="22964" x="5943600" y="4826000"/>
          <p14:tracePt t="22981" x="5929313" y="4840288"/>
          <p14:tracePt t="22997" x="5929313" y="4854575"/>
          <p14:tracePt t="23013" x="5921375" y="4862513"/>
          <p14:tracePt t="23036" x="5921375" y="4876800"/>
          <p14:tracePt t="23045" x="5907088" y="4876800"/>
          <p14:tracePt t="23053" x="5907088" y="4891088"/>
          <p14:tracePt t="23077" x="5907088" y="4905375"/>
          <p14:tracePt t="23086" x="5892800" y="4905375"/>
          <p14:tracePt t="23094" x="5892800" y="4913313"/>
          <p14:tracePt t="23109" x="5878513" y="4927600"/>
          <p14:tracePt t="23133" x="5878513" y="4941888"/>
          <p14:tracePt t="23142" x="5870575" y="4941888"/>
          <p14:tracePt t="23158" x="5870575" y="4956175"/>
          <p14:tracePt t="23190" x="5856288" y="4964113"/>
          <p14:tracePt t="23206" x="5856288" y="4978400"/>
          <p14:tracePt t="23215" x="5842000" y="4978400"/>
          <p14:tracePt t="23224" x="5842000" y="4992688"/>
          <p14:tracePt t="23238" x="5842000" y="5006975"/>
          <p14:tracePt t="23247" x="5827713" y="5006975"/>
          <p14:tracePt t="23263" x="5827713" y="5014913"/>
          <p14:tracePt t="23272" x="5819775" y="5014913"/>
          <p14:tracePt t="23287" x="5819775" y="5029200"/>
          <p14:tracePt t="23296" x="5805488" y="5029200"/>
          <p14:tracePt t="23304" x="5805488" y="5043488"/>
          <p14:tracePt t="23314" x="5791200" y="5043488"/>
          <p14:tracePt t="23320" x="5791200" y="5057775"/>
          <p14:tracePt t="23328" x="5776913" y="5057775"/>
          <p14:tracePt t="23336" x="5776913" y="5065713"/>
          <p14:tracePt t="23345" x="5768975" y="5065713"/>
          <p14:tracePt t="23353" x="5768975" y="5080000"/>
          <p14:tracePt t="23361" x="5754688" y="5080000"/>
          <p14:tracePt t="23368" x="5754688" y="5094288"/>
          <p14:tracePt t="23392" x="5740400" y="5094288"/>
          <p14:tracePt t="23400" x="5740400" y="5108575"/>
          <p14:tracePt t="23424" x="5726113" y="5108575"/>
          <p14:tracePt t="23433" x="5726113" y="5116513"/>
          <p14:tracePt t="23448" x="5718175" y="5116513"/>
          <p14:tracePt t="23465" x="5703888" y="5130800"/>
          <p14:tracePt t="23481" x="5689600" y="5145088"/>
          <p14:tracePt t="23497" x="5675313" y="5145088"/>
          <p14:tracePt t="23513" x="5675313" y="5159375"/>
          <p14:tracePt t="23522" x="5667375" y="5159375"/>
          <p14:tracePt t="23570" x="5653088" y="5159375"/>
          <p14:tracePt t="23586" x="5638800" y="5167313"/>
          <p14:tracePt t="23610" x="5624513" y="5167313"/>
          <p14:tracePt t="23642" x="5616575" y="5167313"/>
          <p14:tracePt t="23707" x="5616575" y="5181600"/>
          <p14:tracePt t="23990" x="5616575" y="5167313"/>
          <p14:tracePt t="24000" x="5602288" y="5159375"/>
          <p14:tracePt t="24006" x="5588000" y="5116513"/>
          <p14:tracePt t="24025" x="5573713" y="5080000"/>
          <p14:tracePt t="24039" x="5551488" y="5029200"/>
          <p14:tracePt t="24049" x="5537200" y="5006975"/>
          <p14:tracePt t="24054" x="5522913" y="4978400"/>
          <p14:tracePt t="24070" x="5514975" y="4956175"/>
          <p14:tracePt t="24071" x="5500688" y="4927600"/>
          <p14:tracePt t="24081" x="5500688" y="4905375"/>
          <p14:tracePt t="24087" x="5486400" y="4876800"/>
          <p14:tracePt t="24095" x="5472113" y="4854575"/>
          <p14:tracePt t="24104" x="5472113" y="4840288"/>
          <p14:tracePt t="24112" x="5464175" y="4826000"/>
          <p14:tracePt t="24119" x="5464175" y="4803775"/>
          <p14:tracePt t="24128" x="5464175" y="4789488"/>
          <p14:tracePt t="24136" x="5449888" y="4775200"/>
          <p14:tracePt t="24144" x="5449888" y="4752975"/>
          <p14:tracePt t="24152" x="5435600" y="4738688"/>
          <p14:tracePt t="24160" x="5435600" y="4724400"/>
          <p14:tracePt t="24168" x="5435600" y="4702175"/>
          <p14:tracePt t="24176" x="5435600" y="4673600"/>
          <p14:tracePt t="24184" x="5435600" y="4651375"/>
          <p14:tracePt t="24193" x="5435600" y="4600575"/>
          <p14:tracePt t="24201" x="5435600" y="4586288"/>
          <p14:tracePt t="24208" x="5435600" y="4535488"/>
          <p14:tracePt t="24216" x="5435600" y="4506913"/>
          <p14:tracePt t="24226" x="5435600" y="4484688"/>
          <p14:tracePt t="24233" x="5435600" y="4448175"/>
          <p14:tracePt t="24241" x="5435600" y="4419600"/>
          <p14:tracePt t="24250" x="5435600" y="4397375"/>
          <p14:tracePt t="24257" x="5435600" y="4383088"/>
          <p14:tracePt t="24265" x="5435600" y="4354513"/>
          <p14:tracePt t="24274" x="5435600" y="4332288"/>
          <p14:tracePt t="24289" x="5435600" y="4318000"/>
          <p14:tracePt t="24298" x="5435600" y="4303713"/>
          <p14:tracePt t="24306" x="5435600" y="4295775"/>
          <p14:tracePt t="24317" x="5435600" y="4281488"/>
          <p14:tracePt t="24330" x="5435600" y="4267200"/>
          <p14:tracePt t="24338" x="5435600" y="4252913"/>
          <p14:tracePt t="24347" x="5435600" y="4244975"/>
          <p14:tracePt t="24361" x="5435600" y="4230688"/>
          <p14:tracePt t="24377" x="5435600" y="4216400"/>
          <p14:tracePt t="24393" x="5421313" y="4216400"/>
          <p14:tracePt t="24402" x="5421313" y="4202113"/>
          <p14:tracePt t="24410" x="5413375" y="4202113"/>
          <p14:tracePt t="24426" x="5399088" y="4202113"/>
          <p14:tracePt t="24435" x="5384800" y="4202113"/>
          <p14:tracePt t="24443" x="5370513" y="4202113"/>
          <p14:tracePt t="24452" x="5362575" y="4202113"/>
          <p14:tracePt t="24459" x="5348288" y="4202113"/>
          <p14:tracePt t="24469" x="5334000" y="4202113"/>
          <p14:tracePt t="24477" x="5319713" y="4202113"/>
          <p14:tracePt t="24486" x="5311775" y="4202113"/>
          <p14:tracePt t="24491" x="5297488" y="4202113"/>
          <p14:tracePt t="24505" x="5283200" y="4202113"/>
          <p14:tracePt t="24510" x="5268913" y="4202113"/>
          <p14:tracePt t="24516" x="5260975" y="4202113"/>
          <p14:tracePt t="24524" x="5246688" y="4202113"/>
          <p14:tracePt t="24532" x="5232400" y="4216400"/>
          <p14:tracePt t="24540" x="5218113" y="4216400"/>
          <p14:tracePt t="24555" x="5210175" y="4230688"/>
          <p14:tracePt t="24565" x="5195888" y="4230688"/>
          <p14:tracePt t="24573" x="5181600" y="4230688"/>
          <p14:tracePt t="24582" x="5181600" y="4244975"/>
          <p14:tracePt t="24589" x="5167313" y="4252913"/>
          <p14:tracePt t="24600" x="5159375" y="4252913"/>
          <p14:tracePt t="24604" x="5159375" y="4267200"/>
          <p14:tracePt t="24616" x="5145088" y="4281488"/>
          <p14:tracePt t="24621" x="5130800" y="4281488"/>
          <p14:tracePt t="24633" x="5130800" y="4295775"/>
          <p14:tracePt t="24637" x="5116513" y="4303713"/>
          <p14:tracePt t="24645" x="5116513" y="4318000"/>
          <p14:tracePt t="24654" x="5108575" y="4332288"/>
          <p14:tracePt t="24661" x="5108575" y="4346575"/>
          <p14:tracePt t="24669" x="5094288" y="4354513"/>
          <p14:tracePt t="24677" x="5094288" y="4368800"/>
          <p14:tracePt t="24685" x="5080000" y="4383088"/>
          <p14:tracePt t="24693" x="5080000" y="4405313"/>
          <p14:tracePt t="24702" x="5065713" y="4419600"/>
          <p14:tracePt t="24710" x="5065713" y="4448175"/>
          <p14:tracePt t="24718" x="5065713" y="4456113"/>
          <p14:tracePt t="24725" x="5057775" y="4484688"/>
          <p14:tracePt t="24734" x="5057775" y="4498975"/>
          <p14:tracePt t="24742" x="5057775" y="4521200"/>
          <p14:tracePt t="24751" x="5043488" y="4549775"/>
          <p14:tracePt t="24759" x="5043488" y="4557713"/>
          <p14:tracePt t="24767" x="5043488" y="4572000"/>
          <p14:tracePt t="24775" x="5043488" y="4600575"/>
          <p14:tracePt t="24784" x="5043488" y="4622800"/>
          <p14:tracePt t="24791" x="5043488" y="4637088"/>
          <p14:tracePt t="24800" x="5043488" y="4659313"/>
          <p14:tracePt t="24808" x="5043488" y="4673600"/>
          <p14:tracePt t="24816" x="5043488" y="4702175"/>
          <p14:tracePt t="24824" x="5043488" y="4724400"/>
          <p14:tracePt t="24832" x="5029200" y="4738688"/>
          <p14:tracePt t="24840" x="5029200" y="4760913"/>
          <p14:tracePt t="24849" x="5029200" y="4789488"/>
          <p14:tracePt t="24855" x="5029200" y="4811713"/>
          <p14:tracePt t="24866" x="5029200" y="4840288"/>
          <p14:tracePt t="24871" x="5029200" y="4862513"/>
          <p14:tracePt t="24882" x="5029200" y="4891088"/>
          <p14:tracePt t="24887" x="5029200" y="4913313"/>
          <p14:tracePt t="24898" x="5029200" y="4941888"/>
          <p14:tracePt t="24903" x="5029200" y="4956175"/>
          <p14:tracePt t="24914" x="5029200" y="4978400"/>
          <p14:tracePt t="24920" x="5029200" y="5006975"/>
          <p14:tracePt t="24932" x="5029200" y="5014913"/>
          <p14:tracePt t="24938" x="5029200" y="5043488"/>
          <p14:tracePt t="24948" x="5029200" y="5065713"/>
          <p14:tracePt t="24954" x="5029200" y="5080000"/>
          <p14:tracePt t="24964" x="5029200" y="5108575"/>
          <p14:tracePt t="24971" x="5029200" y="5130800"/>
          <p14:tracePt t="24982" x="5029200" y="5159375"/>
          <p14:tracePt t="24987" x="5029200" y="5167313"/>
          <p14:tracePt t="24997" x="5029200" y="5195888"/>
          <p14:tracePt t="25003" x="5029200" y="5210175"/>
          <p14:tracePt t="25016" x="5029200" y="5232400"/>
          <p14:tracePt t="25020" x="5043488" y="5246688"/>
          <p14:tracePt t="25031" x="5043488" y="5268913"/>
          <p14:tracePt t="25037" x="5043488" y="5283200"/>
          <p14:tracePt t="25048" x="5043488" y="5297488"/>
          <p14:tracePt t="25052" x="5057775" y="5311775"/>
          <p14:tracePt t="25065" x="5057775" y="5334000"/>
          <p14:tracePt t="25066" x="5057775" y="5348288"/>
          <p14:tracePt t="25074" x="5057775" y="5362575"/>
          <p14:tracePt t="25082" x="5057775" y="5370513"/>
          <p14:tracePt t="25089" x="5065713" y="5384800"/>
          <p14:tracePt t="25099" x="5065713" y="5399088"/>
          <p14:tracePt t="25106" x="5065713" y="5421313"/>
          <p14:tracePt t="25115" x="5080000" y="5435600"/>
          <p14:tracePt t="25122" x="5080000" y="5449888"/>
          <p14:tracePt t="25131" x="5094288" y="5464175"/>
          <p14:tracePt t="25137" x="5094288" y="5472113"/>
          <p14:tracePt t="25148" x="5108575" y="5486400"/>
          <p14:tracePt t="25153" x="5108575" y="5500688"/>
          <p14:tracePt t="25164" x="5116513" y="5514975"/>
          <p14:tracePt t="25169" x="5130800" y="5522913"/>
          <p14:tracePt t="25180" x="5130800" y="5551488"/>
          <p14:tracePt t="25186" x="5145088" y="5565775"/>
          <p14:tracePt t="25196" x="5145088" y="5573713"/>
          <p14:tracePt t="25202" x="5159375" y="5588000"/>
          <p14:tracePt t="25218" x="5167313" y="5602288"/>
          <p14:tracePt t="25226" x="5167313" y="5616575"/>
          <p14:tracePt t="25234" x="5181600" y="5624513"/>
          <p14:tracePt t="25250" x="5195888" y="5638800"/>
          <p14:tracePt t="25266" x="5210175" y="5653088"/>
          <p14:tracePt t="25282" x="5218113" y="5667375"/>
          <p14:tracePt t="25298" x="5218113" y="5675313"/>
          <p14:tracePt t="25315" x="5232400" y="5689600"/>
          <p14:tracePt t="25331" x="5246688" y="5703888"/>
          <p14:tracePt t="25347" x="5246688" y="5718175"/>
          <p14:tracePt t="25355" x="5260975" y="5718175"/>
          <p14:tracePt t="25364" x="5260975" y="5726113"/>
          <p14:tracePt t="25372" x="5268913" y="5740400"/>
          <p14:tracePt t="25388" x="5283200" y="5754688"/>
          <p14:tracePt t="25397" x="5297488" y="5768975"/>
          <p14:tracePt t="25411" x="5311775" y="5776913"/>
          <p14:tracePt t="25428" x="5319713" y="5791200"/>
          <p14:tracePt t="25436" x="5319713" y="5805488"/>
          <p14:tracePt t="25444" x="5334000" y="5805488"/>
          <p14:tracePt t="25452" x="5348288" y="5819775"/>
          <p14:tracePt t="25468" x="5362575" y="5827713"/>
          <p14:tracePt t="25476" x="5370513" y="5827713"/>
          <p14:tracePt t="25485" x="5384800" y="5842000"/>
          <p14:tracePt t="25493" x="5399088" y="5856288"/>
          <p14:tracePt t="25508" x="5413375" y="5870575"/>
          <p14:tracePt t="25517" x="5421313" y="5870575"/>
          <p14:tracePt t="25525" x="5435600" y="5878513"/>
          <p14:tracePt t="25534" x="5449888" y="5878513"/>
          <p14:tracePt t="25542" x="5464175" y="5878513"/>
          <p14:tracePt t="25550" x="5472113" y="5878513"/>
          <p14:tracePt t="25557" x="5486400" y="5892800"/>
          <p14:tracePt t="25567" x="5500688" y="5892800"/>
          <p14:tracePt t="25574" x="5514975" y="5892800"/>
          <p14:tracePt t="25583" x="5522913" y="5892800"/>
          <p14:tracePt t="25590" x="5537200" y="5907088"/>
          <p14:tracePt t="25599" x="5551488" y="5907088"/>
          <p14:tracePt t="25607" x="5565775" y="5907088"/>
          <p14:tracePt t="25615" x="5573713" y="5907088"/>
          <p14:tracePt t="25622" x="5588000" y="5907088"/>
          <p14:tracePt t="25631" x="5602288" y="5907088"/>
          <p14:tracePt t="25639" x="5616575" y="5907088"/>
          <p14:tracePt t="25647" x="5624513" y="5907088"/>
          <p14:tracePt t="25655" x="5638800" y="5907088"/>
          <p14:tracePt t="25664" x="5653088" y="5907088"/>
          <p14:tracePt t="25671" x="5667375" y="5907088"/>
          <p14:tracePt t="25680" x="5675313" y="5907088"/>
          <p14:tracePt t="25687" x="5689600" y="5907088"/>
          <p14:tracePt t="25695" x="5703888" y="5907088"/>
          <p14:tracePt t="25710" x="5718175" y="5907088"/>
          <p14:tracePt t="25719" x="5726113" y="5892800"/>
          <p14:tracePt t="25727" x="5740400" y="5892800"/>
          <p14:tracePt t="25742" x="5754688" y="5878513"/>
          <p14:tracePt t="25751" x="5768975" y="5878513"/>
          <p14:tracePt t="25759" x="5776913" y="5870575"/>
          <p14:tracePt t="25775" x="5791200" y="5856288"/>
          <p14:tracePt t="25783" x="5805488" y="5856288"/>
          <p14:tracePt t="25807" x="5819775" y="5842000"/>
          <p14:tracePt t="25839" x="5819775" y="5827713"/>
          <p14:tracePt t="25848" x="5819775" y="5819775"/>
          <p14:tracePt t="25856" x="5819775" y="5805488"/>
          <p14:tracePt t="25864" x="5819775" y="5791200"/>
          <p14:tracePt t="25872" x="5819775" y="5768975"/>
          <p14:tracePt t="25881" x="5819775" y="5740400"/>
          <p14:tracePt t="25889" x="5819775" y="5718175"/>
          <p14:tracePt t="25898" x="5819775" y="5689600"/>
          <p14:tracePt t="25905" x="5805488" y="5667375"/>
          <p14:tracePt t="25914" x="5791200" y="5653088"/>
          <p14:tracePt t="25922" x="5776913" y="5624513"/>
          <p14:tracePt t="25930" x="5776913" y="5602288"/>
          <p14:tracePt t="25938" x="5768975" y="5588000"/>
          <p14:tracePt t="25946" x="5754688" y="5573713"/>
          <p14:tracePt t="25954" x="5754688" y="5565775"/>
          <p14:tracePt t="25961" x="5740400" y="5537200"/>
          <p14:tracePt t="25970" x="5740400" y="5522913"/>
          <p14:tracePt t="25977" x="5740400" y="5500688"/>
          <p14:tracePt t="25985" x="5726113" y="5486400"/>
          <p14:tracePt t="25993" x="5726113" y="5464175"/>
          <p14:tracePt t="26002" x="5726113" y="5449888"/>
          <p14:tracePt t="26010" x="5726113" y="5421313"/>
          <p14:tracePt t="26018" x="5726113" y="5399088"/>
          <p14:tracePt t="26026" x="5726113" y="5370513"/>
          <p14:tracePt t="26034" x="5726113" y="5348288"/>
          <p14:tracePt t="26042" x="5726113" y="5319713"/>
          <p14:tracePt t="26051" x="5726113" y="5311775"/>
          <p14:tracePt t="26059" x="5726113" y="5297488"/>
          <p14:tracePt t="26067" x="5726113" y="5283200"/>
          <p14:tracePt t="26075" x="5726113" y="5268913"/>
          <p14:tracePt t="26084" x="5726113" y="5260975"/>
          <p14:tracePt t="26098" x="5726113" y="5246688"/>
          <p14:tracePt t="26196" x="5718175" y="5260975"/>
          <p14:tracePt t="26211" x="5703888" y="5260975"/>
          <p14:tracePt t="26219" x="5689600" y="5268913"/>
          <p14:tracePt t="26236" x="5675313" y="5283200"/>
          <p14:tracePt t="26251" x="5667375" y="5283200"/>
          <p14:tracePt t="26268" x="5653088" y="5283200"/>
          <p14:tracePt t="26300" x="5638800" y="5283200"/>
          <p14:tracePt t="26316" x="5624513" y="5283200"/>
          <p14:tracePt t="26324" x="5624513" y="5268913"/>
          <p14:tracePt t="26333" x="5624513" y="5260975"/>
          <p14:tracePt t="26341" x="5616575" y="5260975"/>
          <p14:tracePt t="26349" x="5602288" y="5246688"/>
          <p14:tracePt t="26357" x="5588000" y="5232400"/>
          <p14:tracePt t="26365" x="5588000" y="5210175"/>
          <p14:tracePt t="26373" x="5573713" y="5195888"/>
          <p14:tracePt t="26382" x="5551488" y="5181600"/>
          <p14:tracePt t="26390" x="5551488" y="5167313"/>
          <p14:tracePt t="26398" x="5537200" y="5145088"/>
          <p14:tracePt t="26406" x="5522913" y="5130800"/>
          <p14:tracePt t="26415" x="5514975" y="5116513"/>
          <p14:tracePt t="26422" x="5514975" y="5108575"/>
          <p14:tracePt t="26431" x="5500688" y="5094288"/>
          <p14:tracePt t="26439" x="5500688" y="5080000"/>
          <p14:tracePt t="26447" x="5486400" y="5065713"/>
          <p14:tracePt t="26455" x="5486400" y="5057775"/>
          <p14:tracePt t="26463" x="5486400" y="5029200"/>
          <p14:tracePt t="26470" x="5472113" y="5014913"/>
          <p14:tracePt t="26479" x="5472113" y="5006975"/>
          <p14:tracePt t="26487" x="5472113" y="4978400"/>
          <p14:tracePt t="26495" x="5472113" y="4964113"/>
          <p14:tracePt t="26502" x="5472113" y="4956175"/>
          <p14:tracePt t="26510" x="5472113" y="4941888"/>
          <p14:tracePt t="26518" x="5472113" y="4913313"/>
          <p14:tracePt t="26526" x="5472113" y="4905375"/>
          <p14:tracePt t="26535" x="5472113" y="4891088"/>
          <p14:tracePt t="26543" x="5464175" y="4876800"/>
          <p14:tracePt t="26551" x="5464175" y="4854575"/>
          <p14:tracePt t="26559" x="5464175" y="4826000"/>
          <p14:tracePt t="26567" x="5464175" y="4811713"/>
          <p14:tracePt t="26575" x="5449888" y="4789488"/>
          <p14:tracePt t="26583" x="5449888" y="4760913"/>
          <p14:tracePt t="26591" x="5435600" y="4752975"/>
          <p14:tracePt t="26600" x="5421313" y="4724400"/>
          <p14:tracePt t="26608" x="5413375" y="4702175"/>
          <p14:tracePt t="26616" x="5399088" y="4673600"/>
          <p14:tracePt t="26624" x="5384800" y="4651375"/>
          <p14:tracePt t="26632" x="5370513" y="4637088"/>
          <p14:tracePt t="26640" x="5348288" y="4622800"/>
          <p14:tracePt t="26649" x="5334000" y="4608513"/>
          <p14:tracePt t="26657" x="5319713" y="4608513"/>
          <p14:tracePt t="26666" x="5297488" y="4600575"/>
          <p14:tracePt t="26673" x="5283200" y="4600575"/>
          <p14:tracePt t="26682" x="5260975" y="4586288"/>
          <p14:tracePt t="26689" x="5246688" y="4586288"/>
          <p14:tracePt t="26698" x="5218113" y="4586288"/>
          <p14:tracePt t="26705" x="5210175" y="4586288"/>
          <p14:tracePt t="26714" x="5195888" y="4586288"/>
          <p14:tracePt t="26721" x="5181600" y="4586288"/>
          <p14:tracePt t="26731" x="5167313" y="4586288"/>
          <p14:tracePt t="26737" x="5145088" y="4586288"/>
          <p14:tracePt t="26747" x="5130800" y="4586288"/>
          <p14:tracePt t="26753" x="5116513" y="4586288"/>
          <p14:tracePt t="26764" x="5108575" y="4600575"/>
          <p14:tracePt t="26769" x="5080000" y="4608513"/>
          <p14:tracePt t="26780" x="5065713" y="4622800"/>
          <p14:tracePt t="26785" x="5057775" y="4637088"/>
          <p14:tracePt t="26797" x="5043488" y="4651375"/>
          <p14:tracePt t="26802" x="5029200" y="4659313"/>
          <p14:tracePt t="26814" x="5006975" y="4687888"/>
          <p14:tracePt t="26819" x="5006975" y="4702175"/>
          <p14:tracePt t="26831" x="4992688" y="4724400"/>
          <p14:tracePt t="26835" x="4978400" y="4738688"/>
          <p14:tracePt t="26846" x="4978400" y="4760913"/>
          <p14:tracePt t="26851" x="4964113" y="4789488"/>
          <p14:tracePt t="26864" x="4964113" y="4803775"/>
          <p14:tracePt t="26869" x="4964113" y="4826000"/>
          <p14:tracePt t="26880" x="4956175" y="4840288"/>
          <p14:tracePt t="26885" x="4956175" y="4862513"/>
          <p14:tracePt t="26898" x="4956175" y="4876800"/>
          <p14:tracePt t="26902" x="4956175" y="4891088"/>
          <p14:tracePt t="26914" x="4956175" y="4913313"/>
          <p14:tracePt t="26918" x="4956175" y="4941888"/>
          <p14:tracePt t="26931" x="4956175" y="4956175"/>
          <p14:tracePt t="26932" x="4956175" y="4964113"/>
          <p14:tracePt t="26940" x="4956175" y="4992688"/>
          <p14:tracePt t="26949" x="4956175" y="5014913"/>
          <p14:tracePt t="26956" x="4956175" y="5043488"/>
          <p14:tracePt t="26965" x="4956175" y="5065713"/>
          <p14:tracePt t="26971" x="4964113" y="5094288"/>
          <p14:tracePt t="26981" x="4964113" y="5130800"/>
          <p14:tracePt t="26987" x="4978400" y="5145088"/>
          <p14:tracePt t="26997" x="4992688" y="5167313"/>
          <p14:tracePt t="27003" x="5006975" y="5218113"/>
          <p14:tracePt t="27013" x="5014913" y="5232400"/>
          <p14:tracePt t="27019" x="5029200" y="5260975"/>
          <p14:tracePt t="27031" x="5043488" y="5268913"/>
          <p14:tracePt t="27036" x="5065713" y="5297488"/>
          <p14:tracePt t="27046" x="5080000" y="5319713"/>
          <p14:tracePt t="27052" x="5094288" y="5334000"/>
          <p14:tracePt t="27064" x="5116513" y="5362575"/>
          <p14:tracePt t="27069" x="5130800" y="5370513"/>
          <p14:tracePt t="27081" x="5145088" y="5384800"/>
          <p14:tracePt t="27086" x="5167313" y="5399088"/>
          <p14:tracePt t="27097" x="5181600" y="5413375"/>
          <p14:tracePt t="27102" x="5195888" y="5421313"/>
          <p14:tracePt t="27114" x="5210175" y="5421313"/>
          <p14:tracePt t="27119" x="5218113" y="5421313"/>
          <p14:tracePt t="27130" x="5246688" y="5435600"/>
          <p14:tracePt t="27135" x="5260975" y="5435600"/>
          <p14:tracePt t="27146" x="5268913" y="5435600"/>
          <p14:tracePt t="27151" x="5283200" y="5435600"/>
          <p14:tracePt t="27164" x="5311775" y="5435600"/>
          <p14:tracePt t="27166" x="5319713" y="5435600"/>
          <p14:tracePt t="27174" x="5334000" y="5435600"/>
          <p14:tracePt t="27182" x="5348288" y="5435600"/>
          <p14:tracePt t="27197" x="5362575" y="5421313"/>
          <p14:tracePt t="27205" x="5370513" y="5421313"/>
          <p14:tracePt t="27214" x="5384800" y="5421313"/>
          <p14:tracePt t="27221" x="5384800" y="5413375"/>
          <p14:tracePt t="27230" x="5399088" y="5413375"/>
          <p14:tracePt t="27238" x="5413375" y="5399088"/>
          <p14:tracePt t="27247" x="5421313" y="5384800"/>
          <p14:tracePt t="27263" x="5435600" y="5384800"/>
          <p14:tracePt t="27270" x="5435600" y="5370513"/>
          <p14:tracePt t="27295" x="5449888" y="5370513"/>
          <p14:tracePt t="27311" x="5449888" y="5362575"/>
          <p14:tracePt t="27334" x="5449888" y="5348288"/>
          <p14:tracePt t="27342" x="5464175" y="5348288"/>
          <p14:tracePt t="27350" x="5464175" y="5334000"/>
          <p14:tracePt t="27359" x="5464175" y="5319713"/>
          <p14:tracePt t="27367" x="5464175" y="5311775"/>
          <p14:tracePt t="27375" x="5464175" y="5297488"/>
          <p14:tracePt t="27383" x="5464175" y="5283200"/>
          <p14:tracePt t="27391" x="5464175" y="5268913"/>
          <p14:tracePt t="27399" x="5464175" y="5260975"/>
          <p14:tracePt t="27407" x="5464175" y="5246688"/>
          <p14:tracePt t="27415" x="5464175" y="5232400"/>
          <p14:tracePt t="27423" x="5464175" y="5218113"/>
          <p14:tracePt t="27432" x="5464175" y="5195888"/>
          <p14:tracePt t="27439" x="5464175" y="5181600"/>
          <p14:tracePt t="27447" x="5464175" y="5159375"/>
          <p14:tracePt t="27456" x="5464175" y="5130800"/>
          <p14:tracePt t="27465" x="5449888" y="5108575"/>
          <p14:tracePt t="27472" x="5449888" y="5094288"/>
          <p14:tracePt t="27481" x="5435600" y="5065713"/>
          <p14:tracePt t="27489" x="5435600" y="5043488"/>
          <p14:tracePt t="27497" x="5421313" y="5029200"/>
          <p14:tracePt t="27505" x="5413375" y="5006975"/>
          <p14:tracePt t="27514" x="5399088" y="4992688"/>
          <p14:tracePt t="27521" x="5384800" y="4964113"/>
          <p14:tracePt t="27530" x="5370513" y="4956175"/>
          <p14:tracePt t="27538" x="5362575" y="4941888"/>
          <p14:tracePt t="27545" x="5348288" y="4927600"/>
          <p14:tracePt t="27553" x="5334000" y="4927600"/>
          <p14:tracePt t="27560" x="5334000" y="4913313"/>
          <p14:tracePt t="27569" x="5319713" y="4905375"/>
          <p14:tracePt t="27584" x="5311775" y="4891088"/>
          <p14:tracePt t="27600" x="5297488" y="4891088"/>
          <p14:tracePt t="27616" x="5297488" y="4876800"/>
          <p14:tracePt t="27642" x="5283200" y="4876800"/>
          <p14:tracePt t="29438" x="5268913" y="4854575"/>
          <p14:tracePt t="29448" x="5260975" y="4826000"/>
          <p14:tracePt t="29456" x="5246688" y="4789488"/>
          <p14:tracePt t="29465" x="5218113" y="4738688"/>
          <p14:tracePt t="29472" x="5210175" y="4687888"/>
          <p14:tracePt t="29481" x="5181600" y="4622800"/>
          <p14:tracePt t="29487" x="5159375" y="4557713"/>
          <p14:tracePt t="29497" x="5116513" y="4484688"/>
          <p14:tracePt t="29504" x="5094288" y="4405313"/>
          <p14:tracePt t="29513" x="5057775" y="4332288"/>
          <p14:tracePt t="29520" x="5014913" y="4194175"/>
          <p14:tracePt t="29528" x="4992688" y="4129088"/>
          <p14:tracePt t="29536" x="4964113" y="4027488"/>
          <p14:tracePt t="29544" x="4941888" y="3846513"/>
          <p14:tracePt t="29553" x="4941888" y="3722688"/>
          <p14:tracePt t="29561" x="4941888" y="3570288"/>
          <p14:tracePt t="29569" x="4941888" y="3432175"/>
          <p14:tracePt t="29577" x="4941888" y="3279775"/>
          <p14:tracePt t="29584" x="4941888" y="3200400"/>
          <p14:tracePt t="29592" x="4941888" y="3076575"/>
          <p14:tracePt t="29601" x="4941888" y="2946400"/>
          <p14:tracePt t="29609" x="4956175" y="2830513"/>
          <p14:tracePt t="29617" x="4964113" y="2743200"/>
          <p14:tracePt t="29625" x="4964113" y="2706688"/>
          <p14:tracePt t="29633" x="4978400" y="2641600"/>
          <p14:tracePt t="29641" x="4978400" y="2590800"/>
          <p14:tracePt t="29649" x="4978400" y="2517775"/>
          <p14:tracePt t="29657" x="4978400" y="2503488"/>
          <p14:tracePt t="29666" x="4978400" y="2466975"/>
          <p14:tracePt t="29673" x="4978400" y="2424113"/>
          <p14:tracePt t="29682" x="4964113" y="2387600"/>
          <p14:tracePt t="29690" x="4964113" y="2373313"/>
          <p14:tracePt t="29699" x="4956175" y="2336800"/>
          <p14:tracePt t="29706" x="4941888" y="2322513"/>
          <p14:tracePt t="29715" x="4941888" y="2300288"/>
          <p14:tracePt t="29722" x="4927600" y="2271713"/>
          <p14:tracePt t="29731" x="4927600" y="2263775"/>
          <p14:tracePt t="29738" x="4913313" y="2249488"/>
          <p14:tracePt t="29753" x="4913313" y="2235200"/>
          <p14:tracePt t="30642" x="4913313" y="2220913"/>
          <p14:tracePt t="30651" x="4913313" y="2212975"/>
          <p14:tracePt t="30666" x="4913313" y="2198688"/>
          <p14:tracePt t="30675" x="4913313" y="2184400"/>
          <p14:tracePt t="30683" x="4913313" y="2170113"/>
          <p14:tracePt t="30691" x="4913313" y="2162175"/>
          <p14:tracePt t="30706" x="4913313" y="2147888"/>
          <p14:tracePt t="30715" x="4913313" y="2133600"/>
          <p14:tracePt t="30723" x="4927600" y="2119313"/>
          <p14:tracePt t="30738" x="4927600" y="2111375"/>
          <p14:tracePt t="30747" x="4927600" y="2097088"/>
          <p14:tracePt t="30764" x="4927600" y="2082800"/>
          <p14:tracePt t="30780" x="4927600" y="2068513"/>
          <p14:tracePt t="30811" x="4927600" y="2060575"/>
          <p14:tracePt t="30861" x="4913313" y="2060575"/>
          <p14:tracePt t="30917" x="4905375" y="2060575"/>
          <p14:tracePt t="30941" x="4891088" y="2060575"/>
          <p14:tracePt t="30965" x="4876800" y="2060575"/>
          <p14:tracePt t="30981" x="4876800" y="2068513"/>
          <p14:tracePt t="30990" x="4862513" y="2068513"/>
          <p14:tracePt t="31014" x="4854575" y="2068513"/>
          <p14:tracePt t="31030" x="4854575" y="2082800"/>
          <p14:tracePt t="31046" x="4840288" y="2082800"/>
          <p14:tracePt t="31118" x="4826000" y="2082800"/>
          <p14:tracePt t="31215" x="4826000" y="2097088"/>
          <p14:tracePt t="31942" x="4840288" y="2097088"/>
          <p14:tracePt t="31950" x="4854575" y="2097088"/>
          <p14:tracePt t="31959" x="4862513" y="2097088"/>
          <p14:tracePt t="31967" x="4876800" y="2097088"/>
          <p14:tracePt t="31982" x="4891088" y="2097088"/>
          <p14:tracePt t="31991" x="4905375" y="2097088"/>
          <p14:tracePt t="31999" x="4913313" y="2111375"/>
          <p14:tracePt t="32015" x="4927600" y="2111375"/>
          <p14:tracePt t="32031" x="4941888" y="2111375"/>
          <p14:tracePt t="32047" x="4956175" y="2111375"/>
          <p14:tracePt t="32055" x="4964113" y="2111375"/>
          <p14:tracePt t="32064" x="4978400" y="2111375"/>
          <p14:tracePt t="32072" x="4992688" y="2111375"/>
          <p14:tracePt t="32082" x="5006975" y="2111375"/>
          <p14:tracePt t="32088" x="5014913" y="2111375"/>
          <p14:tracePt t="32100" x="5029200" y="2111375"/>
          <p14:tracePt t="32104" x="5043488" y="2111375"/>
          <p14:tracePt t="32116" x="5057775" y="2111375"/>
          <p14:tracePt t="32120" x="5065713" y="2097088"/>
          <p14:tracePt t="32129" x="5080000" y="2097088"/>
          <p14:tracePt t="32137" x="5094288" y="2097088"/>
          <p14:tracePt t="32145" x="5108575" y="2097088"/>
          <p14:tracePt t="32154" x="5116513" y="2097088"/>
          <p14:tracePt t="32161" x="5145088" y="2097088"/>
          <p14:tracePt t="32170" x="5159375" y="2097088"/>
          <p14:tracePt t="32177" x="5181600" y="2097088"/>
          <p14:tracePt t="32185" x="5210175" y="2082800"/>
          <p14:tracePt t="32194" x="5218113" y="2082800"/>
          <p14:tracePt t="32202" x="5246688" y="2082800"/>
          <p14:tracePt t="32211" x="5260975" y="2068513"/>
          <p14:tracePt t="32218" x="5268913" y="2068513"/>
          <p14:tracePt t="32226" x="5283200" y="2068513"/>
          <p14:tracePt t="32234" x="5297488" y="2068513"/>
          <p14:tracePt t="32242" x="5311775" y="2060575"/>
          <p14:tracePt t="32257" x="5319713" y="2060575"/>
          <p14:tracePt t="32281" x="5319713" y="2046288"/>
          <p14:tracePt t="32290" x="5334000" y="2046288"/>
          <p14:tracePt t="32305" x="5334000" y="2032000"/>
          <p14:tracePt t="32315" x="5348288" y="2017713"/>
          <p14:tracePt t="32330" x="5348288" y="2009775"/>
          <p14:tracePt t="32338" x="5348288" y="1995488"/>
          <p14:tracePt t="32347" x="5362575" y="1995488"/>
          <p14:tracePt t="32355" x="5362575" y="1981200"/>
          <p14:tracePt t="32364" x="5362575" y="1966913"/>
          <p14:tracePt t="32371" x="5370513" y="1958975"/>
          <p14:tracePt t="32386" x="5370513" y="1944688"/>
          <p14:tracePt t="32395" x="5384800" y="1930400"/>
          <p14:tracePt t="32403" x="5384800" y="1916113"/>
          <p14:tracePt t="32418" x="5399088" y="1908175"/>
          <p14:tracePt t="32427" x="5399088" y="1879600"/>
          <p14:tracePt t="32435" x="5399088" y="1865313"/>
          <p14:tracePt t="32451" x="5399088" y="1843088"/>
          <p14:tracePt t="32459" x="5399088" y="1828800"/>
          <p14:tracePt t="32468" x="5399088" y="1814513"/>
          <p14:tracePt t="32476" x="5399088" y="1806575"/>
          <p14:tracePt t="32486" x="5399088" y="1792288"/>
          <p14:tracePt t="32493" x="5399088" y="1778000"/>
          <p14:tracePt t="32503" x="5399088" y="1755775"/>
          <p14:tracePt t="32509" x="5399088" y="1741488"/>
          <p14:tracePt t="32517" x="5399088" y="1727200"/>
          <p14:tracePt t="32525" x="5399088" y="1712913"/>
          <p14:tracePt t="32534" x="5399088" y="1704975"/>
          <p14:tracePt t="32541" x="5399088" y="1690688"/>
          <p14:tracePt t="32550" x="5399088" y="1676400"/>
          <p14:tracePt t="32557" x="5399088" y="1662113"/>
          <p14:tracePt t="32566" x="5384800" y="1654175"/>
          <p14:tracePt t="32574" x="5384800" y="1639888"/>
          <p14:tracePt t="32582" x="5370513" y="1625600"/>
          <p14:tracePt t="32590" x="5370513" y="1611313"/>
          <p14:tracePt t="32599" x="5362575" y="1611313"/>
          <p14:tracePt t="32606" x="5362575" y="1603375"/>
          <p14:tracePt t="32616" x="5348288" y="1603375"/>
          <p14:tracePt t="32622" x="5334000" y="1589088"/>
          <p14:tracePt t="32637" x="5319713" y="1589088"/>
          <p14:tracePt t="32646" x="5319713" y="1574800"/>
          <p14:tracePt t="32654" x="5311775" y="1574800"/>
          <p14:tracePt t="32669" x="5297488" y="1574800"/>
          <p14:tracePt t="32678" x="5283200" y="1574800"/>
          <p14:tracePt t="32693" x="5268913" y="1560513"/>
          <p14:tracePt t="32702" x="5260975" y="1560513"/>
          <p14:tracePt t="32718" x="5246688" y="1560513"/>
          <p14:tracePt t="32734" x="5232400" y="1560513"/>
          <p14:tracePt t="32742" x="5218113" y="1560513"/>
          <p14:tracePt t="32758" x="5210175" y="1560513"/>
          <p14:tracePt t="32774" x="5195888" y="1560513"/>
          <p14:tracePt t="32798" x="5181600" y="1552575"/>
          <p14:tracePt t="32823" x="5167313" y="1552575"/>
          <p14:tracePt t="32839" x="5159375" y="1552575"/>
          <p14:tracePt t="32855" x="5145088" y="1552575"/>
          <p14:tracePt t="32871" x="5130800" y="1552575"/>
          <p14:tracePt t="32887" x="5116513" y="1552575"/>
          <p14:tracePt t="32903" x="5108575" y="1560513"/>
          <p14:tracePt t="32919" x="5094288" y="1560513"/>
          <p14:tracePt t="32928" x="5080000" y="1574800"/>
          <p14:tracePt t="32944" x="5065713" y="1574800"/>
          <p14:tracePt t="32952" x="5065713" y="1589088"/>
          <p14:tracePt t="32960" x="5057775" y="1603375"/>
          <p14:tracePt t="32969" x="5043488" y="1603375"/>
          <p14:tracePt t="32984" x="5029200" y="1611313"/>
          <p14:tracePt t="32993" x="5014913" y="1625600"/>
          <p14:tracePt t="33002" x="5006975" y="1639888"/>
          <p14:tracePt t="33010" x="5006975" y="1654175"/>
          <p14:tracePt t="33019" x="4992688" y="1662113"/>
          <p14:tracePt t="33026" x="4978400" y="1676400"/>
          <p14:tracePt t="33034" x="4964113" y="1690688"/>
          <p14:tracePt t="33042" x="4956175" y="1704975"/>
          <p14:tracePt t="33051" x="4956175" y="1712913"/>
          <p14:tracePt t="33058" x="4941888" y="1727200"/>
          <p14:tracePt t="33067" x="4941888" y="1741488"/>
          <p14:tracePt t="33075" x="4927600" y="1755775"/>
          <p14:tracePt t="33089" x="4927600" y="1763713"/>
          <p14:tracePt t="33098" x="4927600" y="1778000"/>
          <p14:tracePt t="33107" x="4913313" y="1792288"/>
          <p14:tracePt t="33117" x="4913313" y="1806575"/>
          <p14:tracePt t="33123" x="4913313" y="1814513"/>
          <p14:tracePt t="33138" x="4913313" y="1828800"/>
          <p14:tracePt t="33148" x="4905375" y="1843088"/>
          <p14:tracePt t="33156" x="4905375" y="1857375"/>
          <p14:tracePt t="33166" x="4905375" y="1865313"/>
          <p14:tracePt t="33171" x="4905375" y="1879600"/>
          <p14:tracePt t="33182" x="4905375" y="1893888"/>
          <p14:tracePt t="33187" x="4905375" y="1908175"/>
          <p14:tracePt t="33199" x="4905375" y="1916113"/>
          <p14:tracePt t="33204" x="4905375" y="1930400"/>
          <p14:tracePt t="33217" x="4905375" y="1944688"/>
          <p14:tracePt t="33221" x="4905375" y="1958975"/>
          <p14:tracePt t="33236" x="4905375" y="1966913"/>
          <p14:tracePt t="33244" x="4905375" y="1981200"/>
          <p14:tracePt t="33252" x="4905375" y="1995488"/>
          <p14:tracePt t="33261" x="4905375" y="2009775"/>
          <p14:tracePt t="33268" x="4905375" y="2032000"/>
          <p14:tracePt t="33277" x="4905375" y="2046288"/>
          <p14:tracePt t="33284" x="4905375" y="2060575"/>
          <p14:tracePt t="33293" x="4905375" y="2068513"/>
          <p14:tracePt t="33301" x="4913313" y="2082800"/>
          <p14:tracePt t="33308" x="4913313" y="2111375"/>
          <p14:tracePt t="33317" x="4913313" y="2119313"/>
          <p14:tracePt t="33325" x="4927600" y="2133600"/>
          <p14:tracePt t="33333" x="4927600" y="2162175"/>
          <p14:tracePt t="33341" x="4927600" y="2170113"/>
          <p14:tracePt t="33350" x="4941888" y="2184400"/>
          <p14:tracePt t="33356" x="4941888" y="2212975"/>
          <p14:tracePt t="33366" x="4956175" y="2220913"/>
          <p14:tracePt t="33374" x="4964113" y="2249488"/>
          <p14:tracePt t="33382" x="4964113" y="2263775"/>
          <p14:tracePt t="33389" x="4992688" y="2286000"/>
          <p14:tracePt t="33398" x="5006975" y="2322513"/>
          <p14:tracePt t="33413" x="5014913" y="2351088"/>
          <p14:tracePt t="33421" x="5029200" y="2373313"/>
          <p14:tracePt t="33431" x="5043488" y="2401888"/>
          <p14:tracePt t="33437" x="5057775" y="2424113"/>
          <p14:tracePt t="33447" x="5057775" y="2452688"/>
          <p14:tracePt t="33455" x="5065713" y="2466975"/>
          <p14:tracePt t="33464" x="5080000" y="2489200"/>
          <p14:tracePt t="33469" x="5080000" y="2517775"/>
          <p14:tracePt t="33479" x="5094288" y="2540000"/>
          <p14:tracePt t="33487" x="5094288" y="2568575"/>
          <p14:tracePt t="33494" x="5094288" y="2590800"/>
          <p14:tracePt t="33503" x="5094288" y="2619375"/>
          <p14:tracePt t="33511" x="5094288" y="2641600"/>
          <p14:tracePt t="33519" x="5094288" y="2670175"/>
          <p14:tracePt t="33526" x="5094288" y="2678113"/>
          <p14:tracePt t="33534" x="5094288" y="2692400"/>
          <p14:tracePt t="33543" x="5094288" y="2706688"/>
          <p14:tracePt t="33638" x="5094288" y="2692400"/>
          <p14:tracePt t="33648" x="5094288" y="2655888"/>
          <p14:tracePt t="33655" x="5108575" y="2627313"/>
          <p14:tracePt t="33665" x="5108575" y="2605088"/>
          <p14:tracePt t="33672" x="5116513" y="2568575"/>
          <p14:tracePt t="33682" x="5130800" y="2517775"/>
          <p14:tracePt t="33688" x="5159375" y="2474913"/>
          <p14:tracePt t="33699" x="5159375" y="2452688"/>
          <p14:tracePt t="33704" x="5167313" y="2416175"/>
          <p14:tracePt t="33714" x="5181600" y="2387600"/>
          <p14:tracePt t="33720" x="5181600" y="2365375"/>
          <p14:tracePt t="33731" x="5195888" y="2351088"/>
          <p14:tracePt t="33736" x="5195888" y="2322513"/>
          <p14:tracePt t="33751" x="5210175" y="2314575"/>
          <p14:tracePt t="33768" x="5210175" y="2300288"/>
          <p14:tracePt t="33776" x="5210175" y="2286000"/>
          <p14:tracePt t="33785" x="5218113" y="2286000"/>
          <p14:tracePt t="33793" x="5218113" y="2271713"/>
          <p14:tracePt t="33803" x="5218113" y="2263775"/>
          <p14:tracePt t="33809" x="5232400" y="2249488"/>
          <p14:tracePt t="33818" x="5232400" y="2235200"/>
          <p14:tracePt t="33832" x="5246688" y="2220913"/>
          <p14:tracePt t="33841" x="5246688" y="2212975"/>
          <p14:tracePt t="33856" x="5260975" y="2198688"/>
          <p14:tracePt t="33873" x="5260975" y="2184400"/>
          <p14:tracePt t="33897" x="5268913" y="2184400"/>
          <p14:tracePt t="33905" x="5268913" y="2170113"/>
          <p14:tracePt t="33921" x="5268913" y="2162175"/>
          <p14:tracePt t="33937" x="5283200" y="2147888"/>
          <p14:tracePt t="33953" x="5283200" y="2133600"/>
          <p14:tracePt t="33993" x="5283200" y="2119313"/>
          <p14:tracePt t="34002" x="5297488" y="2119313"/>
          <p14:tracePt t="34034" x="5311775" y="2111375"/>
          <p14:tracePt t="34050" x="5319713" y="2111375"/>
          <p14:tracePt t="34059" x="5334000" y="2097088"/>
          <p14:tracePt t="34068" x="5348288" y="2097088"/>
          <p14:tracePt t="34076" x="5362575" y="2082800"/>
          <p14:tracePt t="34084" x="5370513" y="2068513"/>
          <p14:tracePt t="34093" x="5384800" y="2060575"/>
          <p14:tracePt t="34101" x="5399088" y="2046288"/>
          <p14:tracePt t="34108" x="5421313" y="2017713"/>
          <p14:tracePt t="34116" x="5435600" y="2009775"/>
          <p14:tracePt t="34124" x="5449888" y="1981200"/>
          <p14:tracePt t="34133" x="5464175" y="1958975"/>
          <p14:tracePt t="34141" x="5472113" y="1930400"/>
          <p14:tracePt t="34149" x="5486400" y="1916113"/>
          <p14:tracePt t="34156" x="5500688" y="1893888"/>
          <p14:tracePt t="34167" x="5500688" y="1879600"/>
          <p14:tracePt t="34173" x="5500688" y="1865313"/>
          <p14:tracePt t="34183" x="5514975" y="1843088"/>
          <p14:tracePt t="34188" x="5514975" y="1828800"/>
          <p14:tracePt t="34199" x="5514975" y="1814513"/>
          <p14:tracePt t="34204" x="5514975" y="1792288"/>
          <p14:tracePt t="34216" x="5514975" y="1778000"/>
          <p14:tracePt t="34220" x="5514975" y="1755775"/>
          <p14:tracePt t="34232" x="5514975" y="1712913"/>
          <p14:tracePt t="34237" x="5514975" y="1704975"/>
          <p14:tracePt t="34248" x="5514975" y="1662113"/>
          <p14:tracePt t="34254" x="5514975" y="1654175"/>
          <p14:tracePt t="34265" x="5500688" y="1625600"/>
          <p14:tracePt t="34271" x="5486400" y="1603375"/>
          <p14:tracePt t="34280" x="5472113" y="1589088"/>
          <p14:tracePt t="34287" x="5464175" y="1574800"/>
          <p14:tracePt t="34298" x="5449888" y="1552575"/>
          <p14:tracePt t="34303" x="5435600" y="1538288"/>
          <p14:tracePt t="34314" x="5413375" y="1524000"/>
          <p14:tracePt t="34319" x="5399088" y="1509713"/>
          <p14:tracePt t="34331" x="5384800" y="1509713"/>
          <p14:tracePt t="34336" x="5362575" y="1501775"/>
          <p14:tracePt t="34348" x="5348288" y="1501775"/>
          <p14:tracePt t="34353" x="5334000" y="1501775"/>
          <p14:tracePt t="34364" x="5311775" y="1501775"/>
          <p14:tracePt t="34369" x="5297488" y="1501775"/>
          <p14:tracePt t="34381" x="5268913" y="1501775"/>
          <p14:tracePt t="34386" x="5260975" y="1501775"/>
          <p14:tracePt t="34398" x="5232400" y="1501775"/>
          <p14:tracePt t="34403" x="5210175" y="1501775"/>
          <p14:tracePt t="34414" x="5195888" y="1501775"/>
          <p14:tracePt t="34419" x="5167313" y="1501775"/>
          <p14:tracePt t="34431" x="5145088" y="1509713"/>
          <p14:tracePt t="34433" x="5116513" y="1524000"/>
          <p14:tracePt t="34438" x="5094288" y="1538288"/>
          <p14:tracePt t="34449" x="5080000" y="1552575"/>
          <p14:tracePt t="34455" x="5057775" y="1560513"/>
          <p14:tracePt t="34466" x="5029200" y="1560513"/>
          <p14:tracePt t="34471" x="5006975" y="1589088"/>
          <p14:tracePt t="34481" x="4992688" y="1589088"/>
          <p14:tracePt t="34488" x="4956175" y="1611313"/>
          <p14:tracePt t="34497" x="4941888" y="1625600"/>
          <p14:tracePt t="34503" x="4927600" y="1654175"/>
          <p14:tracePt t="34514" x="4891088" y="1676400"/>
          <p14:tracePt t="34520" x="4876800" y="1690688"/>
          <p14:tracePt t="34531" x="4854575" y="1727200"/>
          <p14:tracePt t="34537" x="4840288" y="1755775"/>
          <p14:tracePt t="34547" x="4811713" y="1778000"/>
          <p14:tracePt t="34552" x="4803775" y="1806575"/>
          <p14:tracePt t="34564" x="4789488" y="1828800"/>
          <p14:tracePt t="34570" x="4775200" y="1857375"/>
          <p14:tracePt t="34581" x="4760913" y="1893888"/>
          <p14:tracePt t="34586" x="4752975" y="1916113"/>
          <p14:tracePt t="34598" x="4738688" y="1966913"/>
          <p14:tracePt t="34603" x="4738688" y="2009775"/>
          <p14:tracePt t="34614" x="4738688" y="2032000"/>
          <p14:tracePt t="34619" x="4738688" y="2068513"/>
          <p14:tracePt t="34630" x="4738688" y="2111375"/>
          <p14:tracePt t="34635" x="4738688" y="2162175"/>
          <p14:tracePt t="34647" x="4738688" y="2198688"/>
          <p14:tracePt t="34653" x="4738688" y="2235200"/>
          <p14:tracePt t="34664" x="4738688" y="2286000"/>
          <p14:tracePt t="34669" x="4738688" y="2322513"/>
          <p14:tracePt t="34681" x="4752975" y="2387600"/>
          <p14:tracePt t="34683" x="4760913" y="2424113"/>
          <p14:tracePt t="34689" x="4775200" y="2466975"/>
          <p14:tracePt t="34698" x="4789488" y="2489200"/>
          <p14:tracePt t="34706" x="4811713" y="2525713"/>
          <p14:tracePt t="34716" x="4826000" y="2554288"/>
          <p14:tracePt t="34721" x="4840288" y="2590800"/>
          <p14:tracePt t="34732" x="4876800" y="2627313"/>
          <p14:tracePt t="34738" x="4876800" y="2641600"/>
          <p14:tracePt t="34747" x="4905375" y="2655888"/>
          <p14:tracePt t="34753" x="4913313" y="2670175"/>
          <p14:tracePt t="34763" x="4941888" y="2678113"/>
          <p14:tracePt t="34770" x="4956175" y="2706688"/>
          <p14:tracePt t="34781" x="4964113" y="2706688"/>
          <p14:tracePt t="34786" x="4992688" y="2720975"/>
          <p14:tracePt t="34802" x="5014913" y="2720975"/>
          <p14:tracePt t="34810" x="5029200" y="2720975"/>
          <p14:tracePt t="34819" x="5057775" y="2720975"/>
          <p14:tracePt t="34827" x="5065713" y="2720975"/>
          <p14:tracePt t="34835" x="5094288" y="2692400"/>
          <p14:tracePt t="34843" x="5108575" y="2670175"/>
          <p14:tracePt t="34852" x="5116513" y="2655888"/>
          <p14:tracePt t="34860" x="5130800" y="2619375"/>
          <p14:tracePt t="34868" x="5145088" y="2590800"/>
          <p14:tracePt t="34876" x="5159375" y="2576513"/>
          <p14:tracePt t="34884" x="5167313" y="2554288"/>
          <p14:tracePt t="34892" x="5167313" y="2525713"/>
          <p14:tracePt t="34900" x="5181600" y="2503488"/>
          <p14:tracePt t="34908" x="5181600" y="2489200"/>
          <p14:tracePt t="34916" x="5181600" y="2466975"/>
          <p14:tracePt t="34923" x="5195888" y="2438400"/>
          <p14:tracePt t="34932" x="5195888" y="2416175"/>
          <p14:tracePt t="34940" x="5195888" y="2387600"/>
          <p14:tracePt t="34949" x="5195888" y="2365375"/>
          <p14:tracePt t="34956" x="5195888" y="2351088"/>
          <p14:tracePt t="34966" x="5195888" y="2322513"/>
          <p14:tracePt t="34973" x="5195888" y="2314575"/>
          <p14:tracePt t="34982" x="5195888" y="2300288"/>
          <p14:tracePt t="34989" x="5195888" y="2286000"/>
          <p14:tracePt t="35012" x="5195888" y="2271713"/>
          <p14:tracePt t="35411" x="5181600" y="2322513"/>
          <p14:tracePt t="35420" x="5159375" y="2387600"/>
          <p14:tracePt t="35428" x="5145088" y="2452688"/>
          <p14:tracePt t="35436" x="5116513" y="2576513"/>
          <p14:tracePt t="35445" x="5080000" y="2706688"/>
          <p14:tracePt t="35453" x="5065713" y="2779713"/>
          <p14:tracePt t="35461" x="5057775" y="2924175"/>
          <p14:tracePt t="35469" x="5029200" y="3033713"/>
          <p14:tracePt t="35477" x="5029200" y="3084513"/>
          <p14:tracePt t="35486" x="5014913" y="3149600"/>
          <p14:tracePt t="35493" x="5014913" y="3228975"/>
          <p14:tracePt t="35502" x="5014913" y="3251200"/>
          <p14:tracePt t="35510" x="5014913" y="3279775"/>
          <p14:tracePt t="35702" x="5014913" y="3265488"/>
          <p14:tracePt t="35711" x="5014913" y="3251200"/>
          <p14:tracePt t="35719" x="5014913" y="3236913"/>
          <p14:tracePt t="35727" x="5014913" y="3228975"/>
          <p14:tracePt t="35735" x="5014913" y="3214688"/>
          <p14:tracePt t="35743" x="5014913" y="3186113"/>
          <p14:tracePt t="35751" x="5014913" y="3149600"/>
          <p14:tracePt t="35759" x="5014913" y="3113088"/>
          <p14:tracePt t="35767" x="5014913" y="3084513"/>
          <p14:tracePt t="35775" x="5014913" y="3048000"/>
          <p14:tracePt t="35783" x="5014913" y="3011488"/>
          <p14:tracePt t="35792" x="5014913" y="2982913"/>
          <p14:tracePt t="35800" x="5014913" y="2946400"/>
          <p14:tracePt t="35808" x="5014913" y="2909888"/>
          <p14:tracePt t="35816" x="5014913" y="2881313"/>
          <p14:tracePt t="35824" x="5014913" y="2844800"/>
          <p14:tracePt t="35833" x="5014913" y="2822575"/>
          <p14:tracePt t="35840" x="5014913" y="2808288"/>
          <p14:tracePt t="35849" x="5014913" y="2779713"/>
          <p14:tracePt t="35857" x="5014913" y="2771775"/>
          <p14:tracePt t="35866" x="5014913" y="2757488"/>
          <p14:tracePt t="35880" x="5014913" y="2743200"/>
          <p14:tracePt t="35905" x="5014913" y="2728913"/>
          <p14:tracePt t="35946" x="5014913" y="2743200"/>
          <p14:tracePt t="35953" x="5006975" y="2771775"/>
          <p14:tracePt t="35962" x="5006975" y="2794000"/>
          <p14:tracePt t="35970" x="5006975" y="2822575"/>
          <p14:tracePt t="35977" x="4992688" y="2844800"/>
          <p14:tracePt t="35986" x="4992688" y="2881313"/>
          <p14:tracePt t="35994" x="4978400" y="2909888"/>
          <p14:tracePt t="36002" x="4978400" y="2932113"/>
          <p14:tracePt t="36010" x="4978400" y="2960688"/>
          <p14:tracePt t="36018" x="4978400" y="2997200"/>
          <p14:tracePt t="36026" x="4978400" y="3011488"/>
          <p14:tracePt t="36034" x="4978400" y="3033713"/>
          <p14:tracePt t="36042" x="4978400" y="3048000"/>
          <p14:tracePt t="36050" x="4992688" y="3062288"/>
          <p14:tracePt t="36058" x="5006975" y="3084513"/>
          <p14:tracePt t="36067" x="5029200" y="3098800"/>
          <p14:tracePt t="36075" x="5043488" y="3113088"/>
          <p14:tracePt t="36083" x="5065713" y="3127375"/>
          <p14:tracePt t="36091" x="5080000" y="3135313"/>
          <p14:tracePt t="36100" x="5094288" y="3149600"/>
          <p14:tracePt t="36107" x="5116513" y="3163888"/>
          <p14:tracePt t="36116" x="5145088" y="3178175"/>
          <p14:tracePt t="36123" x="5159375" y="3178175"/>
          <p14:tracePt t="36132" x="5167313" y="3186113"/>
          <p14:tracePt t="36139" x="5195888" y="3186113"/>
          <p14:tracePt t="36149" x="5210175" y="3200400"/>
          <p14:tracePt t="36156" x="5218113" y="3200400"/>
          <p14:tracePt t="36165" x="5232400" y="3200400"/>
          <p14:tracePt t="36172" x="5246688" y="3200400"/>
          <p14:tracePt t="36181" x="5260975" y="3200400"/>
          <p14:tracePt t="36188" x="5268913" y="3200400"/>
          <p14:tracePt t="36197" x="5283200" y="3200400"/>
          <p14:tracePt t="36204" x="5297488" y="3200400"/>
          <p14:tracePt t="36214" x="5311775" y="3200400"/>
          <p14:tracePt t="36219" x="5319713" y="3200400"/>
          <p14:tracePt t="36230" x="5334000" y="3186113"/>
          <p14:tracePt t="36236" x="5348288" y="3186113"/>
          <p14:tracePt t="36246" x="5362575" y="3186113"/>
          <p14:tracePt t="36252" x="5370513" y="3186113"/>
          <p14:tracePt t="36268" x="5384800" y="3186113"/>
          <p14:tracePt t="36276" x="5399088" y="3186113"/>
          <p14:tracePt t="36284" x="5413375" y="3186113"/>
          <p14:tracePt t="36300" x="5421313" y="3186113"/>
          <p14:tracePt t="36308" x="5435600" y="3186113"/>
          <p14:tracePt t="36317" x="5435600" y="3200400"/>
          <p14:tracePt t="36325" x="5449888" y="3214688"/>
          <p14:tracePt t="36333" x="5449888" y="3228975"/>
          <p14:tracePt t="36341" x="5464175" y="3236913"/>
          <p14:tracePt t="36349" x="5464175" y="3251200"/>
          <p14:tracePt t="36357" x="5472113" y="3265488"/>
          <p14:tracePt t="36366" x="5472113" y="3287713"/>
          <p14:tracePt t="36374" x="5472113" y="3302000"/>
          <p14:tracePt t="36382" x="5486400" y="3316288"/>
          <p14:tracePt t="36390" x="5486400" y="3338513"/>
          <p14:tracePt t="36398" x="5486400" y="3352800"/>
          <p14:tracePt t="36406" x="5486400" y="3367088"/>
          <p14:tracePt t="36414" x="5500688" y="3381375"/>
          <p14:tracePt t="36422" x="5500688" y="3389313"/>
          <p14:tracePt t="36431" x="5500688" y="3403600"/>
          <p14:tracePt t="36438" x="5500688" y="3417888"/>
          <p14:tracePt t="36447" x="5514975" y="3417888"/>
          <p14:tracePt t="36454" x="5514975" y="3432175"/>
          <p14:tracePt t="36463" x="5514975" y="3440113"/>
          <p14:tracePt t="36471" x="5522913" y="3454400"/>
          <p14:tracePt t="36480" x="5551488" y="3468688"/>
          <p14:tracePt t="36487" x="5573713" y="3468688"/>
          <p14:tracePt t="36495" x="5616575" y="3482975"/>
          <p14:tracePt t="36503" x="5638800" y="3490913"/>
          <p14:tracePt t="36511" x="5675313" y="3490913"/>
          <p14:tracePt t="36518" x="5718175" y="3490913"/>
          <p14:tracePt t="36527" x="5754688" y="3505200"/>
          <p14:tracePt t="36534" x="5776913" y="3505200"/>
          <p14:tracePt t="36543" x="5819775" y="3519488"/>
          <p14:tracePt t="36551" x="5856288" y="3519488"/>
          <p14:tracePt t="36559" x="5878513" y="3519488"/>
          <p14:tracePt t="36568" x="5907088" y="3519488"/>
          <p14:tracePt t="36575" x="5929313" y="3519488"/>
          <p14:tracePt t="36583" x="5957888" y="3533775"/>
          <p14:tracePt t="36591" x="5972175" y="3533775"/>
          <p14:tracePt t="36607" x="5980113" y="3541713"/>
          <p14:tracePt t="36616" x="5994400" y="3541713"/>
          <p14:tracePt t="36631" x="6008688" y="3556000"/>
          <p14:tracePt t="36639" x="6008688" y="3570288"/>
          <p14:tracePt t="36648" x="6008688" y="3584575"/>
          <p14:tracePt t="36656" x="6022975" y="3592513"/>
          <p14:tracePt t="36672" x="6022975" y="3621088"/>
          <p14:tracePt t="36681" x="6030913" y="3635375"/>
          <p14:tracePt t="36689" x="6030913" y="3643313"/>
          <p14:tracePt t="36697" x="6030913" y="3657600"/>
          <p14:tracePt t="36705" x="6045200" y="3657600"/>
          <p14:tracePt t="36713" x="6045200" y="3671888"/>
          <p14:tracePt t="36736" x="6045200" y="3686175"/>
          <p14:tracePt t="36858" x="6045200" y="3671888"/>
          <p14:tracePt t="37343" x="6045200" y="3657600"/>
          <p14:tracePt t="37351" x="6045200" y="3643313"/>
          <p14:tracePt t="37359" x="6059488" y="3635375"/>
          <p14:tracePt t="37368" x="6073775" y="3606800"/>
          <p14:tracePt t="37376" x="6096000" y="3584575"/>
          <p14:tracePt t="37385" x="6110288" y="3556000"/>
          <p14:tracePt t="37392" x="6124575" y="3519488"/>
          <p14:tracePt t="37402" x="6146800" y="3482975"/>
          <p14:tracePt t="37408" x="6161088" y="3468688"/>
          <p14:tracePt t="37418" x="6175375" y="3440113"/>
          <p14:tracePt t="37424" x="6183313" y="3417888"/>
          <p14:tracePt t="37434" x="6183313" y="3389313"/>
          <p14:tracePt t="37440" x="6197600" y="3367088"/>
          <p14:tracePt t="37450" x="6197600" y="3352800"/>
          <p14:tracePt t="37456" x="6197600" y="3330575"/>
          <p14:tracePt t="37465" x="6197600" y="3302000"/>
          <p14:tracePt t="37472" x="6197600" y="3279775"/>
          <p14:tracePt t="37481" x="6197600" y="3265488"/>
          <p14:tracePt t="37488" x="6197600" y="3236913"/>
          <p14:tracePt t="37497" x="6197600" y="3228975"/>
          <p14:tracePt t="37504" x="6183313" y="3214688"/>
          <p14:tracePt t="37513" x="6183313" y="3200400"/>
          <p14:tracePt t="37521" x="6183313" y="3186113"/>
          <p14:tracePt t="37530" x="6175375" y="3178175"/>
          <p14:tracePt t="37537" x="6175375" y="3163888"/>
          <p14:tracePt t="37545" x="6175375" y="3149600"/>
          <p14:tracePt t="37553" x="6161088" y="3135313"/>
          <p14:tracePt t="37561" x="6161088" y="3127375"/>
          <p14:tracePt t="37569" x="6161088" y="3113088"/>
          <p14:tracePt t="37577" x="6146800" y="3113088"/>
          <p14:tracePt t="37585" x="6146800" y="3084513"/>
          <p14:tracePt t="37593" x="6146800" y="3076575"/>
          <p14:tracePt t="37601" x="6132513" y="3062288"/>
          <p14:tracePt t="37609" x="6132513" y="3048000"/>
          <p14:tracePt t="37617" x="6124575" y="3033713"/>
          <p14:tracePt t="37625" x="6124575" y="3025775"/>
          <p14:tracePt t="37633" x="6124575" y="3011488"/>
          <p14:tracePt t="37641" x="6124575" y="2997200"/>
          <p14:tracePt t="37650" x="6124575" y="2982913"/>
          <p14:tracePt t="37657" x="6124575" y="2974975"/>
          <p14:tracePt t="37666" x="6124575" y="2960688"/>
          <p14:tracePt t="37674" x="6124575" y="2946400"/>
          <p14:tracePt t="37682" x="6124575" y="2932113"/>
          <p14:tracePt t="37697" x="6124575" y="2924175"/>
          <p14:tracePt t="37714" x="6124575" y="2909888"/>
          <p14:tracePt t="37722" x="6132513" y="2895600"/>
          <p14:tracePt t="37738" x="6146800" y="2881313"/>
          <p14:tracePt t="37747" x="6161088" y="2873375"/>
          <p14:tracePt t="37755" x="6183313" y="2844800"/>
          <p14:tracePt t="37764" x="6197600" y="2830513"/>
          <p14:tracePt t="37772" x="6211888" y="2822575"/>
          <p14:tracePt t="37781" x="6234113" y="2808288"/>
          <p14:tracePt t="37788" x="6248400" y="2794000"/>
          <p14:tracePt t="37796" x="6276975" y="2779713"/>
          <p14:tracePt t="37804" x="6284913" y="2771775"/>
          <p14:tracePt t="37813" x="6299200" y="2757488"/>
          <p14:tracePt t="37820" x="6313488" y="2743200"/>
          <p14:tracePt t="37827" x="6327775" y="2743200"/>
          <p14:tracePt t="37836" x="6327775" y="2728913"/>
          <p14:tracePt t="37843" x="6335713" y="2728913"/>
          <p14:tracePt t="37860" x="6350000" y="2720975"/>
          <p14:tracePt t="37876" x="6350000" y="2706688"/>
          <p14:tracePt t="37884" x="6364288" y="2706688"/>
          <p14:tracePt t="37892" x="6364288" y="2692400"/>
          <p14:tracePt t="37901" x="6378575" y="2692400"/>
          <p14:tracePt t="37925" x="6378575" y="2678113"/>
          <p14:tracePt t="37933" x="6386513" y="2678113"/>
          <p14:tracePt t="37957" x="6386513" y="2670175"/>
          <p14:tracePt t="37981" x="6400800" y="2655888"/>
          <p14:tracePt t="37997" x="6415088" y="2641600"/>
          <p14:tracePt t="38014" x="6415088" y="2627313"/>
          <p14:tracePt t="38022" x="6429375" y="2627313"/>
          <p14:tracePt t="38030" x="6429375" y="2619375"/>
          <p14:tracePt t="38046" x="6437313" y="2605088"/>
          <p14:tracePt t="38062" x="6437313" y="2590800"/>
          <p14:tracePt t="38070" x="6451600" y="2590800"/>
          <p14:tracePt t="38077" x="6451600" y="2576513"/>
          <p14:tracePt t="38094" x="6451600" y="2568575"/>
          <p14:tracePt t="38102" x="6465888" y="2568575"/>
          <p14:tracePt t="38280" x="6451600" y="2568575"/>
          <p14:tracePt t="38296" x="6437313" y="2576513"/>
          <p14:tracePt t="38304" x="6429375" y="2576513"/>
          <p14:tracePt t="38312" x="6415088" y="2590800"/>
          <p14:tracePt t="38320" x="6400800" y="2590800"/>
          <p14:tracePt t="38328" x="6386513" y="2605088"/>
          <p14:tracePt t="38337" x="6364288" y="2605088"/>
          <p14:tracePt t="38344" x="6350000" y="2619375"/>
          <p14:tracePt t="38353" x="6327775" y="2619375"/>
          <p14:tracePt t="38360" x="6313488" y="2627313"/>
          <p14:tracePt t="38369" x="6299200" y="2627313"/>
          <p14:tracePt t="38377" x="6284913" y="2641600"/>
          <p14:tracePt t="38385" x="6276975" y="2641600"/>
          <p14:tracePt t="38400" x="6262688" y="2641600"/>
          <p14:tracePt t="38409" x="6262688" y="2655888"/>
          <p14:tracePt t="38417" x="6248400" y="2655888"/>
          <p14:tracePt t="38442" x="6234113" y="2655888"/>
          <p14:tracePt t="38457" x="6226175" y="2655888"/>
          <p14:tracePt t="38466" x="6211888" y="2655888"/>
          <p14:tracePt t="38481" x="6197600" y="2670175"/>
          <p14:tracePt t="38489" x="6183313" y="2670175"/>
          <p14:tracePt t="38498" x="6175375" y="2670175"/>
          <p14:tracePt t="38506" x="6161088" y="2670175"/>
          <p14:tracePt t="38522" x="6146800" y="2670175"/>
          <p14:tracePt t="38531" x="6132513" y="2678113"/>
          <p14:tracePt t="38539" x="6124575" y="2678113"/>
          <p14:tracePt t="38554" x="6110288" y="2692400"/>
          <p14:tracePt t="38563" x="6096000" y="2692400"/>
          <p14:tracePt t="38571" x="6081713" y="2692400"/>
          <p14:tracePt t="38580" x="6081713" y="2706688"/>
          <p14:tracePt t="38587" x="6073775" y="2706688"/>
          <p14:tracePt t="38595" x="6059488" y="2706688"/>
          <p14:tracePt t="38602" x="6045200" y="2720975"/>
          <p14:tracePt t="38611" x="6030913" y="2720975"/>
          <p14:tracePt t="38619" x="6022975" y="2728913"/>
          <p14:tracePt t="38627" x="6008688" y="2743200"/>
          <p14:tracePt t="38635" x="5994400" y="2757488"/>
          <p14:tracePt t="38644" x="5972175" y="2771775"/>
          <p14:tracePt t="38652" x="5957888" y="2779713"/>
          <p14:tracePt t="38660" x="5943600" y="2808288"/>
          <p14:tracePt t="38668" x="5921375" y="2822575"/>
          <p14:tracePt t="38676" x="5907088" y="2830513"/>
          <p14:tracePt t="38684" x="5892800" y="2859088"/>
          <p14:tracePt t="38692" x="5892800" y="2873375"/>
          <p14:tracePt t="38700" x="5878513" y="2881313"/>
          <p14:tracePt t="38708" x="5878513" y="2895600"/>
          <p14:tracePt t="38716" x="5870575" y="2924175"/>
          <p14:tracePt t="38724" x="5870575" y="2932113"/>
          <p14:tracePt t="38733" x="5870575" y="2960688"/>
          <p14:tracePt t="38741" x="5870575" y="2974975"/>
          <p14:tracePt t="38750" x="5870575" y="2997200"/>
          <p14:tracePt t="38757" x="5870575" y="3011488"/>
          <p14:tracePt t="38765" x="5870575" y="3033713"/>
          <p14:tracePt t="38773" x="5870575" y="3048000"/>
          <p14:tracePt t="38782" x="5870575" y="3062288"/>
          <p14:tracePt t="38789" x="5870575" y="3076575"/>
          <p14:tracePt t="38798" x="5870575" y="3084513"/>
          <p14:tracePt t="38805" x="5870575" y="3098800"/>
          <p14:tracePt t="38815" x="5870575" y="3113088"/>
          <p14:tracePt t="38822" x="5870575" y="3127375"/>
          <p14:tracePt t="38831" x="5870575" y="3135313"/>
          <p14:tracePt t="38837" x="5870575" y="3163888"/>
          <p14:tracePt t="38847" x="5878513" y="3178175"/>
          <p14:tracePt t="38853" x="5878513" y="3186113"/>
          <p14:tracePt t="38864" x="5878513" y="3214688"/>
          <p14:tracePt t="38869" x="5892800" y="3236913"/>
          <p14:tracePt t="38880" x="5892800" y="3265488"/>
          <p14:tracePt t="38885" x="5892800" y="3287713"/>
          <p14:tracePt t="38897" x="5907088" y="3316288"/>
          <p14:tracePt t="38903" x="5907088" y="3338513"/>
          <p14:tracePt t="38913" x="5921375" y="3367088"/>
          <p14:tracePt t="38919" x="5921375" y="3389313"/>
          <p14:tracePt t="38930" x="5921375" y="3403600"/>
          <p14:tracePt t="38934" x="5921375" y="3417888"/>
          <p14:tracePt t="38946" x="5921375" y="3432175"/>
          <p14:tracePt t="38958" x="5921375" y="3440113"/>
          <p14:tracePt t="38991" x="5921375" y="3454400"/>
          <p14:tracePt t="39023" x="5907088" y="3454400"/>
          <p14:tracePt t="39031" x="5892800" y="3454400"/>
          <p14:tracePt t="39039" x="5870575" y="3454400"/>
          <p14:tracePt t="39047" x="5856288" y="3468688"/>
          <p14:tracePt t="39055" x="5842000" y="3468688"/>
          <p14:tracePt t="39064" x="5819775" y="3468688"/>
          <p14:tracePt t="39072" x="5791200" y="3468688"/>
          <p14:tracePt t="39080" x="5768975" y="3468688"/>
          <p14:tracePt t="39088" x="5740400" y="3468688"/>
          <p14:tracePt t="39096" x="5726113" y="3468688"/>
          <p14:tracePt t="39104" x="5703888" y="3468688"/>
          <p14:tracePt t="39113" x="5689600" y="3454400"/>
          <p14:tracePt t="39120" x="5667375" y="3454400"/>
          <p14:tracePt t="39128" x="5653088" y="3432175"/>
          <p14:tracePt t="39136" x="5624513" y="3417888"/>
          <p14:tracePt t="39144" x="5602288" y="3403600"/>
          <p14:tracePt t="39152" x="5588000" y="3389313"/>
          <p14:tracePt t="39161" x="5565775" y="3367088"/>
          <p14:tracePt t="39169" x="5551488" y="3352800"/>
          <p14:tracePt t="39177" x="5537200" y="3330575"/>
          <p14:tracePt t="39185" x="5514975" y="3302000"/>
          <p14:tracePt t="39193" x="5486400" y="3287713"/>
          <p14:tracePt t="39201" x="5464175" y="3251200"/>
          <p14:tracePt t="39210" x="5464175" y="3236913"/>
          <p14:tracePt t="39217" x="5449888" y="3228975"/>
          <p14:tracePt t="39225" x="5421313" y="3200400"/>
          <p14:tracePt t="39233" x="5413375" y="3178175"/>
          <p14:tracePt t="39241" x="5399088" y="3149600"/>
          <p14:tracePt t="39250" x="5370513" y="3127375"/>
          <p14:tracePt t="39257" x="5362575" y="3098800"/>
          <p14:tracePt t="39266" x="5348288" y="3084513"/>
          <p14:tracePt t="39274" x="5319713" y="3062288"/>
          <p14:tracePt t="39283" x="5311775" y="3048000"/>
          <p14:tracePt t="39290" x="5297488" y="3025775"/>
          <p14:tracePt t="39299" x="5268913" y="3011488"/>
          <p14:tracePt t="39307" x="5260975" y="2997200"/>
          <p14:tracePt t="39315" x="5232400" y="2982913"/>
          <p14:tracePt t="39323" x="5218113" y="2960688"/>
          <p14:tracePt t="39331" x="5210175" y="2946400"/>
          <p14:tracePt t="39339" x="5195888" y="2932113"/>
          <p14:tracePt t="39348" x="5167313" y="2909888"/>
          <p14:tracePt t="39355" x="5159375" y="2895600"/>
          <p14:tracePt t="39364" x="5145088" y="2881313"/>
          <p14:tracePt t="39371" x="5130800" y="2859088"/>
          <p14:tracePt t="39381" x="5130800" y="2844800"/>
          <p14:tracePt t="39386" x="5108575" y="2808288"/>
          <p14:tracePt t="39397" x="5108575" y="2771775"/>
          <p14:tracePt t="39403" x="5108575" y="2743200"/>
          <p14:tracePt t="39414" x="5094288" y="2706688"/>
          <p14:tracePt t="39419" x="5094288" y="2678113"/>
          <p14:tracePt t="39430" x="5094288" y="2627313"/>
          <p14:tracePt t="39435" x="5094288" y="2619375"/>
          <p14:tracePt t="39447" x="5094288" y="2576513"/>
          <p14:tracePt t="39452" x="5094288" y="2540000"/>
          <p14:tracePt t="39464" x="5094288" y="2517775"/>
          <p14:tracePt t="39469" x="5094288" y="2489200"/>
          <p14:tracePt t="39480" x="5094288" y="2466975"/>
          <p14:tracePt t="39485" x="5094288" y="2438400"/>
          <p14:tracePt t="39497" x="5094288" y="2416175"/>
          <p14:tracePt t="39502" x="5094288" y="2387600"/>
          <p14:tracePt t="39514" x="5094288" y="2365375"/>
          <p14:tracePt t="39519" x="5108575" y="2336800"/>
          <p14:tracePt t="39530" x="5116513" y="2314575"/>
          <p14:tracePt t="39535" x="5116513" y="2286000"/>
          <p14:tracePt t="39546" x="5130800" y="2263775"/>
          <p14:tracePt t="39552" x="5145088" y="2249488"/>
          <p14:tracePt t="39564" x="5159375" y="2212975"/>
          <p14:tracePt t="39566" x="5167313" y="2184400"/>
          <p14:tracePt t="39574" x="5195888" y="2147888"/>
          <p14:tracePt t="39581" x="5210175" y="2133600"/>
          <p14:tracePt t="39590" x="5218113" y="2097088"/>
          <p14:tracePt t="39599" x="5232400" y="2068513"/>
          <p14:tracePt t="39605" x="5232400" y="2046288"/>
          <p14:tracePt t="39614" x="5246688" y="2017713"/>
          <p14:tracePt t="39621" x="5260975" y="1995488"/>
          <p14:tracePt t="39631" x="5260975" y="1958975"/>
          <p14:tracePt t="39637" x="5268913" y="1944688"/>
          <p14:tracePt t="39647" x="5268913" y="1908175"/>
          <p14:tracePt t="39653" x="5268913" y="1879600"/>
          <p14:tracePt t="39663" x="5283200" y="1843088"/>
          <p14:tracePt t="39669" x="5283200" y="1814513"/>
          <p14:tracePt t="39680" x="5283200" y="1792288"/>
          <p14:tracePt t="39685" x="5283200" y="1763713"/>
          <p14:tracePt t="39698" x="5283200" y="1741488"/>
          <p14:tracePt t="39702" x="5283200" y="1712913"/>
          <p14:tracePt t="39713" x="5283200" y="1704975"/>
          <p14:tracePt t="39718" x="5283200" y="1676400"/>
          <p14:tracePt t="39730" x="5283200" y="1662113"/>
          <p14:tracePt t="39735" x="5283200" y="1654175"/>
          <p14:tracePt t="39747" x="5283200" y="1639888"/>
          <p14:tracePt t="39752" x="5268913" y="1625600"/>
          <p14:tracePt t="39764" x="5260975" y="1611313"/>
          <p14:tracePt t="39770" x="5246688" y="1611313"/>
          <p14:tracePt t="39780" x="5232400" y="1603375"/>
          <p14:tracePt t="39786" x="5232400" y="1589088"/>
          <p14:tracePt t="39797" x="5210175" y="1589088"/>
          <p14:tracePt t="39801" x="5195888" y="1574800"/>
          <p14:tracePt t="39814" x="5181600" y="1574800"/>
          <p14:tracePt t="39819" x="5159375" y="1574800"/>
          <p14:tracePt t="39833" x="5130800" y="1574800"/>
          <p14:tracePt t="39840" x="5116513" y="1574800"/>
          <p14:tracePt t="39849" x="5108575" y="1574800"/>
          <p14:tracePt t="39856" x="5094288" y="1574800"/>
          <p14:tracePt t="39865" x="5080000" y="1574800"/>
          <p14:tracePt t="39872" x="5057775" y="1589088"/>
          <p14:tracePt t="39881" x="5043488" y="1603375"/>
          <p14:tracePt t="39888" x="5029200" y="1611313"/>
          <p14:tracePt t="39897" x="5006975" y="1625600"/>
          <p14:tracePt t="39904" x="4992688" y="1654175"/>
          <p14:tracePt t="39914" x="4964113" y="1662113"/>
          <p14:tracePt t="39920" x="4956175" y="1690688"/>
          <p14:tracePt t="39930" x="4941888" y="1712913"/>
          <p14:tracePt t="39936" x="4913313" y="1727200"/>
          <p14:tracePt t="39947" x="4905375" y="1755775"/>
          <p14:tracePt t="39952" x="4905375" y="1763713"/>
          <p14:tracePt t="39963" x="4891088" y="1778000"/>
          <p14:tracePt t="39969" x="4876800" y="1814513"/>
          <p14:tracePt t="39981" x="4862513" y="1843088"/>
          <p14:tracePt t="39986" x="4862513" y="1865313"/>
          <p14:tracePt t="39996" x="4854575" y="1908175"/>
          <p14:tracePt t="40001" x="4854575" y="1930400"/>
          <p14:tracePt t="40013" x="4854575" y="1958975"/>
          <p14:tracePt t="40018" x="4840288" y="2017713"/>
          <p14:tracePt t="40029" x="4840288" y="2032000"/>
          <p14:tracePt t="40034" x="4840288" y="2097088"/>
          <p14:tracePt t="40047" x="4840288" y="2133600"/>
          <p14:tracePt t="40052" x="4840288" y="2170113"/>
          <p14:tracePt t="40065" x="4840288" y="2212975"/>
          <p14:tracePt t="40067" x="4840288" y="2249488"/>
          <p14:tracePt t="40074" x="4840288" y="2286000"/>
          <p14:tracePt t="40082" x="4840288" y="2322513"/>
          <p14:tracePt t="40090" x="4862513" y="2365375"/>
          <p14:tracePt t="40099" x="4891088" y="2401888"/>
          <p14:tracePt t="40106" x="4913313" y="2438400"/>
          <p14:tracePt t="40115" x="4941888" y="2466975"/>
          <p14:tracePt t="40122" x="4956175" y="2474913"/>
          <p14:tracePt t="40131" x="4978400" y="2503488"/>
          <p14:tracePt t="40138" x="5014913" y="2525713"/>
          <p14:tracePt t="40147" x="5029200" y="2540000"/>
          <p14:tracePt t="40154" x="5057775" y="2568575"/>
          <p14:tracePt t="40164" x="5080000" y="2576513"/>
          <p14:tracePt t="40170" x="5094288" y="2576513"/>
          <p14:tracePt t="40180" x="5116513" y="2590800"/>
          <p14:tracePt t="40186" x="5130800" y="2590800"/>
          <p14:tracePt t="40197" x="5145088" y="2605088"/>
          <p14:tracePt t="40202" x="5159375" y="2605088"/>
          <p14:tracePt t="40213" x="5167313" y="2605088"/>
          <p14:tracePt t="40218" x="5181600" y="2605088"/>
          <p14:tracePt t="40230" x="5195888" y="2605088"/>
          <p14:tracePt t="40235" x="5210175" y="2605088"/>
          <p14:tracePt t="40247" x="5218113" y="2590800"/>
          <p14:tracePt t="40258" x="5232400" y="2576513"/>
          <p14:tracePt t="40266" x="5232400" y="2568575"/>
          <p14:tracePt t="40283" x="5246688" y="2568575"/>
          <p14:tracePt t="40291" x="5246688" y="2554288"/>
          <p14:tracePt t="42729" x="5218113" y="2554288"/>
          <p14:tracePt t="42738" x="5195888" y="2554288"/>
          <p14:tracePt t="42747" x="5181600" y="2554288"/>
          <p14:tracePt t="42755" x="5159375" y="2554288"/>
          <p14:tracePt t="42764" x="5130800" y="2554288"/>
          <p14:tracePt t="42772" x="5094288" y="2540000"/>
          <p14:tracePt t="42782" x="5057775" y="2540000"/>
          <p14:tracePt t="42786" x="5006975" y="2540000"/>
          <p14:tracePt t="42799" x="4956175" y="2540000"/>
          <p14:tracePt t="42803" x="4891088" y="2540000"/>
          <p14:tracePt t="42814" x="4811713" y="2540000"/>
          <p14:tracePt t="42820" x="4738688" y="2540000"/>
          <p14:tracePt t="42828" x="4651375" y="2540000"/>
          <p14:tracePt t="42837" x="4572000" y="2540000"/>
          <p14:tracePt t="42844" x="4397375" y="2540000"/>
          <p14:tracePt t="42853" x="4295775" y="2525713"/>
          <p14:tracePt t="42861" x="4165600" y="2525713"/>
          <p14:tracePt t="42869" x="4041775" y="2525713"/>
          <p14:tracePt t="42877" x="3897313" y="2525713"/>
          <p14:tracePt t="42885" x="3744913" y="2525713"/>
          <p14:tracePt t="42893" x="3606800" y="2525713"/>
          <p14:tracePt t="42901" x="3533775" y="2525713"/>
          <p14:tracePt t="42909" x="3403600" y="2525713"/>
          <p14:tracePt t="42917" x="3279775" y="2540000"/>
          <p14:tracePt t="42926" x="3178175" y="2540000"/>
          <p14:tracePt t="42934" x="3084513" y="2554288"/>
          <p14:tracePt t="42942" x="3011488" y="2554288"/>
          <p14:tracePt t="42950" x="2932113" y="2568575"/>
          <p14:tracePt t="42958" x="2909888" y="2568575"/>
          <p14:tracePt t="42966" x="2822575" y="2568575"/>
          <p14:tracePt t="42974" x="2794000" y="2568575"/>
          <p14:tracePt t="42982" x="2771775" y="2568575"/>
          <p14:tracePt t="42990" x="2728913" y="2568575"/>
          <p14:tracePt t="42999" x="2706688" y="2568575"/>
          <p14:tracePt t="43007" x="2678113" y="2568575"/>
          <p14:tracePt t="43015" x="2670175" y="2568575"/>
          <p14:tracePt t="43023" x="2655888" y="2568575"/>
          <p14:tracePt t="43032" x="2641600" y="2568575"/>
          <p14:tracePt t="43039" x="2641600" y="2576513"/>
          <p14:tracePt t="43053" x="2627313" y="2576513"/>
          <p14:tracePt t="44386" x="2641600" y="2568575"/>
          <p14:tracePt t="44395" x="2678113" y="2540000"/>
          <p14:tracePt t="44403" x="2706688" y="2517775"/>
          <p14:tracePt t="44414" x="2728913" y="2503488"/>
          <p14:tracePt t="44419" x="2743200" y="2489200"/>
          <p14:tracePt t="44427" x="2771775" y="2474913"/>
          <p14:tracePt t="44435" x="2794000" y="2466975"/>
          <p14:tracePt t="44444" x="2822575" y="2438400"/>
          <p14:tracePt t="44452" x="2844800" y="2438400"/>
          <p14:tracePt t="44460" x="2873375" y="2424113"/>
          <p14:tracePt t="44469" x="2895600" y="2416175"/>
          <p14:tracePt t="44476" x="2909888" y="2416175"/>
          <p14:tracePt t="44485" x="2932113" y="2401888"/>
          <p14:tracePt t="44493" x="2946400" y="2387600"/>
          <p14:tracePt t="44500" x="2960688" y="2387600"/>
          <p14:tracePt t="44509" x="2982913" y="2387600"/>
          <p14:tracePt t="44517" x="3011488" y="2373313"/>
          <p14:tracePt t="44525" x="3033713" y="2373313"/>
          <p14:tracePt t="44533" x="3048000" y="2365375"/>
          <p14:tracePt t="44541" x="3076575" y="2365375"/>
          <p14:tracePt t="44550" x="3098800" y="2351088"/>
          <p14:tracePt t="44557" x="3127375" y="2351088"/>
          <p14:tracePt t="44566" x="3149600" y="2336800"/>
          <p14:tracePt t="44574" x="3178175" y="2336800"/>
          <p14:tracePt t="44582" x="3200400" y="2322513"/>
          <p14:tracePt t="44590" x="3228975" y="2322513"/>
          <p14:tracePt t="44599" x="3251200" y="2314575"/>
          <p14:tracePt t="44605" x="3279775" y="2314575"/>
          <p14:tracePt t="44615" x="3302000" y="2314575"/>
          <p14:tracePt t="44621" x="3338513" y="2300288"/>
          <p14:tracePt t="44631" x="3381375" y="2300288"/>
          <p14:tracePt t="44637" x="3403600" y="2300288"/>
          <p14:tracePt t="44648" x="3440113" y="2286000"/>
          <p14:tracePt t="44653" x="3490913" y="2286000"/>
          <p14:tracePt t="44664" x="3533775" y="2271713"/>
          <p14:tracePt t="44669" x="3570288" y="2271713"/>
          <p14:tracePt t="44680" x="3621088" y="2271713"/>
          <p14:tracePt t="44686" x="3671888" y="2271713"/>
          <p14:tracePt t="44697" x="3722688" y="2271713"/>
          <p14:tracePt t="44702" x="3773488" y="2263775"/>
          <p14:tracePt t="44714" x="3838575" y="2263775"/>
          <p14:tracePt t="44719" x="3889375" y="2263775"/>
          <p14:tracePt t="44730" x="3948113" y="2263775"/>
          <p14:tracePt t="44736" x="4013200" y="2263775"/>
          <p14:tracePt t="44746" x="4100513" y="2263775"/>
          <p14:tracePt t="44752" x="4179888" y="2263775"/>
          <p14:tracePt t="44764" x="4267200" y="2263775"/>
          <p14:tracePt t="44769" x="4354513" y="2263775"/>
          <p14:tracePt t="44780" x="4456113" y="2271713"/>
          <p14:tracePt t="44785" x="4557713" y="2286000"/>
          <p14:tracePt t="44797" x="4651375" y="2286000"/>
          <p14:tracePt t="44802" x="4738688" y="2286000"/>
          <p14:tracePt t="44813" x="4826000" y="2286000"/>
          <p14:tracePt t="44818" x="4854575" y="2286000"/>
          <p14:tracePt t="44831" x="4913313" y="2286000"/>
          <p14:tracePt t="44833" x="4964113" y="2286000"/>
          <p14:tracePt t="44840" x="5006975" y="2286000"/>
          <p14:tracePt t="44848" x="5043488" y="2300288"/>
          <p14:tracePt t="44856" x="5065713" y="2300288"/>
          <p14:tracePt t="44865" x="5080000" y="2300288"/>
          <p14:tracePt t="44872" x="5094288" y="2300288"/>
          <p14:tracePt t="44881" x="5108575" y="2300288"/>
          <p14:tracePt t="44903" x="5116513" y="2300288"/>
          <p14:tracePt t="45853" x="5116513" y="2286000"/>
          <p14:tracePt t="45861" x="5116513" y="2263775"/>
          <p14:tracePt t="45869" x="5116513" y="2235200"/>
          <p14:tracePt t="45877" x="5116513" y="2212975"/>
          <p14:tracePt t="45884" x="5116513" y="2170113"/>
          <p14:tracePt t="45893" x="5130800" y="2119313"/>
          <p14:tracePt t="45901" x="5130800" y="2082800"/>
          <p14:tracePt t="45909" x="5130800" y="2032000"/>
          <p14:tracePt t="45918" x="5130800" y="1995488"/>
          <p14:tracePt t="45925" x="5130800" y="1966913"/>
          <p14:tracePt t="45934" x="5130800" y="1930400"/>
          <p14:tracePt t="45942" x="5130800" y="1893888"/>
          <p14:tracePt t="45950" x="5116513" y="1857375"/>
          <p14:tracePt t="45958" x="5094288" y="1828800"/>
          <p14:tracePt t="45966" x="5094288" y="1792288"/>
          <p14:tracePt t="45974" x="5080000" y="1763713"/>
          <p14:tracePt t="45982" x="5065713" y="1755775"/>
          <p14:tracePt t="45990" x="5057775" y="1727200"/>
          <p14:tracePt t="45999" x="5043488" y="1704975"/>
          <p14:tracePt t="46007" x="5029200" y="1676400"/>
          <p14:tracePt t="46016" x="5014913" y="1662113"/>
          <p14:tracePt t="46023" x="5006975" y="1654175"/>
          <p14:tracePt t="46032" x="4992688" y="1625600"/>
          <p14:tracePt t="46039" x="4992688" y="1603375"/>
          <p14:tracePt t="46048" x="4978400" y="1589088"/>
          <p14:tracePt t="46055" x="4964113" y="1560513"/>
          <p14:tracePt t="46064" x="4956175" y="1560513"/>
          <p14:tracePt t="46072" x="4941888" y="1538288"/>
          <p14:tracePt t="46081" x="4927600" y="1524000"/>
          <p14:tracePt t="46087" x="4913313" y="1509713"/>
          <p14:tracePt t="46097" x="4905375" y="1501775"/>
          <p14:tracePt t="46103" x="4876800" y="1473200"/>
          <p14:tracePt t="46114" x="4862513" y="1458913"/>
          <p14:tracePt t="46119" x="4854575" y="1458913"/>
          <p14:tracePt t="46130" x="4826000" y="1450975"/>
          <p14:tracePt t="46135" x="4811713" y="1436688"/>
          <p14:tracePt t="46146" x="4803775" y="1422400"/>
          <p14:tracePt t="46152" x="4775200" y="1408113"/>
          <p14:tracePt t="46163" x="4760913" y="1400175"/>
          <p14:tracePt t="46169" x="4752975" y="1385888"/>
          <p14:tracePt t="46180" x="4724400" y="1371600"/>
          <p14:tracePt t="46185" x="4702175" y="1357313"/>
          <p14:tracePt t="46197" x="4687888" y="1349375"/>
          <p14:tracePt t="46202" x="4659313" y="1349375"/>
          <p14:tracePt t="46213" x="4651375" y="1335088"/>
          <p14:tracePt t="46216" x="4622800" y="1335088"/>
          <p14:tracePt t="46224" x="4600575" y="1320800"/>
          <p14:tracePt t="46233" x="4572000" y="1320800"/>
          <p14:tracePt t="46240" x="4549775" y="1306513"/>
          <p14:tracePt t="46249" x="4521200" y="1306513"/>
          <p14:tracePt t="46257" x="4506913" y="1306513"/>
          <p14:tracePt t="46265" x="4470400" y="1298575"/>
          <p14:tracePt t="46273" x="4448175" y="1298575"/>
          <p14:tracePt t="46283" x="4433888" y="1298575"/>
          <p14:tracePt t="46289" x="4397375" y="1298575"/>
          <p14:tracePt t="46299" x="4368800" y="1298575"/>
          <p14:tracePt t="46307" x="4346575" y="1284288"/>
          <p14:tracePt t="46315" x="4318000" y="1284288"/>
          <p14:tracePt t="46323" x="4281488" y="1284288"/>
          <p14:tracePt t="46332" x="4267200" y="1284288"/>
          <p14:tracePt t="46339" x="4216400" y="1284288"/>
          <p14:tracePt t="46348" x="4202113" y="1284288"/>
          <p14:tracePt t="46355" x="4165600" y="1284288"/>
          <p14:tracePt t="46364" x="4143375" y="1284288"/>
          <p14:tracePt t="46371" x="4114800" y="1284288"/>
          <p14:tracePt t="46380" x="4092575" y="1284288"/>
          <p14:tracePt t="46386" x="4049713" y="1284288"/>
          <p14:tracePt t="46397" x="4041775" y="1298575"/>
          <p14:tracePt t="46402" x="4013200" y="1298575"/>
          <p14:tracePt t="46413" x="3998913" y="1306513"/>
          <p14:tracePt t="46419" x="3976688" y="1320800"/>
          <p14:tracePt t="46430" x="3962400" y="1335088"/>
          <p14:tracePt t="46436" x="3948113" y="1335088"/>
          <p14:tracePt t="46447" x="3940175" y="1349375"/>
          <p14:tracePt t="46452" x="3925888" y="1357313"/>
          <p14:tracePt t="46463" x="3911600" y="1371600"/>
          <p14:tracePt t="46469" x="3897313" y="1385888"/>
          <p14:tracePt t="46480" x="3889375" y="1400175"/>
          <p14:tracePt t="46486" x="3860800" y="1408113"/>
          <p14:tracePt t="46498" x="3846513" y="1436688"/>
          <p14:tracePt t="46504" x="3838575" y="1450975"/>
          <p14:tracePt t="46513" x="3810000" y="1473200"/>
          <p14:tracePt t="46519" x="3795713" y="1501775"/>
          <p14:tracePt t="46529" x="3787775" y="1524000"/>
          <p14:tracePt t="46535" x="3773488" y="1538288"/>
          <p14:tracePt t="46547" x="3759200" y="1560513"/>
          <p14:tracePt t="46549" x="3744913" y="1589088"/>
          <p14:tracePt t="46556" x="3736975" y="1611313"/>
          <p14:tracePt t="46565" x="3736975" y="1639888"/>
          <p14:tracePt t="46573" x="3708400" y="1676400"/>
          <p14:tracePt t="46582" x="3708400" y="1704975"/>
          <p14:tracePt t="46589" x="3708400" y="1712913"/>
          <p14:tracePt t="46598" x="3694113" y="1763713"/>
          <p14:tracePt t="46605" x="3694113" y="1792288"/>
          <p14:tracePt t="46614" x="3694113" y="1828800"/>
          <p14:tracePt t="46621" x="3694113" y="1865313"/>
          <p14:tracePt t="46630" x="3686175" y="1908175"/>
          <p14:tracePt t="46636" x="3686175" y="1966913"/>
          <p14:tracePt t="46647" x="3686175" y="2009775"/>
          <p14:tracePt t="46653" x="3686175" y="2068513"/>
          <p14:tracePt t="46663" x="3686175" y="2119313"/>
          <p14:tracePt t="46669" x="3686175" y="2170113"/>
          <p14:tracePt t="46681" x="3686175" y="2235200"/>
          <p14:tracePt t="46685" x="3686175" y="2286000"/>
          <p14:tracePt t="46697" x="3686175" y="2336800"/>
          <p14:tracePt t="46702" x="3686175" y="2401888"/>
          <p14:tracePt t="46713" x="3686175" y="2452688"/>
          <p14:tracePt t="46718" x="3686175" y="2503488"/>
          <p14:tracePt t="46730" x="3686175" y="2568575"/>
          <p14:tracePt t="46735" x="3694113" y="2627313"/>
          <p14:tracePt t="46747" x="3722688" y="2692400"/>
          <p14:tracePt t="46752" x="3736975" y="2743200"/>
          <p14:tracePt t="46763" x="3759200" y="2794000"/>
          <p14:tracePt t="46768" x="3787775" y="2830513"/>
          <p14:tracePt t="46779" x="3795713" y="2830513"/>
          <p14:tracePt t="46785" x="3824288" y="2873375"/>
          <p14:tracePt t="46797" x="3860800" y="2881313"/>
          <p14:tracePt t="46802" x="3889375" y="2881313"/>
          <p14:tracePt t="46813" x="3925888" y="2881313"/>
          <p14:tracePt t="46818" x="3948113" y="2881313"/>
          <p14:tracePt t="46830" x="3990975" y="2859088"/>
          <p14:tracePt t="46832" x="4013200" y="2822575"/>
          <p14:tracePt t="46839" x="4041775" y="2779713"/>
          <p14:tracePt t="46847" x="4041775" y="2757488"/>
          <p14:tracePt t="46855" x="4078288" y="2692400"/>
          <p14:tracePt t="46864" x="4092575" y="2641600"/>
          <p14:tracePt t="46871" x="4100513" y="2605088"/>
          <p14:tracePt t="46881" x="4114800" y="2568575"/>
          <p14:tracePt t="46887" x="4129088" y="2517775"/>
          <p14:tracePt t="46897" x="4143375" y="2466975"/>
          <p14:tracePt t="46903" x="4151313" y="2416175"/>
          <p14:tracePt t="46913" x="4194175" y="2322513"/>
          <p14:tracePt t="46919" x="4230688" y="2249488"/>
          <p14:tracePt t="46929" x="4244975" y="2198688"/>
          <p14:tracePt t="46935" x="4281488" y="2119313"/>
          <p14:tracePt t="46947" x="4318000" y="2046288"/>
          <p14:tracePt t="46952" x="4332288" y="2009775"/>
          <p14:tracePt t="46963" x="4354513" y="1966913"/>
          <p14:tracePt t="46969" x="4383088" y="1916113"/>
          <p14:tracePt t="46980" x="4397375" y="1879600"/>
          <p14:tracePt t="46986" x="4405313" y="1857375"/>
          <p14:tracePt t="46996" x="4419600" y="1828800"/>
          <p14:tracePt t="47002" x="4433888" y="1806575"/>
          <p14:tracePt t="47014" x="4448175" y="1792288"/>
          <p14:tracePt t="47024" x="4456113" y="1778000"/>
          <p14:tracePt t="47033" x="4456113" y="1763713"/>
          <p14:tracePt t="47040" x="4470400" y="1755775"/>
          <p14:tracePt t="47049" x="4484688" y="1741488"/>
          <p14:tracePt t="47057" x="4498975" y="1727200"/>
          <p14:tracePt t="47066" x="4498975" y="1712913"/>
          <p14:tracePt t="47073" x="4506913" y="1704975"/>
          <p14:tracePt t="47082" x="4521200" y="1690688"/>
          <p14:tracePt t="47089" x="4535488" y="1676400"/>
          <p14:tracePt t="47098" x="4535488" y="1662113"/>
          <p14:tracePt t="47106" x="4549775" y="1654175"/>
          <p14:tracePt t="47115" x="4549775" y="1639888"/>
          <p14:tracePt t="47122" x="4557713" y="1625600"/>
          <p14:tracePt t="47130" x="4557713" y="1611313"/>
          <p14:tracePt t="47138" x="4572000" y="1611313"/>
          <p14:tracePt t="47147" x="4572000" y="1603375"/>
          <p14:tracePt t="47154" x="4586288" y="1603375"/>
          <p14:tracePt t="47164" x="4586288" y="1589088"/>
          <p14:tracePt t="47177" x="4600575" y="1589088"/>
          <p14:tracePt t="47186" x="4600575" y="1574800"/>
          <p14:tracePt t="47201" x="4608513" y="1574800"/>
          <p14:tracePt t="47211" x="4622800" y="1560513"/>
          <p14:tracePt t="47219" x="4637088" y="1560513"/>
          <p14:tracePt t="47226" x="4651375" y="1552575"/>
          <p14:tracePt t="47234" x="4659313" y="1552575"/>
          <p14:tracePt t="47242" x="4673600" y="1538288"/>
          <p14:tracePt t="47250" x="4687888" y="1524000"/>
          <p14:tracePt t="47259" x="4710113" y="1524000"/>
          <p14:tracePt t="47274" x="4724400" y="1509713"/>
          <p14:tracePt t="47283" x="4738688" y="1509713"/>
          <p14:tracePt t="47291" x="4752975" y="1509713"/>
          <p14:tracePt t="47306" x="4760913" y="1501775"/>
          <p14:tracePt t="47323" x="4775200" y="1501775"/>
          <p14:tracePt t="47339" x="4789488" y="1501775"/>
          <p14:tracePt t="47363" x="4803775" y="1501775"/>
          <p14:tracePt t="47396" x="4811713" y="1501775"/>
          <p14:tracePt t="47413" x="4826000" y="1501775"/>
          <p14:tracePt t="47436" x="4840288" y="1501775"/>
          <p14:tracePt t="47461" x="4854575" y="1501775"/>
          <p14:tracePt t="47477" x="4862513" y="1501775"/>
          <p14:tracePt t="47485" x="4862513" y="1509713"/>
          <p14:tracePt t="47509" x="4876800" y="1509713"/>
          <p14:tracePt t="47541" x="4891088" y="1509713"/>
          <p14:tracePt t="47566" x="4905375" y="1509713"/>
          <p14:tracePt t="47581" x="4913313" y="1524000"/>
          <p14:tracePt t="47597" x="4927600" y="1524000"/>
          <p14:tracePt t="47622" x="4941888" y="1524000"/>
          <p14:tracePt t="47638" x="4956175" y="1524000"/>
          <p14:tracePt t="47647" x="4964113" y="1524000"/>
          <p14:tracePt t="47663" x="4978400" y="1524000"/>
          <p14:tracePt t="47671" x="5006975" y="1524000"/>
          <p14:tracePt t="47680" x="5014913" y="1524000"/>
          <p14:tracePt t="47687" x="5029200" y="1524000"/>
          <p14:tracePt t="47695" x="5057775" y="1524000"/>
          <p14:tracePt t="47703" x="5065713" y="1538288"/>
          <p14:tracePt t="47711" x="5094288" y="1538288"/>
          <p14:tracePt t="47727" x="5108575" y="1538288"/>
          <p14:tracePt t="47735" x="5116513" y="1538288"/>
          <p14:tracePt t="47743" x="5130800" y="1538288"/>
          <p14:tracePt t="47768" x="5145088" y="1538288"/>
          <p14:tracePt t="47881" x="5130800" y="1538288"/>
          <p14:tracePt t="47889" x="5116513" y="1538288"/>
          <p14:tracePt t="47898" x="5108575" y="1538288"/>
          <p14:tracePt t="47905" x="5080000" y="1538288"/>
          <p14:tracePt t="47913" x="5057775" y="1552575"/>
          <p14:tracePt t="47921" x="5029200" y="1552575"/>
          <p14:tracePt t="47930" x="4992688" y="1552575"/>
          <p14:tracePt t="47937" x="4956175" y="1552575"/>
          <p14:tracePt t="47946" x="4913313" y="1552575"/>
          <p14:tracePt t="47954" x="4891088" y="1560513"/>
          <p14:tracePt t="47963" x="4854575" y="1560513"/>
          <p14:tracePt t="47970" x="4811713" y="1574800"/>
          <p14:tracePt t="47978" x="4789488" y="1574800"/>
          <p14:tracePt t="47986" x="4760913" y="1589088"/>
          <p14:tracePt t="47994" x="4738688" y="1603375"/>
          <p14:tracePt t="48002" x="4710113" y="1611313"/>
          <p14:tracePt t="48010" x="4702175" y="1625600"/>
          <p14:tracePt t="48018" x="4687888" y="1625600"/>
          <p14:tracePt t="48026" x="4673600" y="1654175"/>
          <p14:tracePt t="48034" x="4659313" y="1662113"/>
          <p14:tracePt t="48042" x="4651375" y="1676400"/>
          <p14:tracePt t="48050" x="4651375" y="1690688"/>
          <p14:tracePt t="48058" x="4637088" y="1704975"/>
          <p14:tracePt t="48067" x="4637088" y="1712913"/>
          <p14:tracePt t="48074" x="4622800" y="1741488"/>
          <p14:tracePt t="48083" x="4622800" y="1755775"/>
          <p14:tracePt t="48090" x="4622800" y="1763713"/>
          <p14:tracePt t="48099" x="4622800" y="1778000"/>
          <p14:tracePt t="48107" x="4622800" y="1792288"/>
          <p14:tracePt t="48116" x="4622800" y="1806575"/>
          <p14:tracePt t="48123" x="4622800" y="1828800"/>
          <p14:tracePt t="48132" x="4622800" y="1843088"/>
          <p14:tracePt t="48139" x="4622800" y="1857375"/>
          <p14:tracePt t="48149" x="4622800" y="1865313"/>
          <p14:tracePt t="48156" x="4637088" y="1879600"/>
          <p14:tracePt t="48165" x="4637088" y="1908175"/>
          <p14:tracePt t="48172" x="4651375" y="1916113"/>
          <p14:tracePt t="48181" x="4659313" y="1930400"/>
          <p14:tracePt t="48188" x="4673600" y="1944688"/>
          <p14:tracePt t="48197" x="4687888" y="1958975"/>
          <p14:tracePt t="48203" x="4702175" y="1966913"/>
          <p14:tracePt t="48213" x="4710113" y="1981200"/>
          <p14:tracePt t="48219" x="4710113" y="1995488"/>
          <p14:tracePt t="48230" x="4724400" y="2009775"/>
          <p14:tracePt t="48236" x="4738688" y="2017713"/>
          <p14:tracePt t="48247" x="4752975" y="2017713"/>
          <p14:tracePt t="48252" x="4760913" y="2032000"/>
          <p14:tracePt t="48263" x="4775200" y="2032000"/>
          <p14:tracePt t="48268" x="4789488" y="2046288"/>
          <p14:tracePt t="48280" x="4803775" y="2046288"/>
          <p14:tracePt t="48284" x="4826000" y="2046288"/>
          <p14:tracePt t="48296" x="4840288" y="2060575"/>
          <p14:tracePt t="48302" x="4862513" y="2060575"/>
          <p14:tracePt t="48314" x="4876800" y="2060575"/>
          <p14:tracePt t="48318" x="4905375" y="2060575"/>
          <p14:tracePt t="48329" x="4913313" y="2060575"/>
          <p14:tracePt t="48334" x="4941888" y="2060575"/>
          <p14:tracePt t="48347" x="4964113" y="2068513"/>
          <p14:tracePt t="48352" x="4978400" y="2068513"/>
          <p14:tracePt t="48364" x="5006975" y="2068513"/>
          <p14:tracePt t="48369" x="5014913" y="2068513"/>
          <p14:tracePt t="48381" x="5043488" y="2082800"/>
          <p14:tracePt t="48386" x="5057775" y="2082800"/>
          <p14:tracePt t="48397" x="5065713" y="2082800"/>
          <p14:tracePt t="48399" x="5080000" y="2082800"/>
          <p14:tracePt t="48406" x="5094288" y="2082800"/>
          <p14:tracePt t="48421" x="5108575" y="2097088"/>
          <p14:tracePt t="48437" x="5116513" y="2097088"/>
          <p14:tracePt t="48478" x="5108575" y="2097088"/>
          <p14:tracePt t="48486" x="5080000" y="2097088"/>
          <p14:tracePt t="48494" x="5043488" y="2097088"/>
          <p14:tracePt t="48502" x="5006975" y="2097088"/>
          <p14:tracePt t="48510" x="4964113" y="2097088"/>
          <p14:tracePt t="48518" x="4905375" y="2097088"/>
          <p14:tracePt t="48526" x="4876800" y="2097088"/>
          <p14:tracePt t="48534" x="4840288" y="2097088"/>
          <p14:tracePt t="48543" x="4803775" y="2111375"/>
          <p14:tracePt t="48551" x="4760913" y="2119313"/>
          <p14:tracePt t="48559" x="4738688" y="2133600"/>
          <p14:tracePt t="48568" x="4710113" y="2147888"/>
          <p14:tracePt t="48575" x="4702175" y="2147888"/>
          <p14:tracePt t="48584" x="4687888" y="2162175"/>
          <p14:tracePt t="48591" x="4673600" y="2170113"/>
          <p14:tracePt t="48600" x="4651375" y="2184400"/>
          <p14:tracePt t="48608" x="4637088" y="2198688"/>
          <p14:tracePt t="48616" x="4622800" y="2212975"/>
          <p14:tracePt t="48624" x="4608513" y="2235200"/>
          <p14:tracePt t="48632" x="4608513" y="2249488"/>
          <p14:tracePt t="48639" x="4600575" y="2263775"/>
          <p14:tracePt t="48649" x="4572000" y="2286000"/>
          <p14:tracePt t="48656" x="4572000" y="2300288"/>
          <p14:tracePt t="48665" x="4557713" y="2314575"/>
          <p14:tracePt t="48673" x="4549775" y="2336800"/>
          <p14:tracePt t="48688" x="4535488" y="2351088"/>
          <p14:tracePt t="48697" x="4535488" y="2365375"/>
          <p14:tracePt t="48704" x="4535488" y="2387600"/>
          <p14:tracePt t="48713" x="4521200" y="2401888"/>
          <p14:tracePt t="48721" x="4521200" y="2416175"/>
          <p14:tracePt t="48729" x="4521200" y="2424113"/>
          <p14:tracePt t="48737" x="4521200" y="2452688"/>
          <p14:tracePt t="48745" x="4521200" y="2474913"/>
          <p14:tracePt t="48753" x="4521200" y="2489200"/>
          <p14:tracePt t="48761" x="4521200" y="2517775"/>
          <p14:tracePt t="48769" x="4521200" y="2540000"/>
          <p14:tracePt t="48777" x="4521200" y="2554288"/>
          <p14:tracePt t="48785" x="4521200" y="2568575"/>
          <p14:tracePt t="48793" x="4521200" y="2576513"/>
          <p14:tracePt t="48801" x="4521200" y="2590800"/>
          <p14:tracePt t="48809" x="4535488" y="2605088"/>
          <p14:tracePt t="48818" x="4535488" y="2619375"/>
          <p14:tracePt t="48825" x="4549775" y="2619375"/>
          <p14:tracePt t="48834" x="4549775" y="2627313"/>
          <p14:tracePt t="48841" x="4557713" y="2641600"/>
          <p14:tracePt t="48850" x="4572000" y="2641600"/>
          <p14:tracePt t="48858" x="4586288" y="2655888"/>
          <p14:tracePt t="48866" x="4586288" y="2670175"/>
          <p14:tracePt t="48874" x="4600575" y="2670175"/>
          <p14:tracePt t="48882" x="4608513" y="2678113"/>
          <p14:tracePt t="48890" x="4622800" y="2678113"/>
          <p14:tracePt t="48899" x="4637088" y="2678113"/>
          <p14:tracePt t="48906" x="4651375" y="2692400"/>
          <p14:tracePt t="48916" x="4659313" y="2692400"/>
          <p14:tracePt t="48923" x="4659313" y="2706688"/>
          <p14:tracePt t="48932" x="4673600" y="2706688"/>
          <p14:tracePt t="48939" x="4687888" y="2706688"/>
          <p14:tracePt t="48949" x="4702175" y="2720975"/>
          <p14:tracePt t="48955" x="4710113" y="2720975"/>
          <p14:tracePt t="48970" x="4724400" y="2728913"/>
          <p14:tracePt t="48980" x="4738688" y="2728913"/>
          <p14:tracePt t="48987" x="4738688" y="2743200"/>
          <p14:tracePt t="48996" x="4752975" y="2743200"/>
          <p14:tracePt t="49004" x="4760913" y="2743200"/>
          <p14:tracePt t="49011" x="4775200" y="2757488"/>
          <p14:tracePt t="49020" x="4789488" y="2757488"/>
          <p14:tracePt t="49035" x="4803775" y="2757488"/>
          <p14:tracePt t="49043" x="4811713" y="2757488"/>
          <p14:tracePt t="49051" x="4826000" y="2771775"/>
          <p14:tracePt t="49067" x="4840288" y="2771775"/>
          <p14:tracePt t="49083" x="4854575" y="2771775"/>
          <p14:tracePt t="49100" x="4854575" y="2779713"/>
          <p14:tracePt t="49108" x="4862513" y="2779713"/>
          <p14:tracePt t="49124" x="4876800" y="2779713"/>
          <p14:tracePt t="49140" x="4891088" y="2779713"/>
          <p14:tracePt t="49156" x="4905375" y="2779713"/>
          <p14:tracePt t="49165" x="4913313" y="2779713"/>
          <p14:tracePt t="49172" x="4927600" y="2779713"/>
          <p14:tracePt t="49181" x="4927600" y="2794000"/>
          <p14:tracePt t="49189" x="4941888" y="2794000"/>
          <p14:tracePt t="49198" x="4956175" y="2794000"/>
          <p14:tracePt t="49221" x="4964113" y="2794000"/>
          <p14:tracePt t="49237" x="4978400" y="2794000"/>
          <p14:tracePt t="49262" x="4992688" y="2794000"/>
          <p14:tracePt t="49294" x="5006975" y="2794000"/>
          <p14:tracePt t="49326" x="5006975" y="2808288"/>
          <p14:tracePt t="49335" x="5014913" y="2808288"/>
          <p14:tracePt t="49976" x="5006975" y="2808288"/>
          <p14:tracePt t="49984" x="4992688" y="2808288"/>
          <p14:tracePt t="49992" x="4964113" y="2808288"/>
          <p14:tracePt t="50000" x="4941888" y="2830513"/>
          <p14:tracePt t="50009" x="4905375" y="2844800"/>
          <p14:tracePt t="50018" x="4862513" y="2873375"/>
          <p14:tracePt t="50025" x="4811713" y="2881313"/>
          <p14:tracePt t="50034" x="4760913" y="2895600"/>
          <p14:tracePt t="50042" x="4724400" y="2924175"/>
          <p14:tracePt t="50052" x="4673600" y="2932113"/>
          <p14:tracePt t="50058" x="4622800" y="2946400"/>
          <p14:tracePt t="50068" x="4572000" y="2960688"/>
          <p14:tracePt t="50074" x="4521200" y="2974975"/>
          <p14:tracePt t="50085" x="4470400" y="2974975"/>
          <p14:tracePt t="50090" x="4448175" y="2974975"/>
          <p14:tracePt t="50100" x="4405313" y="2982913"/>
          <p14:tracePt t="50106" x="4368800" y="2982913"/>
          <p14:tracePt t="50116" x="4332288" y="2997200"/>
          <p14:tracePt t="50122" x="4303713" y="2997200"/>
          <p14:tracePt t="50132" x="4281488" y="2997200"/>
          <p14:tracePt t="50139" x="4252913" y="2997200"/>
          <p14:tracePt t="50148" x="4230688" y="2997200"/>
          <p14:tracePt t="50155" x="4202113" y="2997200"/>
          <p14:tracePt t="50164" x="4165600" y="3011488"/>
          <p14:tracePt t="50171" x="4143375" y="3011488"/>
          <p14:tracePt t="50179" x="4114800" y="3025775"/>
          <p14:tracePt t="50187" x="4092575" y="3025775"/>
          <p14:tracePt t="50196" x="4064000" y="3033713"/>
          <p14:tracePt t="50204" x="4041775" y="3048000"/>
          <p14:tracePt t="50213" x="4013200" y="3062288"/>
          <p14:tracePt t="50220" x="3990975" y="3062288"/>
          <p14:tracePt t="50228" x="3976688" y="3076575"/>
          <p14:tracePt t="50236" x="3962400" y="3076575"/>
          <p14:tracePt t="50244" x="3948113" y="3076575"/>
          <p14:tracePt t="50252" x="3948113" y="3084513"/>
          <p14:tracePt t="50267" x="3940175" y="3084513"/>
          <p14:tracePt t="50284" x="3925888" y="3084513"/>
          <p14:tracePt t="50292" x="3925888" y="3098800"/>
          <p14:tracePt t="50300" x="3911600" y="3113088"/>
          <p14:tracePt t="50315" x="3897313" y="3127375"/>
          <p14:tracePt t="50324" x="3897313" y="3135313"/>
          <p14:tracePt t="50332" x="3889375" y="3149600"/>
          <p14:tracePt t="50341" x="3889375" y="3163888"/>
          <p14:tracePt t="50349" x="3875088" y="3163888"/>
          <p14:tracePt t="50357" x="3875088" y="3178175"/>
          <p14:tracePt t="50365" x="3875088" y="3186113"/>
          <p14:tracePt t="50373" x="3875088" y="3200400"/>
          <p14:tracePt t="50388" x="3875088" y="3214688"/>
          <p14:tracePt t="50397" x="3875088" y="3228975"/>
          <p14:tracePt t="50405" x="3875088" y="3236913"/>
          <p14:tracePt t="50413" x="3875088" y="3251200"/>
          <p14:tracePt t="50421" x="3875088" y="3265488"/>
          <p14:tracePt t="50430" x="3875088" y="3287713"/>
          <p14:tracePt t="50446" x="3875088" y="3302000"/>
          <p14:tracePt t="50453" x="3889375" y="3316288"/>
          <p14:tracePt t="50463" x="3889375" y="3330575"/>
          <p14:tracePt t="50470" x="3897313" y="3330575"/>
          <p14:tracePt t="50477" x="3897313" y="3338513"/>
          <p14:tracePt t="50486" x="3911600" y="3338513"/>
          <p14:tracePt t="50493" x="3925888" y="3352800"/>
          <p14:tracePt t="50509" x="3940175" y="3352800"/>
          <p14:tracePt t="50518" x="3948113" y="3367088"/>
          <p14:tracePt t="50526" x="3962400" y="3367088"/>
          <p14:tracePt t="50535" x="3976688" y="3367088"/>
          <p14:tracePt t="50542" x="3990975" y="3367088"/>
          <p14:tracePt t="50551" x="3998913" y="3367088"/>
          <p14:tracePt t="50558" x="4013200" y="3367088"/>
          <p14:tracePt t="50568" x="4041775" y="3367088"/>
          <p14:tracePt t="50575" x="4049713" y="3367088"/>
          <p14:tracePt t="50583" x="4064000" y="3367088"/>
          <p14:tracePt t="50591" x="4078288" y="3367088"/>
          <p14:tracePt t="50599" x="4100513" y="3367088"/>
          <p14:tracePt t="50606" x="4114800" y="3367088"/>
          <p14:tracePt t="50615" x="4129088" y="3367088"/>
          <p14:tracePt t="50623" x="4143375" y="3367088"/>
          <p14:tracePt t="50631" x="4151313" y="3367088"/>
          <p14:tracePt t="50639" x="4165600" y="3381375"/>
          <p14:tracePt t="50647" x="4194175" y="3381375"/>
          <p14:tracePt t="50655" x="4202113" y="3381375"/>
          <p14:tracePt t="50664" x="4230688" y="3381375"/>
          <p14:tracePt t="50671" x="4244975" y="3389313"/>
          <p14:tracePt t="50680" x="4267200" y="3389313"/>
          <p14:tracePt t="50688" x="4281488" y="3389313"/>
          <p14:tracePt t="50696" x="4303713" y="3389313"/>
          <p14:tracePt t="50704" x="4332288" y="3389313"/>
          <p14:tracePt t="50712" x="4346575" y="3389313"/>
          <p14:tracePt t="50720" x="4368800" y="3389313"/>
          <p14:tracePt t="50728" x="4383088" y="3389313"/>
          <p14:tracePt t="50736" x="4405313" y="3389313"/>
          <p14:tracePt t="50744" x="4419600" y="3389313"/>
          <p14:tracePt t="50752" x="4448175" y="3389313"/>
          <p14:tracePt t="50760" x="4470400" y="3389313"/>
          <p14:tracePt t="50768" x="4484688" y="3389313"/>
          <p14:tracePt t="50776" x="4521200" y="3389313"/>
          <p14:tracePt t="50784" x="4549775" y="3389313"/>
          <p14:tracePt t="50792" x="4572000" y="3389313"/>
          <p14:tracePt t="50800" x="4600575" y="3389313"/>
          <p14:tracePt t="50808" x="4622800" y="3389313"/>
          <p14:tracePt t="50816" x="4659313" y="3389313"/>
          <p14:tracePt t="50824" x="4673600" y="3389313"/>
          <p14:tracePt t="50833" x="4710113" y="3381375"/>
          <p14:tracePt t="50841" x="4738688" y="3381375"/>
          <p14:tracePt t="50849" x="4760913" y="3381375"/>
          <p14:tracePt t="50857" x="4775200" y="3381375"/>
          <p14:tracePt t="50865" x="4803775" y="3381375"/>
          <p14:tracePt t="50873" x="4826000" y="3381375"/>
          <p14:tracePt t="50882" x="4840288" y="3381375"/>
          <p14:tracePt t="50890" x="4854575" y="3381375"/>
          <p14:tracePt t="50898" x="4876800" y="3381375"/>
          <p14:tracePt t="50906" x="4905375" y="3381375"/>
          <p14:tracePt t="50915" x="4913313" y="3381375"/>
          <p14:tracePt t="50922" x="4941888" y="3381375"/>
          <p14:tracePt t="50931" x="4956175" y="3381375"/>
          <p14:tracePt t="50939" x="4978400" y="3367088"/>
          <p14:tracePt t="50947" x="4992688" y="3367088"/>
          <p14:tracePt t="50954" x="5014913" y="3367088"/>
          <p14:tracePt t="50963" x="5043488" y="3367088"/>
          <p14:tracePt t="50970" x="5057775" y="3367088"/>
          <p14:tracePt t="50981" x="5080000" y="3367088"/>
          <p14:tracePt t="50986" x="5108575" y="3367088"/>
          <p14:tracePt t="50996" x="5116513" y="3367088"/>
          <p14:tracePt t="51002" x="5130800" y="3367088"/>
          <p14:tracePt t="51013" x="5159375" y="3367088"/>
          <p14:tracePt t="51018" x="5167313" y="3367088"/>
          <p14:tracePt t="51030" x="5181600" y="3367088"/>
          <p14:tracePt t="51035" x="5195888" y="3367088"/>
          <p14:tracePt t="51047" x="5210175" y="3367088"/>
          <p14:tracePt t="51052" x="5218113" y="3367088"/>
          <p14:tracePt t="51064" x="5232400" y="3367088"/>
          <p14:tracePt t="51069" x="5246688" y="3367088"/>
          <p14:tracePt t="51083" x="5260975" y="3367088"/>
          <p14:tracePt t="51091" x="5268913" y="3367088"/>
          <p14:tracePt t="51107" x="5283200" y="3367088"/>
          <p14:tracePt t="51124" x="5297488" y="3367088"/>
          <p14:tracePt t="51164" x="5311775" y="3367088"/>
          <p14:tracePt t="51196" x="5319713" y="3367088"/>
          <p14:tracePt t="51204" x="5319713" y="3352800"/>
          <p14:tracePt t="51213" x="5334000" y="3352800"/>
          <p14:tracePt t="51221" x="5348288" y="3352800"/>
          <p14:tracePt t="51230" x="5362575" y="3352800"/>
          <p14:tracePt t="51237" x="5370513" y="3352800"/>
          <p14:tracePt t="51245" x="5384800" y="3352800"/>
          <p14:tracePt t="51253" x="5399088" y="3352800"/>
          <p14:tracePt t="51269" x="5413375" y="3352800"/>
          <p14:tracePt t="51277" x="5421313" y="3338513"/>
          <p14:tracePt t="51285" x="5435600" y="3338513"/>
          <p14:tracePt t="51309" x="5449888" y="3338513"/>
          <p14:tracePt t="51334" x="5464175" y="3338513"/>
          <p14:tracePt t="51365" x="5472113" y="3338513"/>
          <p14:tracePt t="51389" x="5486400" y="3338513"/>
          <p14:tracePt t="51437" x="5500688" y="3338513"/>
          <p14:tracePt t="51471" x="5514975" y="3338513"/>
          <p14:tracePt t="51527" x="5522913" y="3338513"/>
          <p14:tracePt t="53013" x="5551488" y="3338513"/>
          <p14:tracePt t="53022" x="5588000" y="3338513"/>
          <p14:tracePt t="53031" x="5616575" y="3338513"/>
          <p14:tracePt t="53039" x="5653088" y="3352800"/>
          <p14:tracePt t="53048" x="5689600" y="3381375"/>
          <p14:tracePt t="53054" x="5726113" y="3403600"/>
          <p14:tracePt t="53065" x="5754688" y="3432175"/>
          <p14:tracePt t="53070" x="5791200" y="3454400"/>
          <p14:tracePt t="53081" x="5827713" y="3490913"/>
          <p14:tracePt t="53086" x="5842000" y="3505200"/>
          <p14:tracePt t="53095" x="5856288" y="3533775"/>
          <p14:tracePt t="53103" x="5878513" y="3556000"/>
          <p14:tracePt t="53112" x="5892800" y="3584575"/>
          <p14:tracePt t="53119" x="5907088" y="3592513"/>
          <p14:tracePt t="53128" x="5921375" y="3606800"/>
          <p14:tracePt t="53136" x="5921375" y="3621088"/>
          <p14:tracePt t="53158" x="5929313" y="3635375"/>
          <p14:tracePt t="53183" x="5921375" y="3635375"/>
          <p14:tracePt t="53192" x="5907088" y="3635375"/>
          <p14:tracePt t="53200" x="5878513" y="3621088"/>
          <p14:tracePt t="53208" x="5842000" y="3606800"/>
          <p14:tracePt t="53217" x="5805488" y="3592513"/>
          <p14:tracePt t="53224" x="5754688" y="3570288"/>
          <p14:tracePt t="53233" x="5689600" y="3541713"/>
          <p14:tracePt t="53241" x="5573713" y="3505200"/>
          <p14:tracePt t="53249" x="5486400" y="3468688"/>
          <p14:tracePt t="53257" x="5348288" y="3432175"/>
          <p14:tracePt t="53266" x="5195888" y="3389313"/>
          <p14:tracePt t="53273" x="4913313" y="3338513"/>
          <p14:tracePt t="53282" x="4673600" y="3287713"/>
          <p14:tracePt t="53290" x="4557713" y="3279775"/>
          <p14:tracePt t="53298" x="4346575" y="3236913"/>
          <p14:tracePt t="53305" x="4143375" y="3200400"/>
          <p14:tracePt t="53315" x="4049713" y="3186113"/>
          <p14:tracePt t="53321" x="3897313" y="3163888"/>
          <p14:tracePt t="53331" x="3773488" y="3149600"/>
          <p14:tracePt t="53337" x="3736975" y="3135313"/>
          <p14:tracePt t="53348" x="3671888" y="3127375"/>
          <p14:tracePt t="53353" x="3606800" y="3113088"/>
          <p14:tracePt t="53364" x="3584575" y="3113088"/>
          <p14:tracePt t="53369" x="3556000" y="3113088"/>
          <p14:tracePt t="53381" x="3541713" y="3098800"/>
          <p14:tracePt t="53619" x="3505200" y="3084513"/>
          <p14:tracePt t="53628" x="3440113" y="3062288"/>
          <p14:tracePt t="53636" x="3389313" y="3025775"/>
          <p14:tracePt t="53645" x="3330575" y="2982913"/>
          <p14:tracePt t="53653" x="3265488" y="2932113"/>
          <p14:tracePt t="53661" x="3214688" y="2895600"/>
          <p14:tracePt t="53669" x="3149600" y="2873375"/>
          <p14:tracePt t="53677" x="3098800" y="2830513"/>
          <p14:tracePt t="53685" x="3025775" y="2779713"/>
          <p14:tracePt t="53693" x="2932113" y="2728913"/>
          <p14:tracePt t="53701" x="2873375" y="2692400"/>
          <p14:tracePt t="53709" x="2808288" y="2655888"/>
          <p14:tracePt t="53717" x="2779713" y="2641600"/>
          <p14:tracePt t="53725" x="2743200" y="2619375"/>
          <p14:tracePt t="53733" x="2706688" y="2605088"/>
          <p14:tracePt t="53742" x="2670175" y="2576513"/>
          <p14:tracePt t="53750" x="2641600" y="2568575"/>
          <p14:tracePt t="53758" x="2619375" y="2540000"/>
          <p14:tracePt t="53766" x="2590800" y="2525713"/>
          <p14:tracePt t="53774" x="2568575" y="2517775"/>
          <p14:tracePt t="53782" x="2540000" y="2503488"/>
          <p14:tracePt t="53790" x="2525713" y="2489200"/>
          <p14:tracePt t="53799" x="2517775" y="2474913"/>
          <p14:tracePt t="53806" x="2503488" y="2474913"/>
          <p14:tracePt t="53815" x="2489200" y="2466975"/>
          <p14:tracePt t="53822" x="2489200" y="2452688"/>
          <p14:tracePt t="53832" x="2474913" y="2452688"/>
          <p14:tracePt t="53853" x="2466975" y="2452688"/>
          <p14:tracePt t="53862" x="2466975" y="2438400"/>
          <p14:tracePt t="53870" x="2452688" y="2438400"/>
          <p14:tracePt t="53893" x="2438400" y="2424113"/>
          <p14:tracePt t="53910" x="2424113" y="2424113"/>
          <p14:tracePt t="53942" x="2416175" y="2424113"/>
          <p14:tracePt t="53975" x="2401888" y="2424113"/>
          <p14:tracePt t="53990" x="2401888" y="2416175"/>
          <p14:tracePt t="54006" x="2387600" y="2416175"/>
          <p14:tracePt t="54056" x="2373313" y="2416175"/>
          <p14:tracePt t="54957" x="2373313" y="2424113"/>
          <p14:tracePt t="54965" x="2373313" y="2466975"/>
          <p14:tracePt t="54973" x="2373313" y="2503488"/>
          <p14:tracePt t="54981" x="2373313" y="2554288"/>
          <p14:tracePt t="54989" x="2373313" y="2605088"/>
          <p14:tracePt t="54997" x="2373313" y="2670175"/>
          <p14:tracePt t="55005" x="2373313" y="2743200"/>
          <p14:tracePt t="55013" x="2387600" y="2822575"/>
          <p14:tracePt t="55022" x="2424113" y="2895600"/>
          <p14:tracePt t="55030" x="2466975" y="2960688"/>
          <p14:tracePt t="55038" x="2540000" y="3098800"/>
          <p14:tracePt t="55047" x="2619375" y="3178175"/>
          <p14:tracePt t="55054" x="2692400" y="3265488"/>
          <p14:tracePt t="55063" x="2779713" y="3352800"/>
          <p14:tracePt t="55070" x="2881313" y="3440113"/>
          <p14:tracePt t="55079" x="2982913" y="3533775"/>
          <p14:tracePt t="55087" x="3098800" y="3621088"/>
          <p14:tracePt t="55094" x="3228975" y="3708400"/>
          <p14:tracePt t="55103" x="3367088" y="3795713"/>
          <p14:tracePt t="55111" x="3519488" y="3889375"/>
          <p14:tracePt t="55118" x="3657600" y="3962400"/>
          <p14:tracePt t="55126" x="3824288" y="4041775"/>
          <p14:tracePt t="55134" x="3998913" y="4129088"/>
          <p14:tracePt t="55142" x="4179888" y="4194175"/>
          <p14:tracePt t="55151" x="4368800" y="4252913"/>
          <p14:tracePt t="55159" x="4535488" y="4318000"/>
          <p14:tracePt t="55167" x="4710113" y="4368800"/>
          <p14:tracePt t="55175" x="4905375" y="4405313"/>
          <p14:tracePt t="55183" x="5080000" y="4448175"/>
          <p14:tracePt t="55191" x="5283200" y="4456113"/>
          <p14:tracePt t="55200" x="5464175" y="4470400"/>
          <p14:tracePt t="55207" x="5667375" y="4484688"/>
          <p14:tracePt t="55216" x="5856288" y="4498975"/>
          <p14:tracePt t="55224" x="6030913" y="4498975"/>
          <p14:tracePt t="55232" x="6183313" y="4498975"/>
          <p14:tracePt t="55240" x="6262688" y="4498975"/>
          <p14:tracePt t="55249" x="6415088" y="4498975"/>
          <p14:tracePt t="55256" x="6538913" y="4498975"/>
          <p14:tracePt t="55266" x="6654800" y="4498975"/>
          <p14:tracePt t="55272" x="6770688" y="4506913"/>
          <p14:tracePt t="55282" x="6886575" y="4506913"/>
          <p14:tracePt t="55288" x="6973888" y="4506913"/>
          <p14:tracePt t="55297" x="7075488" y="4506913"/>
          <p14:tracePt t="55304" x="7177088" y="4506913"/>
          <p14:tracePt t="55313" x="7264400" y="4506913"/>
          <p14:tracePt t="55320" x="7366000" y="4506913"/>
          <p14:tracePt t="55330" x="7453313" y="4498975"/>
          <p14:tracePt t="55336" x="7554913" y="4484688"/>
          <p14:tracePt t="55346" x="7648575" y="4470400"/>
          <p14:tracePt t="55352" x="7750175" y="4456113"/>
          <p14:tracePt t="55364" x="7851775" y="4448175"/>
          <p14:tracePt t="55369" x="7924800" y="4433888"/>
          <p14:tracePt t="55380" x="8026400" y="4419600"/>
          <p14:tracePt t="55385" x="8113713" y="4383088"/>
          <p14:tracePt t="55396" x="8207375" y="4368800"/>
          <p14:tracePt t="55402" x="8294688" y="4332288"/>
          <p14:tracePt t="55414" x="8382000" y="4303713"/>
          <p14:tracePt t="55418" x="8469313" y="4281488"/>
          <p14:tracePt t="55431" x="8548688" y="4252913"/>
          <p14:tracePt t="55436" x="8613775" y="4244975"/>
          <p14:tracePt t="55447" x="8672513" y="4216400"/>
          <p14:tracePt t="55452" x="8723313" y="4202113"/>
          <p14:tracePt t="55463" x="8774113" y="4179888"/>
          <p14:tracePt t="55468" x="8816975" y="4165600"/>
          <p14:tracePt t="55480" x="8867775" y="4143375"/>
          <p14:tracePt t="55485" x="8918575" y="4114800"/>
          <p14:tracePt t="55496" x="8969375" y="4092575"/>
          <p14:tracePt t="55501" x="9005888" y="4049713"/>
          <p14:tracePt t="55513" x="9056688" y="4013200"/>
          <p14:tracePt t="55518" x="9107488" y="3990975"/>
          <p14:tracePt t="55530" x="9158288" y="3948113"/>
          <p14:tracePt t="55532" x="9209088" y="3911600"/>
          <p14:tracePt t="55537" x="9245600" y="3889375"/>
          <p14:tracePt t="55548" x="9296400" y="3860800"/>
          <p14:tracePt t="55554" x="9347200" y="3838575"/>
          <p14:tracePt t="55563" x="9398000" y="3810000"/>
          <p14:tracePt t="55570" x="9448800" y="3787775"/>
          <p14:tracePt t="55580" x="9513888" y="3759200"/>
          <p14:tracePt t="55586" x="9564688" y="3744913"/>
          <p14:tracePt t="55596" x="9586913" y="3744913"/>
          <p14:tracePt t="55602" x="9629775" y="3722688"/>
          <p14:tracePt t="55613" x="9666288" y="3722688"/>
          <p14:tracePt t="55619" x="9688513" y="3708400"/>
          <p14:tracePt t="55630" x="9717088" y="3694113"/>
          <p14:tracePt t="55635" x="9739313" y="3686175"/>
          <p14:tracePt t="55651" x="9753600" y="3671888"/>
          <p14:tracePt t="55659" x="9767888" y="3671888"/>
          <p14:tracePt t="55676" x="9767888" y="3657600"/>
          <p14:tracePt t="55684" x="9782175" y="3657600"/>
          <p14:tracePt t="57938" x="9739313" y="3657600"/>
          <p14:tracePt t="57947" x="9702800" y="3657600"/>
          <p14:tracePt t="57954" x="9666288" y="3657600"/>
          <p14:tracePt t="57963" x="9601200" y="3671888"/>
          <p14:tracePt t="57971" x="9564688" y="3686175"/>
          <p14:tracePt t="57979" x="9513888" y="3694113"/>
          <p14:tracePt t="57987" x="9434513" y="3708400"/>
          <p14:tracePt t="57996" x="9324975" y="3722688"/>
          <p14:tracePt t="58003" x="9180513" y="3744913"/>
          <p14:tracePt t="58011" x="9028113" y="3759200"/>
          <p14:tracePt t="58019" x="8737600" y="3795713"/>
          <p14:tracePt t="58027" x="8497888" y="3824288"/>
          <p14:tracePt t="58035" x="8229600" y="3846513"/>
          <p14:tracePt t="58042" x="7924800" y="3875088"/>
          <p14:tracePt t="58050" x="7597775" y="3889375"/>
          <p14:tracePt t="58058" x="7199313" y="3897313"/>
          <p14:tracePt t="58066" x="6821488" y="3911600"/>
          <p14:tracePt t="58075" x="6415088" y="3925888"/>
          <p14:tracePt t="58083" x="6030913" y="3925888"/>
          <p14:tracePt t="58091" x="5842000" y="3925888"/>
          <p14:tracePt t="58099" x="5218113" y="3925888"/>
          <p14:tracePt t="58107" x="4876800" y="3925888"/>
          <p14:tracePt t="58116" x="4752975" y="3925888"/>
          <p14:tracePt t="58124" x="4470400" y="3925888"/>
          <p14:tracePt t="58132" x="4230688" y="3925888"/>
          <p14:tracePt t="58140" x="4027488" y="3925888"/>
          <p14:tracePt t="58149" x="3962400" y="3925888"/>
          <p14:tracePt t="58157" x="3838575" y="3925888"/>
          <p14:tracePt t="58165" x="3787775" y="3925888"/>
          <p14:tracePt t="58173" x="3708400" y="3925888"/>
          <p14:tracePt t="58181" x="3657600" y="3925888"/>
          <p14:tracePt t="58189" x="3621088" y="3925888"/>
          <p14:tracePt t="58198" x="3606800" y="3925888"/>
          <p14:tracePt t="58205" x="3592513" y="3925888"/>
          <p14:tracePt t="58213" x="3584575" y="3925888"/>
          <p14:tracePt t="58269" x="3584575" y="3940175"/>
        </p14:tracePtLst>
      </p14:laserTrace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20</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d. Pancréas </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4">
            <a:extLst>
              <a:ext uri="{FF2B5EF4-FFF2-40B4-BE49-F238E27FC236}">
                <a16:creationId xmlns:a16="http://schemas.microsoft.com/office/drawing/2014/main" id="{114A7A81-BD6B-D641-AEBF-FF5D55200760}"/>
              </a:ext>
            </a:extLst>
          </p:cNvPr>
          <p:cNvGraphicFramePr>
            <a:graphicFrameLocks noChangeAspect="1"/>
          </p:cNvGraphicFramePr>
          <p:nvPr>
            <p:extLst>
              <p:ext uri="{D42A27DB-BD31-4B8C-83A1-F6EECF244321}">
                <p14:modId xmlns:p14="http://schemas.microsoft.com/office/powerpoint/2010/main" val="191608382"/>
              </p:ext>
            </p:extLst>
          </p:nvPr>
        </p:nvGraphicFramePr>
        <p:xfrm>
          <a:off x="2799026" y="1341614"/>
          <a:ext cx="8722405" cy="5568105"/>
        </p:xfrm>
        <a:graphic>
          <a:graphicData uri="http://schemas.openxmlformats.org/presentationml/2006/ole">
            <mc:AlternateContent xmlns:mc="http://schemas.openxmlformats.org/markup-compatibility/2006">
              <mc:Choice xmlns:v="urn:schemas-microsoft-com:vml" Requires="v">
                <p:oleObj spid="_x0000_s10276" name="Image" r:id="rId7" imgW="3162300" imgH="2019300" progId="Photoshop.Image.5">
                  <p:embed/>
                </p:oleObj>
              </mc:Choice>
              <mc:Fallback>
                <p:oleObj name="Image" r:id="rId7" imgW="3162300" imgH="2019300" progId="Photoshop.Image.5">
                  <p:embed/>
                  <p:pic>
                    <p:nvPicPr>
                      <p:cNvPr id="71681" name="Object 4">
                        <a:extLst>
                          <a:ext uri="{FF2B5EF4-FFF2-40B4-BE49-F238E27FC236}">
                            <a16:creationId xmlns:a16="http://schemas.microsoft.com/office/drawing/2014/main" id="{5571623C-00D9-9D4C-BF0F-303922D4270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99026" y="1341614"/>
                        <a:ext cx="8722405" cy="5568105"/>
                      </a:xfrm>
                      <a:prstGeom prst="rect">
                        <a:avLst/>
                      </a:prstGeom>
                      <a:noFill/>
                      <a:ln>
                        <a:noFill/>
                      </a:ln>
                      <a:effectLst/>
                    </p:spPr>
                  </p:pic>
                </p:oleObj>
              </mc:Fallback>
            </mc:AlternateContent>
          </a:graphicData>
        </a:graphic>
      </p:graphicFrame>
      <p:sp>
        <p:nvSpPr>
          <p:cNvPr id="7" name="Text Box 5">
            <a:extLst>
              <a:ext uri="{FF2B5EF4-FFF2-40B4-BE49-F238E27FC236}">
                <a16:creationId xmlns:a16="http://schemas.microsoft.com/office/drawing/2014/main" id="{87C317A9-AA8A-AC47-BD19-D1D15565A76B}"/>
              </a:ext>
            </a:extLst>
          </p:cNvPr>
          <p:cNvSpPr txBox="1">
            <a:spLocks noChangeArrowheads="1"/>
          </p:cNvSpPr>
          <p:nvPr/>
        </p:nvSpPr>
        <p:spPr bwMode="auto">
          <a:xfrm>
            <a:off x="7613007" y="6275224"/>
            <a:ext cx="32896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Ampoule hépatopancréatique (Vater)</a:t>
            </a:r>
          </a:p>
        </p:txBody>
      </p:sp>
      <p:sp>
        <p:nvSpPr>
          <p:cNvPr id="8" name="Text Box 6">
            <a:extLst>
              <a:ext uri="{FF2B5EF4-FFF2-40B4-BE49-F238E27FC236}">
                <a16:creationId xmlns:a16="http://schemas.microsoft.com/office/drawing/2014/main" id="{7FB49674-A490-CD46-9D2B-E74460FEB442}"/>
              </a:ext>
            </a:extLst>
          </p:cNvPr>
          <p:cNvSpPr txBox="1">
            <a:spLocks noChangeArrowheads="1"/>
          </p:cNvSpPr>
          <p:nvPr/>
        </p:nvSpPr>
        <p:spPr bwMode="auto">
          <a:xfrm>
            <a:off x="1948333" y="4990732"/>
            <a:ext cx="2407326" cy="338554"/>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Papille duodénale majeure</a:t>
            </a:r>
          </a:p>
        </p:txBody>
      </p:sp>
      <p:sp>
        <p:nvSpPr>
          <p:cNvPr id="9" name="Text Box 7">
            <a:extLst>
              <a:ext uri="{FF2B5EF4-FFF2-40B4-BE49-F238E27FC236}">
                <a16:creationId xmlns:a16="http://schemas.microsoft.com/office/drawing/2014/main" id="{CAFDC0A2-8D3D-F64E-AD65-539497A5032E}"/>
              </a:ext>
            </a:extLst>
          </p:cNvPr>
          <p:cNvSpPr txBox="1">
            <a:spLocks noChangeArrowheads="1"/>
          </p:cNvSpPr>
          <p:nvPr/>
        </p:nvSpPr>
        <p:spPr bwMode="auto">
          <a:xfrm>
            <a:off x="2980315" y="2404332"/>
            <a:ext cx="1157992" cy="830997"/>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Papille duodénale mineure</a:t>
            </a:r>
          </a:p>
        </p:txBody>
      </p:sp>
      <p:sp>
        <p:nvSpPr>
          <p:cNvPr id="11" name="Text Box 8">
            <a:extLst>
              <a:ext uri="{FF2B5EF4-FFF2-40B4-BE49-F238E27FC236}">
                <a16:creationId xmlns:a16="http://schemas.microsoft.com/office/drawing/2014/main" id="{BB97BE8F-71BA-8B44-8640-7F98D1CF9E2F}"/>
              </a:ext>
            </a:extLst>
          </p:cNvPr>
          <p:cNvSpPr txBox="1">
            <a:spLocks noChangeArrowheads="1"/>
          </p:cNvSpPr>
          <p:nvPr/>
        </p:nvSpPr>
        <p:spPr bwMode="auto">
          <a:xfrm>
            <a:off x="3151996" y="1788335"/>
            <a:ext cx="19866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Conduit pancréatique</a:t>
            </a:r>
            <a:br>
              <a:rPr lang="fr-FR" altLang="fr-FR" sz="1600" dirty="0">
                <a:latin typeface="+mn-lt"/>
              </a:rPr>
            </a:br>
            <a:r>
              <a:rPr lang="fr-FR" altLang="fr-FR" sz="1600" dirty="0">
                <a:latin typeface="+mn-lt"/>
              </a:rPr>
              <a:t>accessoire</a:t>
            </a:r>
          </a:p>
        </p:txBody>
      </p:sp>
      <p:sp>
        <p:nvSpPr>
          <p:cNvPr id="12" name="Text Box 9">
            <a:extLst>
              <a:ext uri="{FF2B5EF4-FFF2-40B4-BE49-F238E27FC236}">
                <a16:creationId xmlns:a16="http://schemas.microsoft.com/office/drawing/2014/main" id="{9FD4737D-E01F-B142-A9F9-89A7AEED5FEB}"/>
              </a:ext>
            </a:extLst>
          </p:cNvPr>
          <p:cNvSpPr txBox="1">
            <a:spLocks noChangeArrowheads="1"/>
          </p:cNvSpPr>
          <p:nvPr/>
        </p:nvSpPr>
        <p:spPr bwMode="auto">
          <a:xfrm>
            <a:off x="7029998" y="1444587"/>
            <a:ext cx="18726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 cholédoque</a:t>
            </a:r>
          </a:p>
        </p:txBody>
      </p:sp>
      <p:sp>
        <p:nvSpPr>
          <p:cNvPr id="14" name="Text Box 10">
            <a:extLst>
              <a:ext uri="{FF2B5EF4-FFF2-40B4-BE49-F238E27FC236}">
                <a16:creationId xmlns:a16="http://schemas.microsoft.com/office/drawing/2014/main" id="{6A1DB1CD-FCDE-F145-948B-6A5DDEE1E00E}"/>
              </a:ext>
            </a:extLst>
          </p:cNvPr>
          <p:cNvSpPr txBox="1">
            <a:spLocks noChangeArrowheads="1"/>
          </p:cNvSpPr>
          <p:nvPr/>
        </p:nvSpPr>
        <p:spPr bwMode="auto">
          <a:xfrm>
            <a:off x="10400844" y="2634832"/>
            <a:ext cx="1331005" cy="830997"/>
          </a:xfrm>
          <a:prstGeom prst="rect">
            <a:avLst/>
          </a:prstGeom>
          <a:solidFill>
            <a:schemeClr val="bg1"/>
          </a:solidFill>
          <a:ln>
            <a:noFill/>
          </a:ln>
          <a:extLs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Conduit</a:t>
            </a:r>
            <a:br>
              <a:rPr lang="fr-FR" altLang="fr-FR" sz="1600" dirty="0">
                <a:latin typeface="+mn-lt"/>
              </a:rPr>
            </a:br>
            <a:r>
              <a:rPr lang="fr-FR" altLang="fr-FR" sz="1600" dirty="0">
                <a:latin typeface="+mn-lt"/>
              </a:rPr>
              <a:t>pancréatique </a:t>
            </a:r>
            <a:br>
              <a:rPr lang="fr-FR" altLang="fr-FR" sz="1600" dirty="0">
                <a:latin typeface="+mn-lt"/>
              </a:rPr>
            </a:br>
            <a:r>
              <a:rPr lang="fr-FR" altLang="fr-FR" sz="1600" dirty="0">
                <a:latin typeface="+mn-lt"/>
              </a:rPr>
              <a:t>principal</a:t>
            </a:r>
          </a:p>
        </p:txBody>
      </p:sp>
      <p:sp>
        <p:nvSpPr>
          <p:cNvPr id="15" name="Text Box 11">
            <a:extLst>
              <a:ext uri="{FF2B5EF4-FFF2-40B4-BE49-F238E27FC236}">
                <a16:creationId xmlns:a16="http://schemas.microsoft.com/office/drawing/2014/main" id="{97F8229C-6EC2-044E-A69F-94B71B768DFF}"/>
              </a:ext>
            </a:extLst>
          </p:cNvPr>
          <p:cNvSpPr txBox="1">
            <a:spLocks noChangeArrowheads="1"/>
          </p:cNvSpPr>
          <p:nvPr/>
        </p:nvSpPr>
        <p:spPr bwMode="auto">
          <a:xfrm>
            <a:off x="6227416" y="4364170"/>
            <a:ext cx="5366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Tête</a:t>
            </a:r>
          </a:p>
        </p:txBody>
      </p:sp>
      <p:sp>
        <p:nvSpPr>
          <p:cNvPr id="16" name="Text Box 12">
            <a:extLst>
              <a:ext uri="{FF2B5EF4-FFF2-40B4-BE49-F238E27FC236}">
                <a16:creationId xmlns:a16="http://schemas.microsoft.com/office/drawing/2014/main" id="{373EE8BA-30D8-5442-9E2E-73FECEF2CF9B}"/>
              </a:ext>
            </a:extLst>
          </p:cNvPr>
          <p:cNvSpPr txBox="1">
            <a:spLocks noChangeArrowheads="1"/>
          </p:cNvSpPr>
          <p:nvPr/>
        </p:nvSpPr>
        <p:spPr bwMode="auto">
          <a:xfrm>
            <a:off x="7072399" y="4406570"/>
            <a:ext cx="835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Crochet</a:t>
            </a:r>
          </a:p>
        </p:txBody>
      </p:sp>
      <p:sp>
        <p:nvSpPr>
          <p:cNvPr id="17" name="Text Box 13">
            <a:extLst>
              <a:ext uri="{FF2B5EF4-FFF2-40B4-BE49-F238E27FC236}">
                <a16:creationId xmlns:a16="http://schemas.microsoft.com/office/drawing/2014/main" id="{8F173BB1-0C8D-A045-AC40-D2CCA8809461}"/>
              </a:ext>
            </a:extLst>
          </p:cNvPr>
          <p:cNvSpPr txBox="1">
            <a:spLocks noChangeArrowheads="1"/>
          </p:cNvSpPr>
          <p:nvPr/>
        </p:nvSpPr>
        <p:spPr bwMode="auto">
          <a:xfrm>
            <a:off x="6796795" y="3381385"/>
            <a:ext cx="7562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Isthme</a:t>
            </a:r>
          </a:p>
        </p:txBody>
      </p:sp>
      <p:sp>
        <p:nvSpPr>
          <p:cNvPr id="18" name="Text Box 14">
            <a:extLst>
              <a:ext uri="{FF2B5EF4-FFF2-40B4-BE49-F238E27FC236}">
                <a16:creationId xmlns:a16="http://schemas.microsoft.com/office/drawing/2014/main" id="{BD7D0971-15CE-164B-85AB-BAFD7F49EB23}"/>
              </a:ext>
            </a:extLst>
          </p:cNvPr>
          <p:cNvSpPr txBox="1">
            <a:spLocks noChangeArrowheads="1"/>
          </p:cNvSpPr>
          <p:nvPr/>
        </p:nvSpPr>
        <p:spPr bwMode="auto">
          <a:xfrm>
            <a:off x="7737180" y="3131524"/>
            <a:ext cx="6613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Corps</a:t>
            </a:r>
          </a:p>
        </p:txBody>
      </p:sp>
      <p:sp>
        <p:nvSpPr>
          <p:cNvPr id="19" name="Text Box 15">
            <a:extLst>
              <a:ext uri="{FF2B5EF4-FFF2-40B4-BE49-F238E27FC236}">
                <a16:creationId xmlns:a16="http://schemas.microsoft.com/office/drawing/2014/main" id="{9D71A1B1-5578-CF41-B27A-B0C58C0A01F2}"/>
              </a:ext>
            </a:extLst>
          </p:cNvPr>
          <p:cNvSpPr txBox="1">
            <a:spLocks noChangeArrowheads="1"/>
          </p:cNvSpPr>
          <p:nvPr/>
        </p:nvSpPr>
        <p:spPr bwMode="auto">
          <a:xfrm>
            <a:off x="10491703" y="1512731"/>
            <a:ext cx="7425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a:latin typeface="+mn-lt"/>
              </a:rPr>
              <a:t>Queue</a:t>
            </a:r>
          </a:p>
        </p:txBody>
      </p:sp>
      <p:sp>
        <p:nvSpPr>
          <p:cNvPr id="25" name="Rectangle 24">
            <a:extLst>
              <a:ext uri="{FF2B5EF4-FFF2-40B4-BE49-F238E27FC236}">
                <a16:creationId xmlns:a16="http://schemas.microsoft.com/office/drawing/2014/main" id="{F169F350-515E-FF41-B826-77FB2CA29032}"/>
              </a:ext>
            </a:extLst>
          </p:cNvPr>
          <p:cNvSpPr/>
          <p:nvPr/>
        </p:nvSpPr>
        <p:spPr>
          <a:xfrm>
            <a:off x="3428977" y="6537200"/>
            <a:ext cx="7850165" cy="36949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800">
              <a:solidFill>
                <a:srgbClr val="FFFFFF"/>
              </a:solidFill>
            </a:endParaRPr>
          </a:p>
        </p:txBody>
      </p:sp>
      <p:sp>
        <p:nvSpPr>
          <p:cNvPr id="27" name="Line 17">
            <a:extLst>
              <a:ext uri="{FF2B5EF4-FFF2-40B4-BE49-F238E27FC236}">
                <a16:creationId xmlns:a16="http://schemas.microsoft.com/office/drawing/2014/main" id="{A93605A7-6786-0840-B9D3-66D513BA77BD}"/>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28" name="Line 18">
            <a:extLst>
              <a:ext uri="{FF2B5EF4-FFF2-40B4-BE49-F238E27FC236}">
                <a16:creationId xmlns:a16="http://schemas.microsoft.com/office/drawing/2014/main" id="{2707A622-05C2-9F4C-9697-E64ED193E8A6}"/>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29" name="Text Box 19">
            <a:extLst>
              <a:ext uri="{FF2B5EF4-FFF2-40B4-BE49-F238E27FC236}">
                <a16:creationId xmlns:a16="http://schemas.microsoft.com/office/drawing/2014/main" id="{4AB15923-44C3-4B43-B9FA-79D5B44C2080}"/>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0" name="Text Box 20">
            <a:extLst>
              <a:ext uri="{FF2B5EF4-FFF2-40B4-BE49-F238E27FC236}">
                <a16:creationId xmlns:a16="http://schemas.microsoft.com/office/drawing/2014/main" id="{29670589-AA2D-304C-AE34-CBA4E007EF77}"/>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sp>
        <p:nvSpPr>
          <p:cNvPr id="31" name="Text Box 15">
            <a:extLst>
              <a:ext uri="{FF2B5EF4-FFF2-40B4-BE49-F238E27FC236}">
                <a16:creationId xmlns:a16="http://schemas.microsoft.com/office/drawing/2014/main" id="{0DBA7E2A-AB47-8D48-8CE1-E221B1EBB36E}"/>
              </a:ext>
            </a:extLst>
          </p:cNvPr>
          <p:cNvSpPr txBox="1">
            <a:spLocks noChangeArrowheads="1"/>
          </p:cNvSpPr>
          <p:nvPr/>
        </p:nvSpPr>
        <p:spPr bwMode="auto">
          <a:xfrm>
            <a:off x="916111" y="1614791"/>
            <a:ext cx="3308976" cy="2800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Organisation : </a:t>
            </a:r>
          </a:p>
          <a:p>
            <a:pPr marL="342900" indent="-342900" eaLnBrk="1" hangingPunct="1">
              <a:buFont typeface="+mj-lt"/>
              <a:buAutoNum type="arabicPeriod"/>
            </a:pPr>
            <a:r>
              <a:rPr lang="fr-FR" sz="1600" dirty="0">
                <a:latin typeface="+mn-lt"/>
              </a:rPr>
              <a:t>Tête </a:t>
            </a:r>
          </a:p>
          <a:p>
            <a:pPr marL="342900" indent="-342900" eaLnBrk="1" hangingPunct="1">
              <a:buFont typeface="+mj-lt"/>
              <a:buAutoNum type="arabicPeriod"/>
            </a:pPr>
            <a:r>
              <a:rPr lang="fr-FR" sz="1600" dirty="0">
                <a:latin typeface="+mn-lt"/>
              </a:rPr>
              <a:t>isthme </a:t>
            </a:r>
          </a:p>
          <a:p>
            <a:pPr marL="342900" indent="-342900" eaLnBrk="1" hangingPunct="1">
              <a:buFont typeface="+mj-lt"/>
              <a:buAutoNum type="arabicPeriod"/>
            </a:pPr>
            <a:r>
              <a:rPr lang="fr-FR" sz="1600" dirty="0">
                <a:latin typeface="+mn-lt"/>
              </a:rPr>
              <a:t>corps </a:t>
            </a:r>
          </a:p>
          <a:p>
            <a:pPr marL="342900" indent="-342900" eaLnBrk="1" hangingPunct="1">
              <a:buFont typeface="+mj-lt"/>
              <a:buAutoNum type="arabicPeriod"/>
            </a:pPr>
            <a:r>
              <a:rPr lang="fr-FR" sz="1600" dirty="0">
                <a:latin typeface="+mn-lt"/>
              </a:rPr>
              <a:t>queue</a:t>
            </a:r>
          </a:p>
          <a:p>
            <a:pPr eaLnBrk="1" hangingPunct="1"/>
            <a:endParaRPr lang="fr-FR" sz="1600" dirty="0">
              <a:latin typeface="+mn-lt"/>
            </a:endParaRPr>
          </a:p>
          <a:p>
            <a:pPr eaLnBrk="1" hangingPunct="1"/>
            <a:r>
              <a:rPr lang="fr-FR" sz="1600" dirty="0">
                <a:latin typeface="+mn-lt"/>
              </a:rPr>
              <a:t>Rôle : </a:t>
            </a:r>
          </a:p>
          <a:p>
            <a:pPr eaLnBrk="1" hangingPunct="1"/>
            <a:r>
              <a:rPr lang="fr-FR" sz="1600" dirty="0">
                <a:latin typeface="+mn-lt"/>
              </a:rPr>
              <a:t>Sécrétion </a:t>
            </a:r>
            <a:r>
              <a:rPr lang="fr-FR" sz="1600" b="1" dirty="0">
                <a:latin typeface="+mn-lt"/>
              </a:rPr>
              <a:t>exocrine</a:t>
            </a:r>
          </a:p>
          <a:p>
            <a:pPr eaLnBrk="1" hangingPunct="1"/>
            <a:r>
              <a:rPr lang="fr-FR" sz="1600" dirty="0">
                <a:latin typeface="+mn-lt"/>
              </a:rPr>
              <a:t>   Enzymes = amylase / lipase …</a:t>
            </a:r>
          </a:p>
          <a:p>
            <a:pPr eaLnBrk="1" hangingPunct="1"/>
            <a:r>
              <a:rPr lang="fr-FR" sz="1600" dirty="0">
                <a:latin typeface="+mn-lt"/>
              </a:rPr>
              <a:t>Sécrétion </a:t>
            </a:r>
            <a:r>
              <a:rPr lang="fr-FR" sz="1600" b="1" dirty="0">
                <a:latin typeface="+mn-lt"/>
              </a:rPr>
              <a:t>endocrine</a:t>
            </a:r>
          </a:p>
          <a:p>
            <a:pPr eaLnBrk="1" hangingPunct="1"/>
            <a:r>
              <a:rPr lang="fr-FR" sz="1600" dirty="0">
                <a:latin typeface="+mn-lt"/>
              </a:rPr>
              <a:t>   Hormones = insuline / glucagon …</a:t>
            </a:r>
          </a:p>
        </p:txBody>
      </p:sp>
      <p:pic>
        <p:nvPicPr>
          <p:cNvPr id="23" name="Audio 22">
            <a:hlinkClick r:id="" action="ppaction://media"/>
            <a:extLst>
              <a:ext uri="{FF2B5EF4-FFF2-40B4-BE49-F238E27FC236}">
                <a16:creationId xmlns:a16="http://schemas.microsoft.com/office/drawing/2014/main" id="{62397FC2-9213-BB42-96EA-5CB2C115A0D4}"/>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82380219"/>
      </p:ext>
    </p:extLst>
  </p:cSld>
  <p:clrMapOvr>
    <a:masterClrMapping/>
  </p:clrMapOvr>
  <mc:AlternateContent xmlns:mc="http://schemas.openxmlformats.org/markup-compatibility/2006">
    <mc:Choice xmlns:p14="http://schemas.microsoft.com/office/powerpoint/2010/main" Requires="p14">
      <p:transition spd="slow" p14:dur="2000" advTm="53847"/>
    </mc:Choice>
    <mc:Fallback>
      <p:transition spd="slow" advTm="53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extLst>
    <p:ext uri="{3A86A75C-4F4B-4683-9AE1-C65F6400EC91}">
      <p14:laserTraceLst xmlns:p14="http://schemas.microsoft.com/office/powerpoint/2010/main">
        <p14:tracePtLst>
          <p14:tracePt t="720" x="10602913" y="65088"/>
          <p14:tracePt t="728" x="10668000" y="138113"/>
          <p14:tracePt t="736" x="10747375" y="217488"/>
          <p14:tracePt t="744" x="10820400" y="290513"/>
          <p14:tracePt t="753" x="10907713" y="341313"/>
          <p14:tracePt t="761" x="10987088" y="406400"/>
          <p14:tracePt t="769" x="11060113" y="457200"/>
          <p14:tracePt t="777" x="11139488" y="508000"/>
          <p14:tracePt t="785" x="11204575" y="558800"/>
          <p14:tracePt t="794" x="11255375" y="595313"/>
          <p14:tracePt t="802" x="11306175" y="646113"/>
          <p14:tracePt t="810" x="11342688" y="688975"/>
          <p14:tracePt t="818" x="11379200" y="739775"/>
          <p14:tracePt t="826" x="11415713" y="762000"/>
          <p14:tracePt t="834" x="11430000" y="790575"/>
          <p14:tracePt t="843" x="11458575" y="812800"/>
          <p14:tracePt t="851" x="11466513" y="841375"/>
          <p14:tracePt t="859" x="11509375" y="877888"/>
          <p14:tracePt t="866" x="11517313" y="900113"/>
          <p14:tracePt t="875" x="11545888" y="928688"/>
          <p14:tracePt t="882" x="11560175" y="950913"/>
          <p14:tracePt t="891" x="11582400" y="979488"/>
          <p14:tracePt t="898" x="11596688" y="1001713"/>
          <p14:tracePt t="908" x="11610975" y="1016000"/>
          <p14:tracePt t="914" x="11618913" y="1044575"/>
          <p14:tracePt t="924" x="11633200" y="1066800"/>
          <p14:tracePt t="930" x="11647488" y="1081088"/>
          <p14:tracePt t="942" x="11647488" y="1095375"/>
          <p14:tracePt t="946" x="11661775" y="1103313"/>
          <p14:tracePt t="957" x="11661775" y="1117600"/>
          <p14:tracePt t="962" x="11661775" y="1131888"/>
          <p14:tracePt t="974" x="11669713" y="1146175"/>
          <p14:tracePt t="4263" x="11661775" y="1146175"/>
          <p14:tracePt t="4270" x="11633200" y="1146175"/>
          <p14:tracePt t="4279" x="11618913" y="1154113"/>
          <p14:tracePt t="4287" x="11596688" y="1154113"/>
          <p14:tracePt t="4295" x="11582400" y="1168400"/>
          <p14:tracePt t="4303" x="11517313" y="1196975"/>
          <p14:tracePt t="4312" x="11466513" y="1219200"/>
          <p14:tracePt t="4320" x="11379200" y="1255713"/>
          <p14:tracePt t="4328" x="11277600" y="1306513"/>
          <p14:tracePt t="4335" x="11153775" y="1357313"/>
          <p14:tracePt t="4343" x="10987088" y="1422400"/>
          <p14:tracePt t="4352" x="10806113" y="1487488"/>
          <p14:tracePt t="4360" x="10602913" y="1574800"/>
          <p14:tracePt t="4368" x="10377488" y="1654175"/>
          <p14:tracePt t="4376" x="10160000" y="1727200"/>
          <p14:tracePt t="4384" x="9934575" y="1792288"/>
          <p14:tracePt t="4392" x="9717088" y="1857375"/>
          <p14:tracePt t="4400" x="9513888" y="1916113"/>
          <p14:tracePt t="4409" x="9448800" y="1944688"/>
          <p14:tracePt t="4417" x="9296400" y="1995488"/>
          <p14:tracePt t="4426" x="9180513" y="2032000"/>
          <p14:tracePt t="4433" x="9144000" y="2032000"/>
          <p14:tracePt t="4442" x="9070975" y="2068513"/>
          <p14:tracePt t="4449" x="9020175" y="2082800"/>
          <p14:tracePt t="4458" x="8991600" y="2097088"/>
          <p14:tracePt t="4465" x="8977313" y="2111375"/>
          <p14:tracePt t="4474" x="8969375" y="2111375"/>
          <p14:tracePt t="4482" x="8969375" y="2119313"/>
          <p14:tracePt t="5919" x="9005888" y="2119313"/>
          <p14:tracePt t="5928" x="9042400" y="2119313"/>
          <p14:tracePt t="5935" x="9078913" y="2119313"/>
          <p14:tracePt t="5944" x="9121775" y="2119313"/>
          <p14:tracePt t="5951" x="9158288" y="2119313"/>
          <p14:tracePt t="5959" x="9180513" y="2119313"/>
          <p14:tracePt t="5967" x="9223375" y="2119313"/>
          <p14:tracePt t="5975" x="9245600" y="2133600"/>
          <p14:tracePt t="5983" x="9347200" y="2133600"/>
          <p14:tracePt t="5991" x="9398000" y="2133600"/>
          <p14:tracePt t="5999" x="9463088" y="2147888"/>
          <p14:tracePt t="6008" x="9513888" y="2147888"/>
          <p14:tracePt t="6016" x="9578975" y="2147888"/>
          <p14:tracePt t="6024" x="9629775" y="2162175"/>
          <p14:tracePt t="6032" x="9688513" y="2162175"/>
          <p14:tracePt t="6040" x="9731375" y="2170113"/>
          <p14:tracePt t="6048" x="9753600" y="2170113"/>
          <p14:tracePt t="6057" x="9832975" y="2198688"/>
          <p14:tracePt t="6065" x="9840913" y="2198688"/>
          <p14:tracePt t="6073" x="9883775" y="2212975"/>
          <p14:tracePt t="6081" x="9942513" y="2220913"/>
          <p14:tracePt t="6089" x="9971088" y="2220913"/>
          <p14:tracePt t="6097" x="10021888" y="2235200"/>
          <p14:tracePt t="6106" x="10036175" y="2249488"/>
          <p14:tracePt t="6112" x="10072688" y="2249488"/>
          <p14:tracePt t="6122" x="10109200" y="2263775"/>
          <p14:tracePt t="6128" x="10137775" y="2263775"/>
          <p14:tracePt t="6139" x="10160000" y="2271713"/>
          <p14:tracePt t="6145" x="10188575" y="2271713"/>
          <p14:tracePt t="6156" x="10210800" y="2271713"/>
          <p14:tracePt t="6161" x="10239375" y="2271713"/>
          <p14:tracePt t="6172" x="10261600" y="2286000"/>
          <p14:tracePt t="6177" x="10290175" y="2286000"/>
          <p14:tracePt t="6189" x="10298113" y="2286000"/>
          <p14:tracePt t="6193" x="10326688" y="2286000"/>
          <p14:tracePt t="6206" x="10348913" y="2286000"/>
          <p14:tracePt t="6210" x="10363200" y="2286000"/>
          <p14:tracePt t="6223" x="10391775" y="2286000"/>
          <p14:tracePt t="6227" x="10399713" y="2286000"/>
          <p14:tracePt t="6239" x="10428288" y="2286000"/>
          <p14:tracePt t="6243" x="10442575" y="2286000"/>
          <p14:tracePt t="6256" x="10464800" y="2286000"/>
          <p14:tracePt t="6260" x="10493375" y="2286000"/>
          <p14:tracePt t="6273" x="10515600" y="2271713"/>
          <p14:tracePt t="6278" x="10529888" y="2271713"/>
          <p14:tracePt t="6289" x="10552113" y="2271713"/>
          <p14:tracePt t="6293" x="10566400" y="2271713"/>
          <p14:tracePt t="6306" x="10580688" y="2263775"/>
          <p14:tracePt t="6310" x="10602913" y="2263775"/>
          <p14:tracePt t="6323" x="10631488" y="2263775"/>
          <p14:tracePt t="6324" x="10645775" y="2249488"/>
          <p14:tracePt t="6332" x="10653713" y="2249488"/>
          <p14:tracePt t="6340" x="10682288" y="2249488"/>
          <p14:tracePt t="6348" x="10696575" y="2235200"/>
          <p14:tracePt t="6356" x="10704513" y="2235200"/>
          <p14:tracePt t="6363" x="10718800" y="2235200"/>
          <p14:tracePt t="6372" x="10733088" y="2235200"/>
          <p14:tracePt t="6379" x="10733088" y="2220913"/>
          <p14:tracePt t="6389" x="10747375" y="2220913"/>
          <p14:tracePt t="6395" x="10755313" y="2220913"/>
          <p14:tracePt t="6406" x="10755313" y="2212975"/>
          <p14:tracePt t="6411" x="10769600" y="2212975"/>
          <p14:tracePt t="6422" x="10783888" y="2198688"/>
          <p14:tracePt t="6427" x="10798175" y="2198688"/>
          <p14:tracePt t="6439" x="10806113" y="2184400"/>
          <p14:tracePt t="6444" x="10820400" y="2170113"/>
          <p14:tracePt t="6459" x="10834688" y="2162175"/>
          <p14:tracePt t="6493" x="10848975" y="2162175"/>
          <p14:tracePt t="6815" x="10848975" y="2147888"/>
          <p14:tracePt t="6824" x="10848975" y="2133600"/>
          <p14:tracePt t="6832" x="10848975" y="2119313"/>
          <p14:tracePt t="6840" x="10871200" y="2097088"/>
          <p14:tracePt t="6848" x="10871200" y="2068513"/>
          <p14:tracePt t="6856" x="10885488" y="2060575"/>
          <p14:tracePt t="6864" x="10899775" y="2017713"/>
          <p14:tracePt t="6873" x="10899775" y="1995488"/>
          <p14:tracePt t="6880" x="10899775" y="1981200"/>
          <p14:tracePt t="6888" x="10907713" y="1958975"/>
          <p14:tracePt t="6896" x="10907713" y="1944688"/>
          <p14:tracePt t="6904" x="10907713" y="1916113"/>
          <p14:tracePt t="6912" x="10922000" y="1908175"/>
          <p14:tracePt t="6920" x="10922000" y="1879600"/>
          <p14:tracePt t="6928" x="10922000" y="1857375"/>
          <p14:tracePt t="6936" x="10922000" y="1828800"/>
          <p14:tracePt t="6944" x="10922000" y="1814513"/>
          <p14:tracePt t="6953" x="10907713" y="1792288"/>
          <p14:tracePt t="6961" x="10899775" y="1763713"/>
          <p14:tracePt t="6969" x="10899775" y="1755775"/>
          <p14:tracePt t="6977" x="10885488" y="1727200"/>
          <p14:tracePt t="6985" x="10871200" y="1712913"/>
          <p14:tracePt t="6993" x="10871200" y="1704975"/>
          <p14:tracePt t="7001" x="10856913" y="1690688"/>
          <p14:tracePt t="7009" x="10848975" y="1690688"/>
          <p14:tracePt t="7017" x="10848975" y="1676400"/>
          <p14:tracePt t="7033" x="10834688" y="1676400"/>
          <p14:tracePt t="7049" x="10820400" y="1662113"/>
          <p14:tracePt t="7074" x="10806113" y="1662113"/>
          <p14:tracePt t="7268" x="10798175" y="1662113"/>
          <p14:tracePt t="7276" x="10769600" y="1676400"/>
          <p14:tracePt t="7284" x="10733088" y="1704975"/>
          <p14:tracePt t="7293" x="10682288" y="1727200"/>
          <p14:tracePt t="7300" x="10617200" y="1763713"/>
          <p14:tracePt t="7309" x="10493375" y="1843088"/>
          <p14:tracePt t="7317" x="10399713" y="1893888"/>
          <p14:tracePt t="7325" x="10298113" y="1966913"/>
          <p14:tracePt t="7333" x="10188575" y="2046288"/>
          <p14:tracePt t="7341" x="10072688" y="2119313"/>
          <p14:tracePt t="7349" x="9956800" y="2212975"/>
          <p14:tracePt t="7357" x="9832975" y="2286000"/>
          <p14:tracePt t="7365" x="9688513" y="2373313"/>
          <p14:tracePt t="7375" x="9536113" y="2466975"/>
          <p14:tracePt t="7381" x="9398000" y="2568575"/>
          <p14:tracePt t="7393" x="9332913" y="2619375"/>
          <p14:tracePt t="7397" x="9209088" y="2692400"/>
          <p14:tracePt t="7408" x="9093200" y="2771775"/>
          <p14:tracePt t="7412" x="9005888" y="2822575"/>
          <p14:tracePt t="7424" x="8926513" y="2859088"/>
          <p14:tracePt t="7430" x="8853488" y="2909888"/>
          <p14:tracePt t="7439" x="8788400" y="2932113"/>
          <p14:tracePt t="7446" x="8751888" y="2946400"/>
          <p14:tracePt t="7454" x="8701088" y="2974975"/>
          <p14:tracePt t="7462" x="8650288" y="2997200"/>
          <p14:tracePt t="7470" x="8636000" y="2997200"/>
          <p14:tracePt t="7478" x="8570913" y="3025775"/>
          <p14:tracePt t="7486" x="8562975" y="3033713"/>
          <p14:tracePt t="7494" x="8534400" y="3048000"/>
          <p14:tracePt t="7502" x="8497888" y="3062288"/>
          <p14:tracePt t="7510" x="8469313" y="3084513"/>
          <p14:tracePt t="7518" x="8461375" y="3084513"/>
          <p14:tracePt t="7526" x="8432800" y="3098800"/>
          <p14:tracePt t="7534" x="8410575" y="3113088"/>
          <p14:tracePt t="7543" x="8396288" y="3127375"/>
          <p14:tracePt t="7551" x="8367713" y="3135313"/>
          <p14:tracePt t="7559" x="8345488" y="3149600"/>
          <p14:tracePt t="7567" x="8308975" y="3163888"/>
          <p14:tracePt t="7576" x="8294688" y="3178175"/>
          <p14:tracePt t="7584" x="8266113" y="3186113"/>
          <p14:tracePt t="7592" x="8243888" y="3186113"/>
          <p14:tracePt t="7599" x="8215313" y="3200400"/>
          <p14:tracePt t="7608" x="8207375" y="3200400"/>
          <p14:tracePt t="7616" x="8178800" y="3214688"/>
          <p14:tracePt t="7625" x="8164513" y="3214688"/>
          <p14:tracePt t="7632" x="8156575" y="3214688"/>
          <p14:tracePt t="7641" x="8142288" y="3228975"/>
          <p14:tracePt t="7663" x="8128000" y="3228975"/>
          <p14:tracePt t="7712" x="8128000" y="3236913"/>
          <p14:tracePt t="7736" x="8113713" y="3236913"/>
          <p14:tracePt t="7761" x="8113713" y="3251200"/>
          <p14:tracePt t="8132" x="8105775" y="3251200"/>
          <p14:tracePt t="8141" x="8091488" y="3265488"/>
          <p14:tracePt t="8149" x="8062913" y="3287713"/>
          <p14:tracePt t="8157" x="8040688" y="3302000"/>
          <p14:tracePt t="8165" x="8026400" y="3330575"/>
          <p14:tracePt t="8174" x="8004175" y="3352800"/>
          <p14:tracePt t="8181" x="7961313" y="3381375"/>
          <p14:tracePt t="8190" x="7924800" y="3417888"/>
          <p14:tracePt t="8197" x="7888288" y="3454400"/>
          <p14:tracePt t="8206" x="7859713" y="3468688"/>
          <p14:tracePt t="8214" x="7800975" y="3519488"/>
          <p14:tracePt t="8223" x="7758113" y="3541713"/>
          <p14:tracePt t="8230" x="7735888" y="3556000"/>
          <p14:tracePt t="8238" x="7699375" y="3584575"/>
          <p14:tracePt t="8246" x="7670800" y="3584575"/>
          <p14:tracePt t="8253" x="7634288" y="3592513"/>
          <p14:tracePt t="8262" x="7605713" y="3606800"/>
          <p14:tracePt t="8270" x="7583488" y="3621088"/>
          <p14:tracePt t="8278" x="7554913" y="3621088"/>
          <p14:tracePt t="8285" x="7532688" y="3621088"/>
          <p14:tracePt t="8293" x="7518400" y="3635375"/>
          <p14:tracePt t="8301" x="7496175" y="3635375"/>
          <p14:tracePt t="8309" x="7481888" y="3635375"/>
          <p14:tracePt t="8317" x="7453313" y="3635375"/>
          <p14:tracePt t="8334" x="7445375" y="3635375"/>
          <p14:tracePt t="8342" x="7431088" y="3635375"/>
          <p14:tracePt t="8350" x="7416800" y="3635375"/>
          <p14:tracePt t="8366" x="7402513" y="3635375"/>
          <p14:tracePt t="8382" x="7394575" y="3635375"/>
          <p14:tracePt t="8391" x="7380288" y="3635375"/>
          <p14:tracePt t="8407" x="7366000" y="3635375"/>
          <p14:tracePt t="8415" x="7351713" y="3635375"/>
          <p14:tracePt t="8423" x="7343775" y="3635375"/>
          <p14:tracePt t="8431" x="7329488" y="3635375"/>
          <p14:tracePt t="8440" x="7315200" y="3635375"/>
          <p14:tracePt t="8447" x="7300913" y="3635375"/>
          <p14:tracePt t="8456" x="7292975" y="3635375"/>
          <p14:tracePt t="8463" x="7278688" y="3635375"/>
          <p14:tracePt t="8471" x="7264400" y="3635375"/>
          <p14:tracePt t="8479" x="7250113" y="3621088"/>
          <p14:tracePt t="8487" x="7242175" y="3621088"/>
          <p14:tracePt t="8495" x="7227888" y="3621088"/>
          <p14:tracePt t="8503" x="7213600" y="3606800"/>
          <p14:tracePt t="8511" x="7199313" y="3606800"/>
          <p14:tracePt t="8519" x="7191375" y="3606800"/>
          <p14:tracePt t="8527" x="7177088" y="3606800"/>
          <p14:tracePt t="8552" x="7162800" y="3606800"/>
          <p14:tracePt t="8569" x="7162800" y="3592513"/>
          <p14:tracePt t="8900" x="7148513" y="3592513"/>
          <p14:tracePt t="8908" x="7140575" y="3621088"/>
          <p14:tracePt t="8916" x="7112000" y="3643313"/>
          <p14:tracePt t="8925" x="7097713" y="3657600"/>
          <p14:tracePt t="8932" x="7089775" y="3686175"/>
          <p14:tracePt t="8942" x="7075488" y="3694113"/>
          <p14:tracePt t="8949" x="7061200" y="3708400"/>
          <p14:tracePt t="8958" x="7046913" y="3722688"/>
          <p14:tracePt t="8965" x="7038975" y="3736975"/>
          <p14:tracePt t="8974" x="7024688" y="3759200"/>
          <p14:tracePt t="8981" x="7024688" y="3773488"/>
          <p14:tracePt t="8990" x="7010400" y="3787775"/>
          <p14:tracePt t="8997" x="7010400" y="3795713"/>
          <p14:tracePt t="9006" x="6996113" y="3810000"/>
          <p14:tracePt t="9013" x="6996113" y="3824288"/>
          <p14:tracePt t="9021" x="6996113" y="3846513"/>
          <p14:tracePt t="9029" x="6996113" y="3860800"/>
          <p14:tracePt t="9036" x="6996113" y="3889375"/>
          <p14:tracePt t="9044" x="6996113" y="3911600"/>
          <p14:tracePt t="9053" x="6996113" y="3925888"/>
          <p14:tracePt t="9060" x="6996113" y="3948113"/>
          <p14:tracePt t="9068" x="6996113" y="3962400"/>
          <p14:tracePt t="9077" x="6996113" y="3990975"/>
          <p14:tracePt t="9085" x="6996113" y="3998913"/>
          <p14:tracePt t="9093" x="6996113" y="4027488"/>
          <p14:tracePt t="9101" x="6996113" y="4041775"/>
          <p14:tracePt t="9110" x="6996113" y="4049713"/>
          <p14:tracePt t="9117" x="6988175" y="4078288"/>
          <p14:tracePt t="9125" x="6988175" y="4100513"/>
          <p14:tracePt t="9133" x="6988175" y="4129088"/>
          <p14:tracePt t="9142" x="6973888" y="4143375"/>
          <p14:tracePt t="9150" x="6973888" y="4165600"/>
          <p14:tracePt t="9159" x="6959600" y="4179888"/>
          <p14:tracePt t="9166" x="6959600" y="4194175"/>
          <p14:tracePt t="9175" x="6959600" y="4202113"/>
          <p14:tracePt t="9183" x="6945313" y="4216400"/>
          <p14:tracePt t="9207" x="6945313" y="4230688"/>
          <p14:tracePt t="9255" x="6937375" y="4230688"/>
          <p14:tracePt t="9714" x="6937375" y="4216400"/>
          <p14:tracePt t="9724" x="6937375" y="4202113"/>
          <p14:tracePt t="9731" x="6923088" y="4194175"/>
          <p14:tracePt t="9741" x="6908800" y="4179888"/>
          <p14:tracePt t="9749" x="6894513" y="4165600"/>
          <p14:tracePt t="9758" x="6886575" y="4151313"/>
          <p14:tracePt t="9764" x="6872288" y="4143375"/>
          <p14:tracePt t="9774" x="6843713" y="4129088"/>
          <p14:tracePt t="9781" x="6835775" y="4129088"/>
          <p14:tracePt t="9791" x="6807200" y="4114800"/>
          <p14:tracePt t="9795" x="6784975" y="4100513"/>
          <p14:tracePt t="9804" x="6770688" y="4092575"/>
          <p14:tracePt t="9813" x="6742113" y="4092575"/>
          <p14:tracePt t="9821" x="6734175" y="4092575"/>
          <p14:tracePt t="9829" x="6705600" y="4078288"/>
          <p14:tracePt t="9837" x="6691313" y="4078288"/>
          <p14:tracePt t="9845" x="6669088" y="4078288"/>
          <p14:tracePt t="9854" x="6654800" y="4064000"/>
          <p14:tracePt t="9862" x="6640513" y="4064000"/>
          <p14:tracePt t="9870" x="6632575" y="4064000"/>
          <p14:tracePt t="9877" x="6618288" y="4064000"/>
          <p14:tracePt t="9885" x="6604000" y="4064000"/>
          <p14:tracePt t="9894" x="6589713" y="4064000"/>
          <p14:tracePt t="9901" x="6581775" y="4064000"/>
          <p14:tracePt t="9910" x="6553200" y="4078288"/>
          <p14:tracePt t="9918" x="6538913" y="4092575"/>
          <p14:tracePt t="9926" x="6530975" y="4100513"/>
          <p14:tracePt t="9934" x="6502400" y="4114800"/>
          <p14:tracePt t="9943" x="6480175" y="4129088"/>
          <p14:tracePt t="9950" x="6465888" y="4143375"/>
          <p14:tracePt t="9959" x="6437313" y="4151313"/>
          <p14:tracePt t="9966" x="6429375" y="4151313"/>
          <p14:tracePt t="9975" x="6415088" y="4165600"/>
          <p14:tracePt t="9983" x="6400800" y="4179888"/>
          <p14:tracePt t="9992" x="6386513" y="4179888"/>
          <p14:tracePt t="9999" x="6378575" y="4179888"/>
          <p14:tracePt t="10008" x="6378575" y="4194175"/>
          <p14:tracePt t="10014" x="6378575" y="4202113"/>
          <p14:tracePt t="10025" x="6364288" y="4216400"/>
          <p14:tracePt t="10030" x="6364288" y="4230688"/>
          <p14:tracePt t="10040" x="6364288" y="4244975"/>
          <p14:tracePt t="10046" x="6350000" y="4252913"/>
          <p14:tracePt t="10057" x="6350000" y="4281488"/>
          <p14:tracePt t="10063" x="6350000" y="4295775"/>
          <p14:tracePt t="10074" x="6350000" y="4303713"/>
          <p14:tracePt t="10079" x="6350000" y="4332288"/>
          <p14:tracePt t="10090" x="6350000" y="4346575"/>
          <p14:tracePt t="10095" x="6364288" y="4354513"/>
          <p14:tracePt t="10107" x="6386513" y="4383088"/>
          <p14:tracePt t="10113" x="6400800" y="4397375"/>
          <p14:tracePt t="10124" x="6415088" y="4405313"/>
          <p14:tracePt t="10130" x="6437313" y="4405313"/>
          <p14:tracePt t="10141" x="6451600" y="4419600"/>
          <p14:tracePt t="10146" x="6480175" y="4419600"/>
          <p14:tracePt t="10156" x="6502400" y="4433888"/>
          <p14:tracePt t="10162" x="6516688" y="4433888"/>
          <p14:tracePt t="10173" x="6538913" y="4433888"/>
          <p14:tracePt t="10178" x="6553200" y="4433888"/>
          <p14:tracePt t="10190" x="6581775" y="4433888"/>
          <p14:tracePt t="10196" x="6589713" y="4419600"/>
          <p14:tracePt t="10207" x="6604000" y="4405313"/>
          <p14:tracePt t="10209" x="6618288" y="4405313"/>
          <p14:tracePt t="10217" x="6618288" y="4397375"/>
          <p14:tracePt t="10225" x="6632575" y="4397375"/>
          <p14:tracePt t="10233" x="6632575" y="4383088"/>
          <p14:tracePt t="10242" x="6640513" y="4383088"/>
          <p14:tracePt t="10264" x="6654800" y="4368800"/>
          <p14:tracePt t="10274" x="6669088" y="4368800"/>
          <p14:tracePt t="10288" x="6683375" y="4368800"/>
          <p14:tracePt t="10296" x="6691313" y="4368800"/>
          <p14:tracePt t="10304" x="6705600" y="4368800"/>
          <p14:tracePt t="10312" x="6719888" y="4368800"/>
          <p14:tracePt t="10321" x="6734175" y="4383088"/>
          <p14:tracePt t="10329" x="6756400" y="4397375"/>
          <p14:tracePt t="10337" x="6770688" y="4405313"/>
          <p14:tracePt t="10346" x="6784975" y="4419600"/>
          <p14:tracePt t="10354" x="6792913" y="4448175"/>
          <p14:tracePt t="10362" x="6792913" y="4456113"/>
          <p14:tracePt t="10370" x="6807200" y="4470400"/>
          <p14:tracePt t="10377" x="6821488" y="4498975"/>
          <p14:tracePt t="10386" x="6821488" y="4506913"/>
          <p14:tracePt t="10394" x="6843713" y="4535488"/>
          <p14:tracePt t="10402" x="6843713" y="4549775"/>
          <p14:tracePt t="10411" x="6872288" y="4557713"/>
          <p14:tracePt t="10419" x="6886575" y="4572000"/>
          <p14:tracePt t="10427" x="6908800" y="4586288"/>
          <p14:tracePt t="10434" x="6923088" y="4600575"/>
          <p14:tracePt t="10443" x="6945313" y="4608513"/>
          <p14:tracePt t="10451" x="6973888" y="4622800"/>
          <p14:tracePt t="10459" x="6988175" y="4637088"/>
          <p14:tracePt t="10467" x="6996113" y="4651375"/>
          <p14:tracePt t="10475" x="7024688" y="4651375"/>
          <p14:tracePt t="10483" x="7038975" y="4651375"/>
          <p14:tracePt t="10493" x="7046913" y="4659313"/>
          <p14:tracePt t="10498" x="7061200" y="4659313"/>
          <p14:tracePt t="10509" x="7075488" y="4659313"/>
          <p14:tracePt t="10515" x="7089775" y="4659313"/>
          <p14:tracePt t="10525" x="7097713" y="4659313"/>
          <p14:tracePt t="10531" x="7112000" y="4659313"/>
          <p14:tracePt t="10541" x="7140575" y="4659313"/>
          <p14:tracePt t="10547" x="7148513" y="4659313"/>
          <p14:tracePt t="10557" x="7162800" y="4651375"/>
          <p14:tracePt t="10564" x="7191375" y="4637088"/>
          <p14:tracePt t="10574" x="7199313" y="4637088"/>
          <p14:tracePt t="10579" x="7213600" y="4637088"/>
          <p14:tracePt t="10591" x="7227888" y="4637088"/>
          <p14:tracePt t="10596" x="7242175" y="4637088"/>
          <p14:tracePt t="10611" x="7250113" y="4637088"/>
          <p14:tracePt t="10619" x="7250113" y="4622800"/>
          <p14:tracePt t="10628" x="7264400" y="4622800"/>
          <p14:tracePt t="10636" x="7278688" y="4622800"/>
          <p14:tracePt t="10651" x="7292975" y="4622800"/>
          <p14:tracePt t="10660" x="7300913" y="4608513"/>
          <p14:tracePt t="10669" x="7315200" y="4608513"/>
          <p14:tracePt t="10677" x="7329488" y="4608513"/>
          <p14:tracePt t="10685" x="7343775" y="4600575"/>
          <p14:tracePt t="10693" x="7351713" y="4586288"/>
          <p14:tracePt t="10701" x="7366000" y="4586288"/>
          <p14:tracePt t="10709" x="7380288" y="4572000"/>
          <p14:tracePt t="10718" x="7394575" y="4572000"/>
          <p14:tracePt t="10726" x="7402513" y="4557713"/>
          <p14:tracePt t="10748" x="7416800" y="4549775"/>
          <p14:tracePt t="10757" x="7416800" y="4535488"/>
          <p14:tracePt t="10765" x="7431088" y="4535488"/>
          <p14:tracePt t="10774" x="7431088" y="4521200"/>
          <p14:tracePt t="10782" x="7431088" y="4506913"/>
          <p14:tracePt t="10791" x="7445375" y="4498975"/>
          <p14:tracePt t="10806" x="7445375" y="4484688"/>
          <p14:tracePt t="10813" x="7453313" y="4470400"/>
          <p14:tracePt t="10837" x="7453313" y="4456113"/>
          <p14:tracePt t="10846" x="7467600" y="4456113"/>
          <p14:tracePt t="10854" x="7467600" y="4448175"/>
          <p14:tracePt t="12545" x="7453313" y="4448175"/>
          <p14:tracePt t="12554" x="7445375" y="4448175"/>
          <p14:tracePt t="12562" x="7416800" y="4433888"/>
          <p14:tracePt t="12571" x="7402513" y="4433888"/>
          <p14:tracePt t="12579" x="7366000" y="4419600"/>
          <p14:tracePt t="12588" x="7343775" y="4405313"/>
          <p14:tracePt t="12596" x="7300913" y="4397375"/>
          <p14:tracePt t="12604" x="7278688" y="4368800"/>
          <p14:tracePt t="12612" x="7227888" y="4346575"/>
          <p14:tracePt t="12620" x="7199313" y="4318000"/>
          <p14:tracePt t="12627" x="7162800" y="4295775"/>
          <p14:tracePt t="12636" x="7126288" y="4267200"/>
          <p14:tracePt t="12643" x="7112000" y="4252913"/>
          <p14:tracePt t="12652" x="7061200" y="4202113"/>
          <p14:tracePt t="12660" x="7061200" y="4194175"/>
          <p14:tracePt t="12668" x="7038975" y="4151313"/>
          <p14:tracePt t="12676" x="7010400" y="4129088"/>
          <p14:tracePt t="12684" x="6996113" y="4092575"/>
          <p14:tracePt t="12693" x="6988175" y="4064000"/>
          <p14:tracePt t="12700" x="6973888" y="4041775"/>
          <p14:tracePt t="12709" x="6959600" y="3998913"/>
          <p14:tracePt t="12717" x="6959600" y="3976688"/>
          <p14:tracePt t="12726" x="6945313" y="3948113"/>
          <p14:tracePt t="12733" x="6945313" y="3925888"/>
          <p14:tracePt t="12742" x="6945313" y="3889375"/>
          <p14:tracePt t="12749" x="6937375" y="3860800"/>
          <p14:tracePt t="12758" x="6937375" y="3838575"/>
          <p14:tracePt t="12765" x="6937375" y="3810000"/>
          <p14:tracePt t="12774" x="6937375" y="3787775"/>
          <p14:tracePt t="12781" x="6937375" y="3744913"/>
          <p14:tracePt t="12790" x="6937375" y="3736975"/>
          <p14:tracePt t="12797" x="6937375" y="3708400"/>
          <p14:tracePt t="12807" x="6945313" y="3686175"/>
          <p14:tracePt t="12813" x="6945313" y="3671888"/>
          <p14:tracePt t="12824" x="6973888" y="3643313"/>
          <p14:tracePt t="12830" x="6988175" y="3621088"/>
          <p14:tracePt t="12840" x="6996113" y="3592513"/>
          <p14:tracePt t="12846" x="7010400" y="3584575"/>
          <p14:tracePt t="12857" x="7024688" y="3556000"/>
          <p14:tracePt t="12863" x="7046913" y="3541713"/>
          <p14:tracePt t="12873" x="7061200" y="3519488"/>
          <p14:tracePt t="12879" x="7097713" y="3505200"/>
          <p14:tracePt t="12890" x="7112000" y="3490913"/>
          <p14:tracePt t="12896" x="7140575" y="3482975"/>
          <p14:tracePt t="12906" x="7162800" y="3468688"/>
          <p14:tracePt t="12912" x="7191375" y="3454400"/>
          <p14:tracePt t="12923" x="7213600" y="3440113"/>
          <p14:tracePt t="12929" x="7242175" y="3432175"/>
          <p14:tracePt t="12940" x="7250113" y="3417888"/>
          <p14:tracePt t="12944" x="7278688" y="3403600"/>
          <p14:tracePt t="12950" x="7300913" y="3389313"/>
          <p14:tracePt t="12959" x="7329488" y="3389313"/>
          <p14:tracePt t="12967" x="7366000" y="3381375"/>
          <p14:tracePt t="12976" x="7394575" y="3367088"/>
          <p14:tracePt t="12983" x="7416800" y="3367088"/>
          <p14:tracePt t="12992" x="7453313" y="3352800"/>
          <p14:tracePt t="13000" x="7496175" y="3352800"/>
          <p14:tracePt t="13008" x="7518400" y="3338513"/>
          <p14:tracePt t="13015" x="7569200" y="3330575"/>
          <p14:tracePt t="13025" x="7597775" y="3330575"/>
          <p14:tracePt t="13031" x="7634288" y="3316288"/>
          <p14:tracePt t="13041" x="7656513" y="3316288"/>
          <p14:tracePt t="13047" x="7707313" y="3287713"/>
          <p14:tracePt t="13057" x="7750175" y="3279775"/>
          <p14:tracePt t="13063" x="7772400" y="3279775"/>
          <p14:tracePt t="13073" x="7808913" y="3265488"/>
          <p14:tracePt t="13079" x="7859713" y="3251200"/>
          <p14:tracePt t="13090" x="7902575" y="3251200"/>
          <p14:tracePt t="13096" x="7953375" y="3236913"/>
          <p14:tracePt t="13106" x="8004175" y="3236913"/>
          <p14:tracePt t="13112" x="8054975" y="3228975"/>
          <p14:tracePt t="13123" x="8113713" y="3228975"/>
          <p14:tracePt t="13129" x="8156575" y="3228975"/>
          <p14:tracePt t="13140" x="8207375" y="3214688"/>
          <p14:tracePt t="13146" x="8258175" y="3200400"/>
          <p14:tracePt t="13157" x="8294688" y="3186113"/>
          <p14:tracePt t="13163" x="8359775" y="3178175"/>
          <p14:tracePt t="13173" x="8396288" y="3163888"/>
          <p14:tracePt t="13178" x="8461375" y="3149600"/>
          <p14:tracePt t="13190" x="8520113" y="3127375"/>
          <p14:tracePt t="13195" x="8548688" y="3113088"/>
          <p14:tracePt t="13207" x="8599488" y="3084513"/>
          <p14:tracePt t="13212" x="8636000" y="3076575"/>
          <p14:tracePt t="13224" x="8664575" y="3062288"/>
          <p14:tracePt t="13226" x="8686800" y="3048000"/>
          <p14:tracePt t="13233" x="8701088" y="3033713"/>
          <p14:tracePt t="13243" x="8715375" y="3025775"/>
          <p14:tracePt t="13257" x="8723313" y="3025775"/>
          <p14:tracePt t="13490" x="8737600" y="3025775"/>
          <p14:tracePt t="13499" x="8774113" y="3011488"/>
          <p14:tracePt t="13507" x="8816975" y="2997200"/>
          <p14:tracePt t="13515" x="8853488" y="2974975"/>
          <p14:tracePt t="13524" x="8926513" y="2960688"/>
          <p14:tracePt t="13532" x="9020175" y="2932113"/>
          <p14:tracePt t="13541" x="9107488" y="2895600"/>
          <p14:tracePt t="13549" x="9194800" y="2873375"/>
          <p14:tracePt t="13558" x="9282113" y="2859088"/>
          <p14:tracePt t="13564" x="9361488" y="2844800"/>
          <p14:tracePt t="13575" x="9434513" y="2830513"/>
          <p14:tracePt t="13580" x="9499600" y="2822575"/>
          <p14:tracePt t="13591" x="9550400" y="2808288"/>
          <p14:tracePt t="13596" x="9615488" y="2794000"/>
          <p14:tracePt t="13604" x="9637713" y="2779713"/>
          <p14:tracePt t="13612" x="9666288" y="2771775"/>
          <p14:tracePt t="13621" x="9702800" y="2757488"/>
          <p14:tracePt t="13628" x="9731375" y="2743200"/>
          <p14:tracePt t="13637" x="9753600" y="2728913"/>
          <p14:tracePt t="13645" x="9782175" y="2720975"/>
          <p14:tracePt t="13653" x="9790113" y="2706688"/>
          <p14:tracePt t="13661" x="9804400" y="2692400"/>
          <p14:tracePt t="13676" x="9818688" y="2678113"/>
          <p14:tracePt t="13685" x="9832975" y="2670175"/>
          <p14:tracePt t="13695" x="9840913" y="2641600"/>
          <p14:tracePt t="13702" x="9869488" y="2627313"/>
          <p14:tracePt t="13710" x="9883775" y="2605088"/>
          <p14:tracePt t="13717" x="9906000" y="2576513"/>
          <p14:tracePt t="13726" x="9934575" y="2554288"/>
          <p14:tracePt t="13734" x="9956800" y="2540000"/>
          <p14:tracePt t="13742" x="9985375" y="2517775"/>
          <p14:tracePt t="13749" x="10007600" y="2503488"/>
          <p14:tracePt t="13758" x="10036175" y="2474913"/>
          <p14:tracePt t="13766" x="10044113" y="2466975"/>
          <p14:tracePt t="13774" x="10072688" y="2438400"/>
          <p14:tracePt t="13782" x="10086975" y="2424113"/>
          <p14:tracePt t="13793" x="10094913" y="2416175"/>
          <p14:tracePt t="13798" x="10109200" y="2401888"/>
          <p14:tracePt t="13808" x="10123488" y="2387600"/>
          <p14:tracePt t="13814" x="10137775" y="2373313"/>
          <p14:tracePt t="13825" x="10137775" y="2365375"/>
          <p14:tracePt t="13831" x="10145713" y="2351088"/>
          <p14:tracePt t="13846" x="10145713" y="2336800"/>
          <p14:tracePt t="13854" x="10160000" y="2322513"/>
          <p14:tracePt t="13862" x="10160000" y="2314575"/>
          <p14:tracePt t="13878" x="10174288" y="2300288"/>
          <p14:tracePt t="13887" x="10174288" y="2286000"/>
          <p14:tracePt t="13902" x="10174288" y="2271713"/>
          <p14:tracePt t="13911" x="10188575" y="2263775"/>
          <p14:tracePt t="13919" x="10188575" y="2249488"/>
          <p14:tracePt t="13927" x="10188575" y="2235200"/>
          <p14:tracePt t="13935" x="10188575" y="2220913"/>
          <p14:tracePt t="13944" x="10196513" y="2212975"/>
          <p14:tracePt t="13952" x="10196513" y="2198688"/>
          <p14:tracePt t="13967" x="10196513" y="2184400"/>
          <p14:tracePt t="13984" x="10196513" y="2170113"/>
          <p14:tracePt t="14000" x="10196513" y="2162175"/>
          <p14:tracePt t="14025" x="10210800" y="2162175"/>
          <p14:tracePt t="14380" x="10196513" y="2170113"/>
          <p14:tracePt t="14389" x="10174288" y="2184400"/>
          <p14:tracePt t="14397" x="10160000" y="2184400"/>
          <p14:tracePt t="14404" x="10145713" y="2198688"/>
          <p14:tracePt t="14412" x="10137775" y="2212975"/>
          <p14:tracePt t="14420" x="10123488" y="2212975"/>
          <p14:tracePt t="14428" x="10109200" y="2220913"/>
          <p14:tracePt t="14436" x="10094913" y="2220913"/>
          <p14:tracePt t="14444" x="10086975" y="2220913"/>
          <p14:tracePt t="14452" x="10072688" y="2220913"/>
          <p14:tracePt t="14460" x="10058400" y="2235200"/>
          <p14:tracePt t="14468" x="10044113" y="2235200"/>
          <p14:tracePt t="14477" x="10036175" y="2249488"/>
          <p14:tracePt t="14485" x="10021888" y="2249488"/>
          <p14:tracePt t="14493" x="9993313" y="2263775"/>
          <p14:tracePt t="14501" x="9985375" y="2263775"/>
          <p14:tracePt t="14509" x="9971088" y="2271713"/>
          <p14:tracePt t="14517" x="9934575" y="2286000"/>
          <p14:tracePt t="14526" x="9920288" y="2286000"/>
          <p14:tracePt t="14533" x="9891713" y="2300288"/>
          <p14:tracePt t="14542" x="9883775" y="2300288"/>
          <p14:tracePt t="14549" x="9855200" y="2314575"/>
          <p14:tracePt t="14558" x="9840913" y="2322513"/>
          <p14:tracePt t="14566" x="9818688" y="2322513"/>
          <p14:tracePt t="14575" x="9804400" y="2336800"/>
          <p14:tracePt t="14583" x="9790113" y="2336800"/>
          <p14:tracePt t="14591" x="9767888" y="2351088"/>
          <p14:tracePt t="14599" x="9753600" y="2351088"/>
          <p14:tracePt t="14607" x="9739313" y="2365375"/>
          <p14:tracePt t="14614" x="9717088" y="2365375"/>
          <p14:tracePt t="14623" x="9702800" y="2373313"/>
          <p14:tracePt t="14630" x="9688513" y="2387600"/>
          <p14:tracePt t="14640" x="9666288" y="2387600"/>
          <p14:tracePt t="14646" x="9652000" y="2401888"/>
          <p14:tracePt t="14656" x="9629775" y="2401888"/>
          <p14:tracePt t="14662" x="9629775" y="2416175"/>
          <p14:tracePt t="14673" x="9615488" y="2424113"/>
          <p14:tracePt t="14679" x="9586913" y="2424113"/>
          <p14:tracePt t="14690" x="9578975" y="2438400"/>
          <p14:tracePt t="14695" x="9564688" y="2452688"/>
          <p14:tracePt t="14706" x="9550400" y="2452688"/>
          <p14:tracePt t="14711" x="9528175" y="2466975"/>
          <p14:tracePt t="14723" x="9513888" y="2474913"/>
          <p14:tracePt t="14728" x="9485313" y="2474913"/>
          <p14:tracePt t="14740" x="9463088" y="2489200"/>
          <p14:tracePt t="14745" x="9448800" y="2503488"/>
          <p14:tracePt t="14757" x="9426575" y="2503488"/>
          <p14:tracePt t="14761" x="9398000" y="2517775"/>
          <p14:tracePt t="14773" x="9375775" y="2517775"/>
          <p14:tracePt t="14778" x="9347200" y="2525713"/>
          <p14:tracePt t="14790" x="9332913" y="2540000"/>
          <p14:tracePt t="14796" x="9310688" y="2554288"/>
          <p14:tracePt t="14807" x="9259888" y="2568575"/>
          <p14:tracePt t="14809" x="9245600" y="2576513"/>
          <p14:tracePt t="14817" x="9209088" y="2605088"/>
          <p14:tracePt t="14825" x="9180513" y="2619375"/>
          <p14:tracePt t="14833" x="9158288" y="2641600"/>
          <p14:tracePt t="14842" x="9121775" y="2655888"/>
          <p14:tracePt t="14849" x="9078913" y="2670175"/>
          <p14:tracePt t="14857" x="9042400" y="2678113"/>
          <p14:tracePt t="14865" x="9005888" y="2692400"/>
          <p14:tracePt t="14874" x="8969375" y="2706688"/>
          <p14:tracePt t="14880" x="8926513" y="2720975"/>
          <p14:tracePt t="14889" x="8875713" y="2743200"/>
          <p14:tracePt t="14897" x="8839200" y="2757488"/>
          <p14:tracePt t="14906" x="8788400" y="2771775"/>
          <p14:tracePt t="14913" x="8751888" y="2779713"/>
          <p14:tracePt t="14923" x="8701088" y="2794000"/>
          <p14:tracePt t="14929" x="8664575" y="2808288"/>
          <p14:tracePt t="14940" x="8613775" y="2822575"/>
          <p14:tracePt t="14945" x="8562975" y="2822575"/>
          <p14:tracePt t="14957" x="8520113" y="2830513"/>
          <p14:tracePt t="14962" x="8483600" y="2830513"/>
          <p14:tracePt t="14973" x="8461375" y="2844800"/>
          <p14:tracePt t="14978" x="8396288" y="2859088"/>
          <p14:tracePt t="14990" x="8359775" y="2873375"/>
          <p14:tracePt t="14995" x="8316913" y="2873375"/>
          <p14:tracePt t="15007" x="8280400" y="2881313"/>
          <p14:tracePt t="15012" x="8243888" y="2895600"/>
          <p14:tracePt t="15024" x="8207375" y="2909888"/>
          <p14:tracePt t="15029" x="8156575" y="2924175"/>
          <p14:tracePt t="15040" x="8113713" y="2932113"/>
          <p14:tracePt t="15045" x="8077200" y="2946400"/>
          <p14:tracePt t="15056" x="8062913" y="2960688"/>
          <p14:tracePt t="15062" x="8026400" y="2974975"/>
          <p14:tracePt t="15074" x="7989888" y="2982913"/>
          <p14:tracePt t="15076" x="7953375" y="2997200"/>
          <p14:tracePt t="15083" x="7924800" y="2997200"/>
          <p14:tracePt t="15091" x="7902575" y="2997200"/>
          <p14:tracePt t="15099" x="7874000" y="3011488"/>
          <p14:tracePt t="15108" x="7851775" y="3025775"/>
          <p14:tracePt t="15116" x="7823200" y="3025775"/>
          <p14:tracePt t="15124" x="7800975" y="3025775"/>
          <p14:tracePt t="15132" x="7758113" y="3033713"/>
          <p14:tracePt t="15140" x="7735888" y="3048000"/>
          <p14:tracePt t="15147" x="7707313" y="3062288"/>
          <p14:tracePt t="15156" x="7670800" y="3062288"/>
          <p14:tracePt t="15163" x="7648575" y="3076575"/>
          <p14:tracePt t="15173" x="7620000" y="3084513"/>
          <p14:tracePt t="15179" x="7583488" y="3084513"/>
          <p14:tracePt t="15189" x="7554913" y="3098800"/>
          <p14:tracePt t="15195" x="7532688" y="3113088"/>
          <p14:tracePt t="15207" x="7504113" y="3113088"/>
          <p14:tracePt t="15212" x="7481888" y="3127375"/>
          <p14:tracePt t="15223" x="7453313" y="3135313"/>
          <p14:tracePt t="15228" x="7445375" y="3135313"/>
          <p14:tracePt t="15240" x="7416800" y="3149600"/>
          <p14:tracePt t="15245" x="7394575" y="3163888"/>
          <p14:tracePt t="15257" x="7380288" y="3163888"/>
          <p14:tracePt t="15262" x="7351713" y="3163888"/>
          <p14:tracePt t="15273" x="7343775" y="3178175"/>
          <p14:tracePt t="15278" x="7315200" y="3178175"/>
          <p14:tracePt t="15290" x="7300913" y="3186113"/>
          <p14:tracePt t="15295" x="7292975" y="3186113"/>
          <p14:tracePt t="15307" x="7264400" y="3186113"/>
          <p14:tracePt t="15311" x="7250113" y="3200400"/>
          <p14:tracePt t="15324" x="7227888" y="3200400"/>
          <p14:tracePt t="15328" x="7213600" y="3200400"/>
          <p14:tracePt t="15340" x="7177088" y="3214688"/>
          <p14:tracePt t="15345" x="7162800" y="3214688"/>
          <p14:tracePt t="15357" x="7140575" y="3214688"/>
          <p14:tracePt t="15359" x="7112000" y="3228975"/>
          <p14:tracePt t="15366" x="7089775" y="3236913"/>
          <p14:tracePt t="15375" x="7061200" y="3236913"/>
          <p14:tracePt t="15382" x="7024688" y="3265488"/>
          <p14:tracePt t="15391" x="6988175" y="3265488"/>
          <p14:tracePt t="15399" x="6959600" y="3287713"/>
          <p14:tracePt t="15408" x="6908800" y="3302000"/>
          <p14:tracePt t="15414" x="6872288" y="3316288"/>
          <p14:tracePt t="15424" x="6835775" y="3338513"/>
          <p14:tracePt t="15431" x="6792913" y="3367088"/>
          <p14:tracePt t="15439" x="6770688" y="3381375"/>
          <p14:tracePt t="15446" x="6742113" y="3389313"/>
          <p14:tracePt t="15456" x="6705600" y="3403600"/>
          <p14:tracePt t="15462" x="6683375" y="3432175"/>
          <p14:tracePt t="15474" x="6654800" y="3440113"/>
          <p14:tracePt t="15479" x="6640513" y="3454400"/>
          <p14:tracePt t="15490" x="6632575" y="3454400"/>
          <p14:tracePt t="15495" x="6618288" y="3468688"/>
          <p14:tracePt t="15506" x="6604000" y="3482975"/>
          <p14:tracePt t="15512" x="6589713" y="3482975"/>
          <p14:tracePt t="15527" x="6581775" y="3490913"/>
          <p14:tracePt t="15535" x="6567488" y="3490913"/>
          <p14:tracePt t="15551" x="6567488" y="3505200"/>
          <p14:tracePt t="15576" x="6553200" y="3505200"/>
          <p14:tracePt t="15624" x="6553200" y="3519488"/>
          <p14:tracePt t="15649" x="6538913" y="3519488"/>
          <p14:tracePt t="15883" x="6502400" y="3556000"/>
          <p14:tracePt t="15891" x="6465888" y="3592513"/>
          <p14:tracePt t="15899" x="6437313" y="3621088"/>
          <p14:tracePt t="15907" x="6400800" y="3657600"/>
          <p14:tracePt t="15915" x="6364288" y="3694113"/>
          <p14:tracePt t="15923" x="6299200" y="3759200"/>
          <p14:tracePt t="15931" x="6262688" y="3810000"/>
          <p14:tracePt t="15940" x="6197600" y="3889375"/>
          <p14:tracePt t="15948" x="6146800" y="3948113"/>
          <p14:tracePt t="15956" x="6124575" y="3976688"/>
          <p14:tracePt t="15964" x="6096000" y="4027488"/>
          <p14:tracePt t="15972" x="6073775" y="4078288"/>
          <p14:tracePt t="15980" x="6059488" y="4100513"/>
          <p14:tracePt t="15987" x="6059488" y="4129088"/>
          <p14:tracePt t="15996" x="6059488" y="4151313"/>
          <p14:tracePt t="16003" x="6059488" y="4165600"/>
          <p14:tracePt t="16011" x="6059488" y="4179888"/>
          <p14:tracePt t="16019" x="6059488" y="4194175"/>
          <p14:tracePt t="16027" x="6073775" y="4194175"/>
          <p14:tracePt t="16035" x="6110288" y="4202113"/>
          <p14:tracePt t="16044" x="6124575" y="4202113"/>
          <p14:tracePt t="16052" x="6161088" y="4202113"/>
          <p14:tracePt t="16060" x="6175375" y="4216400"/>
          <p14:tracePt t="16068" x="6197600" y="4216400"/>
          <p14:tracePt t="16076" x="6226175" y="4230688"/>
          <p14:tracePt t="16084" x="6248400" y="4230688"/>
          <p14:tracePt t="16093" x="6284913" y="4230688"/>
          <p14:tracePt t="16100" x="6327775" y="4244975"/>
          <p14:tracePt t="16109" x="6350000" y="4244975"/>
          <p14:tracePt t="16116" x="6386513" y="4252913"/>
          <p14:tracePt t="16126" x="6429375" y="4252913"/>
          <p14:tracePt t="16133" x="6480175" y="4252913"/>
          <p14:tracePt t="16142" x="6502400" y="4267200"/>
          <p14:tracePt t="16149" x="6538913" y="4267200"/>
          <p14:tracePt t="16158" x="6581775" y="4281488"/>
          <p14:tracePt t="16166" x="6618288" y="4281488"/>
          <p14:tracePt t="16175" x="6632575" y="4295775"/>
          <p14:tracePt t="16181" x="6654800" y="4303713"/>
          <p14:tracePt t="16190" x="6683375" y="4318000"/>
          <p14:tracePt t="16197" x="6705600" y="4332288"/>
          <p14:tracePt t="16207" x="6719888" y="4332288"/>
          <p14:tracePt t="16213" x="6742113" y="4354513"/>
          <p14:tracePt t="16223" x="6770688" y="4368800"/>
          <p14:tracePt t="16229" x="6784975" y="4383088"/>
          <p14:tracePt t="16240" x="6807200" y="4397375"/>
          <p14:tracePt t="16246" x="6821488" y="4405313"/>
          <p14:tracePt t="16256" x="6835775" y="4419600"/>
          <p14:tracePt t="16261" x="6858000" y="4448175"/>
          <p14:tracePt t="16273" x="6858000" y="4456113"/>
          <p14:tracePt t="16278" x="6872288" y="4484688"/>
          <p14:tracePt t="16290" x="6872288" y="4498975"/>
          <p14:tracePt t="16295" x="6886575" y="4506913"/>
          <p14:tracePt t="16307" x="6886575" y="4521200"/>
          <p14:tracePt t="16312" x="6886575" y="4535488"/>
          <p14:tracePt t="16326" x="6886575" y="4549775"/>
          <p14:tracePt t="16334" x="6886575" y="4557713"/>
          <p14:tracePt t="16358" x="6886575" y="4572000"/>
          <p14:tracePt t="16383" x="6886575" y="4586288"/>
          <p14:tracePt t="16399" x="6886575" y="4600575"/>
          <p14:tracePt t="16408" x="6872288" y="4600575"/>
          <p14:tracePt t="16415" x="6858000" y="4600575"/>
          <p14:tracePt t="16424" x="6843713" y="4608513"/>
          <p14:tracePt t="16432" x="6821488" y="4622800"/>
          <p14:tracePt t="16440" x="6807200" y="4622800"/>
          <p14:tracePt t="16448" x="6784975" y="4622800"/>
          <p14:tracePt t="16457" x="6770688" y="4637088"/>
          <p14:tracePt t="16464" x="6756400" y="4637088"/>
          <p14:tracePt t="16479" x="6742113" y="4637088"/>
          <p14:tracePt t="16488" x="6734175" y="4637088"/>
          <p14:tracePt t="16520" x="6719888" y="4637088"/>
          <p14:tracePt t="16544" x="6705600" y="4637088"/>
          <p14:tracePt t="16560" x="6691313" y="4637088"/>
          <p14:tracePt t="16577" x="6691313" y="4622800"/>
          <p14:tracePt t="16585" x="6683375" y="4622800"/>
          <p14:tracePt t="16593" x="6683375" y="4608513"/>
          <p14:tracePt t="16601" x="6669088" y="4608513"/>
          <p14:tracePt t="16617" x="6654800" y="4608513"/>
          <p14:tracePt t="16625" x="6654800" y="4600575"/>
          <p14:tracePt t="16641" x="6640513" y="4600575"/>
          <p14:tracePt t="16657" x="6640513" y="4586288"/>
          <p14:tracePt t="16665" x="6632575" y="4586288"/>
          <p14:tracePt t="16674" x="6632575" y="4572000"/>
          <p14:tracePt t="16690" x="6618288" y="4557713"/>
          <p14:tracePt t="16714" x="6604000" y="4549775"/>
          <p14:tracePt t="16730" x="6604000" y="4535488"/>
          <p14:tracePt t="16739" x="6589713" y="4535488"/>
          <p14:tracePt t="16754" x="6581775" y="4521200"/>
          <p14:tracePt t="16778" x="6581775" y="4506913"/>
          <p14:tracePt t="16787" x="6567488" y="4506913"/>
          <p14:tracePt t="16802" x="6553200" y="4498975"/>
          <p14:tracePt t="16811" x="6553200" y="4484688"/>
          <p14:tracePt t="16819" x="6538913" y="4484688"/>
          <p14:tracePt t="16828" x="6538913" y="4470400"/>
          <p14:tracePt t="16835" x="6530975" y="4456113"/>
          <p14:tracePt t="16844" x="6530975" y="4448175"/>
          <p14:tracePt t="16851" x="6502400" y="4433888"/>
          <p14:tracePt t="16861" x="6502400" y="4419600"/>
          <p14:tracePt t="16868" x="6488113" y="4405313"/>
          <p14:tracePt t="16877" x="6480175" y="4397375"/>
          <p14:tracePt t="16891" x="6451600" y="4368800"/>
          <p14:tracePt t="16899" x="6451600" y="4354513"/>
          <p14:tracePt t="16908" x="6437313" y="4346575"/>
          <p14:tracePt t="16916" x="6429375" y="4332288"/>
          <p14:tracePt t="16925" x="6415088" y="4303713"/>
          <p14:tracePt t="16933" x="6400800" y="4281488"/>
          <p14:tracePt t="16941" x="6386513" y="4252913"/>
          <p14:tracePt t="16949" x="6364288" y="4230688"/>
          <p14:tracePt t="16958" x="6335713" y="4194175"/>
          <p14:tracePt t="16966" x="6327775" y="4179888"/>
          <p14:tracePt t="16974" x="6299200" y="4151313"/>
          <p14:tracePt t="16982" x="6276975" y="4129088"/>
          <p14:tracePt t="16990" x="6248400" y="4100513"/>
          <p14:tracePt t="16998" x="6234113" y="4078288"/>
          <p14:tracePt t="17007" x="6226175" y="4064000"/>
          <p14:tracePt t="17014" x="6211888" y="4049713"/>
          <p14:tracePt t="17022" x="6197600" y="4049713"/>
          <p14:tracePt t="17030" x="6183313" y="4041775"/>
          <p14:tracePt t="17053" x="6175375" y="4027488"/>
          <p14:tracePt t="17348" x="6161088" y="4027488"/>
          <p14:tracePt t="17357" x="6132513" y="4027488"/>
          <p14:tracePt t="17364" x="6110288" y="4027488"/>
          <p14:tracePt t="17373" x="6081713" y="4027488"/>
          <p14:tracePt t="17381" x="6059488" y="4013200"/>
          <p14:tracePt t="17390" x="6022975" y="3998913"/>
          <p14:tracePt t="17397" x="5980113" y="3990975"/>
          <p14:tracePt t="17406" x="5957888" y="3976688"/>
          <p14:tracePt t="17413" x="5892800" y="3948113"/>
          <p14:tracePt t="17421" x="5878513" y="3948113"/>
          <p14:tracePt t="17429" x="5842000" y="3940175"/>
          <p14:tracePt t="17437" x="5805488" y="3925888"/>
          <p14:tracePt t="17445" x="5776913" y="3897313"/>
          <p14:tracePt t="17453" x="5740400" y="3897313"/>
          <p14:tracePt t="17461" x="5726113" y="3875088"/>
          <p14:tracePt t="17469" x="5703888" y="3875088"/>
          <p14:tracePt t="17477" x="5675313" y="3860800"/>
          <p14:tracePt t="17485" x="5667375" y="3846513"/>
          <p14:tracePt t="17494" x="5638800" y="3838575"/>
          <p14:tracePt t="17502" x="5624513" y="3824288"/>
          <p14:tracePt t="17510" x="5616575" y="3824288"/>
          <p14:tracePt t="17517" x="5602288" y="3810000"/>
          <p14:tracePt t="17526" x="5588000" y="3795713"/>
          <p14:tracePt t="17534" x="5588000" y="3787775"/>
          <p14:tracePt t="17542" x="5573713" y="3787775"/>
          <p14:tracePt t="17550" x="5565775" y="3773488"/>
          <p14:tracePt t="17574" x="5551488" y="3759200"/>
          <p14:tracePt t="17598" x="5551488" y="3744913"/>
          <p14:tracePt t="17607" x="5537200" y="3744913"/>
          <p14:tracePt t="17623" x="5537200" y="3736975"/>
          <p14:tracePt t="17881" x="5551488" y="3736975"/>
          <p14:tracePt t="17898" x="5551488" y="3744913"/>
          <p14:tracePt t="17913" x="5565775" y="3744913"/>
          <p14:tracePt t="17929" x="5573713" y="3744913"/>
          <p14:tracePt t="17939" x="5588000" y="3759200"/>
          <p14:tracePt t="17953" x="5602288" y="3759200"/>
          <p14:tracePt t="17962" x="5616575" y="3773488"/>
          <p14:tracePt t="17978" x="5624513" y="3773488"/>
          <p14:tracePt t="18010" x="5638800" y="3773488"/>
          <p14:tracePt t="18520" x="5638800" y="3759200"/>
          <p14:tracePt t="18527" x="5624513" y="3759200"/>
          <p14:tracePt t="18535" x="5624513" y="3744913"/>
          <p14:tracePt t="18551" x="5616575" y="3736975"/>
          <p14:tracePt t="18567" x="5602288" y="3722688"/>
          <p14:tracePt t="18584" x="5588000" y="3708400"/>
          <p14:tracePt t="18592" x="5573713" y="3708400"/>
          <p14:tracePt t="18607" x="5565775" y="3694113"/>
          <p14:tracePt t="18624" x="5551488" y="3694113"/>
          <p14:tracePt t="18632" x="5551488" y="3686175"/>
          <p14:tracePt t="18641" x="5537200" y="3686175"/>
          <p14:tracePt t="18665" x="5522913" y="3686175"/>
          <p14:tracePt t="18681" x="5514975" y="3671888"/>
          <p14:tracePt t="18696" x="5500688" y="3671888"/>
          <p14:tracePt t="18721" x="5486400" y="3671888"/>
          <p14:tracePt t="18746" x="5472113" y="3671888"/>
          <p14:tracePt t="18754" x="5472113" y="3657600"/>
          <p14:tracePt t="18761" x="5464175" y="3657600"/>
          <p14:tracePt t="18809" x="5449888" y="3657600"/>
          <p14:tracePt t="18843" x="5435600" y="3657600"/>
          <p14:tracePt t="18867" x="5421313" y="3657600"/>
          <p14:tracePt t="18891" x="5413375" y="3657600"/>
          <p14:tracePt t="18915" x="5399088" y="3657600"/>
          <p14:tracePt t="18939" x="5384800" y="3657600"/>
          <p14:tracePt t="18956" x="5370513" y="3657600"/>
          <p14:tracePt t="19004" x="5362575" y="3671888"/>
          <p14:tracePt t="19028" x="5362575" y="3686175"/>
          <p14:tracePt t="19036" x="5348288" y="3686175"/>
          <p14:tracePt t="19046" x="5348288" y="3694113"/>
          <p14:tracePt t="19052" x="5334000" y="3694113"/>
          <p14:tracePt t="19061" x="5334000" y="3708400"/>
          <p14:tracePt t="19069" x="5334000" y="3722688"/>
          <p14:tracePt t="19077" x="5319713" y="3722688"/>
          <p14:tracePt t="19085" x="5319713" y="3736975"/>
          <p14:tracePt t="19100" x="5319713" y="3744913"/>
          <p14:tracePt t="19109" x="5311775" y="3759200"/>
          <p14:tracePt t="19117" x="5311775" y="3773488"/>
          <p14:tracePt t="19126" x="5311775" y="3787775"/>
          <p14:tracePt t="19134" x="5311775" y="3795713"/>
          <p14:tracePt t="19143" x="5311775" y="3824288"/>
          <p14:tracePt t="19149" x="5311775" y="3838575"/>
          <p14:tracePt t="19159" x="5311775" y="3846513"/>
          <p14:tracePt t="19166" x="5311775" y="3875088"/>
          <p14:tracePt t="19175" x="5297488" y="3889375"/>
          <p14:tracePt t="19182" x="5297488" y="3897313"/>
          <p14:tracePt t="19191" x="5297488" y="3911600"/>
          <p14:tracePt t="19199" x="5297488" y="3925888"/>
          <p14:tracePt t="19207" x="5297488" y="3948113"/>
          <p14:tracePt t="19215" x="5297488" y="3962400"/>
          <p14:tracePt t="19223" x="5297488" y="3976688"/>
          <p14:tracePt t="19231" x="5297488" y="3990975"/>
          <p14:tracePt t="19240" x="5297488" y="4013200"/>
          <p14:tracePt t="19247" x="5297488" y="4027488"/>
          <p14:tracePt t="19255" x="5297488" y="4049713"/>
          <p14:tracePt t="19263" x="5297488" y="4092575"/>
          <p14:tracePt t="19271" x="5297488" y="4114800"/>
          <p14:tracePt t="19278" x="5297488" y="4143375"/>
          <p14:tracePt t="19286" x="5311775" y="4179888"/>
          <p14:tracePt t="19295" x="5311775" y="4202113"/>
          <p14:tracePt t="19302" x="5311775" y="4230688"/>
          <p14:tracePt t="19310" x="5319713" y="4267200"/>
          <p14:tracePt t="19319" x="5319713" y="4295775"/>
          <p14:tracePt t="19327" x="5319713" y="4318000"/>
          <p14:tracePt t="19335" x="5334000" y="4354513"/>
          <p14:tracePt t="19343" x="5334000" y="4383088"/>
          <p14:tracePt t="19351" x="5348288" y="4405313"/>
          <p14:tracePt t="19359" x="5348288" y="4419600"/>
          <p14:tracePt t="19367" x="5348288" y="4448175"/>
          <p14:tracePt t="19376" x="5362575" y="4470400"/>
          <p14:tracePt t="19384" x="5362575" y="4484688"/>
          <p14:tracePt t="19393" x="5362575" y="4498975"/>
          <p14:tracePt t="19400" x="5362575" y="4506913"/>
          <p14:tracePt t="19409" x="5370513" y="4521200"/>
          <p14:tracePt t="19424" x="5370513" y="4535488"/>
          <p14:tracePt t="19432" x="5384800" y="4549775"/>
          <p14:tracePt t="19441" x="5384800" y="4557713"/>
          <p14:tracePt t="19457" x="5399088" y="4572000"/>
          <p14:tracePt t="19465" x="5413375" y="4586288"/>
          <p14:tracePt t="19473" x="5421313" y="4600575"/>
          <p14:tracePt t="19481" x="5435600" y="4608513"/>
          <p14:tracePt t="19490" x="5449888" y="4622800"/>
          <p14:tracePt t="19497" x="5464175" y="4622800"/>
          <p14:tracePt t="19506" x="5464175" y="4637088"/>
          <p14:tracePt t="19513" x="5472113" y="4637088"/>
          <p14:tracePt t="19521" x="5472113" y="4651375"/>
          <p14:tracePt t="19529" x="5486400" y="4651375"/>
          <p14:tracePt t="19537" x="5486400" y="4659313"/>
          <p14:tracePt t="19553" x="5500688" y="4673600"/>
          <p14:tracePt t="19569" x="5514975" y="4687888"/>
          <p14:tracePt t="19585" x="5522913" y="4702175"/>
          <p14:tracePt t="19594" x="5537200" y="4702175"/>
          <p14:tracePt t="19602" x="5537200" y="4710113"/>
          <p14:tracePt t="19610" x="5551488" y="4710113"/>
          <p14:tracePt t="19618" x="5551488" y="4724400"/>
          <p14:tracePt t="19626" x="5565775" y="4724400"/>
          <p14:tracePt t="19634" x="5573713" y="4738688"/>
          <p14:tracePt t="19650" x="5588000" y="4752975"/>
          <p14:tracePt t="19659" x="5602288" y="4752975"/>
          <p14:tracePt t="19666" x="5602288" y="4760913"/>
          <p14:tracePt t="19674" x="5616575" y="4775200"/>
          <p14:tracePt t="19682" x="5624513" y="4775200"/>
          <p14:tracePt t="19691" x="5624513" y="4789488"/>
          <p14:tracePt t="19698" x="5638800" y="4789488"/>
          <p14:tracePt t="19707" x="5638800" y="4803775"/>
          <p14:tracePt t="19715" x="5653088" y="4803775"/>
          <p14:tracePt t="19723" x="5653088" y="4811713"/>
          <p14:tracePt t="19731" x="5667375" y="4811713"/>
          <p14:tracePt t="19740" x="5667375" y="4826000"/>
          <p14:tracePt t="19747" x="5675313" y="4826000"/>
          <p14:tracePt t="19756" x="5689600" y="4840288"/>
          <p14:tracePt t="19771" x="5703888" y="4854575"/>
          <p14:tracePt t="19779" x="5718175" y="4862513"/>
          <p14:tracePt t="19787" x="5726113" y="4862513"/>
          <p14:tracePt t="19795" x="5740400" y="4876800"/>
          <p14:tracePt t="19803" x="5754688" y="4876800"/>
          <p14:tracePt t="19812" x="5768975" y="4891088"/>
          <p14:tracePt t="19820" x="5776913" y="4891088"/>
          <p14:tracePt t="19828" x="5791200" y="4905375"/>
          <p14:tracePt t="19837" x="5805488" y="4905375"/>
          <p14:tracePt t="19846" x="5819775" y="4913313"/>
          <p14:tracePt t="19852" x="5827713" y="4913313"/>
          <p14:tracePt t="19860" x="5856288" y="4927600"/>
          <p14:tracePt t="19869" x="5870575" y="4927600"/>
          <p14:tracePt t="19877" x="5878513" y="4927600"/>
          <p14:tracePt t="19885" x="5892800" y="4927600"/>
          <p14:tracePt t="19893" x="5892800" y="4941888"/>
          <p14:tracePt t="19901" x="5907088" y="4941888"/>
          <p14:tracePt t="19909" x="5921375" y="4941888"/>
          <p14:tracePt t="19917" x="5929313" y="4956175"/>
          <p14:tracePt t="19940" x="5943600" y="4956175"/>
          <p14:tracePt t="19972" x="5957888" y="4956175"/>
          <p14:tracePt t="20594" x="5972175" y="4941888"/>
          <p14:tracePt t="20603" x="5980113" y="4927600"/>
          <p14:tracePt t="20611" x="5994400" y="4913313"/>
          <p14:tracePt t="20620" x="6022975" y="4905375"/>
          <p14:tracePt t="20628" x="6030913" y="4905375"/>
          <p14:tracePt t="20635" x="6045200" y="4891088"/>
          <p14:tracePt t="20643" x="6059488" y="4891088"/>
          <p14:tracePt t="20652" x="6073775" y="4891088"/>
          <p14:tracePt t="20660" x="6081713" y="4891088"/>
          <p14:tracePt t="20668" x="6096000" y="4891088"/>
          <p14:tracePt t="20676" x="6124575" y="4876800"/>
          <p14:tracePt t="20684" x="6132513" y="4876800"/>
          <p14:tracePt t="20692" x="6146800" y="4876800"/>
          <p14:tracePt t="20700" x="6175375" y="4876800"/>
          <p14:tracePt t="20709" x="6197600" y="4876800"/>
          <p14:tracePt t="20716" x="6226175" y="4862513"/>
          <p14:tracePt t="20725" x="6234113" y="4862513"/>
          <p14:tracePt t="20733" x="6262688" y="4862513"/>
          <p14:tracePt t="20742" x="6276975" y="4862513"/>
          <p14:tracePt t="20748" x="6284913" y="4862513"/>
          <p14:tracePt t="20758" x="6299200" y="4862513"/>
          <p14:tracePt t="20765" x="6327775" y="4862513"/>
          <p14:tracePt t="20774" x="6335713" y="4862513"/>
          <p14:tracePt t="20780" x="6350000" y="4862513"/>
          <p14:tracePt t="20789" x="6378575" y="4854575"/>
          <p14:tracePt t="20796" x="6400800" y="4854575"/>
          <p14:tracePt t="20806" x="6415088" y="4840288"/>
          <p14:tracePt t="20813" x="6451600" y="4826000"/>
          <p14:tracePt t="20823" x="6488113" y="4826000"/>
          <p14:tracePt t="20829" x="6502400" y="4811713"/>
          <p14:tracePt t="20840" x="6530975" y="4803775"/>
          <p14:tracePt t="20846" x="6567488" y="4803775"/>
          <p14:tracePt t="20856" x="6589713" y="4789488"/>
          <p14:tracePt t="20863" x="6618288" y="4775200"/>
          <p14:tracePt t="20874" x="6640513" y="4775200"/>
          <p14:tracePt t="20879" x="6683375" y="4760913"/>
          <p14:tracePt t="20890" x="6705600" y="4760913"/>
          <p14:tracePt t="20896" x="6734175" y="4752975"/>
          <p14:tracePt t="20907" x="6756400" y="4752975"/>
          <p14:tracePt t="20912" x="6784975" y="4738688"/>
          <p14:tracePt t="20924" x="6807200" y="4738688"/>
          <p14:tracePt t="20929" x="6843713" y="4710113"/>
          <p14:tracePt t="20941" x="6872288" y="4710113"/>
          <p14:tracePt t="20944" x="6894513" y="4687888"/>
          <p14:tracePt t="20951" x="6923088" y="4673600"/>
          <p14:tracePt t="20960" x="6937375" y="4673600"/>
          <p14:tracePt t="21168" x="6937375" y="4659313"/>
          <p14:tracePt t="21176" x="6937375" y="4651375"/>
          <p14:tracePt t="21185" x="6959600" y="4622800"/>
          <p14:tracePt t="21194" x="6996113" y="4600575"/>
          <p14:tracePt t="21202" x="7010400" y="4572000"/>
          <p14:tracePt t="21211" x="7038975" y="4549775"/>
          <p14:tracePt t="21217" x="7089775" y="4484688"/>
          <p14:tracePt t="21230" x="7126288" y="4433888"/>
          <p14:tracePt t="21237" x="7177088" y="4383088"/>
          <p14:tracePt t="21242" x="7213600" y="4303713"/>
          <p14:tracePt t="21250" x="7292975" y="4202113"/>
          <p14:tracePt t="21259" x="7343775" y="4114800"/>
          <p14:tracePt t="21266" x="7394575" y="4027488"/>
          <p14:tracePt t="21275" x="7453313" y="3925888"/>
          <p14:tracePt t="21281" x="7496175" y="3875088"/>
          <p14:tracePt t="21293" x="7546975" y="3773488"/>
          <p14:tracePt t="21297" x="7605713" y="3671888"/>
          <p14:tracePt t="21309" x="7670800" y="3584575"/>
          <p14:tracePt t="21313" x="7721600" y="3490913"/>
          <p14:tracePt t="21325" x="7758113" y="3432175"/>
          <p14:tracePt t="21330" x="7786688" y="3389313"/>
          <p14:tracePt t="21340" x="7808913" y="3352800"/>
          <p14:tracePt t="21346" x="7823200" y="3302000"/>
          <p14:tracePt t="21357" x="7851775" y="3265488"/>
          <p14:tracePt t="21362" x="7859713" y="3236913"/>
          <p14:tracePt t="21374" x="7859713" y="3214688"/>
          <p14:tracePt t="21379" x="7874000" y="3186113"/>
          <p14:tracePt t="21390" x="7888288" y="3178175"/>
          <p14:tracePt t="21395" x="7888288" y="3149600"/>
          <p14:tracePt t="21407" x="7902575" y="3135313"/>
          <p14:tracePt t="21413" x="7910513" y="3127375"/>
          <p14:tracePt t="21424" x="7924800" y="3113088"/>
          <p14:tracePt t="21430" x="7939088" y="3113088"/>
          <p14:tracePt t="21440" x="7939088" y="3098800"/>
          <p14:tracePt t="21446" x="7953375" y="3098800"/>
          <p14:tracePt t="21460" x="7961313" y="3084513"/>
          <p14:tracePt t="21483" x="7975600" y="3084513"/>
          <p14:tracePt t="21971" x="7953375" y="3084513"/>
          <p14:tracePt t="21980" x="7910513" y="3098800"/>
          <p14:tracePt t="21989" x="7874000" y="3113088"/>
          <p14:tracePt t="21997" x="7837488" y="3135313"/>
          <p14:tracePt t="22006" x="7750175" y="3178175"/>
          <p14:tracePt t="22013" x="7634288" y="3228975"/>
          <p14:tracePt t="22021" x="7518400" y="3287713"/>
          <p14:tracePt t="22030" x="7394575" y="3338513"/>
          <p14:tracePt t="22038" x="7329488" y="3367088"/>
          <p14:tracePt t="22046" x="7227888" y="3403600"/>
          <p14:tracePt t="22054" x="7140575" y="3440113"/>
          <p14:tracePt t="22062" x="7038975" y="3468688"/>
          <p14:tracePt t="22070" x="6973888" y="3490913"/>
          <p14:tracePt t="22078" x="6937375" y="3490913"/>
          <p14:tracePt t="22086" x="6872288" y="3505200"/>
          <p14:tracePt t="22094" x="6835775" y="3519488"/>
          <p14:tracePt t="22102" x="6770688" y="3519488"/>
          <p14:tracePt t="22110" x="6734175" y="3519488"/>
          <p14:tracePt t="22118" x="6691313" y="3519488"/>
          <p14:tracePt t="22126" x="6654800" y="3519488"/>
          <p14:tracePt t="22134" x="6632575" y="3519488"/>
          <p14:tracePt t="22143" x="6604000" y="3505200"/>
          <p14:tracePt t="22151" x="6581775" y="3482975"/>
          <p14:tracePt t="22159" x="6553200" y="3468688"/>
          <p14:tracePt t="22167" x="6538913" y="3440113"/>
          <p14:tracePt t="22175" x="6516688" y="3432175"/>
          <p14:tracePt t="22183" x="6502400" y="3403600"/>
          <p14:tracePt t="22192" x="6488113" y="3389313"/>
          <p14:tracePt t="22199" x="6480175" y="3381375"/>
          <p14:tracePt t="22209" x="6465888" y="3367088"/>
          <p14:tracePt t="22214" x="6451600" y="3338513"/>
          <p14:tracePt t="22225" x="6437313" y="3330575"/>
          <p14:tracePt t="22231" x="6429375" y="3287713"/>
          <p14:tracePt t="22241" x="6415088" y="3279775"/>
          <p14:tracePt t="22247" x="6400800" y="3265488"/>
          <p14:tracePt t="22256" x="6364288" y="3228975"/>
          <p14:tracePt t="22263" x="6350000" y="3200400"/>
          <p14:tracePt t="22273" x="6327775" y="3178175"/>
          <p14:tracePt t="22279" x="6284913" y="3149600"/>
          <p14:tracePt t="22290" x="6262688" y="3127375"/>
          <p14:tracePt t="22296" x="6226175" y="3098800"/>
          <p14:tracePt t="22306" x="6175375" y="3076575"/>
          <p14:tracePt t="22312" x="6124575" y="3048000"/>
          <p14:tracePt t="22324" x="6073775" y="3033713"/>
          <p14:tracePt t="22329" x="6022975" y="3011488"/>
          <p14:tracePt t="22341" x="5972175" y="2997200"/>
          <p14:tracePt t="22346" x="5921375" y="2982913"/>
          <p14:tracePt t="22357" x="5878513" y="2974975"/>
          <p14:tracePt t="22363" x="5827713" y="2960688"/>
          <p14:tracePt t="22374" x="5776913" y="2946400"/>
          <p14:tracePt t="22379" x="5754688" y="2946400"/>
          <p14:tracePt t="22391" x="5703888" y="2932113"/>
          <p14:tracePt t="22396" x="5667375" y="2932113"/>
          <p14:tracePt t="22407" x="5638800" y="2932113"/>
          <p14:tracePt t="22412" x="5602288" y="2932113"/>
          <p14:tracePt t="22424" x="5565775" y="2932113"/>
          <p14:tracePt t="22428" x="5522913" y="2932113"/>
          <p14:tracePt t="22441" x="5500688" y="2932113"/>
          <p14:tracePt t="22443" x="5464175" y="2932113"/>
          <p14:tracePt t="22450" x="5435600" y="2932113"/>
          <p14:tracePt t="22458" x="5413375" y="2932113"/>
          <p14:tracePt t="22466" x="5384800" y="2932113"/>
          <p14:tracePt t="22475" x="5362575" y="2932113"/>
          <p14:tracePt t="22482" x="5311775" y="2960688"/>
          <p14:tracePt t="22491" x="5283200" y="2974975"/>
          <p14:tracePt t="22497" x="5246688" y="2997200"/>
          <p14:tracePt t="22507" x="5218113" y="3011488"/>
          <p14:tracePt t="22514" x="5195888" y="3033713"/>
          <p14:tracePt t="22523" x="5159375" y="3062288"/>
          <p14:tracePt t="22529" x="5130800" y="3084513"/>
          <p14:tracePt t="22540" x="5108575" y="3113088"/>
          <p14:tracePt t="22546" x="5094288" y="3135313"/>
          <p14:tracePt t="22557" x="5057775" y="3178175"/>
          <p14:tracePt t="22563" x="5043488" y="3200400"/>
          <p14:tracePt t="22573" x="5006975" y="3236913"/>
          <p14:tracePt t="22579" x="5006975" y="3251200"/>
          <p14:tracePt t="22590" x="4978400" y="3287713"/>
          <p14:tracePt t="22596" x="4964113" y="3302000"/>
          <p14:tracePt t="22608" x="4956175" y="3352800"/>
          <p14:tracePt t="22613" x="4941888" y="3389313"/>
          <p14:tracePt t="22623" x="4913313" y="3417888"/>
          <p14:tracePt t="22629" x="4913313" y="3454400"/>
          <p14:tracePt t="22640" x="4905375" y="3490913"/>
          <p14:tracePt t="22646" x="4905375" y="3533775"/>
          <p14:tracePt t="22657" x="4891088" y="3570288"/>
          <p14:tracePt t="22663" x="4891088" y="3592513"/>
          <p14:tracePt t="22674" x="4891088" y="3635375"/>
          <p14:tracePt t="22679" x="4891088" y="3657600"/>
          <p14:tracePt t="22690" x="4891088" y="3694113"/>
          <p14:tracePt t="22695" x="4876800" y="3736975"/>
          <p14:tracePt t="22708" x="4876800" y="3795713"/>
          <p14:tracePt t="22710" x="4876800" y="3810000"/>
          <p14:tracePt t="22716" x="4876800" y="3860800"/>
          <p14:tracePt t="22726" x="4876800" y="3897313"/>
          <p14:tracePt t="22732" x="4876800" y="3940175"/>
          <p14:tracePt t="22741" x="4876800" y="3962400"/>
          <p14:tracePt t="22749" x="4876800" y="3998913"/>
          <p14:tracePt t="22758" x="4876800" y="4027488"/>
          <p14:tracePt t="22765" x="4876800" y="4049713"/>
          <p14:tracePt t="22774" x="4891088" y="4092575"/>
          <p14:tracePt t="22780" x="4891088" y="4114800"/>
          <p14:tracePt t="22789" x="4891088" y="4151313"/>
          <p14:tracePt t="22796" x="4905375" y="4165600"/>
          <p14:tracePt t="22807" x="4913313" y="4202113"/>
          <p14:tracePt t="22813" x="4913313" y="4230688"/>
          <p14:tracePt t="22824" x="4927600" y="4267200"/>
          <p14:tracePt t="22829" x="4941888" y="4295775"/>
          <p14:tracePt t="22840" x="4941888" y="4318000"/>
          <p14:tracePt t="22845" x="4956175" y="4354513"/>
          <p14:tracePt t="22857" x="4964113" y="4397375"/>
          <p14:tracePt t="22862" x="4978400" y="4419600"/>
          <p14:tracePt t="22873" x="5006975" y="4470400"/>
          <p14:tracePt t="22879" x="5006975" y="4484688"/>
          <p14:tracePt t="22890" x="5029200" y="4549775"/>
          <p14:tracePt t="22896" x="5043488" y="4557713"/>
          <p14:tracePt t="22907" x="5057775" y="4586288"/>
          <p14:tracePt t="22913" x="5065713" y="4622800"/>
          <p14:tracePt t="22924" x="5080000" y="4651375"/>
          <p14:tracePt t="22929" x="5108575" y="4702175"/>
          <p14:tracePt t="22940" x="5116513" y="4710113"/>
          <p14:tracePt t="22944" x="5130800" y="4760913"/>
          <p14:tracePt t="22949" x="5159375" y="4775200"/>
          <p14:tracePt t="22959" x="5167313" y="4811713"/>
          <p14:tracePt t="22966" x="5195888" y="4854575"/>
          <p14:tracePt t="22976" x="5218113" y="4876800"/>
          <p14:tracePt t="22983" x="5232400" y="4891088"/>
          <p14:tracePt t="22992" x="5260975" y="4927600"/>
          <p14:tracePt t="22999" x="5283200" y="4964113"/>
          <p14:tracePt t="23008" x="5297488" y="4978400"/>
          <p14:tracePt t="23014" x="5319713" y="5006975"/>
          <p14:tracePt t="23024" x="5348288" y="5029200"/>
          <p14:tracePt t="23030" x="5370513" y="5043488"/>
          <p14:tracePt t="23040" x="5399088" y="5065713"/>
          <p14:tracePt t="23047" x="5421313" y="5080000"/>
          <p14:tracePt t="23057" x="5449888" y="5108575"/>
          <p14:tracePt t="23063" x="5472113" y="5130800"/>
          <p14:tracePt t="23073" x="5500688" y="5145088"/>
          <p14:tracePt t="23079" x="5537200" y="5167313"/>
          <p14:tracePt t="23090" x="5551488" y="5181600"/>
          <p14:tracePt t="23096" x="5573713" y="5210175"/>
          <p14:tracePt t="23106" x="5602288" y="5218113"/>
          <p14:tracePt t="23111" x="5653088" y="5246688"/>
          <p14:tracePt t="23124" x="5667375" y="5246688"/>
          <p14:tracePt t="23129" x="5689600" y="5268913"/>
          <p14:tracePt t="23140" x="5740400" y="5297488"/>
          <p14:tracePt t="23146" x="5754688" y="5311775"/>
          <p14:tracePt t="23156" x="5805488" y="5319713"/>
          <p14:tracePt t="23162" x="5819775" y="5334000"/>
          <p14:tracePt t="23173" x="5842000" y="5348288"/>
          <p14:tracePt t="23179" x="5870575" y="5362575"/>
          <p14:tracePt t="23190" x="5921375" y="5384800"/>
          <p14:tracePt t="23196" x="5943600" y="5399088"/>
          <p14:tracePt t="23206" x="5972175" y="5399088"/>
          <p14:tracePt t="23212" x="6008688" y="5413375"/>
          <p14:tracePt t="23223" x="6030913" y="5421313"/>
          <p14:tracePt t="23228" x="6096000" y="5421313"/>
          <p14:tracePt t="23241" x="6110288" y="5435600"/>
          <p14:tracePt t="23243" x="6132513" y="5435600"/>
          <p14:tracePt t="23248" x="6175375" y="5449888"/>
          <p14:tracePt t="23259" x="6197600" y="5449888"/>
          <p14:tracePt t="23265" x="6211888" y="5449888"/>
          <p14:tracePt t="23275" x="6234113" y="5464175"/>
          <p14:tracePt t="23281" x="6262688" y="5464175"/>
          <p14:tracePt t="23291" x="6276975" y="5464175"/>
          <p14:tracePt t="23298" x="6313488" y="5472113"/>
          <p14:tracePt t="23308" x="6350000" y="5486400"/>
          <p14:tracePt t="23313" x="6378575" y="5486400"/>
          <p14:tracePt t="23324" x="6415088" y="5500688"/>
          <p14:tracePt t="23330" x="6451600" y="5500688"/>
          <p14:tracePt t="23341" x="6488113" y="5514975"/>
          <p14:tracePt t="23346" x="6502400" y="5514975"/>
          <p14:tracePt t="23357" x="6553200" y="5522913"/>
          <p14:tracePt t="23362" x="6581775" y="5522913"/>
          <p14:tracePt t="23373" x="6618288" y="5522913"/>
          <p14:tracePt t="23379" x="6654800" y="5537200"/>
          <p14:tracePt t="23390" x="6683375" y="5537200"/>
          <p14:tracePt t="23395" x="6742113" y="5551488"/>
          <p14:tracePt t="23407" x="6770688" y="5551488"/>
          <p14:tracePt t="23412" x="6784975" y="5551488"/>
          <p14:tracePt t="23423" x="6843713" y="5551488"/>
          <p14:tracePt t="23428" x="6858000" y="5551488"/>
          <p14:tracePt t="23441" x="6894513" y="5551488"/>
          <p14:tracePt t="23446" x="6923088" y="5551488"/>
          <p14:tracePt t="23458" x="6988175" y="5537200"/>
          <p14:tracePt t="23463" x="6996113" y="5537200"/>
          <p14:tracePt t="23474" x="7038975" y="5522913"/>
          <p14:tracePt t="23476" x="7075488" y="5514975"/>
          <p14:tracePt t="23482" x="7112000" y="5514975"/>
          <p14:tracePt t="23493" x="7148513" y="5500688"/>
          <p14:tracePt t="23499" x="7191375" y="5486400"/>
          <p14:tracePt t="23509" x="7242175" y="5472113"/>
          <p14:tracePt t="23515" x="7278688" y="5464175"/>
          <p14:tracePt t="23525" x="7329488" y="5449888"/>
          <p14:tracePt t="23531" x="7343775" y="5449888"/>
          <p14:tracePt t="23541" x="7380288" y="5435600"/>
          <p14:tracePt t="23548" x="7416800" y="5435600"/>
          <p14:tracePt t="23557" x="7445375" y="5421313"/>
          <p14:tracePt t="23563" x="7481888" y="5413375"/>
          <p14:tracePt t="23573" x="7504113" y="5399088"/>
          <p14:tracePt t="23579" x="7546975" y="5384800"/>
          <p14:tracePt t="23590" x="7569200" y="5370513"/>
          <p14:tracePt t="23596" x="7583488" y="5362575"/>
          <p14:tracePt t="23607" x="7648575" y="5334000"/>
          <p14:tracePt t="23612" x="7670800" y="5319713"/>
          <p14:tracePt t="23623" x="7707313" y="5297488"/>
          <p14:tracePt t="23628" x="7758113" y="5268913"/>
          <p14:tracePt t="23640" x="7800975" y="5246688"/>
          <p14:tracePt t="23646" x="7851775" y="5218113"/>
          <p14:tracePt t="23657" x="7859713" y="5210175"/>
          <p14:tracePt t="23662" x="7924800" y="5181600"/>
          <p14:tracePt t="23673" x="7953375" y="5159375"/>
          <p14:tracePt t="23679" x="7975600" y="5130800"/>
          <p14:tracePt t="23691" x="8026400" y="5094288"/>
          <p14:tracePt t="23696" x="8054975" y="5065713"/>
          <p14:tracePt t="23707" x="8091488" y="5029200"/>
          <p14:tracePt t="23713" x="8113713" y="4992688"/>
          <p14:tracePt t="23723" x="8156575" y="4964113"/>
          <p14:tracePt t="23728" x="8193088" y="4927600"/>
          <p14:tracePt t="23741" x="8243888" y="4891088"/>
          <p14:tracePt t="23742" x="8280400" y="4840288"/>
          <p14:tracePt t="23750" x="8331200" y="4803775"/>
          <p14:tracePt t="23759" x="8382000" y="4760913"/>
          <p14:tracePt t="23766" x="8418513" y="4710113"/>
          <p14:tracePt t="23776" x="8469313" y="4659313"/>
          <p14:tracePt t="23781" x="8512175" y="4608513"/>
          <p14:tracePt t="23792" x="8548688" y="4557713"/>
          <p14:tracePt t="23797" x="8599488" y="4521200"/>
          <p14:tracePt t="23808" x="8636000" y="4470400"/>
          <p14:tracePt t="23814" x="8664575" y="4419600"/>
          <p14:tracePt t="23824" x="8686800" y="4405313"/>
          <p14:tracePt t="23830" x="8715375" y="4368800"/>
          <p14:tracePt t="23841" x="8737600" y="4346575"/>
          <p14:tracePt t="23846" x="8766175" y="4318000"/>
          <p14:tracePt t="23857" x="8774113" y="4295775"/>
          <p14:tracePt t="23863" x="8802688" y="4267200"/>
          <p14:tracePt t="23873" x="8816975" y="4252913"/>
          <p14:tracePt t="23879" x="8816975" y="4244975"/>
          <p14:tracePt t="23890" x="8824913" y="4230688"/>
          <p14:tracePt t="23902" x="8839200" y="4216400"/>
          <p14:tracePt t="23926" x="8839200" y="4202113"/>
          <p14:tracePt t="24711" x="8824913" y="4202113"/>
          <p14:tracePt t="24718" x="8788400" y="4216400"/>
          <p14:tracePt t="24727" x="8766175" y="4230688"/>
          <p14:tracePt t="24735" x="8723313" y="4252913"/>
          <p14:tracePt t="24743" x="8686800" y="4252913"/>
          <p14:tracePt t="24751" x="8650288" y="4281488"/>
          <p14:tracePt t="24759" x="8613775" y="4295775"/>
          <p14:tracePt t="24767" x="8548688" y="4318000"/>
          <p14:tracePt t="24776" x="8469313" y="4346575"/>
          <p14:tracePt t="24784" x="8410575" y="4368800"/>
          <p14:tracePt t="24792" x="8280400" y="4397375"/>
          <p14:tracePt t="24800" x="8164513" y="4448175"/>
          <p14:tracePt t="24808" x="8040688" y="4484688"/>
          <p14:tracePt t="24816" x="7888288" y="4549775"/>
          <p14:tracePt t="24825" x="7721600" y="4600575"/>
          <p14:tracePt t="24832" x="7532688" y="4673600"/>
          <p14:tracePt t="24841" x="7315200" y="4752975"/>
          <p14:tracePt t="24848" x="7097713" y="4811713"/>
          <p14:tracePt t="24857" x="6886575" y="4876800"/>
          <p14:tracePt t="24864" x="6640513" y="4941888"/>
          <p14:tracePt t="24873" x="6429375" y="4992688"/>
          <p14:tracePt t="24881" x="6211888" y="5029200"/>
          <p14:tracePt t="24889" x="5980113" y="5057775"/>
          <p14:tracePt t="24897" x="5768975" y="5094288"/>
          <p14:tracePt t="24906" x="5573713" y="5108575"/>
          <p14:tracePt t="24913" x="5486400" y="5108575"/>
          <p14:tracePt t="24921" x="5319713" y="5108575"/>
          <p14:tracePt t="24929" x="5167313" y="5108575"/>
          <p14:tracePt t="24937" x="5029200" y="5108575"/>
          <p14:tracePt t="24944" x="4905375" y="5108575"/>
          <p14:tracePt t="24953" x="4789488" y="5080000"/>
          <p14:tracePt t="24961" x="4702175" y="5057775"/>
          <p14:tracePt t="24969" x="4608513" y="5029200"/>
          <p14:tracePt t="24977" x="4535488" y="5006975"/>
          <p14:tracePt t="24985" x="4448175" y="4964113"/>
          <p14:tracePt t="24993" x="4383088" y="4941888"/>
          <p14:tracePt t="25001" x="4303713" y="4913313"/>
          <p14:tracePt t="25010" x="4252913" y="4891088"/>
          <p14:tracePt t="25018" x="4230688" y="4876800"/>
          <p14:tracePt t="25026" x="4194175" y="4862513"/>
          <p14:tracePt t="25033" x="4151313" y="4854575"/>
          <p14:tracePt t="25042" x="4129088" y="4840288"/>
          <p14:tracePt t="25050" x="4114800" y="4826000"/>
          <p14:tracePt t="25059" x="4100513" y="4826000"/>
          <p14:tracePt t="25067" x="4092575" y="4826000"/>
          <p14:tracePt t="25091" x="4092575" y="4811713"/>
          <p14:tracePt t="25478" x="4078288" y="4811713"/>
          <p14:tracePt t="25486" x="4049713" y="4811713"/>
          <p14:tracePt t="25494" x="4027488" y="4811713"/>
          <p14:tracePt t="25502" x="3998913" y="4811713"/>
          <p14:tracePt t="25512" x="3962400" y="4803775"/>
          <p14:tracePt t="25519" x="3911600" y="4789488"/>
          <p14:tracePt t="25527" x="3846513" y="4789488"/>
          <p14:tracePt t="25535" x="3795713" y="4775200"/>
          <p14:tracePt t="25543" x="3744913" y="4760913"/>
          <p14:tracePt t="25550" x="3694113" y="4752975"/>
          <p14:tracePt t="25559" x="3671888" y="4738688"/>
          <p14:tracePt t="25567" x="3592513" y="4710113"/>
          <p14:tracePt t="25575" x="3556000" y="4687888"/>
          <p14:tracePt t="25583" x="3519488" y="4673600"/>
          <p14:tracePt t="25592" x="3482975" y="4651375"/>
          <p14:tracePt t="25600" x="3440113" y="4622800"/>
          <p14:tracePt t="25609" x="3432175" y="4608513"/>
          <p14:tracePt t="25615" x="3381375" y="4586288"/>
          <p14:tracePt t="25625" x="3352800" y="4572000"/>
          <p14:tracePt t="25632" x="3338513" y="4557713"/>
          <p14:tracePt t="25641" x="3316288" y="4549775"/>
          <p14:tracePt t="25648" x="3287713" y="4535488"/>
          <p14:tracePt t="25657" x="3279775" y="4535488"/>
          <p14:tracePt t="25665" x="3265488" y="4535488"/>
          <p14:tracePt t="25673" x="3251200" y="4521200"/>
          <p14:tracePt t="26128" x="3236913" y="4521200"/>
          <p14:tracePt t="26136" x="3228975" y="4506913"/>
          <p14:tracePt t="26144" x="3214688" y="4506913"/>
          <p14:tracePt t="26152" x="3186113" y="4484688"/>
          <p14:tracePt t="26161" x="3149600" y="4456113"/>
          <p14:tracePt t="26168" x="3127375" y="4433888"/>
          <p14:tracePt t="26177" x="3084513" y="4397375"/>
          <p14:tracePt t="26185" x="3048000" y="4368800"/>
          <p14:tracePt t="26193" x="2982913" y="4332288"/>
          <p14:tracePt t="26201" x="2932113" y="4303713"/>
          <p14:tracePt t="26209" x="2873375" y="4252913"/>
          <p14:tracePt t="26217" x="2808288" y="4230688"/>
          <p14:tracePt t="26225" x="2743200" y="4202113"/>
          <p14:tracePt t="26233" x="2670175" y="4165600"/>
          <p14:tracePt t="26242" x="2605088" y="4129088"/>
          <p14:tracePt t="26249" x="2525713" y="4100513"/>
          <p14:tracePt t="26258" x="2466975" y="4078288"/>
          <p14:tracePt t="26266" x="2387600" y="4041775"/>
          <p14:tracePt t="26275" x="2322513" y="3998913"/>
          <p14:tracePt t="26282" x="2249488" y="3976688"/>
          <p14:tracePt t="26291" x="2198688" y="3940175"/>
          <p14:tracePt t="26298" x="2147888" y="3911600"/>
          <p14:tracePt t="26307" x="2097088" y="3889375"/>
          <p14:tracePt t="26314" x="2060575" y="3860800"/>
          <p14:tracePt t="26323" x="2009775" y="3838575"/>
          <p14:tracePt t="26330" x="1958975" y="3824288"/>
          <p14:tracePt t="26340" x="1916113" y="3810000"/>
          <p14:tracePt t="26346" x="1908175" y="3795713"/>
          <p14:tracePt t="26357" x="1843088" y="3787775"/>
          <p14:tracePt t="26362" x="1828800" y="3773488"/>
          <p14:tracePt t="26372" x="1792288" y="3773488"/>
          <p14:tracePt t="26378" x="1763713" y="3773488"/>
          <p14:tracePt t="26390" x="1741488" y="3759200"/>
          <p14:tracePt t="26395" x="1712913" y="3759200"/>
          <p14:tracePt t="26407" x="1704975" y="3744913"/>
          <p14:tracePt t="26412" x="1690688" y="3744913"/>
          <p14:tracePt t="26423" x="1662113" y="3744913"/>
          <p14:tracePt t="26428" x="1654175" y="3744913"/>
          <p14:tracePt t="26440" x="1639888" y="3744913"/>
          <p14:tracePt t="26445" x="1625600" y="3736975"/>
          <p14:tracePt t="26457" x="1611313" y="3736975"/>
          <p14:tracePt t="26461" x="1589088" y="3722688"/>
          <p14:tracePt t="26473" x="1560513" y="3722688"/>
          <p14:tracePt t="26478" x="1552575" y="3708400"/>
          <p14:tracePt t="26490" x="1524000" y="3708400"/>
          <p14:tracePt t="26495" x="1501775" y="3708400"/>
          <p14:tracePt t="26506" x="1487488" y="3694113"/>
          <p14:tracePt t="26511" x="1473200" y="3694113"/>
          <p14:tracePt t="26524" x="1458913" y="3694113"/>
          <p14:tracePt t="26526" x="1450975" y="3686175"/>
          <p14:tracePt t="26533" x="1436688" y="3686175"/>
          <p14:tracePt t="26556" x="1422400" y="3686175"/>
          <p14:tracePt t="26564" x="1422400" y="3671888"/>
          <p14:tracePt t="26589" x="1408113" y="3671888"/>
          <p14:tracePt t="26637" x="1400175" y="3671888"/>
          <p14:tracePt t="26678" x="1385888" y="3671888"/>
          <p14:tracePt t="26685" x="1385888" y="3657600"/>
          <p14:tracePt t="26726" x="1385888" y="3643313"/>
          <p14:tracePt t="26766" x="1385888" y="3635375"/>
          <p14:tracePt t="26790" x="1385888" y="3621088"/>
          <p14:tracePt t="26799" x="1385888" y="3606800"/>
          <p14:tracePt t="26822" x="1385888" y="3592513"/>
          <p14:tracePt t="26831" x="1385888" y="3584575"/>
          <p14:tracePt t="26846" x="1385888" y="3570288"/>
          <p14:tracePt t="26856" x="1385888" y="3556000"/>
          <p14:tracePt t="26863" x="1385888" y="3541713"/>
          <p14:tracePt t="26879" x="1385888" y="3533775"/>
          <p14:tracePt t="26895" x="1385888" y="3519488"/>
          <p14:tracePt t="26911" x="1385888" y="3505200"/>
          <p14:tracePt t="26927" x="1385888" y="3490913"/>
          <p14:tracePt t="26952" x="1385888" y="3482975"/>
          <p14:tracePt t="26968" x="1385888" y="3468688"/>
          <p14:tracePt t="27001" x="1400175" y="3454400"/>
          <p14:tracePt t="27016" x="1400175" y="3440113"/>
          <p14:tracePt t="27025" x="1400175" y="3432175"/>
          <p14:tracePt t="27032" x="1408113" y="3432175"/>
          <p14:tracePt t="27041" x="1408113" y="3417888"/>
          <p14:tracePt t="27049" x="1422400" y="3403600"/>
          <p14:tracePt t="27057" x="1422400" y="3389313"/>
          <p14:tracePt t="27065" x="1436688" y="3381375"/>
          <p14:tracePt t="27073" x="1436688" y="3367088"/>
          <p14:tracePt t="27081" x="1450975" y="3367088"/>
          <p14:tracePt t="27090" x="1450975" y="3352800"/>
          <p14:tracePt t="27097" x="1458913" y="3338513"/>
          <p14:tracePt t="27106" x="1458913" y="3330575"/>
          <p14:tracePt t="27113" x="1473200" y="3330575"/>
          <p14:tracePt t="27129" x="1487488" y="3316288"/>
          <p14:tracePt t="27139" x="1487488" y="3302000"/>
          <p14:tracePt t="27154" x="1501775" y="3302000"/>
          <p14:tracePt t="27162" x="1501775" y="3287713"/>
          <p14:tracePt t="27170" x="1509713" y="3279775"/>
          <p14:tracePt t="27186" x="1509713" y="3265488"/>
          <p14:tracePt t="27194" x="1524000" y="3251200"/>
          <p14:tracePt t="27202" x="1538288" y="3251200"/>
          <p14:tracePt t="27211" x="1538288" y="3236913"/>
          <p14:tracePt t="27218" x="1552575" y="3236913"/>
          <p14:tracePt t="27227" x="1552575" y="3228975"/>
          <p14:tracePt t="27234" x="1560513" y="3214688"/>
          <p14:tracePt t="27251" x="1574800" y="3214688"/>
          <p14:tracePt t="27259" x="1574800" y="3200400"/>
          <p14:tracePt t="27267" x="1589088" y="3200400"/>
          <p14:tracePt t="27275" x="1589088" y="3186113"/>
          <p14:tracePt t="27283" x="1603375" y="3186113"/>
          <p14:tracePt t="27291" x="1611313" y="3186113"/>
          <p14:tracePt t="27299" x="1611313" y="3178175"/>
          <p14:tracePt t="27307" x="1625600" y="3178175"/>
          <p14:tracePt t="27315" x="1639888" y="3163888"/>
          <p14:tracePt t="27332" x="1654175" y="3163888"/>
          <p14:tracePt t="27340" x="1662113" y="3149600"/>
          <p14:tracePt t="27356" x="1676400" y="3149600"/>
          <p14:tracePt t="27364" x="1690688" y="3135313"/>
          <p14:tracePt t="27373" x="1704975" y="3135313"/>
          <p14:tracePt t="27389" x="1712913" y="3135313"/>
          <p14:tracePt t="27396" x="1727200" y="3127375"/>
          <p14:tracePt t="27406" x="1741488" y="3127375"/>
          <p14:tracePt t="27420" x="1755775" y="3127375"/>
          <p14:tracePt t="27428" x="1763713" y="3127375"/>
          <p14:tracePt t="27437" x="1778000" y="3127375"/>
          <p14:tracePt t="27452" x="1792288" y="3127375"/>
          <p14:tracePt t="27461" x="1806575" y="3127375"/>
          <p14:tracePt t="27469" x="1814513" y="3127375"/>
          <p14:tracePt t="27485" x="1828800" y="3127375"/>
          <p14:tracePt t="27493" x="1843088" y="3127375"/>
          <p14:tracePt t="27501" x="1857375" y="3127375"/>
          <p14:tracePt t="27510" x="1865313" y="3127375"/>
          <p14:tracePt t="27525" x="1879600" y="3127375"/>
          <p14:tracePt t="27533" x="1893888" y="3113088"/>
          <p14:tracePt t="27542" x="1908175" y="3113088"/>
          <p14:tracePt t="27557" x="1916113" y="3113088"/>
          <p14:tracePt t="27573" x="1930400" y="3113088"/>
          <p14:tracePt t="27590" x="1944688" y="3113088"/>
          <p14:tracePt t="27598" x="1958975" y="3113088"/>
          <p14:tracePt t="27607" x="1966913" y="3113088"/>
          <p14:tracePt t="27614" x="1981200" y="3113088"/>
          <p14:tracePt t="27623" x="1995488" y="3113088"/>
          <p14:tracePt t="27631" x="2009775" y="3113088"/>
          <p14:tracePt t="27639" x="2017713" y="3113088"/>
          <p14:tracePt t="27647" x="2032000" y="3113088"/>
          <p14:tracePt t="27656" x="2046288" y="3113088"/>
          <p14:tracePt t="27663" x="2060575" y="3113088"/>
          <p14:tracePt t="27671" x="2068513" y="3113088"/>
          <p14:tracePt t="27678" x="2068513" y="3127375"/>
          <p14:tracePt t="27687" x="2082800" y="3127375"/>
          <p14:tracePt t="27695" x="2097088" y="3127375"/>
          <p14:tracePt t="27711" x="2111375" y="3127375"/>
          <p14:tracePt t="27719" x="2119313" y="3127375"/>
          <p14:tracePt t="27727" x="2119313" y="3135313"/>
          <p14:tracePt t="27735" x="2133600" y="3135313"/>
          <p14:tracePt t="27760" x="2147888" y="3149600"/>
          <p14:tracePt t="27768" x="2162175" y="3149600"/>
          <p14:tracePt t="27784" x="2170113" y="3149600"/>
          <p14:tracePt t="27792" x="2184400" y="3149600"/>
          <p14:tracePt t="27800" x="2184400" y="3163888"/>
          <p14:tracePt t="27808" x="2198688" y="3163888"/>
          <p14:tracePt t="27816" x="2212975" y="3178175"/>
          <p14:tracePt t="27832" x="2220913" y="3186113"/>
          <p14:tracePt t="27841" x="2235200" y="3186113"/>
          <p14:tracePt t="27848" x="2235200" y="3200400"/>
          <p14:tracePt t="27857" x="2249488" y="3214688"/>
          <p14:tracePt t="27873" x="2263775" y="3228975"/>
          <p14:tracePt t="27881" x="2263775" y="3236913"/>
          <p14:tracePt t="27890" x="2271713" y="3236913"/>
          <p14:tracePt t="27898" x="2271713" y="3251200"/>
          <p14:tracePt t="27906" x="2286000" y="3265488"/>
          <p14:tracePt t="27914" x="2286000" y="3279775"/>
          <p14:tracePt t="27922" x="2300288" y="3287713"/>
          <p14:tracePt t="27930" x="2314575" y="3302000"/>
          <p14:tracePt t="27939" x="2314575" y="3316288"/>
          <p14:tracePt t="27946" x="2314575" y="3330575"/>
          <p14:tracePt t="27954" x="2322513" y="3338513"/>
          <p14:tracePt t="27970" x="2322513" y="3352800"/>
          <p14:tracePt t="27978" x="2336800" y="3367088"/>
          <p14:tracePt t="27993" x="2336800" y="3381375"/>
          <p14:tracePt t="28010" x="2351088" y="3389313"/>
          <p14:tracePt t="28026" x="2351088" y="3403600"/>
          <p14:tracePt t="28042" x="2351088" y="3417888"/>
          <p14:tracePt t="28067" x="2351088" y="3432175"/>
          <p14:tracePt t="28075" x="2351088" y="3440113"/>
          <p14:tracePt t="28090" x="2351088" y="3454400"/>
          <p14:tracePt t="28115" x="2351088" y="3468688"/>
          <p14:tracePt t="28139" x="2351088" y="3482975"/>
          <p14:tracePt t="30207" x="2336800" y="3482975"/>
          <p14:tracePt t="30215" x="2322513" y="3482975"/>
          <p14:tracePt t="30224" x="2300288" y="3482975"/>
          <p14:tracePt t="30231" x="2286000" y="3482975"/>
          <p14:tracePt t="30240" x="2263775" y="3482975"/>
          <p14:tracePt t="30248" x="2212975" y="3482975"/>
          <p14:tracePt t="30256" x="2184400" y="3482975"/>
          <p14:tracePt t="30264" x="2147888" y="3482975"/>
          <p14:tracePt t="30272" x="2111375" y="3482975"/>
          <p14:tracePt t="30280" x="2068513" y="3482975"/>
          <p14:tracePt t="30288" x="2046288" y="3482975"/>
          <p14:tracePt t="30296" x="2017713" y="3482975"/>
          <p14:tracePt t="30304" x="1981200" y="3490913"/>
          <p14:tracePt t="30312" x="1958975" y="3490913"/>
          <p14:tracePt t="30320" x="1930400" y="3490913"/>
          <p14:tracePt t="30328" x="1908175" y="3505200"/>
          <p14:tracePt t="30336" x="1893888" y="3519488"/>
          <p14:tracePt t="30344" x="1879600" y="3519488"/>
          <p14:tracePt t="30352" x="1857375" y="3533775"/>
          <p14:tracePt t="30361" x="1857375" y="3541713"/>
          <p14:tracePt t="30369" x="1843088" y="3541713"/>
          <p14:tracePt t="30377" x="1828800" y="3556000"/>
          <p14:tracePt t="30392" x="1814513" y="3570288"/>
          <p14:tracePt t="30401" x="1814513" y="3584575"/>
          <p14:tracePt t="30417" x="1806575" y="3584575"/>
          <p14:tracePt t="30425" x="1806575" y="3592513"/>
          <p14:tracePt t="30433" x="1792288" y="3606800"/>
          <p14:tracePt t="30457" x="1778000" y="3621088"/>
          <p14:tracePt t="30473" x="1763713" y="3635375"/>
          <p14:tracePt t="30491" x="1755775" y="3635375"/>
          <p14:tracePt t="30499" x="1755775" y="3643313"/>
          <p14:tracePt t="30507" x="1741488" y="3643313"/>
          <p14:tracePt t="30515" x="1741488" y="3657600"/>
          <p14:tracePt t="30523" x="1727200" y="3657600"/>
          <p14:tracePt t="30531" x="1712913" y="3671888"/>
          <p14:tracePt t="30540" x="1704975" y="3671888"/>
          <p14:tracePt t="30547" x="1704975" y="3686175"/>
          <p14:tracePt t="30556" x="1690688" y="3686175"/>
          <p14:tracePt t="30564" x="1690688" y="3694113"/>
          <p14:tracePt t="30574" x="1676400" y="3694113"/>
          <p14:tracePt t="30579" x="1676400" y="3708400"/>
          <p14:tracePt t="30590" x="1662113" y="3708400"/>
          <p14:tracePt t="30602" x="1662113" y="3722688"/>
          <p14:tracePt t="30618" x="1654175" y="3722688"/>
          <p14:tracePt t="30627" x="1654175" y="3736975"/>
          <p14:tracePt t="30643" x="1639888" y="3744913"/>
          <p14:tracePt t="30659" x="1639888" y="3759200"/>
          <p14:tracePt t="30675" x="1625600" y="3759200"/>
          <p14:tracePt t="30683" x="1625600" y="3773488"/>
          <p14:tracePt t="30715" x="1625600" y="3787775"/>
          <p14:tracePt t="30748" x="1625600" y="3795713"/>
          <p14:tracePt t="30780" x="1625600" y="3810000"/>
          <p14:tracePt t="31418" x="1639888" y="3810000"/>
          <p14:tracePt t="31427" x="1662113" y="3810000"/>
          <p14:tracePt t="31435" x="1704975" y="3810000"/>
          <p14:tracePt t="31443" x="1741488" y="3824288"/>
          <p14:tracePt t="31451" x="1828800" y="3838575"/>
          <p14:tracePt t="31461" x="1916113" y="3838575"/>
          <p14:tracePt t="31468" x="2032000" y="3860800"/>
          <p14:tracePt t="31479" x="2133600" y="3875088"/>
          <p14:tracePt t="31485" x="2271713" y="3897313"/>
          <p14:tracePt t="31492" x="2416175" y="3925888"/>
          <p14:tracePt t="31500" x="2576513" y="3962400"/>
          <p14:tracePt t="31508" x="2743200" y="4013200"/>
          <p14:tracePt t="31516" x="2909888" y="4049713"/>
          <p14:tracePt t="31526" x="3084513" y="4114800"/>
          <p14:tracePt t="31533" x="3403600" y="4194175"/>
          <p14:tracePt t="31542" x="3621088" y="4267200"/>
          <p14:tracePt t="31549" x="3860800" y="4332288"/>
          <p14:tracePt t="31559" x="4114800" y="4397375"/>
          <p14:tracePt t="31565" x="4397375" y="4470400"/>
          <p14:tracePt t="31574" x="4521200" y="4498975"/>
          <p14:tracePt t="31581" x="4775200" y="4557713"/>
          <p14:tracePt t="31591" x="5014913" y="4608513"/>
          <p14:tracePt t="31596" x="5218113" y="4659313"/>
          <p14:tracePt t="31607" x="5283200" y="4687888"/>
          <p14:tracePt t="31613" x="5421313" y="4724400"/>
          <p14:tracePt t="31623" x="5464175" y="4738688"/>
          <p14:tracePt t="31629" x="5551488" y="4760913"/>
          <p14:tracePt t="31640" x="5602288" y="4775200"/>
          <p14:tracePt t="31645" x="5638800" y="4803775"/>
          <p14:tracePt t="32040" x="5624513" y="4803775"/>
          <p14:tracePt t="32049" x="5616575" y="4789488"/>
          <p14:tracePt t="32058" x="5588000" y="4789488"/>
          <p14:tracePt t="32065" x="5588000" y="4775200"/>
          <p14:tracePt t="32073" x="5565775" y="4775200"/>
          <p14:tracePt t="32081" x="5551488" y="4775200"/>
          <p14:tracePt t="32090" x="5551488" y="4760913"/>
          <p14:tracePt t="32098" x="5537200" y="4760913"/>
          <p14:tracePt t="32137" x="5522913" y="4760913"/>
          <p14:tracePt t="32420" x="5537200" y="4760913"/>
          <p14:tracePt t="33163" x="5537200" y="4738688"/>
          <p14:tracePt t="33172" x="5537200" y="4724400"/>
          <p14:tracePt t="33180" x="5537200" y="4702175"/>
          <p14:tracePt t="33189" x="5522913" y="4673600"/>
          <p14:tracePt t="33197" x="5522913" y="4637088"/>
          <p14:tracePt t="33206" x="5514975" y="4622800"/>
          <p14:tracePt t="33212" x="5500688" y="4586288"/>
          <p14:tracePt t="33221" x="5486400" y="4557713"/>
          <p14:tracePt t="33229" x="5486400" y="4549775"/>
          <p14:tracePt t="33237" x="5472113" y="4498975"/>
          <p14:tracePt t="33245" x="5464175" y="4470400"/>
          <p14:tracePt t="33253" x="5449888" y="4433888"/>
          <p14:tracePt t="33262" x="5449888" y="4397375"/>
          <p14:tracePt t="33269" x="5435600" y="4354513"/>
          <p14:tracePt t="33278" x="5421313" y="4303713"/>
          <p14:tracePt t="33286" x="5421313" y="4252913"/>
          <p14:tracePt t="33293" x="5413375" y="4216400"/>
          <p14:tracePt t="33302" x="5413375" y="4194175"/>
          <p14:tracePt t="33310" x="5413375" y="4151313"/>
          <p14:tracePt t="33317" x="5399088" y="4114800"/>
          <p14:tracePt t="33326" x="5384800" y="4092575"/>
          <p14:tracePt t="33334" x="5384800" y="4049713"/>
          <p14:tracePt t="33342" x="5384800" y="4027488"/>
          <p14:tracePt t="33350" x="5384800" y="3998913"/>
          <p14:tracePt t="33359" x="5384800" y="3990975"/>
          <p14:tracePt t="33366" x="5384800" y="3976688"/>
          <p14:tracePt t="33375" x="5384800" y="3948113"/>
          <p14:tracePt t="33382" x="5384800" y="3940175"/>
          <p14:tracePt t="33397" x="5384800" y="3925888"/>
          <p14:tracePt t="33406" x="5384800" y="3911600"/>
          <p14:tracePt t="33414" x="5384800" y="3897313"/>
          <p14:tracePt t="33429" x="5384800" y="3889375"/>
          <p14:tracePt t="33445" x="5399088" y="3875088"/>
          <p14:tracePt t="33454" x="5413375" y="3860800"/>
          <p14:tracePt t="33463" x="5421313" y="3860800"/>
          <p14:tracePt t="33471" x="5421313" y="3846513"/>
          <p14:tracePt t="33479" x="5435600" y="3838575"/>
          <p14:tracePt t="33487" x="5449888" y="3824288"/>
          <p14:tracePt t="33495" x="5472113" y="3810000"/>
          <p14:tracePt t="33503" x="5500688" y="3787775"/>
          <p14:tracePt t="33512" x="5514975" y="3759200"/>
          <p14:tracePt t="33520" x="5522913" y="3744913"/>
          <p14:tracePt t="33528" x="5551488" y="3736975"/>
          <p14:tracePt t="33535" x="5573713" y="3722688"/>
          <p14:tracePt t="33544" x="5588000" y="3708400"/>
          <p14:tracePt t="33552" x="5602288" y="3686175"/>
          <p14:tracePt t="33560" x="5616575" y="3686175"/>
          <p14:tracePt t="33568" x="5624513" y="3671888"/>
          <p14:tracePt t="33583" x="5638800" y="3657600"/>
          <p14:tracePt t="33599" x="5653088" y="3657600"/>
          <p14:tracePt t="33607" x="5653088" y="3643313"/>
          <p14:tracePt t="33631" x="5667375" y="3643313"/>
          <p14:tracePt t="34148" x="5653088" y="3635375"/>
          <p14:tracePt t="34158" x="5653088" y="3606800"/>
          <p14:tracePt t="34166" x="5653088" y="3592513"/>
          <p14:tracePt t="34175" x="5638800" y="3584575"/>
          <p14:tracePt t="34182" x="5638800" y="3556000"/>
          <p14:tracePt t="34193" x="5624513" y="3541713"/>
          <p14:tracePt t="34197" x="5624513" y="3519488"/>
          <p14:tracePt t="34210" x="5624513" y="3505200"/>
          <p14:tracePt t="34214" x="5616575" y="3482975"/>
          <p14:tracePt t="34226" x="5616575" y="3454400"/>
          <p14:tracePt t="34230" x="5602288" y="3432175"/>
          <p14:tracePt t="34242" x="5602288" y="3417888"/>
          <p14:tracePt t="34245" x="5588000" y="3389313"/>
          <p14:tracePt t="34254" x="5588000" y="3367088"/>
          <p14:tracePt t="34263" x="5573713" y="3352800"/>
          <p14:tracePt t="34271" x="5565775" y="3330575"/>
          <p14:tracePt t="34279" x="5565775" y="3316288"/>
          <p14:tracePt t="34287" x="5551488" y="3287713"/>
          <p14:tracePt t="34295" x="5537200" y="3279775"/>
          <p14:tracePt t="34303" x="5522913" y="3265488"/>
          <p14:tracePt t="34311" x="5514975" y="3251200"/>
          <p14:tracePt t="34319" x="5500688" y="3236913"/>
          <p14:tracePt t="34327" x="5486400" y="3236913"/>
          <p14:tracePt t="34335" x="5472113" y="3228975"/>
          <p14:tracePt t="34343" x="5464175" y="3228975"/>
          <p14:tracePt t="34351" x="5449888" y="3214688"/>
          <p14:tracePt t="34359" x="5435600" y="3214688"/>
          <p14:tracePt t="34367" x="5421313" y="3214688"/>
          <p14:tracePt t="34376" x="5399088" y="3200400"/>
          <p14:tracePt t="34384" x="5384800" y="3200400"/>
          <p14:tracePt t="34392" x="5370513" y="3200400"/>
          <p14:tracePt t="34400" x="5362575" y="3200400"/>
          <p14:tracePt t="34408" x="5348288" y="3186113"/>
          <p14:tracePt t="34423" x="5334000" y="3186113"/>
          <p14:tracePt t="34432" x="5319713" y="3186113"/>
          <p14:tracePt t="34440" x="5311775" y="3186113"/>
          <p14:tracePt t="34456" x="5297488" y="3186113"/>
          <p14:tracePt t="34473" x="5283200" y="3186113"/>
          <p14:tracePt t="34481" x="5268913" y="3186113"/>
          <p14:tracePt t="34489" x="5260975" y="3200400"/>
          <p14:tracePt t="34497" x="5246688" y="3214688"/>
          <p14:tracePt t="34506" x="5232400" y="3228975"/>
          <p14:tracePt t="34513" x="5218113" y="3236913"/>
          <p14:tracePt t="34521" x="5218113" y="3251200"/>
          <p14:tracePt t="34528" x="5210175" y="3265488"/>
          <p14:tracePt t="34537" x="5181600" y="3279775"/>
          <p14:tracePt t="34545" x="5181600" y="3287713"/>
          <p14:tracePt t="34553" x="5167313" y="3302000"/>
          <p14:tracePt t="34561" x="5159375" y="3316288"/>
          <p14:tracePt t="34569" x="5159375" y="3330575"/>
          <p14:tracePt t="34577" x="5145088" y="3338513"/>
          <p14:tracePt t="34585" x="5130800" y="3352800"/>
          <p14:tracePt t="34593" x="5130800" y="3367088"/>
          <p14:tracePt t="34601" x="5116513" y="3381375"/>
          <p14:tracePt t="34610" x="5108575" y="3389313"/>
          <p14:tracePt t="34618" x="5108575" y="3403600"/>
          <p14:tracePt t="34626" x="5094288" y="3432175"/>
          <p14:tracePt t="34634" x="5094288" y="3440113"/>
          <p14:tracePt t="34650" x="5094288" y="3468688"/>
          <p14:tracePt t="34658" x="5094288" y="3482975"/>
          <p14:tracePt t="34666" x="5094288" y="3490913"/>
          <p14:tracePt t="34674" x="5094288" y="3519488"/>
          <p14:tracePt t="34682" x="5094288" y="3541713"/>
          <p14:tracePt t="34690" x="5094288" y="3556000"/>
          <p14:tracePt t="34698" x="5094288" y="3584575"/>
          <p14:tracePt t="34707" x="5094288" y="3606800"/>
          <p14:tracePt t="34715" x="5094288" y="3635375"/>
          <p14:tracePt t="34723" x="5094288" y="3643313"/>
          <p14:tracePt t="34731" x="5108575" y="3671888"/>
          <p14:tracePt t="34740" x="5116513" y="3686175"/>
          <p14:tracePt t="34747" x="5116513" y="3694113"/>
          <p14:tracePt t="34756" x="5130800" y="3708400"/>
          <p14:tracePt t="34763" x="5145088" y="3722688"/>
          <p14:tracePt t="34772" x="5145088" y="3744913"/>
          <p14:tracePt t="34779" x="5159375" y="3759200"/>
          <p14:tracePt t="34787" x="5159375" y="3773488"/>
          <p14:tracePt t="34796" x="5167313" y="3787775"/>
          <p14:tracePt t="34804" x="5181600" y="3795713"/>
          <p14:tracePt t="34812" x="5181600" y="3824288"/>
          <p14:tracePt t="34820" x="5181600" y="3838575"/>
          <p14:tracePt t="34828" x="5195888" y="3846513"/>
          <p14:tracePt t="34835" x="5195888" y="3875088"/>
          <p14:tracePt t="34844" x="5195888" y="3889375"/>
          <p14:tracePt t="34852" x="5210175" y="3897313"/>
          <p14:tracePt t="34860" x="5210175" y="3911600"/>
          <p14:tracePt t="34868" x="5210175" y="3940175"/>
          <p14:tracePt t="34876" x="5210175" y="3948113"/>
          <p14:tracePt t="34884" x="5210175" y="3976688"/>
          <p14:tracePt t="34892" x="5210175" y="3990975"/>
          <p14:tracePt t="34900" x="5210175" y="4013200"/>
          <p14:tracePt t="34909" x="5210175" y="4041775"/>
          <p14:tracePt t="34917" x="5210175" y="4049713"/>
          <p14:tracePt t="34925" x="5210175" y="4078288"/>
          <p14:tracePt t="34933" x="5210175" y="4100513"/>
          <p14:tracePt t="34941" x="5210175" y="4114800"/>
          <p14:tracePt t="34949" x="5210175" y="4143375"/>
          <p14:tracePt t="34958" x="5210175" y="4165600"/>
          <p14:tracePt t="34966" x="5210175" y="4179888"/>
          <p14:tracePt t="34975" x="5210175" y="4202113"/>
          <p14:tracePt t="34982" x="5210175" y="4230688"/>
          <p14:tracePt t="34991" x="5210175" y="4244975"/>
          <p14:tracePt t="34998" x="5210175" y="4267200"/>
          <p14:tracePt t="35007" x="5210175" y="4295775"/>
          <p14:tracePt t="35013" x="5210175" y="4318000"/>
          <p14:tracePt t="35023" x="5210175" y="4332288"/>
          <p14:tracePt t="35030" x="5210175" y="4354513"/>
          <p14:tracePt t="35040" x="5210175" y="4383088"/>
          <p14:tracePt t="35046" x="5210175" y="4397375"/>
          <p14:tracePt t="35056" x="5218113" y="4419600"/>
          <p14:tracePt t="35062" x="5218113" y="4433888"/>
          <p14:tracePt t="35073" x="5218113" y="4456113"/>
          <p14:tracePt t="35078" x="5232400" y="4470400"/>
          <p14:tracePt t="35090" x="5232400" y="4498975"/>
          <p14:tracePt t="35094" x="5246688" y="4506913"/>
          <p14:tracePt t="35106" x="5260975" y="4521200"/>
          <p14:tracePt t="35112" x="5268913" y="4549775"/>
          <p14:tracePt t="35123" x="5297488" y="4572000"/>
          <p14:tracePt t="35128" x="5311775" y="4600575"/>
          <p14:tracePt t="35140" x="5319713" y="4608513"/>
          <p14:tracePt t="35145" x="5348288" y="4622800"/>
          <p14:tracePt t="35156" x="5384800" y="4651375"/>
          <p14:tracePt t="35161" x="5399088" y="4659313"/>
          <p14:tracePt t="35172" x="5421313" y="4673600"/>
          <p14:tracePt t="35177" x="5449888" y="4687888"/>
          <p14:tracePt t="35190" x="5472113" y="4702175"/>
          <p14:tracePt t="35195" x="5486400" y="4710113"/>
          <p14:tracePt t="35207" x="5500688" y="4724400"/>
          <p14:tracePt t="35209" x="5522913" y="4738688"/>
          <p14:tracePt t="35216" x="5537200" y="4752975"/>
          <p14:tracePt t="35224" x="5551488" y="4752975"/>
          <p14:tracePt t="35232" x="5565775" y="4760913"/>
          <p14:tracePt t="35241" x="5573713" y="4775200"/>
          <p14:tracePt t="35248" x="5588000" y="4789488"/>
          <p14:tracePt t="35263" x="5602288" y="4803775"/>
          <p14:tracePt t="35272" x="5616575" y="4811713"/>
          <p14:tracePt t="35280" x="5616575" y="4826000"/>
          <p14:tracePt t="35295" x="5624513" y="4840288"/>
          <p14:tracePt t="35304" x="5638800" y="4854575"/>
          <p14:tracePt t="35313" x="5638800" y="4862513"/>
          <p14:tracePt t="35320" x="5653088" y="4876800"/>
          <p14:tracePt t="35329" x="5653088" y="4891088"/>
          <p14:tracePt t="35336" x="5667375" y="4905375"/>
          <p14:tracePt t="35344" x="5675313" y="4913313"/>
          <p14:tracePt t="35353" x="5675313" y="4941888"/>
          <p14:tracePt t="35361" x="5689600" y="4956175"/>
          <p14:tracePt t="35369" x="5703888" y="4964113"/>
          <p14:tracePt t="35377" x="5703888" y="4978400"/>
          <p14:tracePt t="35385" x="5718175" y="4992688"/>
          <p14:tracePt t="35393" x="5726113" y="5006975"/>
          <p14:tracePt t="35401" x="5740400" y="5014913"/>
          <p14:tracePt t="35409" x="5754688" y="5029200"/>
          <p14:tracePt t="35417" x="5768975" y="5029200"/>
          <p14:tracePt t="35426" x="5791200" y="5057775"/>
          <p14:tracePt t="35434" x="5819775" y="5065713"/>
          <p14:tracePt t="35442" x="5827713" y="5080000"/>
          <p14:tracePt t="35450" x="5856288" y="5080000"/>
          <p14:tracePt t="35458" x="5892800" y="5108575"/>
          <p14:tracePt t="35466" x="5907088" y="5108575"/>
          <p14:tracePt t="35475" x="5943600" y="5116513"/>
          <p14:tracePt t="35483" x="5972175" y="5130800"/>
          <p14:tracePt t="35492" x="5994400" y="5159375"/>
          <p14:tracePt t="35499" x="6022975" y="5159375"/>
          <p14:tracePt t="35507" x="6030913" y="5181600"/>
          <p14:tracePt t="35515" x="6073775" y="5210175"/>
          <p14:tracePt t="35524" x="6081713" y="5210175"/>
          <p14:tracePt t="35531" x="6132513" y="5232400"/>
          <p14:tracePt t="35540" x="6146800" y="5246688"/>
          <p14:tracePt t="35546" x="6161088" y="5260975"/>
          <p14:tracePt t="35556" x="6183313" y="5268913"/>
          <p14:tracePt t="35562" x="6211888" y="5283200"/>
          <p14:tracePt t="35573" x="6234113" y="5297488"/>
          <p14:tracePt t="35578" x="6248400" y="5297488"/>
          <p14:tracePt t="35589" x="6262688" y="5311775"/>
          <p14:tracePt t="35602" x="6276975" y="5319713"/>
          <p14:tracePt t="35627" x="6284913" y="5319713"/>
          <p14:tracePt t="39509" x="6284913" y="5311775"/>
          <p14:tracePt t="39517" x="6284913" y="5297488"/>
          <p14:tracePt t="39525" x="6284913" y="5283200"/>
          <p14:tracePt t="39533" x="6284913" y="5246688"/>
          <p14:tracePt t="39541" x="6284913" y="5232400"/>
          <p14:tracePt t="39549" x="6284913" y="5210175"/>
          <p14:tracePt t="39557" x="6299200" y="5181600"/>
          <p14:tracePt t="39565" x="6299200" y="5167313"/>
          <p14:tracePt t="39574" x="6313488" y="5145088"/>
          <p14:tracePt t="39581" x="6335713" y="5116513"/>
          <p14:tracePt t="39590" x="6364288" y="5094288"/>
          <p14:tracePt t="39598" x="6400800" y="5065713"/>
          <p14:tracePt t="39607" x="6437313" y="5057775"/>
          <p14:tracePt t="39614" x="6480175" y="5029200"/>
          <p14:tracePt t="39623" x="6516688" y="5014913"/>
          <p14:tracePt t="39630" x="6581775" y="4992688"/>
          <p14:tracePt t="39639" x="6640513" y="4964113"/>
          <p14:tracePt t="39646" x="6705600" y="4956175"/>
          <p14:tracePt t="39654" x="6770688" y="4927600"/>
          <p14:tracePt t="39662" x="6821488" y="4905375"/>
          <p14:tracePt t="39670" x="6843713" y="4905375"/>
          <p14:tracePt t="39678" x="6923088" y="4862513"/>
          <p14:tracePt t="39686" x="6959600" y="4840288"/>
          <p14:tracePt t="39694" x="6996113" y="4811713"/>
          <p14:tracePt t="39703" x="7038975" y="4789488"/>
          <p14:tracePt t="39711" x="7061200" y="4760913"/>
          <p14:tracePt t="39719" x="7097713" y="4724400"/>
          <p14:tracePt t="39727" x="7112000" y="4710113"/>
          <p14:tracePt t="39735" x="7140575" y="4687888"/>
          <p14:tracePt t="39743" x="7148513" y="4673600"/>
          <p14:tracePt t="39751" x="7162800" y="4659313"/>
          <p14:tracePt t="39759" x="7177088" y="4651375"/>
          <p14:tracePt t="39767" x="7191375" y="4651375"/>
          <p14:tracePt t="39791" x="7199313" y="4651375"/>
          <p14:tracePt t="40212" x="7191375" y="4651375"/>
          <p14:tracePt t="40227" x="7191375" y="4637088"/>
          <p14:tracePt t="40243" x="7177088" y="4637088"/>
          <p14:tracePt t="40267" x="7177088" y="4622800"/>
          <p14:tracePt t="40291" x="7177088" y="4608513"/>
          <p14:tracePt t="40323" x="7177088" y="4600575"/>
          <p14:tracePt t="40453" x="7162800" y="4600575"/>
          <p14:tracePt t="40461" x="7148513" y="4600575"/>
          <p14:tracePt t="40469" x="7140575" y="4600575"/>
          <p14:tracePt t="40478" x="7112000" y="4600575"/>
          <p14:tracePt t="40486" x="7097713" y="4600575"/>
          <p14:tracePt t="40496" x="7075488" y="4600575"/>
          <p14:tracePt t="40503" x="7061200" y="4600575"/>
          <p14:tracePt t="40511" x="7038975" y="4600575"/>
          <p14:tracePt t="40519" x="7010400" y="4600575"/>
          <p14:tracePt t="40527" x="6973888" y="4600575"/>
          <p14:tracePt t="40536" x="6959600" y="4586288"/>
          <p14:tracePt t="40544" x="6937375" y="4586288"/>
          <p14:tracePt t="40552" x="6908800" y="4586288"/>
          <p14:tracePt t="40560" x="6894513" y="4572000"/>
          <p14:tracePt t="40567" x="6886575" y="4557713"/>
          <p14:tracePt t="40576" x="6858000" y="4557713"/>
          <p14:tracePt t="40584" x="6843713" y="4549775"/>
          <p14:tracePt t="40592" x="6835775" y="4535488"/>
          <p14:tracePt t="40600" x="6821488" y="4521200"/>
          <p14:tracePt t="40609" x="6807200" y="4506913"/>
          <p14:tracePt t="40615" x="6792913" y="4498975"/>
          <p14:tracePt t="40626" x="6784975" y="4470400"/>
          <p14:tracePt t="40632" x="6784975" y="4456113"/>
          <p14:tracePt t="40642" x="6770688" y="4419600"/>
          <p14:tracePt t="40647" x="6770688" y="4405313"/>
          <p14:tracePt t="40659" x="6770688" y="4368800"/>
          <p14:tracePt t="40663" x="6770688" y="4332288"/>
          <p14:tracePt t="40675" x="6770688" y="4295775"/>
          <p14:tracePt t="40680" x="6770688" y="4252913"/>
          <p14:tracePt t="40690" x="6770688" y="4202113"/>
          <p14:tracePt t="40696" x="6807200" y="4151313"/>
          <p14:tracePt t="40708" x="6835775" y="4100513"/>
          <p14:tracePt t="40713" x="6872288" y="4049713"/>
          <p14:tracePt t="40724" x="6908800" y="3998913"/>
          <p14:tracePt t="40730" x="6945313" y="3962400"/>
          <p14:tracePt t="40740" x="6988175" y="3925888"/>
          <p14:tracePt t="40746" x="7024688" y="3897313"/>
          <p14:tracePt t="40757" x="7075488" y="3875088"/>
          <p14:tracePt t="40763" x="7112000" y="3846513"/>
          <p14:tracePt t="40773" x="7148513" y="3824288"/>
          <p14:tracePt t="40780" x="7191375" y="3810000"/>
          <p14:tracePt t="40791" x="7227888" y="3787775"/>
          <p14:tracePt t="40796" x="7250113" y="3773488"/>
          <p14:tracePt t="40807" x="7300913" y="3736975"/>
          <p14:tracePt t="40813" x="7329488" y="3722688"/>
          <p14:tracePt t="40824" x="7351713" y="3694113"/>
          <p14:tracePt t="40829" x="7394575" y="3671888"/>
          <p14:tracePt t="40841" x="7402513" y="3657600"/>
          <p14:tracePt t="40847" x="7416800" y="3635375"/>
          <p14:tracePt t="40858" x="7431088" y="3606800"/>
          <p14:tracePt t="40860" x="7445375" y="3592513"/>
          <p14:tracePt t="40865" x="7445375" y="3570288"/>
          <p14:tracePt t="40876" x="7453313" y="3556000"/>
          <p14:tracePt t="40883" x="7453313" y="3533775"/>
          <p14:tracePt t="40892" x="7453313" y="3519488"/>
          <p14:tracePt t="40899" x="7453313" y="3505200"/>
          <p14:tracePt t="40908" x="7453313" y="3482975"/>
          <p14:tracePt t="40915" x="7453313" y="3468688"/>
          <p14:tracePt t="40925" x="7445375" y="3454400"/>
          <p14:tracePt t="40930" x="7445375" y="3440113"/>
          <p14:tracePt t="40940" x="7431088" y="3432175"/>
          <p14:tracePt t="40947" x="7431088" y="3417888"/>
          <p14:tracePt t="40957" x="7416800" y="3403600"/>
          <p14:tracePt t="40963" x="7416800" y="3389313"/>
          <p14:tracePt t="40973" x="7416800" y="3381375"/>
          <p14:tracePt t="40986" x="7416800" y="3352800"/>
          <p14:tracePt t="41003" x="7416800" y="3330575"/>
          <p14:tracePt t="41018" x="7416800" y="3302000"/>
          <p14:tracePt t="41027" x="7416800" y="3287713"/>
          <p14:tracePt t="41035" x="7416800" y="3279775"/>
          <p14:tracePt t="41044" x="7445375" y="3251200"/>
          <p14:tracePt t="41052" x="7453313" y="3236913"/>
          <p14:tracePt t="41060" x="7481888" y="3228975"/>
          <p14:tracePt t="41068" x="7496175" y="3214688"/>
          <p14:tracePt t="41077" x="7518400" y="3200400"/>
          <p14:tracePt t="41085" x="7546975" y="3186113"/>
          <p14:tracePt t="41093" x="7569200" y="3186113"/>
          <p14:tracePt t="41101" x="7583488" y="3178175"/>
          <p14:tracePt t="41109" x="7597775" y="3178175"/>
          <p14:tracePt t="41117" x="7605713" y="3163888"/>
          <p14:tracePt t="41126" x="7620000" y="3163888"/>
          <p14:tracePt t="41713" x="7605713" y="3178175"/>
          <p14:tracePt t="41723" x="7583488" y="3186113"/>
          <p14:tracePt t="41730" x="7569200" y="3214688"/>
          <p14:tracePt t="41740" x="7546975" y="3228975"/>
          <p14:tracePt t="41747" x="7532688" y="3236913"/>
          <p14:tracePt t="41756" x="7518400" y="3265488"/>
          <p14:tracePt t="41762" x="7504113" y="3279775"/>
          <p14:tracePt t="41771" x="7496175" y="3302000"/>
          <p14:tracePt t="41779" x="7481888" y="3316288"/>
          <p14:tracePt t="41787" x="7445375" y="3352800"/>
          <p14:tracePt t="41795" x="7416800" y="3381375"/>
          <p14:tracePt t="41804" x="7380288" y="3389313"/>
          <p14:tracePt t="41811" x="7343775" y="3432175"/>
          <p14:tracePt t="41820" x="7242175" y="3482975"/>
          <p14:tracePt t="41828" x="7148513" y="3519488"/>
          <p14:tracePt t="41836" x="7061200" y="3556000"/>
          <p14:tracePt t="41844" x="6945313" y="3606800"/>
          <p14:tracePt t="41852" x="6821488" y="3657600"/>
          <p14:tracePt t="41860" x="6683375" y="3722688"/>
          <p14:tracePt t="41868" x="6516688" y="3787775"/>
          <p14:tracePt t="41876" x="6364288" y="3846513"/>
          <p14:tracePt t="41884" x="6183313" y="3911600"/>
          <p14:tracePt t="41893" x="6022975" y="3976688"/>
          <p14:tracePt t="41900" x="5842000" y="4049713"/>
          <p14:tracePt t="41909" x="5689600" y="4100513"/>
          <p14:tracePt t="41916" x="5514975" y="4151313"/>
          <p14:tracePt t="41925" x="5334000" y="4202113"/>
          <p14:tracePt t="41933" x="5167313" y="4252913"/>
          <p14:tracePt t="41942" x="5006975" y="4295775"/>
          <p14:tracePt t="41949" x="4811713" y="4332288"/>
          <p14:tracePt t="41959" x="4608513" y="4368800"/>
          <p14:tracePt t="41964" x="4433888" y="4383088"/>
          <p14:tracePt t="41974" x="4332288" y="4397375"/>
          <p14:tracePt t="41980" x="4064000" y="4433888"/>
          <p14:tracePt t="41990" x="3911600" y="4433888"/>
          <p14:tracePt t="41997" x="3759200" y="4433888"/>
          <p14:tracePt t="42007" x="3621088" y="4433888"/>
          <p14:tracePt t="42013" x="3556000" y="4433888"/>
          <p14:tracePt t="42023" x="3352800" y="4433888"/>
          <p14:tracePt t="42029" x="3214688" y="4405313"/>
          <p14:tracePt t="42039" x="3098800" y="4383088"/>
          <p14:tracePt t="42045" x="2974975" y="4346575"/>
          <p14:tracePt t="42056" x="2909888" y="4318000"/>
          <p14:tracePt t="42062" x="2794000" y="4295775"/>
          <p14:tracePt t="42073" x="2706688" y="4252913"/>
          <p14:tracePt t="42079" x="2619375" y="4230688"/>
          <p14:tracePt t="42090" x="2590800" y="4216400"/>
          <p14:tracePt t="42095" x="2540000" y="4202113"/>
          <p14:tracePt t="42107" x="2503488" y="4194175"/>
          <p14:tracePt t="42113" x="2466975" y="4179888"/>
          <p14:tracePt t="42123" x="2452688" y="4165600"/>
          <p14:tracePt t="42128" x="2438400" y="4165600"/>
          <p14:tracePt t="42141" x="2424113" y="4165600"/>
          <p14:tracePt t="42420" x="2401888" y="4165600"/>
          <p14:tracePt t="42428" x="2373313" y="4165600"/>
          <p14:tracePt t="42436" x="2351088" y="4165600"/>
          <p14:tracePt t="42444" x="2322513" y="4165600"/>
          <p14:tracePt t="42452" x="2314575" y="4165600"/>
          <p14:tracePt t="42461" x="2271713" y="4165600"/>
          <p14:tracePt t="42469" x="2235200" y="4165600"/>
          <p14:tracePt t="42477" x="2184400" y="4165600"/>
          <p14:tracePt t="42485" x="2147888" y="4151313"/>
          <p14:tracePt t="42494" x="2097088" y="4151313"/>
          <p14:tracePt t="42502" x="2060575" y="4151313"/>
          <p14:tracePt t="42510" x="2017713" y="4151313"/>
          <p14:tracePt t="42519" x="1995488" y="4151313"/>
          <p14:tracePt t="42527" x="1958975" y="4143375"/>
          <p14:tracePt t="42535" x="1930400" y="4143375"/>
          <p14:tracePt t="42543" x="1893888" y="4143375"/>
          <p14:tracePt t="42551" x="1865313" y="4143375"/>
          <p14:tracePt t="42559" x="1843088" y="4143375"/>
          <p14:tracePt t="42567" x="1828800" y="4143375"/>
          <p14:tracePt t="42576" x="1806575" y="4143375"/>
          <p14:tracePt t="42583" x="1778000" y="4143375"/>
          <p14:tracePt t="42593" x="1763713" y="4143375"/>
          <p14:tracePt t="42599" x="1741488" y="4143375"/>
          <p14:tracePt t="42609" x="1712913" y="4143375"/>
          <p14:tracePt t="42615" x="1676400" y="4143375"/>
          <p14:tracePt t="42626" x="1662113" y="4143375"/>
          <p14:tracePt t="42631" x="1625600" y="4143375"/>
          <p14:tracePt t="42642" x="1603375" y="4143375"/>
          <p14:tracePt t="42647" x="1589088" y="4143375"/>
          <p14:tracePt t="42658" x="1574800" y="4143375"/>
          <p14:tracePt t="42663" x="1552575" y="4143375"/>
          <p14:tracePt t="42674" x="1538288" y="4143375"/>
          <p14:tracePt t="42680" x="1524000" y="4143375"/>
          <p14:tracePt t="42690" x="1509713" y="4143375"/>
          <p14:tracePt t="42711" x="1501775" y="4143375"/>
          <p14:tracePt t="42735" x="1487488" y="4143375"/>
          <p14:tracePt t="42799" x="1487488" y="4129088"/>
          <p14:tracePt t="42904" x="1501775" y="4129088"/>
          <p14:tracePt t="42913" x="1509713" y="4129088"/>
          <p14:tracePt t="42922" x="1538288" y="4129088"/>
          <p14:tracePt t="42930" x="1560513" y="4114800"/>
          <p14:tracePt t="42939" x="1589088" y="4114800"/>
          <p14:tracePt t="42947" x="1611313" y="4114800"/>
          <p14:tracePt t="42954" x="1654175" y="4100513"/>
          <p14:tracePt t="42962" x="1662113" y="4100513"/>
          <p14:tracePt t="42970" x="1690688" y="4092575"/>
          <p14:tracePt t="42979" x="1712913" y="4092575"/>
          <p14:tracePt t="42987" x="1741488" y="4078288"/>
          <p14:tracePt t="42995" x="1763713" y="4078288"/>
          <p14:tracePt t="43003" x="1778000" y="4078288"/>
          <p14:tracePt t="43011" x="1792288" y="4078288"/>
          <p14:tracePt t="43019" x="1806575" y="4064000"/>
          <p14:tracePt t="43027" x="1814513" y="4064000"/>
          <p14:tracePt t="43035" x="1828800" y="4064000"/>
          <p14:tracePt t="43043" x="1843088" y="4064000"/>
          <p14:tracePt t="43058" x="1857375" y="4064000"/>
          <p14:tracePt t="43067" x="1865313" y="4064000"/>
          <p14:tracePt t="43075" x="1879600" y="4064000"/>
          <p14:tracePt t="43083" x="1893888" y="4064000"/>
          <p14:tracePt t="43091" x="1908175" y="4064000"/>
          <p14:tracePt t="43099" x="1916113" y="4064000"/>
          <p14:tracePt t="43108" x="1930400" y="4064000"/>
          <p14:tracePt t="43116" x="1944688" y="4064000"/>
          <p14:tracePt t="43125" x="1958975" y="4064000"/>
          <p14:tracePt t="43132" x="1981200" y="4064000"/>
          <p14:tracePt t="43141" x="2009775" y="4064000"/>
          <p14:tracePt t="43149" x="2017713" y="4064000"/>
          <p14:tracePt t="43158" x="2046288" y="4064000"/>
          <p14:tracePt t="43164" x="2068513" y="4064000"/>
          <p14:tracePt t="43175" x="2097088" y="4064000"/>
          <p14:tracePt t="43181" x="2111375" y="4064000"/>
          <p14:tracePt t="43191" x="2119313" y="4064000"/>
          <p14:tracePt t="43197" x="2133600" y="4064000"/>
          <p14:tracePt t="43207" x="2147888" y="4064000"/>
          <p14:tracePt t="43213" x="2162175" y="4064000"/>
          <p14:tracePt t="43244" x="2170113" y="4064000"/>
          <p14:tracePt t="43688" x="2184400" y="4064000"/>
          <p14:tracePt t="43696" x="2198688" y="4064000"/>
          <p14:tracePt t="43705" x="2212975" y="4064000"/>
          <p14:tracePt t="43713" x="2220913" y="4064000"/>
          <p14:tracePt t="43722" x="2235200" y="4064000"/>
          <p14:tracePt t="43730" x="2249488" y="4064000"/>
          <p14:tracePt t="43738" x="2263775" y="4064000"/>
          <p14:tracePt t="43746" x="2271713" y="4064000"/>
          <p14:tracePt t="43753" x="2286000" y="4064000"/>
          <p14:tracePt t="43762" x="2300288" y="4064000"/>
          <p14:tracePt t="43770" x="2314575" y="4064000"/>
          <p14:tracePt t="43778" x="2322513" y="4049713"/>
          <p14:tracePt t="43793" x="2336800" y="4049713"/>
          <p14:tracePt t="43802" x="2351088" y="4049713"/>
          <p14:tracePt t="43825" x="2365375" y="4049713"/>
          <p14:tracePt t="43979" x="2351088" y="4049713"/>
          <p14:tracePt t="43995" x="2336800" y="4049713"/>
          <p14:tracePt t="44004" x="2322513" y="4049713"/>
          <p14:tracePt t="44011" x="2314575" y="4049713"/>
          <p14:tracePt t="44020" x="2286000" y="4049713"/>
          <p14:tracePt t="44028" x="2263775" y="4049713"/>
          <p14:tracePt t="44036" x="2249488" y="4049713"/>
          <p14:tracePt t="44044" x="2220913" y="4049713"/>
          <p14:tracePt t="44052" x="2198688" y="4049713"/>
          <p14:tracePt t="44060" x="2170113" y="4049713"/>
          <p14:tracePt t="44068" x="2162175" y="4049713"/>
          <p14:tracePt t="44076" x="2133600" y="4049713"/>
          <p14:tracePt t="44085" x="2119313" y="4049713"/>
          <p14:tracePt t="44093" x="2111375" y="4049713"/>
          <p14:tracePt t="44101" x="2097088" y="4049713"/>
          <p14:tracePt t="44188" x="2111375" y="4049713"/>
          <p14:tracePt t="44197" x="2119313" y="4049713"/>
          <p14:tracePt t="44206" x="2147888" y="4049713"/>
          <p14:tracePt t="44214" x="2170113" y="4064000"/>
          <p14:tracePt t="44223" x="2198688" y="4064000"/>
          <p14:tracePt t="44231" x="2235200" y="4064000"/>
          <p14:tracePt t="44240" x="2263775" y="4078288"/>
          <p14:tracePt t="44247" x="2314575" y="4078288"/>
          <p14:tracePt t="44256" x="2336800" y="4078288"/>
          <p14:tracePt t="44263" x="2387600" y="4078288"/>
          <p14:tracePt t="44272" x="2416175" y="4078288"/>
          <p14:tracePt t="44279" x="2438400" y="4078288"/>
          <p14:tracePt t="44287" x="2474913" y="4078288"/>
          <p14:tracePt t="44296" x="2503488" y="4078288"/>
          <p14:tracePt t="44303" x="2525713" y="4078288"/>
          <p14:tracePt t="44311" x="2540000" y="4078288"/>
          <p14:tracePt t="44320" x="2554288" y="4078288"/>
          <p14:tracePt t="44328" x="2568575" y="4078288"/>
          <p14:tracePt t="44336" x="2576513" y="4078288"/>
          <p14:tracePt t="44366" x="2590800" y="4078288"/>
          <p14:tracePt t="45983" x="2576513" y="4078288"/>
          <p14:tracePt t="45999" x="2568575" y="4078288"/>
          <p14:tracePt t="46007" x="2554288" y="4078288"/>
          <p14:tracePt t="46015" x="2540000" y="4078288"/>
          <p14:tracePt t="46023" x="2525713" y="4078288"/>
          <p14:tracePt t="46031" x="2517775" y="4092575"/>
          <p14:tracePt t="46040" x="2489200" y="4092575"/>
          <p14:tracePt t="46047" x="2474913" y="4100513"/>
          <p14:tracePt t="46056" x="2466975" y="4114800"/>
          <p14:tracePt t="46064" x="2438400" y="4129088"/>
          <p14:tracePt t="46073" x="2424113" y="4143375"/>
          <p14:tracePt t="46080" x="2416175" y="4151313"/>
          <p14:tracePt t="46089" x="2387600" y="4179888"/>
          <p14:tracePt t="46096" x="2373313" y="4194175"/>
          <p14:tracePt t="46103" x="2351088" y="4216400"/>
          <p14:tracePt t="46112" x="2336800" y="4230688"/>
          <p14:tracePt t="46120" x="2322513" y="4230688"/>
          <p14:tracePt t="46128" x="2314575" y="4244975"/>
          <p14:tracePt t="46136" x="2314575" y="4252913"/>
          <p14:tracePt t="46144" x="2300288" y="4252913"/>
          <p14:tracePt t="46160" x="2286000" y="4252913"/>
          <p14:tracePt t="46168" x="2286000" y="4267200"/>
          <p14:tracePt t="46176" x="2271713" y="4267200"/>
          <p14:tracePt t="46184" x="2263775" y="4267200"/>
          <p14:tracePt t="46193" x="2249488" y="4281488"/>
          <p14:tracePt t="46201" x="2235200" y="4281488"/>
          <p14:tracePt t="46209" x="2212975" y="4295775"/>
          <p14:tracePt t="46217" x="2198688" y="4295775"/>
          <p14:tracePt t="46225" x="2184400" y="4303713"/>
          <p14:tracePt t="46233" x="2170113" y="4303713"/>
          <p14:tracePt t="46249" x="2162175" y="4303713"/>
          <p14:tracePt t="46258" x="2147888" y="4318000"/>
          <p14:tracePt t="46305" x="2133600" y="4318000"/>
          <p14:tracePt t="46858" x="2119313" y="4318000"/>
          <p14:tracePt t="46867" x="2097088" y="4318000"/>
          <p14:tracePt t="46876" x="2082800" y="4332288"/>
          <p14:tracePt t="46884" x="2060575" y="4346575"/>
          <p14:tracePt t="46894" x="2046288" y="4346575"/>
          <p14:tracePt t="46899" x="2017713" y="4368800"/>
          <p14:tracePt t="46913" x="1995488" y="4368800"/>
          <p14:tracePt t="46920" x="1958975" y="4383088"/>
          <p14:tracePt t="46925" x="1944688" y="4397375"/>
          <p14:tracePt t="46932" x="1916113" y="4397375"/>
          <p14:tracePt t="46942" x="1893888" y="4397375"/>
          <p14:tracePt t="46948" x="1879600" y="4405313"/>
          <p14:tracePt t="46959" x="1857375" y="4405313"/>
          <p14:tracePt t="46964" x="1843088" y="4405313"/>
          <p14:tracePt t="46975" x="1828800" y="4405313"/>
          <p14:tracePt t="46980" x="1814513" y="4405313"/>
          <p14:tracePt t="46990" x="1806575" y="4405313"/>
          <p14:tracePt t="47012" x="1792288" y="4405313"/>
          <p14:tracePt t="47044" x="1778000" y="4405313"/>
          <p14:tracePt t="47165" x="1792288" y="4405313"/>
          <p14:tracePt t="47174" x="1792288" y="4397375"/>
          <p14:tracePt t="47182" x="1806575" y="4397375"/>
          <p14:tracePt t="47197" x="1814513" y="4397375"/>
          <p14:tracePt t="47207" x="1828800" y="4397375"/>
          <p14:tracePt t="47214" x="1843088" y="4397375"/>
          <p14:tracePt t="47223" x="1857375" y="4383088"/>
          <p14:tracePt t="47239" x="1865313" y="4383088"/>
          <p14:tracePt t="47246" x="1879600" y="4383088"/>
          <p14:tracePt t="47255" x="1893888" y="4383088"/>
          <p14:tracePt t="47263" x="1908175" y="4383088"/>
          <p14:tracePt t="47278" x="1916113" y="4383088"/>
          <p14:tracePt t="47287" x="1916113" y="4368800"/>
          <p14:tracePt t="47359" x="1930400" y="4368800"/>
          <p14:tracePt t="47457" x="1944688" y="4368800"/>
          <p14:tracePt t="47473" x="1958975" y="4368800"/>
          <p14:tracePt t="47481" x="1966913" y="4368800"/>
          <p14:tracePt t="47490" x="1995488" y="4368800"/>
          <p14:tracePt t="47497" x="2009775" y="4368800"/>
          <p14:tracePt t="47506" x="2032000" y="4368800"/>
          <p14:tracePt t="47514" x="2068513" y="4383088"/>
          <p14:tracePt t="47523" x="2082800" y="4383088"/>
          <p14:tracePt t="47530" x="2111375" y="4383088"/>
          <p14:tracePt t="47539" x="2147888" y="4397375"/>
          <p14:tracePt t="47546" x="2170113" y="4397375"/>
          <p14:tracePt t="47555" x="2184400" y="4405313"/>
          <p14:tracePt t="47562" x="2212975" y="4405313"/>
          <p14:tracePt t="47571" x="2220913" y="4405313"/>
          <p14:tracePt t="47578" x="2235200" y="4405313"/>
          <p14:tracePt t="47586" x="2249488" y="4405313"/>
          <p14:tracePt t="47594" x="2263775" y="4405313"/>
          <p14:tracePt t="47602" x="2271713" y="4405313"/>
          <p14:tracePt t="47617" x="2286000" y="4405313"/>
          <p14:tracePt t="47642" x="2300288" y="4405313"/>
          <p14:tracePt t="47658" x="2300288" y="4397375"/>
          <p14:tracePt t="47666" x="2314575" y="4397375"/>
          <p14:tracePt t="47675" x="2314575" y="4383088"/>
          <p14:tracePt t="47682" x="2322513" y="4368800"/>
          <p14:tracePt t="47698" x="2336800" y="4354513"/>
          <p14:tracePt t="47707" x="2336800" y="4346575"/>
          <p14:tracePt t="47715" x="2351088" y="4346575"/>
          <p14:tracePt t="47724" x="2351088" y="4332288"/>
          <p14:tracePt t="47746" x="2365375" y="4332288"/>
          <p14:tracePt t="47811" x="2373313" y="4332288"/>
          <p14:tracePt t="47844" x="2387600" y="4332288"/>
          <p14:tracePt t="47860" x="2401888" y="4332288"/>
          <p14:tracePt t="47884" x="2416175" y="4332288"/>
          <p14:tracePt t="47908" x="2424113" y="4332288"/>
          <p14:tracePt t="47924" x="2438400" y="4332288"/>
          <p14:tracePt t="47940" x="2452688" y="4332288"/>
          <p14:tracePt t="47949" x="2466975" y="4332288"/>
          <p14:tracePt t="47957" x="2474913" y="4346575"/>
          <p14:tracePt t="47965" x="2489200" y="4346575"/>
          <p14:tracePt t="47974" x="2503488" y="4354513"/>
          <p14:tracePt t="47982" x="2517775" y="4354513"/>
          <p14:tracePt t="47990" x="2525713" y="4368800"/>
          <p14:tracePt t="47999" x="2540000" y="4368800"/>
          <p14:tracePt t="48007" x="2554288" y="4368800"/>
          <p14:tracePt t="48015" x="2568575" y="4383088"/>
          <p14:tracePt t="48023" x="2576513" y="4383088"/>
          <p14:tracePt t="48031" x="2605088" y="4383088"/>
          <p14:tracePt t="48040" x="2619375" y="4397375"/>
          <p14:tracePt t="48047" x="2627313" y="4397375"/>
          <p14:tracePt t="48056" x="2655888" y="4397375"/>
          <p14:tracePt t="48063" x="2670175" y="4405313"/>
          <p14:tracePt t="48072" x="2692400" y="4405313"/>
          <p14:tracePt t="48080" x="2728913" y="4405313"/>
          <p14:tracePt t="48087" x="2757488" y="4405313"/>
          <p14:tracePt t="48095" x="2779713" y="4405313"/>
          <p14:tracePt t="48103" x="2808288" y="4405313"/>
          <p14:tracePt t="48111" x="2830513" y="4405313"/>
          <p14:tracePt t="48119" x="2859088" y="4405313"/>
          <p14:tracePt t="48127" x="2873375" y="4405313"/>
          <p14:tracePt t="48135" x="2895600" y="4405313"/>
          <p14:tracePt t="48143" x="2924175" y="4405313"/>
          <p14:tracePt t="48151" x="2932113" y="4405313"/>
          <p14:tracePt t="48159" x="2946400" y="4405313"/>
          <p14:tracePt t="48167" x="2960688" y="4405313"/>
          <p14:tracePt t="48176" x="2974975" y="4405313"/>
          <p14:tracePt t="48184" x="2982913" y="4405313"/>
          <p14:tracePt t="48192" x="3011488" y="4405313"/>
          <p14:tracePt t="48200" x="3025775" y="4405313"/>
          <p14:tracePt t="48209" x="3033713" y="4405313"/>
          <p14:tracePt t="48216" x="3062288" y="4405313"/>
          <p14:tracePt t="48225" x="3076575" y="4405313"/>
          <p14:tracePt t="48232" x="3098800" y="4405313"/>
          <p14:tracePt t="48242" x="3127375" y="4397375"/>
          <p14:tracePt t="48249" x="3135313" y="4397375"/>
          <p14:tracePt t="48258" x="3163888" y="4397375"/>
          <p14:tracePt t="48266" x="3178175" y="4383088"/>
          <p14:tracePt t="48274" x="3200400" y="4383088"/>
          <p14:tracePt t="48281" x="3214688" y="4368800"/>
          <p14:tracePt t="48290" x="3228975" y="4354513"/>
          <p14:tracePt t="48297" x="3236913" y="4354513"/>
          <p14:tracePt t="48306" x="3265488" y="4346575"/>
          <p14:tracePt t="48313" x="3279775" y="4332288"/>
          <p14:tracePt t="48323" x="3279775" y="4318000"/>
          <p14:tracePt t="48329" x="3287713" y="4318000"/>
          <p14:tracePt t="48340" x="3302000" y="4303713"/>
          <p14:tracePt t="48361" x="3316288" y="4303713"/>
          <p14:tracePt t="48369" x="3316288" y="4295775"/>
          <p14:tracePt t="48482" x="3302000" y="4295775"/>
          <p14:tracePt t="48780" x="3338513" y="4295775"/>
          <p14:tracePt t="48789" x="3381375" y="4295775"/>
          <p14:tracePt t="48797" x="3432175" y="4295775"/>
          <p14:tracePt t="48806" x="3519488" y="4281488"/>
          <p14:tracePt t="48813" x="3621088" y="4281488"/>
          <p14:tracePt t="48823" x="3744913" y="4267200"/>
          <p14:tracePt t="48830" x="3889375" y="4267200"/>
          <p14:tracePt t="48839" x="4041775" y="4267200"/>
          <p14:tracePt t="48847" x="4194175" y="4252913"/>
          <p14:tracePt t="48856" x="4383088" y="4230688"/>
          <p14:tracePt t="48863" x="4724400" y="4202113"/>
          <p14:tracePt t="48871" x="5014913" y="4179888"/>
          <p14:tracePt t="48879" x="5334000" y="4143375"/>
          <p14:tracePt t="48887" x="6022975" y="4041775"/>
          <p14:tracePt t="48895" x="6262688" y="3990975"/>
          <p14:tracePt t="48903" x="7075488" y="3860800"/>
          <p14:tracePt t="48911" x="7329488" y="3824288"/>
          <p14:tracePt t="48919" x="7800975" y="3736975"/>
          <p14:tracePt t="48927" x="7975600" y="3694113"/>
          <p14:tracePt t="48935" x="8331200" y="3635375"/>
          <p14:tracePt t="48944" x="8447088" y="3606800"/>
          <p14:tracePt t="48952" x="8664575" y="3570288"/>
          <p14:tracePt t="48960" x="8824913" y="3533775"/>
          <p14:tracePt t="48968" x="8875713" y="3533775"/>
          <p14:tracePt t="48976" x="8977313" y="3505200"/>
          <p14:tracePt t="48984" x="9028113" y="3490913"/>
          <p14:tracePt t="48992" x="9056688" y="3490913"/>
          <p14:tracePt t="49451" x="9056688" y="3482975"/>
          <p14:tracePt t="49459" x="9056688" y="3468688"/>
          <p14:tracePt t="49467" x="9056688" y="3454400"/>
          <p14:tracePt t="49476" x="9070975" y="3432175"/>
          <p14:tracePt t="49484" x="9093200" y="3389313"/>
          <p14:tracePt t="49493" x="9121775" y="3367088"/>
          <p14:tracePt t="49501" x="9158288" y="3330575"/>
          <p14:tracePt t="49510" x="9231313" y="3251200"/>
          <p14:tracePt t="49517" x="9310688" y="3214688"/>
          <p14:tracePt t="49527" x="9398000" y="3163888"/>
          <p14:tracePt t="49532" x="9513888" y="3113088"/>
          <p14:tracePt t="49544" x="9564688" y="3084513"/>
          <p14:tracePt t="49548" x="9666288" y="3048000"/>
          <p14:tracePt t="49560" x="9739313" y="3025775"/>
          <p14:tracePt t="49564" x="9818688" y="2997200"/>
          <p14:tracePt t="49577" x="9855200" y="2982913"/>
          <p14:tracePt t="49581" x="9891713" y="2974975"/>
          <p14:tracePt t="49594" x="9934575" y="2960688"/>
          <p14:tracePt t="49598" x="9956800" y="2960688"/>
          <p14:tracePt t="49611" x="9985375" y="2946400"/>
          <p14:tracePt t="49622" x="9993313" y="2946400"/>
          <p14:tracePt t="50113" x="9993313" y="2932113"/>
          <p14:tracePt t="50123" x="10007600" y="2924175"/>
          <p14:tracePt t="50130" x="10021888" y="2924175"/>
          <p14:tracePt t="50139" x="10044113" y="2895600"/>
          <p14:tracePt t="50147" x="10058400" y="2881313"/>
          <p14:tracePt t="50156" x="10086975" y="2873375"/>
          <p14:tracePt t="50163" x="10109200" y="2859088"/>
          <p14:tracePt t="50171" x="10145713" y="2830513"/>
          <p14:tracePt t="50179" x="10188575" y="2822575"/>
          <p14:tracePt t="50187" x="10210800" y="2794000"/>
          <p14:tracePt t="50196" x="10239375" y="2794000"/>
          <p14:tracePt t="50204" x="10275888" y="2757488"/>
          <p14:tracePt t="50212" x="10298113" y="2757488"/>
          <p14:tracePt t="50220" x="10340975" y="2720975"/>
          <p14:tracePt t="50228" x="10377488" y="2706688"/>
          <p14:tracePt t="50236" x="10414000" y="2678113"/>
          <p14:tracePt t="50244" x="10428288" y="2655888"/>
          <p14:tracePt t="50252" x="10450513" y="2641600"/>
          <p14:tracePt t="50260" x="10479088" y="2619375"/>
          <p14:tracePt t="50268" x="10501313" y="2590800"/>
          <p14:tracePt t="50276" x="10529888" y="2568575"/>
          <p14:tracePt t="50285" x="10544175" y="2554288"/>
          <p14:tracePt t="50293" x="10566400" y="2525713"/>
          <p14:tracePt t="50300" x="10594975" y="2517775"/>
          <p14:tracePt t="50309" x="10602913" y="2503488"/>
          <p14:tracePt t="50317" x="10617200" y="2489200"/>
          <p14:tracePt t="50325" x="10631488" y="2474913"/>
          <p14:tracePt t="50333" x="10653713" y="2466975"/>
          <p14:tracePt t="50341" x="10668000" y="2452688"/>
          <p14:tracePt t="50349" x="10682288" y="2438400"/>
          <p14:tracePt t="50358" x="10704513" y="2416175"/>
          <p14:tracePt t="50365" x="10718800" y="2401888"/>
          <p14:tracePt t="50374" x="10733088" y="2387600"/>
          <p14:tracePt t="50380" x="10747375" y="2365375"/>
          <p14:tracePt t="50391" x="10747375" y="2351088"/>
          <p14:tracePt t="50397" x="10755313" y="2322513"/>
          <p14:tracePt t="50407" x="10769600" y="2314575"/>
          <p14:tracePt t="50413" x="10769600" y="2300288"/>
          <p14:tracePt t="50423" x="10783888" y="2286000"/>
          <p14:tracePt t="50429" x="10783888" y="2271713"/>
          <p14:tracePt t="50440" x="10798175" y="2263775"/>
          <p14:tracePt t="50445" x="10806113" y="2249488"/>
          <p14:tracePt t="50456" x="10806113" y="2235200"/>
          <p14:tracePt t="50462" x="10820400" y="2220913"/>
          <p14:tracePt t="50473" x="10834688" y="2212975"/>
          <p14:tracePt t="50479" x="10834688" y="2198688"/>
          <p14:tracePt t="50490" x="10848975" y="2184400"/>
          <p14:tracePt t="50495" x="10848975" y="2162175"/>
          <p14:tracePt t="50506" x="10856913" y="2147888"/>
          <p14:tracePt t="50511" x="10871200" y="2133600"/>
          <p14:tracePt t="50522" x="10871200" y="2111375"/>
          <p14:tracePt t="50527" x="10885488" y="2097088"/>
          <p14:tracePt t="50540" x="10885488" y="2082800"/>
          <p14:tracePt t="50544" x="10899775" y="2060575"/>
          <p14:tracePt t="50556" x="10899775" y="2046288"/>
          <p14:tracePt t="50561" x="10907713" y="2032000"/>
          <p14:tracePt t="50573" x="10907713" y="2017713"/>
          <p14:tracePt t="50578" x="10907713" y="2009775"/>
          <p14:tracePt t="50590" x="10922000" y="2009775"/>
          <p14:tracePt t="50592" x="10922000" y="1995488"/>
          <p14:tracePt t="50599" x="10922000" y="1981200"/>
          <p14:tracePt t="50608" x="10922000" y="1966913"/>
          <p14:tracePt t="50623" x="10922000" y="1958975"/>
          <p14:tracePt t="50631" x="10922000" y="1944688"/>
          <p14:tracePt t="50640" x="10922000" y="1930400"/>
          <p14:tracePt t="50648" x="10936288" y="1916113"/>
          <p14:tracePt t="50657" x="10936288" y="1908175"/>
          <p14:tracePt t="50664" x="10936288" y="1879600"/>
          <p14:tracePt t="50673" x="10936288" y="1857375"/>
          <p14:tracePt t="50680" x="10936288" y="1843088"/>
          <p14:tracePt t="50689" x="10936288" y="1828800"/>
          <p14:tracePt t="50696" x="10936288" y="1806575"/>
          <p14:tracePt t="50706" x="10936288" y="1792288"/>
          <p14:tracePt t="50713" x="10936288" y="1763713"/>
          <p14:tracePt t="50721" x="10936288" y="1755775"/>
          <p14:tracePt t="50729" x="10922000" y="1741488"/>
          <p14:tracePt t="50737" x="10922000" y="1712913"/>
          <p14:tracePt t="50745" x="10907713" y="1704975"/>
          <p14:tracePt t="50753" x="10899775" y="1690688"/>
          <p14:tracePt t="50761" x="10885488" y="1676400"/>
          <p14:tracePt t="50769" x="10871200" y="1662113"/>
          <p14:tracePt t="50777" x="10856913" y="1654175"/>
          <p14:tracePt t="50786" x="10848975" y="1625600"/>
          <p14:tracePt t="50794" x="10820400" y="1611313"/>
          <p14:tracePt t="50801" x="10806113" y="1603375"/>
          <p14:tracePt t="50810" x="10783888" y="1589088"/>
          <p14:tracePt t="50818" x="10769600" y="1589088"/>
          <p14:tracePt t="50826" x="10747375" y="1574800"/>
          <p14:tracePt t="50834" x="10718800" y="1574800"/>
          <p14:tracePt t="50842" x="10696575" y="1560513"/>
          <p14:tracePt t="50849" x="10682288" y="1560513"/>
          <p14:tracePt t="50858" x="10645775" y="1560513"/>
          <p14:tracePt t="50866" x="10617200" y="1560513"/>
          <p14:tracePt t="50875" x="10580688" y="1560513"/>
          <p14:tracePt t="50881" x="10552113" y="1560513"/>
          <p14:tracePt t="50891" x="10515600" y="1560513"/>
          <p14:tracePt t="50897" x="10479088" y="1560513"/>
          <p14:tracePt t="50907" x="10442575" y="1574800"/>
          <p14:tracePt t="50913" x="10399713" y="1603375"/>
          <p14:tracePt t="50923" x="10348913" y="1611313"/>
          <p14:tracePt t="50929" x="10312400" y="1639888"/>
          <p14:tracePt t="50941" x="10275888" y="1662113"/>
          <p14:tracePt t="50945" x="10225088" y="1690688"/>
          <p14:tracePt t="50956" x="10188575" y="1712913"/>
          <p14:tracePt t="50962" x="10174288" y="1727200"/>
          <p14:tracePt t="50973" x="10109200" y="1778000"/>
          <p14:tracePt t="50978" x="10072688" y="1806575"/>
          <p14:tracePt t="50990" x="10058400" y="1814513"/>
          <p14:tracePt t="50996" x="10007600" y="1857375"/>
          <p14:tracePt t="51007" x="9971088" y="1879600"/>
          <p14:tracePt t="51012" x="9934575" y="1893888"/>
          <p14:tracePt t="51023" x="9891713" y="1916113"/>
          <p14:tracePt t="51029" x="9855200" y="1930400"/>
          <p14:tracePt t="51040" x="9832975" y="1944688"/>
          <p14:tracePt t="51046" x="9782175" y="1966913"/>
          <p14:tracePt t="51057" x="9739313" y="1981200"/>
          <p14:tracePt t="51063" x="9688513" y="2009775"/>
          <p14:tracePt t="51073" x="9637713" y="2032000"/>
          <p14:tracePt t="51079" x="9578975" y="2060575"/>
          <p14:tracePt t="51089" x="9499600" y="2082800"/>
          <p14:tracePt t="51094" x="9434513" y="2111375"/>
          <p14:tracePt t="51106" x="9361488" y="2119313"/>
          <p14:tracePt t="51111" x="9296400" y="2147888"/>
          <p14:tracePt t="51123" x="9231313" y="2162175"/>
          <p14:tracePt t="51125" x="9158288" y="2170113"/>
          <p14:tracePt t="51133" x="9078913" y="2198688"/>
          <p14:tracePt t="51141" x="9005888" y="2212975"/>
          <p14:tracePt t="51149" x="8940800" y="2235200"/>
          <p14:tracePt t="51158" x="8875713" y="2249488"/>
          <p14:tracePt t="51165" x="8853488" y="2249488"/>
          <p14:tracePt t="51174" x="8802688" y="2263775"/>
          <p14:tracePt t="51181" x="8751888" y="2271713"/>
          <p14:tracePt t="51191" x="8723313" y="2286000"/>
          <p14:tracePt t="51197" x="8686800" y="2286000"/>
          <p14:tracePt t="51206" x="8664575" y="2300288"/>
          <p14:tracePt t="51212" x="8650288" y="2300288"/>
          <p14:tracePt t="51228" x="8636000" y="2314575"/>
          <p14:tracePt t="51237" x="8621713" y="2314575"/>
          <p14:tracePt t="52710" x="8636000" y="2314575"/>
          <p14:tracePt t="52718" x="8664575" y="2314575"/>
          <p14:tracePt t="52727" x="8672513" y="2300288"/>
          <p14:tracePt t="52735" x="8715375" y="2286000"/>
          <p14:tracePt t="52743" x="8737600" y="2286000"/>
          <p14:tracePt t="52751" x="8751888" y="2286000"/>
          <p14:tracePt t="52759" x="8788400" y="2286000"/>
          <p14:tracePt t="52767" x="8824913" y="2271713"/>
          <p14:tracePt t="52776" x="8867775" y="2263775"/>
          <p14:tracePt t="52784" x="8904288" y="2249488"/>
          <p14:tracePt t="52792" x="8955088" y="2235200"/>
          <p14:tracePt t="52800" x="9005888" y="2235200"/>
          <p14:tracePt t="52808" x="9070975" y="2220913"/>
          <p14:tracePt t="52817" x="9129713" y="2198688"/>
          <p14:tracePt t="52825" x="9194800" y="2184400"/>
          <p14:tracePt t="52833" x="9259888" y="2170113"/>
          <p14:tracePt t="52842" x="9324975" y="2162175"/>
          <p14:tracePt t="52849" x="9398000" y="2162175"/>
          <p14:tracePt t="52858" x="9477375" y="2147888"/>
          <p14:tracePt t="52865" x="9550400" y="2119313"/>
          <p14:tracePt t="52874" x="9629775" y="2111375"/>
          <p14:tracePt t="52881" x="9702800" y="2082800"/>
          <p14:tracePt t="52890" x="9782175" y="2046288"/>
          <p14:tracePt t="52897" x="9920288" y="1981200"/>
          <p14:tracePt t="52906" x="9993313" y="1944688"/>
          <p14:tracePt t="52913" x="10109200" y="1879600"/>
          <p14:tracePt t="52923" x="10210800" y="1806575"/>
          <p14:tracePt t="52929" x="10340975" y="1727200"/>
          <p14:tracePt t="52940" x="10391775" y="1690688"/>
          <p14:tracePt t="52946" x="10493375" y="1611313"/>
          <p14:tracePt t="52956" x="10594975" y="1538288"/>
          <p14:tracePt t="52962" x="10668000" y="1473200"/>
          <p14:tracePt t="52972" x="10747375" y="1408113"/>
          <p14:tracePt t="52978" x="10806113" y="1349375"/>
          <p14:tracePt t="52990" x="10871200" y="1298575"/>
          <p14:tracePt t="52995" x="10907713" y="1255713"/>
          <p14:tracePt t="53006" x="10958513" y="1204913"/>
          <p14:tracePt t="53011" x="11001375" y="1154113"/>
          <p14:tracePt t="53023" x="11037888" y="1103313"/>
          <p14:tracePt t="53029" x="11074400" y="1052513"/>
          <p14:tracePt t="53040" x="11110913" y="993775"/>
          <p14:tracePt t="53045" x="11153775" y="942975"/>
          <p14:tracePt t="53056" x="11190288" y="877888"/>
          <p14:tracePt t="53062" x="11204575" y="849313"/>
          <p14:tracePt t="53074" x="11226800" y="812800"/>
          <p14:tracePt t="53079" x="11241088" y="776288"/>
          <p14:tracePt t="53090" x="11255375" y="747713"/>
          <p14:tracePt t="53092" x="11263313" y="725488"/>
          <p14:tracePt t="53099" x="11263313" y="696913"/>
          <p14:tracePt t="53108" x="11263313" y="674688"/>
          <p14:tracePt t="53116" x="11263313" y="646113"/>
          <p14:tracePt t="53124" x="11263313" y="638175"/>
          <p14:tracePt t="53132" x="11263313" y="623888"/>
          <p14:tracePt t="53141" x="11263313" y="609600"/>
          <p14:tracePt t="53148" x="11263313" y="595313"/>
          <p14:tracePt t="53157" x="11263313" y="587375"/>
          <p14:tracePt t="53172" x="11263313" y="573088"/>
          <p14:tracePt t="53187" x="11277600" y="573088"/>
        </p14:tracePtLst>
      </p14:laserTrace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21</a:t>
            </a:fld>
            <a:endParaRPr lang="fr-F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pSp>
        <p:nvGrpSpPr>
          <p:cNvPr id="5" name="Group 4">
            <a:extLst>
              <a:ext uri="{FF2B5EF4-FFF2-40B4-BE49-F238E27FC236}">
                <a16:creationId xmlns:a16="http://schemas.microsoft.com/office/drawing/2014/main" id="{B41B0608-A326-A54E-9EA4-0200EEE97F9F}"/>
              </a:ext>
            </a:extLst>
          </p:cNvPr>
          <p:cNvGrpSpPr>
            <a:grpSpLocks noChangeAspect="1"/>
          </p:cNvGrpSpPr>
          <p:nvPr/>
        </p:nvGrpSpPr>
        <p:grpSpPr>
          <a:xfrm>
            <a:off x="3675541" y="1064795"/>
            <a:ext cx="6372000" cy="5895698"/>
            <a:chOff x="1331912" y="155575"/>
            <a:chExt cx="7419600" cy="6864994"/>
          </a:xfrm>
        </p:grpSpPr>
        <p:graphicFrame>
          <p:nvGraphicFramePr>
            <p:cNvPr id="6" name="Object 4">
              <a:extLst>
                <a:ext uri="{FF2B5EF4-FFF2-40B4-BE49-F238E27FC236}">
                  <a16:creationId xmlns:a16="http://schemas.microsoft.com/office/drawing/2014/main" id="{60807DE8-4470-B546-81EA-95C681636F19}"/>
                </a:ext>
              </a:extLst>
            </p:cNvPr>
            <p:cNvGraphicFramePr>
              <a:graphicFrameLocks noChangeAspect="1"/>
            </p:cNvGraphicFramePr>
            <p:nvPr>
              <p:extLst>
                <p:ext uri="{D42A27DB-BD31-4B8C-83A1-F6EECF244321}">
                  <p14:modId xmlns:p14="http://schemas.microsoft.com/office/powerpoint/2010/main" val="2000333197"/>
                </p:ext>
              </p:extLst>
            </p:nvPr>
          </p:nvGraphicFramePr>
          <p:xfrm>
            <a:off x="1331912" y="155575"/>
            <a:ext cx="7419600" cy="6864994"/>
          </p:xfrm>
          <a:graphic>
            <a:graphicData uri="http://schemas.openxmlformats.org/presentationml/2006/ole">
              <mc:AlternateContent xmlns:mc="http://schemas.openxmlformats.org/markup-compatibility/2006">
                <mc:Choice xmlns:v="urn:schemas-microsoft-com:vml" Requires="v">
                  <p:oleObj spid="_x0000_s11300" name="Image" r:id="rId7" imgW="2794000" imgH="2584450" progId="Photoshop.Image.5">
                    <p:embed/>
                  </p:oleObj>
                </mc:Choice>
                <mc:Fallback>
                  <p:oleObj name="Image" r:id="rId7" imgW="2794000" imgH="2584450" progId="Photoshop.Image.5">
                    <p:embed/>
                    <p:pic>
                      <p:nvPicPr>
                        <p:cNvPr id="74753" name="Object 4">
                          <a:extLst>
                            <a:ext uri="{FF2B5EF4-FFF2-40B4-BE49-F238E27FC236}">
                              <a16:creationId xmlns:a16="http://schemas.microsoft.com/office/drawing/2014/main" id="{2A8DCC62-C7D1-7B4C-97C0-E8C7D42D6E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1912" y="155575"/>
                          <a:ext cx="7419600" cy="6864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A2198F9A-E445-DD49-865A-25931BB5D666}"/>
                </a:ext>
              </a:extLst>
            </p:cNvPr>
            <p:cNvSpPr txBox="1">
              <a:spLocks noChangeArrowheads="1"/>
            </p:cNvSpPr>
            <p:nvPr/>
          </p:nvSpPr>
          <p:spPr bwMode="auto">
            <a:xfrm>
              <a:off x="3806500" y="272909"/>
              <a:ext cx="13892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Pôle supérieur</a:t>
              </a:r>
            </a:p>
          </p:txBody>
        </p:sp>
        <p:sp>
          <p:nvSpPr>
            <p:cNvPr id="8" name="Text Box 6">
              <a:extLst>
                <a:ext uri="{FF2B5EF4-FFF2-40B4-BE49-F238E27FC236}">
                  <a16:creationId xmlns:a16="http://schemas.microsoft.com/office/drawing/2014/main" id="{D8992B52-12C4-5F4D-9227-EB8E59D2BFC3}"/>
                </a:ext>
              </a:extLst>
            </p:cNvPr>
            <p:cNvSpPr txBox="1">
              <a:spLocks noChangeArrowheads="1"/>
            </p:cNvSpPr>
            <p:nvPr/>
          </p:nvSpPr>
          <p:spPr bwMode="auto">
            <a:xfrm>
              <a:off x="5676900" y="1074738"/>
              <a:ext cx="20276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Face diaphragmatique</a:t>
              </a:r>
            </a:p>
          </p:txBody>
        </p:sp>
        <p:sp>
          <p:nvSpPr>
            <p:cNvPr id="9" name="Text Box 7">
              <a:extLst>
                <a:ext uri="{FF2B5EF4-FFF2-40B4-BE49-F238E27FC236}">
                  <a16:creationId xmlns:a16="http://schemas.microsoft.com/office/drawing/2014/main" id="{AFF9522E-038C-994B-AA2E-C8AAE8571371}"/>
                </a:ext>
              </a:extLst>
            </p:cNvPr>
            <p:cNvSpPr txBox="1">
              <a:spLocks noChangeArrowheads="1"/>
            </p:cNvSpPr>
            <p:nvPr/>
          </p:nvSpPr>
          <p:spPr bwMode="auto">
            <a:xfrm>
              <a:off x="6487258" y="6386151"/>
              <a:ext cx="1304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Pôle inférieur</a:t>
              </a:r>
            </a:p>
          </p:txBody>
        </p:sp>
        <p:sp>
          <p:nvSpPr>
            <p:cNvPr id="11" name="Text Box 8">
              <a:extLst>
                <a:ext uri="{FF2B5EF4-FFF2-40B4-BE49-F238E27FC236}">
                  <a16:creationId xmlns:a16="http://schemas.microsoft.com/office/drawing/2014/main" id="{FF53773A-6F70-F540-894C-D2B0CA690B2E}"/>
                </a:ext>
              </a:extLst>
            </p:cNvPr>
            <p:cNvSpPr txBox="1">
              <a:spLocks noChangeArrowheads="1"/>
            </p:cNvSpPr>
            <p:nvPr/>
          </p:nvSpPr>
          <p:spPr bwMode="auto">
            <a:xfrm>
              <a:off x="2475815" y="5784114"/>
              <a:ext cx="13306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Face viscérale</a:t>
              </a:r>
            </a:p>
          </p:txBody>
        </p:sp>
        <p:sp>
          <p:nvSpPr>
            <p:cNvPr id="12" name="Text Box 9">
              <a:extLst>
                <a:ext uri="{FF2B5EF4-FFF2-40B4-BE49-F238E27FC236}">
                  <a16:creationId xmlns:a16="http://schemas.microsoft.com/office/drawing/2014/main" id="{35898730-092A-3A4C-88A5-806E57A35A6B}"/>
                </a:ext>
              </a:extLst>
            </p:cNvPr>
            <p:cNvSpPr txBox="1">
              <a:spLocks noChangeArrowheads="1"/>
            </p:cNvSpPr>
            <p:nvPr/>
          </p:nvSpPr>
          <p:spPr bwMode="auto">
            <a:xfrm>
              <a:off x="2560500" y="3714358"/>
              <a:ext cx="5084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Hile</a:t>
              </a:r>
            </a:p>
          </p:txBody>
        </p:sp>
        <p:sp>
          <p:nvSpPr>
            <p:cNvPr id="14" name="Text Box 10">
              <a:extLst>
                <a:ext uri="{FF2B5EF4-FFF2-40B4-BE49-F238E27FC236}">
                  <a16:creationId xmlns:a16="http://schemas.microsoft.com/office/drawing/2014/main" id="{ECEE641A-396F-C444-904C-C91CB4B9DFC1}"/>
                </a:ext>
              </a:extLst>
            </p:cNvPr>
            <p:cNvSpPr txBox="1">
              <a:spLocks noChangeArrowheads="1"/>
            </p:cNvSpPr>
            <p:nvPr/>
          </p:nvSpPr>
          <p:spPr bwMode="auto">
            <a:xfrm>
              <a:off x="6648450" y="2436813"/>
              <a:ext cx="20665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Bord antérieur crénelé</a:t>
              </a:r>
            </a:p>
          </p:txBody>
        </p:sp>
        <p:sp>
          <p:nvSpPr>
            <p:cNvPr id="15" name="Line 11">
              <a:extLst>
                <a:ext uri="{FF2B5EF4-FFF2-40B4-BE49-F238E27FC236}">
                  <a16:creationId xmlns:a16="http://schemas.microsoft.com/office/drawing/2014/main" id="{9752D7D6-789C-EC41-AA73-BD56B9BD4FA8}"/>
                </a:ext>
              </a:extLst>
            </p:cNvPr>
            <p:cNvSpPr>
              <a:spLocks noChangeShapeType="1"/>
            </p:cNvSpPr>
            <p:nvPr/>
          </p:nvSpPr>
          <p:spPr bwMode="auto">
            <a:xfrm flipH="1">
              <a:off x="5738813" y="2590800"/>
              <a:ext cx="914400" cy="144463"/>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16" name="Line 12">
              <a:extLst>
                <a:ext uri="{FF2B5EF4-FFF2-40B4-BE49-F238E27FC236}">
                  <a16:creationId xmlns:a16="http://schemas.microsoft.com/office/drawing/2014/main" id="{5CB9FF1C-82FE-F24B-A059-EC3445A1C187}"/>
                </a:ext>
              </a:extLst>
            </p:cNvPr>
            <p:cNvSpPr>
              <a:spLocks noChangeShapeType="1"/>
            </p:cNvSpPr>
            <p:nvPr/>
          </p:nvSpPr>
          <p:spPr bwMode="auto">
            <a:xfrm flipH="1" flipV="1">
              <a:off x="5057775" y="1778000"/>
              <a:ext cx="1595438" cy="81280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grpSp>
      <p:sp>
        <p:nvSpPr>
          <p:cNvPr id="17" name="Line 17">
            <a:extLst>
              <a:ext uri="{FF2B5EF4-FFF2-40B4-BE49-F238E27FC236}">
                <a16:creationId xmlns:a16="http://schemas.microsoft.com/office/drawing/2014/main" id="{9CA0C9E6-E2C2-0B4D-AC27-AFDC5A3C09E4}"/>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18" name="Line 18">
            <a:extLst>
              <a:ext uri="{FF2B5EF4-FFF2-40B4-BE49-F238E27FC236}">
                <a16:creationId xmlns:a16="http://schemas.microsoft.com/office/drawing/2014/main" id="{5F305799-3DF5-1B44-B0BC-B8E70A020254}"/>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9" name="Text Box 19">
            <a:extLst>
              <a:ext uri="{FF2B5EF4-FFF2-40B4-BE49-F238E27FC236}">
                <a16:creationId xmlns:a16="http://schemas.microsoft.com/office/drawing/2014/main" id="{C1DDC975-B40C-F24E-AE0D-E703DA53859E}"/>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20" name="Text Box 20">
            <a:extLst>
              <a:ext uri="{FF2B5EF4-FFF2-40B4-BE49-F238E27FC236}">
                <a16:creationId xmlns:a16="http://schemas.microsoft.com/office/drawing/2014/main" id="{3B9FA896-279D-DD46-93F4-CEC927F87464}"/>
              </a:ext>
            </a:extLst>
          </p:cNvPr>
          <p:cNvSpPr txBox="1">
            <a:spLocks noChangeArrowheads="1"/>
          </p:cNvSpPr>
          <p:nvPr/>
        </p:nvSpPr>
        <p:spPr bwMode="auto">
          <a:xfrm>
            <a:off x="10720992" y="5973878"/>
            <a:ext cx="65915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sp>
        <p:nvSpPr>
          <p:cNvPr id="21" name="Rectangle 20">
            <a:extLst>
              <a:ext uri="{FF2B5EF4-FFF2-40B4-BE49-F238E27FC236}">
                <a16:creationId xmlns:a16="http://schemas.microsoft.com/office/drawing/2014/main" id="{9E4CD6B6-2D71-ED49-9EFD-80B17EBA9413}"/>
              </a:ext>
            </a:extLst>
          </p:cNvPr>
          <p:cNvSpPr/>
          <p:nvPr/>
        </p:nvSpPr>
        <p:spPr>
          <a:xfrm>
            <a:off x="3627671" y="6671962"/>
            <a:ext cx="6419870" cy="365125"/>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e. Rate</a:t>
            </a:r>
            <a:endParaRPr sz="3000" b="1" dirty="0">
              <a:solidFill>
                <a:schemeClr val="bg1"/>
              </a:solidFill>
            </a:endParaRPr>
          </a:p>
        </p:txBody>
      </p:sp>
      <p:sp>
        <p:nvSpPr>
          <p:cNvPr id="22" name="Text Box 15">
            <a:extLst>
              <a:ext uri="{FF2B5EF4-FFF2-40B4-BE49-F238E27FC236}">
                <a16:creationId xmlns:a16="http://schemas.microsoft.com/office/drawing/2014/main" id="{328DAA37-EC7D-B64D-9FB2-A5CDC3D718E4}"/>
              </a:ext>
            </a:extLst>
          </p:cNvPr>
          <p:cNvSpPr txBox="1">
            <a:spLocks noChangeArrowheads="1"/>
          </p:cNvSpPr>
          <p:nvPr/>
        </p:nvSpPr>
        <p:spPr bwMode="auto">
          <a:xfrm>
            <a:off x="916111" y="1614791"/>
            <a:ext cx="3485688"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600" dirty="0">
                <a:latin typeface="+mn-lt"/>
              </a:rPr>
              <a:t>Rôle : </a:t>
            </a:r>
          </a:p>
          <a:p>
            <a:pPr eaLnBrk="1" hangingPunct="1"/>
            <a:r>
              <a:rPr lang="fr-FR" sz="1600" dirty="0">
                <a:latin typeface="+mn-lt"/>
              </a:rPr>
              <a:t>Site de destruction des globules rouges et plaquettes</a:t>
            </a:r>
          </a:p>
          <a:p>
            <a:pPr eaLnBrk="1" hangingPunct="1"/>
            <a:r>
              <a:rPr lang="fr-FR" sz="1600" dirty="0">
                <a:latin typeface="+mn-lt"/>
              </a:rPr>
              <a:t>Site de production des Anticorps contre certaines bactéries </a:t>
            </a:r>
          </a:p>
          <a:p>
            <a:pPr eaLnBrk="1" hangingPunct="1"/>
            <a:r>
              <a:rPr lang="fr-FR" sz="1600" i="1" dirty="0">
                <a:latin typeface="+mn-lt"/>
              </a:rPr>
              <a:t>Streptococcus</a:t>
            </a:r>
            <a:r>
              <a:rPr lang="fr-FR" sz="1600" dirty="0">
                <a:latin typeface="+mn-lt"/>
              </a:rPr>
              <a:t>, …</a:t>
            </a:r>
          </a:p>
        </p:txBody>
      </p:sp>
      <p:pic>
        <p:nvPicPr>
          <p:cNvPr id="4" name="Audio 3">
            <a:hlinkClick r:id="" action="ppaction://media"/>
            <a:extLst>
              <a:ext uri="{FF2B5EF4-FFF2-40B4-BE49-F238E27FC236}">
                <a16:creationId xmlns:a16="http://schemas.microsoft.com/office/drawing/2014/main" id="{20EF484A-179D-3C45-874B-7B4667C45A65}"/>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108507711"/>
      </p:ext>
    </p:extLst>
  </p:cSld>
  <p:clrMapOvr>
    <a:masterClrMapping/>
  </p:clrMapOvr>
  <mc:AlternateContent xmlns:mc="http://schemas.openxmlformats.org/markup-compatibility/2006">
    <mc:Choice xmlns:p14="http://schemas.microsoft.com/office/powerpoint/2010/main" Requires="p14">
      <p:transition spd="slow" p14:dur="2000" advTm="33266"/>
    </mc:Choice>
    <mc:Fallback>
      <p:transition spd="slow" advTm="332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5633" x="11263313" y="573088"/>
          <p14:tracePt t="5642" x="11255375" y="573088"/>
          <p14:tracePt t="5649" x="11226800" y="595313"/>
          <p14:tracePt t="5658" x="11176000" y="623888"/>
          <p14:tracePt t="5666" x="11125200" y="674688"/>
          <p14:tracePt t="5674" x="11060113" y="725488"/>
          <p14:tracePt t="5682" x="10987088" y="790575"/>
          <p14:tracePt t="5689" x="10871200" y="877888"/>
          <p14:tracePt t="5698" x="10769600" y="928688"/>
          <p14:tracePt t="5706" x="10653713" y="979488"/>
          <p14:tracePt t="5714" x="10529888" y="1030288"/>
          <p14:tracePt t="5722" x="10377488" y="1066800"/>
          <p14:tracePt t="5730" x="10196513" y="1117600"/>
          <p14:tracePt t="5738" x="9883775" y="1182688"/>
          <p14:tracePt t="5746" x="9629775" y="1219200"/>
          <p14:tracePt t="5754" x="9347200" y="1270000"/>
          <p14:tracePt t="5763" x="9028113" y="1306513"/>
          <p14:tracePt t="5771" x="8701088" y="1371600"/>
          <p14:tracePt t="5779" x="8331200" y="1458913"/>
          <p14:tracePt t="5787" x="7634288" y="1639888"/>
          <p14:tracePt t="5795" x="7402513" y="1712913"/>
          <p14:tracePt t="5803" x="6959600" y="1857375"/>
          <p14:tracePt t="5811" x="6502400" y="2032000"/>
          <p14:tracePt t="5819" x="6081713" y="2198688"/>
          <p14:tracePt t="5828" x="5675313" y="2387600"/>
          <p14:tracePt t="5836" x="5514975" y="2466975"/>
          <p14:tracePt t="5844" x="5195888" y="2605088"/>
          <p14:tracePt t="5852" x="5094288" y="2670175"/>
          <p14:tracePt t="5861" x="4905375" y="2779713"/>
          <p14:tracePt t="5868" x="4738688" y="2873375"/>
          <p14:tracePt t="5877" x="4600575" y="2960688"/>
          <p14:tracePt t="5884" x="4484688" y="3033713"/>
          <p14:tracePt t="5893" x="4383088" y="3113088"/>
          <p14:tracePt t="5900" x="4303713" y="3163888"/>
          <p14:tracePt t="5910" x="4230688" y="3228975"/>
          <p14:tracePt t="5916" x="4165600" y="3279775"/>
          <p14:tracePt t="5926" x="4114800" y="3330575"/>
          <p14:tracePt t="5932" x="4092575" y="3338513"/>
          <p14:tracePt t="5941" x="4049713" y="3381375"/>
          <p14:tracePt t="5948" x="4027488" y="3403600"/>
          <p14:tracePt t="5959" x="3998913" y="3417888"/>
          <p14:tracePt t="5965" x="3976688" y="3440113"/>
          <p14:tracePt t="5976" x="3948113" y="3440113"/>
          <p14:tracePt t="5981" x="3940175" y="3454400"/>
          <p14:tracePt t="5996" x="3925888" y="3468688"/>
          <p14:tracePt t="6472" x="3897313" y="3468688"/>
          <p14:tracePt t="6481" x="3846513" y="3468688"/>
          <p14:tracePt t="6489" x="3787775" y="3468688"/>
          <p14:tracePt t="6497" x="3736975" y="3454400"/>
          <p14:tracePt t="6505" x="3686175" y="3440113"/>
          <p14:tracePt t="6514" x="3635375" y="3417888"/>
          <p14:tracePt t="6522" x="3592513" y="3417888"/>
          <p14:tracePt t="6530" x="3541713" y="3389313"/>
          <p14:tracePt t="6538" x="3490913" y="3381375"/>
          <p14:tracePt t="6546" x="3454400" y="3352800"/>
          <p14:tracePt t="6554" x="3302000" y="3316288"/>
          <p14:tracePt t="6562" x="3236913" y="3302000"/>
          <p14:tracePt t="6571" x="3084513" y="3251200"/>
          <p14:tracePt t="6579" x="3033713" y="3251200"/>
          <p14:tracePt t="6586" x="2859088" y="3186113"/>
          <p14:tracePt t="6595" x="2743200" y="3149600"/>
          <p14:tracePt t="6603" x="2619375" y="3127375"/>
          <p14:tracePt t="6612" x="2568575" y="3098800"/>
          <p14:tracePt t="6619" x="2466975" y="3076575"/>
          <p14:tracePt t="6628" x="2373313" y="3033713"/>
          <p14:tracePt t="6635" x="2300288" y="2997200"/>
          <p14:tracePt t="6644" x="2271713" y="2982913"/>
          <p14:tracePt t="6652" x="2212975" y="2974975"/>
          <p14:tracePt t="6661" x="2170113" y="2946400"/>
          <p14:tracePt t="6668" x="2119313" y="2946400"/>
          <p14:tracePt t="6677" x="2097088" y="2946400"/>
          <p14:tracePt t="6684" x="2068513" y="2932113"/>
          <p14:tracePt t="6694" x="2060575" y="2932113"/>
          <p14:tracePt t="6700" x="2046288" y="2932113"/>
          <p14:tracePt t="6710" x="2032000" y="2932113"/>
          <p14:tracePt t="6724" x="2017713" y="2946400"/>
          <p14:tracePt t="8161" x="2009775" y="2924175"/>
          <p14:tracePt t="8169" x="2009775" y="2909888"/>
          <p14:tracePt t="8178" x="1995488" y="2895600"/>
          <p14:tracePt t="8186" x="1981200" y="2881313"/>
          <p14:tracePt t="8195" x="1981200" y="2859088"/>
          <p14:tracePt t="8203" x="1981200" y="2822575"/>
          <p14:tracePt t="8211" x="1981200" y="2808288"/>
          <p14:tracePt t="8219" x="1981200" y="2771775"/>
          <p14:tracePt t="8227" x="1981200" y="2743200"/>
          <p14:tracePt t="8235" x="1981200" y="2706688"/>
          <p14:tracePt t="8243" x="1995488" y="2670175"/>
          <p14:tracePt t="8251" x="2009775" y="2641600"/>
          <p14:tracePt t="8261" x="2017713" y="2619375"/>
          <p14:tracePt t="8267" x="2032000" y="2576513"/>
          <p14:tracePt t="8277" x="2060575" y="2525713"/>
          <p14:tracePt t="8283" x="2060575" y="2503488"/>
          <p14:tracePt t="8293" x="2068513" y="2474913"/>
          <p14:tracePt t="8300" x="2082800" y="2452688"/>
          <p14:tracePt t="8310" x="2082800" y="2416175"/>
          <p14:tracePt t="8316" x="2097088" y="2387600"/>
          <p14:tracePt t="8325" x="2097088" y="2373313"/>
          <p14:tracePt t="8332" x="2111375" y="2351088"/>
          <p14:tracePt t="8341" x="2111375" y="2322513"/>
          <p14:tracePt t="8348" x="2111375" y="2314575"/>
          <p14:tracePt t="8356" x="2111375" y="2286000"/>
          <p14:tracePt t="8364" x="2111375" y="2271713"/>
          <p14:tracePt t="8372" x="2111375" y="2263775"/>
          <p14:tracePt t="8395" x="2111375" y="2249488"/>
          <p14:tracePt t="8428" x="2111375" y="2235200"/>
          <p14:tracePt t="9519" x="2119313" y="2235200"/>
          <p14:tracePt t="9527" x="2133600" y="2235200"/>
          <p14:tracePt t="9535" x="2162175" y="2220913"/>
          <p14:tracePt t="9543" x="2184400" y="2212975"/>
          <p14:tracePt t="9551" x="2220913" y="2198688"/>
          <p14:tracePt t="9560" x="2263775" y="2184400"/>
          <p14:tracePt t="9568" x="2300288" y="2162175"/>
          <p14:tracePt t="9576" x="2351088" y="2147888"/>
          <p14:tracePt t="9584" x="2401888" y="2119313"/>
          <p14:tracePt t="9592" x="2466975" y="2111375"/>
          <p14:tracePt t="9600" x="2503488" y="2097088"/>
          <p14:tracePt t="9609" x="2540000" y="2082800"/>
          <p14:tracePt t="9616" x="2576513" y="2082800"/>
          <p14:tracePt t="9625" x="2619375" y="2068513"/>
          <p14:tracePt t="9632" x="2655888" y="2068513"/>
          <p14:tracePt t="9641" x="2678113" y="2060575"/>
          <p14:tracePt t="9648" x="2706688" y="2060575"/>
          <p14:tracePt t="9656" x="2728913" y="2060575"/>
          <p14:tracePt t="9664" x="2757488" y="2060575"/>
          <p14:tracePt t="9672" x="2771775" y="2060575"/>
          <p14:tracePt t="9680" x="2794000" y="2060575"/>
          <p14:tracePt t="9688" x="2822575" y="2060575"/>
          <p14:tracePt t="9696" x="2844800" y="2060575"/>
          <p14:tracePt t="9704" x="2859088" y="2060575"/>
          <p14:tracePt t="9712" x="2881313" y="2060575"/>
          <p14:tracePt t="9720" x="2924175" y="2060575"/>
          <p14:tracePt t="9728" x="2932113" y="2060575"/>
          <p14:tracePt t="9737" x="2974975" y="2060575"/>
          <p14:tracePt t="9745" x="2997200" y="2060575"/>
          <p14:tracePt t="9753" x="3025775" y="2060575"/>
          <p14:tracePt t="9762" x="3033713" y="2060575"/>
          <p14:tracePt t="9769" x="3076575" y="2060575"/>
          <p14:tracePt t="9778" x="3098800" y="2060575"/>
          <p14:tracePt t="9785" x="3113088" y="2060575"/>
          <p14:tracePt t="9794" x="3135313" y="2060575"/>
          <p14:tracePt t="9801" x="3163888" y="2068513"/>
          <p14:tracePt t="9811" x="3200400" y="2068513"/>
          <p14:tracePt t="9818" x="3214688" y="2082800"/>
          <p14:tracePt t="9827" x="3236913" y="2082800"/>
          <p14:tracePt t="9835" x="3265488" y="2082800"/>
          <p14:tracePt t="9844" x="3279775" y="2097088"/>
          <p14:tracePt t="9851" x="3287713" y="2097088"/>
          <p14:tracePt t="9860" x="3302000" y="2111375"/>
          <p14:tracePt t="9867" x="3316288" y="2111375"/>
          <p14:tracePt t="9882" x="3330575" y="2119313"/>
          <p14:tracePt t="10084" x="3316288" y="2119313"/>
          <p14:tracePt t="10093" x="3302000" y="2111375"/>
          <p14:tracePt t="10100" x="3287713" y="2111375"/>
          <p14:tracePt t="10109" x="3279775" y="2097088"/>
          <p14:tracePt t="10117" x="3265488" y="2097088"/>
          <p14:tracePt t="10125" x="3236913" y="2082800"/>
          <p14:tracePt t="10133" x="3214688" y="2068513"/>
          <p14:tracePt t="10142" x="3200400" y="2060575"/>
          <p14:tracePt t="10149" x="3178175" y="2060575"/>
          <p14:tracePt t="10158" x="3149600" y="2046288"/>
          <p14:tracePt t="10166" x="3113088" y="2046288"/>
          <p14:tracePt t="10174" x="3098800" y="2032000"/>
          <p14:tracePt t="10182" x="3062288" y="2032000"/>
          <p14:tracePt t="10190" x="3025775" y="2017713"/>
          <p14:tracePt t="10198" x="2982913" y="2017713"/>
          <p14:tracePt t="10205" x="2946400" y="2009775"/>
          <p14:tracePt t="10213" x="2909888" y="2009775"/>
          <p14:tracePt t="10221" x="2859088" y="2009775"/>
          <p14:tracePt t="10230" x="2822575" y="2009775"/>
          <p14:tracePt t="10237" x="2794000" y="2009775"/>
          <p14:tracePt t="10245" x="2728913" y="2009775"/>
          <p14:tracePt t="10254" x="2706688" y="2009775"/>
          <p14:tracePt t="10262" x="2641600" y="2009775"/>
          <p14:tracePt t="10270" x="2627313" y="2009775"/>
          <p14:tracePt t="10278" x="2590800" y="2009775"/>
          <p14:tracePt t="10286" x="2554288" y="2009775"/>
          <p14:tracePt t="10295" x="2517775" y="2009775"/>
          <p14:tracePt t="10302" x="2489200" y="2009775"/>
          <p14:tracePt t="10311" x="2452688" y="2009775"/>
          <p14:tracePt t="10319" x="2424113" y="2009775"/>
          <p14:tracePt t="10328" x="2387600" y="2009775"/>
          <p14:tracePt t="10336" x="2365375" y="2009775"/>
          <p14:tracePt t="10344" x="2336800" y="2009775"/>
          <p14:tracePt t="10351" x="2314575" y="2009775"/>
          <p14:tracePt t="10360" x="2286000" y="2009775"/>
          <p14:tracePt t="10368" x="2263775" y="2009775"/>
          <p14:tracePt t="10377" x="2249488" y="2009775"/>
          <p14:tracePt t="10384" x="2220913" y="2009775"/>
          <p14:tracePt t="10392" x="2212975" y="2009775"/>
          <p14:tracePt t="10400" x="2198688" y="2009775"/>
          <p14:tracePt t="10409" x="2170113" y="2009775"/>
          <p14:tracePt t="10416" x="2162175" y="2017713"/>
          <p14:tracePt t="10425" x="2133600" y="2017713"/>
          <p14:tracePt t="10432" x="2119313" y="2017713"/>
          <p14:tracePt t="10442" x="2111375" y="2017713"/>
          <p14:tracePt t="10448" x="2097088" y="2032000"/>
          <p14:tracePt t="10458" x="2068513" y="2032000"/>
          <p14:tracePt t="10464" x="2060575" y="2032000"/>
          <p14:tracePt t="10476" x="2046288" y="2046288"/>
          <p14:tracePt t="10481" x="2032000" y="2046288"/>
          <p14:tracePt t="10491" x="2017713" y="2060575"/>
          <p14:tracePt t="10496" x="2009775" y="2060575"/>
          <p14:tracePt t="10509" x="1995488" y="2068513"/>
          <p14:tracePt t="10514" x="1981200" y="2068513"/>
          <p14:tracePt t="10525" x="1966913" y="2082800"/>
          <p14:tracePt t="10530" x="1958975" y="2082800"/>
          <p14:tracePt t="10542" x="1958975" y="2097088"/>
          <p14:tracePt t="10546" x="1944688" y="2097088"/>
          <p14:tracePt t="10558" x="1930400" y="2111375"/>
          <p14:tracePt t="10569" x="1916113" y="2119313"/>
          <p14:tracePt t="10585" x="1916113" y="2133600"/>
          <p14:tracePt t="10593" x="1908175" y="2133600"/>
          <p14:tracePt t="10601" x="1908175" y="2147888"/>
          <p14:tracePt t="10609" x="1893888" y="2162175"/>
          <p14:tracePt t="10625" x="1879600" y="2170113"/>
          <p14:tracePt t="10633" x="1879600" y="2184400"/>
          <p14:tracePt t="10642" x="1865313" y="2198688"/>
          <p14:tracePt t="10650" x="1865313" y="2212975"/>
          <p14:tracePt t="10658" x="1857375" y="2220913"/>
          <p14:tracePt t="10666" x="1857375" y="2235200"/>
          <p14:tracePt t="10682" x="1843088" y="2249488"/>
          <p14:tracePt t="10698" x="1843088" y="2263775"/>
          <p14:tracePt t="10731" x="1843088" y="2271713"/>
          <p14:tracePt t="10747" x="1828800" y="2271713"/>
          <p14:tracePt t="11518" x="1806575" y="2271713"/>
          <p14:tracePt t="11527" x="1792288" y="2271713"/>
          <p14:tracePt t="11534" x="1778000" y="2271713"/>
          <p14:tracePt t="11543" x="1755775" y="2263775"/>
          <p14:tracePt t="11550" x="1741488" y="2263775"/>
          <p14:tracePt t="11559" x="1712913" y="2263775"/>
          <p14:tracePt t="11566" x="1690688" y="2249488"/>
          <p14:tracePt t="11575" x="1662113" y="2249488"/>
          <p14:tracePt t="11582" x="1654175" y="2249488"/>
          <p14:tracePt t="11591" x="1625600" y="2249488"/>
          <p14:tracePt t="11599" x="1603375" y="2249488"/>
          <p14:tracePt t="11607" x="1574800" y="2249488"/>
          <p14:tracePt t="11615" x="1552575" y="2249488"/>
          <p14:tracePt t="11623" x="1524000" y="2249488"/>
          <p14:tracePt t="11631" x="1509713" y="2249488"/>
          <p14:tracePt t="11639" x="1501775" y="2249488"/>
          <p14:tracePt t="11647" x="1473200" y="2249488"/>
          <p14:tracePt t="11655" x="1458913" y="2249488"/>
          <p14:tracePt t="11663" x="1450975" y="2249488"/>
          <p14:tracePt t="11671" x="1422400" y="2249488"/>
          <p14:tracePt t="11679" x="1408113" y="2263775"/>
          <p14:tracePt t="11687" x="1400175" y="2263775"/>
          <p14:tracePt t="11696" x="1385888" y="2263775"/>
          <p14:tracePt t="11703" x="1357313" y="2271713"/>
          <p14:tracePt t="11712" x="1349375" y="2286000"/>
          <p14:tracePt t="11720" x="1335088" y="2286000"/>
          <p14:tracePt t="11728" x="1320800" y="2300288"/>
          <p14:tracePt t="11736" x="1306513" y="2300288"/>
          <p14:tracePt t="11745" x="1298575" y="2314575"/>
          <p14:tracePt t="11753" x="1284288" y="2322513"/>
          <p14:tracePt t="11768" x="1270000" y="2322513"/>
          <p14:tracePt t="11777" x="1270000" y="2336800"/>
          <p14:tracePt t="11792" x="1270000" y="2351088"/>
          <p14:tracePt t="11800" x="1255713" y="2365375"/>
          <p14:tracePt t="11809" x="1255713" y="2373313"/>
          <p14:tracePt t="11817" x="1255713" y="2387600"/>
          <p14:tracePt t="11825" x="1255713" y="2401888"/>
          <p14:tracePt t="11833" x="1247775" y="2416175"/>
          <p14:tracePt t="11842" x="1247775" y="2424113"/>
          <p14:tracePt t="11849" x="1247775" y="2438400"/>
          <p14:tracePt t="11858" x="1247775" y="2452688"/>
          <p14:tracePt t="11865" x="1247775" y="2466975"/>
          <p14:tracePt t="11874" x="1247775" y="2474913"/>
          <p14:tracePt t="11882" x="1247775" y="2489200"/>
          <p14:tracePt t="11889" x="1247775" y="2503488"/>
          <p14:tracePt t="11898" x="1247775" y="2517775"/>
          <p14:tracePt t="11905" x="1247775" y="2525713"/>
          <p14:tracePt t="11913" x="1255713" y="2540000"/>
          <p14:tracePt t="11922" x="1270000" y="2554288"/>
          <p14:tracePt t="11930" x="1270000" y="2568575"/>
          <p14:tracePt t="11938" x="1284288" y="2576513"/>
          <p14:tracePt t="11946" x="1298575" y="2590800"/>
          <p14:tracePt t="11954" x="1306513" y="2590800"/>
          <p14:tracePt t="11962" x="1335088" y="2605088"/>
          <p14:tracePt t="11970" x="1349375" y="2619375"/>
          <p14:tracePt t="11978" x="1357313" y="2619375"/>
          <p14:tracePt t="11986" x="1371600" y="2627313"/>
          <p14:tracePt t="11994" x="1385888" y="2641600"/>
          <p14:tracePt t="12002" x="1400175" y="2641600"/>
          <p14:tracePt t="12011" x="1408113" y="2655888"/>
          <p14:tracePt t="12019" x="1422400" y="2655888"/>
          <p14:tracePt t="12028" x="1436688" y="2670175"/>
          <p14:tracePt t="12035" x="1450975" y="2670175"/>
          <p14:tracePt t="12044" x="1458913" y="2678113"/>
          <p14:tracePt t="12051" x="1487488" y="2678113"/>
          <p14:tracePt t="12060" x="1501775" y="2692400"/>
          <p14:tracePt t="12068" x="1509713" y="2692400"/>
          <p14:tracePt t="12076" x="1538288" y="2706688"/>
          <p14:tracePt t="12084" x="1552575" y="2706688"/>
          <p14:tracePt t="12093" x="1560513" y="2706688"/>
          <p14:tracePt t="12100" x="1574800" y="2720975"/>
          <p14:tracePt t="12109" x="1589088" y="2720975"/>
          <p14:tracePt t="12116" x="1603375" y="2720975"/>
          <p14:tracePt t="12125" x="1611313" y="2728913"/>
          <p14:tracePt t="12132" x="1625600" y="2728913"/>
          <p14:tracePt t="12142" x="1639888" y="2728913"/>
          <p14:tracePt t="12148" x="1654175" y="2728913"/>
          <p14:tracePt t="12158" x="1690688" y="2728913"/>
          <p14:tracePt t="12164" x="1704975" y="2728913"/>
          <p14:tracePt t="12174" x="1727200" y="2728913"/>
          <p14:tracePt t="12180" x="1755775" y="2728913"/>
          <p14:tracePt t="12192" x="1778000" y="2728913"/>
          <p14:tracePt t="12196" x="1806575" y="2728913"/>
          <p14:tracePt t="12209" x="1843088" y="2728913"/>
          <p14:tracePt t="12213" x="1865313" y="2728913"/>
          <p14:tracePt t="12225" x="1893888" y="2728913"/>
          <p14:tracePt t="12229" x="1944688" y="2728913"/>
          <p14:tracePt t="12242" x="1958975" y="2728913"/>
          <p14:tracePt t="12247" x="1981200" y="2728913"/>
          <p14:tracePt t="12258" x="2009775" y="2728913"/>
          <p14:tracePt t="12262" x="2032000" y="2728913"/>
          <p14:tracePt t="12275" x="2060575" y="2728913"/>
          <p14:tracePt t="12279" x="2082800" y="2728913"/>
          <p14:tracePt t="12294" x="2097088" y="2728913"/>
          <p14:tracePt t="12302" x="2111375" y="2728913"/>
          <p14:tracePt t="12325" x="2119313" y="2728913"/>
          <p14:tracePt t="12891" x="2133600" y="2720975"/>
          <p14:tracePt t="12899" x="2162175" y="2706688"/>
          <p14:tracePt t="12909" x="2184400" y="2706688"/>
          <p14:tracePt t="12916" x="2198688" y="2706688"/>
          <p14:tracePt t="12924" x="2220913" y="2692400"/>
          <p14:tracePt t="12932" x="2263775" y="2692400"/>
          <p14:tracePt t="12940" x="2300288" y="2678113"/>
          <p14:tracePt t="12948" x="2336800" y="2670175"/>
          <p14:tracePt t="12956" x="2373313" y="2655888"/>
          <p14:tracePt t="12964" x="2424113" y="2655888"/>
          <p14:tracePt t="12972" x="2466975" y="2641600"/>
          <p14:tracePt t="12980" x="2517775" y="2641600"/>
          <p14:tracePt t="12988" x="2568575" y="2641600"/>
          <p14:tracePt t="12996" x="2605088" y="2627313"/>
          <p14:tracePt t="13004" x="2655888" y="2627313"/>
          <p14:tracePt t="13012" x="2706688" y="2627313"/>
          <p14:tracePt t="13020" x="2728913" y="2627313"/>
          <p14:tracePt t="13028" x="2794000" y="2627313"/>
          <p14:tracePt t="13036" x="2822575" y="2619375"/>
          <p14:tracePt t="13045" x="2859088" y="2619375"/>
          <p14:tracePt t="13052" x="2895600" y="2619375"/>
          <p14:tracePt t="13061" x="2924175" y="2619375"/>
          <p14:tracePt t="13069" x="2960688" y="2619375"/>
          <p14:tracePt t="13077" x="2974975" y="2619375"/>
          <p14:tracePt t="13085" x="2997200" y="2619375"/>
          <p14:tracePt t="13094" x="3011488" y="2619375"/>
          <p14:tracePt t="13101" x="3025775" y="2619375"/>
          <p14:tracePt t="13117" x="3033713" y="2605088"/>
          <p14:tracePt t="13142" x="3048000" y="2605088"/>
          <p14:tracePt t="13530" x="3033713" y="2605088"/>
          <p14:tracePt t="13537" x="3025775" y="2605088"/>
          <p14:tracePt t="13545" x="2997200" y="2605088"/>
          <p14:tracePt t="13553" x="2974975" y="2605088"/>
          <p14:tracePt t="13561" x="2960688" y="2605088"/>
          <p14:tracePt t="13569" x="2932113" y="2605088"/>
          <p14:tracePt t="13577" x="2909888" y="2590800"/>
          <p14:tracePt t="13585" x="2895600" y="2590800"/>
          <p14:tracePt t="13594" x="2881313" y="2590800"/>
          <p14:tracePt t="13602" x="2859088" y="2590800"/>
          <p14:tracePt t="13610" x="2844800" y="2576513"/>
          <p14:tracePt t="13618" x="2830513" y="2576513"/>
          <p14:tracePt t="13626" x="2822575" y="2576513"/>
          <p14:tracePt t="13634" x="2808288" y="2576513"/>
          <p14:tracePt t="13642" x="2779713" y="2576513"/>
          <p14:tracePt t="13650" x="2771775" y="2576513"/>
          <p14:tracePt t="13658" x="2757488" y="2576513"/>
          <p14:tracePt t="13666" x="2728913" y="2576513"/>
          <p14:tracePt t="13675" x="2706688" y="2576513"/>
          <p14:tracePt t="13683" x="2692400" y="2576513"/>
          <p14:tracePt t="13691" x="2678113" y="2576513"/>
          <p14:tracePt t="13699" x="2655888" y="2576513"/>
          <p14:tracePt t="13708" x="2627313" y="2590800"/>
          <p14:tracePt t="13715" x="2619375" y="2605088"/>
          <p14:tracePt t="13724" x="2605088" y="2605088"/>
          <p14:tracePt t="13731" x="2590800" y="2619375"/>
          <p14:tracePt t="13739" x="2576513" y="2627313"/>
          <p14:tracePt t="13747" x="2568575" y="2627313"/>
          <p14:tracePt t="13756" x="2568575" y="2641600"/>
          <p14:tracePt t="13764" x="2554288" y="2655888"/>
          <p14:tracePt t="13772" x="2540000" y="2655888"/>
          <p14:tracePt t="13780" x="2540000" y="2670175"/>
          <p14:tracePt t="13787" x="2525713" y="2678113"/>
          <p14:tracePt t="13796" x="2525713" y="2692400"/>
          <p14:tracePt t="13804" x="2517775" y="2692400"/>
          <p14:tracePt t="13812" x="2517775" y="2706688"/>
          <p14:tracePt t="13820" x="2503488" y="2720975"/>
          <p14:tracePt t="13836" x="2489200" y="2728913"/>
          <p14:tracePt t="13844" x="2474913" y="2728913"/>
          <p14:tracePt t="13852" x="2474913" y="2743200"/>
          <p14:tracePt t="13860" x="2466975" y="2757488"/>
          <p14:tracePt t="13876" x="2466975" y="2771775"/>
          <p14:tracePt t="13884" x="2452688" y="2771775"/>
          <p14:tracePt t="13901" x="2452688" y="2779713"/>
          <p14:tracePt t="13933" x="2452688" y="2794000"/>
          <p14:tracePt t="13942" x="2438400" y="2794000"/>
          <p14:tracePt t="15988" x="2424113" y="2808288"/>
          <p14:tracePt t="15997" x="2401888" y="2822575"/>
          <p14:tracePt t="16005" x="2387600" y="2830513"/>
          <p14:tracePt t="16013" x="2365375" y="2844800"/>
          <p14:tracePt t="16021" x="2336800" y="2873375"/>
          <p14:tracePt t="16030" x="2314575" y="2895600"/>
          <p14:tracePt t="16038" x="2300288" y="2924175"/>
          <p14:tracePt t="16046" x="2271713" y="2946400"/>
          <p14:tracePt t="16054" x="2249488" y="2974975"/>
          <p14:tracePt t="16062" x="2220913" y="3011488"/>
          <p14:tracePt t="16070" x="2212975" y="3025775"/>
          <p14:tracePt t="16079" x="2184400" y="3062288"/>
          <p14:tracePt t="16087" x="2184400" y="3076575"/>
          <p14:tracePt t="16095" x="2170113" y="3098800"/>
          <p14:tracePt t="16103" x="2147888" y="3135313"/>
          <p14:tracePt t="16111" x="2133600" y="3163888"/>
          <p14:tracePt t="16119" x="2119313" y="3178175"/>
          <p14:tracePt t="16127" x="2111375" y="3186113"/>
          <p14:tracePt t="16134" x="2111375" y="3200400"/>
          <p14:tracePt t="16144" x="2097088" y="3200400"/>
          <p14:tracePt t="16158" x="2097088" y="3214688"/>
          <p14:tracePt t="16166" x="2082800" y="3214688"/>
          <p14:tracePt t="16570" x="2097088" y="3214688"/>
          <p14:tracePt t="16578" x="2119313" y="3214688"/>
          <p14:tracePt t="16586" x="2162175" y="3214688"/>
          <p14:tracePt t="16595" x="2198688" y="3214688"/>
          <p14:tracePt t="16603" x="2300288" y="3214688"/>
          <p14:tracePt t="16611" x="2401888" y="3214688"/>
          <p14:tracePt t="16619" x="2517775" y="3200400"/>
          <p14:tracePt t="16628" x="2670175" y="3200400"/>
          <p14:tracePt t="16636" x="2830513" y="3186113"/>
          <p14:tracePt t="16644" x="3011488" y="3178175"/>
          <p14:tracePt t="16652" x="3228975" y="3178175"/>
          <p14:tracePt t="16661" x="3432175" y="3178175"/>
          <p14:tracePt t="16668" x="3643313" y="3178175"/>
          <p14:tracePt t="16677" x="3860800" y="3178175"/>
          <p14:tracePt t="16684" x="4064000" y="3178175"/>
          <p14:tracePt t="16693" x="4267200" y="3178175"/>
          <p14:tracePt t="16700" x="4354513" y="3178175"/>
          <p14:tracePt t="16709" x="4506913" y="3178175"/>
          <p14:tracePt t="16716" x="4651375" y="3178175"/>
          <p14:tracePt t="16725" x="4760913" y="3178175"/>
          <p14:tracePt t="16733" x="4876800" y="3178175"/>
          <p14:tracePt t="16742" x="4964113" y="3178175"/>
          <p14:tracePt t="16749" x="4992688" y="3178175"/>
          <p14:tracePt t="17038" x="4992688" y="3163888"/>
          <p14:tracePt t="17047" x="4992688" y="3149600"/>
          <p14:tracePt t="17055" x="4992688" y="3127375"/>
          <p14:tracePt t="17063" x="5006975" y="3113088"/>
          <p14:tracePt t="17072" x="5006975" y="3062288"/>
          <p14:tracePt t="17080" x="5006975" y="3033713"/>
          <p14:tracePt t="17088" x="5014913" y="2982913"/>
          <p14:tracePt t="17097" x="5014913" y="2974975"/>
          <p14:tracePt t="17105" x="5029200" y="2932113"/>
          <p14:tracePt t="17113" x="5029200" y="2895600"/>
          <p14:tracePt t="17121" x="5029200" y="2873375"/>
          <p14:tracePt t="17128" x="5029200" y="2844800"/>
          <p14:tracePt t="17136" x="5029200" y="2794000"/>
          <p14:tracePt t="17145" x="5029200" y="2779713"/>
          <p14:tracePt t="17153" x="5029200" y="2728913"/>
          <p14:tracePt t="17161" x="5043488" y="2692400"/>
          <p14:tracePt t="17169" x="5043488" y="2678113"/>
          <p14:tracePt t="17177" x="5057775" y="2641600"/>
          <p14:tracePt t="17185" x="5057775" y="2619375"/>
          <p14:tracePt t="17195" x="5080000" y="2576513"/>
          <p14:tracePt t="17201" x="5080000" y="2554288"/>
          <p14:tracePt t="17211" x="5094288" y="2540000"/>
          <p14:tracePt t="17216" x="5094288" y="2517775"/>
          <p14:tracePt t="17228" x="5108575" y="2503488"/>
          <p14:tracePt t="17233" x="5108575" y="2489200"/>
          <p14:tracePt t="17244" x="5116513" y="2474913"/>
          <p14:tracePt t="17249" x="5116513" y="2466975"/>
          <p14:tracePt t="17260" x="5116513" y="2452688"/>
          <p14:tracePt t="17265" x="5130800" y="2438400"/>
          <p14:tracePt t="17277" x="5130800" y="2424113"/>
          <p14:tracePt t="17281" x="5130800" y="2416175"/>
          <p14:tracePt t="17292" x="5130800" y="2401888"/>
          <p14:tracePt t="17297" x="5145088" y="2387600"/>
          <p14:tracePt t="17309" x="5145088" y="2373313"/>
          <p14:tracePt t="17314" x="5159375" y="2365375"/>
          <p14:tracePt t="17325" x="5159375" y="2351088"/>
          <p14:tracePt t="17330" x="5167313" y="2336800"/>
          <p14:tracePt t="17342" x="5167313" y="2322513"/>
          <p14:tracePt t="17347" x="5181600" y="2314575"/>
          <p14:tracePt t="17360" x="5181600" y="2300288"/>
          <p14:tracePt t="17370" x="5195888" y="2286000"/>
          <p14:tracePt t="17378" x="5195888" y="2263775"/>
          <p14:tracePt t="17386" x="5210175" y="2263775"/>
          <p14:tracePt t="17395" x="5218113" y="2235200"/>
          <p14:tracePt t="17403" x="5232400" y="2212975"/>
          <p14:tracePt t="17411" x="5232400" y="2198688"/>
          <p14:tracePt t="17419" x="5246688" y="2170113"/>
          <p14:tracePt t="17427" x="5260975" y="2162175"/>
          <p14:tracePt t="17436" x="5268913" y="2133600"/>
          <p14:tracePt t="17444" x="5283200" y="2119313"/>
          <p14:tracePt t="17452" x="5297488" y="2097088"/>
          <p14:tracePt t="17460" x="5311775" y="2082800"/>
          <p14:tracePt t="17468" x="5311775" y="2068513"/>
          <p14:tracePt t="17477" x="5319713" y="2068513"/>
          <p14:tracePt t="17484" x="5334000" y="2060575"/>
          <p14:tracePt t="17493" x="5334000" y="2046288"/>
          <p14:tracePt t="17500" x="5348288" y="2017713"/>
          <p14:tracePt t="17509" x="5362575" y="1995488"/>
          <p14:tracePt t="17516" x="5370513" y="1995488"/>
          <p14:tracePt t="17525" x="5399088" y="1958975"/>
          <p14:tracePt t="17531" x="5413375" y="1930400"/>
          <p14:tracePt t="17542" x="5421313" y="1916113"/>
          <p14:tracePt t="17548" x="5435600" y="1893888"/>
          <p14:tracePt t="17559" x="5449888" y="1879600"/>
          <p14:tracePt t="17564" x="5464175" y="1857375"/>
          <p14:tracePt t="17575" x="5472113" y="1843088"/>
          <p14:tracePt t="17580" x="5486400" y="1828800"/>
          <p14:tracePt t="17592" x="5486400" y="1814513"/>
          <p14:tracePt t="17598" x="5500688" y="1806575"/>
          <p14:tracePt t="17609" x="5500688" y="1792288"/>
          <p14:tracePt t="17620" x="5514975" y="1778000"/>
          <p14:tracePt t="17629" x="5514975" y="1763713"/>
          <p14:tracePt t="17637" x="5522913" y="1763713"/>
          <p14:tracePt t="17645" x="5522913" y="1755775"/>
          <p14:tracePt t="17653" x="5537200" y="1741488"/>
          <p14:tracePt t="17662" x="5537200" y="1727200"/>
          <p14:tracePt t="17669" x="5551488" y="1727200"/>
          <p14:tracePt t="17684" x="5565775" y="1712913"/>
          <p14:tracePt t="17693" x="5565775" y="1704975"/>
          <p14:tracePt t="17709" x="5573713" y="1704975"/>
          <p14:tracePt t="17717" x="5573713" y="1690688"/>
          <p14:tracePt t="17733" x="5588000" y="1690688"/>
          <p14:tracePt t="17742" x="5588000" y="1676400"/>
          <p14:tracePt t="17750" x="5602288" y="1676400"/>
          <p14:tracePt t="17765" x="5616575" y="1662113"/>
          <p14:tracePt t="17781" x="5624513" y="1662113"/>
          <p14:tracePt t="17791" x="5638800" y="1654175"/>
          <p14:tracePt t="17814" x="5653088" y="1654175"/>
          <p14:tracePt t="17846" x="5667375" y="1654175"/>
          <p14:tracePt t="18444" x="5675313" y="1654175"/>
          <p14:tracePt t="18452" x="5689600" y="1654175"/>
          <p14:tracePt t="18461" x="5703888" y="1654175"/>
          <p14:tracePt t="18476" x="5718175" y="1654175"/>
          <p14:tracePt t="18485" x="5726113" y="1654175"/>
          <p14:tracePt t="18493" x="5740400" y="1654175"/>
          <p14:tracePt t="18508" x="5754688" y="1654175"/>
          <p14:tracePt t="18525" x="5768975" y="1654175"/>
          <p14:tracePt t="18541" x="5776913" y="1654175"/>
          <p14:tracePt t="18550" x="5791200" y="1654175"/>
          <p14:tracePt t="18565" x="5805488" y="1654175"/>
          <p14:tracePt t="18574" x="5819775" y="1654175"/>
          <p14:tracePt t="18582" x="5827713" y="1654175"/>
          <p14:tracePt t="18591" x="5842000" y="1654175"/>
          <p14:tracePt t="18598" x="5856288" y="1654175"/>
          <p14:tracePt t="18606" x="5878513" y="1654175"/>
          <p14:tracePt t="18621" x="5892800" y="1654175"/>
          <p14:tracePt t="18630" x="5907088" y="1654175"/>
          <p14:tracePt t="18638" x="5921375" y="1654175"/>
          <p14:tracePt t="18648" x="5929313" y="1654175"/>
          <p14:tracePt t="18655" x="5943600" y="1654175"/>
          <p14:tracePt t="18663" x="5957888" y="1654175"/>
          <p14:tracePt t="18671" x="5972175" y="1654175"/>
          <p14:tracePt t="18679" x="5980113" y="1654175"/>
          <p14:tracePt t="18687" x="5994400" y="1654175"/>
          <p14:tracePt t="18702" x="6008688" y="1654175"/>
          <p14:tracePt t="18718" x="6022975" y="1654175"/>
          <p14:tracePt t="18727" x="6030913" y="1654175"/>
          <p14:tracePt t="18735" x="6045200" y="1662113"/>
          <p14:tracePt t="18744" x="6059488" y="1662113"/>
          <p14:tracePt t="18752" x="6073775" y="1662113"/>
          <p14:tracePt t="18760" x="6081713" y="1676400"/>
          <p14:tracePt t="18768" x="6110288" y="1676400"/>
          <p14:tracePt t="18776" x="6124575" y="1676400"/>
          <p14:tracePt t="18784" x="6132513" y="1690688"/>
          <p14:tracePt t="18793" x="6146800" y="1690688"/>
          <p14:tracePt t="18801" x="6175375" y="1704975"/>
          <p14:tracePt t="18810" x="6183313" y="1704975"/>
          <p14:tracePt t="18817" x="6197600" y="1712913"/>
          <p14:tracePt t="18826" x="6226175" y="1712913"/>
          <p14:tracePt t="18833" x="6234113" y="1727200"/>
          <p14:tracePt t="18842" x="6276975" y="1741488"/>
          <p14:tracePt t="18849" x="6284913" y="1755775"/>
          <p14:tracePt t="18857" x="6313488" y="1763713"/>
          <p14:tracePt t="18865" x="6350000" y="1778000"/>
          <p14:tracePt t="18874" x="6378575" y="1806575"/>
          <p14:tracePt t="18881" x="6415088" y="1814513"/>
          <p14:tracePt t="18890" x="6451600" y="1843088"/>
          <p14:tracePt t="18898" x="6488113" y="1865313"/>
          <p14:tracePt t="18906" x="6530975" y="1893888"/>
          <p14:tracePt t="18914" x="6553200" y="1916113"/>
          <p14:tracePt t="18922" x="6589713" y="1944688"/>
          <p14:tracePt t="18930" x="6640513" y="1966913"/>
          <p14:tracePt t="18938" x="6683375" y="2009775"/>
          <p14:tracePt t="18946" x="6719888" y="2060575"/>
          <p14:tracePt t="18954" x="6784975" y="2111375"/>
          <p14:tracePt t="18962" x="6821488" y="2170113"/>
          <p14:tracePt t="18970" x="6923088" y="2286000"/>
          <p14:tracePt t="18979" x="6988175" y="2365375"/>
          <p14:tracePt t="18987" x="7010400" y="2424113"/>
          <p14:tracePt t="18995" x="7089775" y="2517775"/>
          <p14:tracePt t="19003" x="7148513" y="2619375"/>
          <p14:tracePt t="19011" x="7264400" y="2779713"/>
          <p14:tracePt t="19018" x="7315200" y="2881313"/>
          <p14:tracePt t="19027" x="7351713" y="2946400"/>
          <p14:tracePt t="19035" x="7402513" y="3048000"/>
          <p14:tracePt t="19044" x="7481888" y="3228975"/>
          <p14:tracePt t="19051" x="7532688" y="3338513"/>
          <p14:tracePt t="19061" x="7583488" y="3454400"/>
          <p14:tracePt t="19066" x="7620000" y="3570288"/>
          <p14:tracePt t="19077" x="7670800" y="3694113"/>
          <p14:tracePt t="19082" x="7699375" y="3759200"/>
          <p14:tracePt t="19093" x="7735888" y="3860800"/>
          <p14:tracePt t="19098" x="7808913" y="4049713"/>
          <p14:tracePt t="19109" x="7823200" y="4114800"/>
          <p14:tracePt t="19115" x="7859713" y="4216400"/>
          <p14:tracePt t="19126" x="7888288" y="4303713"/>
          <p14:tracePt t="19131" x="7924800" y="4397375"/>
          <p14:tracePt t="19142" x="7953375" y="4470400"/>
          <p14:tracePt t="19148" x="7961313" y="4549775"/>
          <p14:tracePt t="19159" x="7975600" y="4622800"/>
          <p14:tracePt t="19164" x="7989888" y="4702175"/>
          <p14:tracePt t="19175" x="8004175" y="4760913"/>
          <p14:tracePt t="19181" x="8012113" y="4826000"/>
          <p14:tracePt t="19192" x="8026400" y="4905375"/>
          <p14:tracePt t="19198" x="8026400" y="4964113"/>
          <p14:tracePt t="19209" x="8040688" y="5043488"/>
          <p14:tracePt t="19214" x="8040688" y="5108575"/>
          <p14:tracePt t="19224" x="8040688" y="5181600"/>
          <p14:tracePt t="19229" x="8040688" y="5246688"/>
          <p14:tracePt t="19242" x="8040688" y="5297488"/>
          <p14:tracePt t="19247" x="8040688" y="5348288"/>
          <p14:tracePt t="19259" x="8040688" y="5384800"/>
          <p14:tracePt t="19263" x="8040688" y="5421313"/>
          <p14:tracePt t="19276" x="8040688" y="5464175"/>
          <p14:tracePt t="19278" x="8040688" y="5500688"/>
          <p14:tracePt t="19285" x="8040688" y="5565775"/>
          <p14:tracePt t="19294" x="8040688" y="5602288"/>
          <p14:tracePt t="19301" x="8040688" y="5638800"/>
          <p14:tracePt t="19310" x="8040688" y="5675313"/>
          <p14:tracePt t="19317" x="8040688" y="5703888"/>
          <p14:tracePt t="19326" x="8040688" y="5754688"/>
          <p14:tracePt t="19333" x="8040688" y="5776913"/>
          <p14:tracePt t="19343" x="8040688" y="5805488"/>
          <p14:tracePt t="19349" x="8040688" y="5819775"/>
          <p14:tracePt t="19359" x="8040688" y="5842000"/>
          <p14:tracePt t="19365" x="8040688" y="5856288"/>
          <p14:tracePt t="19375" x="8040688" y="5870575"/>
          <p14:tracePt t="19381" x="8040688" y="5878513"/>
          <p14:tracePt t="19392" x="8040688" y="5892800"/>
          <p14:tracePt t="19397" x="8026400" y="5907088"/>
          <p14:tracePt t="19413" x="8026400" y="5921375"/>
          <p14:tracePt t="19421" x="8012113" y="5929313"/>
          <p14:tracePt t="19430" x="8012113" y="5943600"/>
          <p14:tracePt t="19438" x="8004175" y="5943600"/>
          <p14:tracePt t="19446" x="8004175" y="5957888"/>
          <p14:tracePt t="19454" x="7989888" y="5972175"/>
          <p14:tracePt t="19469" x="7975600" y="5980113"/>
          <p14:tracePt t="19485" x="7961313" y="5994400"/>
          <p14:tracePt t="19501" x="7953375" y="6008688"/>
          <p14:tracePt t="19510" x="7953375" y="6022975"/>
          <p14:tracePt t="19518" x="7939088" y="6022975"/>
          <p14:tracePt t="19527" x="7924800" y="6030913"/>
          <p14:tracePt t="19542" x="7924800" y="6045200"/>
          <p14:tracePt t="19550" x="7910513" y="6045200"/>
          <p14:tracePt t="19574" x="7910513" y="6059488"/>
          <p14:tracePt t="19655" x="7910513" y="6045200"/>
          <p14:tracePt t="19696" x="7910513" y="6030913"/>
          <p14:tracePt t="19704" x="7910513" y="6022975"/>
          <p14:tracePt t="19712" x="7910513" y="6008688"/>
          <p14:tracePt t="19720" x="7910513" y="5994400"/>
          <p14:tracePt t="19729" x="7924800" y="5980113"/>
          <p14:tracePt t="19737" x="7924800" y="5957888"/>
          <p14:tracePt t="19745" x="7924800" y="5943600"/>
          <p14:tracePt t="19753" x="7924800" y="5921375"/>
          <p14:tracePt t="19761" x="7924800" y="5892800"/>
          <p14:tracePt t="19769" x="7939088" y="5870575"/>
          <p14:tracePt t="19777" x="7939088" y="5842000"/>
          <p14:tracePt t="19785" x="7953375" y="5805488"/>
          <p14:tracePt t="19793" x="7961313" y="5768975"/>
          <p14:tracePt t="19801" x="7961313" y="5703888"/>
          <p14:tracePt t="19809" x="7975600" y="5667375"/>
          <p14:tracePt t="19817" x="7989888" y="5616575"/>
          <p14:tracePt t="19825" x="8004175" y="5565775"/>
          <p14:tracePt t="19834" x="8004175" y="5500688"/>
          <p14:tracePt t="19842" x="8012113" y="5464175"/>
          <p14:tracePt t="19850" x="8012113" y="5413375"/>
          <p14:tracePt t="19859" x="8012113" y="5348288"/>
          <p14:tracePt t="19866" x="8012113" y="5297488"/>
          <p14:tracePt t="19875" x="8012113" y="5218113"/>
          <p14:tracePt t="19882" x="8004175" y="5159375"/>
          <p14:tracePt t="19891" x="7975600" y="5080000"/>
          <p14:tracePt t="19899" x="7939088" y="5006975"/>
          <p14:tracePt t="19907" x="7910513" y="4913313"/>
          <p14:tracePt t="19915" x="7874000" y="4840288"/>
          <p14:tracePt t="19922" x="7837488" y="4760913"/>
          <p14:tracePt t="19930" x="7808913" y="4702175"/>
          <p14:tracePt t="19939" x="7772400" y="4622800"/>
          <p14:tracePt t="19947" x="7750175" y="4572000"/>
          <p14:tracePt t="19955" x="7707313" y="4521200"/>
          <p14:tracePt t="19963" x="7656513" y="4456113"/>
          <p14:tracePt t="19971" x="7620000" y="4405313"/>
          <p14:tracePt t="19979" x="7583488" y="4354513"/>
          <p14:tracePt t="19987" x="7532688" y="4281488"/>
          <p14:tracePt t="19995" x="7496175" y="4230688"/>
          <p14:tracePt t="20003" x="7467600" y="4151313"/>
          <p14:tracePt t="20011" x="7416800" y="4078288"/>
          <p14:tracePt t="20020" x="7380288" y="3998913"/>
          <p14:tracePt t="20028" x="7351713" y="3925888"/>
          <p14:tracePt t="20036" x="7315200" y="3838575"/>
          <p14:tracePt t="20044" x="7278688" y="3744913"/>
          <p14:tracePt t="20051" x="7227888" y="3671888"/>
          <p14:tracePt t="20061" x="7191375" y="3592513"/>
          <p14:tracePt t="20068" x="7148513" y="3533775"/>
          <p14:tracePt t="20077" x="7097713" y="3454400"/>
          <p14:tracePt t="20085" x="7046913" y="3389313"/>
          <p14:tracePt t="20093" x="6996113" y="3316288"/>
          <p14:tracePt t="20101" x="6945313" y="3251200"/>
          <p14:tracePt t="20110" x="6886575" y="3178175"/>
          <p14:tracePt t="20117" x="6835775" y="3098800"/>
          <p14:tracePt t="20126" x="6784975" y="3033713"/>
          <p14:tracePt t="20133" x="6734175" y="2974975"/>
          <p14:tracePt t="20142" x="6669088" y="2909888"/>
          <p14:tracePt t="20149" x="6632575" y="2844800"/>
          <p14:tracePt t="20157" x="6581775" y="2808288"/>
          <p14:tracePt t="20165" x="6530975" y="2757488"/>
          <p14:tracePt t="20175" x="6465888" y="2720975"/>
          <p14:tracePt t="20181" x="6415088" y="2692400"/>
          <p14:tracePt t="20191" x="6364288" y="2655888"/>
          <p14:tracePt t="20197" x="6313488" y="2641600"/>
          <p14:tracePt t="20208" x="6262688" y="2619375"/>
          <p14:tracePt t="20213" x="6211888" y="2590800"/>
          <p14:tracePt t="20224" x="6197600" y="2590800"/>
          <p14:tracePt t="20230" x="6124575" y="2554288"/>
          <p14:tracePt t="20241" x="6073775" y="2554288"/>
          <p14:tracePt t="20246" x="6022975" y="2540000"/>
          <p14:tracePt t="20258" x="5980113" y="2525713"/>
          <p14:tracePt t="20263" x="5929313" y="2517775"/>
          <p14:tracePt t="20275" x="5892800" y="2517775"/>
          <p14:tracePt t="20280" x="5870575" y="2517775"/>
          <p14:tracePt t="20293" x="5819775" y="2517775"/>
          <p14:tracePt t="20297" x="5791200" y="2517775"/>
          <p14:tracePt t="20308" x="5754688" y="2517775"/>
          <p14:tracePt t="20313" x="5726113" y="2517775"/>
          <p14:tracePt t="20324" x="5703888" y="2517775"/>
          <p14:tracePt t="20329" x="5689600" y="2517775"/>
          <p14:tracePt t="20342" x="5667375" y="2517775"/>
          <p14:tracePt t="20352" x="5653088" y="2517775"/>
          <p14:tracePt t="20367" x="5638800" y="2517775"/>
          <p14:tracePt t="20399" x="5638800" y="2503488"/>
          <p14:tracePt t="20440" x="5638800" y="2489200"/>
          <p14:tracePt t="20447" x="5638800" y="2474913"/>
          <p14:tracePt t="20472" x="5638800" y="2466975"/>
          <p14:tracePt t="20480" x="5638800" y="2452688"/>
          <p14:tracePt t="20488" x="5653088" y="2438400"/>
          <p14:tracePt t="20496" x="5667375" y="2424113"/>
          <p14:tracePt t="20504" x="5667375" y="2416175"/>
          <p14:tracePt t="20512" x="5675313" y="2401888"/>
          <p14:tracePt t="20520" x="5689600" y="2373313"/>
          <p14:tracePt t="20528" x="5703888" y="2365375"/>
          <p14:tracePt t="20537" x="5718175" y="2351088"/>
          <p14:tracePt t="20545" x="5726113" y="2336800"/>
          <p14:tracePt t="20553" x="5740400" y="2314575"/>
          <p14:tracePt t="20561" x="5754688" y="2300288"/>
          <p14:tracePt t="20569" x="5776913" y="2286000"/>
          <p14:tracePt t="20577" x="5791200" y="2271713"/>
          <p14:tracePt t="20585" x="5819775" y="2263775"/>
          <p14:tracePt t="20594" x="5827713" y="2263775"/>
          <p14:tracePt t="20602" x="5842000" y="2249488"/>
          <p14:tracePt t="20610" x="5870575" y="2235200"/>
          <p14:tracePt t="20618" x="5892800" y="2235200"/>
          <p14:tracePt t="20626" x="5907088" y="2220913"/>
          <p14:tracePt t="20634" x="5929313" y="2212975"/>
          <p14:tracePt t="20643" x="5943600" y="2212975"/>
          <p14:tracePt t="20650" x="5972175" y="2198688"/>
          <p14:tracePt t="20659" x="5980113" y="2198688"/>
          <p14:tracePt t="20667" x="6008688" y="2198688"/>
          <p14:tracePt t="20675" x="6045200" y="2198688"/>
          <p14:tracePt t="20682" x="6073775" y="2184400"/>
          <p14:tracePt t="20693" x="6096000" y="2184400"/>
          <p14:tracePt t="20698" x="6124575" y="2184400"/>
          <p14:tracePt t="20708" x="6146800" y="2184400"/>
          <p14:tracePt t="20714" x="6175375" y="2184400"/>
          <p14:tracePt t="20725" x="6197600" y="2184400"/>
          <p14:tracePt t="20730" x="6226175" y="2184400"/>
          <p14:tracePt t="20741" x="6234113" y="2170113"/>
          <p14:tracePt t="20746" x="6262688" y="2170113"/>
          <p14:tracePt t="20758" x="6276975" y="2170113"/>
          <p14:tracePt t="20763" x="6284913" y="2170113"/>
          <p14:tracePt t="20775" x="6299200" y="2170113"/>
          <p14:tracePt t="20780" x="6313488" y="2170113"/>
          <p14:tracePt t="20792" x="6327775" y="2170113"/>
          <p14:tracePt t="20797" x="6335713" y="2170113"/>
          <p14:tracePt t="20809" x="6350000" y="2170113"/>
          <p14:tracePt t="20819" x="6364288" y="2170113"/>
          <p14:tracePt t="20828" x="6378575" y="2170113"/>
          <p14:tracePt t="20835" x="6386513" y="2170113"/>
          <p14:tracePt t="20844" x="6415088" y="2170113"/>
          <p14:tracePt t="20851" x="6429375" y="2170113"/>
          <p14:tracePt t="20861" x="6437313" y="2170113"/>
          <p14:tracePt t="20868" x="6451600" y="2170113"/>
          <p14:tracePt t="20877" x="6480175" y="2170113"/>
          <p14:tracePt t="20885" x="6502400" y="2184400"/>
          <p14:tracePt t="20893" x="6516688" y="2184400"/>
          <p14:tracePt t="20901" x="6538913" y="2184400"/>
          <p14:tracePt t="20910" x="6567488" y="2198688"/>
          <p14:tracePt t="20917" x="6589713" y="2198688"/>
          <p14:tracePt t="20926" x="6604000" y="2198688"/>
          <p14:tracePt t="20933" x="6632575" y="2212975"/>
          <p14:tracePt t="20941" x="6640513" y="2212975"/>
          <p14:tracePt t="20949" x="6669088" y="2212975"/>
          <p14:tracePt t="20958" x="6683375" y="2220913"/>
          <p14:tracePt t="20965" x="6691313" y="2220913"/>
          <p14:tracePt t="20975" x="6719888" y="2235200"/>
          <p14:tracePt t="20981" x="6734175" y="2235200"/>
          <p14:tracePt t="20991" x="6756400" y="2249488"/>
          <p14:tracePt t="20997" x="6770688" y="2249488"/>
          <p14:tracePt t="21008" x="6784975" y="2263775"/>
          <p14:tracePt t="21013" x="6807200" y="2263775"/>
          <p14:tracePt t="21025" x="6821488" y="2263775"/>
          <p14:tracePt t="21029" x="6843713" y="2271713"/>
          <p14:tracePt t="21041" x="6858000" y="2271713"/>
          <p14:tracePt t="21047" x="6886575" y="2286000"/>
          <p14:tracePt t="21059" x="6908800" y="2286000"/>
          <p14:tracePt t="21063" x="6923088" y="2300288"/>
          <p14:tracePt t="21074" x="6945313" y="2314575"/>
          <p14:tracePt t="21079" x="6973888" y="2322513"/>
          <p14:tracePt t="21092" x="6988175" y="2322513"/>
          <p14:tracePt t="21096" x="7010400" y="2336800"/>
          <p14:tracePt t="21108" x="7024688" y="2351088"/>
          <p14:tracePt t="21113" x="7038975" y="2351088"/>
          <p14:tracePt t="21126" x="7061200" y="2365375"/>
          <p14:tracePt t="21131" x="7075488" y="2373313"/>
          <p14:tracePt t="21142" x="7089775" y="2373313"/>
          <p14:tracePt t="21144" x="7097713" y="2387600"/>
          <p14:tracePt t="21151" x="7126288" y="2387600"/>
          <p14:tracePt t="21160" x="7140575" y="2401888"/>
          <p14:tracePt t="21167" x="7162800" y="2401888"/>
          <p14:tracePt t="21176" x="7177088" y="2416175"/>
          <p14:tracePt t="21183" x="7199313" y="2424113"/>
          <p14:tracePt t="21192" x="7227888" y="2424113"/>
          <p14:tracePt t="21199" x="7242175" y="2438400"/>
          <p14:tracePt t="21209" x="7264400" y="2452688"/>
          <p14:tracePt t="21215" x="7278688" y="2466975"/>
          <p14:tracePt t="21225" x="7300913" y="2474913"/>
          <p14:tracePt t="21231" x="7315200" y="2489200"/>
          <p14:tracePt t="21241" x="7343775" y="2503488"/>
          <p14:tracePt t="21247" x="7351713" y="2517775"/>
          <p14:tracePt t="21258" x="7366000" y="2525713"/>
          <p14:tracePt t="21264" x="7380288" y="2525713"/>
          <p14:tracePt t="21275" x="7394575" y="2540000"/>
          <p14:tracePt t="21280" x="7402513" y="2554288"/>
          <p14:tracePt t="21291" x="7431088" y="2568575"/>
          <p14:tracePt t="21296" x="7445375" y="2576513"/>
          <p14:tracePt t="21309" x="7453313" y="2590800"/>
          <p14:tracePt t="21314" x="7467600" y="2619375"/>
          <p14:tracePt t="21326" x="7481888" y="2627313"/>
          <p14:tracePt t="21331" x="7496175" y="2641600"/>
          <p14:tracePt t="21342" x="7518400" y="2655888"/>
          <p14:tracePt t="21347" x="7532688" y="2678113"/>
          <p14:tracePt t="21359" x="7546975" y="2692400"/>
          <p14:tracePt t="21364" x="7569200" y="2706688"/>
          <p14:tracePt t="21375" x="7597775" y="2728913"/>
          <p14:tracePt t="21385" x="7605713" y="2757488"/>
          <p14:tracePt t="21394" x="7634288" y="2771775"/>
          <p14:tracePt t="21401" x="7648575" y="2779713"/>
          <p14:tracePt t="21410" x="7656513" y="2808288"/>
          <p14:tracePt t="21418" x="7670800" y="2822575"/>
          <p14:tracePt t="21426" x="7699375" y="2844800"/>
          <p14:tracePt t="21434" x="7707313" y="2859088"/>
          <p14:tracePt t="21443" x="7735888" y="2895600"/>
          <p14:tracePt t="21450" x="7735888" y="2909888"/>
          <p14:tracePt t="21459" x="7750175" y="2932113"/>
          <p14:tracePt t="21465" x="7772400" y="2960688"/>
          <p14:tracePt t="21475" x="7786688" y="2974975"/>
          <p14:tracePt t="21481" x="7800975" y="2997200"/>
          <p14:tracePt t="21491" x="7800975" y="3025775"/>
          <p14:tracePt t="21497" x="7823200" y="3033713"/>
          <p14:tracePt t="21509" x="7823200" y="3048000"/>
          <p14:tracePt t="21514" x="7837488" y="3062288"/>
          <p14:tracePt t="21524" x="7851775" y="3076575"/>
          <p14:tracePt t="21530" x="7859713" y="3084513"/>
          <p14:tracePt t="21541" x="7859713" y="3098800"/>
          <p14:tracePt t="21546" x="7874000" y="3113088"/>
          <p14:tracePt t="21558" x="7888288" y="3127375"/>
          <p14:tracePt t="21563" x="7888288" y="3135313"/>
          <p14:tracePt t="21575" x="7902575" y="3149600"/>
          <p14:tracePt t="21580" x="7910513" y="3163888"/>
          <p14:tracePt t="21591" x="7924800" y="3178175"/>
          <p14:tracePt t="21596" x="7924800" y="3186113"/>
          <p14:tracePt t="21608" x="7939088" y="3200400"/>
          <p14:tracePt t="21613" x="7939088" y="3214688"/>
          <p14:tracePt t="21625" x="7953375" y="3228975"/>
          <p14:tracePt t="21630" x="7953375" y="3236913"/>
          <p14:tracePt t="21641" x="7961313" y="3251200"/>
          <p14:tracePt t="21646" x="7961313" y="3279775"/>
          <p14:tracePt t="21659" x="7975600" y="3287713"/>
          <p14:tracePt t="21661" x="7975600" y="3302000"/>
          <p14:tracePt t="21668" x="7975600" y="3316288"/>
          <p14:tracePt t="21677" x="7989888" y="3338513"/>
          <p14:tracePt t="21692" x="8004175" y="3367088"/>
          <p14:tracePt t="21700" x="8004175" y="3381375"/>
          <p14:tracePt t="21708" x="8004175" y="3389313"/>
          <p14:tracePt t="21716" x="8004175" y="3403600"/>
          <p14:tracePt t="21724" x="8012113" y="3417888"/>
          <p14:tracePt t="21732" x="8012113" y="3440113"/>
          <p14:tracePt t="21740" x="8012113" y="3454400"/>
          <p14:tracePt t="21747" x="8026400" y="3482975"/>
          <p14:tracePt t="21756" x="8026400" y="3490913"/>
          <p14:tracePt t="21764" x="8040688" y="3519488"/>
          <p14:tracePt t="21772" x="8040688" y="3541713"/>
          <p14:tracePt t="21780" x="8040688" y="3556000"/>
          <p14:tracePt t="21788" x="8054975" y="3584575"/>
          <p14:tracePt t="21797" x="8054975" y="3606800"/>
          <p14:tracePt t="21804" x="8054975" y="3635375"/>
          <p14:tracePt t="21812" x="8054975" y="3657600"/>
          <p14:tracePt t="21820" x="8062913" y="3671888"/>
          <p14:tracePt t="21829" x="8062913" y="3694113"/>
          <p14:tracePt t="21836" x="8062913" y="3722688"/>
          <p14:tracePt t="21844" x="8062913" y="3744913"/>
          <p14:tracePt t="21852" x="8077200" y="3773488"/>
          <p14:tracePt t="21861" x="8077200" y="3810000"/>
          <p14:tracePt t="21869" x="8091488" y="3824288"/>
          <p14:tracePt t="21877" x="8091488" y="3846513"/>
          <p14:tracePt t="21885" x="8091488" y="3875088"/>
          <p14:tracePt t="21894" x="8105775" y="3897313"/>
          <p14:tracePt t="21902" x="8105775" y="3940175"/>
          <p14:tracePt t="21910" x="8105775" y="3962400"/>
          <p14:tracePt t="21918" x="8105775" y="3976688"/>
          <p14:tracePt t="21927" x="8113713" y="3998913"/>
          <p14:tracePt t="21934" x="8113713" y="4027488"/>
          <p14:tracePt t="21944" x="8113713" y="4049713"/>
          <p14:tracePt t="21950" x="8113713" y="4064000"/>
          <p14:tracePt t="21960" x="8113713" y="4078288"/>
          <p14:tracePt t="21967" x="8113713" y="4100513"/>
          <p14:tracePt t="21976" x="8113713" y="4129088"/>
          <p14:tracePt t="21982" x="8113713" y="4151313"/>
          <p14:tracePt t="21992" x="8113713" y="4179888"/>
          <p14:tracePt t="21998" x="8113713" y="4202113"/>
          <p14:tracePt t="22008" x="8113713" y="4230688"/>
          <p14:tracePt t="22014" x="8113713" y="4252913"/>
          <p14:tracePt t="22024" x="8113713" y="4295775"/>
          <p14:tracePt t="22030" x="8113713" y="4303713"/>
          <p14:tracePt t="22042" x="8113713" y="4332288"/>
          <p14:tracePt t="22047" x="8113713" y="4354513"/>
          <p14:tracePt t="22059" x="8113713" y="4383088"/>
          <p14:tracePt t="22070" x="8105775" y="4397375"/>
          <p14:tracePt t="22079" x="8105775" y="4405313"/>
          <p14:tracePt t="22087" x="8091488" y="4419600"/>
          <p14:tracePt t="22103" x="8077200" y="4433888"/>
          <p14:tracePt t="22120" x="8062913" y="4448175"/>
          <p14:tracePt t="22135" x="8054975" y="4448175"/>
          <p14:tracePt t="22200" x="8054975" y="4433888"/>
          <p14:tracePt t="22209" x="8054975" y="4405313"/>
          <p14:tracePt t="22216" x="8062913" y="4397375"/>
          <p14:tracePt t="22225" x="8062913" y="4368800"/>
          <p14:tracePt t="22233" x="8077200" y="4354513"/>
          <p14:tracePt t="22241" x="8091488" y="4332288"/>
          <p14:tracePt t="22249" x="8105775" y="4281488"/>
          <p14:tracePt t="22258" x="8105775" y="4244975"/>
          <p14:tracePt t="22265" x="8113713" y="4216400"/>
          <p14:tracePt t="22273" x="8113713" y="4165600"/>
          <p14:tracePt t="22281" x="8113713" y="4114800"/>
          <p14:tracePt t="22289" x="8113713" y="4078288"/>
          <p14:tracePt t="22297" x="8113713" y="4041775"/>
          <p14:tracePt t="22305" x="8113713" y="4013200"/>
          <p14:tracePt t="22313" x="8113713" y="3976688"/>
          <p14:tracePt t="22321" x="8105775" y="3948113"/>
          <p14:tracePt t="22330" x="8091488" y="3911600"/>
          <p14:tracePt t="22337" x="8077200" y="3889375"/>
          <p14:tracePt t="22345" x="8062913" y="3875088"/>
          <p14:tracePt t="22353" x="8054975" y="3846513"/>
          <p14:tracePt t="22362" x="8012113" y="3824288"/>
          <p14:tracePt t="22370" x="8004175" y="3824288"/>
          <p14:tracePt t="22378" x="7975600" y="3810000"/>
          <p14:tracePt t="22385" x="7953375" y="3787775"/>
          <p14:tracePt t="22394" x="7924800" y="3787775"/>
          <p14:tracePt t="22402" x="7902575" y="3773488"/>
          <p14:tracePt t="22411" x="7888288" y="3759200"/>
          <p14:tracePt t="22418" x="7859713" y="3744913"/>
          <p14:tracePt t="22427" x="7851775" y="3744913"/>
          <p14:tracePt t="22434" x="7837488" y="3736975"/>
          <p14:tracePt t="22443" x="7823200" y="3736975"/>
          <p14:tracePt t="22451" x="7808913" y="3736975"/>
          <p14:tracePt t="22460" x="7808913" y="3722688"/>
          <p14:tracePt t="22467" x="7800975" y="3722688"/>
          <p14:tracePt t="22476" x="7800975" y="3708400"/>
          <p14:tracePt t="22491" x="7800975" y="3694113"/>
          <p14:tracePt t="22499" x="7800975" y="3686175"/>
          <p14:tracePt t="22508" x="7800975" y="3671888"/>
          <p14:tracePt t="22515" x="7800975" y="3643313"/>
          <p14:tracePt t="22523" x="7800975" y="3621088"/>
          <p14:tracePt t="22531" x="7800975" y="3606800"/>
          <p14:tracePt t="22539" x="7800975" y="3584575"/>
          <p14:tracePt t="22547" x="7800975" y="3556000"/>
          <p14:tracePt t="22555" x="7800975" y="3533775"/>
          <p14:tracePt t="22563" x="7800975" y="3505200"/>
          <p14:tracePt t="22571" x="7800975" y="3454400"/>
          <p14:tracePt t="22579" x="7800975" y="3432175"/>
          <p14:tracePt t="22587" x="7786688" y="3403600"/>
          <p14:tracePt t="22596" x="7772400" y="3381375"/>
          <p14:tracePt t="22604" x="7750175" y="3352800"/>
          <p14:tracePt t="22612" x="7735888" y="3338513"/>
          <p14:tracePt t="22620" x="7707313" y="3316288"/>
          <p14:tracePt t="22628" x="7685088" y="3302000"/>
          <p14:tracePt t="22636" x="7634288" y="3265488"/>
          <p14:tracePt t="22645" x="7620000" y="3251200"/>
          <p14:tracePt t="22652" x="7597775" y="3228975"/>
          <p14:tracePt t="22661" x="7569200" y="3214688"/>
          <p14:tracePt t="22669" x="7546975" y="3200400"/>
          <p14:tracePt t="22677" x="7532688" y="3186113"/>
          <p14:tracePt t="22685" x="7518400" y="3178175"/>
          <p14:tracePt t="22694" x="7504113" y="3178175"/>
          <p14:tracePt t="22702" x="7496175" y="3149600"/>
          <p14:tracePt t="22716" x="7481888" y="3135313"/>
          <p14:tracePt t="22725" x="7481888" y="3127375"/>
          <p14:tracePt t="22733" x="7481888" y="3113088"/>
          <p14:tracePt t="22742" x="7467600" y="3098800"/>
          <p14:tracePt t="22750" x="7467600" y="3084513"/>
          <p14:tracePt t="22759" x="7453313" y="3076575"/>
          <p14:tracePt t="22766" x="7445375" y="3048000"/>
          <p14:tracePt t="22775" x="7431088" y="3033713"/>
          <p14:tracePt t="22783" x="7402513" y="2997200"/>
          <p14:tracePt t="22791" x="7366000" y="2982913"/>
          <p14:tracePt t="22799" x="7329488" y="2946400"/>
          <p14:tracePt t="22806" x="7292975" y="2924175"/>
          <p14:tracePt t="22814" x="7250113" y="2895600"/>
          <p14:tracePt t="22822" x="7199313" y="2859088"/>
          <p14:tracePt t="22830" x="7191375" y="2844800"/>
          <p14:tracePt t="22838" x="7148513" y="2822575"/>
          <p14:tracePt t="22846" x="7126288" y="2794000"/>
          <p14:tracePt t="22854" x="7097713" y="2779713"/>
          <p14:tracePt t="22863" x="7075488" y="2757488"/>
          <p14:tracePt t="22871" x="7061200" y="2743200"/>
          <p14:tracePt t="22879" x="7046913" y="2728913"/>
          <p14:tracePt t="22887" x="7038975" y="2728913"/>
          <p14:tracePt t="22895" x="7024688" y="2720975"/>
          <p14:tracePt t="22903" x="7010400" y="2706688"/>
          <p14:tracePt t="22911" x="6988175" y="2692400"/>
          <p14:tracePt t="22919" x="6973888" y="2692400"/>
          <p14:tracePt t="22928" x="6945313" y="2678113"/>
          <p14:tracePt t="22936" x="6937375" y="2678113"/>
          <p14:tracePt t="22944" x="6923088" y="2670175"/>
          <p14:tracePt t="22952" x="6894513" y="2670175"/>
          <p14:tracePt t="22960" x="6886575" y="2655888"/>
          <p14:tracePt t="22968" x="6872288" y="2655888"/>
          <p14:tracePt t="22977" x="6872288" y="2641600"/>
          <p14:tracePt t="22984" x="6858000" y="2641600"/>
          <p14:tracePt t="22993" x="6843713" y="2641600"/>
          <p14:tracePt t="23009" x="6835775" y="2641600"/>
          <p14:tracePt t="23025" x="6835775" y="2627313"/>
          <p14:tracePt t="23408" x="6821488" y="2627313"/>
          <p14:tracePt t="23416" x="6784975" y="2627313"/>
          <p14:tracePt t="23425" x="6742113" y="2627313"/>
          <p14:tracePt t="23432" x="6719888" y="2627313"/>
          <p14:tracePt t="23441" x="6683375" y="2627313"/>
          <p14:tracePt t="23448" x="6654800" y="2627313"/>
          <p14:tracePt t="23456" x="6632575" y="2627313"/>
          <p14:tracePt t="23464" x="6618288" y="2619375"/>
          <p14:tracePt t="23472" x="6589713" y="2605088"/>
          <p14:tracePt t="23481" x="6567488" y="2605088"/>
          <p14:tracePt t="23488" x="6516688" y="2568575"/>
          <p14:tracePt t="23497" x="6488113" y="2525713"/>
          <p14:tracePt t="23505" x="6480175" y="2503488"/>
          <p14:tracePt t="23513" x="6465888" y="2466975"/>
          <p14:tracePt t="23520" x="6451600" y="2416175"/>
          <p14:tracePt t="23529" x="6451600" y="2373313"/>
          <p14:tracePt t="23537" x="6451600" y="2322513"/>
          <p14:tracePt t="23545" x="6451600" y="2271713"/>
          <p14:tracePt t="23553" x="6451600" y="2220913"/>
          <p14:tracePt t="23561" x="6451600" y="2198688"/>
          <p14:tracePt t="23569" x="6451600" y="2162175"/>
          <p14:tracePt t="23578" x="6451600" y="2133600"/>
          <p14:tracePt t="23585" x="6451600" y="2097088"/>
          <p14:tracePt t="23594" x="6465888" y="2068513"/>
          <p14:tracePt t="23602" x="6480175" y="2060575"/>
          <p14:tracePt t="23610" x="6488113" y="2032000"/>
          <p14:tracePt t="23618" x="6502400" y="2009775"/>
          <p14:tracePt t="23627" x="6530975" y="1995488"/>
          <p14:tracePt t="23635" x="6567488" y="1981200"/>
          <p14:tracePt t="23643" x="6604000" y="1958975"/>
          <p14:tracePt t="23651" x="6640513" y="1944688"/>
          <p14:tracePt t="23660" x="6683375" y="1930400"/>
          <p14:tracePt t="23667" x="6734175" y="1916113"/>
          <p14:tracePt t="23676" x="6770688" y="1908175"/>
          <p14:tracePt t="23683" x="6821488" y="1893888"/>
          <p14:tracePt t="23692" x="6872288" y="1893888"/>
          <p14:tracePt t="23699" x="6923088" y="1879600"/>
          <p14:tracePt t="23709" x="6973888" y="1879600"/>
          <p14:tracePt t="23715" x="6988175" y="1879600"/>
          <p14:tracePt t="23726" x="7061200" y="1879600"/>
          <p14:tracePt t="23731" x="7075488" y="1879600"/>
          <p14:tracePt t="23741" x="7140575" y="1879600"/>
          <p14:tracePt t="23747" x="7162800" y="1879600"/>
          <p14:tracePt t="23758" x="7199313" y="1879600"/>
          <p14:tracePt t="23763" x="7250113" y="1879600"/>
          <p14:tracePt t="23775" x="7292975" y="1879600"/>
          <p14:tracePt t="23780" x="7329488" y="1879600"/>
          <p14:tracePt t="23792" x="7366000" y="1879600"/>
          <p14:tracePt t="23796" x="7416800" y="1879600"/>
          <p14:tracePt t="23809" x="7467600" y="1879600"/>
          <p14:tracePt t="23813" x="7518400" y="1879600"/>
          <p14:tracePt t="23825" x="7569200" y="1879600"/>
          <p14:tracePt t="23829" x="7605713" y="1879600"/>
          <p14:tracePt t="23842" x="7656513" y="1893888"/>
          <p14:tracePt t="23847" x="7699375" y="1893888"/>
          <p14:tracePt t="23859" x="7721600" y="1893888"/>
          <p14:tracePt t="23863" x="7758113" y="1908175"/>
          <p14:tracePt t="23875" x="7800975" y="1908175"/>
          <p14:tracePt t="23880" x="7837488" y="1916113"/>
          <p14:tracePt t="23892" x="7888288" y="1916113"/>
          <p14:tracePt t="23894" x="7902575" y="1916113"/>
          <p14:tracePt t="23902" x="7939088" y="1930400"/>
          <p14:tracePt t="23910" x="7961313" y="1930400"/>
          <p14:tracePt t="23918" x="7989888" y="1944688"/>
          <p14:tracePt t="23927" x="8012113" y="1958975"/>
          <p14:tracePt t="23933" x="8026400" y="1966913"/>
          <p14:tracePt t="23942" x="8054975" y="1981200"/>
          <p14:tracePt t="23949" x="8062913" y="1995488"/>
          <p14:tracePt t="23958" x="8077200" y="2009775"/>
          <p14:tracePt t="23965" x="8091488" y="2017713"/>
          <p14:tracePt t="23975" x="8105775" y="2032000"/>
          <p14:tracePt t="23981" x="8113713" y="2046288"/>
          <p14:tracePt t="23991" x="8128000" y="2060575"/>
          <p14:tracePt t="23997" x="8142288" y="2068513"/>
          <p14:tracePt t="24008" x="8156575" y="2082800"/>
          <p14:tracePt t="24014" x="8164513" y="2111375"/>
          <p14:tracePt t="24025" x="8178800" y="2111375"/>
          <p14:tracePt t="24030" x="8193088" y="2119313"/>
          <p14:tracePt t="24041" x="8193088" y="2133600"/>
          <p14:tracePt t="24047" x="8207375" y="2147888"/>
          <p14:tracePt t="24062" x="8215313" y="2162175"/>
          <p14:tracePt t="24070" x="8229600" y="2170113"/>
          <p14:tracePt t="24078" x="8229600" y="2198688"/>
          <p14:tracePt t="24086" x="8243888" y="2212975"/>
          <p14:tracePt t="24095" x="8243888" y="2220913"/>
          <p14:tracePt t="24102" x="8258175" y="2249488"/>
          <p14:tracePt t="24111" x="8258175" y="2263775"/>
          <p14:tracePt t="24119" x="8266113" y="2286000"/>
          <p14:tracePt t="24128" x="8280400" y="2314575"/>
          <p14:tracePt t="24135" x="8280400" y="2336800"/>
          <p14:tracePt t="24144" x="8294688" y="2365375"/>
          <p14:tracePt t="24152" x="8294688" y="2387600"/>
          <p14:tracePt t="24160" x="8294688" y="2416175"/>
          <p14:tracePt t="24168" x="8308975" y="2438400"/>
          <p14:tracePt t="24177" x="8308975" y="2466975"/>
          <p14:tracePt t="24184" x="8308975" y="2489200"/>
          <p14:tracePt t="24193" x="8308975" y="2517775"/>
          <p14:tracePt t="24200" x="8308975" y="2525713"/>
          <p14:tracePt t="24209" x="8308975" y="2554288"/>
          <p14:tracePt t="24216" x="8308975" y="2568575"/>
          <p14:tracePt t="24225" x="8308975" y="2590800"/>
          <p14:tracePt t="24232" x="8308975" y="2605088"/>
          <p14:tracePt t="24242" x="8308975" y="2619375"/>
          <p14:tracePt t="24248" x="8308975" y="2641600"/>
          <p14:tracePt t="24258" x="8308975" y="2655888"/>
          <p14:tracePt t="24264" x="8308975" y="2670175"/>
          <p14:tracePt t="24275" x="8294688" y="2678113"/>
          <p14:tracePt t="24280" x="8294688" y="2692400"/>
          <p14:tracePt t="24292" x="8280400" y="2706688"/>
          <p14:tracePt t="24304" x="8266113" y="2720975"/>
          <p14:tracePt t="24320" x="8266113" y="2728913"/>
          <p14:tracePt t="24345" x="8258175" y="2728913"/>
          <p14:tracePt t="24393" x="8258175" y="2743200"/>
          <p14:tracePt t="24418" x="8243888" y="2743200"/>
          <p14:tracePt t="24426" x="8243888" y="2757488"/>
          <p14:tracePt t="24434" x="8229600" y="2771775"/>
          <p14:tracePt t="24443" x="8215313" y="2771775"/>
          <p14:tracePt t="24450" x="8215313" y="2779713"/>
          <p14:tracePt t="24459" x="8207375" y="2779713"/>
          <p14:tracePt t="24466" x="8193088" y="2794000"/>
          <p14:tracePt t="24482" x="8193088" y="2808288"/>
          <p14:tracePt t="24491" x="8178800" y="2822575"/>
          <p14:tracePt t="24506" x="8164513" y="2822575"/>
          <p14:tracePt t="24514" x="8164513" y="2830513"/>
          <p14:tracePt t="24522" x="8156575" y="2830513"/>
          <p14:tracePt t="24538" x="8142288" y="2844800"/>
          <p14:tracePt t="24563" x="8142288" y="2859088"/>
          <p14:tracePt t="24579" x="8128000" y="2859088"/>
          <p14:tracePt t="25032" x="8113713" y="2859088"/>
          <p14:tracePt t="25041" x="8113713" y="2844800"/>
          <p14:tracePt t="25048" x="8105775" y="2844800"/>
          <p14:tracePt t="25056" x="8105775" y="2830513"/>
          <p14:tracePt t="25064" x="8091488" y="2830513"/>
          <p14:tracePt t="25088" x="8077200" y="2830513"/>
          <p14:tracePt t="25096" x="8077200" y="2822575"/>
          <p14:tracePt t="25111" x="8062913" y="2822575"/>
          <p14:tracePt t="25128" x="8054975" y="2822575"/>
          <p14:tracePt t="25145" x="8040688" y="2822575"/>
          <p14:tracePt t="25169" x="8026400" y="2822575"/>
          <p14:tracePt t="25209" x="8012113" y="2822575"/>
          <p14:tracePt t="25241" x="8004175" y="2822575"/>
          <p14:tracePt t="25274" x="7989888" y="2822575"/>
          <p14:tracePt t="25281" x="7989888" y="2830513"/>
          <p14:tracePt t="25289" x="7975600" y="2830513"/>
          <p14:tracePt t="25306" x="7961313" y="2830513"/>
          <p14:tracePt t="25314" x="7953375" y="2830513"/>
          <p14:tracePt t="25322" x="7953375" y="2844800"/>
          <p14:tracePt t="25330" x="7939088" y="2844800"/>
          <p14:tracePt t="25346" x="7924800" y="2859088"/>
          <p14:tracePt t="25362" x="7910513" y="2859088"/>
          <p14:tracePt t="25370" x="7902575" y="2859088"/>
          <p14:tracePt t="25378" x="7902575" y="2873375"/>
          <p14:tracePt t="25394" x="7888288" y="2873375"/>
          <p14:tracePt t="25670" x="7859713" y="2873375"/>
          <p14:tracePt t="25678" x="7837488" y="2873375"/>
          <p14:tracePt t="25685" x="7808913" y="2873375"/>
          <p14:tracePt t="25693" x="7772400" y="2873375"/>
          <p14:tracePt t="25702" x="7750175" y="2859088"/>
          <p14:tracePt t="25711" x="7707313" y="2859088"/>
          <p14:tracePt t="25719" x="7656513" y="2844800"/>
          <p14:tracePt t="25730" x="7597775" y="2830513"/>
          <p14:tracePt t="25734" x="7554913" y="2822575"/>
          <p14:tracePt t="25748" x="7496175" y="2822575"/>
          <p14:tracePt t="25754" x="7453313" y="2808288"/>
          <p14:tracePt t="25759" x="7394575" y="2808288"/>
          <p14:tracePt t="25767" x="7343775" y="2794000"/>
          <p14:tracePt t="25777" x="7292975" y="2779713"/>
          <p14:tracePt t="25782" x="7227888" y="2779713"/>
          <p14:tracePt t="25793" x="7162800" y="2779713"/>
          <p14:tracePt t="25799" x="7097713" y="2779713"/>
          <p14:tracePt t="25809" x="7024688" y="2779713"/>
          <p14:tracePt t="25815" x="6959600" y="2779713"/>
          <p14:tracePt t="25825" x="6886575" y="2779713"/>
          <p14:tracePt t="25831" x="6821488" y="2779713"/>
          <p14:tracePt t="25842" x="6756400" y="2779713"/>
          <p14:tracePt t="25847" x="6705600" y="2779713"/>
          <p14:tracePt t="25858" x="6683375" y="2779713"/>
          <p14:tracePt t="25864" x="6632575" y="2779713"/>
          <p14:tracePt t="25876" x="6589713" y="2779713"/>
          <p14:tracePt t="25881" x="6567488" y="2779713"/>
          <p14:tracePt t="25892" x="6538913" y="2794000"/>
          <p14:tracePt t="25898" x="6516688" y="2808288"/>
          <p14:tracePt t="25909" x="6502400" y="2822575"/>
          <p14:tracePt t="25915" x="6488113" y="2822575"/>
          <p14:tracePt t="25925" x="6480175" y="2822575"/>
          <p14:tracePt t="25930" x="6465888" y="2830513"/>
          <p14:tracePt t="25945" x="6451600" y="2844800"/>
          <p14:tracePt t="25953" x="6437313" y="2844800"/>
          <p14:tracePt t="25968" x="6429375" y="2844800"/>
          <p14:tracePt t="25976" x="6429375" y="2859088"/>
          <p14:tracePt t="25984" x="6415088" y="2859088"/>
          <p14:tracePt t="25993" x="6400800" y="2859088"/>
          <p14:tracePt t="26001" x="6386513" y="2873375"/>
          <p14:tracePt t="26010" x="6378575" y="2881313"/>
          <p14:tracePt t="26018" x="6364288" y="2881313"/>
          <p14:tracePt t="26028" x="6350000" y="2895600"/>
          <p14:tracePt t="26033" x="6335713" y="2895600"/>
          <p14:tracePt t="26045" x="6313488" y="2909888"/>
          <p14:tracePt t="26049" x="6299200" y="2909888"/>
          <p14:tracePt t="26061" x="6284913" y="2924175"/>
          <p14:tracePt t="26066" x="6276975" y="2924175"/>
          <p14:tracePt t="26081" x="6262688" y="2932113"/>
          <p14:tracePt t="26089" x="6248400" y="2932113"/>
          <p14:tracePt t="26097" x="6226175" y="2946400"/>
          <p14:tracePt t="26106" x="6211888" y="2960688"/>
          <p14:tracePt t="26115" x="6197600" y="2960688"/>
          <p14:tracePt t="26122" x="6183313" y="2974975"/>
          <p14:tracePt t="26131" x="6175375" y="2982913"/>
          <p14:tracePt t="26139" x="6161088" y="2997200"/>
          <p14:tracePt t="26147" x="6132513" y="3011488"/>
          <p14:tracePt t="26155" x="6132513" y="3025775"/>
          <p14:tracePt t="26163" x="6110288" y="3033713"/>
          <p14:tracePt t="26171" x="6096000" y="3048000"/>
          <p14:tracePt t="26179" x="6081713" y="3062288"/>
          <p14:tracePt t="26187" x="6073775" y="3076575"/>
          <p14:tracePt t="26195" x="6059488" y="3076575"/>
          <p14:tracePt t="26203" x="6045200" y="3084513"/>
          <p14:tracePt t="26212" x="6030913" y="3098800"/>
          <p14:tracePt t="26220" x="6022975" y="3113088"/>
          <p14:tracePt t="26228" x="6008688" y="3127375"/>
          <p14:tracePt t="26236" x="5994400" y="3135313"/>
          <p14:tracePt t="26244" x="5980113" y="3149600"/>
          <p14:tracePt t="26252" x="5972175" y="3149600"/>
          <p14:tracePt t="26261" x="5972175" y="3163888"/>
          <p14:tracePt t="26268" x="5957888" y="3163888"/>
          <p14:tracePt t="26277" x="5957888" y="3178175"/>
          <p14:tracePt t="26284" x="5943600" y="3178175"/>
          <p14:tracePt t="26308" x="5943600" y="3186113"/>
          <p14:tracePt t="26316" x="5929313" y="3186113"/>
          <p14:tracePt t="26339" x="5929313" y="3200400"/>
          <p14:tracePt t="26348" x="5921375" y="3200400"/>
          <p14:tracePt t="26372" x="5921375" y="3214688"/>
          <p14:tracePt t="26388" x="5907088" y="3214688"/>
          <p14:tracePt t="26412" x="5907088" y="3228975"/>
          <p14:tracePt t="26428" x="5892800" y="3228975"/>
          <p14:tracePt t="26436" x="5892800" y="3236913"/>
          <p14:tracePt t="27276" x="5907088" y="3228975"/>
          <p14:tracePt t="27285" x="5921375" y="3228975"/>
          <p14:tracePt t="27294" x="5929313" y="3228975"/>
          <p14:tracePt t="27302" x="5943600" y="3214688"/>
          <p14:tracePt t="27311" x="5957888" y="3214688"/>
          <p14:tracePt t="27318" x="5972175" y="3214688"/>
          <p14:tracePt t="27328" x="5980113" y="3200400"/>
          <p14:tracePt t="27334" x="5994400" y="3200400"/>
          <p14:tracePt t="27344" x="6008688" y="3186113"/>
          <p14:tracePt t="27349" x="6022975" y="3186113"/>
          <p14:tracePt t="27365" x="6030913" y="3178175"/>
          <p14:tracePt t="27381" x="6045200" y="3178175"/>
          <p14:tracePt t="27414" x="6059488" y="3178175"/>
          <p14:tracePt t="27926" x="6045200" y="3214688"/>
          <p14:tracePt t="27935" x="6022975" y="3279775"/>
          <p14:tracePt t="27944" x="5994400" y="3330575"/>
          <p14:tracePt t="27952" x="5943600" y="3440113"/>
          <p14:tracePt t="27961" x="5878513" y="3570288"/>
          <p14:tracePt t="27968" x="5819775" y="3736975"/>
          <p14:tracePt t="27978" x="5740400" y="3889375"/>
          <p14:tracePt t="27984" x="5675313" y="4064000"/>
          <p14:tracePt t="27994" x="5588000" y="4230688"/>
          <p14:tracePt t="28000" x="5514975" y="4383088"/>
          <p14:tracePt t="28010" x="5421313" y="4549775"/>
          <p14:tracePt t="28016" x="5334000" y="4687888"/>
          <p14:tracePt t="28027" x="5232400" y="4811713"/>
          <p14:tracePt t="28032" x="5195888" y="4862513"/>
          <p14:tracePt t="28043" x="5116513" y="4964113"/>
          <p14:tracePt t="28048" x="5043488" y="5043488"/>
          <p14:tracePt t="28060" x="4978400" y="5108575"/>
          <p14:tracePt t="28064" x="4927600" y="5145088"/>
          <p14:tracePt t="28073" x="4862513" y="5195888"/>
          <p14:tracePt t="28081" x="4811713" y="5232400"/>
          <p14:tracePt t="28091" x="4760913" y="5260975"/>
          <p14:tracePt t="28096" x="4702175" y="5268913"/>
          <p14:tracePt t="28106" x="4651375" y="5297488"/>
          <p14:tracePt t="28113" x="4600575" y="5311775"/>
          <p14:tracePt t="28121" x="4535488" y="5319713"/>
          <p14:tracePt t="28130" x="4484688" y="5334000"/>
          <p14:tracePt t="28138" x="4433888" y="5348288"/>
          <p14:tracePt t="28146" x="4368800" y="5362575"/>
          <p14:tracePt t="28154" x="4332288" y="5370513"/>
          <p14:tracePt t="28162" x="4267200" y="5384800"/>
          <p14:tracePt t="28170" x="4216400" y="5399088"/>
          <p14:tracePt t="28179" x="4165600" y="5399088"/>
          <p14:tracePt t="28186" x="4100513" y="5413375"/>
          <p14:tracePt t="28194" x="4049713" y="5421313"/>
          <p14:tracePt t="28202" x="4027488" y="5421313"/>
          <p14:tracePt t="28211" x="3948113" y="5435600"/>
          <p14:tracePt t="28219" x="3925888" y="5435600"/>
          <p14:tracePt t="28227" x="3897313" y="5435600"/>
          <p14:tracePt t="28235" x="3824288" y="5435600"/>
          <p14:tracePt t="28244" x="3787775" y="5435600"/>
          <p14:tracePt t="28251" x="3744913" y="5435600"/>
          <p14:tracePt t="28260" x="3708400" y="5421313"/>
          <p14:tracePt t="28267" x="3671888" y="5413375"/>
          <p14:tracePt t="28277" x="3643313" y="5384800"/>
          <p14:tracePt t="28283" x="3621088" y="5370513"/>
          <p14:tracePt t="28293" x="3592513" y="5362575"/>
          <p14:tracePt t="28298" x="3570288" y="5334000"/>
          <p14:tracePt t="28309" x="3541713" y="5319713"/>
          <p14:tracePt t="28315" x="3533775" y="5297488"/>
          <p14:tracePt t="28325" x="3519488" y="5283200"/>
          <p14:tracePt t="28331" x="3505200" y="5283200"/>
          <p14:tracePt t="28342" x="3505200" y="5268913"/>
          <p14:tracePt t="28347" x="3490913" y="5268913"/>
          <p14:tracePt t="28358" x="3490913" y="5260975"/>
          <p14:tracePt t="28395" x="3490913" y="5246688"/>
          <p14:tracePt t="28427" x="3505200" y="5232400"/>
          <p14:tracePt t="28436" x="3519488" y="5218113"/>
          <p14:tracePt t="28444" x="3541713" y="5218113"/>
          <p14:tracePt t="28452" x="3570288" y="5210175"/>
          <p14:tracePt t="28461" x="3584575" y="5195888"/>
          <p14:tracePt t="28469" x="3621088" y="5195888"/>
          <p14:tracePt t="28477" x="3643313" y="5181600"/>
          <p14:tracePt t="28485" x="3671888" y="5167313"/>
          <p14:tracePt t="28494" x="3694113" y="5167313"/>
          <p14:tracePt t="28501" x="3722688" y="5159375"/>
          <p14:tracePt t="28511" x="3744913" y="5159375"/>
          <p14:tracePt t="28518" x="3773488" y="5159375"/>
          <p14:tracePt t="28527" x="3795713" y="5145088"/>
          <p14:tracePt t="28533" x="3824288" y="5145088"/>
          <p14:tracePt t="28544" x="3838575" y="5130800"/>
          <p14:tracePt t="28549" x="3860800" y="5130800"/>
          <p14:tracePt t="28560" x="3897313" y="5130800"/>
          <p14:tracePt t="28566" x="3925888" y="5116513"/>
          <p14:tracePt t="28575" x="3962400" y="5108575"/>
          <p14:tracePt t="28582" x="3998913" y="5108575"/>
          <p14:tracePt t="28592" x="4027488" y="5094288"/>
          <p14:tracePt t="28597" x="4049713" y="5080000"/>
          <p14:tracePt t="28606" x="4078288" y="5080000"/>
          <p14:tracePt t="28615" x="4114800" y="5080000"/>
          <p14:tracePt t="28623" x="4151313" y="5065713"/>
          <p14:tracePt t="28631" x="4179888" y="5057775"/>
          <p14:tracePt t="28639" x="4202113" y="5057775"/>
          <p14:tracePt t="28646" x="4244975" y="5057775"/>
          <p14:tracePt t="28654" x="4267200" y="5043488"/>
          <p14:tracePt t="28663" x="4295775" y="5043488"/>
          <p14:tracePt t="28670" x="4346575" y="5029200"/>
          <p14:tracePt t="28679" x="4383088" y="5029200"/>
          <p14:tracePt t="28686" x="4397375" y="5029200"/>
          <p14:tracePt t="28695" x="4433888" y="5014913"/>
          <p14:tracePt t="28703" x="4484688" y="5014913"/>
          <p14:tracePt t="28711" x="4498975" y="5006975"/>
          <p14:tracePt t="28719" x="4557713" y="5006975"/>
          <p14:tracePt t="28728" x="4600575" y="4992688"/>
          <p14:tracePt t="28735" x="4637088" y="4978400"/>
          <p14:tracePt t="28744" x="4673600" y="4964113"/>
          <p14:tracePt t="28752" x="4710113" y="4956175"/>
          <p14:tracePt t="28760" x="4760913" y="4941888"/>
          <p14:tracePt t="28768" x="4811713" y="4927600"/>
          <p14:tracePt t="28777" x="4854575" y="4913313"/>
          <p14:tracePt t="28783" x="4905375" y="4913313"/>
          <p14:tracePt t="28793" x="4941888" y="4905375"/>
          <p14:tracePt t="28800" x="4964113" y="4891088"/>
          <p14:tracePt t="28810" x="5006975" y="4876800"/>
          <p14:tracePt t="28816" x="5043488" y="4876800"/>
          <p14:tracePt t="28825" x="5080000" y="4862513"/>
          <p14:tracePt t="28832" x="5108575" y="4854575"/>
          <p14:tracePt t="28842" x="5130800" y="4854575"/>
          <p14:tracePt t="28848" x="5159375" y="4840288"/>
          <p14:tracePt t="28858" x="5181600" y="4840288"/>
          <p14:tracePt t="28864" x="5210175" y="4840288"/>
          <p14:tracePt t="28875" x="5232400" y="4826000"/>
          <p14:tracePt t="28881" x="5260975" y="4826000"/>
          <p14:tracePt t="28891" x="5283200" y="4811713"/>
          <p14:tracePt t="28897" x="5311775" y="4811713"/>
          <p14:tracePt t="28908" x="5334000" y="4803775"/>
          <p14:tracePt t="28914" x="5362575" y="4803775"/>
          <p14:tracePt t="28925" x="5384800" y="4803775"/>
          <p14:tracePt t="28930" x="5413375" y="4803775"/>
          <p14:tracePt t="28942" x="5435600" y="4789488"/>
          <p14:tracePt t="28947" x="5464175" y="4789488"/>
          <p14:tracePt t="28958" x="5500688" y="4775200"/>
          <p14:tracePt t="28964" x="5522913" y="4760913"/>
          <p14:tracePt t="28975" x="5565775" y="4760913"/>
          <p14:tracePt t="28980" x="5573713" y="4760913"/>
          <p14:tracePt t="28991" x="5624513" y="4752975"/>
          <p14:tracePt t="28997" x="5653088" y="4752975"/>
          <p14:tracePt t="29009" x="5675313" y="4752975"/>
          <p14:tracePt t="29011" x="5703888" y="4752975"/>
          <p14:tracePt t="29018" x="5726113" y="4752975"/>
          <p14:tracePt t="29027" x="5754688" y="4752975"/>
          <p14:tracePt t="29034" x="5776913" y="4752975"/>
          <p14:tracePt t="29044" x="5791200" y="4752975"/>
          <p14:tracePt t="29051" x="5819775" y="4738688"/>
          <p14:tracePt t="29060" x="5842000" y="4738688"/>
          <p14:tracePt t="29067" x="5856288" y="4738688"/>
          <p14:tracePt t="29076" x="5870575" y="4738688"/>
          <p14:tracePt t="29082" x="5892800" y="4738688"/>
          <p14:tracePt t="29092" x="5907088" y="4738688"/>
          <p14:tracePt t="29098" x="5929313" y="4738688"/>
          <p14:tracePt t="29108" x="5943600" y="4738688"/>
          <p14:tracePt t="29114" x="5972175" y="4738688"/>
          <p14:tracePt t="29125" x="5980113" y="4738688"/>
          <p14:tracePt t="29131" x="5994400" y="4738688"/>
          <p14:tracePt t="29142" x="6022975" y="4738688"/>
          <p14:tracePt t="29147" x="6030913" y="4738688"/>
          <p14:tracePt t="29158" x="6045200" y="4738688"/>
          <p14:tracePt t="29164" x="6059488" y="4738688"/>
          <p14:tracePt t="29176" x="6081713" y="4738688"/>
          <p14:tracePt t="29181" x="6096000" y="4752975"/>
          <p14:tracePt t="29192" x="6110288" y="4752975"/>
          <p14:tracePt t="29197" x="6124575" y="4752975"/>
          <p14:tracePt t="29208" x="6132513" y="4752975"/>
          <p14:tracePt t="29213" x="6146800" y="4760913"/>
          <p14:tracePt t="29226" x="6175375" y="4760913"/>
          <p14:tracePt t="29230" x="6183313" y="4760913"/>
          <p14:tracePt t="29244" x="6197600" y="4760913"/>
          <p14:tracePt t="29252" x="6211888" y="4760913"/>
          <p14:tracePt t="29275" x="6226175" y="4760913"/>
        </p14:tracePtLst>
      </p14:laserTrace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22</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 Système porte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1" name="Rectangle 3">
            <a:extLst>
              <a:ext uri="{FF2B5EF4-FFF2-40B4-BE49-F238E27FC236}">
                <a16:creationId xmlns:a16="http://schemas.microsoft.com/office/drawing/2014/main" id="{021D6DF7-55CD-CF4E-9F97-9F69F3D47BCE}"/>
              </a:ext>
            </a:extLst>
          </p:cNvPr>
          <p:cNvSpPr txBox="1">
            <a:spLocks/>
          </p:cNvSpPr>
          <p:nvPr/>
        </p:nvSpPr>
        <p:spPr>
          <a:xfrm>
            <a:off x="838199" y="1663705"/>
            <a:ext cx="10515599" cy="19510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ltLang="en-FR" sz="2000" dirty="0">
                <a:ea typeface="ＭＳ Ｐゴシック" panose="020B0600070205080204" pitchFamily="34" charset="-128"/>
              </a:rPr>
              <a:t>Le vascularisation de l’appareil digestif est particulière. Il existe un drainage veineux depuis le tube digestif, la vésicule biliaire et le pancréas appelé </a:t>
            </a:r>
            <a:r>
              <a:rPr lang="fr-FR" altLang="en-FR" sz="2000" b="1" dirty="0">
                <a:ea typeface="ＭＳ Ｐゴシック" panose="020B0600070205080204" pitchFamily="34" charset="-128"/>
              </a:rPr>
              <a:t>veine porte</a:t>
            </a:r>
            <a:r>
              <a:rPr lang="fr-FR" altLang="en-FR" sz="2000" dirty="0">
                <a:ea typeface="ＭＳ Ｐゴシック" panose="020B0600070205080204" pitchFamily="34" charset="-128"/>
              </a:rPr>
              <a:t>, qui rejoint le foie puis la veine cave inférieure et enfin le cœur. Cela permet la récupération des nutriments depuis le chyme qui circule dans le tube digestif et leur stockage dans le foie.</a:t>
            </a:r>
          </a:p>
        </p:txBody>
      </p:sp>
      <p:pic>
        <p:nvPicPr>
          <p:cNvPr id="5" name="Audio 4">
            <a:hlinkClick r:id="" action="ppaction://media"/>
            <a:extLst>
              <a:ext uri="{FF2B5EF4-FFF2-40B4-BE49-F238E27FC236}">
                <a16:creationId xmlns:a16="http://schemas.microsoft.com/office/drawing/2014/main" id="{84B781FC-8E83-554A-9433-6BCA3279F40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18262715"/>
      </p:ext>
    </p:extLst>
  </p:cSld>
  <p:clrMapOvr>
    <a:masterClrMapping/>
  </p:clrMapOvr>
  <mc:AlternateContent xmlns:mc="http://schemas.openxmlformats.org/markup-compatibility/2006">
    <mc:Choice xmlns:p14="http://schemas.microsoft.com/office/powerpoint/2010/main" Requires="p14">
      <p:transition spd="slow" p14:dur="2000" advTm="31722"/>
    </mc:Choice>
    <mc:Fallback>
      <p:transition spd="slow" advTm="31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2713" x="7351713" y="2830513"/>
          <p14:tracePt t="2723" x="7329488" y="2830513"/>
          <p14:tracePt t="2731" x="7315200" y="2830513"/>
          <p14:tracePt t="2739" x="7292975" y="2830513"/>
          <p14:tracePt t="2747" x="7250113" y="2830513"/>
          <p14:tracePt t="2755" x="7227888" y="2822575"/>
          <p14:tracePt t="2763" x="7199313" y="2822575"/>
          <p14:tracePt t="2772" x="7148513" y="2808288"/>
          <p14:tracePt t="2779" x="7097713" y="2794000"/>
          <p14:tracePt t="2788" x="7046913" y="2794000"/>
          <p14:tracePt t="2795" x="6996113" y="2779713"/>
          <p14:tracePt t="2804" x="6945313" y="2771775"/>
          <p14:tracePt t="2812" x="6886575" y="2757488"/>
          <p14:tracePt t="2821" x="6821488" y="2743200"/>
          <p14:tracePt t="2828" x="6756400" y="2743200"/>
          <p14:tracePt t="2837" x="6705600" y="2728913"/>
          <p14:tracePt t="2844" x="6640513" y="2728913"/>
          <p14:tracePt t="2852" x="6581775" y="2728913"/>
          <p14:tracePt t="2860" x="6516688" y="2728913"/>
          <p14:tracePt t="2868" x="6451600" y="2728913"/>
          <p14:tracePt t="2876" x="6378575" y="2728913"/>
          <p14:tracePt t="2884" x="6313488" y="2728913"/>
          <p14:tracePt t="2892" x="6234113" y="2728913"/>
          <p14:tracePt t="2899" x="6175375" y="2728913"/>
          <p14:tracePt t="2908" x="6096000" y="2728913"/>
          <p14:tracePt t="2916" x="6022975" y="2728913"/>
          <p14:tracePt t="2924" x="5957888" y="2743200"/>
          <p14:tracePt t="2932" x="5892800" y="2757488"/>
          <p14:tracePt t="2941" x="5827713" y="2771775"/>
          <p14:tracePt t="2949" x="5768975" y="2779713"/>
          <p14:tracePt t="2957" x="5718175" y="2794000"/>
          <p14:tracePt t="2965" x="5667375" y="2808288"/>
          <p14:tracePt t="2973" x="5602288" y="2822575"/>
          <p14:tracePt t="2981" x="5551488" y="2830513"/>
          <p14:tracePt t="2990" x="5486400" y="2859088"/>
          <p14:tracePt t="2997" x="5435600" y="2859088"/>
          <p14:tracePt t="3006" x="5370513" y="2881313"/>
          <p14:tracePt t="3013" x="5319713" y="2895600"/>
          <p14:tracePt t="3023" x="5297488" y="2895600"/>
          <p14:tracePt t="3030" x="5260975" y="2909888"/>
          <p14:tracePt t="3039" x="5218113" y="2924175"/>
          <p14:tracePt t="3045" x="5181600" y="2924175"/>
          <p14:tracePt t="3054" x="5116513" y="2932113"/>
          <p14:tracePt t="3061" x="5080000" y="2932113"/>
          <p14:tracePt t="3072" x="5043488" y="2946400"/>
          <p14:tracePt t="3077" x="4992688" y="2946400"/>
          <p14:tracePt t="3088" x="4941888" y="2960688"/>
          <p14:tracePt t="3093" x="4876800" y="2960688"/>
          <p14:tracePt t="3104" x="4811713" y="2974975"/>
          <p14:tracePt t="3110" x="4760913" y="2982913"/>
          <p14:tracePt t="3121" x="4702175" y="2982913"/>
          <p14:tracePt t="3126" x="4637088" y="2997200"/>
          <p14:tracePt t="3138" x="4557713" y="3011488"/>
          <p14:tracePt t="3143" x="4419600" y="3025775"/>
          <p14:tracePt t="3154" x="4318000" y="3033713"/>
          <p14:tracePt t="3160" x="4230688" y="3033713"/>
          <p14:tracePt t="3171" x="4165600" y="3033713"/>
          <p14:tracePt t="3176" x="3990975" y="3025775"/>
          <p14:tracePt t="3188" x="3889375" y="2982913"/>
          <p14:tracePt t="3194" x="3824288" y="2974975"/>
          <p14:tracePt t="3205" x="3722688" y="2946400"/>
          <p14:tracePt t="3211" x="3621088" y="2909888"/>
          <p14:tracePt t="3222" x="3541713" y="2873375"/>
          <p14:tracePt t="3227" x="3505200" y="2873375"/>
          <p14:tracePt t="3238" x="3432175" y="2844800"/>
          <p14:tracePt t="3244" x="3389313" y="2830513"/>
          <p14:tracePt t="3254" x="3352800" y="2830513"/>
          <p14:tracePt t="3258" x="3316288" y="2830513"/>
          <p14:tracePt t="3271" x="3302000" y="2830513"/>
          <p14:tracePt t="3472" x="3287713" y="2830513"/>
          <p14:tracePt t="3481" x="3279775" y="2830513"/>
          <p14:tracePt t="3490" x="3251200" y="2830513"/>
          <p14:tracePt t="3498" x="3236913" y="2830513"/>
          <p14:tracePt t="3507" x="3214688" y="2822575"/>
          <p14:tracePt t="3515" x="3186113" y="2822575"/>
          <p14:tracePt t="3523" x="3149600" y="2808288"/>
          <p14:tracePt t="3531" x="3098800" y="2779713"/>
          <p14:tracePt t="3540" x="3062288" y="2771775"/>
          <p14:tracePt t="3546" x="3025775" y="2743200"/>
          <p14:tracePt t="3557" x="2974975" y="2706688"/>
          <p14:tracePt t="3562" x="2924175" y="2670175"/>
          <p14:tracePt t="3574" x="2881313" y="2641600"/>
          <p14:tracePt t="3579" x="2844800" y="2605088"/>
          <p14:tracePt t="3593" x="2808288" y="2554288"/>
          <p14:tracePt t="3596" x="2779713" y="2517775"/>
          <p14:tracePt t="3610" x="2743200" y="2466975"/>
          <p14:tracePt t="3614" x="2706688" y="2438400"/>
          <p14:tracePt t="3621" x="2678113" y="2387600"/>
          <p14:tracePt t="3628" x="2670175" y="2373313"/>
          <p14:tracePt t="3639" x="2641600" y="2336800"/>
          <p14:tracePt t="3646" x="2627313" y="2300288"/>
          <p14:tracePt t="3655" x="2619375" y="2271713"/>
          <p14:tracePt t="3662" x="2605088" y="2220913"/>
          <p14:tracePt t="3672" x="2605088" y="2212975"/>
          <p14:tracePt t="3677" x="2605088" y="2170113"/>
          <p14:tracePt t="3688" x="2605088" y="2147888"/>
          <p14:tracePt t="3692" x="2605088" y="2119313"/>
          <p14:tracePt t="3704" x="2619375" y="2097088"/>
          <p14:tracePt t="3710" x="2641600" y="2082800"/>
          <p14:tracePt t="3721" x="2655888" y="2060575"/>
          <p14:tracePt t="3726" x="2678113" y="2046288"/>
          <p14:tracePt t="3738" x="2706688" y="2032000"/>
          <p14:tracePt t="3743" x="2720975" y="2017713"/>
          <p14:tracePt t="3754" x="2743200" y="2017713"/>
          <p14:tracePt t="3759" x="2771775" y="2009775"/>
          <p14:tracePt t="3772" x="2808288" y="2009775"/>
          <p14:tracePt t="3774" x="2844800" y="2009775"/>
          <p14:tracePt t="3781" x="2881313" y="1995488"/>
          <p14:tracePt t="3790" x="2924175" y="1981200"/>
          <p14:tracePt t="3797" x="2974975" y="1966913"/>
          <p14:tracePt t="3806" x="3025775" y="1958975"/>
          <p14:tracePt t="3813" x="3062288" y="1944688"/>
          <p14:tracePt t="3823" x="3127375" y="1930400"/>
          <p14:tracePt t="3829" x="3163888" y="1908175"/>
          <p14:tracePt t="3839" x="3214688" y="1893888"/>
          <p14:tracePt t="3845" x="3228975" y="1893888"/>
          <p14:tracePt t="3855" x="3265488" y="1865313"/>
          <p14:tracePt t="3861" x="3302000" y="1865313"/>
          <p14:tracePt t="3872" x="3330575" y="1857375"/>
          <p14:tracePt t="3877" x="3352800" y="1857375"/>
          <p14:tracePt t="3887" x="3381375" y="1843088"/>
          <p14:tracePt t="3893" x="3403600" y="1843088"/>
          <p14:tracePt t="3904" x="3432175" y="1843088"/>
          <p14:tracePt t="3910" x="3468688" y="1843088"/>
          <p14:tracePt t="3922" x="3490913" y="1843088"/>
          <p14:tracePt t="3926" x="3519488" y="1828800"/>
          <p14:tracePt t="3938" x="3556000" y="1828800"/>
          <p14:tracePt t="3943" x="3584575" y="1814513"/>
          <p14:tracePt t="3954" x="3621088" y="1814513"/>
          <p14:tracePt t="3959" x="3657600" y="1806575"/>
          <p14:tracePt t="3971" x="3694113" y="1806575"/>
          <p14:tracePt t="3975" x="3744913" y="1806575"/>
          <p14:tracePt t="3983" x="3787775" y="1792288"/>
          <p14:tracePt t="3991" x="3838575" y="1792288"/>
          <p14:tracePt t="3999" x="3889375" y="1778000"/>
          <p14:tracePt t="4007" x="3940175" y="1778000"/>
          <p14:tracePt t="4015" x="3990975" y="1778000"/>
          <p14:tracePt t="4023" x="4041775" y="1778000"/>
          <p14:tracePt t="4031" x="4064000" y="1778000"/>
          <p14:tracePt t="4040" x="4143375" y="1778000"/>
          <p14:tracePt t="4048" x="4151313" y="1778000"/>
          <p14:tracePt t="4057" x="4194175" y="1763713"/>
          <p14:tracePt t="4064" x="4230688" y="1763713"/>
          <p14:tracePt t="4073" x="4267200" y="1763713"/>
          <p14:tracePt t="4080" x="4318000" y="1763713"/>
          <p14:tracePt t="4089" x="4332288" y="1763713"/>
          <p14:tracePt t="4095" x="4383088" y="1763713"/>
          <p14:tracePt t="4105" x="4419600" y="1763713"/>
          <p14:tracePt t="4112" x="4433888" y="1763713"/>
          <p14:tracePt t="4121" x="4498975" y="1763713"/>
          <p14:tracePt t="4128" x="4506913" y="1763713"/>
          <p14:tracePt t="4138" x="4557713" y="1755775"/>
          <p14:tracePt t="4144" x="4600575" y="1755775"/>
          <p14:tracePt t="4155" x="4651375" y="1755775"/>
          <p14:tracePt t="4160" x="4702175" y="1755775"/>
          <p14:tracePt t="4171" x="4738688" y="1755775"/>
          <p14:tracePt t="4176" x="4789488" y="1755775"/>
          <p14:tracePt t="4188" x="4840288" y="1755775"/>
          <p14:tracePt t="4193" x="4891088" y="1755775"/>
          <p14:tracePt t="4205" x="4927600" y="1755775"/>
          <p14:tracePt t="4209" x="4978400" y="1755775"/>
          <p14:tracePt t="4221" x="5029200" y="1755775"/>
          <p14:tracePt t="4226" x="5065713" y="1763713"/>
          <p14:tracePt t="4238" x="5094288" y="1763713"/>
          <p14:tracePt t="4243" x="5159375" y="1763713"/>
          <p14:tracePt t="4254" x="5181600" y="1778000"/>
          <p14:tracePt t="4260" x="5246688" y="1778000"/>
          <p14:tracePt t="4271" x="5283200" y="1792288"/>
          <p14:tracePt t="4277" x="5297488" y="1792288"/>
          <p14:tracePt t="4288" x="5348288" y="1806575"/>
          <p14:tracePt t="4293" x="5370513" y="1806575"/>
          <p14:tracePt t="4305" x="5413375" y="1806575"/>
          <p14:tracePt t="4307" x="5435600" y="1814513"/>
          <p14:tracePt t="4314" x="5472113" y="1814513"/>
          <p14:tracePt t="4322" x="5500688" y="1814513"/>
          <p14:tracePt t="4330" x="5522913" y="1828800"/>
          <p14:tracePt t="4340" x="5551488" y="1828800"/>
          <p14:tracePt t="4346" x="5573713" y="1843088"/>
          <p14:tracePt t="4356" x="5602288" y="1843088"/>
          <p14:tracePt t="4363" x="5624513" y="1843088"/>
          <p14:tracePt t="4372" x="5653088" y="1857375"/>
          <p14:tracePt t="4378" x="5667375" y="1857375"/>
          <p14:tracePt t="4388" x="5689600" y="1857375"/>
          <p14:tracePt t="4394" x="5718175" y="1865313"/>
          <p14:tracePt t="4405" x="5726113" y="1865313"/>
          <p14:tracePt t="4411" x="5740400" y="1865313"/>
          <p14:tracePt t="4421" x="5768975" y="1879600"/>
          <p14:tracePt t="4427" x="5776913" y="1879600"/>
          <p14:tracePt t="4438" x="5791200" y="1893888"/>
          <p14:tracePt t="4450" x="5805488" y="1908175"/>
          <p14:tracePt t="4459" x="5819775" y="1908175"/>
          <p14:tracePt t="4467" x="5827713" y="1916113"/>
          <p14:tracePt t="4491" x="5842000" y="1930400"/>
          <p14:tracePt t="4523" x="5842000" y="1944688"/>
          <p14:tracePt t="5734" x="5870575" y="1944688"/>
          <p14:tracePt t="5744" x="5878513" y="1944688"/>
          <p14:tracePt t="5751" x="5921375" y="1944688"/>
          <p14:tracePt t="5759" x="5957888" y="1930400"/>
          <p14:tracePt t="5767" x="5994400" y="1916113"/>
          <p14:tracePt t="5776" x="6030913" y="1916113"/>
          <p14:tracePt t="5783" x="6073775" y="1916113"/>
          <p14:tracePt t="5792" x="6096000" y="1916113"/>
          <p14:tracePt t="5799" x="6161088" y="1916113"/>
          <p14:tracePt t="5808" x="6183313" y="1916113"/>
          <p14:tracePt t="5816" x="6226175" y="1916113"/>
          <p14:tracePt t="5824" x="6284913" y="1916113"/>
          <p14:tracePt t="5832" x="6299200" y="1916113"/>
          <p14:tracePt t="5840" x="6350000" y="1916113"/>
          <p14:tracePt t="5848" x="6378575" y="1916113"/>
          <p14:tracePt t="5857" x="6429375" y="1916113"/>
          <p14:tracePt t="5865" x="6465888" y="1916113"/>
          <p14:tracePt t="5873" x="6502400" y="1916113"/>
          <p14:tracePt t="5881" x="6538913" y="1916113"/>
          <p14:tracePt t="5890" x="6581775" y="1916113"/>
          <p14:tracePt t="5898" x="6632575" y="1916113"/>
          <p14:tracePt t="5907" x="6669088" y="1916113"/>
          <p14:tracePt t="5913" x="6719888" y="1916113"/>
          <p14:tracePt t="5923" x="6756400" y="1916113"/>
          <p14:tracePt t="5930" x="6807200" y="1916113"/>
          <p14:tracePt t="5939" x="6858000" y="1916113"/>
          <p14:tracePt t="5946" x="6908800" y="1916113"/>
          <p14:tracePt t="5955" x="6973888" y="1916113"/>
          <p14:tracePt t="5961" x="7046913" y="1916113"/>
          <p14:tracePt t="5970" x="7112000" y="1916113"/>
          <p14:tracePt t="5977" x="7177088" y="1916113"/>
          <p14:tracePt t="5988" x="7242175" y="1916113"/>
          <p14:tracePt t="5994" x="7292975" y="1916113"/>
          <p14:tracePt t="6005" x="7351713" y="1916113"/>
          <p14:tracePt t="6010" x="7366000" y="1916113"/>
          <p14:tracePt t="6021" x="7402513" y="1916113"/>
          <p14:tracePt t="6026" x="7431088" y="1930400"/>
          <p14:tracePt t="6038" x="7453313" y="1930400"/>
          <p14:tracePt t="6043" x="7467600" y="1944688"/>
          <p14:tracePt t="6055" x="7481888" y="1944688"/>
          <p14:tracePt t="6074" x="7496175" y="1944688"/>
          <p14:tracePt t="6195" x="7496175" y="1958975"/>
          <p14:tracePt t="6816" x="7504113" y="1958975"/>
          <p14:tracePt t="6825" x="7518400" y="1958975"/>
          <p14:tracePt t="6833" x="7532688" y="1958975"/>
          <p14:tracePt t="6842" x="7583488" y="1958975"/>
          <p14:tracePt t="6850" x="7605713" y="1958975"/>
          <p14:tracePt t="6859" x="7648575" y="1958975"/>
          <p14:tracePt t="6867" x="7685088" y="1958975"/>
          <p14:tracePt t="6875" x="7735888" y="1958975"/>
          <p14:tracePt t="6883" x="7786688" y="1958975"/>
          <p14:tracePt t="6891" x="7837488" y="1958975"/>
          <p14:tracePt t="6899" x="7874000" y="1958975"/>
          <p14:tracePt t="6907" x="7924800" y="1944688"/>
          <p14:tracePt t="6915" x="7975600" y="1944688"/>
          <p14:tracePt t="6923" x="8004175" y="1944688"/>
          <p14:tracePt t="6931" x="8054975" y="1944688"/>
          <p14:tracePt t="6940" x="8091488" y="1944688"/>
          <p14:tracePt t="6948" x="8128000" y="1930400"/>
          <p14:tracePt t="6956" x="8156575" y="1930400"/>
          <p14:tracePt t="6964" x="8178800" y="1930400"/>
          <p14:tracePt t="6978" x="8193088" y="1930400"/>
          <p14:tracePt t="6988" x="8207375" y="1930400"/>
          <p14:tracePt t="7027" x="8178800" y="1930400"/>
          <p14:tracePt t="7036" x="8156575" y="1930400"/>
          <p14:tracePt t="7043" x="8113713" y="1930400"/>
          <p14:tracePt t="7051" x="8077200" y="1930400"/>
          <p14:tracePt t="7059" x="8040688" y="1930400"/>
          <p14:tracePt t="7067" x="8026400" y="1930400"/>
          <p14:tracePt t="7076" x="7989888" y="1930400"/>
          <p14:tracePt t="7084" x="7953375" y="1930400"/>
          <p14:tracePt t="7092" x="7924800" y="1930400"/>
          <p14:tracePt t="7100" x="7902575" y="1930400"/>
          <p14:tracePt t="7108" x="7874000" y="1930400"/>
          <p14:tracePt t="7116" x="7859713" y="1930400"/>
          <p14:tracePt t="7124" x="7851775" y="1930400"/>
          <p14:tracePt t="7181" x="7874000" y="1930400"/>
          <p14:tracePt t="7189" x="7902575" y="1930400"/>
          <p14:tracePt t="7197" x="7939088" y="1930400"/>
          <p14:tracePt t="7205" x="7989888" y="1930400"/>
          <p14:tracePt t="7213" x="8040688" y="1930400"/>
          <p14:tracePt t="7221" x="8113713" y="1930400"/>
          <p14:tracePt t="7229" x="8193088" y="1930400"/>
          <p14:tracePt t="7238" x="8294688" y="1930400"/>
          <p14:tracePt t="7245" x="8367713" y="1930400"/>
          <p14:tracePt t="7254" x="8469313" y="1930400"/>
          <p14:tracePt t="7261" x="8570913" y="1930400"/>
          <p14:tracePt t="7270" x="8751888" y="1944688"/>
          <p14:tracePt t="7278" x="8816975" y="1944688"/>
          <p14:tracePt t="7286" x="8890000" y="1944688"/>
          <p14:tracePt t="7294" x="8991600" y="1944688"/>
          <p14:tracePt t="7302" x="9078913" y="1944688"/>
          <p14:tracePt t="7310" x="9172575" y="1944688"/>
          <p14:tracePt t="7318" x="9231313" y="1944688"/>
          <p14:tracePt t="7326" x="9310688" y="1944688"/>
          <p14:tracePt t="7334" x="9375775" y="1944688"/>
          <p14:tracePt t="7342" x="9412288" y="1944688"/>
          <p14:tracePt t="7350" x="9463088" y="1944688"/>
          <p14:tracePt t="7358" x="9513888" y="1944688"/>
          <p14:tracePt t="7366" x="9550400" y="1944688"/>
          <p14:tracePt t="7374" x="9578975" y="1958975"/>
          <p14:tracePt t="7383" x="9586913" y="1958975"/>
          <p14:tracePt t="7391" x="9615488" y="1958975"/>
          <p14:tracePt t="7399" x="9615488" y="1966913"/>
          <p14:tracePt t="7407" x="9629775" y="1966913"/>
          <p14:tracePt t="7422" x="9629775" y="1981200"/>
          <p14:tracePt t="7431" x="9601200" y="1981200"/>
          <p14:tracePt t="7439" x="9550400" y="1981200"/>
          <p14:tracePt t="7447" x="9485313" y="1995488"/>
          <p14:tracePt t="7455" x="9412288" y="1995488"/>
          <p14:tracePt t="7463" x="9332913" y="1995488"/>
          <p14:tracePt t="7471" x="9259888" y="1995488"/>
          <p14:tracePt t="7479" x="9158288" y="1995488"/>
          <p14:tracePt t="7488" x="9042400" y="1995488"/>
          <p14:tracePt t="7496" x="8940800" y="1995488"/>
          <p14:tracePt t="7504" x="8853488" y="1995488"/>
          <p14:tracePt t="7512" x="8766175" y="1981200"/>
          <p14:tracePt t="7521" x="8664575" y="1981200"/>
          <p14:tracePt t="7528" x="8585200" y="1966913"/>
          <p14:tracePt t="7537" x="8512175" y="1966913"/>
          <p14:tracePt t="7544" x="8483600" y="1966913"/>
          <p14:tracePt t="7552" x="8432800" y="1958975"/>
          <p14:tracePt t="7560" x="8396288" y="1958975"/>
          <p14:tracePt t="7568" x="8367713" y="1958975"/>
          <p14:tracePt t="7576" x="8345488" y="1958975"/>
          <p14:tracePt t="7585" x="8331200" y="1958975"/>
          <p14:tracePt t="7632" x="8345488" y="1958975"/>
          <p14:tracePt t="7641" x="8367713" y="1958975"/>
          <p14:tracePt t="7649" x="8410575" y="1958975"/>
          <p14:tracePt t="7658" x="8447088" y="1958975"/>
          <p14:tracePt t="7666" x="8497888" y="1958975"/>
          <p14:tracePt t="7674" x="8548688" y="1958975"/>
          <p14:tracePt t="7682" x="8613775" y="1958975"/>
          <p14:tracePt t="7690" x="8686800" y="1958975"/>
          <p14:tracePt t="7698" x="8751888" y="1958975"/>
          <p14:tracePt t="7706" x="8824913" y="1958975"/>
          <p14:tracePt t="7714" x="8890000" y="1958975"/>
          <p14:tracePt t="7722" x="8955088" y="1958975"/>
          <p14:tracePt t="7730" x="9005888" y="1958975"/>
          <p14:tracePt t="7738" x="9020175" y="1958975"/>
          <p14:tracePt t="7746" x="9056688" y="1958975"/>
          <p14:tracePt t="7755" x="9093200" y="1958975"/>
          <p14:tracePt t="7762" x="9107488" y="1958975"/>
          <p14:tracePt t="7771" x="9121775" y="1958975"/>
          <p14:tracePt t="7778" x="9129713" y="1958975"/>
          <p14:tracePt t="7795" x="9144000" y="1958975"/>
          <p14:tracePt t="8280" x="9107488" y="1958975"/>
          <p14:tracePt t="8288" x="9070975" y="1981200"/>
          <p14:tracePt t="8295" x="9020175" y="1995488"/>
          <p14:tracePt t="8305" x="8969375" y="2017713"/>
          <p14:tracePt t="8312" x="8867775" y="2046288"/>
          <p14:tracePt t="8321" x="8751888" y="2082800"/>
          <p14:tracePt t="8328" x="8613775" y="2119313"/>
          <p14:tracePt t="8337" x="8483600" y="2162175"/>
          <p14:tracePt t="8344" x="8331200" y="2198688"/>
          <p14:tracePt t="8352" x="8178800" y="2235200"/>
          <p14:tracePt t="8360" x="8004175" y="2286000"/>
          <p14:tracePt t="8368" x="7837488" y="2322513"/>
          <p14:tracePt t="8376" x="7656513" y="2365375"/>
          <p14:tracePt t="8384" x="7453313" y="2424113"/>
          <p14:tracePt t="8392" x="7250113" y="2474913"/>
          <p14:tracePt t="8400" x="7038975" y="2517775"/>
          <p14:tracePt t="8408" x="6821488" y="2568575"/>
          <p14:tracePt t="8416" x="6581775" y="2605088"/>
          <p14:tracePt t="8424" x="6364288" y="2627313"/>
          <p14:tracePt t="8432" x="6132513" y="2670175"/>
          <p14:tracePt t="8441" x="5921375" y="2692400"/>
          <p14:tracePt t="8449" x="5500688" y="2728913"/>
          <p14:tracePt t="8457" x="5384800" y="2728913"/>
          <p14:tracePt t="8465" x="5145088" y="2743200"/>
          <p14:tracePt t="8474" x="4710113" y="2757488"/>
          <p14:tracePt t="8481" x="4586288" y="2757488"/>
          <p14:tracePt t="8491" x="4332288" y="2757488"/>
          <p14:tracePt t="8498" x="4114800" y="2757488"/>
          <p14:tracePt t="8507" x="3897313" y="2757488"/>
          <p14:tracePt t="8515" x="3708400" y="2757488"/>
          <p14:tracePt t="8524" x="3533775" y="2771775"/>
          <p14:tracePt t="8531" x="3454400" y="2771775"/>
          <p14:tracePt t="8540" x="3302000" y="2779713"/>
          <p14:tracePt t="8548" x="3178175" y="2779713"/>
          <p14:tracePt t="8556" x="3076575" y="2779713"/>
          <p14:tracePt t="8563" x="3033713" y="2779713"/>
          <p14:tracePt t="8572" x="2982913" y="2779713"/>
          <p14:tracePt t="8580" x="2932113" y="2779713"/>
          <p14:tracePt t="8588" x="2909888" y="2779713"/>
          <p14:tracePt t="8595" x="2895600" y="2779713"/>
          <p14:tracePt t="8605" x="2881313" y="2779713"/>
          <p14:tracePt t="8914" x="2859088" y="2771775"/>
          <p14:tracePt t="8922" x="2822575" y="2743200"/>
          <p14:tracePt t="8930" x="2779713" y="2728913"/>
          <p14:tracePt t="8938" x="2757488" y="2706688"/>
          <p14:tracePt t="8946" x="2706688" y="2670175"/>
          <p14:tracePt t="8955" x="2670175" y="2627313"/>
          <p14:tracePt t="8962" x="2655888" y="2605088"/>
          <p14:tracePt t="8971" x="2627313" y="2576513"/>
          <p14:tracePt t="8978" x="2619375" y="2554288"/>
          <p14:tracePt t="8987" x="2590800" y="2540000"/>
          <p14:tracePt t="8994" x="2576513" y="2517775"/>
          <p14:tracePt t="9003" x="2568575" y="2503488"/>
          <p14:tracePt t="9010" x="2568575" y="2489200"/>
          <p14:tracePt t="9018" x="2568575" y="2474913"/>
          <p14:tracePt t="9026" x="2554288" y="2466975"/>
          <p14:tracePt t="9042" x="2554288" y="2452688"/>
          <p14:tracePt t="9058" x="2554288" y="2438400"/>
          <p14:tracePt t="9074" x="2554288" y="2424113"/>
          <p14:tracePt t="9083" x="2568575" y="2416175"/>
          <p14:tracePt t="9091" x="2576513" y="2401888"/>
          <p14:tracePt t="9099" x="2590800" y="2401888"/>
          <p14:tracePt t="9107" x="2605088" y="2387600"/>
          <p14:tracePt t="9115" x="2619375" y="2373313"/>
          <p14:tracePt t="9123" x="2627313" y="2365375"/>
          <p14:tracePt t="9131" x="2641600" y="2351088"/>
          <p14:tracePt t="9140" x="2655888" y="2351088"/>
          <p14:tracePt t="9147" x="2655888" y="2336800"/>
          <p14:tracePt t="9155" x="2670175" y="2336800"/>
          <p14:tracePt t="9172" x="2670175" y="2322513"/>
          <p14:tracePt t="9180" x="2678113" y="2322513"/>
          <p14:tracePt t="9196" x="2692400" y="2314575"/>
          <p14:tracePt t="9205" x="2706688" y="2314575"/>
          <p14:tracePt t="9212" x="2728913" y="2300288"/>
          <p14:tracePt t="9221" x="2743200" y="2300288"/>
          <p14:tracePt t="9228" x="2771775" y="2286000"/>
          <p14:tracePt t="9237" x="2779713" y="2271713"/>
          <p14:tracePt t="9245" x="2808288" y="2271713"/>
          <p14:tracePt t="9254" x="2830513" y="2263775"/>
          <p14:tracePt t="9261" x="2844800" y="2249488"/>
          <p14:tracePt t="9270" x="2873375" y="2249488"/>
          <p14:tracePt t="9277" x="2881313" y="2235200"/>
          <p14:tracePt t="9285" x="2909888" y="2235200"/>
          <p14:tracePt t="9293" x="2924175" y="2235200"/>
          <p14:tracePt t="9301" x="2946400" y="2220913"/>
          <p14:tracePt t="9309" x="2960688" y="2220913"/>
          <p14:tracePt t="9317" x="2997200" y="2212975"/>
          <p14:tracePt t="9325" x="3025775" y="2198688"/>
          <p14:tracePt t="9333" x="3048000" y="2198688"/>
          <p14:tracePt t="9341" x="3084513" y="2184400"/>
          <p14:tracePt t="9349" x="3127375" y="2170113"/>
          <p14:tracePt t="9358" x="3149600" y="2170113"/>
          <p14:tracePt t="9366" x="3178175" y="2162175"/>
          <p14:tracePt t="9374" x="3214688" y="2162175"/>
          <p14:tracePt t="9382" x="3236913" y="2162175"/>
          <p14:tracePt t="9390" x="3279775" y="2147888"/>
          <p14:tracePt t="9398" x="3302000" y="2147888"/>
          <p14:tracePt t="9407" x="3330575" y="2147888"/>
          <p14:tracePt t="9415" x="3352800" y="2147888"/>
          <p14:tracePt t="9423" x="3381375" y="2147888"/>
          <p14:tracePt t="9431" x="3403600" y="2147888"/>
          <p14:tracePt t="9440" x="3417888" y="2147888"/>
          <p14:tracePt t="9447" x="3440113" y="2147888"/>
          <p14:tracePt t="9457" x="3468688" y="2147888"/>
          <p14:tracePt t="9464" x="3482975" y="2147888"/>
          <p14:tracePt t="9473" x="3519488" y="2147888"/>
          <p14:tracePt t="9480" x="3541713" y="2147888"/>
          <p14:tracePt t="9489" x="3556000" y="2147888"/>
          <p14:tracePt t="9495" x="3592513" y="2147888"/>
          <p14:tracePt t="9505" x="3621088" y="2147888"/>
          <p14:tracePt t="9512" x="3643313" y="2147888"/>
          <p14:tracePt t="9521" x="3694113" y="2147888"/>
          <p14:tracePt t="9527" x="3708400" y="2147888"/>
          <p14:tracePt t="9537" x="3736975" y="2147888"/>
          <p14:tracePt t="9544" x="3773488" y="2147888"/>
          <p14:tracePt t="9554" x="3795713" y="2162175"/>
          <p14:tracePt t="9559" x="3824288" y="2162175"/>
          <p14:tracePt t="9572" x="3846513" y="2162175"/>
          <p14:tracePt t="9576" x="3875088" y="2162175"/>
          <p14:tracePt t="9588" x="3897313" y="2162175"/>
          <p14:tracePt t="9593" x="3911600" y="2162175"/>
          <p14:tracePt t="9604" x="3940175" y="2162175"/>
          <p14:tracePt t="9609" x="3962400" y="2162175"/>
          <p14:tracePt t="9621" x="3990975" y="2162175"/>
          <p14:tracePt t="9626" x="3998913" y="2170113"/>
          <p14:tracePt t="9638" x="4013200" y="2170113"/>
          <p14:tracePt t="9643" x="4027488" y="2170113"/>
          <p14:tracePt t="9654" x="4041775" y="2170113"/>
          <p14:tracePt t="9658" x="4049713" y="2170113"/>
          <p14:tracePt t="9671" x="4064000" y="2170113"/>
          <p14:tracePt t="9675" x="4078288" y="2170113"/>
          <p14:tracePt t="9689" x="4092575" y="2170113"/>
          <p14:tracePt t="9690" x="4114800" y="2170113"/>
          <p14:tracePt t="9698" x="4129088" y="2170113"/>
          <p14:tracePt t="9706" x="4143375" y="2170113"/>
          <p14:tracePt t="9714" x="4165600" y="2170113"/>
          <p14:tracePt t="9722" x="4202113" y="2170113"/>
          <p14:tracePt t="9730" x="4216400" y="2170113"/>
          <p14:tracePt t="9739" x="4244975" y="2170113"/>
          <p14:tracePt t="9746" x="4267200" y="2184400"/>
          <p14:tracePt t="9755" x="4295775" y="2184400"/>
          <p14:tracePt t="9762" x="4318000" y="2184400"/>
          <p14:tracePt t="9771" x="4346575" y="2184400"/>
          <p14:tracePt t="9778" x="4368800" y="2184400"/>
          <p14:tracePt t="9788" x="4383088" y="2184400"/>
          <p14:tracePt t="9794" x="4405313" y="2184400"/>
          <p14:tracePt t="9804" x="4433888" y="2198688"/>
          <p14:tracePt t="9810" x="4456113" y="2198688"/>
          <p14:tracePt t="9820" x="4484688" y="2198688"/>
          <p14:tracePt t="9827" x="4506913" y="2198688"/>
          <p14:tracePt t="9838" x="4549775" y="2198688"/>
          <p14:tracePt t="9842" x="4572000" y="2198688"/>
          <p14:tracePt t="9855" x="4600575" y="2198688"/>
          <p14:tracePt t="9860" x="4637088" y="2198688"/>
          <p14:tracePt t="9871" x="4659313" y="2198688"/>
          <p14:tracePt t="9876" x="4702175" y="2198688"/>
          <p14:tracePt t="9888" x="4724400" y="2198688"/>
          <p14:tracePt t="9892" x="4752975" y="2212975"/>
          <p14:tracePt t="9905" x="4775200" y="2212975"/>
          <p14:tracePt t="9909" x="4789488" y="2212975"/>
          <p14:tracePt t="9921" x="4811713" y="2212975"/>
          <p14:tracePt t="9925" x="4840288" y="2212975"/>
          <p14:tracePt t="9938" x="4862513" y="2212975"/>
          <p14:tracePt t="9942" x="4876800" y="2212975"/>
          <p14:tracePt t="9955" x="4891088" y="2212975"/>
          <p14:tracePt t="9957" x="4905375" y="2212975"/>
          <p14:tracePt t="9964" x="4913313" y="2212975"/>
          <p14:tracePt t="9972" x="4927600" y="2212975"/>
          <p14:tracePt t="9988" x="4941888" y="2212975"/>
          <p14:tracePt t="10012" x="4956175" y="2212975"/>
          <p14:tracePt t="11321" x="4978400" y="2212975"/>
          <p14:tracePt t="11329" x="5014913" y="2212975"/>
          <p14:tracePt t="11337" x="5043488" y="2220913"/>
          <p14:tracePt t="11345" x="5065713" y="2220913"/>
          <p14:tracePt t="11353" x="5108575" y="2235200"/>
          <p14:tracePt t="11361" x="5159375" y="2249488"/>
          <p14:tracePt t="11370" x="5195888" y="2249488"/>
          <p14:tracePt t="11377" x="5232400" y="2263775"/>
          <p14:tracePt t="11385" x="5260975" y="2263775"/>
          <p14:tracePt t="11393" x="5319713" y="2271713"/>
          <p14:tracePt t="11402" x="5348288" y="2271713"/>
          <p14:tracePt t="11409" x="5370513" y="2286000"/>
          <p14:tracePt t="11417" x="5413375" y="2286000"/>
          <p14:tracePt t="11425" x="5435600" y="2286000"/>
          <p14:tracePt t="11433" x="5464175" y="2286000"/>
          <p14:tracePt t="11442" x="5486400" y="2286000"/>
          <p14:tracePt t="11450" x="5514975" y="2300288"/>
          <p14:tracePt t="11458" x="5537200" y="2300288"/>
          <p14:tracePt t="11466" x="5565775" y="2300288"/>
          <p14:tracePt t="11474" x="5588000" y="2300288"/>
          <p14:tracePt t="11482" x="5616575" y="2300288"/>
          <p14:tracePt t="11490" x="5624513" y="2300288"/>
          <p14:tracePt t="11498" x="5653088" y="2300288"/>
          <p14:tracePt t="11507" x="5675313" y="2300288"/>
          <p14:tracePt t="11515" x="5689600" y="2300288"/>
          <p14:tracePt t="11523" x="5703888" y="2300288"/>
          <p14:tracePt t="11531" x="5726113" y="2300288"/>
          <p14:tracePt t="11540" x="5740400" y="2300288"/>
          <p14:tracePt t="11547" x="5754688" y="2300288"/>
          <p14:tracePt t="11556" x="5768975" y="2300288"/>
          <p14:tracePt t="11564" x="5776913" y="2300288"/>
          <p14:tracePt t="11573" x="5791200" y="2300288"/>
          <p14:tracePt t="11580" x="5805488" y="2300288"/>
          <p14:tracePt t="11589" x="5819775" y="2300288"/>
          <p14:tracePt t="11595" x="5827713" y="2300288"/>
          <p14:tracePt t="11605" x="5842000" y="2300288"/>
          <p14:tracePt t="11613" x="5856288" y="2300288"/>
          <p14:tracePt t="11621" x="5870575" y="2300288"/>
          <p14:tracePt t="11627" x="5892800" y="2300288"/>
          <p14:tracePt t="11638" x="5907088" y="2300288"/>
          <p14:tracePt t="11644" x="5921375" y="2300288"/>
          <p14:tracePt t="11654" x="5943600" y="2286000"/>
          <p14:tracePt t="11660" x="5972175" y="2286000"/>
          <p14:tracePt t="11671" x="5980113" y="2286000"/>
          <p14:tracePt t="11676" x="6008688" y="2271713"/>
          <p14:tracePt t="11688" x="6022975" y="2271713"/>
          <p14:tracePt t="11692" x="6045200" y="2271713"/>
          <p14:tracePt t="11705" x="6059488" y="2263775"/>
          <p14:tracePt t="11709" x="6081713" y="2263775"/>
          <p14:tracePt t="11721" x="6096000" y="2249488"/>
          <p14:tracePt t="11726" x="6110288" y="2249488"/>
          <p14:tracePt t="11738" x="6124575" y="2235200"/>
          <p14:tracePt t="11748" x="6124575" y="2220913"/>
          <p14:tracePt t="11757" x="6132513" y="2220913"/>
          <p14:tracePt t="11789" x="6132513" y="2212975"/>
          <p14:tracePt t="11814" x="6132513" y="2198688"/>
          <p14:tracePt t="11822" x="6132513" y="2184400"/>
          <p14:tracePt t="11838" x="6132513" y="2170113"/>
          <p14:tracePt t="11845" x="6124575" y="2162175"/>
          <p14:tracePt t="11854" x="6110288" y="2147888"/>
          <p14:tracePt t="11862" x="6096000" y="2147888"/>
          <p14:tracePt t="11870" x="6081713" y="2133600"/>
          <p14:tracePt t="11878" x="6081713" y="2119313"/>
          <p14:tracePt t="11887" x="6073775" y="2119313"/>
          <p14:tracePt t="11894" x="6059488" y="2111375"/>
          <p14:tracePt t="11902" x="6045200" y="2097088"/>
          <p14:tracePt t="11910" x="6030913" y="2097088"/>
          <p14:tracePt t="11918" x="6022975" y="2082800"/>
          <p14:tracePt t="11926" x="6008688" y="2082800"/>
          <p14:tracePt t="11934" x="5994400" y="2068513"/>
          <p14:tracePt t="11943" x="5980113" y="2068513"/>
          <p14:tracePt t="11950" x="5972175" y="2068513"/>
          <p14:tracePt t="11958" x="5957888" y="2060575"/>
          <p14:tracePt t="11966" x="5943600" y="2060575"/>
          <p14:tracePt t="11975" x="5929313" y="2060575"/>
          <p14:tracePt t="11983" x="5921375" y="2060575"/>
          <p14:tracePt t="11991" x="5907088" y="2046288"/>
          <p14:tracePt t="12006" x="5892800" y="2046288"/>
          <p14:tracePt t="12015" x="5878513" y="2046288"/>
          <p14:tracePt t="12023" x="5870575" y="2046288"/>
          <p14:tracePt t="12031" x="5856288" y="2046288"/>
          <p14:tracePt t="12039" x="5842000" y="2046288"/>
          <p14:tracePt t="12047" x="5819775" y="2046288"/>
          <p14:tracePt t="12055" x="5805488" y="2046288"/>
          <p14:tracePt t="12063" x="5776913" y="2046288"/>
          <p14:tracePt t="12072" x="5754688" y="2046288"/>
          <p14:tracePt t="12079" x="5726113" y="2046288"/>
          <p14:tracePt t="12088" x="5703888" y="2046288"/>
          <p14:tracePt t="12096" x="5675313" y="2046288"/>
          <p14:tracePt t="12105" x="5667375" y="2046288"/>
          <p14:tracePt t="12112" x="5653088" y="2046288"/>
          <p14:tracePt t="12121" x="5638800" y="2046288"/>
          <p14:tracePt t="12128" x="5624513" y="2046288"/>
          <p14:tracePt t="12144" x="5616575" y="2046288"/>
          <p14:tracePt t="12153" x="5602288" y="2046288"/>
          <p14:tracePt t="12169" x="5602288" y="2060575"/>
          <p14:tracePt t="12177" x="5588000" y="2060575"/>
          <p14:tracePt t="12185" x="5588000" y="2068513"/>
          <p14:tracePt t="12193" x="5573713" y="2082800"/>
          <p14:tracePt t="12201" x="5573713" y="2097088"/>
          <p14:tracePt t="12209" x="5565775" y="2111375"/>
          <p14:tracePt t="12217" x="5551488" y="2111375"/>
          <p14:tracePt t="12225" x="5551488" y="2119313"/>
          <p14:tracePt t="12233" x="5551488" y="2133600"/>
          <p14:tracePt t="12241" x="5537200" y="2133600"/>
          <p14:tracePt t="12249" x="5537200" y="2147888"/>
          <p14:tracePt t="12273" x="5537200" y="2162175"/>
          <p14:tracePt t="12314" x="5551488" y="2162175"/>
          <p14:tracePt t="12322" x="5565775" y="2162175"/>
          <p14:tracePt t="12330" x="5573713" y="2147888"/>
          <p14:tracePt t="12339" x="5588000" y="2147888"/>
          <p14:tracePt t="12346" x="5602288" y="2133600"/>
          <p14:tracePt t="12355" x="5616575" y="2133600"/>
          <p14:tracePt t="12362" x="5624513" y="2133600"/>
          <p14:tracePt t="12371" x="5638800" y="2133600"/>
          <p14:tracePt t="12387" x="5653088" y="2133600"/>
          <p14:tracePt t="12403" x="5667375" y="2133600"/>
          <p14:tracePt t="12427" x="5675313" y="2133600"/>
          <p14:tracePt t="12443" x="5689600" y="2133600"/>
          <p14:tracePt t="12459" x="5703888" y="2133600"/>
          <p14:tracePt t="12467" x="5718175" y="2133600"/>
          <p14:tracePt t="12475" x="5726113" y="2133600"/>
          <p14:tracePt t="12491" x="5740400" y="2147888"/>
          <p14:tracePt t="12500" x="5768975" y="2147888"/>
          <p14:tracePt t="12508" x="5776913" y="2147888"/>
          <p14:tracePt t="12516" x="5791200" y="2147888"/>
          <p14:tracePt t="12524" x="5805488" y="2162175"/>
          <p14:tracePt t="12532" x="5827713" y="2162175"/>
          <p14:tracePt t="12540" x="5842000" y="2162175"/>
          <p14:tracePt t="12548" x="5870575" y="2162175"/>
          <p14:tracePt t="12556" x="5878513" y="2170113"/>
          <p14:tracePt t="12564" x="5907088" y="2170113"/>
          <p14:tracePt t="12572" x="5921375" y="2170113"/>
          <p14:tracePt t="12580" x="5929313" y="2170113"/>
          <p14:tracePt t="12588" x="5957888" y="2170113"/>
          <p14:tracePt t="12596" x="5972175" y="2170113"/>
          <p14:tracePt t="12605" x="5980113" y="2170113"/>
          <p14:tracePt t="12621" x="5994400" y="2170113"/>
          <p14:tracePt t="12629" x="6008688" y="2170113"/>
          <p14:tracePt t="12645" x="6022975" y="2170113"/>
          <p14:tracePt t="12662" x="6030913" y="2170113"/>
          <p14:tracePt t="12678" x="6045200" y="2170113"/>
          <p14:tracePt t="12710" x="6059488" y="2170113"/>
          <p14:tracePt t="13101" x="6045200" y="2170113"/>
          <p14:tracePt t="13110" x="6030913" y="2184400"/>
          <p14:tracePt t="13118" x="6008688" y="2198688"/>
          <p14:tracePt t="13126" x="5994400" y="2198688"/>
          <p14:tracePt t="13134" x="5980113" y="2212975"/>
          <p14:tracePt t="13142" x="5957888" y="2220913"/>
          <p14:tracePt t="13150" x="5943600" y="2235200"/>
          <p14:tracePt t="13158" x="5929313" y="2235200"/>
          <p14:tracePt t="13167" x="5921375" y="2249488"/>
          <p14:tracePt t="13246" x="5929313" y="2249488"/>
          <p14:tracePt t="13255" x="5943600" y="2235200"/>
          <p14:tracePt t="13263" x="5957888" y="2235200"/>
          <p14:tracePt t="13272" x="5972175" y="2235200"/>
          <p14:tracePt t="13279" x="5980113" y="2235200"/>
          <p14:tracePt t="13288" x="5994400" y="2235200"/>
          <p14:tracePt t="13296" x="6008688" y="2235200"/>
          <p14:tracePt t="13304" x="6022975" y="2220913"/>
          <p14:tracePt t="13312" x="6045200" y="2220913"/>
          <p14:tracePt t="13321" x="6059488" y="2212975"/>
          <p14:tracePt t="13329" x="6096000" y="2212975"/>
          <p14:tracePt t="13338" x="6110288" y="2212975"/>
          <p14:tracePt t="13345" x="6161088" y="2198688"/>
          <p14:tracePt t="13354" x="6183313" y="2198688"/>
          <p14:tracePt t="13361" x="6211888" y="2198688"/>
          <p14:tracePt t="13369" x="6234113" y="2184400"/>
          <p14:tracePt t="13377" x="6276975" y="2184400"/>
          <p14:tracePt t="13385" x="6299200" y="2184400"/>
          <p14:tracePt t="13392" x="6327775" y="2184400"/>
          <p14:tracePt t="13400" x="6350000" y="2170113"/>
          <p14:tracePt t="13409" x="6378575" y="2170113"/>
          <p14:tracePt t="13416" x="6415088" y="2162175"/>
          <p14:tracePt t="13425" x="6437313" y="2162175"/>
          <p14:tracePt t="13432" x="6465888" y="2162175"/>
          <p14:tracePt t="13441" x="6488113" y="2162175"/>
          <p14:tracePt t="13448" x="6516688" y="2162175"/>
          <p14:tracePt t="13457" x="6538913" y="2162175"/>
          <p14:tracePt t="13465" x="6567488" y="2162175"/>
          <p14:tracePt t="13474" x="6589713" y="2162175"/>
          <p14:tracePt t="13482" x="6618288" y="2162175"/>
          <p14:tracePt t="13490" x="6632575" y="2162175"/>
          <p14:tracePt t="13498" x="6654800" y="2162175"/>
          <p14:tracePt t="13507" x="6683375" y="2162175"/>
          <p14:tracePt t="13515" x="6719888" y="2162175"/>
          <p14:tracePt t="13523" x="6734175" y="2162175"/>
          <p14:tracePt t="13530" x="6784975" y="2162175"/>
          <p14:tracePt t="13539" x="6792913" y="2162175"/>
          <p14:tracePt t="13547" x="6835775" y="2162175"/>
          <p14:tracePt t="13556" x="6858000" y="2162175"/>
          <p14:tracePt t="13563" x="6886575" y="2162175"/>
          <p14:tracePt t="13572" x="6908800" y="2162175"/>
          <p14:tracePt t="13579" x="6937375" y="2162175"/>
          <p14:tracePt t="13588" x="6959600" y="2162175"/>
          <p14:tracePt t="13595" x="6988175" y="2162175"/>
          <p14:tracePt t="13604" x="6996113" y="2162175"/>
          <p14:tracePt t="13611" x="7024688" y="2162175"/>
          <p14:tracePt t="13621" x="7046913" y="2162175"/>
          <p14:tracePt t="13627" x="7089775" y="2162175"/>
          <p14:tracePt t="13637" x="7097713" y="2162175"/>
          <p14:tracePt t="13643" x="7148513" y="2162175"/>
          <p14:tracePt t="13654" x="7177088" y="2162175"/>
          <p14:tracePt t="13659" x="7213600" y="2162175"/>
          <p14:tracePt t="13671" x="7250113" y="2162175"/>
          <p14:tracePt t="13676" x="7278688" y="2162175"/>
          <p14:tracePt t="13688" x="7300913" y="2162175"/>
          <p14:tracePt t="13693" x="7329488" y="2162175"/>
          <p14:tracePt t="13705" x="7351713" y="2162175"/>
          <p14:tracePt t="13710" x="7380288" y="2162175"/>
          <p14:tracePt t="13722" x="7394575" y="2162175"/>
          <p14:tracePt t="13727" x="7402513" y="2162175"/>
          <p14:tracePt t="13747" x="7416800" y="2162175"/>
          <p14:tracePt t="13804" x="7394575" y="2162175"/>
          <p14:tracePt t="13812" x="7380288" y="2162175"/>
          <p14:tracePt t="13821" x="7343775" y="2162175"/>
          <p14:tracePt t="13828" x="7300913" y="2162175"/>
          <p14:tracePt t="13837" x="7250113" y="2162175"/>
          <p14:tracePt t="13845" x="7191375" y="2162175"/>
          <p14:tracePt t="13854" x="7126288" y="2162175"/>
          <p14:tracePt t="13861" x="7046913" y="2162175"/>
          <p14:tracePt t="13870" x="6908800" y="2162175"/>
          <p14:tracePt t="13877" x="6843713" y="2162175"/>
          <p14:tracePt t="13885" x="6756400" y="2162175"/>
          <p14:tracePt t="13893" x="6669088" y="2162175"/>
          <p14:tracePt t="13901" x="6581775" y="2147888"/>
          <p14:tracePt t="13909" x="6553200" y="2147888"/>
          <p14:tracePt t="13917" x="6502400" y="2133600"/>
          <p14:tracePt t="13926" x="6451600" y="2133600"/>
          <p14:tracePt t="13933" x="6415088" y="2133600"/>
          <p14:tracePt t="13941" x="6386513" y="2119313"/>
          <p14:tracePt t="13950" x="6378575" y="2119313"/>
          <p14:tracePt t="13958" x="6364288" y="2119313"/>
          <p14:tracePt t="13966" x="6350000" y="2119313"/>
          <p14:tracePt t="14022" x="6378575" y="2119313"/>
          <p14:tracePt t="14030" x="6400800" y="2111375"/>
          <p14:tracePt t="14039" x="6437313" y="2111375"/>
          <p14:tracePt t="14047" x="6488113" y="2111375"/>
          <p14:tracePt t="14056" x="6538913" y="2111375"/>
          <p14:tracePt t="14063" x="6604000" y="2111375"/>
          <p14:tracePt t="14072" x="6669088" y="2111375"/>
          <p14:tracePt t="14080" x="6734175" y="2111375"/>
          <p14:tracePt t="14089" x="6784975" y="2111375"/>
          <p14:tracePt t="14096" x="6807200" y="2111375"/>
          <p14:tracePt t="14106" x="6843713" y="2111375"/>
          <p14:tracePt t="14112" x="6886575" y="2111375"/>
          <p14:tracePt t="14123" x="6908800" y="2119313"/>
          <p14:tracePt t="14127" x="6937375" y="2119313"/>
          <p14:tracePt t="14140" x="6945313" y="2133600"/>
          <p14:tracePt t="14144" x="6959600" y="2133600"/>
          <p14:tracePt t="14183" x="6945313" y="2133600"/>
          <p14:tracePt t="14192" x="6908800" y="2133600"/>
          <p14:tracePt t="14200" x="6858000" y="2133600"/>
          <p14:tracePt t="14208" x="6770688" y="2133600"/>
          <p14:tracePt t="14216" x="6705600" y="2133600"/>
          <p14:tracePt t="14224" x="6632575" y="2133600"/>
          <p14:tracePt t="14232" x="6553200" y="2133600"/>
          <p14:tracePt t="14240" x="6480175" y="2133600"/>
          <p14:tracePt t="14248" x="6400800" y="2133600"/>
          <p14:tracePt t="14257" x="6364288" y="2133600"/>
          <p14:tracePt t="14264" x="6327775" y="2133600"/>
          <p14:tracePt t="14273" x="6284913" y="2119313"/>
          <p14:tracePt t="14281" x="6262688" y="2119313"/>
          <p14:tracePt t="14289" x="6248400" y="2119313"/>
          <p14:tracePt t="14297" x="6234113" y="2119313"/>
          <p14:tracePt t="14305" x="6226175" y="2119313"/>
          <p14:tracePt t="14313" x="6226175" y="2111375"/>
          <p14:tracePt t="14337" x="6234113" y="2111375"/>
          <p14:tracePt t="14345" x="6262688" y="2111375"/>
          <p14:tracePt t="14354" x="6313488" y="2111375"/>
          <p14:tracePt t="14361" x="6364288" y="2111375"/>
          <p14:tracePt t="14370" x="6429375" y="2111375"/>
          <p14:tracePt t="14378" x="6488113" y="2111375"/>
          <p14:tracePt t="14387" x="6553200" y="2111375"/>
          <p14:tracePt t="14394" x="6618288" y="2119313"/>
          <p14:tracePt t="14403" x="6683375" y="2119313"/>
          <p14:tracePt t="14411" x="6705600" y="2133600"/>
          <p14:tracePt t="14418" x="6756400" y="2133600"/>
          <p14:tracePt t="14426" x="6792913" y="2147888"/>
          <p14:tracePt t="14435" x="6858000" y="2147888"/>
          <p14:tracePt t="14442" x="6894513" y="2147888"/>
          <p14:tracePt t="14450" x="6908800" y="2147888"/>
          <p14:tracePt t="14458" x="6945313" y="2147888"/>
          <p14:tracePt t="14466" x="6988175" y="2147888"/>
          <p14:tracePt t="14475" x="7010400" y="2147888"/>
          <p14:tracePt t="14482" x="7024688" y="2147888"/>
          <p14:tracePt t="14491" x="7046913" y="2147888"/>
          <p14:tracePt t="14499" x="7061200" y="2147888"/>
          <p14:tracePt t="14507" x="7075488" y="2147888"/>
          <p14:tracePt t="14515" x="7089775" y="2147888"/>
          <p14:tracePt t="14524" x="7097713" y="2147888"/>
          <p14:tracePt t="14546" x="7097713" y="2162175"/>
          <p14:tracePt t="14789" x="7112000" y="2162175"/>
          <p14:tracePt t="14798" x="7140575" y="2162175"/>
          <p14:tracePt t="14806" x="7191375" y="2162175"/>
          <p14:tracePt t="14814" x="7242175" y="2162175"/>
          <p14:tracePt t="14822" x="7300913" y="2162175"/>
          <p14:tracePt t="14830" x="7366000" y="2162175"/>
          <p14:tracePt t="14838" x="7431088" y="2162175"/>
          <p14:tracePt t="14846" x="7496175" y="2162175"/>
          <p14:tracePt t="14854" x="7554913" y="2162175"/>
          <p14:tracePt t="14862" x="7620000" y="2162175"/>
          <p14:tracePt t="14871" x="7699375" y="2162175"/>
          <p14:tracePt t="14878" x="7772400" y="2162175"/>
          <p14:tracePt t="14888" x="7851775" y="2162175"/>
          <p14:tracePt t="14895" x="7924800" y="2162175"/>
          <p14:tracePt t="14904" x="8004175" y="2162175"/>
          <p14:tracePt t="14911" x="8091488" y="2162175"/>
          <p14:tracePt t="14920" x="8164513" y="2162175"/>
          <p14:tracePt t="14927" x="8243888" y="2162175"/>
          <p14:tracePt t="14935" x="8331200" y="2162175"/>
          <p14:tracePt t="14943" x="8418513" y="2162175"/>
          <p14:tracePt t="14951" x="8483600" y="2162175"/>
          <p14:tracePt t="14959" x="8562975" y="2162175"/>
          <p14:tracePt t="14968" x="8613775" y="2162175"/>
          <p14:tracePt t="14976" x="8664575" y="2162175"/>
          <p14:tracePt t="14983" x="8723313" y="2147888"/>
          <p14:tracePt t="14992" x="8774113" y="2147888"/>
          <p14:tracePt t="14999" x="8824913" y="2133600"/>
          <p14:tracePt t="15008" x="8853488" y="2133600"/>
          <p14:tracePt t="15016" x="8890000" y="2119313"/>
          <p14:tracePt t="15025" x="8918575" y="2119313"/>
          <p14:tracePt t="15033" x="8940800" y="2111375"/>
          <p14:tracePt t="15041" x="8977313" y="2111375"/>
          <p14:tracePt t="15049" x="8991600" y="2097088"/>
          <p14:tracePt t="15057" x="9020175" y="2097088"/>
          <p14:tracePt t="15065" x="9028113" y="2082800"/>
          <p14:tracePt t="15073" x="9042400" y="2082800"/>
          <p14:tracePt t="15088" x="9056688" y="2068513"/>
          <p14:tracePt t="15104" x="9056688" y="2060575"/>
          <p14:tracePt t="15128" x="9056688" y="2046288"/>
          <p14:tracePt t="15137" x="9042400" y="2032000"/>
          <p14:tracePt t="15145" x="9020175" y="2009775"/>
          <p14:tracePt t="15155" x="8977313" y="1995488"/>
          <p14:tracePt t="15162" x="8940800" y="1981200"/>
          <p14:tracePt t="15171" x="8904288" y="1966913"/>
          <p14:tracePt t="15178" x="8839200" y="1944688"/>
          <p14:tracePt t="15188" x="8802688" y="1930400"/>
          <p14:tracePt t="15194" x="8774113" y="1916113"/>
          <p14:tracePt t="15204" x="8715375" y="1908175"/>
          <p14:tracePt t="15210" x="8664575" y="1893888"/>
          <p14:tracePt t="15219" x="8636000" y="1893888"/>
          <p14:tracePt t="15227" x="8613775" y="1893888"/>
          <p14:tracePt t="15235" x="8570913" y="1893888"/>
          <p14:tracePt t="15243" x="8534400" y="1893888"/>
          <p14:tracePt t="15250" x="8512175" y="1893888"/>
          <p14:tracePt t="15258" x="8483600" y="1893888"/>
          <p14:tracePt t="15266" x="8469313" y="1893888"/>
          <p14:tracePt t="15274" x="8461375" y="1908175"/>
          <p14:tracePt t="15283" x="8432800" y="1916113"/>
          <p14:tracePt t="15291" x="8418513" y="1944688"/>
          <p14:tracePt t="15299" x="8410575" y="1958975"/>
          <p14:tracePt t="15307" x="8410575" y="1966913"/>
          <p14:tracePt t="15315" x="8396288" y="1981200"/>
          <p14:tracePt t="15323" x="8396288" y="1995488"/>
          <p14:tracePt t="15331" x="8396288" y="2009775"/>
          <p14:tracePt t="15340" x="8396288" y="2017713"/>
          <p14:tracePt t="15354" x="8396288" y="2032000"/>
          <p14:tracePt t="15363" x="8396288" y="2046288"/>
          <p14:tracePt t="15371" x="8396288" y="2060575"/>
          <p14:tracePt t="15379" x="8410575" y="2068513"/>
          <p14:tracePt t="15388" x="8432800" y="2082800"/>
          <p14:tracePt t="15396" x="8447088" y="2097088"/>
          <p14:tracePt t="15405" x="8483600" y="2111375"/>
          <p14:tracePt t="15413" x="8520113" y="2119313"/>
          <p14:tracePt t="15422" x="8562975" y="2133600"/>
          <p14:tracePt t="15428" x="8570913" y="2133600"/>
          <p14:tracePt t="15438" x="8613775" y="2147888"/>
          <p14:tracePt t="15445" x="8650288" y="2147888"/>
          <p14:tracePt t="15454" x="8672513" y="2147888"/>
          <p14:tracePt t="15461" x="8737600" y="2147888"/>
          <p14:tracePt t="15470" x="8751888" y="2147888"/>
          <p14:tracePt t="15477" x="8788400" y="2147888"/>
          <p14:tracePt t="15485" x="8802688" y="2147888"/>
          <p14:tracePt t="15493" x="8824913" y="2147888"/>
          <p14:tracePt t="15501" x="8853488" y="2133600"/>
          <p14:tracePt t="15509" x="8867775" y="2133600"/>
          <p14:tracePt t="15516" x="8875713" y="2133600"/>
          <p14:tracePt t="15540" x="8890000" y="2133600"/>
          <p14:tracePt t="16299" x="8890000" y="2119313"/>
          <p14:tracePt t="16316" x="8904288" y="2111375"/>
          <p14:tracePt t="16332" x="8918575" y="2097088"/>
          <p14:tracePt t="16348" x="8926513" y="2082800"/>
          <p14:tracePt t="16356" x="8926513" y="2068513"/>
          <p14:tracePt t="16364" x="8940800" y="2068513"/>
          <p14:tracePt t="16380" x="8955088" y="2060575"/>
          <p14:tracePt t="16389" x="8969375" y="2060575"/>
          <p14:tracePt t="16404" x="8977313" y="2046288"/>
          <p14:tracePt t="16421" x="8991600" y="2046288"/>
          <p14:tracePt t="16437" x="9005888" y="2032000"/>
          <p14:tracePt t="16454" x="9020175" y="2032000"/>
          <p14:tracePt t="16461" x="9020175" y="2017713"/>
          <p14:tracePt t="16470" x="9028113" y="2017713"/>
          <p14:tracePt t="16485" x="9028113" y="2009775"/>
          <p14:tracePt t="16501" x="9042400" y="2009775"/>
          <p14:tracePt t="16510" x="9042400" y="1995488"/>
          <p14:tracePt t="16542" x="9056688" y="1981200"/>
          <p14:tracePt t="16574" x="9056688" y="1966913"/>
          <p14:tracePt t="16582" x="9070975" y="1966913"/>
          <p14:tracePt t="16631" x="9078913" y="1958975"/>
          <p14:tracePt t="16687" x="9093200" y="1958975"/>
          <p14:tracePt t="16704" x="9093200" y="1944688"/>
          <p14:tracePt t="16720" x="9107488" y="1944688"/>
          <p14:tracePt t="16752" x="9121775" y="1944688"/>
          <p14:tracePt t="16768" x="9129713" y="1944688"/>
          <p14:tracePt t="16784" x="9144000" y="1944688"/>
          <p14:tracePt t="16793" x="9158288" y="1944688"/>
          <p14:tracePt t="16801" x="9172575" y="1944688"/>
          <p14:tracePt t="16810" x="9180513" y="1944688"/>
          <p14:tracePt t="16817" x="9194800" y="1944688"/>
          <p14:tracePt t="16826" x="9209088" y="1944688"/>
          <p14:tracePt t="16833" x="9223375" y="1944688"/>
          <p14:tracePt t="16843" x="9231313" y="1944688"/>
          <p14:tracePt t="16857" x="9245600" y="1958975"/>
          <p14:tracePt t="16865" x="9259888" y="1966913"/>
          <p14:tracePt t="16874" x="9274175" y="1966913"/>
          <p14:tracePt t="16882" x="9274175" y="1981200"/>
          <p14:tracePt t="16890" x="9282113" y="1995488"/>
          <p14:tracePt t="16898" x="9296400" y="1995488"/>
          <p14:tracePt t="16906" x="9310688" y="2009775"/>
          <p14:tracePt t="16914" x="9310688" y="2017713"/>
          <p14:tracePt t="16922" x="9324975" y="2032000"/>
          <p14:tracePt t="16930" x="9324975" y="2046288"/>
          <p14:tracePt t="16938" x="9332913" y="2060575"/>
          <p14:tracePt t="16947" x="9332913" y="2068513"/>
          <p14:tracePt t="16955" x="9332913" y="2082800"/>
          <p14:tracePt t="16963" x="9332913" y="2097088"/>
          <p14:tracePt t="16987" x="9332913" y="2111375"/>
          <p14:tracePt t="18178" x="9347200" y="2111375"/>
          <p14:tracePt t="18195" x="9361488" y="2119313"/>
          <p14:tracePt t="18204" x="9375775" y="2119313"/>
          <p14:tracePt t="18211" x="9383713" y="2119313"/>
          <p14:tracePt t="18220" x="9398000" y="2119313"/>
          <p14:tracePt t="18227" x="9412288" y="2119313"/>
          <p14:tracePt t="18234" x="9426575" y="2119313"/>
          <p14:tracePt t="18242" x="9434513" y="2119313"/>
          <p14:tracePt t="18250" x="9448800" y="2119313"/>
          <p14:tracePt t="18258" x="9463088" y="2119313"/>
          <p14:tracePt t="18266" x="9499600" y="2119313"/>
          <p14:tracePt t="18275" x="9513888" y="2119313"/>
          <p14:tracePt t="18283" x="9528175" y="2119313"/>
          <p14:tracePt t="18291" x="9550400" y="2119313"/>
          <p14:tracePt t="18299" x="9578975" y="2119313"/>
          <p14:tracePt t="18307" x="9601200" y="2119313"/>
          <p14:tracePt t="18315" x="9629775" y="2119313"/>
          <p14:tracePt t="18324" x="9652000" y="2119313"/>
          <p14:tracePt t="18331" x="9680575" y="2119313"/>
          <p14:tracePt t="18340" x="9688513" y="2119313"/>
          <p14:tracePt t="18347" x="9717088" y="2119313"/>
          <p14:tracePt t="18357" x="9731375" y="2119313"/>
          <p14:tracePt t="18364" x="9753600" y="2119313"/>
          <p14:tracePt t="18373" x="9782175" y="2119313"/>
          <p14:tracePt t="18381" x="9804400" y="2119313"/>
          <p14:tracePt t="18389" x="9818688" y="2119313"/>
          <p14:tracePt t="18397" x="9840913" y="2119313"/>
          <p14:tracePt t="18405" x="9869488" y="2119313"/>
          <p14:tracePt t="18413" x="9891713" y="2119313"/>
          <p14:tracePt t="18422" x="9920288" y="2119313"/>
          <p14:tracePt t="18429" x="9934575" y="2119313"/>
          <p14:tracePt t="18439" x="9942513" y="2119313"/>
          <p14:tracePt t="18445" x="9956800" y="2119313"/>
          <p14:tracePt t="18460" x="9971088" y="2119313"/>
          <p14:tracePt t="18525" x="9985375" y="2119313"/>
          <p14:tracePt t="21157" x="9971088" y="2119313"/>
          <p14:tracePt t="21165" x="9956800" y="2119313"/>
          <p14:tracePt t="21181" x="9920288" y="2133600"/>
          <p14:tracePt t="21190" x="9891713" y="2147888"/>
          <p14:tracePt t="21198" x="9855200" y="2170113"/>
          <p14:tracePt t="21206" x="9818688" y="2184400"/>
          <p14:tracePt t="21214" x="9767888" y="2212975"/>
          <p14:tracePt t="21222" x="9717088" y="2220913"/>
          <p14:tracePt t="21230" x="9666288" y="2249488"/>
          <p14:tracePt t="21238" x="9601200" y="2271713"/>
          <p14:tracePt t="21246" x="9528175" y="2286000"/>
          <p14:tracePt t="21255" x="9383713" y="2314575"/>
          <p14:tracePt t="21262" x="9296400" y="2336800"/>
          <p14:tracePt t="21271" x="9172575" y="2351088"/>
          <p14:tracePt t="21278" x="9042400" y="2373313"/>
          <p14:tracePt t="21287" x="8918575" y="2373313"/>
          <p14:tracePt t="21295" x="8788400" y="2401888"/>
          <p14:tracePt t="21303" x="8636000" y="2416175"/>
          <p14:tracePt t="21311" x="8483600" y="2424113"/>
          <p14:tracePt t="21320" x="8410575" y="2424113"/>
          <p14:tracePt t="21327" x="8164513" y="2438400"/>
          <p14:tracePt t="21335" x="8012113" y="2466975"/>
          <p14:tracePt t="21343" x="7851775" y="2466975"/>
          <p14:tracePt t="21351" x="7699375" y="2474913"/>
          <p14:tracePt t="21359" x="7532688" y="2489200"/>
          <p14:tracePt t="21367" x="7380288" y="2503488"/>
          <p14:tracePt t="21375" x="7227888" y="2503488"/>
          <p14:tracePt t="21383" x="7148513" y="2503488"/>
          <p14:tracePt t="21391" x="7010400" y="2503488"/>
          <p14:tracePt t="21399" x="6908800" y="2503488"/>
          <p14:tracePt t="21408" x="6807200" y="2517775"/>
          <p14:tracePt t="21416" x="6719888" y="2517775"/>
          <p14:tracePt t="21424" x="6691313" y="2525713"/>
          <p14:tracePt t="21432" x="6632575" y="2525713"/>
          <p14:tracePt t="21440" x="6589713" y="2540000"/>
          <p14:tracePt t="21448" x="6553200" y="2540000"/>
          <p14:tracePt t="21457" x="6538913" y="2554288"/>
          <p14:tracePt t="21465" x="6530975" y="2554288"/>
          <p14:tracePt t="21473" x="6516688" y="2554288"/>
          <p14:tracePt t="21480" x="6502400" y="2554288"/>
          <p14:tracePt t="21489" x="6502400" y="2568575"/>
          <p14:tracePt t="21792" x="6502400" y="2554288"/>
          <p14:tracePt t="21799" x="6502400" y="2540000"/>
          <p14:tracePt t="21807" x="6488113" y="2517775"/>
          <p14:tracePt t="21815" x="6480175" y="2489200"/>
          <p14:tracePt t="21824" x="6480175" y="2466975"/>
          <p14:tracePt t="21831" x="6480175" y="2438400"/>
          <p14:tracePt t="21840" x="6465888" y="2416175"/>
          <p14:tracePt t="21847" x="6465888" y="2401888"/>
          <p14:tracePt t="21856" x="6451600" y="2373313"/>
          <p14:tracePt t="21864" x="6451600" y="2351088"/>
          <p14:tracePt t="21872" x="6451600" y="2336800"/>
          <p14:tracePt t="21880" x="6437313" y="2322513"/>
          <p14:tracePt t="21888" x="6437313" y="2300288"/>
          <p14:tracePt t="21896" x="6429375" y="2263775"/>
          <p14:tracePt t="21904" x="6415088" y="2249488"/>
          <p14:tracePt t="21912" x="6386513" y="2212975"/>
          <p14:tracePt t="21921" x="6386513" y="2198688"/>
          <p14:tracePt t="21928" x="6364288" y="2170113"/>
          <p14:tracePt t="21937" x="6335713" y="2133600"/>
          <p14:tracePt t="21945" x="6327775" y="2119313"/>
          <p14:tracePt t="21954" x="6299200" y="2111375"/>
          <p14:tracePt t="21961" x="6276975" y="2097088"/>
          <p14:tracePt t="21970" x="6248400" y="2082800"/>
          <p14:tracePt t="21977" x="6226175" y="2082800"/>
          <p14:tracePt t="21985" x="6197600" y="2068513"/>
          <p14:tracePt t="21993" x="6175375" y="2068513"/>
          <p14:tracePt t="22001" x="6161088" y="2068513"/>
          <p14:tracePt t="22009" x="6132513" y="2068513"/>
          <p14:tracePt t="22017" x="6110288" y="2068513"/>
          <p14:tracePt t="22025" x="6096000" y="2068513"/>
          <p14:tracePt t="22033" x="6073775" y="2068513"/>
          <p14:tracePt t="22042" x="6045200" y="2068513"/>
          <p14:tracePt t="22050" x="6030913" y="2082800"/>
          <p14:tracePt t="22058" x="6008688" y="2111375"/>
          <p14:tracePt t="22066" x="5994400" y="2119313"/>
          <p14:tracePt t="22074" x="5980113" y="2133600"/>
          <p14:tracePt t="22082" x="5972175" y="2162175"/>
          <p14:tracePt t="22090" x="5957888" y="2162175"/>
          <p14:tracePt t="22098" x="5957888" y="2184400"/>
          <p14:tracePt t="22107" x="5943600" y="2198688"/>
          <p14:tracePt t="22114" x="5943600" y="2212975"/>
          <p14:tracePt t="22123" x="5943600" y="2220913"/>
          <p14:tracePt t="22131" x="5943600" y="2235200"/>
          <p14:tracePt t="22140" x="5957888" y="2249488"/>
          <p14:tracePt t="22147" x="5972175" y="2263775"/>
          <p14:tracePt t="22156" x="6008688" y="2271713"/>
          <p14:tracePt t="22164" x="6030913" y="2286000"/>
          <p14:tracePt t="22172" x="6073775" y="2300288"/>
          <p14:tracePt t="22180" x="6110288" y="2314575"/>
          <p14:tracePt t="22189" x="6146800" y="2322513"/>
          <p14:tracePt t="22196" x="6197600" y="2322513"/>
          <p14:tracePt t="22205" x="6248400" y="2336800"/>
          <p14:tracePt t="22211" x="6299200" y="2336800"/>
          <p14:tracePt t="22221" x="6350000" y="2336800"/>
          <p14:tracePt t="22228" x="6378575" y="2336800"/>
          <p14:tracePt t="22237" x="6451600" y="2336800"/>
          <p14:tracePt t="22244" x="6502400" y="2336800"/>
          <p14:tracePt t="22254" x="6516688" y="2336800"/>
          <p14:tracePt t="22260" x="6538913" y="2322513"/>
          <p14:tracePt t="22271" x="6567488" y="2314575"/>
          <p14:tracePt t="22276" x="6589713" y="2300288"/>
          <p14:tracePt t="22288" x="6589713" y="2286000"/>
          <p14:tracePt t="22292" x="6604000" y="2271713"/>
          <p14:tracePt t="22304" x="6604000" y="2263775"/>
          <p14:tracePt t="22309" x="6604000" y="2249488"/>
          <p14:tracePt t="22321" x="6604000" y="2235200"/>
          <p14:tracePt t="22325" x="6604000" y="2220913"/>
          <p14:tracePt t="22337" x="6604000" y="2212975"/>
          <p14:tracePt t="22341" x="6581775" y="2198688"/>
          <p14:tracePt t="22354" x="6553200" y="2162175"/>
          <p14:tracePt t="22359" x="6530975" y="2147888"/>
          <p14:tracePt t="22371" x="6488113" y="2133600"/>
          <p14:tracePt t="22376" x="6465888" y="2111375"/>
          <p14:tracePt t="22388" x="6437313" y="2097088"/>
          <p14:tracePt t="22392" x="6386513" y="2068513"/>
          <p14:tracePt t="22405" x="6364288" y="2068513"/>
          <p14:tracePt t="22407" x="6313488" y="2060575"/>
          <p14:tracePt t="22414" x="6276975" y="2046288"/>
          <p14:tracePt t="22423" x="6234113" y="2046288"/>
          <p14:tracePt t="22430" x="6197600" y="2046288"/>
          <p14:tracePt t="22439" x="6146800" y="2046288"/>
          <p14:tracePt t="22446" x="6096000" y="2046288"/>
          <p14:tracePt t="22455" x="6030913" y="2046288"/>
          <p14:tracePt t="22463" x="5980113" y="2046288"/>
          <p14:tracePt t="22471" x="5929313" y="2060575"/>
          <p14:tracePt t="22479" x="5907088" y="2068513"/>
          <p14:tracePt t="22487" x="5878513" y="2082800"/>
          <p14:tracePt t="22494" x="5842000" y="2111375"/>
          <p14:tracePt t="22504" x="5819775" y="2119313"/>
          <p14:tracePt t="22510" x="5805488" y="2147888"/>
          <p14:tracePt t="22520" x="5791200" y="2162175"/>
          <p14:tracePt t="22526" x="5791200" y="2184400"/>
          <p14:tracePt t="22537" x="5791200" y="2198688"/>
          <p14:tracePt t="22543" x="5791200" y="2212975"/>
          <p14:tracePt t="22554" x="5791200" y="2220913"/>
          <p14:tracePt t="22559" x="5819775" y="2235200"/>
          <p14:tracePt t="22570" x="5870575" y="2249488"/>
          <p14:tracePt t="22575" x="5907088" y="2249488"/>
          <p14:tracePt t="22586" x="5972175" y="2249488"/>
          <p14:tracePt t="22591" x="6022975" y="2249488"/>
          <p14:tracePt t="22605" x="6073775" y="2249488"/>
          <p14:tracePt t="22609" x="6096000" y="2220913"/>
          <p14:tracePt t="22620" x="6132513" y="2212975"/>
          <p14:tracePt t="22625" x="6161088" y="2198688"/>
          <p14:tracePt t="22637" x="6183313" y="2170113"/>
          <p14:tracePt t="22642" x="6211888" y="2162175"/>
          <p14:tracePt t="22653" x="6211888" y="2147888"/>
          <p14:tracePt t="22657" x="6226175" y="2133600"/>
          <p14:tracePt t="22671" x="6226175" y="2119313"/>
          <p14:tracePt t="22675" x="6226175" y="2111375"/>
          <p14:tracePt t="22690" x="6211888" y="2097088"/>
          <p14:tracePt t="22697" x="6197600" y="2082800"/>
          <p14:tracePt t="22706" x="6183313" y="2068513"/>
          <p14:tracePt t="22721" x="6175375" y="2068513"/>
          <p14:tracePt t="22728" x="6161088" y="2060575"/>
          <p14:tracePt t="22809" x="6146800" y="2060575"/>
          <p14:tracePt t="22841" x="6132513" y="2060575"/>
          <p14:tracePt t="22850" x="6110288" y="2082800"/>
          <p14:tracePt t="22858" x="6081713" y="2119313"/>
          <p14:tracePt t="22866" x="6045200" y="2162175"/>
          <p14:tracePt t="22875" x="5994400" y="2198688"/>
          <p14:tracePt t="22882" x="5943600" y="2249488"/>
          <p14:tracePt t="22890" x="5892800" y="2286000"/>
          <p14:tracePt t="22898" x="5856288" y="2322513"/>
          <p14:tracePt t="22906" x="5827713" y="2351088"/>
          <p14:tracePt t="22914" x="5740400" y="2387600"/>
          <p14:tracePt t="22923" x="5703888" y="2416175"/>
          <p14:tracePt t="22930" x="5653088" y="2438400"/>
          <p14:tracePt t="22938" x="5588000" y="2438400"/>
          <p14:tracePt t="22946" x="5537200" y="2452688"/>
          <p14:tracePt t="22955" x="5472113" y="2466975"/>
          <p14:tracePt t="22963" x="5413375" y="2474913"/>
          <p14:tracePt t="22971" x="5362575" y="2489200"/>
          <p14:tracePt t="22979" x="5334000" y="2489200"/>
          <p14:tracePt t="22988" x="5283200" y="2503488"/>
          <p14:tracePt t="22995" x="5246688" y="2517775"/>
          <p14:tracePt t="23004" x="5218113" y="2517775"/>
          <p14:tracePt t="23011" x="5181600" y="2517775"/>
          <p14:tracePt t="23020" x="5167313" y="2517775"/>
          <p14:tracePt t="23027" x="5145088" y="2517775"/>
          <p14:tracePt t="23036" x="5116513" y="2517775"/>
          <p14:tracePt t="23043" x="5108575" y="2517775"/>
          <p14:tracePt t="23051" x="5094288" y="2517775"/>
          <p14:tracePt t="23060" x="5080000" y="2517775"/>
          <p14:tracePt t="23068" x="5065713" y="2517775"/>
          <p14:tracePt t="23076" x="5057775" y="2517775"/>
          <p14:tracePt t="23084" x="5043488" y="2517775"/>
          <p14:tracePt t="23100" x="5029200" y="2517775"/>
          <p14:tracePt t="23124" x="5014913" y="2517775"/>
          <p14:tracePt t="23165" x="5014913" y="2503488"/>
          <p14:tracePt t="23181" x="5029200" y="2503488"/>
          <p14:tracePt t="23189" x="5043488" y="2503488"/>
          <p14:tracePt t="23197" x="5065713" y="2503488"/>
          <p14:tracePt t="23205" x="5080000" y="2503488"/>
          <p14:tracePt t="23213" x="5094288" y="2503488"/>
          <p14:tracePt t="23221" x="5116513" y="2503488"/>
          <p14:tracePt t="23230" x="5130800" y="2503488"/>
          <p14:tracePt t="23238" x="5145088" y="2503488"/>
          <p14:tracePt t="23245" x="5167313" y="2503488"/>
          <p14:tracePt t="23254" x="5195888" y="2503488"/>
          <p14:tracePt t="23261" x="5218113" y="2503488"/>
          <p14:tracePt t="23270" x="5246688" y="2503488"/>
          <p14:tracePt t="23278" x="5268913" y="2503488"/>
          <p14:tracePt t="23287" x="5311775" y="2503488"/>
          <p14:tracePt t="23294" x="5334000" y="2503488"/>
          <p14:tracePt t="23302" x="5362575" y="2503488"/>
          <p14:tracePt t="23310" x="5384800" y="2503488"/>
          <p14:tracePt t="23318" x="5413375" y="2503488"/>
          <p14:tracePt t="23326" x="5435600" y="2503488"/>
          <p14:tracePt t="23334" x="5464175" y="2503488"/>
          <p14:tracePt t="23342" x="5472113" y="2503488"/>
          <p14:tracePt t="23350" x="5486400" y="2503488"/>
          <p14:tracePt t="23358" x="5514975" y="2503488"/>
          <p14:tracePt t="23367" x="5522913" y="2503488"/>
          <p14:tracePt t="23374" x="5551488" y="2503488"/>
          <p14:tracePt t="23383" x="5565775" y="2503488"/>
          <p14:tracePt t="23391" x="5588000" y="2503488"/>
          <p14:tracePt t="23399" x="5616575" y="2503488"/>
          <p14:tracePt t="23407" x="5624513" y="2503488"/>
          <p14:tracePt t="23415" x="5667375" y="2503488"/>
          <p14:tracePt t="23423" x="5703888" y="2503488"/>
          <p14:tracePt t="23431" x="5726113" y="2503488"/>
          <p14:tracePt t="23440" x="5768975" y="2503488"/>
          <p14:tracePt t="23447" x="5805488" y="2503488"/>
          <p14:tracePt t="23456" x="5842000" y="2489200"/>
          <p14:tracePt t="23464" x="5878513" y="2489200"/>
          <p14:tracePt t="23473" x="5929313" y="2489200"/>
          <p14:tracePt t="23480" x="5972175" y="2489200"/>
          <p14:tracePt t="23489" x="6030913" y="2489200"/>
          <p14:tracePt t="23496" x="6096000" y="2489200"/>
          <p14:tracePt t="23505" x="6175375" y="2489200"/>
          <p14:tracePt t="23513" x="6234113" y="2489200"/>
          <p14:tracePt t="23522" x="6313488" y="2489200"/>
          <p14:tracePt t="23529" x="6378575" y="2489200"/>
          <p14:tracePt t="23538" x="6437313" y="2489200"/>
          <p14:tracePt t="23545" x="6502400" y="2489200"/>
          <p14:tracePt t="23553" x="6567488" y="2503488"/>
          <p14:tracePt t="23560" x="6632575" y="2517775"/>
          <p14:tracePt t="23570" x="6705600" y="2517775"/>
          <p14:tracePt t="23577" x="6770688" y="2517775"/>
          <p14:tracePt t="23587" x="6821488" y="2525713"/>
          <p14:tracePt t="23593" x="6886575" y="2525713"/>
          <p14:tracePt t="23603" x="6908800" y="2525713"/>
          <p14:tracePt t="23609" x="6945313" y="2525713"/>
          <p14:tracePt t="23621" x="6988175" y="2525713"/>
          <p14:tracePt t="23626" x="7024688" y="2540000"/>
          <p14:tracePt t="23638" x="7046913" y="2540000"/>
          <p14:tracePt t="23643" x="7112000" y="2554288"/>
          <p14:tracePt t="23654" x="7148513" y="2554288"/>
          <p14:tracePt t="23659" x="7191375" y="2554288"/>
          <p14:tracePt t="23671" x="7227888" y="2568575"/>
          <p14:tracePt t="23676" x="7264400" y="2576513"/>
          <p14:tracePt t="23687" x="7315200" y="2590800"/>
          <p14:tracePt t="23692" x="7366000" y="2590800"/>
          <p14:tracePt t="23704" x="7380288" y="2590800"/>
          <p14:tracePt t="23709" x="7416800" y="2605088"/>
          <p14:tracePt t="23720" x="7481888" y="2605088"/>
          <p14:tracePt t="23725" x="7504113" y="2605088"/>
          <p14:tracePt t="23737" x="7569200" y="2605088"/>
          <p14:tracePt t="23742" x="7605713" y="2619375"/>
          <p14:tracePt t="23755" x="7648575" y="2619375"/>
          <p14:tracePt t="23757" x="7656513" y="2619375"/>
          <p14:tracePt t="23762" x="7699375" y="2619375"/>
          <p14:tracePt t="23773" x="7750175" y="2619375"/>
          <p14:tracePt t="23779" x="7772400" y="2619375"/>
          <p14:tracePt t="23788" x="7808913" y="2619375"/>
          <p14:tracePt t="23795" x="7837488" y="2619375"/>
          <p14:tracePt t="23805" x="7859713" y="2619375"/>
          <p14:tracePt t="23812" x="7874000" y="2619375"/>
          <p14:tracePt t="23821" x="7902575" y="2619375"/>
          <p14:tracePt t="23827" x="7910513" y="2619375"/>
          <p14:tracePt t="23838" x="7924800" y="2619375"/>
          <p14:tracePt t="23858" x="7939088" y="2619375"/>
          <p14:tracePt t="23875" x="7939088" y="2627313"/>
          <p14:tracePt t="26088" x="7961313" y="2627313"/>
          <p14:tracePt t="26097" x="7989888" y="2627313"/>
          <p14:tracePt t="26105" x="8012113" y="2641600"/>
          <p14:tracePt t="26113" x="8040688" y="2641600"/>
          <p14:tracePt t="26121" x="8062913" y="2670175"/>
          <p14:tracePt t="26130" x="8091488" y="2670175"/>
          <p14:tracePt t="26138" x="8142288" y="2692400"/>
          <p14:tracePt t="26146" x="8178800" y="2706688"/>
          <p14:tracePt t="26155" x="8229600" y="2728913"/>
          <p14:tracePt t="26163" x="8243888" y="2743200"/>
          <p14:tracePt t="26172" x="8280400" y="2757488"/>
          <p14:tracePt t="26179" x="8308975" y="2771775"/>
          <p14:tracePt t="26188" x="8367713" y="2779713"/>
          <p14:tracePt t="26194" x="8410575" y="2779713"/>
          <p14:tracePt t="26204" x="8432800" y="2779713"/>
          <p14:tracePt t="26211" x="8469313" y="2779713"/>
          <p14:tracePt t="26220" x="8497888" y="2779713"/>
          <p14:tracePt t="26227" x="8534400" y="2771775"/>
          <p14:tracePt t="26234" x="8562975" y="2757488"/>
          <p14:tracePt t="26243" x="8599488" y="2728913"/>
          <p14:tracePt t="26251" x="8613775" y="2720975"/>
          <p14:tracePt t="26259" x="8621713" y="2692400"/>
          <p14:tracePt t="26267" x="8636000" y="2670175"/>
          <p14:tracePt t="26275" x="8650288" y="2655888"/>
          <p14:tracePt t="26283" x="8664575" y="2627313"/>
          <p14:tracePt t="26291" x="8664575" y="2619375"/>
          <p14:tracePt t="26299" x="8664575" y="2576513"/>
          <p14:tracePt t="26307" x="8664575" y="2568575"/>
          <p14:tracePt t="26315" x="8664575" y="2554288"/>
          <p14:tracePt t="26324" x="8664575" y="2540000"/>
          <p14:tracePt t="26331" x="8636000" y="2525713"/>
          <p14:tracePt t="26339" x="8621713" y="2517775"/>
          <p14:tracePt t="26348" x="8585200" y="2489200"/>
          <p14:tracePt t="26356" x="8585200" y="2474913"/>
          <p14:tracePt t="26364" x="8534400" y="2452688"/>
          <p14:tracePt t="26372" x="8520113" y="2438400"/>
          <p14:tracePt t="26380" x="8483600" y="2416175"/>
          <p14:tracePt t="26389" x="8447088" y="2401888"/>
          <p14:tracePt t="26396" x="8410575" y="2387600"/>
          <p14:tracePt t="26406" x="8367713" y="2373313"/>
          <p14:tracePt t="26413" x="8331200" y="2373313"/>
          <p14:tracePt t="26422" x="8280400" y="2365375"/>
          <p14:tracePt t="26428" x="8229600" y="2365375"/>
          <p14:tracePt t="26437" x="8193088" y="2365375"/>
          <p14:tracePt t="26444" x="8156575" y="2365375"/>
          <p14:tracePt t="26454" x="8105775" y="2365375"/>
          <p14:tracePt t="26461" x="8062913" y="2373313"/>
          <p14:tracePt t="26470" x="8026400" y="2401888"/>
          <p14:tracePt t="26476" x="8004175" y="2416175"/>
          <p14:tracePt t="26487" x="7975600" y="2438400"/>
          <p14:tracePt t="26493" x="7953375" y="2466975"/>
          <p14:tracePt t="26504" x="7924800" y="2474913"/>
          <p14:tracePt t="26510" x="7910513" y="2489200"/>
          <p14:tracePt t="26521" x="7902575" y="2503488"/>
          <p14:tracePt t="26526" x="7902575" y="2517775"/>
          <p14:tracePt t="26537" x="7888288" y="2525713"/>
          <p14:tracePt t="26543" x="7888288" y="2540000"/>
          <p14:tracePt t="26573" x="7910513" y="2540000"/>
          <p14:tracePt t="26581" x="7939088" y="2540000"/>
          <p14:tracePt t="26590" x="7975600" y="2540000"/>
          <p14:tracePt t="26597" x="8012113" y="2525713"/>
          <p14:tracePt t="26606" x="8062913" y="2517775"/>
          <p14:tracePt t="26614" x="8113713" y="2503488"/>
          <p14:tracePt t="26623" x="8156575" y="2489200"/>
          <p14:tracePt t="26631" x="8207375" y="2489200"/>
          <p14:tracePt t="26639" x="8229600" y="2489200"/>
          <p14:tracePt t="26647" x="8308975" y="2474913"/>
          <p14:tracePt t="26655" x="8359775" y="2474913"/>
          <p14:tracePt t="26663" x="8367713" y="2474913"/>
          <p14:tracePt t="26671" x="8432800" y="2474913"/>
          <p14:tracePt t="26679" x="8461375" y="2474913"/>
          <p14:tracePt t="26687" x="8497888" y="2474913"/>
          <p14:tracePt t="26695" x="8534400" y="2474913"/>
          <p14:tracePt t="26703" x="8562975" y="2474913"/>
          <p14:tracePt t="26711" x="8613775" y="2474913"/>
          <p14:tracePt t="26720" x="8636000" y="2474913"/>
          <p14:tracePt t="26727" x="8672513" y="2474913"/>
          <p14:tracePt t="26735" x="8715375" y="2474913"/>
          <p14:tracePt t="26743" x="8766175" y="2474913"/>
          <p14:tracePt t="26751" x="8802688" y="2474913"/>
          <p14:tracePt t="26759" x="8839200" y="2474913"/>
          <p14:tracePt t="26767" x="8890000" y="2474913"/>
          <p14:tracePt t="26775" x="8940800" y="2474913"/>
          <p14:tracePt t="26783" x="8977313" y="2474913"/>
          <p14:tracePt t="26791" x="9028113" y="2474913"/>
          <p14:tracePt t="26799" x="9078913" y="2474913"/>
          <p14:tracePt t="26808" x="9129713" y="2474913"/>
          <p14:tracePt t="26816" x="9194800" y="2474913"/>
          <p14:tracePt t="26824" x="9231313" y="2474913"/>
          <p14:tracePt t="26832" x="9296400" y="2474913"/>
          <p14:tracePt t="26840" x="9324975" y="2474913"/>
          <p14:tracePt t="26848" x="9361488" y="2474913"/>
          <p14:tracePt t="26857" x="9398000" y="2474913"/>
          <p14:tracePt t="26864" x="9434513" y="2474913"/>
          <p14:tracePt t="26873" x="9463088" y="2474913"/>
          <p14:tracePt t="26881" x="9485313" y="2474913"/>
          <p14:tracePt t="26890" x="9513888" y="2474913"/>
          <p14:tracePt t="26898" x="9528175" y="2474913"/>
          <p14:tracePt t="26920" x="9536113" y="2489200"/>
          <p14:tracePt t="26929" x="9536113" y="2503488"/>
          <p14:tracePt t="26937" x="9513888" y="2517775"/>
          <p14:tracePt t="26945" x="9463088" y="2540000"/>
          <p14:tracePt t="26954" x="9383713" y="2568575"/>
          <p14:tracePt t="26962" x="9282113" y="2590800"/>
          <p14:tracePt t="26971" x="9172575" y="2619375"/>
          <p14:tracePt t="26978" x="9028113" y="2641600"/>
          <p14:tracePt t="26988" x="8875713" y="2670175"/>
          <p14:tracePt t="26994" x="8723313" y="2678113"/>
          <p14:tracePt t="27004" x="8562975" y="2692400"/>
          <p14:tracePt t="27010" x="8396288" y="2706688"/>
          <p14:tracePt t="27019" x="8207375" y="2706688"/>
          <p14:tracePt t="27027" x="8026400" y="2706688"/>
          <p14:tracePt t="27035" x="7823200" y="2706688"/>
          <p14:tracePt t="27043" x="7735888" y="2706688"/>
          <p14:tracePt t="27051" x="7467600" y="2706688"/>
          <p14:tracePt t="27059" x="7292975" y="2692400"/>
          <p14:tracePt t="27067" x="7140575" y="2670175"/>
          <p14:tracePt t="27076" x="7010400" y="2641600"/>
          <p14:tracePt t="27083" x="6945313" y="2627313"/>
          <p14:tracePt t="27091" x="6807200" y="2619375"/>
          <p14:tracePt t="27099" x="6604000" y="2576513"/>
          <p14:tracePt t="27107" x="6480175" y="2568575"/>
          <p14:tracePt t="27115" x="6335713" y="2540000"/>
          <p14:tracePt t="27124" x="6211888" y="2525713"/>
          <p14:tracePt t="27132" x="6073775" y="2503488"/>
          <p14:tracePt t="27140" x="5929313" y="2489200"/>
          <p14:tracePt t="27147" x="5805488" y="2474913"/>
          <p14:tracePt t="27156" x="5667375" y="2452688"/>
          <p14:tracePt t="27164" x="5537200" y="2438400"/>
          <p14:tracePt t="27173" x="5413375" y="2424113"/>
          <p14:tracePt t="27180" x="5334000" y="2424113"/>
          <p14:tracePt t="27189" x="5116513" y="2424113"/>
          <p14:tracePt t="27197" x="4978400" y="2424113"/>
          <p14:tracePt t="27207" x="4840288" y="2424113"/>
          <p14:tracePt t="27212" x="4775200" y="2424113"/>
          <p14:tracePt t="27223" x="4673600" y="2424113"/>
          <p14:tracePt t="27228" x="4586288" y="2438400"/>
          <p14:tracePt t="27239" x="4549775" y="2452688"/>
          <p14:tracePt t="27244" x="4484688" y="2466975"/>
          <p14:tracePt t="27255" x="4433888" y="2474913"/>
          <p14:tracePt t="27261" x="4397375" y="2503488"/>
          <p14:tracePt t="27271" x="4368800" y="2503488"/>
          <p14:tracePt t="27276" x="4346575" y="2517775"/>
          <p14:tracePt t="27288" x="4332288" y="2525713"/>
          <p14:tracePt t="27300" x="4318000" y="2540000"/>
          <p14:tracePt t="27309" x="4303713" y="2540000"/>
          <p14:tracePt t="27317" x="4303713" y="2554288"/>
          <p14:tracePt t="27325" x="4303713" y="2568575"/>
          <p14:tracePt t="27697" x="4281488" y="2568575"/>
          <p14:tracePt t="27705" x="4244975" y="2568575"/>
          <p14:tracePt t="27712" x="4216400" y="2568575"/>
          <p14:tracePt t="27721" x="4165600" y="2576513"/>
          <p14:tracePt t="27729" x="4129088" y="2576513"/>
          <p14:tracePt t="27737" x="4064000" y="2590800"/>
          <p14:tracePt t="27745" x="4013200" y="2605088"/>
          <p14:tracePt t="27753" x="3962400" y="2619375"/>
          <p14:tracePt t="27761" x="3940175" y="2627313"/>
          <p14:tracePt t="27770" x="3860800" y="2641600"/>
          <p14:tracePt t="27777" x="3838575" y="2641600"/>
          <p14:tracePt t="27785" x="3795713" y="2655888"/>
          <p14:tracePt t="27793" x="3759200" y="2670175"/>
          <p14:tracePt t="27801" x="3736975" y="2670175"/>
          <p14:tracePt t="27809" x="3708400" y="2678113"/>
          <p14:tracePt t="27817" x="3686175" y="2692400"/>
          <p14:tracePt t="27825" x="3657600" y="2706688"/>
          <p14:tracePt t="27833" x="3635375" y="2720975"/>
          <p14:tracePt t="27841" x="3621088" y="2728913"/>
          <p14:tracePt t="27850" x="3592513" y="2728913"/>
          <p14:tracePt t="27858" x="3570288" y="2757488"/>
          <p14:tracePt t="27866" x="3556000" y="2757488"/>
          <p14:tracePt t="27874" x="3533775" y="2771775"/>
          <p14:tracePt t="27882" x="3533775" y="2779713"/>
          <p14:tracePt t="27890" x="3519488" y="2779713"/>
          <p14:tracePt t="27898" x="3505200" y="2779713"/>
          <p14:tracePt t="27907" x="3490913" y="2794000"/>
          <p14:tracePt t="27914" x="3482975" y="2794000"/>
          <p14:tracePt t="27924" x="3468688" y="2808288"/>
          <p14:tracePt t="27931" x="3468688" y="2822575"/>
          <p14:tracePt t="27940" x="3454400" y="2822575"/>
          <p14:tracePt t="27948" x="3440113" y="2822575"/>
          <p14:tracePt t="27956" x="3432175" y="2830513"/>
          <p14:tracePt t="27970" x="3417888" y="2844800"/>
          <p14:tracePt t="27979" x="3403600" y="2844800"/>
          <p14:tracePt t="27995" x="3403600" y="2859088"/>
          <p14:tracePt t="28004" x="3389313" y="2859088"/>
          <p14:tracePt t="28020" x="3381375" y="2859088"/>
          <p14:tracePt t="28044" x="3367088" y="2859088"/>
          <p14:tracePt t="28076" x="3352800" y="2859088"/>
          <p14:tracePt t="29247" x="3367088" y="2859088"/>
          <p14:tracePt t="29255" x="3381375" y="2844800"/>
          <p14:tracePt t="29263" x="3403600" y="2844800"/>
          <p14:tracePt t="29271" x="3417888" y="2844800"/>
          <p14:tracePt t="29279" x="3454400" y="2822575"/>
          <p14:tracePt t="29288" x="3468688" y="2822575"/>
          <p14:tracePt t="29295" x="3490913" y="2822575"/>
          <p14:tracePt t="29304" x="3519488" y="2808288"/>
          <p14:tracePt t="29312" x="3556000" y="2808288"/>
          <p14:tracePt t="29320" x="3584575" y="2794000"/>
          <p14:tracePt t="29328" x="3606800" y="2794000"/>
          <p14:tracePt t="29337" x="3635375" y="2779713"/>
          <p14:tracePt t="29344" x="3657600" y="2779713"/>
          <p14:tracePt t="29353" x="3686175" y="2779713"/>
          <p14:tracePt t="29360" x="3708400" y="2771775"/>
          <p14:tracePt t="29368" x="3744913" y="2771775"/>
          <p14:tracePt t="29376" x="3773488" y="2771775"/>
          <p14:tracePt t="29385" x="3795713" y="2771775"/>
          <p14:tracePt t="29392" x="3824288" y="2771775"/>
          <p14:tracePt t="29401" x="3846513" y="2771775"/>
          <p14:tracePt t="29408" x="3875088" y="2771775"/>
          <p14:tracePt t="29416" x="3897313" y="2771775"/>
          <p14:tracePt t="29424" x="3925888" y="2771775"/>
          <p14:tracePt t="29433" x="3962400" y="2771775"/>
          <p14:tracePt t="29441" x="3998913" y="2771775"/>
          <p14:tracePt t="29449" x="4027488" y="2771775"/>
          <p14:tracePt t="29457" x="4064000" y="2771775"/>
          <p14:tracePt t="29465" x="4100513" y="2771775"/>
          <p14:tracePt t="29474" x="4151313" y="2771775"/>
          <p14:tracePt t="29481" x="4202113" y="2771775"/>
          <p14:tracePt t="29490" x="4244975" y="2779713"/>
          <p14:tracePt t="29498" x="4295775" y="2779713"/>
          <p14:tracePt t="29506" x="4332288" y="2779713"/>
          <p14:tracePt t="29514" x="4383088" y="2794000"/>
          <p14:tracePt t="29523" x="4433888" y="2794000"/>
          <p14:tracePt t="29531" x="4498975" y="2794000"/>
          <p14:tracePt t="29539" x="4549775" y="2794000"/>
          <p14:tracePt t="29547" x="4600575" y="2794000"/>
          <p14:tracePt t="29555" x="4659313" y="2794000"/>
          <p14:tracePt t="29563" x="4724400" y="2794000"/>
          <p14:tracePt t="29572" x="4803775" y="2794000"/>
          <p14:tracePt t="29579" x="4862513" y="2794000"/>
          <p14:tracePt t="29588" x="4956175" y="2794000"/>
          <p14:tracePt t="29595" x="5014913" y="2794000"/>
          <p14:tracePt t="29604" x="5108575" y="2794000"/>
          <p14:tracePt t="29611" x="5181600" y="2794000"/>
          <p14:tracePt t="29620" x="5246688" y="2794000"/>
          <p14:tracePt t="29627" x="5283200" y="2794000"/>
          <p14:tracePt t="29637" x="5334000" y="2794000"/>
          <p14:tracePt t="29643" x="5370513" y="2794000"/>
          <p14:tracePt t="29654" x="5413375" y="2794000"/>
          <p14:tracePt t="29659" x="5435600" y="2794000"/>
          <p14:tracePt t="29671" x="5464175" y="2794000"/>
          <p14:tracePt t="29675" x="5472113" y="2794000"/>
          <p14:tracePt t="29691" x="5472113" y="2779713"/>
          <p14:tracePt t="29699" x="5486400" y="2779713"/>
        </p14:tracePtLst>
      </p14:laserTrace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23</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3. Système porte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7">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4">
            <a:extLst>
              <a:ext uri="{FF2B5EF4-FFF2-40B4-BE49-F238E27FC236}">
                <a16:creationId xmlns:a16="http://schemas.microsoft.com/office/drawing/2014/main" id="{ABD1C266-9CD7-5F44-83D5-D5BC5AF9F630}"/>
              </a:ext>
            </a:extLst>
          </p:cNvPr>
          <p:cNvGraphicFramePr>
            <a:graphicFrameLocks/>
          </p:cNvGraphicFramePr>
          <p:nvPr>
            <p:extLst>
              <p:ext uri="{D42A27DB-BD31-4B8C-83A1-F6EECF244321}">
                <p14:modId xmlns:p14="http://schemas.microsoft.com/office/powerpoint/2010/main" val="114862121"/>
              </p:ext>
            </p:extLst>
          </p:nvPr>
        </p:nvGraphicFramePr>
        <p:xfrm>
          <a:off x="3279971" y="1235121"/>
          <a:ext cx="5308840" cy="5622879"/>
        </p:xfrm>
        <a:graphic>
          <a:graphicData uri="http://schemas.openxmlformats.org/presentationml/2006/ole">
            <mc:AlternateContent xmlns:mc="http://schemas.openxmlformats.org/markup-compatibility/2006">
              <mc:Choice xmlns:v="urn:schemas-microsoft-com:vml" Requires="v">
                <p:oleObj spid="_x0000_s12324" name="Image" r:id="rId8" imgW="3232150" imgH="3422650" progId="Photoshop.Image.7">
                  <p:embed/>
                </p:oleObj>
              </mc:Choice>
              <mc:Fallback>
                <p:oleObj name="Image" r:id="rId8" imgW="3232150" imgH="3422650" progId="Photoshop.Image.7">
                  <p:embed/>
                  <p:pic>
                    <p:nvPicPr>
                      <p:cNvPr id="95233" name="Object 4">
                        <a:extLst>
                          <a:ext uri="{FF2B5EF4-FFF2-40B4-BE49-F238E27FC236}">
                            <a16:creationId xmlns:a16="http://schemas.microsoft.com/office/drawing/2014/main" id="{121FFE4F-4AFF-924D-92F1-466046DC6547}"/>
                          </a:ext>
                        </a:extLst>
                      </p:cNvPr>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79971" y="1235121"/>
                        <a:ext cx="5308840" cy="562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5E2FCE96-7847-CD45-8F50-2C97AD8AB707}"/>
              </a:ext>
            </a:extLst>
          </p:cNvPr>
          <p:cNvSpPr txBox="1">
            <a:spLocks noChangeArrowheads="1"/>
          </p:cNvSpPr>
          <p:nvPr/>
        </p:nvSpPr>
        <p:spPr bwMode="auto">
          <a:xfrm>
            <a:off x="6432409" y="1227113"/>
            <a:ext cx="8872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t>Estomac</a:t>
            </a:r>
          </a:p>
        </p:txBody>
      </p:sp>
      <p:sp>
        <p:nvSpPr>
          <p:cNvPr id="8" name="Text Box 6">
            <a:extLst>
              <a:ext uri="{FF2B5EF4-FFF2-40B4-BE49-F238E27FC236}">
                <a16:creationId xmlns:a16="http://schemas.microsoft.com/office/drawing/2014/main" id="{DE5176A9-F885-8644-A324-0B91454BCB62}"/>
              </a:ext>
            </a:extLst>
          </p:cNvPr>
          <p:cNvSpPr txBox="1">
            <a:spLocks noChangeArrowheads="1"/>
          </p:cNvSpPr>
          <p:nvPr/>
        </p:nvSpPr>
        <p:spPr bwMode="auto">
          <a:xfrm>
            <a:off x="6688376" y="1466548"/>
            <a:ext cx="22996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t>Veines gastriques courtes</a:t>
            </a:r>
          </a:p>
        </p:txBody>
      </p:sp>
      <p:sp>
        <p:nvSpPr>
          <p:cNvPr id="9" name="Text Box 7">
            <a:extLst>
              <a:ext uri="{FF2B5EF4-FFF2-40B4-BE49-F238E27FC236}">
                <a16:creationId xmlns:a16="http://schemas.microsoft.com/office/drawing/2014/main" id="{5F1BEC95-5079-F342-9619-203D55222E7E}"/>
              </a:ext>
            </a:extLst>
          </p:cNvPr>
          <p:cNvSpPr txBox="1">
            <a:spLocks noChangeArrowheads="1"/>
          </p:cNvSpPr>
          <p:nvPr/>
        </p:nvSpPr>
        <p:spPr bwMode="auto">
          <a:xfrm>
            <a:off x="7550238" y="2026287"/>
            <a:ext cx="5620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a:t>Rate</a:t>
            </a:r>
          </a:p>
        </p:txBody>
      </p:sp>
      <p:sp>
        <p:nvSpPr>
          <p:cNvPr id="11" name="Text Box 8">
            <a:extLst>
              <a:ext uri="{FF2B5EF4-FFF2-40B4-BE49-F238E27FC236}">
                <a16:creationId xmlns:a16="http://schemas.microsoft.com/office/drawing/2014/main" id="{2C1941E4-A8ED-AF4A-B1C0-FCF0823A68C3}"/>
              </a:ext>
            </a:extLst>
          </p:cNvPr>
          <p:cNvSpPr txBox="1">
            <a:spLocks noChangeArrowheads="1"/>
          </p:cNvSpPr>
          <p:nvPr/>
        </p:nvSpPr>
        <p:spPr bwMode="auto">
          <a:xfrm>
            <a:off x="7633636" y="2655501"/>
            <a:ext cx="2110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t>Veine gastrique gauche</a:t>
            </a:r>
          </a:p>
        </p:txBody>
      </p:sp>
      <p:sp>
        <p:nvSpPr>
          <p:cNvPr id="12" name="Text Box 9">
            <a:extLst>
              <a:ext uri="{FF2B5EF4-FFF2-40B4-BE49-F238E27FC236}">
                <a16:creationId xmlns:a16="http://schemas.microsoft.com/office/drawing/2014/main" id="{E47352FF-4D61-1948-BF4A-9E9472676E15}"/>
              </a:ext>
            </a:extLst>
          </p:cNvPr>
          <p:cNvSpPr txBox="1">
            <a:spLocks noChangeArrowheads="1"/>
          </p:cNvSpPr>
          <p:nvPr/>
        </p:nvSpPr>
        <p:spPr bwMode="auto">
          <a:xfrm>
            <a:off x="7633636" y="2917424"/>
            <a:ext cx="2708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a:t>Veine gastro-omentale gauche</a:t>
            </a:r>
          </a:p>
        </p:txBody>
      </p:sp>
      <p:sp>
        <p:nvSpPr>
          <p:cNvPr id="14" name="Text Box 10">
            <a:extLst>
              <a:ext uri="{FF2B5EF4-FFF2-40B4-BE49-F238E27FC236}">
                <a16:creationId xmlns:a16="http://schemas.microsoft.com/office/drawing/2014/main" id="{617DFF0F-DAF9-CD46-B902-2B4A562475CB}"/>
              </a:ext>
            </a:extLst>
          </p:cNvPr>
          <p:cNvSpPr txBox="1">
            <a:spLocks noChangeArrowheads="1"/>
          </p:cNvSpPr>
          <p:nvPr/>
        </p:nvSpPr>
        <p:spPr bwMode="auto">
          <a:xfrm>
            <a:off x="7633636" y="3095949"/>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endParaRPr lang="en-GB" altLang="en-FR" sz="1600"/>
          </a:p>
        </p:txBody>
      </p:sp>
      <p:sp>
        <p:nvSpPr>
          <p:cNvPr id="15" name="Text Box 11">
            <a:extLst>
              <a:ext uri="{FF2B5EF4-FFF2-40B4-BE49-F238E27FC236}">
                <a16:creationId xmlns:a16="http://schemas.microsoft.com/office/drawing/2014/main" id="{7BD375FD-9977-B642-9DA7-6C99AF0C0D36}"/>
              </a:ext>
            </a:extLst>
          </p:cNvPr>
          <p:cNvSpPr txBox="1">
            <a:spLocks noChangeArrowheads="1"/>
          </p:cNvSpPr>
          <p:nvPr/>
        </p:nvSpPr>
        <p:spPr bwMode="auto">
          <a:xfrm>
            <a:off x="7633636" y="3119405"/>
            <a:ext cx="15049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t>Veine splénique</a:t>
            </a:r>
          </a:p>
        </p:txBody>
      </p:sp>
      <p:sp>
        <p:nvSpPr>
          <p:cNvPr id="16" name="Text Box 12">
            <a:extLst>
              <a:ext uri="{FF2B5EF4-FFF2-40B4-BE49-F238E27FC236}">
                <a16:creationId xmlns:a16="http://schemas.microsoft.com/office/drawing/2014/main" id="{126A8C30-CF0E-C44B-AD40-494E5D6C3F2B}"/>
              </a:ext>
            </a:extLst>
          </p:cNvPr>
          <p:cNvSpPr txBox="1">
            <a:spLocks noChangeArrowheads="1"/>
          </p:cNvSpPr>
          <p:nvPr/>
        </p:nvSpPr>
        <p:spPr bwMode="auto">
          <a:xfrm>
            <a:off x="7466839" y="4155369"/>
            <a:ext cx="2716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t>Veine mésentérique inférieure</a:t>
            </a:r>
          </a:p>
        </p:txBody>
      </p:sp>
      <p:sp>
        <p:nvSpPr>
          <p:cNvPr id="17" name="Text Box 13">
            <a:extLst>
              <a:ext uri="{FF2B5EF4-FFF2-40B4-BE49-F238E27FC236}">
                <a16:creationId xmlns:a16="http://schemas.microsoft.com/office/drawing/2014/main" id="{07CE5AAB-3B5F-174D-A577-5C6788E4B4D3}"/>
              </a:ext>
            </a:extLst>
          </p:cNvPr>
          <p:cNvSpPr txBox="1">
            <a:spLocks noChangeArrowheads="1"/>
          </p:cNvSpPr>
          <p:nvPr/>
        </p:nvSpPr>
        <p:spPr bwMode="auto">
          <a:xfrm>
            <a:off x="7466839" y="4418596"/>
            <a:ext cx="16783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a:t>Côlon descendant</a:t>
            </a:r>
          </a:p>
        </p:txBody>
      </p:sp>
      <p:sp>
        <p:nvSpPr>
          <p:cNvPr id="18" name="Text Box 14">
            <a:extLst>
              <a:ext uri="{FF2B5EF4-FFF2-40B4-BE49-F238E27FC236}">
                <a16:creationId xmlns:a16="http://schemas.microsoft.com/office/drawing/2014/main" id="{C800216A-4222-804F-BCCD-2F63CFD8D677}"/>
              </a:ext>
            </a:extLst>
          </p:cNvPr>
          <p:cNvSpPr txBox="1">
            <a:spLocks noChangeArrowheads="1"/>
          </p:cNvSpPr>
          <p:nvPr/>
        </p:nvSpPr>
        <p:spPr bwMode="auto">
          <a:xfrm>
            <a:off x="7359985" y="5562718"/>
            <a:ext cx="1463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t>Côlon sigmoïde</a:t>
            </a:r>
          </a:p>
        </p:txBody>
      </p:sp>
      <p:sp>
        <p:nvSpPr>
          <p:cNvPr id="19" name="Text Box 15">
            <a:extLst>
              <a:ext uri="{FF2B5EF4-FFF2-40B4-BE49-F238E27FC236}">
                <a16:creationId xmlns:a16="http://schemas.microsoft.com/office/drawing/2014/main" id="{177B6A65-D1C4-484A-95E1-18F02FA76E8C}"/>
              </a:ext>
            </a:extLst>
          </p:cNvPr>
          <p:cNvSpPr txBox="1">
            <a:spLocks noChangeArrowheads="1"/>
          </p:cNvSpPr>
          <p:nvPr/>
        </p:nvSpPr>
        <p:spPr bwMode="auto">
          <a:xfrm>
            <a:off x="6549455" y="5931496"/>
            <a:ext cx="822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a:t>Rectum</a:t>
            </a:r>
          </a:p>
        </p:txBody>
      </p:sp>
      <p:sp>
        <p:nvSpPr>
          <p:cNvPr id="20" name="Text Box 16">
            <a:extLst>
              <a:ext uri="{FF2B5EF4-FFF2-40B4-BE49-F238E27FC236}">
                <a16:creationId xmlns:a16="http://schemas.microsoft.com/office/drawing/2014/main" id="{D4C00136-784B-DB4B-9AB2-9B5618F049A7}"/>
              </a:ext>
            </a:extLst>
          </p:cNvPr>
          <p:cNvSpPr txBox="1">
            <a:spLocks noChangeArrowheads="1"/>
          </p:cNvSpPr>
          <p:nvPr/>
        </p:nvSpPr>
        <p:spPr bwMode="auto">
          <a:xfrm>
            <a:off x="3611546" y="4812132"/>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a:t>Iléon</a:t>
            </a:r>
          </a:p>
        </p:txBody>
      </p:sp>
      <p:sp>
        <p:nvSpPr>
          <p:cNvPr id="21" name="Text Box 17">
            <a:extLst>
              <a:ext uri="{FF2B5EF4-FFF2-40B4-BE49-F238E27FC236}">
                <a16:creationId xmlns:a16="http://schemas.microsoft.com/office/drawing/2014/main" id="{5481A011-CAE7-C047-8C22-0287849F73B6}"/>
              </a:ext>
            </a:extLst>
          </p:cNvPr>
          <p:cNvSpPr txBox="1">
            <a:spLocks noChangeArrowheads="1"/>
          </p:cNvSpPr>
          <p:nvPr/>
        </p:nvSpPr>
        <p:spPr bwMode="auto">
          <a:xfrm>
            <a:off x="2646858" y="4513722"/>
            <a:ext cx="15661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r"/>
            <a:r>
              <a:rPr lang="fr-FR" altLang="en-FR" sz="1600"/>
              <a:t>Côlon ascendant</a:t>
            </a:r>
          </a:p>
        </p:txBody>
      </p:sp>
      <p:sp>
        <p:nvSpPr>
          <p:cNvPr id="22" name="Text Box 19">
            <a:extLst>
              <a:ext uri="{FF2B5EF4-FFF2-40B4-BE49-F238E27FC236}">
                <a16:creationId xmlns:a16="http://schemas.microsoft.com/office/drawing/2014/main" id="{50244525-66CC-FB42-941D-366232768329}"/>
              </a:ext>
            </a:extLst>
          </p:cNvPr>
          <p:cNvSpPr txBox="1">
            <a:spLocks noChangeArrowheads="1"/>
          </p:cNvSpPr>
          <p:nvPr/>
        </p:nvSpPr>
        <p:spPr bwMode="auto">
          <a:xfrm>
            <a:off x="2730182" y="2670250"/>
            <a:ext cx="1173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b="1" dirty="0"/>
              <a:t>Veine porte</a:t>
            </a:r>
          </a:p>
        </p:txBody>
      </p:sp>
      <p:sp>
        <p:nvSpPr>
          <p:cNvPr id="23" name="Text Box 20">
            <a:extLst>
              <a:ext uri="{FF2B5EF4-FFF2-40B4-BE49-F238E27FC236}">
                <a16:creationId xmlns:a16="http://schemas.microsoft.com/office/drawing/2014/main" id="{A5C6F3D0-8112-7344-AA32-490B602C8A54}"/>
              </a:ext>
            </a:extLst>
          </p:cNvPr>
          <p:cNvSpPr txBox="1">
            <a:spLocks noChangeArrowheads="1"/>
          </p:cNvSpPr>
          <p:nvPr/>
        </p:nvSpPr>
        <p:spPr bwMode="auto">
          <a:xfrm>
            <a:off x="3720724" y="1396087"/>
            <a:ext cx="5345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t>Foie</a:t>
            </a:r>
          </a:p>
        </p:txBody>
      </p:sp>
      <p:sp>
        <p:nvSpPr>
          <p:cNvPr id="5" name="Rectangle 4">
            <a:extLst>
              <a:ext uri="{FF2B5EF4-FFF2-40B4-BE49-F238E27FC236}">
                <a16:creationId xmlns:a16="http://schemas.microsoft.com/office/drawing/2014/main" id="{456139FD-24A9-B343-A546-7FFCFD091EED}"/>
              </a:ext>
            </a:extLst>
          </p:cNvPr>
          <p:cNvSpPr/>
          <p:nvPr/>
        </p:nvSpPr>
        <p:spPr>
          <a:xfrm>
            <a:off x="3429925" y="6583989"/>
            <a:ext cx="4876086" cy="2740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Up Arrow 28">
            <a:extLst>
              <a:ext uri="{FF2B5EF4-FFF2-40B4-BE49-F238E27FC236}">
                <a16:creationId xmlns:a16="http://schemas.microsoft.com/office/drawing/2014/main" id="{231E133A-7431-184B-AE01-73ED3BECC28F}"/>
              </a:ext>
            </a:extLst>
          </p:cNvPr>
          <p:cNvSpPr/>
          <p:nvPr/>
        </p:nvSpPr>
        <p:spPr>
          <a:xfrm rot="660000">
            <a:off x="4870041" y="1317424"/>
            <a:ext cx="116297" cy="2482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Up Arrow 29">
            <a:extLst>
              <a:ext uri="{FF2B5EF4-FFF2-40B4-BE49-F238E27FC236}">
                <a16:creationId xmlns:a16="http://schemas.microsoft.com/office/drawing/2014/main" id="{8511D845-9EDF-0C4C-94AE-0E60A9A32F3B}"/>
              </a:ext>
            </a:extLst>
          </p:cNvPr>
          <p:cNvSpPr/>
          <p:nvPr/>
        </p:nvSpPr>
        <p:spPr>
          <a:xfrm>
            <a:off x="5010174" y="1332917"/>
            <a:ext cx="116297" cy="2482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Up Arrow 30">
            <a:extLst>
              <a:ext uri="{FF2B5EF4-FFF2-40B4-BE49-F238E27FC236}">
                <a16:creationId xmlns:a16="http://schemas.microsoft.com/office/drawing/2014/main" id="{AE0C9744-E02F-5A4E-82AB-DE7D9922AC02}"/>
              </a:ext>
            </a:extLst>
          </p:cNvPr>
          <p:cNvSpPr/>
          <p:nvPr/>
        </p:nvSpPr>
        <p:spPr>
          <a:xfrm rot="-660000">
            <a:off x="5144687" y="1349656"/>
            <a:ext cx="116297" cy="2482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Text Box 19">
            <a:extLst>
              <a:ext uri="{FF2B5EF4-FFF2-40B4-BE49-F238E27FC236}">
                <a16:creationId xmlns:a16="http://schemas.microsoft.com/office/drawing/2014/main" id="{9F7742B4-4BAF-4640-85C5-2FA2D2B1E46B}"/>
              </a:ext>
            </a:extLst>
          </p:cNvPr>
          <p:cNvSpPr txBox="1">
            <a:spLocks noChangeArrowheads="1"/>
          </p:cNvSpPr>
          <p:nvPr/>
        </p:nvSpPr>
        <p:spPr bwMode="auto">
          <a:xfrm>
            <a:off x="1054596" y="1226810"/>
            <a:ext cx="2017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t>Veines sus hépatiques</a:t>
            </a:r>
          </a:p>
        </p:txBody>
      </p:sp>
      <p:sp>
        <p:nvSpPr>
          <p:cNvPr id="33" name="Line 17">
            <a:extLst>
              <a:ext uri="{FF2B5EF4-FFF2-40B4-BE49-F238E27FC236}">
                <a16:creationId xmlns:a16="http://schemas.microsoft.com/office/drawing/2014/main" id="{CAB752DF-9478-174C-A4D3-DAC38B818419}"/>
              </a:ext>
            </a:extLst>
          </p:cNvPr>
          <p:cNvSpPr>
            <a:spLocks noChangeShapeType="1"/>
          </p:cNvSpPr>
          <p:nvPr/>
        </p:nvSpPr>
        <p:spPr bwMode="auto">
          <a:xfrm flipV="1">
            <a:off x="3122842" y="1396087"/>
            <a:ext cx="1922786"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34" name="Line 17">
            <a:extLst>
              <a:ext uri="{FF2B5EF4-FFF2-40B4-BE49-F238E27FC236}">
                <a16:creationId xmlns:a16="http://schemas.microsoft.com/office/drawing/2014/main" id="{77CB5814-E6E6-4740-8525-49A6904C7D75}"/>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35" name="Line 18">
            <a:extLst>
              <a:ext uri="{FF2B5EF4-FFF2-40B4-BE49-F238E27FC236}">
                <a16:creationId xmlns:a16="http://schemas.microsoft.com/office/drawing/2014/main" id="{BC5481E3-8787-4B49-855F-2EA28E683EF0}"/>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36" name="Text Box 19">
            <a:extLst>
              <a:ext uri="{FF2B5EF4-FFF2-40B4-BE49-F238E27FC236}">
                <a16:creationId xmlns:a16="http://schemas.microsoft.com/office/drawing/2014/main" id="{B588F1B9-38A3-FB46-B235-B112C32F9BA5}"/>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7" name="Text Box 20">
            <a:extLst>
              <a:ext uri="{FF2B5EF4-FFF2-40B4-BE49-F238E27FC236}">
                <a16:creationId xmlns:a16="http://schemas.microsoft.com/office/drawing/2014/main" id="{74C67279-7F4B-FF4E-8BA3-B1EF12C3306B}"/>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pic>
        <p:nvPicPr>
          <p:cNvPr id="4" name="Audio 3">
            <a:hlinkClick r:id="" action="ppaction://media"/>
            <a:extLst>
              <a:ext uri="{FF2B5EF4-FFF2-40B4-BE49-F238E27FC236}">
                <a16:creationId xmlns:a16="http://schemas.microsoft.com/office/drawing/2014/main" id="{73D42FC4-16E6-7949-9128-9A450AD65CF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724085190"/>
      </p:ext>
    </p:extLst>
  </p:cSld>
  <p:clrMapOvr>
    <a:masterClrMapping/>
  </p:clrMapOvr>
  <mc:AlternateContent xmlns:mc="http://schemas.openxmlformats.org/markup-compatibility/2006">
    <mc:Choice xmlns:p14="http://schemas.microsoft.com/office/powerpoint/2010/main" Requires="p14">
      <p:transition spd="slow" p14:dur="2000" advTm="33224"/>
    </mc:Choice>
    <mc:Fallback>
      <p:transition spd="slow" advTm="33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237" x="5472113" y="2779713"/>
          <p14:tracePt t="2246" x="5464175" y="2794000"/>
          <p14:tracePt t="2254" x="5421313" y="2808288"/>
          <p14:tracePt t="2263" x="5399088" y="2830513"/>
          <p14:tracePt t="2271" x="5362575" y="2859088"/>
          <p14:tracePt t="2279" x="5319713" y="2881313"/>
          <p14:tracePt t="2287" x="5297488" y="2895600"/>
          <p14:tracePt t="2295" x="5260975" y="2924175"/>
          <p14:tracePt t="2303" x="5232400" y="2932113"/>
          <p14:tracePt t="2311" x="5195888" y="2946400"/>
          <p14:tracePt t="2320" x="5167313" y="2960688"/>
          <p14:tracePt t="2328" x="5145088" y="2960688"/>
          <p14:tracePt t="2336" x="5116513" y="2974975"/>
          <p14:tracePt t="2344" x="5094288" y="2974975"/>
          <p14:tracePt t="2352" x="5065713" y="2982913"/>
          <p14:tracePt t="2366" x="5043488" y="2982913"/>
          <p14:tracePt t="2375" x="5029200" y="2982913"/>
          <p14:tracePt t="2391" x="5014913" y="2982913"/>
          <p14:tracePt t="2415" x="5006975" y="2982913"/>
          <p14:tracePt t="3942" x="5006975" y="3011488"/>
          <p14:tracePt t="3950" x="5014913" y="3025775"/>
          <p14:tracePt t="3959" x="5029200" y="3048000"/>
          <p14:tracePt t="3967" x="5043488" y="3084513"/>
          <p14:tracePt t="3976" x="5057775" y="3127375"/>
          <p14:tracePt t="3983" x="5065713" y="3178175"/>
          <p14:tracePt t="3993" x="5094288" y="3228975"/>
          <p14:tracePt t="3998" x="5116513" y="3287713"/>
          <p14:tracePt t="4010" x="5145088" y="3352800"/>
          <p14:tracePt t="4014" x="5181600" y="3432175"/>
          <p14:tracePt t="4026" x="5210175" y="3490913"/>
          <p14:tracePt t="4031" x="5260975" y="3556000"/>
          <p14:tracePt t="4044" x="5297488" y="3606800"/>
          <p14:tracePt t="4049" x="5334000" y="3671888"/>
          <p14:tracePt t="4057" x="5348288" y="3686175"/>
          <p14:tracePt t="4064" x="5399088" y="3759200"/>
          <p14:tracePt t="4074" x="5413375" y="3773488"/>
          <p14:tracePt t="4080" x="5435600" y="3795713"/>
          <p14:tracePt t="4091" x="5464175" y="3824288"/>
          <p14:tracePt t="4097" x="5486400" y="3838575"/>
          <p14:tracePt t="4107" x="5500688" y="3846513"/>
          <p14:tracePt t="4112" x="5537200" y="3860800"/>
          <p14:tracePt t="4386" x="5537200" y="3875088"/>
          <p14:tracePt t="4394" x="5537200" y="3889375"/>
          <p14:tracePt t="4402" x="5537200" y="3911600"/>
          <p14:tracePt t="4411" x="5537200" y="3948113"/>
          <p14:tracePt t="4419" x="5537200" y="3962400"/>
          <p14:tracePt t="4427" x="5537200" y="3998913"/>
          <p14:tracePt t="4435" x="5551488" y="4027488"/>
          <p14:tracePt t="4445" x="5551488" y="4049713"/>
          <p14:tracePt t="4452" x="5551488" y="4092575"/>
          <p14:tracePt t="4463" x="5551488" y="4114800"/>
          <p14:tracePt t="4468" x="5551488" y="4143375"/>
          <p14:tracePt t="4479" x="5551488" y="4165600"/>
          <p14:tracePt t="4483" x="5551488" y="4194175"/>
          <p14:tracePt t="4497" x="5537200" y="4202113"/>
          <p14:tracePt t="4503" x="5537200" y="4216400"/>
          <p14:tracePt t="4508" x="5522913" y="4230688"/>
          <p14:tracePt t="4516" x="5522913" y="4244975"/>
          <p14:tracePt t="4527" x="5514975" y="4244975"/>
          <p14:tracePt t="4532" x="5514975" y="4252913"/>
          <p14:tracePt t="4830" x="5514975" y="4267200"/>
          <p14:tracePt t="4839" x="5514975" y="4295775"/>
          <p14:tracePt t="4847" x="5514975" y="4332288"/>
          <p14:tracePt t="4856" x="5500688" y="4368800"/>
          <p14:tracePt t="4864" x="5500688" y="4405313"/>
          <p14:tracePt t="4871" x="5500688" y="4448175"/>
          <p14:tracePt t="4879" x="5486400" y="4456113"/>
          <p14:tracePt t="4888" x="5486400" y="4498975"/>
          <p14:tracePt t="4896" x="5486400" y="4535488"/>
          <p14:tracePt t="4904" x="5472113" y="4572000"/>
          <p14:tracePt t="4912" x="5464175" y="4600575"/>
          <p14:tracePt t="4920" x="5449888" y="4622800"/>
          <p14:tracePt t="4929" x="5449888" y="4651375"/>
          <p14:tracePt t="4937" x="5435600" y="4659313"/>
          <p14:tracePt t="4945" x="5421313" y="4673600"/>
          <p14:tracePt t="4953" x="5413375" y="4702175"/>
          <p14:tracePt t="4961" x="5413375" y="4710113"/>
          <p14:tracePt t="4969" x="5413375" y="4724400"/>
          <p14:tracePt t="4977" x="5399088" y="4738688"/>
          <p14:tracePt t="4985" x="5399088" y="4752975"/>
          <p14:tracePt t="4993" x="5384800" y="4760913"/>
          <p14:tracePt t="5001" x="5384800" y="4775200"/>
          <p14:tracePt t="5010" x="5384800" y="4789488"/>
          <p14:tracePt t="5017" x="5370513" y="4803775"/>
          <p14:tracePt t="5026" x="5370513" y="4811713"/>
          <p14:tracePt t="5034" x="5362575" y="4811713"/>
          <p14:tracePt t="5042" x="5362575" y="4826000"/>
          <p14:tracePt t="5049" x="5348288" y="4826000"/>
          <p14:tracePt t="5064" x="5334000" y="4840288"/>
          <p14:tracePt t="5080" x="5319713" y="4840288"/>
          <p14:tracePt t="5096" x="5311775" y="4840288"/>
          <p14:tracePt t="5153" x="5297488" y="4840288"/>
          <p14:tracePt t="5217" x="5297488" y="4854575"/>
          <p14:tracePt t="5250" x="5297488" y="4862513"/>
          <p14:tracePt t="5266" x="5297488" y="4876800"/>
          <p14:tracePt t="5275" x="5283200" y="4876800"/>
          <p14:tracePt t="5283" x="5283200" y="4891088"/>
          <p14:tracePt t="5291" x="5283200" y="4905375"/>
          <p14:tracePt t="5306" x="5268913" y="4913313"/>
          <p14:tracePt t="5339" x="5268913" y="4927600"/>
          <p14:tracePt t="5411" x="5268913" y="4941888"/>
          <p14:tracePt t="5484" x="5268913" y="4927600"/>
          <p14:tracePt t="5501" x="5283200" y="4927600"/>
          <p14:tracePt t="5509" x="5283200" y="4913313"/>
          <p14:tracePt t="5517" x="5297488" y="4905375"/>
          <p14:tracePt t="5526" x="5311775" y="4891088"/>
          <p14:tracePt t="5534" x="5311775" y="4876800"/>
          <p14:tracePt t="5542" x="5319713" y="4862513"/>
          <p14:tracePt t="5550" x="5334000" y="4854575"/>
          <p14:tracePt t="5558" x="5348288" y="4840288"/>
          <p14:tracePt t="5566" x="5348288" y="4826000"/>
          <p14:tracePt t="5574" x="5362575" y="4826000"/>
          <p14:tracePt t="5582" x="5362575" y="4811713"/>
          <p14:tracePt t="5590" x="5370513" y="4803775"/>
          <p14:tracePt t="5598" x="5370513" y="4789488"/>
          <p14:tracePt t="5607" x="5384800" y="4789488"/>
          <p14:tracePt t="5614" x="5399088" y="4775200"/>
          <p14:tracePt t="5623" x="5413375" y="4760913"/>
          <p14:tracePt t="5631" x="5421313" y="4752975"/>
          <p14:tracePt t="5640" x="5435600" y="4738688"/>
          <p14:tracePt t="5647" x="5449888" y="4724400"/>
          <p14:tracePt t="5656" x="5464175" y="4702175"/>
          <p14:tracePt t="5663" x="5472113" y="4687888"/>
          <p14:tracePt t="5671" x="5486400" y="4673600"/>
          <p14:tracePt t="5679" x="5500688" y="4673600"/>
          <p14:tracePt t="5687" x="5514975" y="4659313"/>
          <p14:tracePt t="5703" x="5522913" y="4651375"/>
          <p14:tracePt t="5711" x="5522913" y="4637088"/>
          <p14:tracePt t="5719" x="5537200" y="4637088"/>
          <p14:tracePt t="5727" x="5537200" y="4622800"/>
          <p14:tracePt t="5735" x="5537200" y="4608513"/>
          <p14:tracePt t="5743" x="5551488" y="4600575"/>
          <p14:tracePt t="5751" x="5551488" y="4572000"/>
          <p14:tracePt t="5759" x="5565775" y="4557713"/>
          <p14:tracePt t="5768" x="5565775" y="4549775"/>
          <p14:tracePt t="5776" x="5565775" y="4535488"/>
          <p14:tracePt t="5784" x="5573713" y="4521200"/>
          <p14:tracePt t="5792" x="5573713" y="4506913"/>
          <p14:tracePt t="5800" x="5573713" y="4498975"/>
          <p14:tracePt t="5809" x="5588000" y="4470400"/>
          <p14:tracePt t="5817" x="5588000" y="4456113"/>
          <p14:tracePt t="5825" x="5588000" y="4448175"/>
          <p14:tracePt t="5834" x="5588000" y="4419600"/>
          <p14:tracePt t="5842" x="5602288" y="4397375"/>
          <p14:tracePt t="5849" x="5602288" y="4383088"/>
          <p14:tracePt t="5858" x="5602288" y="4354513"/>
          <p14:tracePt t="5865" x="5616575" y="4332288"/>
          <p14:tracePt t="5874" x="5616575" y="4318000"/>
          <p14:tracePt t="5882" x="5616575" y="4303713"/>
          <p14:tracePt t="5892" x="5616575" y="4281488"/>
          <p14:tracePt t="5898" x="5624513" y="4281488"/>
          <p14:tracePt t="5906" x="5624513" y="4267200"/>
          <p14:tracePt t="5913" x="5624513" y="4252913"/>
          <p14:tracePt t="5993" x="5624513" y="4281488"/>
          <p14:tracePt t="6001" x="5624513" y="4303713"/>
          <p14:tracePt t="6010" x="5624513" y="4332288"/>
          <p14:tracePt t="6017" x="5616575" y="4368800"/>
          <p14:tracePt t="6026" x="5602288" y="4397375"/>
          <p14:tracePt t="6034" x="5588000" y="4448175"/>
          <p14:tracePt t="6042" x="5573713" y="4484688"/>
          <p14:tracePt t="6050" x="5573713" y="4521200"/>
          <p14:tracePt t="6058" x="5565775" y="4557713"/>
          <p14:tracePt t="6066" x="5537200" y="4600575"/>
          <p14:tracePt t="6075" x="5522913" y="4637088"/>
          <p14:tracePt t="6083" x="5514975" y="4687888"/>
          <p14:tracePt t="6092" x="5486400" y="4724400"/>
          <p14:tracePt t="6099" x="5464175" y="4760913"/>
          <p14:tracePt t="6108" x="5435600" y="4803775"/>
          <p14:tracePt t="6116" x="5421313" y="4811713"/>
          <p14:tracePt t="6124" x="5413375" y="4840288"/>
          <p14:tracePt t="6132" x="5384800" y="4862513"/>
          <p14:tracePt t="6141" x="5362575" y="4891088"/>
          <p14:tracePt t="6148" x="5348288" y="4905375"/>
          <p14:tracePt t="6157" x="5319713" y="4913313"/>
          <p14:tracePt t="6164" x="5311775" y="4927600"/>
          <p14:tracePt t="6172" x="5283200" y="4927600"/>
          <p14:tracePt t="6180" x="5260975" y="4941888"/>
          <p14:tracePt t="6189" x="5246688" y="4941888"/>
          <p14:tracePt t="6196" x="5232400" y="4941888"/>
          <p14:tracePt t="6204" x="5218113" y="4941888"/>
          <p14:tracePt t="6211" x="5195888" y="4941888"/>
          <p14:tracePt t="6219" x="5181600" y="4941888"/>
          <p14:tracePt t="6228" x="5167313" y="4941888"/>
          <p14:tracePt t="6236" x="5159375" y="4941888"/>
          <p14:tracePt t="6244" x="5145088" y="4927600"/>
          <p14:tracePt t="6252" x="5130800" y="4927600"/>
          <p14:tracePt t="6260" x="5116513" y="4913313"/>
          <p14:tracePt t="6268" x="5108575" y="4891088"/>
          <p14:tracePt t="6277" x="5094288" y="4876800"/>
          <p14:tracePt t="6285" x="5080000" y="4862513"/>
          <p14:tracePt t="6293" x="5080000" y="4854575"/>
          <p14:tracePt t="6300" x="5065713" y="4840288"/>
          <p14:tracePt t="6309" x="5065713" y="4826000"/>
          <p14:tracePt t="6324" x="5065713" y="4811713"/>
          <p14:tracePt t="6333" x="5065713" y="4803775"/>
          <p14:tracePt t="6341" x="5065713" y="4789488"/>
          <p14:tracePt t="6349" x="5065713" y="4775200"/>
          <p14:tracePt t="6357" x="5065713" y="4760913"/>
          <p14:tracePt t="6365" x="5080000" y="4752975"/>
          <p14:tracePt t="6374" x="5094288" y="4738688"/>
          <p14:tracePt t="6382" x="5108575" y="4724400"/>
          <p14:tracePt t="6390" x="5116513" y="4710113"/>
          <p14:tracePt t="6398" x="5130800" y="4702175"/>
          <p14:tracePt t="6407" x="5130800" y="4687888"/>
          <p14:tracePt t="6414" x="5145088" y="4687888"/>
          <p14:tracePt t="6423" x="5159375" y="4673600"/>
          <p14:tracePt t="6430" x="5159375" y="4659313"/>
          <p14:tracePt t="6439" x="5167313" y="4659313"/>
          <p14:tracePt t="6446" x="5167313" y="4651375"/>
          <p14:tracePt t="6454" x="5167313" y="4637088"/>
          <p14:tracePt t="6462" x="5181600" y="4622800"/>
          <p14:tracePt t="6478" x="5181600" y="4608513"/>
          <p14:tracePt t="6486" x="5181600" y="4600575"/>
          <p14:tracePt t="6495" x="5195888" y="4600575"/>
          <p14:tracePt t="6510" x="5195888" y="4586288"/>
          <p14:tracePt t="7016" x="5195888" y="4572000"/>
          <p14:tracePt t="7024" x="5195888" y="4557713"/>
          <p14:tracePt t="7032" x="5181600" y="4549775"/>
          <p14:tracePt t="7040" x="5181600" y="4535488"/>
          <p14:tracePt t="7048" x="5181600" y="4521200"/>
          <p14:tracePt t="7057" x="5167313" y="4506913"/>
          <p14:tracePt t="7064" x="5167313" y="4484688"/>
          <p14:tracePt t="7073" x="5159375" y="4484688"/>
          <p14:tracePt t="7080" x="5159375" y="4470400"/>
          <p14:tracePt t="7089" x="5145088" y="4448175"/>
          <p14:tracePt t="7096" x="5145088" y="4433888"/>
          <p14:tracePt t="7104" x="5130800" y="4419600"/>
          <p14:tracePt t="7112" x="5130800" y="4405313"/>
          <p14:tracePt t="7120" x="5130800" y="4397375"/>
          <p14:tracePt t="7128" x="5130800" y="4383088"/>
          <p14:tracePt t="7136" x="5130800" y="4368800"/>
          <p14:tracePt t="7145" x="5130800" y="4354513"/>
          <p14:tracePt t="7160" x="5130800" y="4346575"/>
          <p14:tracePt t="7169" x="5130800" y="4332288"/>
          <p14:tracePt t="7193" x="5130800" y="4318000"/>
          <p14:tracePt t="7201" x="5145088" y="4318000"/>
          <p14:tracePt t="7209" x="5145088" y="4303713"/>
          <p14:tracePt t="7233" x="5145088" y="4295775"/>
          <p14:tracePt t="7242" x="5145088" y="4281488"/>
          <p14:tracePt t="7249" x="5159375" y="4281488"/>
          <p14:tracePt t="7258" x="5159375" y="4267200"/>
          <p14:tracePt t="7266" x="5159375" y="4252913"/>
          <p14:tracePt t="7274" x="5159375" y="4244975"/>
          <p14:tracePt t="7282" x="5167313" y="4244975"/>
          <p14:tracePt t="7290" x="5167313" y="4230688"/>
          <p14:tracePt t="7298" x="5167313" y="4216400"/>
          <p14:tracePt t="7307" x="5181600" y="4202113"/>
          <p14:tracePt t="7315" x="5181600" y="4194175"/>
          <p14:tracePt t="7330" x="5181600" y="4179888"/>
          <p14:tracePt t="7339" x="5181600" y="4165600"/>
          <p14:tracePt t="7347" x="5181600" y="4151313"/>
          <p14:tracePt t="7363" x="5181600" y="4143375"/>
          <p14:tracePt t="7371" x="5181600" y="4129088"/>
          <p14:tracePt t="7379" x="5181600" y="4114800"/>
          <p14:tracePt t="7387" x="5181600" y="4100513"/>
          <p14:tracePt t="7395" x="5181600" y="4092575"/>
          <p14:tracePt t="7403" x="5181600" y="4064000"/>
          <p14:tracePt t="7419" x="5181600" y="4041775"/>
          <p14:tracePt t="7427" x="5167313" y="4027488"/>
          <p14:tracePt t="7435" x="5159375" y="4013200"/>
          <p14:tracePt t="7444" x="5159375" y="3998913"/>
          <p14:tracePt t="7452" x="5145088" y="3990975"/>
          <p14:tracePt t="7461" x="5130800" y="3976688"/>
          <p14:tracePt t="7468" x="5116513" y="3976688"/>
          <p14:tracePt t="7477" x="5116513" y="3962400"/>
          <p14:tracePt t="7485" x="5094288" y="3948113"/>
          <p14:tracePt t="7499" x="5065713" y="3940175"/>
          <p14:tracePt t="7508" x="5057775" y="3940175"/>
          <p14:tracePt t="7516" x="5029200" y="3925888"/>
          <p14:tracePt t="7525" x="5014913" y="3911600"/>
          <p14:tracePt t="7533" x="4992688" y="3911600"/>
          <p14:tracePt t="7541" x="4964113" y="3897313"/>
          <p14:tracePt t="7549" x="4941888" y="3897313"/>
          <p14:tracePt t="7557" x="4927600" y="3897313"/>
          <p14:tracePt t="7565" x="4905375" y="3897313"/>
          <p14:tracePt t="7574" x="4876800" y="3897313"/>
          <p14:tracePt t="7581" x="4854575" y="3897313"/>
          <p14:tracePt t="7590" x="4840288" y="3897313"/>
          <p14:tracePt t="7597" x="4811713" y="3897313"/>
          <p14:tracePt t="7606" x="4789488" y="3911600"/>
          <p14:tracePt t="7614" x="4760913" y="3940175"/>
          <p14:tracePt t="7623" x="4752975" y="3948113"/>
          <p14:tracePt t="7630" x="4738688" y="3976688"/>
          <p14:tracePt t="7638" x="4702175" y="3998913"/>
          <p14:tracePt t="7646" x="4702175" y="4013200"/>
          <p14:tracePt t="7653" x="4673600" y="4041775"/>
          <p14:tracePt t="7661" x="4659313" y="4064000"/>
          <p14:tracePt t="7670" x="4651375" y="4092575"/>
          <p14:tracePt t="7678" x="4637088" y="4114800"/>
          <p14:tracePt t="7686" x="4622800" y="4129088"/>
          <p14:tracePt t="7694" x="4608513" y="4151313"/>
          <p14:tracePt t="7702" x="4600575" y="4179888"/>
          <p14:tracePt t="7710" x="4600575" y="4202113"/>
          <p14:tracePt t="7718" x="4586288" y="4230688"/>
          <p14:tracePt t="7727" x="4572000" y="4252913"/>
          <p14:tracePt t="7734" x="4572000" y="4267200"/>
          <p14:tracePt t="7743" x="4572000" y="4295775"/>
          <p14:tracePt t="7751" x="4557713" y="4318000"/>
          <p14:tracePt t="7759" x="4557713" y="4368800"/>
          <p14:tracePt t="7767" x="4557713" y="4383088"/>
          <p14:tracePt t="7776" x="4549775" y="4405313"/>
          <p14:tracePt t="7784" x="4549775" y="4433888"/>
          <p14:tracePt t="7792" x="4549775" y="4470400"/>
          <p14:tracePt t="7799" x="4549775" y="4498975"/>
          <p14:tracePt t="7808" x="4549775" y="4549775"/>
          <p14:tracePt t="7816" x="4549775" y="4557713"/>
          <p14:tracePt t="7825" x="4549775" y="4586288"/>
          <p14:tracePt t="7832" x="4549775" y="4637088"/>
          <p14:tracePt t="7841" x="4549775" y="4651375"/>
          <p14:tracePt t="7849" x="4557713" y="4702175"/>
          <p14:tracePt t="7857" x="4572000" y="4738688"/>
          <p14:tracePt t="7864" x="4586288" y="4760913"/>
          <p14:tracePt t="7873" x="4608513" y="4803775"/>
          <p14:tracePt t="7880" x="4622800" y="4840288"/>
          <p14:tracePt t="7890" x="4651375" y="4891088"/>
          <p14:tracePt t="7896" x="4659313" y="4941888"/>
          <p14:tracePt t="7906" x="4687888" y="4978400"/>
          <p14:tracePt t="7912" x="4702175" y="5029200"/>
          <p14:tracePt t="7923" x="4710113" y="5080000"/>
          <p14:tracePt t="7929" x="4738688" y="5130800"/>
          <p14:tracePt t="7940" x="4752975" y="5167313"/>
          <p14:tracePt t="7945" x="4752975" y="5195888"/>
          <p14:tracePt t="7956" x="4752975" y="5246688"/>
          <p14:tracePt t="7961" x="4752975" y="5268913"/>
          <p14:tracePt t="7972" x="4760913" y="5297488"/>
          <p14:tracePt t="7978" x="4760913" y="5311775"/>
          <p14:tracePt t="7990" x="4760913" y="5319713"/>
          <p14:tracePt t="7995" x="4760913" y="5334000"/>
          <p14:tracePt t="8010" x="4760913" y="5348288"/>
          <p14:tracePt t="8033" x="4752975" y="5334000"/>
          <p14:tracePt t="8042" x="4752975" y="5311775"/>
          <p14:tracePt t="8050" x="4752975" y="5268913"/>
          <p14:tracePt t="8058" x="4752975" y="5232400"/>
          <p14:tracePt t="8065" x="4752975" y="5181600"/>
          <p14:tracePt t="8074" x="4752975" y="5116513"/>
          <p14:tracePt t="8082" x="4752975" y="5065713"/>
          <p14:tracePt t="8091" x="4752975" y="5006975"/>
          <p14:tracePt t="8098" x="4752975" y="4927600"/>
          <p14:tracePt t="8107" x="4752975" y="4862513"/>
          <p14:tracePt t="8114" x="4752975" y="4811713"/>
          <p14:tracePt t="8123" x="4752975" y="4752975"/>
          <p14:tracePt t="8130" x="4752975" y="4702175"/>
          <p14:tracePt t="8138" x="4752975" y="4651375"/>
          <p14:tracePt t="8146" x="4760913" y="4586288"/>
          <p14:tracePt t="8154" x="4760913" y="4535488"/>
          <p14:tracePt t="8162" x="4789488" y="4456113"/>
          <p14:tracePt t="8171" x="4803775" y="4405313"/>
          <p14:tracePt t="8179" x="4803775" y="4383088"/>
          <p14:tracePt t="8188" x="4811713" y="4332288"/>
          <p14:tracePt t="8195" x="4826000" y="4295775"/>
          <p14:tracePt t="8204" x="4840288" y="4252913"/>
          <p14:tracePt t="8212" x="4854575" y="4230688"/>
          <p14:tracePt t="8220" x="4862513" y="4194175"/>
          <p14:tracePt t="8227" x="4876800" y="4179888"/>
          <p14:tracePt t="8235" x="4905375" y="4151313"/>
          <p14:tracePt t="8243" x="4913313" y="4114800"/>
          <p14:tracePt t="8252" x="4941888" y="4092575"/>
          <p14:tracePt t="8260" x="4964113" y="4078288"/>
          <p14:tracePt t="8268" x="4992688" y="4064000"/>
          <p14:tracePt t="8276" x="5029200" y="4027488"/>
          <p14:tracePt t="8284" x="5043488" y="4027488"/>
          <p14:tracePt t="8292" x="5080000" y="4013200"/>
          <p14:tracePt t="8300" x="5108575" y="3998913"/>
          <p14:tracePt t="8308" x="5130800" y="3990975"/>
          <p14:tracePt t="8316" x="5159375" y="3976688"/>
          <p14:tracePt t="8325" x="5195888" y="3976688"/>
          <p14:tracePt t="8333" x="5218113" y="3976688"/>
          <p14:tracePt t="8342" x="5268913" y="3976688"/>
          <p14:tracePt t="8349" x="5297488" y="3976688"/>
          <p14:tracePt t="8358" x="5334000" y="3976688"/>
          <p14:tracePt t="8365" x="5370513" y="3976688"/>
          <p14:tracePt t="8374" x="5413375" y="3976688"/>
          <p14:tracePt t="8381" x="5421313" y="3976688"/>
          <p14:tracePt t="8390" x="5464175" y="3976688"/>
          <p14:tracePt t="8397" x="5500688" y="3976688"/>
          <p14:tracePt t="8407" x="5522913" y="3990975"/>
          <p14:tracePt t="8413" x="5551488" y="3990975"/>
          <p14:tracePt t="8423" x="5573713" y="3998913"/>
          <p14:tracePt t="8429" x="5588000" y="3998913"/>
          <p14:tracePt t="8440" x="5616575" y="4013200"/>
          <p14:tracePt t="8445" x="5638800" y="4027488"/>
          <p14:tracePt t="8457" x="5667375" y="4041775"/>
          <p14:tracePt t="8462" x="5703888" y="4041775"/>
          <p14:tracePt t="8473" x="5726113" y="4041775"/>
          <p14:tracePt t="8478" x="5768975" y="4041775"/>
          <p14:tracePt t="8491" x="5819775" y="4041775"/>
          <p14:tracePt t="8496" x="5856288" y="4041775"/>
          <p14:tracePt t="8507" x="5892800" y="4041775"/>
          <p14:tracePt t="8512" x="5929313" y="4027488"/>
          <p14:tracePt t="8524" x="5957888" y="4027488"/>
          <p14:tracePt t="8529" x="5994400" y="3998913"/>
          <p14:tracePt t="8541" x="6022975" y="3990975"/>
          <p14:tracePt t="8548" x="6045200" y="3962400"/>
          <p14:tracePt t="8557" x="6059488" y="3962400"/>
          <p14:tracePt t="8564" x="6073775" y="3948113"/>
          <p14:tracePt t="8573" x="6081713" y="3940175"/>
          <p14:tracePt t="8583" x="6096000" y="3940175"/>
          <p14:tracePt t="8592" x="6096000" y="3925888"/>
          <p14:tracePt t="8607" x="6081713" y="3925888"/>
          <p14:tracePt t="8615" x="6081713" y="3911600"/>
          <p14:tracePt t="8623" x="6059488" y="3911600"/>
          <p14:tracePt t="8631" x="6045200" y="3911600"/>
          <p14:tracePt t="8640" x="6022975" y="3897313"/>
          <p14:tracePt t="8648" x="6008688" y="3897313"/>
          <p14:tracePt t="8656" x="5980113" y="3897313"/>
          <p14:tracePt t="8663" x="5957888" y="3897313"/>
          <p14:tracePt t="8672" x="5943600" y="3897313"/>
          <p14:tracePt t="8679" x="5929313" y="3897313"/>
          <p14:tracePt t="8687" x="5907088" y="3897313"/>
          <p14:tracePt t="8695" x="5892800" y="3897313"/>
          <p14:tracePt t="8704" x="5870575" y="3897313"/>
          <p14:tracePt t="8712" x="5870575" y="3911600"/>
          <p14:tracePt t="8719" x="5856288" y="3911600"/>
          <p14:tracePt t="8728" x="5842000" y="3925888"/>
          <p14:tracePt t="8743" x="5827713" y="3940175"/>
          <p14:tracePt t="8759" x="5827713" y="3948113"/>
          <p14:tracePt t="8776" x="5827713" y="3962400"/>
          <p14:tracePt t="8784" x="5842000" y="3962400"/>
          <p14:tracePt t="8792" x="5870575" y="3976688"/>
          <p14:tracePt t="8800" x="5878513" y="3976688"/>
          <p14:tracePt t="8808" x="5907088" y="3990975"/>
          <p14:tracePt t="8816" x="5943600" y="3990975"/>
          <p14:tracePt t="8825" x="5980113" y="3990975"/>
          <p14:tracePt t="8833" x="6022975" y="3990975"/>
          <p14:tracePt t="8841" x="6059488" y="3990975"/>
          <p14:tracePt t="8849" x="6124575" y="3990975"/>
          <p14:tracePt t="8857" x="6175375" y="3990975"/>
          <p14:tracePt t="8865" x="6226175" y="3990975"/>
          <p14:tracePt t="8874" x="6284913" y="3976688"/>
          <p14:tracePt t="8882" x="6335713" y="3948113"/>
          <p14:tracePt t="8890" x="6378575" y="3940175"/>
          <p14:tracePt t="8898" x="6415088" y="3925888"/>
          <p14:tracePt t="8907" x="6488113" y="3911600"/>
          <p14:tracePt t="8914" x="6530975" y="3889375"/>
          <p14:tracePt t="8923" x="6567488" y="3860800"/>
          <p14:tracePt t="8930" x="6589713" y="3860800"/>
          <p14:tracePt t="8939" x="6618288" y="3846513"/>
          <p14:tracePt t="8946" x="6654800" y="3824288"/>
          <p14:tracePt t="8954" x="6683375" y="3810000"/>
          <p14:tracePt t="8962" x="6705600" y="3795713"/>
          <p14:tracePt t="8970" x="6734175" y="3787775"/>
          <p14:tracePt t="8978" x="6756400" y="3773488"/>
          <p14:tracePt t="8986" x="6770688" y="3759200"/>
          <p14:tracePt t="8994" x="6792913" y="3736975"/>
          <p14:tracePt t="9002" x="6807200" y="3722688"/>
          <p14:tracePt t="9011" x="6821488" y="3708400"/>
          <p14:tracePt t="9019" x="6835775" y="3686175"/>
          <p14:tracePt t="9027" x="6843713" y="3671888"/>
          <p14:tracePt t="9035" x="6858000" y="3657600"/>
          <p14:tracePt t="9043" x="6872288" y="3643313"/>
          <p14:tracePt t="9051" x="6886575" y="3635375"/>
          <p14:tracePt t="9060" x="6894513" y="3635375"/>
          <p14:tracePt t="9067" x="6908800" y="3635375"/>
          <p14:tracePt t="9076" x="6923088" y="3635375"/>
          <p14:tracePt t="9083" x="6937375" y="3635375"/>
          <p14:tracePt t="9092" x="6945313" y="3635375"/>
          <p14:tracePt t="9107" x="6959600" y="3643313"/>
          <p14:tracePt t="9116" x="6973888" y="3657600"/>
          <p14:tracePt t="9125" x="6988175" y="3686175"/>
          <p14:tracePt t="9132" x="6988175" y="3722688"/>
          <p14:tracePt t="9141" x="6996113" y="3744913"/>
          <p14:tracePt t="9148" x="6996113" y="3759200"/>
          <p14:tracePt t="9157" x="7010400" y="3795713"/>
          <p14:tracePt t="9165" x="7024688" y="3846513"/>
          <p14:tracePt t="9173" x="7024688" y="3889375"/>
          <p14:tracePt t="9181" x="7038975" y="3925888"/>
          <p14:tracePt t="9190" x="7038975" y="3962400"/>
          <p14:tracePt t="9197" x="7038975" y="3976688"/>
          <p14:tracePt t="9206" x="7038975" y="4013200"/>
          <p14:tracePt t="9213" x="7038975" y="4049713"/>
          <p14:tracePt t="9221" x="7046913" y="4114800"/>
          <p14:tracePt t="9229" x="7046913" y="4129088"/>
          <p14:tracePt t="9236" x="7046913" y="4165600"/>
          <p14:tracePt t="9244" x="7046913" y="4194175"/>
          <p14:tracePt t="9252" x="7046913" y="4252913"/>
          <p14:tracePt t="9261" x="7046913" y="4267200"/>
          <p14:tracePt t="9269" x="7046913" y="4318000"/>
          <p14:tracePt t="9277" x="7046913" y="4346575"/>
          <p14:tracePt t="9285" x="7046913" y="4383088"/>
          <p14:tracePt t="9293" x="7046913" y="4405313"/>
          <p14:tracePt t="9302" x="7046913" y="4433888"/>
          <p14:tracePt t="9310" x="7046913" y="4470400"/>
          <p14:tracePt t="9317" x="7046913" y="4498975"/>
          <p14:tracePt t="9326" x="7046913" y="4521200"/>
          <p14:tracePt t="9333" x="7046913" y="4557713"/>
          <p14:tracePt t="9343" x="7046913" y="4586288"/>
          <p14:tracePt t="9350" x="7046913" y="4622800"/>
          <p14:tracePt t="9359" x="7046913" y="4651375"/>
          <p14:tracePt t="9366" x="7046913" y="4673600"/>
          <p14:tracePt t="9375" x="7046913" y="4710113"/>
          <p14:tracePt t="9383" x="7046913" y="4738688"/>
          <p14:tracePt t="9392" x="7046913" y="4760913"/>
          <p14:tracePt t="9399" x="7046913" y="4789488"/>
          <p14:tracePt t="9408" x="7061200" y="4826000"/>
          <p14:tracePt t="9415" x="7061200" y="4862513"/>
          <p14:tracePt t="9424" x="7075488" y="4905375"/>
          <p14:tracePt t="9431" x="7075488" y="4913313"/>
          <p14:tracePt t="9440" x="7075488" y="4964113"/>
          <p14:tracePt t="9447" x="7089775" y="4992688"/>
          <p14:tracePt t="9457" x="7089775" y="5043488"/>
          <p14:tracePt t="9463" x="7097713" y="5094288"/>
          <p14:tracePt t="9473" x="7097713" y="5108575"/>
          <p14:tracePt t="9479" x="7097713" y="5130800"/>
          <p14:tracePt t="9491" x="7097713" y="5167313"/>
          <p14:tracePt t="9496" x="7097713" y="5195888"/>
          <p14:tracePt t="9506" x="7097713" y="5232400"/>
          <p14:tracePt t="9511" x="7097713" y="5260975"/>
          <p14:tracePt t="9523" x="7097713" y="5297488"/>
          <p14:tracePt t="9528" x="7097713" y="5311775"/>
          <p14:tracePt t="9540" x="7097713" y="5348288"/>
          <p14:tracePt t="9545" x="7089775" y="5370513"/>
          <p14:tracePt t="9557" x="7061200" y="5413375"/>
          <p14:tracePt t="9562" x="7046913" y="5421313"/>
          <p14:tracePt t="9573" x="7038975" y="5449888"/>
          <p14:tracePt t="9579" x="7024688" y="5472113"/>
          <p14:tracePt t="9589" x="6988175" y="5514975"/>
          <p14:tracePt t="9595" x="6959600" y="5537200"/>
          <p14:tracePt t="9606" x="6937375" y="5565775"/>
          <p14:tracePt t="9611" x="6894513" y="5588000"/>
          <p14:tracePt t="9623" x="6858000" y="5616575"/>
          <p14:tracePt t="9628" x="6807200" y="5624513"/>
          <p14:tracePt t="9639" x="6756400" y="5638800"/>
          <p14:tracePt t="9644" x="6705600" y="5667375"/>
          <p14:tracePt t="9657" x="6654800" y="5675313"/>
          <p14:tracePt t="9659" x="6589713" y="5689600"/>
          <p14:tracePt t="9664" x="6538913" y="5689600"/>
          <p14:tracePt t="9674" x="6488113" y="5703888"/>
          <p14:tracePt t="9681" x="6429375" y="5703888"/>
          <p14:tracePt t="9690" x="6378575" y="5718175"/>
          <p14:tracePt t="9697" x="6327775" y="5718175"/>
          <p14:tracePt t="9706" x="6284913" y="5718175"/>
          <p14:tracePt t="9714" x="6262688" y="5718175"/>
          <p14:tracePt t="9723" x="6197600" y="5726113"/>
          <p14:tracePt t="9729" x="6146800" y="5726113"/>
          <p14:tracePt t="9740" x="6110288" y="5726113"/>
          <p14:tracePt t="9746" x="6045200" y="5726113"/>
          <p14:tracePt t="9757" x="5980113" y="5726113"/>
          <p14:tracePt t="9762" x="5921375" y="5726113"/>
          <p14:tracePt t="9772" x="5842000" y="5718175"/>
          <p14:tracePt t="9778" x="5776913" y="5703888"/>
          <p14:tracePt t="9790" x="5718175" y="5675313"/>
          <p14:tracePt t="9795" x="5653088" y="5667375"/>
          <p14:tracePt t="9806" x="5588000" y="5638800"/>
          <p14:tracePt t="9811" x="5537200" y="5616575"/>
          <p14:tracePt t="9823" x="5472113" y="5588000"/>
          <p14:tracePt t="9828" x="5421313" y="5573713"/>
          <p14:tracePt t="9840" x="5370513" y="5551488"/>
          <p14:tracePt t="9845" x="5311775" y="5522913"/>
          <p14:tracePt t="9856" x="5283200" y="5514975"/>
          <p14:tracePt t="9861" x="5218113" y="5486400"/>
          <p14:tracePt t="9874" x="5195888" y="5464175"/>
          <p14:tracePt t="9879" x="5159375" y="5435600"/>
          <p14:tracePt t="9890" x="5130800" y="5399088"/>
          <p14:tracePt t="9894" x="5108575" y="5362575"/>
          <p14:tracePt t="9907" x="5080000" y="5319713"/>
          <p14:tracePt t="9909" x="5065713" y="5268913"/>
          <p14:tracePt t="9916" x="5057775" y="5232400"/>
          <p14:tracePt t="9926" x="5043488" y="5181600"/>
          <p14:tracePt t="9932" x="5014913" y="5145088"/>
          <p14:tracePt t="9941" x="5006975" y="5094288"/>
          <p14:tracePt t="9948" x="5006975" y="5080000"/>
          <p14:tracePt t="9957" x="4978400" y="5014913"/>
          <p14:tracePt t="9964" x="4964113" y="4978400"/>
          <p14:tracePt t="9972" x="4941888" y="4941888"/>
          <p14:tracePt t="9980" x="4927600" y="4913313"/>
          <p14:tracePt t="9990" x="4913313" y="4876800"/>
          <p14:tracePt t="9996" x="4913313" y="4840288"/>
          <p14:tracePt t="10006" x="4905375" y="4803775"/>
          <p14:tracePt t="10012" x="4891088" y="4752975"/>
          <p14:tracePt t="10024" x="4876800" y="4710113"/>
          <p14:tracePt t="10029" x="4876800" y="4659313"/>
          <p14:tracePt t="10040" x="4862513" y="4637088"/>
          <p14:tracePt t="10044" x="4854575" y="4586288"/>
          <p14:tracePt t="10056" x="4854575" y="4557713"/>
          <p14:tracePt t="10061" x="4840288" y="4498975"/>
          <p14:tracePt t="10073" x="4826000" y="4456113"/>
          <p14:tracePt t="10078" x="4826000" y="4448175"/>
          <p14:tracePt t="10090" x="4826000" y="4383088"/>
          <p14:tracePt t="10094" x="4826000" y="4354513"/>
          <p14:tracePt t="10106" x="4826000" y="4303713"/>
          <p14:tracePt t="10111" x="4826000" y="4267200"/>
          <p14:tracePt t="10124" x="4826000" y="4230688"/>
          <p14:tracePt t="10128" x="4826000" y="4216400"/>
          <p14:tracePt t="10140" x="4826000" y="4194175"/>
          <p14:tracePt t="10145" x="4840288" y="4151313"/>
          <p14:tracePt t="10157" x="4854575" y="4143375"/>
          <p14:tracePt t="10159" x="4862513" y="4114800"/>
          <p14:tracePt t="10166" x="4876800" y="4100513"/>
          <p14:tracePt t="10175" x="4905375" y="4078288"/>
          <p14:tracePt t="10182" x="4913313" y="4064000"/>
          <p14:tracePt t="10192" x="4941888" y="4041775"/>
          <p14:tracePt t="10198" x="4964113" y="4027488"/>
          <p14:tracePt t="10208" x="4992688" y="4013200"/>
          <p14:tracePt t="10214" x="5029200" y="3990975"/>
          <p14:tracePt t="10223" x="5065713" y="3976688"/>
          <p14:tracePt t="10231" x="5108575" y="3962400"/>
          <p14:tracePt t="10240" x="5167313" y="3940175"/>
          <p14:tracePt t="10246" x="5210175" y="3925888"/>
          <p14:tracePt t="10256" x="5246688" y="3925888"/>
          <p14:tracePt t="10262" x="5283200" y="3911600"/>
          <p14:tracePt t="10273" x="5319713" y="3911600"/>
          <p14:tracePt t="10278" x="5362575" y="3897313"/>
          <p14:tracePt t="10290" x="5399088" y="3897313"/>
          <p14:tracePt t="10295" x="5449888" y="3897313"/>
          <p14:tracePt t="10306" x="5486400" y="3897313"/>
          <p14:tracePt t="10311" x="5522913" y="3897313"/>
          <p14:tracePt t="10323" x="5565775" y="3897313"/>
          <p14:tracePt t="10328" x="5624513" y="3897313"/>
          <p14:tracePt t="10340" x="5675313" y="3897313"/>
          <p14:tracePt t="10345" x="5740400" y="3911600"/>
          <p14:tracePt t="10357" x="5791200" y="3911600"/>
          <p14:tracePt t="10361" x="5856288" y="3925888"/>
          <p14:tracePt t="10373" x="5921375" y="3940175"/>
          <p14:tracePt t="10378" x="5980113" y="3940175"/>
          <p14:tracePt t="10390" x="6030913" y="3948113"/>
          <p14:tracePt t="10395" x="6096000" y="3948113"/>
          <p14:tracePt t="10406" x="6146800" y="3948113"/>
          <p14:tracePt t="10410" x="6183313" y="3948113"/>
          <p14:tracePt t="10424" x="6234113" y="3948113"/>
          <p14:tracePt t="10426" x="6262688" y="3948113"/>
          <p14:tracePt t="10433" x="6284913" y="3940175"/>
          <p14:tracePt t="10442" x="6327775" y="3925888"/>
          <p14:tracePt t="10449" x="6350000" y="3897313"/>
          <p14:tracePt t="10458" x="6378575" y="3889375"/>
          <p14:tracePt t="10464" x="6386513" y="3875088"/>
          <p14:tracePt t="10474" x="6400800" y="3846513"/>
          <p14:tracePt t="10481" x="6415088" y="3838575"/>
          <p14:tracePt t="10490" x="6429375" y="3824288"/>
          <p14:tracePt t="10497" x="6437313" y="3795713"/>
          <p14:tracePt t="10507" x="6465888" y="3773488"/>
          <p14:tracePt t="10513" x="6480175" y="3759200"/>
          <p14:tracePt t="10523" x="6516688" y="3736975"/>
          <p14:tracePt t="10529" x="6538913" y="3708400"/>
          <p14:tracePt t="10540" x="6567488" y="3686175"/>
          <p14:tracePt t="10545" x="6604000" y="3657600"/>
          <p14:tracePt t="10556" x="6618288" y="3643313"/>
          <p14:tracePt t="10562" x="6654800" y="3635375"/>
          <p14:tracePt t="10573" x="6683375" y="3621088"/>
          <p14:tracePt t="10579" x="6705600" y="3592513"/>
          <p14:tracePt t="10590" x="6742113" y="3584575"/>
          <p14:tracePt t="10595" x="6770688" y="3584575"/>
          <p14:tracePt t="10607" x="6792913" y="3570288"/>
          <p14:tracePt t="10612" x="6821488" y="3570288"/>
          <p14:tracePt t="10622" x="6843713" y="3570288"/>
          <p14:tracePt t="10627" x="6872288" y="3570288"/>
          <p14:tracePt t="10640" x="6894513" y="3570288"/>
          <p14:tracePt t="10645" x="6923088" y="3570288"/>
          <p14:tracePt t="10656" x="6937375" y="3570288"/>
          <p14:tracePt t="10660" x="6973888" y="3584575"/>
          <p14:tracePt t="10674" x="6988175" y="3584575"/>
          <p14:tracePt t="10676" x="6996113" y="3592513"/>
          <p14:tracePt t="10683" x="7024688" y="3606800"/>
          <p14:tracePt t="10692" x="7038975" y="3621088"/>
          <p14:tracePt t="10699" x="7046913" y="3643313"/>
          <p14:tracePt t="10708" x="7061200" y="3657600"/>
          <p14:tracePt t="10715" x="7089775" y="3686175"/>
          <p14:tracePt t="10725" x="7089775" y="3694113"/>
          <p14:tracePt t="10732" x="7097713" y="3736975"/>
          <p14:tracePt t="10741" x="7097713" y="3759200"/>
          <p14:tracePt t="10748" x="7112000" y="3787775"/>
          <p14:tracePt t="10757" x="7112000" y="3810000"/>
          <p14:tracePt t="10763" x="7112000" y="3838575"/>
          <p14:tracePt t="10773" x="7112000" y="3875088"/>
          <p14:tracePt t="10779" x="7126288" y="3889375"/>
          <p14:tracePt t="10790" x="7126288" y="3925888"/>
          <p14:tracePt t="10796" x="7126288" y="3962400"/>
          <p14:tracePt t="10806" x="7140575" y="3976688"/>
          <p14:tracePt t="10812" x="7140575" y="4027488"/>
          <p14:tracePt t="10823" x="7148513" y="4064000"/>
          <p14:tracePt t="10829" x="7148513" y="4092575"/>
          <p14:tracePt t="10840" x="7148513" y="4114800"/>
          <p14:tracePt t="10845" x="7162800" y="4165600"/>
          <p14:tracePt t="10856" x="7177088" y="4179888"/>
          <p14:tracePt t="10861" x="7177088" y="4216400"/>
          <p14:tracePt t="10873" x="7191375" y="4252913"/>
          <p14:tracePt t="10878" x="7199313" y="4281488"/>
          <p14:tracePt t="10889" x="7199313" y="4318000"/>
          <p14:tracePt t="10894" x="7199313" y="4332288"/>
          <p14:tracePt t="10906" x="7213600" y="4354513"/>
          <p14:tracePt t="10911" x="7213600" y="4383088"/>
          <p14:tracePt t="10924" x="7213600" y="4397375"/>
          <p14:tracePt t="10928" x="7213600" y="4419600"/>
          <p14:tracePt t="10941" x="7213600" y="4448175"/>
          <p14:tracePt t="10942" x="7213600" y="4456113"/>
          <p14:tracePt t="10950" x="7199313" y="4484688"/>
          <p14:tracePt t="10958" x="7162800" y="4506913"/>
          <p14:tracePt t="10966" x="7126288" y="4521200"/>
          <p14:tracePt t="10974" x="7075488" y="4549775"/>
          <p14:tracePt t="10982" x="6996113" y="4557713"/>
          <p14:tracePt t="10991" x="6937375" y="4557713"/>
          <p14:tracePt t="10998" x="6858000" y="4572000"/>
          <p14:tracePt t="11007" x="6792913" y="4572000"/>
          <p14:tracePt t="11014" x="6734175" y="4572000"/>
          <p14:tracePt t="11023" x="6654800" y="4572000"/>
          <p14:tracePt t="11030" x="6581775" y="4557713"/>
          <p14:tracePt t="11040" x="6516688" y="4549775"/>
          <p14:tracePt t="11046" x="6437313" y="4521200"/>
          <p14:tracePt t="11056" x="6378575" y="4506913"/>
          <p14:tracePt t="11062" x="6313488" y="4484688"/>
          <p14:tracePt t="11074" x="6234113" y="4470400"/>
          <p14:tracePt t="11079" x="6175375" y="4448175"/>
          <p14:tracePt t="11090" x="6110288" y="4419600"/>
          <p14:tracePt t="11095" x="6045200" y="4397375"/>
          <p14:tracePt t="11106" x="5994400" y="4368800"/>
          <p14:tracePt t="11112" x="5972175" y="4354513"/>
          <p14:tracePt t="11124" x="5921375" y="4332288"/>
          <p14:tracePt t="11129" x="5892800" y="4303713"/>
          <p14:tracePt t="11139" x="5870575" y="4295775"/>
          <p14:tracePt t="11145" x="5842000" y="4267200"/>
          <p14:tracePt t="11157" x="5827713" y="4252913"/>
          <p14:tracePt t="11161" x="5819775" y="4244975"/>
          <p14:tracePt t="11173" x="5805488" y="4230688"/>
          <p14:tracePt t="11177" x="5791200" y="4216400"/>
          <p14:tracePt t="11190" x="5776913" y="4216400"/>
          <p14:tracePt t="11193" x="5768975" y="4202113"/>
          <p14:tracePt t="11200" x="5754688" y="4194175"/>
          <p14:tracePt t="11209" x="5726113" y="4179888"/>
          <p14:tracePt t="11216" x="5718175" y="4165600"/>
          <p14:tracePt t="11225" x="5675313" y="4143375"/>
          <p14:tracePt t="11232" x="5667375" y="4129088"/>
          <p14:tracePt t="11242" x="5638800" y="4114800"/>
          <p14:tracePt t="11249" x="5616575" y="4100513"/>
          <p14:tracePt t="11257" x="5588000" y="4092575"/>
          <p14:tracePt t="11264" x="5551488" y="4078288"/>
          <p14:tracePt t="11273" x="5522913" y="4064000"/>
          <p14:tracePt t="11281" x="5500688" y="4049713"/>
          <p14:tracePt t="11290" x="5472113" y="4041775"/>
          <p14:tracePt t="11296" x="5435600" y="4027488"/>
          <p14:tracePt t="11306" x="5421313" y="4027488"/>
          <p14:tracePt t="11312" x="5399088" y="4013200"/>
          <p14:tracePt t="11322" x="5370513" y="4013200"/>
          <p14:tracePt t="11328" x="5362575" y="3998913"/>
          <p14:tracePt t="11340" x="5348288" y="3998913"/>
          <p14:tracePt t="11345" x="5334000" y="3998913"/>
          <p14:tracePt t="11360" x="5319713" y="3990975"/>
          <p14:tracePt t="11691" x="5319713" y="3976688"/>
          <p14:tracePt t="11700" x="5348288" y="3962400"/>
          <p14:tracePt t="11709" x="5370513" y="3940175"/>
          <p14:tracePt t="11717" x="5413375" y="3911600"/>
          <p14:tracePt t="11726" x="5449888" y="3875088"/>
          <p14:tracePt t="11734" x="5500688" y="3846513"/>
          <p14:tracePt t="11743" x="5537200" y="3824288"/>
          <p14:tracePt t="11749" x="5573713" y="3795713"/>
          <p14:tracePt t="11760" x="5624513" y="3773488"/>
          <p14:tracePt t="11765" x="5667375" y="3744913"/>
          <p14:tracePt t="11778" x="5703888" y="3722688"/>
          <p14:tracePt t="11782" x="5740400" y="3694113"/>
          <p14:tracePt t="11795" x="5768975" y="3671888"/>
          <p14:tracePt t="11800" x="5805488" y="3643313"/>
          <p14:tracePt t="11808" x="5827713" y="3621088"/>
          <p14:tracePt t="11814" x="5842000" y="3606800"/>
          <p14:tracePt t="11824" x="5878513" y="3584575"/>
          <p14:tracePt t="11831" x="5907088" y="3570288"/>
          <p14:tracePt t="11840" x="5929313" y="3541713"/>
          <p14:tracePt t="11846" x="5943600" y="3533775"/>
          <p14:tracePt t="11857" x="5972175" y="3505200"/>
          <p14:tracePt t="11862" x="5980113" y="3490913"/>
          <p14:tracePt t="11873" x="5994400" y="3468688"/>
          <p14:tracePt t="11879" x="6022975" y="3454400"/>
          <p14:tracePt t="11890" x="6030913" y="3440113"/>
          <p14:tracePt t="11896" x="6030913" y="3432175"/>
          <p14:tracePt t="11907" x="6045200" y="3417888"/>
          <p14:tracePt t="11913" x="6059488" y="3403600"/>
          <p14:tracePt t="11924" x="6073775" y="3389313"/>
          <p14:tracePt t="11930" x="6081713" y="3381375"/>
          <p14:tracePt t="11940" x="6081713" y="3367088"/>
          <p14:tracePt t="11945" x="6096000" y="3352800"/>
          <p14:tracePt t="11957" x="6110288" y="3338513"/>
          <p14:tracePt t="11963" x="6110288" y="3330575"/>
          <p14:tracePt t="11973" x="6124575" y="3316288"/>
          <p14:tracePt t="11979" x="6124575" y="3287713"/>
          <p14:tracePt t="11990" x="6132513" y="3265488"/>
          <p14:tracePt t="11996" x="6132513" y="3251200"/>
          <p14:tracePt t="12007" x="6146800" y="3236913"/>
          <p14:tracePt t="12009" x="6146800" y="3228975"/>
          <p14:tracePt t="12016" x="6161088" y="3200400"/>
          <p14:tracePt t="12025" x="6161088" y="3186113"/>
          <p14:tracePt t="12033" x="6175375" y="3178175"/>
          <p14:tracePt t="12047" x="6175375" y="3163888"/>
          <p14:tracePt t="12057" x="6183313" y="3149600"/>
          <p14:tracePt t="12064" x="6183313" y="3135313"/>
          <p14:tracePt t="12074" x="6183313" y="3127375"/>
          <p14:tracePt t="12081" x="6197600" y="3098800"/>
          <p14:tracePt t="12091" x="6197600" y="3084513"/>
          <p14:tracePt t="12097" x="6197600" y="3076575"/>
          <p14:tracePt t="12112" x="6197600" y="3062288"/>
          <p14:tracePt t="12120" x="6197600" y="3048000"/>
          <p14:tracePt t="12128" x="6197600" y="3033713"/>
          <p14:tracePt t="12144" x="6197600" y="3025775"/>
          <p14:tracePt t="12152" x="6197600" y="3011488"/>
          <p14:tracePt t="12161" x="6197600" y="2997200"/>
          <p14:tracePt t="12176" x="6211888" y="2982913"/>
          <p14:tracePt t="12185" x="6211888" y="2974975"/>
          <p14:tracePt t="12194" x="6211888" y="2960688"/>
          <p14:tracePt t="12201" x="6211888" y="2946400"/>
          <p14:tracePt t="12217" x="6211888" y="2924175"/>
          <p14:tracePt t="12225" x="6211888" y="2909888"/>
          <p14:tracePt t="12233" x="6211888" y="2895600"/>
          <p14:tracePt t="12242" x="6226175" y="2873375"/>
          <p14:tracePt t="12257" x="6226175" y="2844800"/>
          <p14:tracePt t="12266" x="6226175" y="2830513"/>
          <p14:tracePt t="12274" x="6226175" y="2822575"/>
          <p14:tracePt t="12290" x="6226175" y="2808288"/>
          <p14:tracePt t="12306" x="6226175" y="2794000"/>
          <p14:tracePt t="12314" x="6226175" y="2779713"/>
          <p14:tracePt t="12338" x="6226175" y="2771775"/>
          <p14:tracePt t="12346" x="6234113" y="2771775"/>
          <p14:tracePt t="12596" x="6226175" y="2757488"/>
          <p14:tracePt t="12606" x="6211888" y="2743200"/>
          <p14:tracePt t="12613" x="6183313" y="2706688"/>
          <p14:tracePt t="12622" x="6161088" y="2678113"/>
          <p14:tracePt t="12630" x="6132513" y="2627313"/>
          <p14:tracePt t="12639" x="6110288" y="2590800"/>
          <p14:tracePt t="12645" x="6081713" y="2554288"/>
          <p14:tracePt t="12655" x="6059488" y="2517775"/>
          <p14:tracePt t="12662" x="6045200" y="2466975"/>
          <p14:tracePt t="12671" x="6022975" y="2416175"/>
          <p14:tracePt t="12679" x="6008688" y="2365375"/>
          <p14:tracePt t="12687" x="6008688" y="2351088"/>
          <p14:tracePt t="12694" x="5980113" y="2300288"/>
          <p14:tracePt t="12703" x="5972175" y="2271713"/>
          <p14:tracePt t="12711" x="5957888" y="2235200"/>
          <p14:tracePt t="12719" x="5943600" y="2212975"/>
          <p14:tracePt t="12726" x="5943600" y="2184400"/>
          <p14:tracePt t="12735" x="5929313" y="2184400"/>
          <p14:tracePt t="12743" x="5929313" y="2170113"/>
          <p14:tracePt t="12751" x="5921375" y="2162175"/>
          <p14:tracePt t="12766" x="5921375" y="2147888"/>
          <p14:tracePt t="12774" x="5907088" y="2147888"/>
          <p14:tracePt t="12855" x="5907088" y="2162175"/>
          <p14:tracePt t="12863" x="5907088" y="2170113"/>
          <p14:tracePt t="12872" x="5907088" y="2184400"/>
          <p14:tracePt t="12887" x="5907088" y="2212975"/>
          <p14:tracePt t="12896" x="5921375" y="2212975"/>
          <p14:tracePt t="12904" x="5929313" y="2220913"/>
          <p14:tracePt t="12912" x="5943600" y="2235200"/>
          <p14:tracePt t="12920" x="5957888" y="2249488"/>
          <p14:tracePt t="12929" x="5972175" y="2249488"/>
          <p14:tracePt t="12937" x="5980113" y="2263775"/>
          <p14:tracePt t="12945" x="6008688" y="2271713"/>
          <p14:tracePt t="12953" x="6022975" y="2286000"/>
          <p14:tracePt t="12961" x="6059488" y="2286000"/>
          <p14:tracePt t="12969" x="6081713" y="2300288"/>
          <p14:tracePt t="12977" x="6110288" y="2314575"/>
          <p14:tracePt t="12985" x="6146800" y="2322513"/>
          <p14:tracePt t="12994" x="6175375" y="2351088"/>
          <p14:tracePt t="13002" x="6211888" y="2365375"/>
          <p14:tracePt t="13010" x="6226175" y="2373313"/>
          <p14:tracePt t="13018" x="6262688" y="2387600"/>
          <p14:tracePt t="13026" x="6284913" y="2401888"/>
          <p14:tracePt t="13034" x="6313488" y="2416175"/>
          <p14:tracePt t="13042" x="6335713" y="2424113"/>
          <p14:tracePt t="13050" x="6364288" y="2438400"/>
          <p14:tracePt t="13058" x="6378575" y="2452688"/>
          <p14:tracePt t="13066" x="6400800" y="2452688"/>
          <p14:tracePt t="13075" x="6429375" y="2466975"/>
          <p14:tracePt t="13082" x="6465888" y="2474913"/>
          <p14:tracePt t="13091" x="6480175" y="2474913"/>
          <p14:tracePt t="13098" x="6502400" y="2474913"/>
          <p14:tracePt t="13108" x="6530975" y="2474913"/>
          <p14:tracePt t="13114" x="6553200" y="2489200"/>
          <p14:tracePt t="13124" x="6567488" y="2489200"/>
          <p14:tracePt t="13130" x="6589713" y="2489200"/>
          <p14:tracePt t="13140" x="6604000" y="2489200"/>
          <p14:tracePt t="13146" x="6618288" y="2489200"/>
          <p14:tracePt t="13162" x="6632575" y="2489200"/>
          <p14:tracePt t="13218" x="6618288" y="2489200"/>
          <p14:tracePt t="13227" x="6589713" y="2489200"/>
          <p14:tracePt t="13235" x="6567488" y="2489200"/>
          <p14:tracePt t="13243" x="6530975" y="2489200"/>
          <p14:tracePt t="13251" x="6502400" y="2489200"/>
          <p14:tracePt t="13260" x="6480175" y="2489200"/>
          <p14:tracePt t="13268" x="6437313" y="2489200"/>
          <p14:tracePt t="13276" x="6415088" y="2503488"/>
          <p14:tracePt t="13284" x="6386513" y="2517775"/>
          <p14:tracePt t="13294" x="6364288" y="2525713"/>
          <p14:tracePt t="13300" x="6335713" y="2540000"/>
          <p14:tracePt t="13311" x="6299200" y="2554288"/>
          <p14:tracePt t="13315" x="6276975" y="2568575"/>
          <p14:tracePt t="13329" x="6262688" y="2576513"/>
          <p14:tracePt t="13336" x="6234113" y="2605088"/>
          <p14:tracePt t="13341" x="6211888" y="2619375"/>
          <p14:tracePt t="13348" x="6183313" y="2641600"/>
          <p14:tracePt t="13358" x="6161088" y="2655888"/>
          <p14:tracePt t="13364" x="6146800" y="2678113"/>
          <p14:tracePt t="13374" x="6132513" y="2706688"/>
          <p14:tracePt t="13380" x="6124575" y="2720975"/>
          <p14:tracePt t="13392" x="6096000" y="2743200"/>
          <p14:tracePt t="13396" x="6096000" y="2771775"/>
          <p14:tracePt t="13407" x="6081713" y="2794000"/>
          <p14:tracePt t="13412" x="6073775" y="2808288"/>
          <p14:tracePt t="13424" x="6073775" y="2830513"/>
          <p14:tracePt t="13429" x="6073775" y="2881313"/>
          <p14:tracePt t="13440" x="6073775" y="2895600"/>
          <p14:tracePt t="13445" x="6073775" y="2924175"/>
          <p14:tracePt t="13457" x="6073775" y="2960688"/>
          <p14:tracePt t="13462" x="6073775" y="2974975"/>
          <p14:tracePt t="13474" x="6073775" y="3033713"/>
          <p14:tracePt t="13479" x="6073775" y="3048000"/>
          <p14:tracePt t="13491" x="6081713" y="3098800"/>
          <p14:tracePt t="13497" x="6110288" y="3127375"/>
          <p14:tracePt t="13507" x="6124575" y="3135313"/>
          <p14:tracePt t="13513" x="6161088" y="3186113"/>
          <p14:tracePt t="13524" x="6175375" y="3200400"/>
          <p14:tracePt t="13529" x="6197600" y="3228975"/>
          <p14:tracePt t="13540" x="6226175" y="3236913"/>
          <p14:tracePt t="13546" x="6248400" y="3265488"/>
          <p14:tracePt t="13557" x="6276975" y="3265488"/>
          <p14:tracePt t="13560" x="6284913" y="3279775"/>
          <p14:tracePt t="13566" x="6313488" y="3287713"/>
          <p14:tracePt t="13575" x="6335713" y="3287713"/>
          <p14:tracePt t="13583" x="6350000" y="3302000"/>
          <p14:tracePt t="13592" x="6378575" y="3302000"/>
          <p14:tracePt t="13599" x="6400800" y="3302000"/>
          <p14:tracePt t="13608" x="6429375" y="3302000"/>
          <p14:tracePt t="13615" x="6465888" y="3302000"/>
          <p14:tracePt t="13625" x="6480175" y="3287713"/>
          <p14:tracePt t="13630" x="6516688" y="3279775"/>
          <p14:tracePt t="13641" x="6538913" y="3251200"/>
          <p14:tracePt t="13647" x="6567488" y="3228975"/>
          <p14:tracePt t="13657" x="6604000" y="3186113"/>
          <p14:tracePt t="13663" x="6618288" y="3163888"/>
          <p14:tracePt t="13673" x="6632575" y="3135313"/>
          <p14:tracePt t="13679" x="6654800" y="3084513"/>
          <p14:tracePt t="13690" x="6654800" y="3076575"/>
          <p14:tracePt t="13696" x="6669088" y="3048000"/>
          <p14:tracePt t="13707" x="6669088" y="2997200"/>
          <p14:tracePt t="13712" x="6669088" y="2982913"/>
          <p14:tracePt t="13723" x="6669088" y="2960688"/>
          <p14:tracePt t="13728" x="6654800" y="2946400"/>
          <p14:tracePt t="13740" x="6640513" y="2932113"/>
          <p14:tracePt t="13746" x="6632575" y="2924175"/>
          <p14:tracePt t="13757" x="6618288" y="2909888"/>
          <p14:tracePt t="13763" x="6604000" y="2909888"/>
          <p14:tracePt t="13774" x="6589713" y="2909888"/>
          <p14:tracePt t="13779" x="6581775" y="2909888"/>
          <p14:tracePt t="13790" x="6567488" y="2909888"/>
          <p14:tracePt t="13795" x="6553200" y="2909888"/>
          <p14:tracePt t="13807" x="6553200" y="2932113"/>
          <p14:tracePt t="13812" x="6538913" y="2946400"/>
          <p14:tracePt t="13824" x="6530975" y="2982913"/>
          <p14:tracePt t="13829" x="6516688" y="2997200"/>
          <p14:tracePt t="13841" x="6502400" y="3048000"/>
          <p14:tracePt t="13842" x="6502400" y="3062288"/>
          <p14:tracePt t="13850" x="6488113" y="3113088"/>
          <p14:tracePt t="13859" x="6480175" y="3149600"/>
          <p14:tracePt t="13866" x="6480175" y="3186113"/>
          <p14:tracePt t="13875" x="6480175" y="3236913"/>
          <p14:tracePt t="13882" x="6480175" y="3287713"/>
          <p14:tracePt t="13891" x="6465888" y="3330575"/>
          <p14:tracePt t="13897" x="6465888" y="3389313"/>
          <p14:tracePt t="13908" x="6465888" y="3403600"/>
          <p14:tracePt t="13913" x="6465888" y="3454400"/>
          <p14:tracePt t="13924" x="6465888" y="3505200"/>
          <p14:tracePt t="13929" x="6465888" y="3533775"/>
          <p14:tracePt t="13939" x="6451600" y="3570288"/>
          <p14:tracePt t="13946" x="6451600" y="3592513"/>
          <p14:tracePt t="13957" x="6451600" y="3621088"/>
          <p14:tracePt t="13962" x="6437313" y="3635375"/>
          <p14:tracePt t="13973" x="6437313" y="3643313"/>
          <p14:tracePt t="13979" x="6429375" y="3671888"/>
          <p14:tracePt t="13989" x="6429375" y="3686175"/>
          <p14:tracePt t="14002" x="6415088" y="3694113"/>
          <p14:tracePt t="14011" x="6400800" y="3708400"/>
          <p14:tracePt t="14026" x="6386513" y="3722688"/>
          <p14:tracePt t="14035" x="6378575" y="3736975"/>
          <p14:tracePt t="14044" x="6364288" y="3744913"/>
          <p14:tracePt t="14052" x="6350000" y="3759200"/>
          <p14:tracePt t="14060" x="6327775" y="3773488"/>
          <p14:tracePt t="14068" x="6313488" y="3787775"/>
          <p14:tracePt t="14076" x="6276975" y="3810000"/>
          <p14:tracePt t="14084" x="6248400" y="3824288"/>
          <p14:tracePt t="14093" x="6234113" y="3838575"/>
          <p14:tracePt t="14100" x="6211888" y="3846513"/>
          <p14:tracePt t="14109" x="6175375" y="3875088"/>
          <p14:tracePt t="14117" x="6161088" y="3889375"/>
          <p14:tracePt t="14125" x="6124575" y="3897313"/>
          <p14:tracePt t="14132" x="6096000" y="3911600"/>
          <p14:tracePt t="14142" x="6073775" y="3925888"/>
          <p14:tracePt t="14148" x="6045200" y="3940175"/>
          <p14:tracePt t="14159" x="6022975" y="3940175"/>
          <p14:tracePt t="14164" x="6008688" y="3948113"/>
          <p14:tracePt t="14175" x="5980113" y="3948113"/>
          <p14:tracePt t="14180" x="5957888" y="3962400"/>
          <p14:tracePt t="14191" x="5943600" y="3962400"/>
          <p14:tracePt t="14196" x="5929313" y="3962400"/>
          <p14:tracePt t="14208" x="5921375" y="3976688"/>
          <p14:tracePt t="14214" x="5907088" y="3976688"/>
          <p14:tracePt t="14228" x="5892800" y="3976688"/>
          <p14:tracePt t="14502" x="5878513" y="3976688"/>
          <p14:tracePt t="14511" x="5856288" y="3976688"/>
          <p14:tracePt t="14519" x="5827713" y="3976688"/>
          <p14:tracePt t="14527" x="5791200" y="3976688"/>
          <p14:tracePt t="14535" x="5754688" y="3976688"/>
          <p14:tracePt t="14546" x="5726113" y="3990975"/>
          <p14:tracePt t="14553" x="5689600" y="3990975"/>
          <p14:tracePt t="14562" x="5675313" y="3990975"/>
          <p14:tracePt t="14569" x="5602288" y="3990975"/>
          <p14:tracePt t="14580" x="5573713" y="3990975"/>
          <p14:tracePt t="14586" x="5537200" y="3990975"/>
          <p14:tracePt t="14596" x="5500688" y="3990975"/>
          <p14:tracePt t="14600" x="5449888" y="3962400"/>
          <p14:tracePt t="14613" x="5435600" y="3948113"/>
          <p14:tracePt t="14620" x="5413375" y="3940175"/>
          <p14:tracePt t="14625" x="5384800" y="3925888"/>
          <p14:tracePt t="14633" x="5362575" y="3911600"/>
          <p14:tracePt t="14641" x="5319713" y="3897313"/>
          <p14:tracePt t="14648" x="5297488" y="3889375"/>
          <p14:tracePt t="14659" x="5283200" y="3875088"/>
          <p14:tracePt t="14664" x="5246688" y="3875088"/>
          <p14:tracePt t="14675" x="5218113" y="3860800"/>
          <p14:tracePt t="14681" x="5210175" y="3860800"/>
          <p14:tracePt t="14691" x="5195888" y="3860800"/>
          <p14:tracePt t="14697" x="5167313" y="3846513"/>
          <p14:tracePt t="14706" x="5159375" y="3846513"/>
          <p14:tracePt t="14713" x="5145088" y="3838575"/>
          <p14:tracePt t="14723" x="5130800" y="3838575"/>
          <p14:tracePt t="14729" x="5116513" y="3838575"/>
          <p14:tracePt t="14740" x="5094288" y="3838575"/>
          <p14:tracePt t="14745" x="5080000" y="3838575"/>
          <p14:tracePt t="14757" x="5057775" y="3838575"/>
          <p14:tracePt t="14762" x="5043488" y="3838575"/>
          <p14:tracePt t="14774" x="5029200" y="3846513"/>
          <p14:tracePt t="14780" x="5006975" y="3860800"/>
          <p14:tracePt t="14790" x="4992688" y="3860800"/>
          <p14:tracePt t="14795" x="4978400" y="3875088"/>
          <p14:tracePt t="14807" x="4964113" y="3889375"/>
          <p14:tracePt t="14813" x="4956175" y="3889375"/>
          <p14:tracePt t="14824" x="4941888" y="3889375"/>
          <p14:tracePt t="14834" x="4927600" y="3897313"/>
          <p14:tracePt t="15229" x="4941888" y="3897313"/>
          <p14:tracePt t="15238" x="4956175" y="3897313"/>
          <p14:tracePt t="15246" x="4978400" y="3897313"/>
          <p14:tracePt t="15254" x="4992688" y="3911600"/>
          <p14:tracePt t="15262" x="5006975" y="3911600"/>
          <p14:tracePt t="15270" x="5029200" y="3911600"/>
          <p14:tracePt t="15279" x="5043488" y="3925888"/>
          <p14:tracePt t="15287" x="5065713" y="3925888"/>
          <p14:tracePt t="15295" x="5108575" y="3940175"/>
          <p14:tracePt t="15303" x="5116513" y="3940175"/>
          <p14:tracePt t="15311" x="5167313" y="3948113"/>
          <p14:tracePt t="15320" x="5210175" y="3962400"/>
          <p14:tracePt t="15328" x="5246688" y="3976688"/>
          <p14:tracePt t="15336" x="5311775" y="3990975"/>
          <p14:tracePt t="15344" x="5370513" y="3998913"/>
          <p14:tracePt t="15352" x="5421313" y="4013200"/>
          <p14:tracePt t="15360" x="5486400" y="4013200"/>
          <p14:tracePt t="15368" x="5537200" y="4027488"/>
          <p14:tracePt t="15376" x="5616575" y="4027488"/>
          <p14:tracePt t="15384" x="5624513" y="4027488"/>
          <p14:tracePt t="15393" x="5667375" y="4027488"/>
          <p14:tracePt t="15401" x="5703888" y="4027488"/>
          <p14:tracePt t="15409" x="5740400" y="4027488"/>
          <p14:tracePt t="15416" x="5768975" y="4027488"/>
          <p14:tracePt t="15425" x="5776913" y="4027488"/>
          <p14:tracePt t="15432" x="5805488" y="4027488"/>
          <p14:tracePt t="15441" x="5819775" y="4027488"/>
          <p14:tracePt t="15456" x="5827713" y="4027488"/>
          <p14:tracePt t="15891" x="5827713" y="4041775"/>
          <p14:tracePt t="15900" x="5827713" y="4078288"/>
          <p14:tracePt t="15908" x="5819775" y="4100513"/>
          <p14:tracePt t="15917" x="5805488" y="4143375"/>
          <p14:tracePt t="15925" x="5791200" y="4179888"/>
          <p14:tracePt t="15934" x="5776913" y="4202113"/>
          <p14:tracePt t="15943" x="5768975" y="4244975"/>
          <p14:tracePt t="15950" x="5768975" y="4267200"/>
          <p14:tracePt t="15959" x="5768975" y="4303713"/>
          <p14:tracePt t="15966" x="5768975" y="4332288"/>
          <p14:tracePt t="15976" x="5768975" y="4354513"/>
          <p14:tracePt t="15982" x="5768975" y="4397375"/>
          <p14:tracePt t="15992" x="5768975" y="4405313"/>
          <p14:tracePt t="15998" x="5776913" y="4433888"/>
          <p14:tracePt t="16008" x="5805488" y="4456113"/>
          <p14:tracePt t="16013" x="5827713" y="4484688"/>
          <p14:tracePt t="16024" x="5856288" y="4498975"/>
          <p14:tracePt t="16029" x="5870575" y="4506913"/>
          <p14:tracePt t="16042" x="5892800" y="4535488"/>
          <p14:tracePt t="16046" x="5929313" y="4557713"/>
          <p14:tracePt t="16054" x="5957888" y="4572000"/>
          <p14:tracePt t="16062" x="5980113" y="4586288"/>
          <p14:tracePt t="16070" x="6008688" y="4600575"/>
          <p14:tracePt t="16078" x="6022975" y="4608513"/>
          <p14:tracePt t="16086" x="6030913" y="4608513"/>
          <p14:tracePt t="16095" x="6059488" y="4622800"/>
          <p14:tracePt t="16103" x="6073775" y="4637088"/>
          <p14:tracePt t="16111" x="6081713" y="4637088"/>
          <p14:tracePt t="16119" x="6081713" y="4651375"/>
          <p14:tracePt t="16128" x="6096000" y="4651375"/>
          <p14:tracePt t="16136" x="6110288" y="4651375"/>
          <p14:tracePt t="16144" x="6110288" y="4659313"/>
          <p14:tracePt t="16158" x="6124575" y="4659313"/>
          <p14:tracePt t="16167" x="6124575" y="4673600"/>
          <p14:tracePt t="16198" x="6124575" y="4687888"/>
          <p14:tracePt t="16247" x="6124575" y="4702175"/>
          <p14:tracePt t="16295" x="6124575" y="4710113"/>
          <p14:tracePt t="16466" x="6110288" y="4710113"/>
          <p14:tracePt t="16983" x="6110288" y="4724400"/>
          <p14:tracePt t="16991" x="6096000" y="4752975"/>
          <p14:tracePt t="16999" x="6073775" y="4775200"/>
          <p14:tracePt t="17008" x="6045200" y="4803775"/>
          <p14:tracePt t="17015" x="6008688" y="4826000"/>
          <p14:tracePt t="17024" x="5972175" y="4862513"/>
          <p14:tracePt t="17032" x="5907088" y="4913313"/>
          <p14:tracePt t="17040" x="5856288" y="4956175"/>
          <p14:tracePt t="17048" x="5791200" y="5014913"/>
          <p14:tracePt t="17057" x="5726113" y="5057775"/>
          <p14:tracePt t="17064" x="5653088" y="5116513"/>
          <p14:tracePt t="17073" x="5602288" y="5159375"/>
          <p14:tracePt t="17080" x="5551488" y="5210175"/>
          <p14:tracePt t="17089" x="5500688" y="5232400"/>
          <p14:tracePt t="17097" x="5464175" y="5268913"/>
          <p14:tracePt t="17104" x="5449888" y="5283200"/>
          <p14:tracePt t="17112" x="5399088" y="5311775"/>
          <p14:tracePt t="17120" x="5370513" y="5319713"/>
          <p14:tracePt t="17129" x="5348288" y="5348288"/>
          <p14:tracePt t="17136" x="5319713" y="5362575"/>
          <p14:tracePt t="17145" x="5311775" y="5370513"/>
          <p14:tracePt t="17153" x="5283200" y="5370513"/>
          <p14:tracePt t="17160" x="5268913" y="5384800"/>
          <p14:tracePt t="17169" x="5260975" y="5384800"/>
          <p14:tracePt t="17177" x="5246688" y="5384800"/>
          <p14:tracePt t="17184" x="5232400" y="5384800"/>
          <p14:tracePt t="17193" x="5218113" y="5384800"/>
          <p14:tracePt t="17200" x="5210175" y="5384800"/>
          <p14:tracePt t="17209" x="5195888" y="5384800"/>
          <p14:tracePt t="17217" x="5181600" y="5384800"/>
          <p14:tracePt t="17233" x="5167313" y="5384800"/>
          <p14:tracePt t="17241" x="5159375" y="5370513"/>
          <p14:tracePt t="17249" x="5159375" y="5362575"/>
          <p14:tracePt t="17258" x="5145088" y="5362575"/>
          <p14:tracePt t="17265" x="5130800" y="5348288"/>
          <p14:tracePt t="17274" x="5116513" y="5334000"/>
          <p14:tracePt t="17282" x="5108575" y="5319713"/>
          <p14:tracePt t="17291" x="5094288" y="5297488"/>
          <p14:tracePt t="17298" x="5094288" y="5283200"/>
          <p14:tracePt t="17307" x="5065713" y="5268913"/>
          <p14:tracePt t="17315" x="5065713" y="5260975"/>
          <p14:tracePt t="17325" x="5057775" y="5232400"/>
          <p14:tracePt t="17331" x="5043488" y="5210175"/>
          <p14:tracePt t="17342" x="5043488" y="5195888"/>
          <p14:tracePt t="17346" x="5029200" y="5167313"/>
          <p14:tracePt t="17357" x="5014913" y="5145088"/>
          <p14:tracePt t="17362" x="5014913" y="5116513"/>
          <p14:tracePt t="17371" x="5006975" y="5094288"/>
          <p14:tracePt t="17379" x="5006975" y="5065713"/>
          <p14:tracePt t="17387" x="4992688" y="5014913"/>
          <p14:tracePt t="17395" x="4992688" y="4978400"/>
          <p14:tracePt t="17403" x="4978400" y="4956175"/>
          <p14:tracePt t="17411" x="4978400" y="4905375"/>
          <p14:tracePt t="17419" x="4978400" y="4862513"/>
          <p14:tracePt t="17427" x="4978400" y="4803775"/>
          <p14:tracePt t="17435" x="4978400" y="4752975"/>
          <p14:tracePt t="17443" x="4964113" y="4702175"/>
          <p14:tracePt t="17451" x="4964113" y="4673600"/>
          <p14:tracePt t="17460" x="4964113" y="4622800"/>
          <p14:tracePt t="17467" x="4964113" y="4572000"/>
          <p14:tracePt t="17476" x="4964113" y="4535488"/>
          <p14:tracePt t="17483" x="4964113" y="4506913"/>
          <p14:tracePt t="17492" x="4964113" y="4484688"/>
          <p14:tracePt t="17500" x="4964113" y="4456113"/>
          <p14:tracePt t="17508" x="4964113" y="4433888"/>
          <p14:tracePt t="17516" x="4964113" y="4405313"/>
          <p14:tracePt t="17525" x="4964113" y="4383088"/>
          <p14:tracePt t="17532" x="4964113" y="4354513"/>
          <p14:tracePt t="17541" x="4964113" y="4346575"/>
          <p14:tracePt t="17549" x="4978400" y="4318000"/>
          <p14:tracePt t="17557" x="4992688" y="4295775"/>
          <p14:tracePt t="17565" x="5006975" y="4281488"/>
          <p14:tracePt t="17574" x="5014913" y="4267200"/>
          <p14:tracePt t="17581" x="5029200" y="4252913"/>
          <p14:tracePt t="17590" x="5043488" y="4252913"/>
          <p14:tracePt t="17597" x="5057775" y="4244975"/>
          <p14:tracePt t="17607" x="5065713" y="4244975"/>
          <p14:tracePt t="17612" x="5080000" y="4230688"/>
          <p14:tracePt t="17623" x="5108575" y="4230688"/>
          <p14:tracePt t="17629" x="5130800" y="4216400"/>
          <p14:tracePt t="17639" x="5167313" y="4216400"/>
          <p14:tracePt t="17645" x="5195888" y="4202113"/>
          <p14:tracePt t="17656" x="5232400" y="4202113"/>
          <p14:tracePt t="17661" x="5260975" y="4202113"/>
          <p14:tracePt t="17673" x="5319713" y="4194175"/>
          <p14:tracePt t="17679" x="5334000" y="4194175"/>
          <p14:tracePt t="17689" x="5399088" y="4194175"/>
          <p14:tracePt t="17694" x="5449888" y="4179888"/>
          <p14:tracePt t="17707" x="5486400" y="4179888"/>
          <p14:tracePt t="17711" x="5537200" y="4179888"/>
          <p14:tracePt t="17722" x="5588000" y="4165600"/>
          <p14:tracePt t="17728" x="5638800" y="4165600"/>
          <p14:tracePt t="17740" x="5689600" y="4151313"/>
          <p14:tracePt t="17745" x="5754688" y="4143375"/>
          <p14:tracePt t="17756" x="5819775" y="4143375"/>
          <p14:tracePt t="17761" x="5870575" y="4129088"/>
          <p14:tracePt t="17774" x="5921375" y="4114800"/>
          <p14:tracePt t="17778" x="5943600" y="4114800"/>
          <p14:tracePt t="17789" x="6008688" y="4092575"/>
          <p14:tracePt t="17794" x="6030913" y="4092575"/>
          <p14:tracePt t="17806" x="6073775" y="4078288"/>
          <p14:tracePt t="17808" x="6096000" y="4064000"/>
          <p14:tracePt t="17815" x="6132513" y="4041775"/>
          <p14:tracePt t="17824" x="6161088" y="4041775"/>
          <p14:tracePt t="17832" x="6197600" y="4013200"/>
          <p14:tracePt t="17840" x="6226175" y="3998913"/>
          <p14:tracePt t="17847" x="6248400" y="3990975"/>
          <p14:tracePt t="17856" x="6276975" y="3976688"/>
          <p14:tracePt t="17863" x="6284913" y="3962400"/>
          <p14:tracePt t="17873" x="6313488" y="3948113"/>
          <p14:tracePt t="17879" x="6327775" y="3948113"/>
          <p14:tracePt t="17895" x="6335713" y="3940175"/>
          <p14:tracePt t="17920" x="6350000" y="3940175"/>
          <p14:tracePt t="18445" x="6335713" y="3940175"/>
          <p14:tracePt t="18453" x="6313488" y="3962400"/>
          <p14:tracePt t="18461" x="6284913" y="3990975"/>
          <p14:tracePt t="18469" x="6248400" y="4013200"/>
          <p14:tracePt t="18477" x="6211888" y="4049713"/>
          <p14:tracePt t="18485" x="6197600" y="4064000"/>
          <p14:tracePt t="18493" x="6175375" y="4078288"/>
          <p14:tracePt t="18501" x="6132513" y="4100513"/>
          <p14:tracePt t="18510" x="6124575" y="4114800"/>
          <p14:tracePt t="18517" x="6096000" y="4129088"/>
          <p14:tracePt t="18526" x="6059488" y="4151313"/>
          <p14:tracePt t="18534" x="6045200" y="4165600"/>
          <p14:tracePt t="18542" x="6030913" y="4194175"/>
          <p14:tracePt t="18550" x="6008688" y="4216400"/>
          <p14:tracePt t="18558" x="5980113" y="4244975"/>
          <p14:tracePt t="18566" x="5957888" y="4281488"/>
          <p14:tracePt t="18575" x="5943600" y="4295775"/>
          <p14:tracePt t="18583" x="5921375" y="4332288"/>
          <p14:tracePt t="18592" x="5907088" y="4346575"/>
          <p14:tracePt t="18599" x="5892800" y="4354513"/>
          <p14:tracePt t="18608" x="5878513" y="4383088"/>
          <p14:tracePt t="18615" x="5870575" y="4383088"/>
          <p14:tracePt t="18624" x="5870575" y="4405313"/>
          <p14:tracePt t="18631" x="5856288" y="4419600"/>
          <p14:tracePt t="18640" x="5856288" y="4433888"/>
          <p14:tracePt t="18647" x="5842000" y="4448175"/>
          <p14:tracePt t="18656" x="5842000" y="4470400"/>
          <p14:tracePt t="18662" x="5827713" y="4484688"/>
          <p14:tracePt t="18673" x="5827713" y="4506913"/>
          <p14:tracePt t="18679" x="5819775" y="4535488"/>
          <p14:tracePt t="18690" x="5819775" y="4557713"/>
          <p14:tracePt t="18695" x="5805488" y="4572000"/>
          <p14:tracePt t="18707" x="5791200" y="4600575"/>
          <p14:tracePt t="18712" x="5791200" y="4608513"/>
          <p14:tracePt t="18723" x="5791200" y="4622800"/>
          <p14:tracePt t="18728" x="5776913" y="4637088"/>
          <p14:tracePt t="18740" x="5776913" y="4651375"/>
          <p14:tracePt t="18745" x="5768975" y="4659313"/>
          <p14:tracePt t="18756" x="5754688" y="4673600"/>
          <p14:tracePt t="18762" x="5740400" y="4702175"/>
          <p14:tracePt t="18773" x="5726113" y="4724400"/>
          <p14:tracePt t="18778" x="5718175" y="4738688"/>
          <p14:tracePt t="18789" x="5689600" y="4760913"/>
          <p14:tracePt t="18794" x="5667375" y="4789488"/>
          <p14:tracePt t="18806" x="5653088" y="4803775"/>
          <p14:tracePt t="18811" x="5624513" y="4826000"/>
          <p14:tracePt t="18822" x="5602288" y="4840288"/>
          <p14:tracePt t="18828" x="5588000" y="4854575"/>
          <p14:tracePt t="18839" x="5565775" y="4862513"/>
          <p14:tracePt t="18844" x="5551488" y="4876800"/>
          <p14:tracePt t="18856" x="5522913" y="4876800"/>
          <p14:tracePt t="18858" x="5514975" y="4891088"/>
          <p14:tracePt t="18865" x="5500688" y="4891088"/>
          <p14:tracePt t="18874" x="5486400" y="4891088"/>
          <p14:tracePt t="18882" x="5472113" y="4905375"/>
          <p14:tracePt t="18890" x="5464175" y="4905375"/>
          <p14:tracePt t="18906" x="5449888" y="4905375"/>
          <p14:tracePt t="18913" x="5435600" y="4905375"/>
          <p14:tracePt t="18928" x="5421313" y="4905375"/>
          <p14:tracePt t="18937" x="5413375" y="4905375"/>
          <p14:tracePt t="18945" x="5399088" y="4905375"/>
          <p14:tracePt t="18970" x="5384800" y="4891088"/>
          <p14:tracePt t="18986" x="5384800" y="4876800"/>
          <p14:tracePt t="19002" x="5370513" y="4876800"/>
          <p14:tracePt t="19010" x="5370513" y="4862513"/>
          <p14:tracePt t="19043" x="5370513" y="4854575"/>
          <p14:tracePt t="19701" x="5362575" y="4854575"/>
          <p14:tracePt t="19709" x="5348288" y="4862513"/>
          <p14:tracePt t="19717" x="5334000" y="4876800"/>
          <p14:tracePt t="19725" x="5319713" y="4891088"/>
          <p14:tracePt t="19733" x="5311775" y="4891088"/>
          <p14:tracePt t="19741" x="5297488" y="4905375"/>
          <p14:tracePt t="19749" x="5283200" y="4905375"/>
          <p14:tracePt t="19758" x="5268913" y="4913313"/>
          <p14:tracePt t="19766" x="5260975" y="4913313"/>
          <p14:tracePt t="19774" x="5246688" y="4927600"/>
          <p14:tracePt t="19782" x="5232400" y="4927600"/>
          <p14:tracePt t="19797" x="5218113" y="4927600"/>
          <p14:tracePt t="19806" x="5218113" y="4941888"/>
          <p14:tracePt t="19822" x="5210175" y="4941888"/>
          <p14:tracePt t="19862" x="5195888" y="4941888"/>
          <p14:tracePt t="19911" x="5195888" y="4927600"/>
          <p14:tracePt t="19919" x="5181600" y="4927600"/>
          <p14:tracePt t="19934" x="5181600" y="4913313"/>
          <p14:tracePt t="19951" x="5167313" y="4905375"/>
          <p14:tracePt t="19968" x="5167313" y="4891088"/>
          <p14:tracePt t="19976" x="5167313" y="4876800"/>
          <p14:tracePt t="19991" x="5159375" y="4876800"/>
          <p14:tracePt t="19999" x="5159375" y="4862513"/>
          <p14:tracePt t="20048" x="5159375" y="4854575"/>
          <p14:tracePt t="20258" x="5159375" y="4862513"/>
          <p14:tracePt t="20266" x="5167313" y="4862513"/>
          <p14:tracePt t="20275" x="5181600" y="4862513"/>
          <p14:tracePt t="20291" x="5195888" y="4862513"/>
          <p14:tracePt t="20306" x="5210175" y="4862513"/>
          <p14:tracePt t="20315" x="5218113" y="4862513"/>
          <p14:tracePt t="20330" x="5232400" y="4862513"/>
          <p14:tracePt t="20346" x="5246688" y="4862513"/>
          <p14:tracePt t="20355" x="5260975" y="4862513"/>
          <p14:tracePt t="20363" x="5268913" y="4862513"/>
          <p14:tracePt t="20379" x="5283200" y="4862513"/>
          <p14:tracePt t="20387" x="5297488" y="4862513"/>
          <p14:tracePt t="20404" x="5311775" y="4862513"/>
          <p14:tracePt t="20420" x="5319713" y="4862513"/>
          <p14:tracePt t="20436" x="5334000" y="4862513"/>
          <p14:tracePt t="20444" x="5334000" y="4854575"/>
          <p14:tracePt t="20452" x="5348288" y="4854575"/>
          <p14:tracePt t="20468" x="5362575" y="4854575"/>
          <p14:tracePt t="20476" x="5362575" y="4840288"/>
          <p14:tracePt t="20484" x="5370513" y="4840288"/>
          <p14:tracePt t="20493" x="5384800" y="4840288"/>
          <p14:tracePt t="20501" x="5399088" y="4826000"/>
          <p14:tracePt t="20516" x="5413375" y="4826000"/>
          <p14:tracePt t="20524" x="5413375" y="4811713"/>
          <p14:tracePt t="20532" x="5421313" y="4811713"/>
          <p14:tracePt t="20540" x="5421313" y="4803775"/>
          <p14:tracePt t="20557" x="5421313" y="4789488"/>
          <p14:tracePt t="20565" x="5435600" y="4775200"/>
          <p14:tracePt t="20581" x="5435600" y="4760913"/>
          <p14:tracePt t="20590" x="5449888" y="4752975"/>
          <p14:tracePt t="20598" x="5449888" y="4738688"/>
          <p14:tracePt t="20606" x="5449888" y="4724400"/>
          <p14:tracePt t="20614" x="5464175" y="4710113"/>
          <p14:tracePt t="20623" x="5464175" y="4702175"/>
          <p14:tracePt t="20630" x="5472113" y="4702175"/>
          <p14:tracePt t="20638" x="5472113" y="4687888"/>
          <p14:tracePt t="20646" x="5486400" y="4673600"/>
          <p14:tracePt t="20661" x="5486400" y="4659313"/>
          <p14:tracePt t="20677" x="5500688" y="4651375"/>
          <p14:tracePt t="20694" x="5500688" y="4637088"/>
          <p14:tracePt t="20702" x="5514975" y="4622800"/>
          <p14:tracePt t="20718" x="5514975" y="4608513"/>
          <p14:tracePt t="20726" x="5522913" y="4600575"/>
          <p14:tracePt t="20734" x="5522913" y="4586288"/>
          <p14:tracePt t="20742" x="5537200" y="4557713"/>
          <p14:tracePt t="20751" x="5537200" y="4549775"/>
          <p14:tracePt t="20759" x="5537200" y="4535488"/>
          <p14:tracePt t="20767" x="5551488" y="4535488"/>
          <p14:tracePt t="20775" x="5551488" y="4521200"/>
          <p14:tracePt t="20783" x="5551488" y="4506913"/>
          <p14:tracePt t="20791" x="5565775" y="4498975"/>
          <p14:tracePt t="20807" x="5565775" y="4484688"/>
          <p14:tracePt t="20815" x="5573713" y="4484688"/>
          <p14:tracePt t="20824" x="5573713" y="4470400"/>
          <p14:tracePt t="20832" x="5573713" y="4456113"/>
          <p14:tracePt t="20840" x="5573713" y="4448175"/>
          <p14:tracePt t="20848" x="5588000" y="4433888"/>
          <p14:tracePt t="20857" x="5588000" y="4419600"/>
          <p14:tracePt t="20864" x="5588000" y="4405313"/>
          <p14:tracePt t="20873" x="5588000" y="4397375"/>
          <p14:tracePt t="20889" x="5588000" y="4383088"/>
          <p14:tracePt t="20896" x="5602288" y="4368800"/>
          <p14:tracePt t="20912" x="5602288" y="4354513"/>
          <p14:tracePt t="20928" x="5602288" y="4346575"/>
          <p14:tracePt t="20944" x="5602288" y="4332288"/>
          <p14:tracePt t="20952" x="5602288" y="4318000"/>
          <p14:tracePt t="20968" x="5602288" y="4303713"/>
          <p14:tracePt t="20977" x="5602288" y="4295775"/>
          <p14:tracePt t="20993" x="5602288" y="4281488"/>
          <p14:tracePt t="21009" x="5602288" y="4267200"/>
          <p14:tracePt t="21017" x="5602288" y="4252913"/>
          <p14:tracePt t="21033" x="5602288" y="4244975"/>
          <p14:tracePt t="21058" x="5602288" y="4230688"/>
          <p14:tracePt t="21073" x="5602288" y="4216400"/>
          <p14:tracePt t="21090" x="5602288" y="4202113"/>
          <p14:tracePt t="21106" x="5602288" y="4194175"/>
          <p14:tracePt t="21114" x="5602288" y="4179888"/>
          <p14:tracePt t="21130" x="5602288" y="4165600"/>
          <p14:tracePt t="21155" x="5602288" y="4151313"/>
          <p14:tracePt t="21178" x="5602288" y="4143375"/>
          <p14:tracePt t="21195" x="5602288" y="4129088"/>
          <p14:tracePt t="21203" x="5602288" y="4114800"/>
          <p14:tracePt t="21219" x="5602288" y="4100513"/>
          <p14:tracePt t="21227" x="5616575" y="4100513"/>
          <p14:tracePt t="21236" x="5616575" y="4092575"/>
          <p14:tracePt t="21251" x="5616575" y="4078288"/>
          <p14:tracePt t="21615" x="5616575" y="4064000"/>
          <p14:tracePt t="21624" x="5616575" y="4049713"/>
          <p14:tracePt t="21632" x="5616575" y="4027488"/>
          <p14:tracePt t="21641" x="5616575" y="4013200"/>
          <p14:tracePt t="21647" x="5616575" y="3976688"/>
          <p14:tracePt t="21657" x="5616575" y="3962400"/>
          <p14:tracePt t="21664" x="5616575" y="3940175"/>
          <p14:tracePt t="21673" x="5616575" y="3897313"/>
          <p14:tracePt t="21680" x="5616575" y="3889375"/>
          <p14:tracePt t="21688" x="5616575" y="3860800"/>
          <p14:tracePt t="21696" x="5616575" y="3838575"/>
          <p14:tracePt t="21705" x="5616575" y="3824288"/>
          <p14:tracePt t="21713" x="5616575" y="3810000"/>
          <p14:tracePt t="21721" x="5616575" y="3795713"/>
          <p14:tracePt t="21729" x="5616575" y="3787775"/>
          <p14:tracePt t="21737" x="5616575" y="3773488"/>
          <p14:tracePt t="21745" x="5616575" y="3759200"/>
          <p14:tracePt t="21753" x="5616575" y="3744913"/>
          <p14:tracePt t="21768" x="5616575" y="3736975"/>
          <p14:tracePt t="21785" x="5616575" y="3722688"/>
          <p14:tracePt t="21793" x="5602288" y="3708400"/>
          <p14:tracePt t="21808" x="5602288" y="3694113"/>
          <p14:tracePt t="21824" x="5602288" y="3686175"/>
          <p14:tracePt t="21840" x="5602288" y="3671888"/>
          <p14:tracePt t="21857" x="5588000" y="3657600"/>
          <p14:tracePt t="21874" x="5588000" y="3643313"/>
          <p14:tracePt t="21890" x="5573713" y="3635375"/>
          <p14:tracePt t="21914" x="5565775" y="3621088"/>
          <p14:tracePt t="21929" x="5565775" y="3606800"/>
          <p14:tracePt t="21946" x="5551488" y="3606800"/>
          <p14:tracePt t="21954" x="5551488" y="3592513"/>
          <p14:tracePt t="21978" x="5537200" y="3584575"/>
          <p14:tracePt t="21994" x="5522913" y="3570288"/>
          <p14:tracePt t="22027" x="5522913" y="3556000"/>
          <p14:tracePt t="22035" x="5514975" y="3556000"/>
          <p14:tracePt t="22059" x="5514975" y="3541713"/>
          <p14:tracePt t="22067" x="5500688" y="3541713"/>
          <p14:tracePt t="22100" x="5500688" y="3533775"/>
          <p14:tracePt t="22115" x="5486400" y="3533775"/>
          <p14:tracePt t="22132" x="5486400" y="3519488"/>
          <p14:tracePt t="22148" x="5472113" y="3505200"/>
          <p14:tracePt t="22172" x="5472113" y="3490913"/>
          <p14:tracePt t="22181" x="5464175" y="3490913"/>
          <p14:tracePt t="22196" x="5464175" y="3482975"/>
          <p14:tracePt t="22221" x="5449888" y="3468688"/>
          <p14:tracePt t="22253" x="5449888" y="3454400"/>
          <p14:tracePt t="22262" x="5435600" y="3454400"/>
          <p14:tracePt t="22277" x="5435600" y="3440113"/>
          <p14:tracePt t="22293" x="5421313" y="3440113"/>
          <p14:tracePt t="22309" x="5421313" y="3432175"/>
          <p14:tracePt t="22333" x="5421313" y="3417888"/>
          <p14:tracePt t="22349" x="5413375" y="3417888"/>
          <p14:tracePt t="22373" x="5413375" y="3403600"/>
          <p14:tracePt t="22422" x="5413375" y="3389313"/>
          <p14:tracePt t="22446" x="5399088" y="3389313"/>
          <p14:tracePt t="22462" x="5399088" y="3381375"/>
          <p14:tracePt t="22511" x="5399088" y="3367088"/>
          <p14:tracePt t="22543" x="5384800" y="3367088"/>
          <p14:tracePt t="22552" x="5384800" y="3352800"/>
          <p14:tracePt t="22583" x="5384800" y="3338513"/>
          <p14:tracePt t="22600" x="5370513" y="3338513"/>
          <p14:tracePt t="22610" x="5370513" y="3330575"/>
          <p14:tracePt t="22632" x="5362575" y="3316288"/>
          <p14:tracePt t="22656" x="5362575" y="3302000"/>
          <p14:tracePt t="22665" x="5362575" y="3287713"/>
          <p14:tracePt t="22680" x="5348288" y="3287713"/>
          <p14:tracePt t="22691" x="5348288" y="3279775"/>
          <p14:tracePt t="22713" x="5334000" y="3265488"/>
          <p14:tracePt t="22745" x="5334000" y="3251200"/>
          <p14:tracePt t="22761" x="5319713" y="3251200"/>
          <p14:tracePt t="22786" x="5319713" y="3236913"/>
          <p14:tracePt t="22818" x="5319713" y="3228975"/>
          <p14:tracePt t="22828" x="5311775" y="3228975"/>
          <p14:tracePt t="22850" x="5311775" y="3214688"/>
          <p14:tracePt t="22861" x="5311775" y="3200400"/>
          <p14:tracePt t="22867" x="5297488" y="3200400"/>
          <p14:tracePt t="22883" x="5297488" y="3186113"/>
          <p14:tracePt t="22892" x="5283200" y="3178175"/>
          <p14:tracePt t="22907" x="5283200" y="3163888"/>
          <p14:tracePt t="22916" x="5268913" y="3149600"/>
          <p14:tracePt t="22931" x="5260975" y="3135313"/>
          <p14:tracePt t="22941" x="5260975" y="3127375"/>
          <p14:tracePt t="22948" x="5246688" y="3113088"/>
          <p14:tracePt t="22963" x="5232400" y="3098800"/>
          <p14:tracePt t="22973" x="5232400" y="3084513"/>
          <p14:tracePt t="22980" x="5218113" y="3076575"/>
          <p14:tracePt t="22991" x="5218113" y="3062288"/>
          <p14:tracePt t="22996" x="5210175" y="3048000"/>
          <p14:tracePt t="23009" x="5210175" y="3033713"/>
          <p14:tracePt t="23020" x="5195888" y="3025775"/>
          <p14:tracePt t="23029" x="5195888" y="3011488"/>
          <p14:tracePt t="23038" x="5195888" y="2997200"/>
          <p14:tracePt t="23045" x="5181600" y="2982913"/>
          <p14:tracePt t="23061" x="5181600" y="2974975"/>
          <p14:tracePt t="23069" x="5167313" y="2974975"/>
          <p14:tracePt t="23080" x="5167313" y="2960688"/>
          <p14:tracePt t="23093" x="5167313" y="2946400"/>
          <p14:tracePt t="23101" x="5159375" y="2946400"/>
          <p14:tracePt t="23117" x="5159375" y="2932113"/>
          <p14:tracePt t="23464" x="5159375" y="2924175"/>
          <p14:tracePt t="23473" x="5159375" y="2909888"/>
          <p14:tracePt t="23481" x="5145088" y="2895600"/>
          <p14:tracePt t="23490" x="5145088" y="2881313"/>
          <p14:tracePt t="23497" x="5145088" y="2873375"/>
          <p14:tracePt t="23507" x="5130800" y="2859088"/>
          <p14:tracePt t="23513" x="5130800" y="2844800"/>
          <p14:tracePt t="23523" x="5130800" y="2830513"/>
          <p14:tracePt t="23530" x="5116513" y="2822575"/>
          <p14:tracePt t="23538" x="5116513" y="2808288"/>
          <p14:tracePt t="23545" x="5116513" y="2794000"/>
          <p14:tracePt t="23555" x="5108575" y="2779713"/>
          <p14:tracePt t="23569" x="5108575" y="2771775"/>
          <p14:tracePt t="23578" x="5094288" y="2757488"/>
          <p14:tracePt t="23593" x="5094288" y="2743200"/>
          <p14:tracePt t="23609" x="5094288" y="2728913"/>
          <p14:tracePt t="23633" x="5094288" y="2720975"/>
          <p14:tracePt t="23642" x="5080000" y="2720975"/>
          <p14:tracePt t="23674" x="5080000" y="2706688"/>
          <p14:tracePt t="23698" x="5080000" y="2692400"/>
          <p14:tracePt t="23731" x="5080000" y="2678113"/>
          <p14:tracePt t="23763" x="5080000" y="2670175"/>
          <p14:tracePt t="23787" x="5094288" y="2670175"/>
          <p14:tracePt t="23795" x="5094288" y="2655888"/>
          <p14:tracePt t="23804" x="5094288" y="2641600"/>
          <p14:tracePt t="23812" x="5094288" y="2627313"/>
          <p14:tracePt t="23821" x="5108575" y="2627313"/>
          <p14:tracePt t="23828" x="5116513" y="2619375"/>
          <p14:tracePt t="23836" x="5116513" y="2605088"/>
          <p14:tracePt t="23852" x="5130800" y="2590800"/>
          <p14:tracePt t="23868" x="5145088" y="2576513"/>
          <p14:tracePt t="23892" x="5145088" y="2568575"/>
          <p14:tracePt t="23900" x="5159375" y="2568575"/>
          <p14:tracePt t="23910" x="5159375" y="2554288"/>
          <p14:tracePt t="23918" x="5167313" y="2554288"/>
          <p14:tracePt t="23927" x="5167313" y="2540000"/>
          <p14:tracePt t="23933" x="5181600" y="2525713"/>
          <p14:tracePt t="23944" x="5195888" y="2517775"/>
          <p14:tracePt t="23949" x="5195888" y="2503488"/>
          <p14:tracePt t="23961" x="5210175" y="2489200"/>
          <p14:tracePt t="23965" x="5218113" y="2474913"/>
          <p14:tracePt t="23978" x="5232400" y="2466975"/>
          <p14:tracePt t="23982" x="5232400" y="2452688"/>
          <p14:tracePt t="23996" x="5246688" y="2438400"/>
          <p14:tracePt t="23997" x="5260975" y="2424113"/>
          <p14:tracePt t="24013" x="5260975" y="2416175"/>
          <p14:tracePt t="24023" x="5268913" y="2401888"/>
          <p14:tracePt t="24037" x="5283200" y="2387600"/>
          <p14:tracePt t="24046" x="5283200" y="2373313"/>
          <p14:tracePt t="24054" x="5297488" y="2365375"/>
          <p14:tracePt t="24063" x="5297488" y="2351088"/>
          <p14:tracePt t="24071" x="5297488" y="2336800"/>
          <p14:tracePt t="24079" x="5311775" y="2314575"/>
          <p14:tracePt t="24087" x="5311775" y="2300288"/>
          <p14:tracePt t="24095" x="5319713" y="2271713"/>
          <p14:tracePt t="24110" x="5319713" y="2249488"/>
          <p14:tracePt t="24119" x="5319713" y="2220913"/>
          <p14:tracePt t="24127" x="5319713" y="2212975"/>
          <p14:tracePt t="24135" x="5319713" y="2198688"/>
          <p14:tracePt t="24144" x="5319713" y="2170113"/>
          <p14:tracePt t="24152" x="5319713" y="2162175"/>
          <p14:tracePt t="24160" x="5319713" y="2133600"/>
          <p14:tracePt t="24168" x="5311775" y="2119313"/>
          <p14:tracePt t="24178" x="5311775" y="2111375"/>
          <p14:tracePt t="24185" x="5297488" y="2082800"/>
          <p14:tracePt t="24193" x="5283200" y="2068513"/>
          <p14:tracePt t="24201" x="5268913" y="2046288"/>
          <p14:tracePt t="24209" x="5260975" y="2032000"/>
          <p14:tracePt t="24217" x="5246688" y="2009775"/>
          <p14:tracePt t="24225" x="5232400" y="1995488"/>
          <p14:tracePt t="24233" x="5218113" y="1981200"/>
          <p14:tracePt t="24242" x="5195888" y="1958975"/>
          <p14:tracePt t="24249" x="5181600" y="1944688"/>
          <p14:tracePt t="24258" x="5159375" y="1930400"/>
          <p14:tracePt t="24265" x="5145088" y="1916113"/>
          <p14:tracePt t="24275" x="5116513" y="1908175"/>
          <p14:tracePt t="24280" x="5108575" y="1893888"/>
          <p14:tracePt t="24291" x="5080000" y="1879600"/>
          <p14:tracePt t="24297" x="5065713" y="1865313"/>
          <p14:tracePt t="24306" x="5043488" y="1857375"/>
          <p14:tracePt t="24312" x="5029200" y="1857375"/>
          <p14:tracePt t="24323" x="5006975" y="1843088"/>
          <p14:tracePt t="24329" x="4992688" y="1828800"/>
          <p14:tracePt t="24340" x="4978400" y="1828800"/>
          <p14:tracePt t="24345" x="4964113" y="1814513"/>
          <p14:tracePt t="24356" x="4956175" y="1814513"/>
          <p14:tracePt t="24362" x="4927600" y="1814513"/>
          <p14:tracePt t="24374" x="4913313" y="1806575"/>
          <p14:tracePt t="24380" x="4905375" y="1806575"/>
          <p14:tracePt t="24390" x="4891088" y="1806575"/>
          <p14:tracePt t="24395" x="4876800" y="1806575"/>
          <p14:tracePt t="24407" x="4876800" y="1792288"/>
          <p14:tracePt t="24412" x="4862513" y="1792288"/>
          <p14:tracePt t="24424" x="4840288" y="1792288"/>
          <p14:tracePt t="24429" x="4826000" y="1792288"/>
          <p14:tracePt t="24439" x="4803775" y="1792288"/>
          <p14:tracePt t="24444" x="4789488" y="1792288"/>
          <p14:tracePt t="24457" x="4760913" y="1792288"/>
          <p14:tracePt t="24462" x="4752975" y="1792288"/>
          <p14:tracePt t="24473" x="4738688" y="1792288"/>
          <p14:tracePt t="24478" x="4710113" y="1806575"/>
          <p14:tracePt t="24490" x="4702175" y="1806575"/>
          <p14:tracePt t="24492" x="4673600" y="1828800"/>
          <p14:tracePt t="24499" x="4659313" y="1828800"/>
          <p14:tracePt t="24508" x="4651375" y="1843088"/>
          <p14:tracePt t="24516" x="4622800" y="1857375"/>
          <p14:tracePt t="24524" x="4608513" y="1865313"/>
          <p14:tracePt t="24531" x="4586288" y="1865313"/>
          <p14:tracePt t="24542" x="4572000" y="1879600"/>
          <p14:tracePt t="24547" x="4557713" y="1908175"/>
          <p14:tracePt t="24558" x="4535488" y="1916113"/>
          <p14:tracePt t="24564" x="4521200" y="1944688"/>
          <p14:tracePt t="24575" x="4506913" y="1958975"/>
          <p14:tracePt t="24580" x="4498975" y="1981200"/>
          <p14:tracePt t="24591" x="4484688" y="2009775"/>
          <p14:tracePt t="24596" x="4456113" y="2032000"/>
          <p14:tracePt t="24607" x="4448175" y="2046288"/>
          <p14:tracePt t="24614" x="4433888" y="2068513"/>
          <p14:tracePt t="24623" x="4433888" y="2097088"/>
          <p14:tracePt t="24629" x="4419600" y="2111375"/>
          <p14:tracePt t="24641" x="4405313" y="2133600"/>
          <p14:tracePt t="24647" x="4405313" y="2162175"/>
          <p14:tracePt t="24658" x="4397375" y="2170113"/>
          <p14:tracePt t="24664" x="4397375" y="2184400"/>
          <p14:tracePt t="24674" x="4397375" y="2212975"/>
          <p14:tracePt t="24679" x="4397375" y="2235200"/>
          <p14:tracePt t="24691" x="4397375" y="2249488"/>
          <p14:tracePt t="24696" x="4397375" y="2271713"/>
          <p14:tracePt t="24707" x="4397375" y="2300288"/>
          <p14:tracePt t="24712" x="4397375" y="2322513"/>
          <p14:tracePt t="24723" x="4397375" y="2351088"/>
          <p14:tracePt t="24729" x="4397375" y="2373313"/>
          <p14:tracePt t="24741" x="4397375" y="2401888"/>
          <p14:tracePt t="24746" x="4405313" y="2424113"/>
          <p14:tracePt t="24757" x="4419600" y="2452688"/>
          <p14:tracePt t="24759" x="4419600" y="2474913"/>
          <p14:tracePt t="24765" x="4433888" y="2489200"/>
          <p14:tracePt t="24774" x="4448175" y="2517775"/>
          <p14:tracePt t="24781" x="4456113" y="2525713"/>
          <p14:tracePt t="24792" x="4470400" y="2540000"/>
          <p14:tracePt t="24797" x="4498975" y="2568575"/>
          <p14:tracePt t="24807" x="4506913" y="2576513"/>
          <p14:tracePt t="24814" x="4535488" y="2590800"/>
          <p14:tracePt t="24824" x="4549775" y="2605088"/>
          <p14:tracePt t="24830" x="4557713" y="2619375"/>
          <p14:tracePt t="24839" x="4586288" y="2627313"/>
          <p14:tracePt t="24846" x="4608513" y="2627313"/>
          <p14:tracePt t="24856" x="4637088" y="2641600"/>
          <p14:tracePt t="24862" x="4673600" y="2655888"/>
          <p14:tracePt t="24873" x="4687888" y="2655888"/>
          <p14:tracePt t="24879" x="4724400" y="2670175"/>
          <p14:tracePt t="24890" x="4752975" y="2678113"/>
          <p14:tracePt t="24896" x="4775200" y="2678113"/>
          <p14:tracePt t="24907" x="4826000" y="2678113"/>
          <p14:tracePt t="24912" x="4840288" y="2678113"/>
          <p14:tracePt t="24923" x="4876800" y="2678113"/>
          <p14:tracePt t="24928" x="4913313" y="2678113"/>
          <p14:tracePt t="24940" x="4964113" y="2678113"/>
          <p14:tracePt t="24945" x="4978400" y="2678113"/>
          <p14:tracePt t="24957" x="5014913" y="2670175"/>
          <p14:tracePt t="24963" x="5043488" y="2655888"/>
          <p14:tracePt t="24974" x="5094288" y="2641600"/>
          <p14:tracePt t="24980" x="5116513" y="2641600"/>
          <p14:tracePt t="24990" x="5159375" y="2627313"/>
          <p14:tracePt t="24996" x="5195888" y="2619375"/>
          <p14:tracePt t="25007" x="5232400" y="2605088"/>
          <p14:tracePt t="25009" x="5260975" y="2590800"/>
          <p14:tracePt t="25016" x="5283200" y="2576513"/>
          <p14:tracePt t="25026" x="5311775" y="2568575"/>
          <p14:tracePt t="25032" x="5348288" y="2554288"/>
          <p14:tracePt t="25042" x="5370513" y="2540000"/>
          <p14:tracePt t="25048" x="5399088" y="2525713"/>
          <p14:tracePt t="25059" x="5421313" y="2517775"/>
          <p14:tracePt t="25064" x="5449888" y="2517775"/>
          <p14:tracePt t="25075" x="5472113" y="2503488"/>
          <p14:tracePt t="25080" x="5500688" y="2503488"/>
          <p14:tracePt t="25090" x="5522913" y="2489200"/>
          <p14:tracePt t="25096" x="5537200" y="2474913"/>
          <p14:tracePt t="25107" x="5565775" y="2474913"/>
          <p14:tracePt t="25112" x="5588000" y="2466975"/>
          <p14:tracePt t="25124" x="5602288" y="2466975"/>
          <p14:tracePt t="25129" x="5624513" y="2452688"/>
          <p14:tracePt t="25140" x="5653088" y="2438400"/>
          <p14:tracePt t="25145" x="5667375" y="2424113"/>
          <p14:tracePt t="25157" x="5689600" y="2416175"/>
          <p14:tracePt t="25163" x="5703888" y="2401888"/>
          <p14:tracePt t="25177" x="5718175" y="2387600"/>
          <p14:tracePt t="25186" x="5726113" y="2387600"/>
          <p14:tracePt t="25194" x="5726113" y="2373313"/>
          <p14:tracePt t="25209" x="5726113" y="2365375"/>
          <p14:tracePt t="25217" x="5726113" y="2351088"/>
          <p14:tracePt t="25226" x="5726113" y="2336800"/>
          <p14:tracePt t="25234" x="5726113" y="2322513"/>
          <p14:tracePt t="25242" x="5726113" y="2300288"/>
          <p14:tracePt t="25251" x="5726113" y="2286000"/>
          <p14:tracePt t="25259" x="5726113" y="2271713"/>
          <p14:tracePt t="25267" x="5718175" y="2249488"/>
          <p14:tracePt t="25276" x="5689600" y="2220913"/>
          <p14:tracePt t="25283" x="5675313" y="2212975"/>
          <p14:tracePt t="25293" x="5667375" y="2198688"/>
          <p14:tracePt t="25298" x="5638800" y="2162175"/>
          <p14:tracePt t="25310" x="5616575" y="2147888"/>
          <p14:tracePt t="25314" x="5588000" y="2133600"/>
          <p14:tracePt t="25327" x="5551488" y="2097088"/>
          <p14:tracePt t="25331" x="5537200" y="2097088"/>
          <p14:tracePt t="25343" x="5514975" y="2068513"/>
          <p14:tracePt t="25347" x="5486400" y="2060575"/>
          <p14:tracePt t="25360" x="5464175" y="2032000"/>
          <p14:tracePt t="25364" x="5435600" y="2017713"/>
          <p14:tracePt t="25376" x="5413375" y="2009775"/>
          <p14:tracePt t="25381" x="5384800" y="1995488"/>
          <p14:tracePt t="25388" x="5370513" y="1966913"/>
          <p14:tracePt t="25396" x="5348288" y="1958975"/>
          <p14:tracePt t="25404" x="5319713" y="1944688"/>
          <p14:tracePt t="25411" x="5297488" y="1930400"/>
          <p14:tracePt t="25420" x="5283200" y="1916113"/>
          <p14:tracePt t="25428" x="5260975" y="1908175"/>
          <p14:tracePt t="25437" x="5232400" y="1893888"/>
          <p14:tracePt t="25445" x="5210175" y="1879600"/>
          <p14:tracePt t="25453" x="5181600" y="1865313"/>
          <p14:tracePt t="25461" x="5159375" y="1865313"/>
          <p14:tracePt t="25469" x="5130800" y="1857375"/>
          <p14:tracePt t="25477" x="5108575" y="1857375"/>
          <p14:tracePt t="25485" x="5080000" y="1843088"/>
          <p14:tracePt t="25494" x="5057775" y="1828800"/>
          <p14:tracePt t="25502" x="5043488" y="1828800"/>
          <p14:tracePt t="25509" x="5014913" y="1828800"/>
          <p14:tracePt t="25518" x="4992688" y="1828800"/>
          <p14:tracePt t="25526" x="4964113" y="1828800"/>
          <p14:tracePt t="25533" x="4941888" y="1828800"/>
          <p14:tracePt t="25542" x="4913313" y="1828800"/>
          <p14:tracePt t="25550" x="4905375" y="1828800"/>
          <p14:tracePt t="25559" x="4876800" y="1828800"/>
          <p14:tracePt t="25566" x="4854575" y="1828800"/>
          <p14:tracePt t="25575" x="4826000" y="1828800"/>
          <p14:tracePt t="25583" x="4789488" y="1828800"/>
          <p14:tracePt t="25592" x="4752975" y="1828800"/>
          <p14:tracePt t="25598" x="4724400" y="1843088"/>
          <p14:tracePt t="25608" x="4687888" y="1857375"/>
          <p14:tracePt t="25614" x="4659313" y="1879600"/>
          <p14:tracePt t="25625" x="4622800" y="1908175"/>
          <p14:tracePt t="25630" x="4600575" y="1930400"/>
          <p14:tracePt t="25641" x="4586288" y="1944688"/>
          <p14:tracePt t="25646" x="4549775" y="1981200"/>
          <p14:tracePt t="25657" x="4521200" y="2009775"/>
          <p14:tracePt t="25663" x="4498975" y="2046288"/>
          <p14:tracePt t="25673" x="4470400" y="2068513"/>
          <p14:tracePt t="25679" x="4448175" y="2119313"/>
          <p14:tracePt t="25689" x="4433888" y="2147888"/>
          <p14:tracePt t="25695" x="4405313" y="2184400"/>
          <p14:tracePt t="25707" x="4397375" y="2220913"/>
          <p14:tracePt t="25712" x="4397375" y="2235200"/>
          <p14:tracePt t="25724" x="4383088" y="2271713"/>
          <p14:tracePt t="25729" x="4368800" y="2300288"/>
          <p14:tracePt t="25740" x="4354513" y="2336800"/>
          <p14:tracePt t="25745" x="4354513" y="2365375"/>
          <p14:tracePt t="25756" x="4354513" y="2387600"/>
          <p14:tracePt t="25761" x="4354513" y="2416175"/>
          <p14:tracePt t="25773" x="4354513" y="2424113"/>
          <p14:tracePt t="25778" x="4354513" y="2452688"/>
          <p14:tracePt t="25790" x="4354513" y="2489200"/>
          <p14:tracePt t="25795" x="4354513" y="2517775"/>
          <p14:tracePt t="25808" x="4354513" y="2525713"/>
          <p14:tracePt t="25809" x="4354513" y="2554288"/>
          <p14:tracePt t="25816" x="4368800" y="2576513"/>
          <p14:tracePt t="25825" x="4383088" y="2590800"/>
          <p14:tracePt t="25832" x="4397375" y="2605088"/>
          <p14:tracePt t="25842" x="4405313" y="2627313"/>
          <p14:tracePt t="25848" x="4419600" y="2641600"/>
          <p14:tracePt t="25858" x="4433888" y="2655888"/>
          <p14:tracePt t="25865" x="4448175" y="2670175"/>
          <p14:tracePt t="25874" x="4470400" y="2692400"/>
          <p14:tracePt t="25880" x="4484688" y="2692400"/>
          <p14:tracePt t="25890" x="4506913" y="2706688"/>
          <p14:tracePt t="25896" x="4521200" y="2720975"/>
          <p14:tracePt t="25906" x="4549775" y="2720975"/>
          <p14:tracePt t="25912" x="4557713" y="2728913"/>
          <p14:tracePt t="25923" x="4572000" y="2728913"/>
          <p14:tracePt t="25929" x="4600575" y="2728913"/>
          <p14:tracePt t="25940" x="4637088" y="2743200"/>
          <p14:tracePt t="25945" x="4659313" y="2743200"/>
          <p14:tracePt t="25957" x="4687888" y="2743200"/>
          <p14:tracePt t="25962" x="4724400" y="2743200"/>
          <p14:tracePt t="25974" x="4760913" y="2743200"/>
          <p14:tracePt t="25978" x="4803775" y="2743200"/>
          <p14:tracePt t="25990" x="4826000" y="2743200"/>
          <p14:tracePt t="25996" x="4862513" y="2728913"/>
          <p14:tracePt t="26007" x="4905375" y="2728913"/>
          <p14:tracePt t="26012" x="4941888" y="2728913"/>
          <p14:tracePt t="26023" x="4964113" y="2728913"/>
          <p14:tracePt t="26029" x="4992688" y="2728913"/>
          <p14:tracePt t="26040" x="5014913" y="2728913"/>
          <p14:tracePt t="26045" x="5029200" y="2728913"/>
          <p14:tracePt t="26058" x="5057775" y="2720975"/>
          <p14:tracePt t="26059" x="5094288" y="2720975"/>
          <p14:tracePt t="26066" x="5108575" y="2706688"/>
          <p14:tracePt t="26075" x="5116513" y="2706688"/>
          <p14:tracePt t="26083" x="5145088" y="2692400"/>
          <p14:tracePt t="26092" x="5167313" y="2678113"/>
          <p14:tracePt t="26098" x="5181600" y="2678113"/>
          <p14:tracePt t="26108" x="5195888" y="2670175"/>
          <p14:tracePt t="26114" x="5218113" y="2655888"/>
          <p14:tracePt t="26124" x="5232400" y="2655888"/>
          <p14:tracePt t="26131" x="5246688" y="2641600"/>
          <p14:tracePt t="26140" x="5260975" y="2641600"/>
          <p14:tracePt t="26147" x="5260975" y="2627313"/>
          <p14:tracePt t="26156" x="5268913" y="2619375"/>
          <p14:tracePt t="26162" x="5283200" y="2605088"/>
          <p14:tracePt t="26174" x="5283200" y="2590800"/>
          <p14:tracePt t="26179" x="5297488" y="2576513"/>
          <p14:tracePt t="26191" x="5297488" y="2568575"/>
          <p14:tracePt t="26195" x="5311775" y="2554288"/>
          <p14:tracePt t="26207" x="5311775" y="2540000"/>
          <p14:tracePt t="26212" x="5311775" y="2517775"/>
          <p14:tracePt t="26224" x="5311775" y="2489200"/>
          <p14:tracePt t="26229" x="5311775" y="2466975"/>
          <p14:tracePt t="26240" x="5311775" y="2452688"/>
          <p14:tracePt t="26245" x="5311775" y="2416175"/>
          <p14:tracePt t="26257" x="5311775" y="2373313"/>
          <p14:tracePt t="26262" x="5311775" y="2336800"/>
          <p14:tracePt t="26274" x="5297488" y="2300288"/>
          <p14:tracePt t="26279" x="5268913" y="2263775"/>
          <p14:tracePt t="26290" x="5260975" y="2220913"/>
          <p14:tracePt t="26296" x="5232400" y="2184400"/>
          <p14:tracePt t="26307" x="5210175" y="2162175"/>
          <p14:tracePt t="26312" x="5181600" y="2119313"/>
          <p14:tracePt t="26324" x="5167313" y="2111375"/>
          <p14:tracePt t="26326" x="5145088" y="2082800"/>
          <p14:tracePt t="26332" x="5116513" y="2060575"/>
          <p14:tracePt t="26342" x="5094288" y="2046288"/>
          <p14:tracePt t="26349" x="5065713" y="2032000"/>
          <p14:tracePt t="26359" x="5057775" y="2032000"/>
          <p14:tracePt t="26365" x="5043488" y="2017713"/>
          <p14:tracePt t="26374" x="5029200" y="2017713"/>
          <p14:tracePt t="26836" x="5014913" y="2017713"/>
          <p14:tracePt t="26845" x="5006975" y="2017713"/>
          <p14:tracePt t="26853" x="4992688" y="2009775"/>
          <p14:tracePt t="26861" x="4978400" y="1995488"/>
          <p14:tracePt t="26870" x="4956175" y="1995488"/>
          <p14:tracePt t="26878" x="4941888" y="1981200"/>
          <p14:tracePt t="26886" x="4913313" y="1966913"/>
          <p14:tracePt t="26895" x="4891088" y="1958975"/>
          <p14:tracePt t="26903" x="4876800" y="1944688"/>
          <p14:tracePt t="26910" x="4854575" y="1944688"/>
          <p14:tracePt t="26919" x="4840288" y="1916113"/>
          <p14:tracePt t="26927" x="4826000" y="1916113"/>
          <p14:tracePt t="26935" x="4811713" y="1908175"/>
          <p14:tracePt t="26943" x="4803775" y="1893888"/>
          <p14:tracePt t="26951" x="4789488" y="1879600"/>
          <p14:tracePt t="26966" x="4789488" y="1865313"/>
          <p14:tracePt t="26981" x="4789488" y="1857375"/>
          <p14:tracePt t="26998" x="4789488" y="1843088"/>
          <p14:tracePt t="27014" x="4789488" y="1828800"/>
          <p14:tracePt t="27038" x="4803775" y="1814513"/>
          <p14:tracePt t="27062" x="4811713" y="1806575"/>
          <p14:tracePt t="27111" x="4826000" y="1806575"/>
          <p14:tracePt t="27119" x="4826000" y="1792288"/>
          <p14:tracePt t="27143" x="4826000" y="1778000"/>
          <p14:tracePt t="27152" x="4840288" y="1763713"/>
          <p14:tracePt t="27160" x="4840288" y="1755775"/>
          <p14:tracePt t="27175" x="4840288" y="1741488"/>
          <p14:tracePt t="27184" x="4854575" y="1727200"/>
          <p14:tracePt t="27200" x="4854575" y="1712913"/>
          <p14:tracePt t="27280" x="4862513" y="1712913"/>
          <p14:tracePt t="27572" x="4862513" y="1704975"/>
          <p14:tracePt t="27580" x="4862513" y="1690688"/>
          <p14:tracePt t="27589" x="4862513" y="1676400"/>
          <p14:tracePt t="27596" x="4862513" y="1662113"/>
          <p14:tracePt t="27604" x="4862513" y="1639888"/>
          <p14:tracePt t="27612" x="4876800" y="1639888"/>
          <p14:tracePt t="27620" x="4876800" y="1625600"/>
          <p14:tracePt t="27628" x="4876800" y="1611313"/>
          <p14:tracePt t="27636" x="4876800" y="1603375"/>
          <p14:tracePt t="27661" x="4876800" y="1589088"/>
          <p14:tracePt t="27676" x="4876800" y="1574800"/>
          <p14:tracePt t="27709" x="4876800" y="1560513"/>
          <p14:tracePt t="27774" x="4876800" y="1552575"/>
          <p14:tracePt t="27782" x="4891088" y="1552575"/>
          <p14:tracePt t="27798" x="4891088" y="1538288"/>
          <p14:tracePt t="27831" x="4891088" y="1524000"/>
          <p14:tracePt t="27846" x="4905375" y="1524000"/>
          <p14:tracePt t="27854" x="4905375" y="1509713"/>
          <p14:tracePt t="27967" x="4913313" y="1509713"/>
          <p14:tracePt t="28025" x="4927600" y="1509713"/>
          <p14:tracePt t="28040" x="4927600" y="1501775"/>
          <p14:tracePt t="28057" x="4941888" y="1487488"/>
          <p14:tracePt t="28073" x="4941888" y="1473200"/>
          <p14:tracePt t="28105" x="4956175" y="1458913"/>
          <p14:tracePt t="28193" x="4956175" y="1473200"/>
          <p14:tracePt t="28202" x="4964113" y="1487488"/>
          <p14:tracePt t="28218" x="4964113" y="1501775"/>
          <p14:tracePt t="28227" x="4978400" y="1509713"/>
          <p14:tracePt t="28235" x="4978400" y="1524000"/>
          <p14:tracePt t="28244" x="4992688" y="1524000"/>
          <p14:tracePt t="28251" x="4992688" y="1538288"/>
          <p14:tracePt t="28266" x="5006975" y="1538288"/>
          <p14:tracePt t="28307" x="5014913" y="1538288"/>
          <p14:tracePt t="28348" x="5029200" y="1538288"/>
          <p14:tracePt t="28371" x="5043488" y="1538288"/>
          <p14:tracePt t="28405" x="5057775" y="1538288"/>
          <p14:tracePt t="28428" x="5065713" y="1538288"/>
          <p14:tracePt t="28436" x="5065713" y="1552575"/>
          <p14:tracePt t="28453" x="5065713" y="1560513"/>
          <p14:tracePt t="28462" x="5080000" y="1560513"/>
          <p14:tracePt t="28476" x="5094288" y="1560513"/>
          <p14:tracePt t="28485" x="5094288" y="1574800"/>
          <p14:tracePt t="28494" x="5108575" y="1574800"/>
          <p14:tracePt t="28501" x="5116513" y="1574800"/>
          <p14:tracePt t="28511" x="5130800" y="1574800"/>
          <p14:tracePt t="28517" x="5145088" y="1574800"/>
          <p14:tracePt t="28528" x="5159375" y="1560513"/>
          <p14:tracePt t="28533" x="5167313" y="1560513"/>
          <p14:tracePt t="28545" x="5181600" y="1552575"/>
          <p14:tracePt t="28557" x="5195888" y="1552575"/>
          <p14:tracePt t="28565" x="5195888" y="1538288"/>
          <p14:tracePt t="28574" x="5210175" y="1538288"/>
          <p14:tracePt t="28582" x="5218113" y="1538288"/>
          <p14:tracePt t="28598" x="5232400" y="1538288"/>
          <p14:tracePt t="28607" x="5246688" y="1538288"/>
          <p14:tracePt t="28614" x="5260975" y="1538288"/>
          <p14:tracePt t="28623" x="5268913" y="1552575"/>
          <p14:tracePt t="28631" x="5283200" y="1552575"/>
          <p14:tracePt t="28640" x="5297488" y="1552575"/>
          <p14:tracePt t="28647" x="5311775" y="1552575"/>
          <p14:tracePt t="28656" x="5311775" y="1560513"/>
          <p14:tracePt t="28663" x="5319713" y="1560513"/>
          <p14:tracePt t="28678" x="5334000" y="1560513"/>
          <p14:tracePt t="28711" x="5348288" y="1574800"/>
          <p14:tracePt t="28735" x="5362575" y="1574800"/>
        </p14:tracePtLst>
      </p14:laserTrace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24</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4. Péritoine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1" name="Rectangle 3">
            <a:extLst>
              <a:ext uri="{FF2B5EF4-FFF2-40B4-BE49-F238E27FC236}">
                <a16:creationId xmlns:a16="http://schemas.microsoft.com/office/drawing/2014/main" id="{021D6DF7-55CD-CF4E-9F97-9F69F3D47BCE}"/>
              </a:ext>
            </a:extLst>
          </p:cNvPr>
          <p:cNvSpPr txBox="1">
            <a:spLocks/>
          </p:cNvSpPr>
          <p:nvPr/>
        </p:nvSpPr>
        <p:spPr>
          <a:xfrm>
            <a:off x="838199" y="1663705"/>
            <a:ext cx="10515599" cy="45590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altLang="en-FR" sz="2000" dirty="0">
              <a:ea typeface="ＭＳ Ｐゴシック" panose="020B0600070205080204" pitchFamily="34" charset="-128"/>
            </a:endParaRPr>
          </a:p>
        </p:txBody>
      </p:sp>
      <p:sp>
        <p:nvSpPr>
          <p:cNvPr id="7" name="Rectangle 3">
            <a:extLst>
              <a:ext uri="{FF2B5EF4-FFF2-40B4-BE49-F238E27FC236}">
                <a16:creationId xmlns:a16="http://schemas.microsoft.com/office/drawing/2014/main" id="{4AD874A8-134E-F245-AFCA-47F1DBED7142}"/>
              </a:ext>
            </a:extLst>
          </p:cNvPr>
          <p:cNvSpPr txBox="1">
            <a:spLocks/>
          </p:cNvSpPr>
          <p:nvPr/>
        </p:nvSpPr>
        <p:spPr>
          <a:xfrm>
            <a:off x="838199" y="1663705"/>
            <a:ext cx="10515599" cy="19510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ltLang="en-FR" sz="2000" dirty="0">
                <a:ea typeface="ＭＳ Ｐゴシック" panose="020B0600070205080204" pitchFamily="34" charset="-128"/>
              </a:rPr>
              <a:t>Le Péritoine est une membrane en double feuillet qui protège des éléments de l’appareil digestif. Il permet également la mobilité de certains éléments de l’appareil digestif et la réabsorption de liquide autour de ces éléments.</a:t>
            </a:r>
          </a:p>
        </p:txBody>
      </p:sp>
      <p:pic>
        <p:nvPicPr>
          <p:cNvPr id="4" name="Audio 3">
            <a:hlinkClick r:id="" action="ppaction://media"/>
            <a:extLst>
              <a:ext uri="{FF2B5EF4-FFF2-40B4-BE49-F238E27FC236}">
                <a16:creationId xmlns:a16="http://schemas.microsoft.com/office/drawing/2014/main" id="{39FFD3A4-F627-8544-A897-7A2152B1132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35516441"/>
      </p:ext>
    </p:extLst>
  </p:cSld>
  <p:clrMapOvr>
    <a:masterClrMapping/>
  </p:clrMapOvr>
  <mc:AlternateContent xmlns:mc="http://schemas.openxmlformats.org/markup-compatibility/2006">
    <mc:Choice xmlns:p14="http://schemas.microsoft.com/office/powerpoint/2010/main" Requires="p14">
      <p:transition spd="slow" p14:dur="2000" advTm="21010"/>
    </mc:Choice>
    <mc:Fallback>
      <p:transition spd="slow" advTm="210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6359" x="5362575" y="1574800"/>
          <p14:tracePt t="6367" x="5348288" y="1574800"/>
          <p14:tracePt t="6375" x="5334000" y="1574800"/>
          <p14:tracePt t="6383" x="5311775" y="1589088"/>
          <p14:tracePt t="6391" x="5297488" y="1611313"/>
          <p14:tracePt t="6399" x="5268913" y="1625600"/>
          <p14:tracePt t="6407" x="5246688" y="1654175"/>
          <p14:tracePt t="6416" x="5218113" y="1690688"/>
          <p14:tracePt t="6424" x="5195888" y="1712913"/>
          <p14:tracePt t="6431" x="5159375" y="1755775"/>
          <p14:tracePt t="6440" x="5116513" y="1792288"/>
          <p14:tracePt t="6448" x="5080000" y="1843088"/>
          <p14:tracePt t="6456" x="5029200" y="1893888"/>
          <p14:tracePt t="6464" x="4992688" y="1944688"/>
          <p14:tracePt t="6472" x="4956175" y="2017713"/>
          <p14:tracePt t="6480" x="4913313" y="2082800"/>
          <p14:tracePt t="6488" x="4862513" y="2162175"/>
          <p14:tracePt t="6497" x="4811713" y="2220913"/>
          <p14:tracePt t="6504" x="4760913" y="2286000"/>
          <p14:tracePt t="6514" x="4710113" y="2351088"/>
          <p14:tracePt t="6520" x="4659313" y="2424113"/>
          <p14:tracePt t="6529" x="4608513" y="2474913"/>
          <p14:tracePt t="6536" x="4572000" y="2540000"/>
          <p14:tracePt t="6545" x="4521200" y="2590800"/>
          <p14:tracePt t="6552" x="4470400" y="2641600"/>
          <p14:tracePt t="6561" x="4448175" y="2678113"/>
          <p14:tracePt t="6568" x="4397375" y="2728913"/>
          <p14:tracePt t="6578" x="4368800" y="2771775"/>
          <p14:tracePt t="6584" x="4354513" y="2794000"/>
          <p14:tracePt t="6594" x="4332288" y="2822575"/>
          <p14:tracePt t="6600" x="4303713" y="2859088"/>
          <p14:tracePt t="6611" x="4295775" y="2881313"/>
          <p14:tracePt t="6617" x="4281488" y="2895600"/>
          <p14:tracePt t="6628" x="4267200" y="2909888"/>
          <p14:tracePt t="6633" x="4267200" y="2924175"/>
          <p14:tracePt t="6645" x="4252913" y="2924175"/>
          <p14:tracePt t="6657" x="4252913" y="2932113"/>
          <p14:tracePt t="7659" x="4252913" y="2924175"/>
          <p14:tracePt t="7667" x="4252913" y="2909888"/>
          <p14:tracePt t="7675" x="4252913" y="2895600"/>
          <p14:tracePt t="7683" x="4252913" y="2881313"/>
          <p14:tracePt t="7691" x="4252913" y="2859088"/>
          <p14:tracePt t="7700" x="4244975" y="2830513"/>
          <p14:tracePt t="7707" x="4244975" y="2822575"/>
          <p14:tracePt t="7715" x="4230688" y="2794000"/>
          <p14:tracePt t="7723" x="4216400" y="2779713"/>
          <p14:tracePt t="7731" x="4202113" y="2757488"/>
          <p14:tracePt t="7739" x="4194175" y="2728913"/>
          <p14:tracePt t="7748" x="4194175" y="2720975"/>
          <p14:tracePt t="7756" x="4179888" y="2692400"/>
          <p14:tracePt t="7764" x="4179888" y="2678113"/>
          <p14:tracePt t="7772" x="4165600" y="2655888"/>
          <p14:tracePt t="7780" x="4151313" y="2641600"/>
          <p14:tracePt t="7788" x="4151313" y="2619375"/>
          <p14:tracePt t="7796" x="4151313" y="2605088"/>
          <p14:tracePt t="7804" x="4151313" y="2576513"/>
          <p14:tracePt t="7813" x="4143375" y="2568575"/>
          <p14:tracePt t="7820" x="4143375" y="2554288"/>
          <p14:tracePt t="7829" x="4143375" y="2540000"/>
          <p14:tracePt t="7836" x="4143375" y="2525713"/>
          <p14:tracePt t="7845" x="4143375" y="2517775"/>
          <p14:tracePt t="7853" x="4129088" y="2503488"/>
          <p14:tracePt t="7862" x="4129088" y="2489200"/>
          <p14:tracePt t="7869" x="4129088" y="2474913"/>
          <p14:tracePt t="7878" x="4129088" y="2452688"/>
          <p14:tracePt t="7894" x="4114800" y="2424113"/>
          <p14:tracePt t="7909" x="4114800" y="2416175"/>
          <p14:tracePt t="7917" x="4100513" y="2401888"/>
          <p14:tracePt t="7926" x="4100513" y="2387600"/>
          <p14:tracePt t="7934" x="4100513" y="2373313"/>
          <p14:tracePt t="7941" x="4092575" y="2365375"/>
          <p14:tracePt t="7958" x="4078288" y="2351088"/>
          <p14:tracePt t="7966" x="4078288" y="2336800"/>
          <p14:tracePt t="7973" x="4078288" y="2322513"/>
          <p14:tracePt t="7982" x="4064000" y="2314575"/>
          <p14:tracePt t="7997" x="4064000" y="2300288"/>
          <p14:tracePt t="8006" x="4064000" y="2286000"/>
          <p14:tracePt t="8014" x="4049713" y="2271713"/>
          <p14:tracePt t="8022" x="4049713" y="2263775"/>
          <p14:tracePt t="8030" x="4049713" y="2249488"/>
          <p14:tracePt t="8038" x="4041775" y="2235200"/>
          <p14:tracePt t="8055" x="4041775" y="2220913"/>
          <p14:tracePt t="8063" x="4027488" y="2212975"/>
          <p14:tracePt t="8071" x="4027488" y="2198688"/>
          <p14:tracePt t="8079" x="4027488" y="2184400"/>
          <p14:tracePt t="8087" x="4013200" y="2170113"/>
          <p14:tracePt t="8096" x="4013200" y="2162175"/>
          <p14:tracePt t="8103" x="4013200" y="2147888"/>
          <p14:tracePt t="8112" x="4013200" y="2133600"/>
          <p14:tracePt t="8119" x="3998913" y="2119313"/>
          <p14:tracePt t="8128" x="3998913" y="2111375"/>
          <p14:tracePt t="8135" x="3998913" y="2097088"/>
          <p14:tracePt t="8144" x="3990975" y="2082800"/>
          <p14:tracePt t="8152" x="3990975" y="2068513"/>
          <p14:tracePt t="8160" x="3976688" y="2060575"/>
          <p14:tracePt t="8176" x="3962400" y="2046288"/>
          <p14:tracePt t="8184" x="3962400" y="2032000"/>
          <p14:tracePt t="8192" x="3948113" y="2017713"/>
          <p14:tracePt t="8200" x="3948113" y="2009775"/>
          <p14:tracePt t="8208" x="3948113" y="1995488"/>
          <p14:tracePt t="8216" x="3940175" y="1981200"/>
          <p14:tracePt t="8224" x="3940175" y="1966913"/>
          <p14:tracePt t="8232" x="3925888" y="1958975"/>
          <p14:tracePt t="8248" x="3911600" y="1944688"/>
          <p14:tracePt t="8257" x="3897313" y="1930400"/>
          <p14:tracePt t="8265" x="3889375" y="1930400"/>
          <p14:tracePt t="8273" x="3889375" y="1916113"/>
          <p14:tracePt t="8281" x="3875088" y="1908175"/>
          <p14:tracePt t="8289" x="3860800" y="1908175"/>
          <p14:tracePt t="8297" x="3846513" y="1893888"/>
          <p14:tracePt t="8305" x="3838575" y="1893888"/>
          <p14:tracePt t="8313" x="3838575" y="1879600"/>
          <p14:tracePt t="8321" x="3824288" y="1865313"/>
          <p14:tracePt t="8329" x="3810000" y="1865313"/>
          <p14:tracePt t="8338" x="3795713" y="1857375"/>
          <p14:tracePt t="8346" x="3787775" y="1857375"/>
          <p14:tracePt t="8354" x="3773488" y="1843088"/>
          <p14:tracePt t="8370" x="3759200" y="1843088"/>
          <p14:tracePt t="8386" x="3744913" y="1843088"/>
          <p14:tracePt t="8418" x="3736975" y="1843088"/>
          <p14:tracePt t="8475" x="3722688" y="1857375"/>
          <p14:tracePt t="8507" x="3722688" y="1865313"/>
          <p14:tracePt t="8734" x="3736975" y="1865313"/>
          <p14:tracePt t="8741" x="3744913" y="1865313"/>
          <p14:tracePt t="8749" x="3759200" y="1865313"/>
          <p14:tracePt t="8758" x="3773488" y="1865313"/>
          <p14:tracePt t="8774" x="3787775" y="1865313"/>
          <p14:tracePt t="8782" x="3795713" y="1865313"/>
          <p14:tracePt t="8790" x="3810000" y="1865313"/>
          <p14:tracePt t="8798" x="3824288" y="1865313"/>
          <p14:tracePt t="8813" x="3838575" y="1865313"/>
          <p14:tracePt t="8830" x="3846513" y="1865313"/>
          <p14:tracePt t="8839" x="3860800" y="1865313"/>
          <p14:tracePt t="8855" x="3875088" y="1865313"/>
          <p14:tracePt t="8863" x="3889375" y="1865313"/>
          <p14:tracePt t="8871" x="3911600" y="1865313"/>
          <p14:tracePt t="8887" x="3925888" y="1865313"/>
          <p14:tracePt t="8895" x="3940175" y="1865313"/>
          <p14:tracePt t="8903" x="3962400" y="1865313"/>
          <p14:tracePt t="8912" x="3976688" y="1865313"/>
          <p14:tracePt t="8928" x="3990975" y="1865313"/>
          <p14:tracePt t="8935" x="3998913" y="1865313"/>
          <p14:tracePt t="8951" x="4013200" y="1865313"/>
          <p14:tracePt t="8967" x="4027488" y="1865313"/>
          <p14:tracePt t="8976" x="4041775" y="1865313"/>
          <p14:tracePt t="8992" x="4049713" y="1865313"/>
          <p14:tracePt t="9000" x="4064000" y="1865313"/>
          <p14:tracePt t="9008" x="4078288" y="1865313"/>
          <p14:tracePt t="9016" x="4092575" y="1865313"/>
          <p14:tracePt t="9024" x="4100513" y="1865313"/>
          <p14:tracePt t="9032" x="4114800" y="1865313"/>
          <p14:tracePt t="9040" x="4129088" y="1865313"/>
          <p14:tracePt t="9048" x="4143375" y="1865313"/>
          <p14:tracePt t="9056" x="4151313" y="1865313"/>
          <p14:tracePt t="9065" x="4165600" y="1865313"/>
          <p14:tracePt t="9073" x="4179888" y="1865313"/>
          <p14:tracePt t="9089" x="4194175" y="1865313"/>
          <p14:tracePt t="9097" x="4202113" y="1865313"/>
          <p14:tracePt t="9105" x="4216400" y="1865313"/>
          <p14:tracePt t="9113" x="4230688" y="1865313"/>
          <p14:tracePt t="9121" x="4252913" y="1865313"/>
          <p14:tracePt t="9137" x="4281488" y="1857375"/>
          <p14:tracePt t="9145" x="4295775" y="1857375"/>
          <p14:tracePt t="9153" x="4303713" y="1857375"/>
          <p14:tracePt t="9162" x="4318000" y="1857375"/>
          <p14:tracePt t="9170" x="4332288" y="1857375"/>
          <p14:tracePt t="9178" x="4346575" y="1857375"/>
          <p14:tracePt t="9186" x="4354513" y="1857375"/>
          <p14:tracePt t="9195" x="4368800" y="1843088"/>
          <p14:tracePt t="9202" x="4383088" y="1843088"/>
          <p14:tracePt t="9211" x="4397375" y="1843088"/>
          <p14:tracePt t="9218" x="4419600" y="1843088"/>
          <p14:tracePt t="9234" x="4448175" y="1828800"/>
          <p14:tracePt t="9242" x="4470400" y="1828800"/>
          <p14:tracePt t="9250" x="4484688" y="1828800"/>
          <p14:tracePt t="9258" x="4506913" y="1828800"/>
          <p14:tracePt t="9266" x="4535488" y="1828800"/>
          <p14:tracePt t="9275" x="4557713" y="1828800"/>
          <p14:tracePt t="9283" x="4572000" y="1828800"/>
          <p14:tracePt t="9291" x="4600575" y="1828800"/>
          <p14:tracePt t="9299" x="4608513" y="1828800"/>
          <p14:tracePt t="9307" x="4622800" y="1828800"/>
          <p14:tracePt t="9315" x="4637088" y="1828800"/>
          <p14:tracePt t="9323" x="4651375" y="1828800"/>
          <p14:tracePt t="9331" x="4659313" y="1828800"/>
          <p14:tracePt t="9339" x="4673600" y="1828800"/>
          <p14:tracePt t="9348" x="4702175" y="1828800"/>
          <p14:tracePt t="9356" x="4710113" y="1828800"/>
          <p14:tracePt t="9371" x="4738688" y="1828800"/>
          <p14:tracePt t="9380" x="4752975" y="1828800"/>
          <p14:tracePt t="9387" x="4775200" y="1828800"/>
          <p14:tracePt t="9396" x="4789488" y="1828800"/>
          <p14:tracePt t="9404" x="4811713" y="1828800"/>
          <p14:tracePt t="9412" x="4854575" y="1828800"/>
          <p14:tracePt t="9420" x="4862513" y="1828800"/>
          <p14:tracePt t="9429" x="4891088" y="1843088"/>
          <p14:tracePt t="9437" x="4913313" y="1843088"/>
          <p14:tracePt t="9446" x="4941888" y="1843088"/>
          <p14:tracePt t="9453" x="4956175" y="1857375"/>
          <p14:tracePt t="9463" x="4978400" y="1857375"/>
          <p14:tracePt t="9470" x="5006975" y="1857375"/>
          <p14:tracePt t="9479" x="5014913" y="1865313"/>
          <p14:tracePt t="9486" x="5029200" y="1865313"/>
          <p14:tracePt t="9495" x="5057775" y="1865313"/>
          <p14:tracePt t="9502" x="5065713" y="1879600"/>
          <p14:tracePt t="9511" x="5080000" y="1879600"/>
          <p14:tracePt t="9518" x="5108575" y="1893888"/>
          <p14:tracePt t="9525" x="5116513" y="1893888"/>
          <p14:tracePt t="9534" x="5130800" y="1908175"/>
          <p14:tracePt t="9542" x="5145088" y="1908175"/>
          <p14:tracePt t="9557" x="5159375" y="1916113"/>
          <p14:tracePt t="9597" x="5167313" y="1916113"/>
          <p14:tracePt t="13794" x="5167313" y="1930400"/>
          <p14:tracePt t="13801" x="5167313" y="1944688"/>
          <p14:tracePt t="13809" x="5167313" y="1966913"/>
          <p14:tracePt t="13817" x="5159375" y="1981200"/>
          <p14:tracePt t="13825" x="5159375" y="2017713"/>
          <p14:tracePt t="13833" x="5145088" y="2060575"/>
          <p14:tracePt t="13841" x="5145088" y="2082800"/>
          <p14:tracePt t="13849" x="5130800" y="2111375"/>
          <p14:tracePt t="13857" x="5116513" y="2133600"/>
          <p14:tracePt t="13865" x="5116513" y="2170113"/>
          <p14:tracePt t="13873" x="5108575" y="2198688"/>
          <p14:tracePt t="13881" x="5108575" y="2220913"/>
          <p14:tracePt t="13890" x="5080000" y="2235200"/>
          <p14:tracePt t="13898" x="5065713" y="2263775"/>
          <p14:tracePt t="13906" x="5057775" y="2271713"/>
          <p14:tracePt t="13914" x="5043488" y="2286000"/>
          <p14:tracePt t="13922" x="5014913" y="2300288"/>
          <p14:tracePt t="13931" x="4992688" y="2314575"/>
          <p14:tracePt t="13938" x="4941888" y="2314575"/>
          <p14:tracePt t="13947" x="4913313" y="2314575"/>
          <p14:tracePt t="13955" x="4876800" y="2314575"/>
          <p14:tracePt t="13964" x="4840288" y="2314575"/>
          <p14:tracePt t="13971" x="4803775" y="2314575"/>
          <p14:tracePt t="13980" x="4752975" y="2314575"/>
          <p14:tracePt t="13988" x="4710113" y="2300288"/>
          <p14:tracePt t="13996" x="4651375" y="2286000"/>
          <p14:tracePt t="14004" x="4600575" y="2271713"/>
          <p14:tracePt t="14013" x="4549775" y="2249488"/>
          <p14:tracePt t="14019" x="4484688" y="2235200"/>
          <p14:tracePt t="14028" x="4419600" y="2220913"/>
          <p14:tracePt t="14036" x="4346575" y="2198688"/>
          <p14:tracePt t="14044" x="4281488" y="2198688"/>
          <p14:tracePt t="14052" x="4216400" y="2184400"/>
          <p14:tracePt t="14061" x="4151313" y="2170113"/>
          <p14:tracePt t="14067" x="4100513" y="2170113"/>
          <p14:tracePt t="14078" x="4049713" y="2162175"/>
          <p14:tracePt t="14083" x="3990975" y="2162175"/>
          <p14:tracePt t="14094" x="3948113" y="2147888"/>
          <p14:tracePt t="14100" x="3897313" y="2147888"/>
          <p14:tracePt t="14111" x="3846513" y="2147888"/>
          <p14:tracePt t="14117" x="3838575" y="2147888"/>
          <p14:tracePt t="14129" x="3795713" y="2133600"/>
          <p14:tracePt t="14133" x="3759200" y="2133600"/>
          <p14:tracePt t="14144" x="3736975" y="2133600"/>
          <p14:tracePt t="14149" x="3708400" y="2133600"/>
          <p14:tracePt t="14162" x="3686175" y="2133600"/>
          <p14:tracePt t="14166" x="3657600" y="2133600"/>
          <p14:tracePt t="14178" x="3643313" y="2147888"/>
          <p14:tracePt t="14183" x="3635375" y="2162175"/>
          <p14:tracePt t="14194" x="3621088" y="2170113"/>
          <p14:tracePt t="14199" x="3606800" y="2198688"/>
          <p14:tracePt t="14212" x="3606800" y="2235200"/>
          <p14:tracePt t="14216" x="3606800" y="2263775"/>
          <p14:tracePt t="14227" x="3606800" y="2286000"/>
          <p14:tracePt t="14232" x="3606800" y="2314575"/>
          <p14:tracePt t="14245" x="3635375" y="2336800"/>
          <p14:tracePt t="14247" x="3671888" y="2373313"/>
          <p14:tracePt t="14254" x="3722688" y="2401888"/>
          <p14:tracePt t="14263" x="3773488" y="2424113"/>
          <p14:tracePt t="14270" x="3846513" y="2438400"/>
          <p14:tracePt t="14279" x="3925888" y="2452688"/>
          <p14:tracePt t="14286" x="4013200" y="2466975"/>
          <p14:tracePt t="14295" x="4100513" y="2466975"/>
          <p14:tracePt t="14303" x="4179888" y="2466975"/>
          <p14:tracePt t="14312" x="4244975" y="2466975"/>
          <p14:tracePt t="14318" x="4295775" y="2452688"/>
          <p14:tracePt t="14328" x="4346575" y="2424113"/>
          <p14:tracePt t="14334" x="4383088" y="2401888"/>
          <p14:tracePt t="14345" x="4419600" y="2365375"/>
          <p14:tracePt t="14350" x="4448175" y="2322513"/>
          <p14:tracePt t="14362" x="4456113" y="2286000"/>
          <p14:tracePt t="14367" x="4456113" y="2263775"/>
          <p14:tracePt t="14379" x="4470400" y="2198688"/>
          <p14:tracePt t="14384" x="4470400" y="2170113"/>
          <p14:tracePt t="14395" x="4470400" y="2147888"/>
          <p14:tracePt t="14399" x="4470400" y="2119313"/>
          <p14:tracePt t="14411" x="4456113" y="2097088"/>
          <p14:tracePt t="14416" x="4433888" y="2082800"/>
          <p14:tracePt t="14428" x="4419600" y="2068513"/>
          <p14:tracePt t="14433" x="4383088" y="2060575"/>
          <p14:tracePt t="14445" x="4354513" y="2060575"/>
          <p14:tracePt t="14449" x="4332288" y="2060575"/>
          <p14:tracePt t="14461" x="4318000" y="2060575"/>
          <p14:tracePt t="14466" x="4295775" y="2068513"/>
          <p14:tracePt t="14478" x="4281488" y="2097088"/>
          <p14:tracePt t="14483" x="4252913" y="2111375"/>
          <p14:tracePt t="14495" x="4244975" y="2133600"/>
          <p14:tracePt t="14497" x="4230688" y="2162175"/>
          <p14:tracePt t="14504" x="4230688" y="2170113"/>
          <p14:tracePt t="14513" x="4230688" y="2212975"/>
          <p14:tracePt t="14521" x="4230688" y="2235200"/>
          <p14:tracePt t="14530" x="4230688" y="2263775"/>
          <p14:tracePt t="14537" x="4252913" y="2271713"/>
          <p14:tracePt t="14546" x="4295775" y="2300288"/>
          <p14:tracePt t="14552" x="4332288" y="2314575"/>
          <p14:tracePt t="14561" x="4368800" y="2322513"/>
          <p14:tracePt t="14569" x="4419600" y="2336800"/>
          <p14:tracePt t="14579" x="4470400" y="2336800"/>
          <p14:tracePt t="14584" x="4535488" y="2336800"/>
          <p14:tracePt t="14595" x="4600575" y="2336800"/>
          <p14:tracePt t="14601" x="4651375" y="2336800"/>
          <p14:tracePt t="14612" x="4702175" y="2336800"/>
          <p14:tracePt t="14617" x="4738688" y="2322513"/>
          <p14:tracePt t="14628" x="4789488" y="2314575"/>
          <p14:tracePt t="14633" x="4811713" y="2286000"/>
          <p14:tracePt t="14645" x="4854575" y="2249488"/>
          <p14:tracePt t="14650" x="4862513" y="2235200"/>
          <p14:tracePt t="14661" x="4876800" y="2198688"/>
          <p14:tracePt t="14666" x="4891088" y="2162175"/>
          <p14:tracePt t="14678" x="4891088" y="2133600"/>
          <p14:tracePt t="14683" x="4891088" y="2111375"/>
          <p14:tracePt t="14695" x="4876800" y="2097088"/>
          <p14:tracePt t="14700" x="4862513" y="2082800"/>
          <p14:tracePt t="14712" x="4840288" y="2082800"/>
          <p14:tracePt t="14716" x="4811713" y="2068513"/>
          <p14:tracePt t="14728" x="4789488" y="2068513"/>
          <p14:tracePt t="14732" x="4752975" y="2068513"/>
          <p14:tracePt t="14746" x="4724400" y="2068513"/>
          <p14:tracePt t="14748" x="4710113" y="2068513"/>
          <p14:tracePt t="14755" x="4687888" y="2082800"/>
          <p14:tracePt t="14764" x="4673600" y="2111375"/>
          <p14:tracePt t="14771" x="4659313" y="2133600"/>
          <p14:tracePt t="14780" x="4651375" y="2170113"/>
          <p14:tracePt t="14787" x="4651375" y="2184400"/>
          <p14:tracePt t="14796" x="4637088" y="2220913"/>
          <p14:tracePt t="14804" x="4637088" y="2263775"/>
          <p14:tracePt t="14813" x="4637088" y="2286000"/>
          <p14:tracePt t="14819" x="4651375" y="2314575"/>
          <p14:tracePt t="14829" x="4673600" y="2336800"/>
          <p14:tracePt t="14835" x="4710113" y="2365375"/>
          <p14:tracePt t="14845" x="4752975" y="2373313"/>
          <p14:tracePt t="14851" x="4803775" y="2387600"/>
          <p14:tracePt t="14861" x="4854575" y="2401888"/>
          <p14:tracePt t="14867" x="4905375" y="2401888"/>
          <p14:tracePt t="14877" x="4978400" y="2401888"/>
          <p14:tracePt t="14883" x="5029200" y="2401888"/>
          <p14:tracePt t="14895" x="5094288" y="2365375"/>
          <p14:tracePt t="14900" x="5145088" y="2322513"/>
          <p14:tracePt t="14912" x="5167313" y="2300288"/>
          <p14:tracePt t="14916" x="5210175" y="2271713"/>
          <p14:tracePt t="14928" x="5232400" y="2249488"/>
          <p14:tracePt t="14934" x="5246688" y="2220913"/>
          <p14:tracePt t="14945" x="5260975" y="2198688"/>
          <p14:tracePt t="14950" x="5260975" y="2184400"/>
          <p14:tracePt t="14964" x="5268913" y="2170113"/>
          <p14:tracePt t="15012" x="5268913" y="2184400"/>
          <p14:tracePt t="15020" x="5268913" y="2198688"/>
          <p14:tracePt t="15574" x="5283200" y="2198688"/>
          <p14:tracePt t="15582" x="5311775" y="2212975"/>
          <p14:tracePt t="15590" x="5362575" y="2220913"/>
          <p14:tracePt t="15600" x="5421313" y="2249488"/>
          <p14:tracePt t="15607" x="5486400" y="2271713"/>
          <p14:tracePt t="15616" x="5616575" y="2322513"/>
          <p14:tracePt t="15623" x="5718175" y="2351088"/>
          <p14:tracePt t="15633" x="5768975" y="2365375"/>
          <p14:tracePt t="15639" x="5957888" y="2401888"/>
          <p14:tracePt t="15648" x="6008688" y="2416175"/>
          <p14:tracePt t="15656" x="6197600" y="2452688"/>
          <p14:tracePt t="15664" x="6313488" y="2474913"/>
          <p14:tracePt t="15672" x="6451600" y="2503488"/>
          <p14:tracePt t="15680" x="6581775" y="2517775"/>
          <p14:tracePt t="15687" x="6719888" y="2525713"/>
          <p14:tracePt t="15696" x="6858000" y="2540000"/>
          <p14:tracePt t="15703" x="6996113" y="2554288"/>
          <p14:tracePt t="15712" x="7148513" y="2554288"/>
          <p14:tracePt t="15719" x="7292975" y="2568575"/>
          <p14:tracePt t="15728" x="7366000" y="2576513"/>
          <p14:tracePt t="15736" x="7496175" y="2576513"/>
          <p14:tracePt t="15744" x="7721600" y="2576513"/>
          <p14:tracePt t="15752" x="7786688" y="2576513"/>
          <p14:tracePt t="15761" x="8004175" y="2576513"/>
          <p14:tracePt t="15768" x="8062913" y="2576513"/>
          <p14:tracePt t="15777" x="8193088" y="2576513"/>
          <p14:tracePt t="15784" x="8280400" y="2554288"/>
          <p14:tracePt t="15792" x="8382000" y="2540000"/>
          <p14:tracePt t="15800" x="8469313" y="2517775"/>
          <p14:tracePt t="15808" x="8548688" y="2503488"/>
          <p14:tracePt t="15817" x="8613775" y="2489200"/>
          <p14:tracePt t="15825" x="8672513" y="2474913"/>
          <p14:tracePt t="15833" x="8737600" y="2452688"/>
          <p14:tracePt t="15841" x="8788400" y="2438400"/>
          <p14:tracePt t="15849" x="8839200" y="2424113"/>
          <p14:tracePt t="15857" x="8875713" y="2416175"/>
          <p14:tracePt t="15865" x="8918575" y="2387600"/>
          <p14:tracePt t="15873" x="8940800" y="2373313"/>
          <p14:tracePt t="15881" x="8977313" y="2365375"/>
          <p14:tracePt t="15889" x="8991600" y="2336800"/>
          <p14:tracePt t="15898" x="9028113" y="2314575"/>
          <p14:tracePt t="15905" x="9028113" y="2286000"/>
          <p14:tracePt t="15914" x="9028113" y="2263775"/>
          <p14:tracePt t="15921" x="9028113" y="2235200"/>
          <p14:tracePt t="15930" x="8977313" y="2184400"/>
          <p14:tracePt t="15938" x="8904288" y="2147888"/>
          <p14:tracePt t="15947" x="8802688" y="2111375"/>
          <p14:tracePt t="15955" x="8686800" y="2068513"/>
          <p14:tracePt t="15963" x="8570913" y="2046288"/>
          <p14:tracePt t="15971" x="8418513" y="2032000"/>
          <p14:tracePt t="15979" x="8280400" y="2017713"/>
          <p14:tracePt t="15987" x="8128000" y="2017713"/>
          <p14:tracePt t="15996" x="8062913" y="2017713"/>
          <p14:tracePt t="16003" x="7939088" y="2017713"/>
          <p14:tracePt t="16011" x="7823200" y="2060575"/>
          <p14:tracePt t="16019" x="7735888" y="2097088"/>
          <p14:tracePt t="16029" x="7656513" y="2147888"/>
          <p14:tracePt t="16034" x="7583488" y="2198688"/>
          <p14:tracePt t="16044" x="7546975" y="2235200"/>
          <p14:tracePt t="16050" x="7496175" y="2286000"/>
          <p14:tracePt t="16062" x="7467600" y="2336800"/>
          <p14:tracePt t="16067" x="7453313" y="2387600"/>
          <p14:tracePt t="16077" x="7453313" y="2438400"/>
          <p14:tracePt t="16083" x="7453313" y="2503488"/>
          <p14:tracePt t="16094" x="7453313" y="2554288"/>
          <p14:tracePt t="16099" x="7453313" y="2605088"/>
          <p14:tracePt t="16111" x="7453313" y="2619375"/>
          <p14:tracePt t="16116" x="7467600" y="2641600"/>
          <p14:tracePt t="16128" x="7504113" y="2670175"/>
          <p14:tracePt t="16133" x="7518400" y="2678113"/>
          <p14:tracePt t="16145" x="7546975" y="2678113"/>
          <p14:tracePt t="16149" x="7583488" y="2692400"/>
          <p14:tracePt t="16161" x="7597775" y="2692400"/>
          <p14:tracePt t="16166" x="7605713" y="2692400"/>
          <p14:tracePt t="16178" x="7620000" y="2692400"/>
          <p14:tracePt t="16182" x="7634288" y="2678113"/>
          <p14:tracePt t="16196" x="7648575" y="2670175"/>
          <p14:tracePt t="16197" x="7648575" y="2655888"/>
          <p14:tracePt t="16204" x="7648575" y="2627313"/>
          <p14:tracePt t="16213" x="7634288" y="2605088"/>
          <p14:tracePt t="16220" x="7605713" y="2576513"/>
          <p14:tracePt t="16230" x="7569200" y="2554288"/>
          <p14:tracePt t="16237" x="7518400" y="2525713"/>
          <p14:tracePt t="16246" x="7467600" y="2517775"/>
          <p14:tracePt t="16253" x="7416800" y="2489200"/>
          <p14:tracePt t="16262" x="7366000" y="2466975"/>
          <p14:tracePt t="16270" x="7300913" y="2452688"/>
          <p14:tracePt t="16278" x="7278688" y="2438400"/>
          <p14:tracePt t="16285" x="7227888" y="2424113"/>
          <p14:tracePt t="16295" x="7191375" y="2424113"/>
          <p14:tracePt t="16301" x="7148513" y="2416175"/>
          <p14:tracePt t="16311" x="7112000" y="2416175"/>
          <p14:tracePt t="16318" x="7089775" y="2401888"/>
          <p14:tracePt t="16327" x="7061200" y="2401888"/>
          <p14:tracePt t="16334" x="7046913" y="2401888"/>
          <p14:tracePt t="16349" x="7038975" y="2401888"/>
          <p14:tracePt t="16365" x="7024688" y="2401888"/>
          <p14:tracePt t="16827" x="6973888" y="2401888"/>
          <p14:tracePt t="16834" x="6923088" y="2401888"/>
          <p14:tracePt t="16842" x="6872288" y="2401888"/>
          <p14:tracePt t="16850" x="6792913" y="2401888"/>
          <p14:tracePt t="16858" x="6734175" y="2387600"/>
          <p14:tracePt t="16866" x="6640513" y="2387600"/>
          <p14:tracePt t="16875" x="6553200" y="2387600"/>
          <p14:tracePt t="16882" x="6451600" y="2373313"/>
          <p14:tracePt t="16890" x="6284913" y="2365375"/>
          <p14:tracePt t="16899" x="6110288" y="2336800"/>
          <p14:tracePt t="16907" x="5907088" y="2322513"/>
          <p14:tracePt t="16915" x="5726113" y="2286000"/>
          <p14:tracePt t="16923" x="5537200" y="2271713"/>
          <p14:tracePt t="16932" x="5362575" y="2249488"/>
          <p14:tracePt t="16939" x="5195888" y="2220913"/>
          <p14:tracePt t="16948" x="5130800" y="2220913"/>
          <p14:tracePt t="16955" x="4992688" y="2198688"/>
          <p14:tracePt t="16964" x="4941888" y="2198688"/>
          <p14:tracePt t="16971" x="4854575" y="2198688"/>
          <p14:tracePt t="16981" x="4789488" y="2184400"/>
          <p14:tracePt t="16988" x="4752975" y="2184400"/>
          <p14:tracePt t="16997" x="4724400" y="2184400"/>
          <p14:tracePt t="17004" x="4710113" y="2184400"/>
          <p14:tracePt t="17013" x="4702175" y="2184400"/>
        </p14:tracePtLst>
      </p14:laserTrace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1A015-CB1C-2BE1-C9FC-5DA410FD962D}"/>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611C07BD-7E46-3B69-874A-6D4E957AC15E}"/>
              </a:ext>
            </a:extLst>
          </p:cNvPr>
          <p:cNvSpPr>
            <a:spLocks noGrp="1"/>
          </p:cNvSpPr>
          <p:nvPr>
            <p:ph type="sldNum" sz="quarter" idx="12"/>
          </p:nvPr>
        </p:nvSpPr>
        <p:spPr/>
        <p:txBody>
          <a:bodyPr/>
          <a:lstStyle/>
          <a:p>
            <a:fld id="{D4754D63-68A7-4C69-8085-32C9DAC5CAD1}" type="slidenum">
              <a:rPr lang="fr-FR" smtClean="0"/>
              <a:t>25</a:t>
            </a:fld>
            <a:endParaRPr lang="fr-FR"/>
          </a:p>
        </p:txBody>
      </p:sp>
      <p:sp>
        <p:nvSpPr>
          <p:cNvPr id="13" name="TextBox 2">
            <a:extLst>
              <a:ext uri="{FF2B5EF4-FFF2-40B4-BE49-F238E27FC236}">
                <a16:creationId xmlns:a16="http://schemas.microsoft.com/office/drawing/2014/main" id="{0EC44C30-0DB1-2FEC-EA51-1F033B54B58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4. péritoine</a:t>
            </a:r>
            <a:endParaRPr sz="3000" b="1" dirty="0">
              <a:solidFill>
                <a:schemeClr val="bg1"/>
              </a:solidFill>
            </a:endParaRPr>
          </a:p>
        </p:txBody>
      </p:sp>
      <p:pic>
        <p:nvPicPr>
          <p:cNvPr id="2" name="Image 1">
            <a:extLst>
              <a:ext uri="{FF2B5EF4-FFF2-40B4-BE49-F238E27FC236}">
                <a16:creationId xmlns:a16="http://schemas.microsoft.com/office/drawing/2014/main" id="{998A8448-35B0-92DF-CF26-5E3D6C9D0D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ECD15B54-5CFE-27CF-2B25-466A5370B919}"/>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14" name="Image 4">
            <a:extLst>
              <a:ext uri="{FF2B5EF4-FFF2-40B4-BE49-F238E27FC236}">
                <a16:creationId xmlns:a16="http://schemas.microsoft.com/office/drawing/2014/main" id="{E2F6EDC1-6046-D246-9B9D-E58F5EE3F74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43939" y="1305508"/>
            <a:ext cx="5338832" cy="513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F1F1D8F9-F2B0-5A41-AA76-2A1283C1E7F3}"/>
              </a:ext>
            </a:extLst>
          </p:cNvPr>
          <p:cNvSpPr/>
          <p:nvPr/>
        </p:nvSpPr>
        <p:spPr>
          <a:xfrm>
            <a:off x="2760903" y="6234897"/>
            <a:ext cx="6516319" cy="25690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800">
              <a:solidFill>
                <a:srgbClr val="FFFFFF"/>
              </a:solidFill>
            </a:endParaRPr>
          </a:p>
        </p:txBody>
      </p:sp>
      <p:sp>
        <p:nvSpPr>
          <p:cNvPr id="16" name="ZoneTexte 1">
            <a:extLst>
              <a:ext uri="{FF2B5EF4-FFF2-40B4-BE49-F238E27FC236}">
                <a16:creationId xmlns:a16="http://schemas.microsoft.com/office/drawing/2014/main" id="{70AFC833-AC5C-3041-953D-4D22CF509BFE}"/>
              </a:ext>
            </a:extLst>
          </p:cNvPr>
          <p:cNvSpPr txBox="1">
            <a:spLocks noChangeArrowheads="1"/>
          </p:cNvSpPr>
          <p:nvPr/>
        </p:nvSpPr>
        <p:spPr bwMode="auto">
          <a:xfrm>
            <a:off x="4980063" y="6318641"/>
            <a:ext cx="39178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800" b="1" dirty="0"/>
              <a:t>Coupe para sagittale droite</a:t>
            </a:r>
          </a:p>
        </p:txBody>
      </p:sp>
      <p:sp>
        <p:nvSpPr>
          <p:cNvPr id="17" name="ZoneTexte 1">
            <a:extLst>
              <a:ext uri="{FF2B5EF4-FFF2-40B4-BE49-F238E27FC236}">
                <a16:creationId xmlns:a16="http://schemas.microsoft.com/office/drawing/2014/main" id="{7076C079-F7FB-E54A-BC4F-286423F97C28}"/>
              </a:ext>
            </a:extLst>
          </p:cNvPr>
          <p:cNvSpPr txBox="1">
            <a:spLocks noChangeArrowheads="1"/>
          </p:cNvSpPr>
          <p:nvPr/>
        </p:nvSpPr>
        <p:spPr bwMode="auto">
          <a:xfrm>
            <a:off x="3995981" y="1874983"/>
            <a:ext cx="6623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Foie</a:t>
            </a:r>
          </a:p>
        </p:txBody>
      </p:sp>
      <p:sp>
        <p:nvSpPr>
          <p:cNvPr id="18" name="Rectangle 2">
            <a:extLst>
              <a:ext uri="{FF2B5EF4-FFF2-40B4-BE49-F238E27FC236}">
                <a16:creationId xmlns:a16="http://schemas.microsoft.com/office/drawing/2014/main" id="{96043C2B-C99A-FC46-B28C-DE52ECDBEAC5}"/>
              </a:ext>
            </a:extLst>
          </p:cNvPr>
          <p:cNvSpPr>
            <a:spLocks noChangeArrowheads="1"/>
          </p:cNvSpPr>
          <p:nvPr/>
        </p:nvSpPr>
        <p:spPr bwMode="auto">
          <a:xfrm>
            <a:off x="3124853" y="2219399"/>
            <a:ext cx="14391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Petit </a:t>
            </a:r>
            <a:r>
              <a:rPr lang="fr-FR" altLang="fr-FR" sz="1600" dirty="0" err="1"/>
              <a:t>omentum</a:t>
            </a:r>
            <a:endParaRPr lang="fr-FR" altLang="fr-FR" sz="1600" dirty="0"/>
          </a:p>
        </p:txBody>
      </p:sp>
      <p:sp>
        <p:nvSpPr>
          <p:cNvPr id="19" name="Rectangle 3">
            <a:extLst>
              <a:ext uri="{FF2B5EF4-FFF2-40B4-BE49-F238E27FC236}">
                <a16:creationId xmlns:a16="http://schemas.microsoft.com/office/drawing/2014/main" id="{4902871F-C53B-1845-8E55-5E39D2A2EAA0}"/>
              </a:ext>
            </a:extLst>
          </p:cNvPr>
          <p:cNvSpPr>
            <a:spLocks noChangeArrowheads="1"/>
          </p:cNvSpPr>
          <p:nvPr/>
        </p:nvSpPr>
        <p:spPr bwMode="auto">
          <a:xfrm>
            <a:off x="3690408" y="2658281"/>
            <a:ext cx="8872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Estomac</a:t>
            </a:r>
            <a:endParaRPr lang="fr-FR" altLang="fr-FR" sz="2000" dirty="0"/>
          </a:p>
        </p:txBody>
      </p:sp>
      <p:sp>
        <p:nvSpPr>
          <p:cNvPr id="20" name="Rectangle 4">
            <a:extLst>
              <a:ext uri="{FF2B5EF4-FFF2-40B4-BE49-F238E27FC236}">
                <a16:creationId xmlns:a16="http://schemas.microsoft.com/office/drawing/2014/main" id="{4D76CD78-8C47-D247-A555-EEEE1F980243}"/>
              </a:ext>
            </a:extLst>
          </p:cNvPr>
          <p:cNvSpPr>
            <a:spLocks noChangeArrowheads="1"/>
          </p:cNvSpPr>
          <p:nvPr/>
        </p:nvSpPr>
        <p:spPr bwMode="auto">
          <a:xfrm>
            <a:off x="7705009" y="2140454"/>
            <a:ext cx="16049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a:t>Bourse omentale</a:t>
            </a:r>
            <a:endParaRPr lang="fr-FR" altLang="fr-FR" sz="2000"/>
          </a:p>
        </p:txBody>
      </p:sp>
      <p:sp>
        <p:nvSpPr>
          <p:cNvPr id="21" name="Rectangle 5">
            <a:extLst>
              <a:ext uri="{FF2B5EF4-FFF2-40B4-BE49-F238E27FC236}">
                <a16:creationId xmlns:a16="http://schemas.microsoft.com/office/drawing/2014/main" id="{CBB19875-458B-614A-83D3-485C47383B74}"/>
              </a:ext>
            </a:extLst>
          </p:cNvPr>
          <p:cNvSpPr>
            <a:spLocks noChangeArrowheads="1"/>
          </p:cNvSpPr>
          <p:nvPr/>
        </p:nvSpPr>
        <p:spPr bwMode="auto">
          <a:xfrm>
            <a:off x="7496272" y="2389331"/>
            <a:ext cx="927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Pancréas</a:t>
            </a:r>
          </a:p>
        </p:txBody>
      </p:sp>
      <p:sp>
        <p:nvSpPr>
          <p:cNvPr id="22" name="Rectangle 6">
            <a:extLst>
              <a:ext uri="{FF2B5EF4-FFF2-40B4-BE49-F238E27FC236}">
                <a16:creationId xmlns:a16="http://schemas.microsoft.com/office/drawing/2014/main" id="{0E8512AC-163F-9546-9C65-119AF25AE022}"/>
              </a:ext>
            </a:extLst>
          </p:cNvPr>
          <p:cNvSpPr>
            <a:spLocks noChangeArrowheads="1"/>
          </p:cNvSpPr>
          <p:nvPr/>
        </p:nvSpPr>
        <p:spPr bwMode="auto">
          <a:xfrm>
            <a:off x="7496272" y="2841593"/>
            <a:ext cx="1116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a:t>Duodenum</a:t>
            </a:r>
          </a:p>
        </p:txBody>
      </p:sp>
      <p:sp>
        <p:nvSpPr>
          <p:cNvPr id="23" name="Rectangle 7">
            <a:extLst>
              <a:ext uri="{FF2B5EF4-FFF2-40B4-BE49-F238E27FC236}">
                <a16:creationId xmlns:a16="http://schemas.microsoft.com/office/drawing/2014/main" id="{1F62439A-4637-DB4C-8783-E2F41C1234C0}"/>
              </a:ext>
            </a:extLst>
          </p:cNvPr>
          <p:cNvSpPr>
            <a:spLocks noChangeArrowheads="1"/>
          </p:cNvSpPr>
          <p:nvPr/>
        </p:nvSpPr>
        <p:spPr bwMode="auto">
          <a:xfrm>
            <a:off x="7547118" y="3238996"/>
            <a:ext cx="18971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a:t>Mésentère </a:t>
            </a:r>
          </a:p>
          <a:p>
            <a:pPr>
              <a:spcBef>
                <a:spcPct val="0"/>
              </a:spcBef>
              <a:buFontTx/>
              <a:buNone/>
            </a:pPr>
            <a:r>
              <a:rPr lang="fr-FR" altLang="fr-FR" sz="1600"/>
              <a:t>(meso intestin grèle)</a:t>
            </a:r>
          </a:p>
        </p:txBody>
      </p:sp>
      <p:sp>
        <p:nvSpPr>
          <p:cNvPr id="24" name="Rectangle 8">
            <a:extLst>
              <a:ext uri="{FF2B5EF4-FFF2-40B4-BE49-F238E27FC236}">
                <a16:creationId xmlns:a16="http://schemas.microsoft.com/office/drawing/2014/main" id="{F441595A-1FF7-9A44-9696-BCF36089F761}"/>
              </a:ext>
            </a:extLst>
          </p:cNvPr>
          <p:cNvSpPr>
            <a:spLocks noChangeArrowheads="1"/>
          </p:cNvSpPr>
          <p:nvPr/>
        </p:nvSpPr>
        <p:spPr bwMode="auto">
          <a:xfrm>
            <a:off x="3009456" y="3217587"/>
            <a:ext cx="15760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Colon transverse</a:t>
            </a:r>
          </a:p>
        </p:txBody>
      </p:sp>
      <p:sp>
        <p:nvSpPr>
          <p:cNvPr id="25" name="Rectangle 10">
            <a:extLst>
              <a:ext uri="{FF2B5EF4-FFF2-40B4-BE49-F238E27FC236}">
                <a16:creationId xmlns:a16="http://schemas.microsoft.com/office/drawing/2014/main" id="{DAD878DC-ED4A-B248-B9D2-71D2DBA28569}"/>
              </a:ext>
            </a:extLst>
          </p:cNvPr>
          <p:cNvSpPr>
            <a:spLocks noChangeArrowheads="1"/>
          </p:cNvSpPr>
          <p:nvPr/>
        </p:nvSpPr>
        <p:spPr bwMode="auto">
          <a:xfrm>
            <a:off x="3305607" y="4657553"/>
            <a:ext cx="12779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Intestin grêle</a:t>
            </a:r>
          </a:p>
        </p:txBody>
      </p:sp>
      <p:sp>
        <p:nvSpPr>
          <p:cNvPr id="26" name="Rectangle 11">
            <a:extLst>
              <a:ext uri="{FF2B5EF4-FFF2-40B4-BE49-F238E27FC236}">
                <a16:creationId xmlns:a16="http://schemas.microsoft.com/office/drawing/2014/main" id="{554E1E4F-3FDA-9A42-83D0-55C0A3041531}"/>
              </a:ext>
            </a:extLst>
          </p:cNvPr>
          <p:cNvSpPr>
            <a:spLocks noChangeArrowheads="1"/>
          </p:cNvSpPr>
          <p:nvPr/>
        </p:nvSpPr>
        <p:spPr bwMode="auto">
          <a:xfrm>
            <a:off x="3021048" y="3825725"/>
            <a:ext cx="1865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Grand </a:t>
            </a:r>
            <a:r>
              <a:rPr lang="fr-FR" altLang="fr-FR" sz="1600" dirty="0" err="1"/>
              <a:t>omentum</a:t>
            </a:r>
            <a:endParaRPr lang="fr-FR" altLang="fr-FR" sz="1600" dirty="0"/>
          </a:p>
        </p:txBody>
      </p:sp>
      <p:sp>
        <p:nvSpPr>
          <p:cNvPr id="27" name="Rectangle 12">
            <a:extLst>
              <a:ext uri="{FF2B5EF4-FFF2-40B4-BE49-F238E27FC236}">
                <a16:creationId xmlns:a16="http://schemas.microsoft.com/office/drawing/2014/main" id="{4EA00C56-5214-3A4D-8ECE-6ADE2BD376FF}"/>
              </a:ext>
            </a:extLst>
          </p:cNvPr>
          <p:cNvSpPr>
            <a:spLocks noChangeArrowheads="1"/>
          </p:cNvSpPr>
          <p:nvPr/>
        </p:nvSpPr>
        <p:spPr bwMode="auto">
          <a:xfrm>
            <a:off x="2539020" y="2904482"/>
            <a:ext cx="2064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Méso colon transverse</a:t>
            </a:r>
          </a:p>
        </p:txBody>
      </p:sp>
      <p:sp>
        <p:nvSpPr>
          <p:cNvPr id="28" name="Rectangle 15">
            <a:extLst>
              <a:ext uri="{FF2B5EF4-FFF2-40B4-BE49-F238E27FC236}">
                <a16:creationId xmlns:a16="http://schemas.microsoft.com/office/drawing/2014/main" id="{39A27696-1426-0840-9EA3-D92D0AE94863}"/>
              </a:ext>
            </a:extLst>
          </p:cNvPr>
          <p:cNvSpPr>
            <a:spLocks noChangeArrowheads="1"/>
          </p:cNvSpPr>
          <p:nvPr/>
        </p:nvSpPr>
        <p:spPr bwMode="auto">
          <a:xfrm>
            <a:off x="2881562" y="3473155"/>
            <a:ext cx="1704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Cavité péritonéale</a:t>
            </a:r>
          </a:p>
        </p:txBody>
      </p:sp>
      <p:sp>
        <p:nvSpPr>
          <p:cNvPr id="29" name="Rectangle 16">
            <a:extLst>
              <a:ext uri="{FF2B5EF4-FFF2-40B4-BE49-F238E27FC236}">
                <a16:creationId xmlns:a16="http://schemas.microsoft.com/office/drawing/2014/main" id="{50E3C677-C975-5947-9DB2-86B0502E765F}"/>
              </a:ext>
            </a:extLst>
          </p:cNvPr>
          <p:cNvSpPr>
            <a:spLocks noChangeArrowheads="1"/>
          </p:cNvSpPr>
          <p:nvPr/>
        </p:nvSpPr>
        <p:spPr bwMode="auto">
          <a:xfrm>
            <a:off x="3381654" y="1326917"/>
            <a:ext cx="11983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Diaphragme</a:t>
            </a:r>
          </a:p>
        </p:txBody>
      </p:sp>
      <p:sp>
        <p:nvSpPr>
          <p:cNvPr id="30" name="Line 17">
            <a:extLst>
              <a:ext uri="{FF2B5EF4-FFF2-40B4-BE49-F238E27FC236}">
                <a16:creationId xmlns:a16="http://schemas.microsoft.com/office/drawing/2014/main" id="{F03A63B7-73BA-2643-8FB9-33EEC615FA0B}"/>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31" name="Line 18">
            <a:extLst>
              <a:ext uri="{FF2B5EF4-FFF2-40B4-BE49-F238E27FC236}">
                <a16:creationId xmlns:a16="http://schemas.microsoft.com/office/drawing/2014/main" id="{4A309B44-8CFF-1446-A7B2-D506198BD2CC}"/>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32" name="Text Box 19">
            <a:extLst>
              <a:ext uri="{FF2B5EF4-FFF2-40B4-BE49-F238E27FC236}">
                <a16:creationId xmlns:a16="http://schemas.microsoft.com/office/drawing/2014/main" id="{97623135-3176-F343-A920-5FC6DFE4F77B}"/>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33" name="Text Box 20">
            <a:extLst>
              <a:ext uri="{FF2B5EF4-FFF2-40B4-BE49-F238E27FC236}">
                <a16:creationId xmlns:a16="http://schemas.microsoft.com/office/drawing/2014/main" id="{D1D7BB42-858E-D244-9294-C909C1E5F370}"/>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pic>
        <p:nvPicPr>
          <p:cNvPr id="34" name="Picture 5" descr="40-43514-07">
            <a:extLst>
              <a:ext uri="{FF2B5EF4-FFF2-40B4-BE49-F238E27FC236}">
                <a16:creationId xmlns:a16="http://schemas.microsoft.com/office/drawing/2014/main" id="{12180CF1-AC4D-5042-B848-153C7FECFA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7908" y="4401878"/>
            <a:ext cx="1111058" cy="1594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Audio 5">
            <a:hlinkClick r:id="" action="ppaction://media"/>
            <a:extLst>
              <a:ext uri="{FF2B5EF4-FFF2-40B4-BE49-F238E27FC236}">
                <a16:creationId xmlns:a16="http://schemas.microsoft.com/office/drawing/2014/main" id="{FAF8EC65-34EE-4645-A381-A58209B968F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107644938"/>
      </p:ext>
    </p:extLst>
  </p:cSld>
  <p:clrMapOvr>
    <a:masterClrMapping/>
  </p:clrMapOvr>
  <mc:AlternateContent xmlns:mc="http://schemas.openxmlformats.org/markup-compatibility/2006">
    <mc:Choice xmlns:p14="http://schemas.microsoft.com/office/powerpoint/2010/main" Requires="p14">
      <p:transition spd="slow" p14:dur="2000" advTm="66748"/>
    </mc:Choice>
    <mc:Fallback>
      <p:transition spd="slow" advTm="66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440" x="8004175" y="1385888"/>
          <p14:tracePt t="451" x="7989888" y="1385888"/>
          <p14:tracePt t="456" x="7975600" y="1385888"/>
          <p14:tracePt t="464" x="7961313" y="1385888"/>
          <p14:tracePt t="472" x="7953375" y="1385888"/>
          <p14:tracePt t="481" x="7939088" y="1400175"/>
          <p14:tracePt t="489" x="7902575" y="1408113"/>
          <p14:tracePt t="497" x="7874000" y="1436688"/>
          <p14:tracePt t="509" x="7837488" y="1450975"/>
          <p14:tracePt t="515" x="7808913" y="1458913"/>
          <p14:tracePt t="525" x="7772400" y="1473200"/>
          <p14:tracePt t="531" x="7735888" y="1501775"/>
          <p14:tracePt t="543" x="7699375" y="1524000"/>
          <p14:tracePt t="549" x="7648575" y="1552575"/>
          <p14:tracePt t="560" x="7605713" y="1574800"/>
          <p14:tracePt t="567" x="7554913" y="1589088"/>
          <p14:tracePt t="573" x="7504113" y="1611313"/>
          <p14:tracePt t="584" x="7467600" y="1625600"/>
          <p14:tracePt t="590" x="7445375" y="1639888"/>
          <p14:tracePt t="600" x="7402513" y="1654175"/>
          <p14:tracePt t="607" x="7366000" y="1662113"/>
          <p14:tracePt t="618" x="7343775" y="1676400"/>
          <p14:tracePt t="623" x="7300913" y="1676400"/>
          <p14:tracePt t="634" x="7278688" y="1690688"/>
          <p14:tracePt t="641" x="7264400" y="1690688"/>
          <p14:tracePt t="650" x="7242175" y="1704975"/>
          <p14:tracePt t="655" x="7227888" y="1704975"/>
          <p14:tracePt t="662" x="7213600" y="1704975"/>
          <p14:tracePt t="669" x="7199313" y="1704975"/>
          <p14:tracePt t="676" x="7191375" y="1704975"/>
          <p14:tracePt t="685" x="7177088" y="1704975"/>
          <p14:tracePt t="691" x="7162800" y="1704975"/>
          <p14:tracePt t="702" x="7140575" y="1704975"/>
          <p14:tracePt t="708" x="7112000" y="1704975"/>
          <p14:tracePt t="718" x="7089775" y="1704975"/>
          <p14:tracePt t="725" x="7061200" y="1704975"/>
          <p14:tracePt t="733" x="7024688" y="1704975"/>
          <p14:tracePt t="740" x="6996113" y="1704975"/>
          <p14:tracePt t="750" x="6973888" y="1712913"/>
          <p14:tracePt t="756" x="6945313" y="1712913"/>
          <p14:tracePt t="767" x="6908800" y="1712913"/>
          <p14:tracePt t="772" x="6872288" y="1727200"/>
          <p14:tracePt t="783" x="6843713" y="1741488"/>
          <p14:tracePt t="789" x="6792913" y="1755775"/>
          <p14:tracePt t="800" x="6784975" y="1755775"/>
          <p14:tracePt t="805" x="6756400" y="1763713"/>
          <p14:tracePt t="817" x="6734175" y="1763713"/>
          <p14:tracePt t="821" x="6691313" y="1778000"/>
          <p14:tracePt t="833" x="6654800" y="1792288"/>
          <p14:tracePt t="839" x="6640513" y="1792288"/>
          <p14:tracePt t="850" x="6589713" y="1806575"/>
          <p14:tracePt t="855" x="6553200" y="1806575"/>
          <p14:tracePt t="867" x="6516688" y="1814513"/>
          <p14:tracePt t="872" x="6480175" y="1828800"/>
          <p14:tracePt t="883" x="6429375" y="1843088"/>
          <p14:tracePt t="889" x="6378575" y="1843088"/>
          <p14:tracePt t="900" x="6364288" y="1857375"/>
          <p14:tracePt t="905" x="6284913" y="1865313"/>
          <p14:tracePt t="917" x="6276975" y="1879600"/>
          <p14:tracePt t="919" x="6234113" y="1879600"/>
          <p14:tracePt t="925" x="6211888" y="1893888"/>
          <p14:tracePt t="934" x="6183313" y="1908175"/>
          <p14:tracePt t="942" x="6175375" y="1908175"/>
          <p14:tracePt t="951" x="6132513" y="1916113"/>
          <p14:tracePt t="958" x="6124575" y="1916113"/>
          <p14:tracePt t="968" x="6081713" y="1944688"/>
          <p14:tracePt t="973" x="6073775" y="1944688"/>
          <p14:tracePt t="984" x="6030913" y="1958975"/>
          <p14:tracePt t="989" x="6022975" y="1966913"/>
          <p14:tracePt t="1000" x="5980113" y="1981200"/>
          <p14:tracePt t="1006" x="5957888" y="1995488"/>
          <p14:tracePt t="1016" x="5929313" y="1995488"/>
          <p14:tracePt t="1022" x="5921375" y="2009775"/>
          <p14:tracePt t="1033" x="5892800" y="2017713"/>
          <p14:tracePt t="1039" x="5870575" y="2017713"/>
          <p14:tracePt t="1049" x="5856288" y="2032000"/>
          <p14:tracePt t="1055" x="5842000" y="2032000"/>
          <p14:tracePt t="1066" x="5827713" y="2032000"/>
          <p14:tracePt t="1072" x="5805488" y="2046288"/>
          <p14:tracePt t="1083" x="5791200" y="2046288"/>
          <p14:tracePt t="1088" x="5776913" y="2060575"/>
          <p14:tracePt t="1100" x="5768975" y="2060575"/>
          <p14:tracePt t="1105" x="5754688" y="2060575"/>
          <p14:tracePt t="1116" x="5740400" y="2068513"/>
          <p14:tracePt t="1134" x="5726113" y="2068513"/>
          <p14:tracePt t="1635" x="5718175" y="2068513"/>
          <p14:tracePt t="1643" x="5689600" y="2068513"/>
          <p14:tracePt t="1653" x="5653088" y="2060575"/>
          <p14:tracePt t="1661" x="5616575" y="2046288"/>
          <p14:tracePt t="1670" x="5588000" y="2046288"/>
          <p14:tracePt t="1677" x="5551488" y="2032000"/>
          <p14:tracePt t="1689" x="5522913" y="2017713"/>
          <p14:tracePt t="1695" x="5486400" y="2009775"/>
          <p14:tracePt t="1700" x="5464175" y="1995488"/>
          <p14:tracePt t="1709" x="5435600" y="1995488"/>
          <p14:tracePt t="1719" x="5413375" y="1981200"/>
          <p14:tracePt t="1725" x="5384800" y="1966913"/>
          <p14:tracePt t="1734" x="5362575" y="1966913"/>
          <p14:tracePt t="1741" x="5348288" y="1958975"/>
          <p14:tracePt t="1750" x="5319713" y="1944688"/>
          <p14:tracePt t="1757" x="5297488" y="1944688"/>
          <p14:tracePt t="1767" x="5268913" y="1944688"/>
          <p14:tracePt t="1773" x="5246688" y="1930400"/>
          <p14:tracePt t="1783" x="5232400" y="1930400"/>
          <p14:tracePt t="1789" x="5210175" y="1930400"/>
          <p14:tracePt t="1800" x="5167313" y="1930400"/>
          <p14:tracePt t="1805" x="5159375" y="1930400"/>
          <p14:tracePt t="1816" x="5130800" y="1930400"/>
          <p14:tracePt t="1821" x="5094288" y="1930400"/>
          <p14:tracePt t="1833" x="5065713" y="1930400"/>
          <p14:tracePt t="1838" x="5029200" y="1930400"/>
          <p14:tracePt t="1849" x="5006975" y="1930400"/>
          <p14:tracePt t="1854" x="4978400" y="1930400"/>
          <p14:tracePt t="1866" x="4927600" y="1944688"/>
          <p14:tracePt t="1872" x="4913313" y="1944688"/>
          <p14:tracePt t="1883" x="4876800" y="1958975"/>
          <p14:tracePt t="1889" x="4854575" y="1958975"/>
          <p14:tracePt t="1899" x="4826000" y="1966913"/>
          <p14:tracePt t="1904" x="4811713" y="1981200"/>
          <p14:tracePt t="1916" x="4789488" y="1981200"/>
          <p14:tracePt t="1922" x="4760913" y="1995488"/>
          <p14:tracePt t="1933" x="4752975" y="1995488"/>
          <p14:tracePt t="1938" x="4752975" y="2009775"/>
          <p14:tracePt t="1949" x="4738688" y="2009775"/>
          <p14:tracePt t="1953" x="4724400" y="2017713"/>
          <p14:tracePt t="1960" x="4710113" y="2017713"/>
          <p14:tracePt t="1983" x="4702175" y="2017713"/>
          <p14:tracePt t="2023" x="4702175" y="2032000"/>
          <p14:tracePt t="2346" x="4710113" y="2032000"/>
          <p14:tracePt t="2355" x="4724400" y="2032000"/>
          <p14:tracePt t="2363" x="4738688" y="2017713"/>
          <p14:tracePt t="2371" x="4760913" y="2017713"/>
          <p14:tracePt t="2379" x="4803775" y="1995488"/>
          <p14:tracePt t="2387" x="4826000" y="1981200"/>
          <p14:tracePt t="2396" x="4854575" y="1966913"/>
          <p14:tracePt t="2404" x="4876800" y="1958975"/>
          <p14:tracePt t="2412" x="4905375" y="1930400"/>
          <p14:tracePt t="2420" x="4927600" y="1916113"/>
          <p14:tracePt t="2428" x="4941888" y="1916113"/>
          <p14:tracePt t="2437" x="4956175" y="1908175"/>
          <p14:tracePt t="2451" x="4956175" y="1893888"/>
          <p14:tracePt t="2459" x="4964113" y="1893888"/>
          <p14:tracePt t="3042" x="4956175" y="1893888"/>
          <p14:tracePt t="3057" x="4941888" y="1908175"/>
          <p14:tracePt t="3067" x="4927600" y="1908175"/>
          <p14:tracePt t="3082" x="4913313" y="1916113"/>
          <p14:tracePt t="3098" x="4905375" y="1930400"/>
          <p14:tracePt t="3115" x="4891088" y="1944688"/>
          <p14:tracePt t="3138" x="4876800" y="1958975"/>
          <p14:tracePt t="3155" x="4862513" y="1966913"/>
          <p14:tracePt t="3186" x="4862513" y="1981200"/>
          <p14:tracePt t="3235" x="4854575" y="1981200"/>
          <p14:tracePt t="3251" x="4854575" y="1995488"/>
          <p14:tracePt t="3267" x="4840288" y="1995488"/>
          <p14:tracePt t="3283" x="4840288" y="2009775"/>
          <p14:tracePt t="3291" x="4826000" y="2009775"/>
          <p14:tracePt t="3308" x="4826000" y="2017713"/>
          <p14:tracePt t="3332" x="4811713" y="2017713"/>
          <p14:tracePt t="3631" x="4826000" y="2017713"/>
          <p14:tracePt t="3663" x="4840288" y="2017713"/>
          <p14:tracePt t="3680" x="4854575" y="2017713"/>
          <p14:tracePt t="3703" x="4862513" y="2017713"/>
          <p14:tracePt t="3719" x="4876800" y="2017713"/>
          <p14:tracePt t="3735" x="4891088" y="2009775"/>
          <p14:tracePt t="3760" x="4905375" y="2009775"/>
          <p14:tracePt t="3768" x="4913313" y="2009775"/>
          <p14:tracePt t="3791" x="4927600" y="1995488"/>
          <p14:tracePt t="3816" x="4941888" y="1995488"/>
          <p14:tracePt t="3833" x="4956175" y="1981200"/>
          <p14:tracePt t="3865" x="4964113" y="1966913"/>
          <p14:tracePt t="3890" x="4964113" y="1958975"/>
          <p14:tracePt t="3898" x="4978400" y="1958975"/>
          <p14:tracePt t="3914" x="4978400" y="1944688"/>
          <p14:tracePt t="3922" x="4978400" y="1930400"/>
          <p14:tracePt t="3937" x="4978400" y="1916113"/>
          <p14:tracePt t="3946" x="4992688" y="1916113"/>
          <p14:tracePt t="3954" x="4992688" y="1908175"/>
          <p14:tracePt t="3977" x="4992688" y="1893888"/>
          <p14:tracePt t="4002" x="5006975" y="1879600"/>
          <p14:tracePt t="4083" x="5006975" y="1865313"/>
          <p14:tracePt t="4100" x="5006975" y="1857375"/>
          <p14:tracePt t="4107" x="5014913" y="1857375"/>
          <p14:tracePt t="4123" x="5014913" y="1843088"/>
          <p14:tracePt t="4204" x="5014913" y="1828800"/>
          <p14:tracePt t="4261" x="5014913" y="1814513"/>
          <p14:tracePt t="4293" x="5014913" y="1806575"/>
          <p14:tracePt t="4308" x="5014913" y="1792288"/>
          <p14:tracePt t="4318" x="5029200" y="1792288"/>
          <p14:tracePt t="4325" x="5029200" y="1778000"/>
          <p14:tracePt t="4336" x="5029200" y="1763713"/>
          <p14:tracePt t="4350" x="5043488" y="1755775"/>
          <p14:tracePt t="4358" x="5043488" y="1741488"/>
          <p14:tracePt t="4373" x="5043488" y="1727200"/>
          <p14:tracePt t="4383" x="5057775" y="1727200"/>
          <p14:tracePt t="4391" x="5057775" y="1712913"/>
          <p14:tracePt t="4415" x="5057775" y="1704975"/>
          <p14:tracePt t="4430" x="5065713" y="1690688"/>
          <p14:tracePt t="4446" x="5065713" y="1676400"/>
          <p14:tracePt t="4463" x="5080000" y="1662113"/>
          <p14:tracePt t="4471" x="5080000" y="1654175"/>
          <p14:tracePt t="4479" x="5094288" y="1654175"/>
          <p14:tracePt t="4495" x="5094288" y="1639888"/>
          <p14:tracePt t="4505" x="5108575" y="1639888"/>
          <p14:tracePt t="4519" x="5108575" y="1625600"/>
          <p14:tracePt t="4527" x="5116513" y="1625600"/>
          <p14:tracePt t="4543" x="5116513" y="1611313"/>
          <p14:tracePt t="4552" x="5130800" y="1611313"/>
          <p14:tracePt t="4576" x="5130800" y="1603375"/>
          <p14:tracePt t="4585" x="5145088" y="1603375"/>
          <p14:tracePt t="4593" x="5145088" y="1589088"/>
          <p14:tracePt t="4602" x="5159375" y="1589088"/>
          <p14:tracePt t="4616" x="5167313" y="1574800"/>
          <p14:tracePt t="4640" x="5181600" y="1574800"/>
          <p14:tracePt t="4649" x="5181600" y="1560513"/>
          <p14:tracePt t="4657" x="5195888" y="1560513"/>
          <p14:tracePt t="4673" x="5210175" y="1560513"/>
          <p14:tracePt t="4682" x="5210175" y="1552575"/>
          <p14:tracePt t="4689" x="5218113" y="1552575"/>
          <p14:tracePt t="4705" x="5232400" y="1538288"/>
          <p14:tracePt t="4737" x="5246688" y="1524000"/>
          <p14:tracePt t="4762" x="5260975" y="1524000"/>
          <p14:tracePt t="4785" x="5268913" y="1509713"/>
          <p14:tracePt t="4802" x="5283200" y="1509713"/>
          <p14:tracePt t="4818" x="5297488" y="1509713"/>
          <p14:tracePt t="4826" x="5297488" y="1501775"/>
          <p14:tracePt t="4835" x="5311775" y="1501775"/>
          <p14:tracePt t="4850" x="5319713" y="1501775"/>
          <p14:tracePt t="4882" x="5334000" y="1501775"/>
          <p14:tracePt t="4907" x="5348288" y="1501775"/>
          <p14:tracePt t="4931" x="5362575" y="1501775"/>
          <p14:tracePt t="4947" x="5370513" y="1487488"/>
          <p14:tracePt t="4963" x="5384800" y="1487488"/>
          <p14:tracePt t="4987" x="5399088" y="1487488"/>
          <p14:tracePt t="4997" x="5413375" y="1487488"/>
          <p14:tracePt t="5019" x="5421313" y="1487488"/>
          <p14:tracePt t="5035" x="5435600" y="1487488"/>
          <p14:tracePt t="5060" x="5449888" y="1487488"/>
          <p14:tracePt t="5084" x="5464175" y="1487488"/>
          <p14:tracePt t="5101" x="5472113" y="1487488"/>
          <p14:tracePt t="5117" x="5486400" y="1487488"/>
          <p14:tracePt t="5133" x="5500688" y="1487488"/>
          <p14:tracePt t="5142" x="5514975" y="1487488"/>
          <p14:tracePt t="5157" x="5522913" y="1487488"/>
          <p14:tracePt t="5173" x="5537200" y="1487488"/>
          <p14:tracePt t="5198" x="5551488" y="1487488"/>
          <p14:tracePt t="5303" x="5537200" y="1487488"/>
          <p14:tracePt t="5311" x="5522913" y="1487488"/>
          <p14:tracePt t="5326" x="5514975" y="1487488"/>
          <p14:tracePt t="5336" x="5500688" y="1487488"/>
          <p14:tracePt t="5343" x="5472113" y="1487488"/>
          <p14:tracePt t="5353" x="5464175" y="1487488"/>
          <p14:tracePt t="5359" x="5435600" y="1487488"/>
          <p14:tracePt t="5370" x="5421313" y="1487488"/>
          <p14:tracePt t="5375" x="5413375" y="1487488"/>
          <p14:tracePt t="5388" x="5384800" y="1487488"/>
          <p14:tracePt t="5391" x="5370513" y="1487488"/>
          <p14:tracePt t="5404" x="5362575" y="1487488"/>
          <p14:tracePt t="5407" x="5348288" y="1487488"/>
          <p14:tracePt t="5423" x="5334000" y="1501775"/>
          <p14:tracePt t="5433" x="5319713" y="1501775"/>
          <p14:tracePt t="5440" x="5311775" y="1501775"/>
          <p14:tracePt t="5456" x="5297488" y="1501775"/>
          <p14:tracePt t="5465" x="5297488" y="1509713"/>
          <p14:tracePt t="5473" x="5283200" y="1509713"/>
          <p14:tracePt t="5488" x="5268913" y="1509713"/>
          <p14:tracePt t="5496" x="5268913" y="1524000"/>
          <p14:tracePt t="5505" x="5260975" y="1524000"/>
          <p14:tracePt t="5520" x="5246688" y="1524000"/>
          <p14:tracePt t="5529" x="5232400" y="1538288"/>
          <p14:tracePt t="5545" x="5218113" y="1538288"/>
          <p14:tracePt t="5554" x="5210175" y="1552575"/>
          <p14:tracePt t="5562" x="5195888" y="1552575"/>
          <p14:tracePt t="5577" x="5181600" y="1552575"/>
          <p14:tracePt t="5585" x="5181600" y="1560513"/>
          <p14:tracePt t="5610" x="5167313" y="1560513"/>
          <p14:tracePt t="5634" x="5159375" y="1574800"/>
          <p14:tracePt t="5650" x="5145088" y="1574800"/>
          <p14:tracePt t="5658" x="5130800" y="1589088"/>
          <p14:tracePt t="5667" x="5116513" y="1589088"/>
          <p14:tracePt t="5674" x="5108575" y="1603375"/>
          <p14:tracePt t="5683" x="5108575" y="1611313"/>
          <p14:tracePt t="5691" x="5094288" y="1611313"/>
          <p14:tracePt t="5700" x="5080000" y="1625600"/>
          <p14:tracePt t="5707" x="5065713" y="1625600"/>
          <p14:tracePt t="5716" x="5065713" y="1639888"/>
          <p14:tracePt t="5723" x="5057775" y="1639888"/>
          <p14:tracePt t="5732" x="5043488" y="1654175"/>
          <p14:tracePt t="5746" x="5043488" y="1662113"/>
          <p14:tracePt t="5755" x="5029200" y="1662113"/>
          <p14:tracePt t="5763" x="5029200" y="1676400"/>
          <p14:tracePt t="5771" x="5014913" y="1676400"/>
          <p14:tracePt t="5779" x="5014913" y="1690688"/>
          <p14:tracePt t="5787" x="5014913" y="1704975"/>
          <p14:tracePt t="5795" x="5006975" y="1712913"/>
          <p14:tracePt t="5804" x="5006975" y="1727200"/>
          <p14:tracePt t="5811" x="4992688" y="1741488"/>
          <p14:tracePt t="5820" x="4992688" y="1755775"/>
          <p14:tracePt t="5828" x="4978400" y="1763713"/>
          <p14:tracePt t="5837" x="4978400" y="1778000"/>
          <p14:tracePt t="5844" x="4964113" y="1792288"/>
          <p14:tracePt t="5852" x="4964113" y="1806575"/>
          <p14:tracePt t="5860" x="4956175" y="1814513"/>
          <p14:tracePt t="5869" x="4956175" y="1828800"/>
          <p14:tracePt t="5876" x="4956175" y="1843088"/>
          <p14:tracePt t="5885" x="4956175" y="1857375"/>
          <p14:tracePt t="5892" x="4941888" y="1865313"/>
          <p14:tracePt t="5902" x="4941888" y="1879600"/>
          <p14:tracePt t="5916" x="4941888" y="1893888"/>
          <p14:tracePt t="5924" x="4941888" y="1908175"/>
          <p14:tracePt t="5933" x="4941888" y="1916113"/>
          <p14:tracePt t="5941" x="4941888" y="1930400"/>
          <p14:tracePt t="5949" x="4941888" y="1958975"/>
          <p14:tracePt t="5957" x="4941888" y="1966913"/>
          <p14:tracePt t="5973" x="4941888" y="1981200"/>
          <p14:tracePt t="5982" x="4941888" y="1995488"/>
          <p14:tracePt t="5989" x="4927600" y="2017713"/>
          <p14:tracePt t="5997" x="4927600" y="2032000"/>
          <p14:tracePt t="6005" x="4927600" y="2046288"/>
          <p14:tracePt t="6013" x="4927600" y="2060575"/>
          <p14:tracePt t="6021" x="4927600" y="2068513"/>
          <p14:tracePt t="6029" x="4927600" y="2082800"/>
          <p14:tracePt t="6037" x="4927600" y="2097088"/>
          <p14:tracePt t="6045" x="4927600" y="2111375"/>
          <p14:tracePt t="6054" x="4927600" y="2119313"/>
          <p14:tracePt t="6062" x="4927600" y="2133600"/>
          <p14:tracePt t="6070" x="4927600" y="2147888"/>
          <p14:tracePt t="6078" x="4927600" y="2170113"/>
          <p14:tracePt t="6086" x="4927600" y="2184400"/>
          <p14:tracePt t="6094" x="4927600" y="2198688"/>
          <p14:tracePt t="6102" x="4927600" y="2212975"/>
          <p14:tracePt t="6110" x="4927600" y="2220913"/>
          <p14:tracePt t="6119" x="4941888" y="2249488"/>
          <p14:tracePt t="6127" x="4941888" y="2263775"/>
          <p14:tracePt t="6135" x="4941888" y="2271713"/>
          <p14:tracePt t="6143" x="4956175" y="2286000"/>
          <p14:tracePt t="6151" x="4956175" y="2314575"/>
          <p14:tracePt t="6159" x="4956175" y="2322513"/>
          <p14:tracePt t="6168" x="4956175" y="2336800"/>
          <p14:tracePt t="6176" x="4956175" y="2351088"/>
          <p14:tracePt t="6185" x="4964113" y="2365375"/>
          <p14:tracePt t="6192" x="4964113" y="2373313"/>
          <p14:tracePt t="6201" x="4964113" y="2387600"/>
          <p14:tracePt t="6208" x="4978400" y="2401888"/>
          <p14:tracePt t="6217" x="4978400" y="2416175"/>
          <p14:tracePt t="6224" x="4978400" y="2424113"/>
          <p14:tracePt t="6233" x="4978400" y="2438400"/>
          <p14:tracePt t="6240" x="4992688" y="2452688"/>
          <p14:tracePt t="6250" x="4992688" y="2466975"/>
          <p14:tracePt t="6256" x="4992688" y="2474913"/>
          <p14:tracePt t="6266" x="4992688" y="2489200"/>
          <p14:tracePt t="6272" x="5006975" y="2503488"/>
          <p14:tracePt t="6282" x="5006975" y="2517775"/>
          <p14:tracePt t="6288" x="5006975" y="2525713"/>
          <p14:tracePt t="6300" x="5014913" y="2540000"/>
          <p14:tracePt t="6305" x="5014913" y="2554288"/>
          <p14:tracePt t="6315" x="5014913" y="2568575"/>
          <p14:tracePt t="6321" x="5014913" y="2590800"/>
          <p14:tracePt t="6332" x="5029200" y="2590800"/>
          <p14:tracePt t="6337" x="5029200" y="2619375"/>
          <p14:tracePt t="6350" x="5029200" y="2627313"/>
          <p14:tracePt t="6355" x="5043488" y="2641600"/>
          <p14:tracePt t="6366" x="5043488" y="2655888"/>
          <p14:tracePt t="6370" x="5043488" y="2678113"/>
          <p14:tracePt t="6383" x="5043488" y="2692400"/>
          <p14:tracePt t="6387" x="5057775" y="2706688"/>
          <p14:tracePt t="6399" x="5057775" y="2720975"/>
          <p14:tracePt t="6403" x="5057775" y="2728913"/>
          <p14:tracePt t="6416" x="5057775" y="2743200"/>
          <p14:tracePt t="6421" x="5065713" y="2757488"/>
          <p14:tracePt t="6433" x="5065713" y="2771775"/>
          <p14:tracePt t="6435" x="5065713" y="2779713"/>
          <p14:tracePt t="6442" x="5065713" y="2794000"/>
          <p14:tracePt t="6452" x="5080000" y="2808288"/>
          <p14:tracePt t="6458" x="5080000" y="2822575"/>
          <p14:tracePt t="6467" x="5094288" y="2844800"/>
          <p14:tracePt t="6475" x="5094288" y="2859088"/>
          <p14:tracePt t="6484" x="5108575" y="2873375"/>
          <p14:tracePt t="6490" x="5116513" y="2881313"/>
          <p14:tracePt t="6500" x="5116513" y="2909888"/>
          <p14:tracePt t="6507" x="5130800" y="2932113"/>
          <p14:tracePt t="6516" x="5145088" y="2946400"/>
          <p14:tracePt t="6522" x="5145088" y="2974975"/>
          <p14:tracePt t="6533" x="5145088" y="3011488"/>
          <p14:tracePt t="6538" x="5159375" y="3033713"/>
          <p14:tracePt t="6549" x="5159375" y="3048000"/>
          <p14:tracePt t="6555" x="5159375" y="3076575"/>
          <p14:tracePt t="6565" x="5167313" y="3098800"/>
          <p14:tracePt t="6571" x="5181600" y="3113088"/>
          <p14:tracePt t="6582" x="5181600" y="3127375"/>
          <p14:tracePt t="7003" x="5181600" y="3135313"/>
          <p14:tracePt t="7011" x="5181600" y="3163888"/>
          <p14:tracePt t="7019" x="5181600" y="3178175"/>
          <p14:tracePt t="7027" x="5195888" y="3186113"/>
          <p14:tracePt t="7036" x="5195888" y="3200400"/>
          <p14:tracePt t="7043" x="5210175" y="3214688"/>
          <p14:tracePt t="7052" x="5210175" y="3236913"/>
          <p14:tracePt t="7059" x="5218113" y="3251200"/>
          <p14:tracePt t="7068" x="5218113" y="3265488"/>
          <p14:tracePt t="7076" x="5218113" y="3287713"/>
          <p14:tracePt t="7084" x="5232400" y="3302000"/>
          <p14:tracePt t="7092" x="5232400" y="3316288"/>
          <p14:tracePt t="7100" x="5232400" y="3330575"/>
          <p14:tracePt t="7108" x="5232400" y="3338513"/>
          <p14:tracePt t="7116" x="5232400" y="3352800"/>
          <p14:tracePt t="7124" x="5232400" y="3367088"/>
          <p14:tracePt t="7133" x="5232400" y="3381375"/>
          <p14:tracePt t="7140" x="5246688" y="3403600"/>
          <p14:tracePt t="7156" x="5246688" y="3432175"/>
          <p14:tracePt t="7165" x="5246688" y="3440113"/>
          <p14:tracePt t="7173" x="5246688" y="3454400"/>
          <p14:tracePt t="7181" x="5246688" y="3468688"/>
          <p14:tracePt t="7189" x="5246688" y="3482975"/>
          <p14:tracePt t="7197" x="5246688" y="3505200"/>
          <p14:tracePt t="7204" x="5246688" y="3519488"/>
          <p14:tracePt t="7212" x="5246688" y="3533775"/>
          <p14:tracePt t="7221" x="5246688" y="3541713"/>
          <p14:tracePt t="7229" x="5246688" y="3556000"/>
          <p14:tracePt t="7237" x="5246688" y="3570288"/>
          <p14:tracePt t="7245" x="5246688" y="3592513"/>
          <p14:tracePt t="7253" x="5246688" y="3606800"/>
          <p14:tracePt t="7261" x="5246688" y="3621088"/>
          <p14:tracePt t="7270" x="5246688" y="3643313"/>
          <p14:tracePt t="7277" x="5246688" y="3671888"/>
          <p14:tracePt t="7285" x="5246688" y="3686175"/>
          <p14:tracePt t="7293" x="5246688" y="3694113"/>
          <p14:tracePt t="7302" x="5246688" y="3722688"/>
          <p14:tracePt t="7310" x="5246688" y="3736975"/>
          <p14:tracePt t="7319" x="5246688" y="3744913"/>
          <p14:tracePt t="7326" x="5246688" y="3759200"/>
          <p14:tracePt t="7335" x="5246688" y="3795713"/>
          <p14:tracePt t="7342" x="5246688" y="3810000"/>
          <p14:tracePt t="7352" x="5246688" y="3838575"/>
          <p14:tracePt t="7359" x="5246688" y="3860800"/>
          <p14:tracePt t="7368" x="5246688" y="3889375"/>
          <p14:tracePt t="7375" x="5232400" y="3911600"/>
          <p14:tracePt t="7384" x="5232400" y="3940175"/>
          <p14:tracePt t="7391" x="5232400" y="3962400"/>
          <p14:tracePt t="7400" x="5232400" y="3990975"/>
          <p14:tracePt t="7408" x="5232400" y="4027488"/>
          <p14:tracePt t="7416" x="5232400" y="4041775"/>
          <p14:tracePt t="7423" x="5232400" y="4064000"/>
          <p14:tracePt t="7433" x="5232400" y="4100513"/>
          <p14:tracePt t="7439" x="5232400" y="4114800"/>
          <p14:tracePt t="7449" x="5232400" y="4143375"/>
          <p14:tracePt t="7455" x="5232400" y="4179888"/>
          <p14:tracePt t="7466" x="5232400" y="4194175"/>
          <p14:tracePt t="7471" x="5232400" y="4216400"/>
          <p14:tracePt t="7483" x="5232400" y="4244975"/>
          <p14:tracePt t="7488" x="5246688" y="4267200"/>
          <p14:tracePt t="7499" x="5246688" y="4281488"/>
          <p14:tracePt t="7504" x="5246688" y="4303713"/>
          <p14:tracePt t="7516" x="5260975" y="4332288"/>
          <p14:tracePt t="7522" x="5260975" y="4346575"/>
          <p14:tracePt t="7533" x="5268913" y="4368800"/>
          <p14:tracePt t="7538" x="5268913" y="4383088"/>
          <p14:tracePt t="7549" x="5283200" y="4405313"/>
          <p14:tracePt t="7554" x="5283200" y="4419600"/>
          <p14:tracePt t="7567" x="5297488" y="4448175"/>
          <p14:tracePt t="7571" x="5297488" y="4456113"/>
          <p14:tracePt t="7583" x="5297488" y="4470400"/>
          <p14:tracePt t="7587" x="5311775" y="4484688"/>
          <p14:tracePt t="7600" x="5311775" y="4498975"/>
          <p14:tracePt t="7604" x="5311775" y="4521200"/>
          <p14:tracePt t="7616" x="5319713" y="4535488"/>
          <p14:tracePt t="7620" x="5319713" y="4549775"/>
          <p14:tracePt t="7633" x="5319713" y="4572000"/>
          <p14:tracePt t="7635" x="5334000" y="4586288"/>
          <p14:tracePt t="7641" x="5334000" y="4608513"/>
          <p14:tracePt t="7651" x="5334000" y="4622800"/>
          <p14:tracePt t="7657" x="5348288" y="4651375"/>
          <p14:tracePt t="7667" x="5348288" y="4659313"/>
          <p14:tracePt t="7673" x="5348288" y="4673600"/>
          <p14:tracePt t="7683" x="5362575" y="4687888"/>
          <p14:tracePt t="7690" x="5362575" y="4702175"/>
          <p14:tracePt t="7699" x="5362575" y="4710113"/>
          <p14:tracePt t="7706" x="5370513" y="4724400"/>
          <p14:tracePt t="7716" x="5370513" y="4738688"/>
          <p14:tracePt t="7722" x="5370513" y="4752975"/>
          <p14:tracePt t="7732" x="5370513" y="4760913"/>
          <p14:tracePt t="7738" x="5370513" y="4775200"/>
          <p14:tracePt t="7749" x="5384800" y="4789488"/>
          <p14:tracePt t="7754" x="5384800" y="4803775"/>
          <p14:tracePt t="7766" x="5384800" y="4811713"/>
          <p14:tracePt t="7771" x="5384800" y="4826000"/>
          <p14:tracePt t="7782" x="5384800" y="4840288"/>
          <p14:tracePt t="7787" x="5399088" y="4854575"/>
          <p14:tracePt t="7800" x="5399088" y="4862513"/>
          <p14:tracePt t="7811" x="5413375" y="4876800"/>
          <p14:tracePt t="7819" x="5413375" y="4891088"/>
          <p14:tracePt t="7827" x="5413375" y="4905375"/>
          <p14:tracePt t="7835" x="5421313" y="4913313"/>
          <p14:tracePt t="7843" x="5435600" y="4913313"/>
          <p14:tracePt t="7852" x="5435600" y="4927600"/>
          <p14:tracePt t="7859" x="5449888" y="4941888"/>
          <p14:tracePt t="7868" x="5464175" y="4941888"/>
          <p14:tracePt t="7876" x="5472113" y="4956175"/>
          <p14:tracePt t="7892" x="5486400" y="4964113"/>
          <p14:tracePt t="7916" x="5486400" y="4978400"/>
          <p14:tracePt t="7924" x="5500688" y="4978400"/>
          <p14:tracePt t="8868" x="5500688" y="4964113"/>
          <p14:tracePt t="8876" x="5486400" y="4956175"/>
          <p14:tracePt t="8885" x="5486400" y="4941888"/>
          <p14:tracePt t="8893" x="5464175" y="4905375"/>
          <p14:tracePt t="8902" x="5449888" y="4876800"/>
          <p14:tracePt t="8910" x="5435600" y="4854575"/>
          <p14:tracePt t="8919" x="5421313" y="4826000"/>
          <p14:tracePt t="8926" x="5399088" y="4775200"/>
          <p14:tracePt t="8937" x="5370513" y="4752975"/>
          <p14:tracePt t="8941" x="5348288" y="4710113"/>
          <p14:tracePt t="8954" x="5319713" y="4673600"/>
          <p14:tracePt t="8957" x="5311775" y="4637088"/>
          <p14:tracePt t="8971" x="5283200" y="4600575"/>
          <p14:tracePt t="8976" x="5260975" y="4535488"/>
          <p14:tracePt t="8984" x="5246688" y="4470400"/>
          <p14:tracePt t="8991" x="5232400" y="4419600"/>
          <p14:tracePt t="9000" x="5210175" y="4354513"/>
          <p14:tracePt t="9007" x="5195888" y="4295775"/>
          <p14:tracePt t="9017" x="5181600" y="4230688"/>
          <p14:tracePt t="9022" x="5181600" y="4194175"/>
          <p14:tracePt t="9033" x="5159375" y="4114800"/>
          <p14:tracePt t="9038" x="5159375" y="4092575"/>
          <p14:tracePt t="9050" x="5145088" y="4049713"/>
          <p14:tracePt t="9055" x="5130800" y="4013200"/>
          <p14:tracePt t="9066" x="5116513" y="3976688"/>
          <p14:tracePt t="9072" x="5108575" y="3940175"/>
          <p14:tracePt t="9084" x="5108575" y="3911600"/>
          <p14:tracePt t="9088" x="5094288" y="3860800"/>
          <p14:tracePt t="9099" x="5080000" y="3838575"/>
          <p14:tracePt t="9105" x="5080000" y="3795713"/>
          <p14:tracePt t="9116" x="5065713" y="3759200"/>
          <p14:tracePt t="9122" x="5065713" y="3736975"/>
          <p14:tracePt t="9133" x="5065713" y="3694113"/>
          <p14:tracePt t="9138" x="5057775" y="3671888"/>
          <p14:tracePt t="9150" x="5057775" y="3635375"/>
          <p14:tracePt t="9155" x="5043488" y="3592513"/>
          <p14:tracePt t="9167" x="5043488" y="3570288"/>
          <p14:tracePt t="9172" x="5029200" y="3541713"/>
          <p14:tracePt t="9183" x="5006975" y="3490913"/>
          <p14:tracePt t="9185" x="5006975" y="3482975"/>
          <p14:tracePt t="9193" x="4992688" y="3432175"/>
          <p14:tracePt t="9202" x="4978400" y="3403600"/>
          <p14:tracePt t="9209" x="4964113" y="3352800"/>
          <p14:tracePt t="9218" x="4964113" y="3302000"/>
          <p14:tracePt t="9224" x="4956175" y="3251200"/>
          <p14:tracePt t="9235" x="4956175" y="3186113"/>
          <p14:tracePt t="9241" x="4941888" y="3178175"/>
          <p14:tracePt t="9250" x="4927600" y="3127375"/>
          <p14:tracePt t="9257" x="4913313" y="3076575"/>
          <p14:tracePt t="9266" x="4913313" y="3048000"/>
          <p14:tracePt t="9273" x="4905375" y="3025775"/>
          <p14:tracePt t="9283" x="4891088" y="2982913"/>
          <p14:tracePt t="9289" x="4876800" y="2946400"/>
          <p14:tracePt t="9300" x="4862513" y="2924175"/>
          <p14:tracePt t="9306" x="4854575" y="2881313"/>
          <p14:tracePt t="9317" x="4854575" y="2844800"/>
          <p14:tracePt t="9322" x="4854575" y="2779713"/>
          <p14:tracePt t="9333" x="4854575" y="2743200"/>
          <p14:tracePt t="9339" x="4854575" y="2692400"/>
          <p14:tracePt t="9349" x="4854575" y="2655888"/>
          <p14:tracePt t="9355" x="4854575" y="2590800"/>
          <p14:tracePt t="9366" x="4854575" y="2554288"/>
          <p14:tracePt t="9371" x="4862513" y="2503488"/>
          <p14:tracePt t="9383" x="4876800" y="2466975"/>
          <p14:tracePt t="9388" x="4876800" y="2416175"/>
          <p14:tracePt t="9400" x="4891088" y="2365375"/>
          <p14:tracePt t="9405" x="4905375" y="2314575"/>
          <p14:tracePt t="9417" x="4913313" y="2249488"/>
          <p14:tracePt t="9423" x="4927600" y="2198688"/>
          <p14:tracePt t="9433" x="4941888" y="2133600"/>
          <p14:tracePt t="9438" x="4956175" y="2082800"/>
          <p14:tracePt t="9450" x="4956175" y="2060575"/>
          <p14:tracePt t="9454" x="4964113" y="2009775"/>
          <p14:tracePt t="9465" x="4964113" y="1966913"/>
          <p14:tracePt t="9470" x="4964113" y="1944688"/>
          <p14:tracePt t="9483" x="4978400" y="1916113"/>
          <p14:tracePt t="9485" x="4978400" y="1908175"/>
          <p14:tracePt t="9490" x="4978400" y="1879600"/>
          <p14:tracePt t="9501" x="4978400" y="1865313"/>
          <p14:tracePt t="9516" x="4978400" y="1857375"/>
          <p14:tracePt t="9837" x="4978400" y="1843088"/>
          <p14:tracePt t="9846" x="4978400" y="1814513"/>
          <p14:tracePt t="9854" x="4978400" y="1792288"/>
          <p14:tracePt t="9862" x="4978400" y="1763713"/>
          <p14:tracePt t="9872" x="4992688" y="1741488"/>
          <p14:tracePt t="9880" x="4992688" y="1727200"/>
          <p14:tracePt t="9887" x="4992688" y="1704975"/>
          <p14:tracePt t="9896" x="5006975" y="1676400"/>
          <p14:tracePt t="9904" x="5006975" y="1662113"/>
          <p14:tracePt t="9911" x="5014913" y="1639888"/>
          <p14:tracePt t="9920" x="5014913" y="1625600"/>
          <p14:tracePt t="9927" x="5014913" y="1611313"/>
          <p14:tracePt t="9936" x="5029200" y="1603375"/>
          <p14:tracePt t="9944" x="5029200" y="1589088"/>
          <p14:tracePt t="9953" x="5029200" y="1574800"/>
          <p14:tracePt t="9960" x="5043488" y="1574800"/>
          <p14:tracePt t="9968" x="5043488" y="1560513"/>
          <p14:tracePt t="9983" x="5043488" y="1552575"/>
          <p14:tracePt t="9999" x="5057775" y="1552575"/>
          <p14:tracePt t="10007" x="5057775" y="1538288"/>
          <p14:tracePt t="10023" x="5065713" y="1524000"/>
          <p14:tracePt t="10039" x="5080000" y="1524000"/>
          <p14:tracePt t="10048" x="5094288" y="1509713"/>
          <p14:tracePt t="10056" x="5108575" y="1509713"/>
          <p14:tracePt t="10066" x="5108575" y="1501775"/>
          <p14:tracePt t="10073" x="5116513" y="1501775"/>
          <p14:tracePt t="10082" x="5130800" y="1501775"/>
          <p14:tracePt t="10089" x="5145088" y="1487488"/>
          <p14:tracePt t="10104" x="5159375" y="1487488"/>
          <p14:tracePt t="10120" x="5167313" y="1487488"/>
          <p14:tracePt t="10144" x="5181600" y="1487488"/>
          <p14:tracePt t="10168" x="5195888" y="1487488"/>
          <p14:tracePt t="10185" x="5210175" y="1487488"/>
          <p14:tracePt t="10193" x="5218113" y="1487488"/>
          <p14:tracePt t="10201" x="5232400" y="1487488"/>
          <p14:tracePt t="10210" x="5246688" y="1487488"/>
          <p14:tracePt t="10225" x="5260975" y="1487488"/>
          <p14:tracePt t="10234" x="5268913" y="1487488"/>
          <p14:tracePt t="10249" x="5283200" y="1487488"/>
          <p14:tracePt t="10258" x="5297488" y="1487488"/>
          <p14:tracePt t="10274" x="5311775" y="1487488"/>
          <p14:tracePt t="10290" x="5319713" y="1487488"/>
          <p14:tracePt t="10299" x="5334000" y="1487488"/>
          <p14:tracePt t="10315" x="5348288" y="1487488"/>
          <p14:tracePt t="10322" x="5362575" y="1487488"/>
          <p14:tracePt t="10338" x="5370513" y="1487488"/>
          <p14:tracePt t="10347" x="5384800" y="1487488"/>
          <p14:tracePt t="10355" x="5399088" y="1487488"/>
          <p14:tracePt t="10363" x="5399088" y="1473200"/>
          <p14:tracePt t="10371" x="5413375" y="1473200"/>
          <p14:tracePt t="10379" x="5421313" y="1473200"/>
          <p14:tracePt t="10387" x="5435600" y="1458913"/>
          <p14:tracePt t="10396" x="5449888" y="1458913"/>
          <p14:tracePt t="10404" x="5464175" y="1458913"/>
          <p14:tracePt t="10412" x="5472113" y="1458913"/>
          <p14:tracePt t="10420" x="5486400" y="1458913"/>
          <p14:tracePt t="10427" x="5500688" y="1458913"/>
          <p14:tracePt t="10436" x="5514975" y="1458913"/>
          <p14:tracePt t="10444" x="5522913" y="1458913"/>
          <p14:tracePt t="10459" x="5537200" y="1450975"/>
          <p14:tracePt t="10476" x="5551488" y="1450975"/>
          <p14:tracePt t="10516" x="5565775" y="1450975"/>
          <p14:tracePt t="10548" x="5573713" y="1450975"/>
          <p14:tracePt t="10565" x="5588000" y="1436688"/>
          <p14:tracePt t="10581" x="5602288" y="1436688"/>
          <p14:tracePt t="10597" x="5616575" y="1436688"/>
          <p14:tracePt t="10621" x="5624513" y="1436688"/>
          <p14:tracePt t="10645" x="5638800" y="1436688"/>
          <p14:tracePt t="10661" x="5653088" y="1436688"/>
          <p14:tracePt t="10677" x="5667375" y="1436688"/>
          <p14:tracePt t="10694" x="5675313" y="1436688"/>
          <p14:tracePt t="10710" x="5689600" y="1436688"/>
          <p14:tracePt t="10726" x="5703888" y="1436688"/>
          <p14:tracePt t="10742" x="5703888" y="1450975"/>
          <p14:tracePt t="10758" x="5718175" y="1450975"/>
          <p14:tracePt t="10815" x="5726113" y="1450975"/>
          <p14:tracePt t="10855" x="5726113" y="1458913"/>
          <p14:tracePt t="10976" x="5726113" y="1473200"/>
          <p14:tracePt t="11073" x="5726113" y="1487488"/>
          <p14:tracePt t="11105" x="5726113" y="1501775"/>
          <p14:tracePt t="11211" x="5740400" y="1501775"/>
          <p14:tracePt t="11521" x="5726113" y="1501775"/>
          <p14:tracePt t="11530" x="5718175" y="1501775"/>
          <p14:tracePt t="11538" x="5703888" y="1501775"/>
          <p14:tracePt t="11547" x="5689600" y="1509713"/>
          <p14:tracePt t="11555" x="5675313" y="1509713"/>
          <p14:tracePt t="11563" x="5667375" y="1509713"/>
          <p14:tracePt t="11571" x="5667375" y="1524000"/>
          <p14:tracePt t="11580" x="5653088" y="1524000"/>
          <p14:tracePt t="11587" x="5638800" y="1524000"/>
          <p14:tracePt t="11595" x="5624513" y="1524000"/>
          <p14:tracePt t="11611" x="5616575" y="1524000"/>
          <p14:tracePt t="11619" x="5602288" y="1524000"/>
          <p14:tracePt t="11627" x="5602288" y="1538288"/>
          <p14:tracePt t="11636" x="5588000" y="1538288"/>
          <p14:tracePt t="11651" x="5573713" y="1538288"/>
          <p14:tracePt t="11675" x="5565775" y="1538288"/>
          <p14:tracePt t="11699" x="5551488" y="1538288"/>
          <p14:tracePt t="11723" x="5537200" y="1538288"/>
          <p14:tracePt t="11740" x="5522913" y="1538288"/>
          <p14:tracePt t="11756" x="5514975" y="1552575"/>
          <p14:tracePt t="11772" x="5500688" y="1552575"/>
          <p14:tracePt t="11788" x="5486400" y="1552575"/>
          <p14:tracePt t="11812" x="5472113" y="1552575"/>
          <p14:tracePt t="11836" x="5464175" y="1552575"/>
          <p14:tracePt t="11869" x="5449888" y="1552575"/>
          <p14:tracePt t="11893" x="5435600" y="1552575"/>
          <p14:tracePt t="11941" x="5421313" y="1552575"/>
          <p14:tracePt t="12676" x="5413375" y="1552575"/>
          <p14:tracePt t="12685" x="5384800" y="1552575"/>
          <p14:tracePt t="12693" x="5370513" y="1552575"/>
          <p14:tracePt t="12703" x="5362575" y="1560513"/>
          <p14:tracePt t="12709" x="5348288" y="1560513"/>
          <p14:tracePt t="12722" x="5319713" y="1574800"/>
          <p14:tracePt t="12725" x="5311775" y="1574800"/>
          <p14:tracePt t="12740" x="5311775" y="1589088"/>
          <p14:tracePt t="12743" x="5297488" y="1589088"/>
          <p14:tracePt t="12758" x="5268913" y="1603375"/>
          <p14:tracePt t="12769" x="5260975" y="1603375"/>
          <p14:tracePt t="12789" x="5246688" y="1611313"/>
          <p14:tracePt t="12799" x="5232400" y="1611313"/>
          <p14:tracePt t="12807" x="5232400" y="1625600"/>
          <p14:tracePt t="12816" x="5218113" y="1625600"/>
          <p14:tracePt t="12822" x="5210175" y="1639888"/>
          <p14:tracePt t="12833" x="5195888" y="1654175"/>
          <p14:tracePt t="12838" x="5181600" y="1654175"/>
          <p14:tracePt t="12847" x="5181600" y="1662113"/>
          <p14:tracePt t="12855" x="5167313" y="1676400"/>
          <p14:tracePt t="12871" x="5159375" y="1690688"/>
          <p14:tracePt t="12880" x="5159375" y="1704975"/>
          <p14:tracePt t="12888" x="5145088" y="1712913"/>
          <p14:tracePt t="12903" x="5145088" y="1727200"/>
          <p14:tracePt t="12911" x="5130800" y="1741488"/>
          <p14:tracePt t="12922" x="5130800" y="1755775"/>
          <p14:tracePt t="12928" x="5116513" y="1755775"/>
          <p14:tracePt t="12936" x="5116513" y="1763713"/>
          <p14:tracePt t="12944" x="5116513" y="1778000"/>
          <p14:tracePt t="12953" x="5108575" y="1778000"/>
          <p14:tracePt t="12960" x="5108575" y="1792288"/>
          <p14:tracePt t="12975" x="5108575" y="1806575"/>
          <p14:tracePt t="12992" x="5108575" y="1814513"/>
          <p14:tracePt t="13008" x="5108575" y="1828800"/>
          <p14:tracePt t="13024" x="5094288" y="1843088"/>
          <p14:tracePt t="13040" x="5094288" y="1857375"/>
          <p14:tracePt t="13065" x="5094288" y="1865313"/>
          <p14:tracePt t="13098" x="5094288" y="1879600"/>
          <p14:tracePt t="13121" x="5080000" y="1893888"/>
          <p14:tracePt t="13130" x="5080000" y="1908175"/>
          <p14:tracePt t="13146" x="5080000" y="1916113"/>
          <p14:tracePt t="13154" x="5065713" y="1930400"/>
          <p14:tracePt t="13162" x="5065713" y="1944688"/>
          <p14:tracePt t="13170" x="5065713" y="1958975"/>
          <p14:tracePt t="13178" x="5057775" y="1958975"/>
          <p14:tracePt t="13187" x="5057775" y="1966913"/>
          <p14:tracePt t="13195" x="5057775" y="1981200"/>
          <p14:tracePt t="13203" x="5057775" y="1995488"/>
          <p14:tracePt t="13211" x="5043488" y="2009775"/>
          <p14:tracePt t="13219" x="5043488" y="2017713"/>
          <p14:tracePt t="13227" x="5043488" y="2032000"/>
          <p14:tracePt t="13235" x="5043488" y="2046288"/>
          <p14:tracePt t="13243" x="5029200" y="2060575"/>
          <p14:tracePt t="13252" x="5029200" y="2068513"/>
          <p14:tracePt t="13259" x="5029200" y="2082800"/>
          <p14:tracePt t="13268" x="5029200" y="2097088"/>
          <p14:tracePt t="13275" x="5014913" y="2111375"/>
          <p14:tracePt t="13284" x="5014913" y="2133600"/>
          <p14:tracePt t="13292" x="5014913" y="2147888"/>
          <p14:tracePt t="13301" x="5006975" y="2162175"/>
          <p14:tracePt t="13308" x="5006975" y="2170113"/>
          <p14:tracePt t="13317" x="5006975" y="2184400"/>
          <p14:tracePt t="13324" x="4992688" y="2212975"/>
          <p14:tracePt t="13339" x="4992688" y="2220913"/>
          <p14:tracePt t="13348" x="4992688" y="2235200"/>
          <p14:tracePt t="13356" x="4992688" y="2249488"/>
          <p14:tracePt t="13365" x="4992688" y="2263775"/>
          <p14:tracePt t="13380" x="4992688" y="2271713"/>
          <p14:tracePt t="13388" x="4992688" y="2286000"/>
          <p14:tracePt t="13396" x="4992688" y="2314575"/>
          <p14:tracePt t="13404" x="4992688" y="2322513"/>
          <p14:tracePt t="13412" x="4992688" y="2336800"/>
          <p14:tracePt t="13420" x="4992688" y="2365375"/>
          <p14:tracePt t="13428" x="4992688" y="2387600"/>
          <p14:tracePt t="13436" x="4992688" y="2401888"/>
          <p14:tracePt t="13444" x="4992688" y="2416175"/>
          <p14:tracePt t="13453" x="4992688" y="2438400"/>
          <p14:tracePt t="13460" x="4978400" y="2466975"/>
          <p14:tracePt t="13476" x="4978400" y="2489200"/>
          <p14:tracePt t="13485" x="4978400" y="2503488"/>
          <p14:tracePt t="13493" x="4978400" y="2517775"/>
          <p14:tracePt t="13502" x="4978400" y="2525713"/>
          <p14:tracePt t="13509" x="4978400" y="2540000"/>
          <p14:tracePt t="13517" x="4978400" y="2554288"/>
          <p14:tracePt t="13533" x="4978400" y="2568575"/>
          <p14:tracePt t="13542" x="4978400" y="2576513"/>
          <p14:tracePt t="13550" x="4978400" y="2590800"/>
          <p14:tracePt t="13558" x="4978400" y="2605088"/>
          <p14:tracePt t="13566" x="4978400" y="2619375"/>
          <p14:tracePt t="13574" x="4992688" y="2627313"/>
          <p14:tracePt t="13583" x="4992688" y="2641600"/>
          <p14:tracePt t="13590" x="4992688" y="2655888"/>
          <p14:tracePt t="13599" x="5006975" y="2655888"/>
          <p14:tracePt t="13606" x="5006975" y="2670175"/>
          <p14:tracePt t="13621" x="5014913" y="2678113"/>
          <p14:tracePt t="13638" x="5014913" y="2692400"/>
          <p14:tracePt t="13655" x="5014913" y="2706688"/>
          <p14:tracePt t="13670" x="5029200" y="2706688"/>
          <p14:tracePt t="13687" x="5029200" y="2720975"/>
          <p14:tracePt t="13703" x="5043488" y="2720975"/>
          <p14:tracePt t="13727" x="5057775" y="2728913"/>
          <p14:tracePt t="13752" x="5065713" y="2728913"/>
          <p14:tracePt t="13760" x="5065713" y="2743200"/>
          <p14:tracePt t="13775" x="5080000" y="2743200"/>
          <p14:tracePt t="13849" x="5080000" y="2757488"/>
          <p14:tracePt t="13866" x="5094288" y="2757488"/>
          <p14:tracePt t="15447" x="5094288" y="2743200"/>
          <p14:tracePt t="15455" x="5094288" y="2728913"/>
          <p14:tracePt t="15463" x="5094288" y="2720975"/>
          <p14:tracePt t="15472" x="5094288" y="2692400"/>
          <p14:tracePt t="15479" x="5094288" y="2678113"/>
          <p14:tracePt t="15488" x="5094288" y="2670175"/>
          <p14:tracePt t="15496" x="5094288" y="2641600"/>
          <p14:tracePt t="15504" x="5094288" y="2619375"/>
          <p14:tracePt t="15512" x="5094288" y="2590800"/>
          <p14:tracePt t="15520" x="5094288" y="2554288"/>
          <p14:tracePt t="15528" x="5094288" y="2517775"/>
          <p14:tracePt t="15536" x="5094288" y="2489200"/>
          <p14:tracePt t="15544" x="5094288" y="2438400"/>
          <p14:tracePt t="15553" x="5094288" y="2401888"/>
          <p14:tracePt t="15560" x="5094288" y="2351088"/>
          <p14:tracePt t="15569" x="5094288" y="2300288"/>
          <p14:tracePt t="15576" x="5108575" y="2271713"/>
          <p14:tracePt t="15585" x="5108575" y="2249488"/>
          <p14:tracePt t="15593" x="5108575" y="2212975"/>
          <p14:tracePt t="15602" x="5116513" y="2147888"/>
          <p14:tracePt t="15610" x="5116513" y="2133600"/>
          <p14:tracePt t="15618" x="5130800" y="2097088"/>
          <p14:tracePt t="15626" x="5130800" y="2060575"/>
          <p14:tracePt t="15635" x="5130800" y="2046288"/>
          <p14:tracePt t="15642" x="5145088" y="2009775"/>
          <p14:tracePt t="15651" x="5145088" y="1981200"/>
          <p14:tracePt t="15658" x="5159375" y="1966913"/>
          <p14:tracePt t="15667" x="5159375" y="1944688"/>
          <p14:tracePt t="15674" x="5159375" y="1930400"/>
          <p14:tracePt t="15683" x="5159375" y="1916113"/>
          <p14:tracePt t="15691" x="5159375" y="1908175"/>
          <p14:tracePt t="15699" x="5167313" y="1893888"/>
          <p14:tracePt t="15706" x="5167313" y="1879600"/>
          <p14:tracePt t="15716" x="5167313" y="1865313"/>
          <p14:tracePt t="15722" x="5167313" y="1857375"/>
          <p14:tracePt t="15733" x="5167313" y="1843088"/>
          <p14:tracePt t="15738" x="5181600" y="1828800"/>
          <p14:tracePt t="15754" x="5195888" y="1814513"/>
          <p14:tracePt t="15762" x="5195888" y="1806575"/>
          <p14:tracePt t="15770" x="5210175" y="1792288"/>
          <p14:tracePt t="15779" x="5210175" y="1778000"/>
          <p14:tracePt t="15787" x="5210175" y="1763713"/>
          <p14:tracePt t="15795" x="5218113" y="1755775"/>
          <p14:tracePt t="15803" x="5232400" y="1755775"/>
          <p14:tracePt t="15811" x="5232400" y="1741488"/>
          <p14:tracePt t="15819" x="5246688" y="1727200"/>
          <p14:tracePt t="15827" x="5246688" y="1712913"/>
          <p14:tracePt t="15836" x="5268913" y="1704975"/>
          <p14:tracePt t="15844" x="5283200" y="1690688"/>
          <p14:tracePt t="15852" x="5297488" y="1676400"/>
          <p14:tracePt t="15860" x="5311775" y="1662113"/>
          <p14:tracePt t="15869" x="5334000" y="1639888"/>
          <p14:tracePt t="15876" x="5348288" y="1625600"/>
          <p14:tracePt t="15885" x="5362575" y="1611313"/>
          <p14:tracePt t="15893" x="5370513" y="1603375"/>
          <p14:tracePt t="15901" x="5384800" y="1603375"/>
          <p14:tracePt t="15909" x="5399088" y="1603375"/>
          <p14:tracePt t="15918" x="5413375" y="1603375"/>
          <p14:tracePt t="15925" x="5413375" y="1589088"/>
          <p14:tracePt t="15940" x="5421313" y="1589088"/>
          <p14:tracePt t="15956" x="5435600" y="1589088"/>
          <p14:tracePt t="15972" x="5449888" y="1589088"/>
          <p14:tracePt t="15981" x="5464175" y="1589088"/>
          <p14:tracePt t="15988" x="5464175" y="1574800"/>
          <p14:tracePt t="15996" x="5472113" y="1574800"/>
          <p14:tracePt t="16005" x="5486400" y="1574800"/>
          <p14:tracePt t="16020" x="5500688" y="1574800"/>
          <p14:tracePt t="16037" x="5514975" y="1574800"/>
          <p14:tracePt t="16053" x="5522913" y="1574800"/>
          <p14:tracePt t="16061" x="5537200" y="1574800"/>
          <p14:tracePt t="16085" x="5551488" y="1574800"/>
          <p14:tracePt t="16101" x="5565775" y="1560513"/>
          <p14:tracePt t="16117" x="5573713" y="1560513"/>
          <p14:tracePt t="16151" x="5588000" y="1560513"/>
          <p14:tracePt t="16224" x="5573713" y="1560513"/>
          <p14:tracePt t="16240" x="5565775" y="1560513"/>
          <p14:tracePt t="16248" x="5551488" y="1560513"/>
          <p14:tracePt t="16256" x="5537200" y="1560513"/>
          <p14:tracePt t="16271" x="5522913" y="1560513"/>
          <p14:tracePt t="16280" x="5514975" y="1560513"/>
          <p14:tracePt t="16288" x="5500688" y="1560513"/>
          <p14:tracePt t="16296" x="5486400" y="1560513"/>
          <p14:tracePt t="16303" x="5472113" y="1560513"/>
          <p14:tracePt t="16312" x="5464175" y="1560513"/>
          <p14:tracePt t="16328" x="5449888" y="1560513"/>
          <p14:tracePt t="16344" x="5435600" y="1560513"/>
          <p14:tracePt t="16352" x="5421313" y="1560513"/>
          <p14:tracePt t="16368" x="5413375" y="1560513"/>
          <p14:tracePt t="16376" x="5413375" y="1574800"/>
          <p14:tracePt t="16384" x="5399088" y="1574800"/>
          <p14:tracePt t="16400" x="5384800" y="1574800"/>
          <p14:tracePt t="16417" x="5370513" y="1589088"/>
          <p14:tracePt t="16442" x="5362575" y="1589088"/>
          <p14:tracePt t="16490" x="5348288" y="1589088"/>
          <p14:tracePt t="16506" x="5348288" y="1603375"/>
          <p14:tracePt t="16522" x="5334000" y="1603375"/>
          <p14:tracePt t="16538" x="5319713" y="1603375"/>
          <p14:tracePt t="16562" x="5311775" y="1611313"/>
          <p14:tracePt t="16595" x="5297488" y="1611313"/>
          <p14:tracePt t="16611" x="5283200" y="1611313"/>
          <p14:tracePt t="16635" x="5268913" y="1625600"/>
          <p14:tracePt t="16668" x="5260975" y="1625600"/>
          <p14:tracePt t="16683" x="5246688" y="1625600"/>
          <p14:tracePt t="16700" x="5246688" y="1639888"/>
          <p14:tracePt t="16708" x="5232400" y="1639888"/>
          <p14:tracePt t="16717" x="5218113" y="1639888"/>
          <p14:tracePt t="16733" x="5218113" y="1654175"/>
          <p14:tracePt t="16741" x="5210175" y="1654175"/>
          <p14:tracePt t="16749" x="5210175" y="1662113"/>
          <p14:tracePt t="16757" x="5195888" y="1662113"/>
          <p14:tracePt t="16781" x="5181600" y="1676400"/>
          <p14:tracePt t="16797" x="5167313" y="1690688"/>
          <p14:tracePt t="16813" x="5159375" y="1704975"/>
          <p14:tracePt t="16829" x="5159375" y="1712913"/>
          <p14:tracePt t="16838" x="5145088" y="1712913"/>
          <p14:tracePt t="16846" x="5145088" y="1727200"/>
          <p14:tracePt t="16855" x="5130800" y="1727200"/>
          <p14:tracePt t="16869" x="5130800" y="1741488"/>
          <p14:tracePt t="16877" x="5116513" y="1755775"/>
          <p14:tracePt t="16885" x="5108575" y="1763713"/>
          <p14:tracePt t="16894" x="5108575" y="1778000"/>
          <p14:tracePt t="16902" x="5094288" y="1792288"/>
          <p14:tracePt t="16910" x="5094288" y="1806575"/>
          <p14:tracePt t="16919" x="5080000" y="1814513"/>
          <p14:tracePt t="16927" x="5080000" y="1828800"/>
          <p14:tracePt t="16936" x="5065713" y="1843088"/>
          <p14:tracePt t="16943" x="5065713" y="1857375"/>
          <p14:tracePt t="16957" x="5057775" y="1865313"/>
          <p14:tracePt t="16966" x="5057775" y="1879600"/>
          <p14:tracePt t="16974" x="5057775" y="1893888"/>
          <p14:tracePt t="16983" x="5043488" y="1908175"/>
          <p14:tracePt t="16991" x="5043488" y="1916113"/>
          <p14:tracePt t="17000" x="5043488" y="1930400"/>
          <p14:tracePt t="17007" x="5043488" y="1944688"/>
          <p14:tracePt t="17016" x="5029200" y="1958975"/>
          <p14:tracePt t="17023" x="5029200" y="1966913"/>
          <p14:tracePt t="17032" x="5029200" y="1981200"/>
          <p14:tracePt t="17039" x="5029200" y="1995488"/>
          <p14:tracePt t="17047" x="5029200" y="2009775"/>
          <p14:tracePt t="17055" x="5029200" y="2017713"/>
          <p14:tracePt t="17064" x="5014913" y="2032000"/>
          <p14:tracePt t="17079" x="5014913" y="2046288"/>
          <p14:tracePt t="17087" x="5014913" y="2060575"/>
          <p14:tracePt t="17095" x="5014913" y="2068513"/>
          <p14:tracePt t="17104" x="5014913" y="2082800"/>
          <p14:tracePt t="17112" x="5014913" y="2097088"/>
          <p14:tracePt t="17120" x="5014913" y="2111375"/>
          <p14:tracePt t="17136" x="5014913" y="2119313"/>
          <p14:tracePt t="17144" x="5014913" y="2133600"/>
          <p14:tracePt t="17152" x="5006975" y="2147888"/>
          <p14:tracePt t="17160" x="5006975" y="2162175"/>
          <p14:tracePt t="17168" x="5006975" y="2184400"/>
          <p14:tracePt t="17176" x="5006975" y="2198688"/>
          <p14:tracePt t="17184" x="5006975" y="2212975"/>
          <p14:tracePt t="17192" x="4992688" y="2220913"/>
          <p14:tracePt t="17201" x="4992688" y="2249488"/>
          <p14:tracePt t="17209" x="4992688" y="2263775"/>
          <p14:tracePt t="17217" x="4992688" y="2271713"/>
          <p14:tracePt t="17225" x="4992688" y="2286000"/>
          <p14:tracePt t="17234" x="4992688" y="2300288"/>
          <p14:tracePt t="17241" x="4992688" y="2322513"/>
          <p14:tracePt t="17250" x="4992688" y="2336800"/>
          <p14:tracePt t="17257" x="4992688" y="2351088"/>
          <p14:tracePt t="17266" x="4992688" y="2365375"/>
          <p14:tracePt t="17273" x="4992688" y="2373313"/>
          <p14:tracePt t="17281" x="4992688" y="2387600"/>
          <p14:tracePt t="17289" x="4992688" y="2401888"/>
          <p14:tracePt t="17297" x="4992688" y="2416175"/>
          <p14:tracePt t="17305" x="4992688" y="2424113"/>
          <p14:tracePt t="17321" x="4992688" y="2438400"/>
          <p14:tracePt t="17329" x="4992688" y="2466975"/>
          <p14:tracePt t="17338" x="4992688" y="2474913"/>
          <p14:tracePt t="17346" x="4992688" y="2489200"/>
          <p14:tracePt t="17355" x="4992688" y="2503488"/>
          <p14:tracePt t="17362" x="4992688" y="2517775"/>
          <p14:tracePt t="17370" x="5006975" y="2525713"/>
          <p14:tracePt t="17378" x="5006975" y="2540000"/>
          <p14:tracePt t="17387" x="5006975" y="2554288"/>
          <p14:tracePt t="17394" x="5006975" y="2568575"/>
          <p14:tracePt t="17403" x="5006975" y="2576513"/>
          <p14:tracePt t="17410" x="5006975" y="2590800"/>
          <p14:tracePt t="17418" x="5014913" y="2605088"/>
          <p14:tracePt t="17434" x="5014913" y="2619375"/>
          <p14:tracePt t="17443" x="5014913" y="2627313"/>
          <p14:tracePt t="17451" x="5029200" y="2641600"/>
          <p14:tracePt t="17459" x="5029200" y="2655888"/>
          <p14:tracePt t="17467" x="5029200" y="2670175"/>
          <p14:tracePt t="17475" x="5029200" y="2678113"/>
          <p14:tracePt t="17483" x="5029200" y="2692400"/>
          <p14:tracePt t="17500" x="5043488" y="2706688"/>
          <p14:tracePt t="17516" x="5043488" y="2720975"/>
          <p14:tracePt t="17539" x="5043488" y="2728913"/>
          <p14:tracePt t="17548" x="5043488" y="2743200"/>
          <p14:tracePt t="17555" x="5057775" y="2743200"/>
          <p14:tracePt t="17571" x="5057775" y="2757488"/>
          <p14:tracePt t="17587" x="5065713" y="2771775"/>
          <p14:tracePt t="17798" x="5080000" y="2771775"/>
          <p14:tracePt t="17831" x="5094288" y="2757488"/>
          <p14:tracePt t="17839" x="5108575" y="2757488"/>
          <p14:tracePt t="17847" x="5108575" y="2743200"/>
          <p14:tracePt t="17862" x="5116513" y="2728913"/>
          <p14:tracePt t="17871" x="5130800" y="2728913"/>
          <p14:tracePt t="17879" x="5130800" y="2720975"/>
          <p14:tracePt t="17895" x="5145088" y="2720975"/>
          <p14:tracePt t="17911" x="5145088" y="2706688"/>
          <p14:tracePt t="17928" x="5159375" y="2706688"/>
          <p14:tracePt t="17936" x="5159375" y="2692400"/>
          <p14:tracePt t="17944" x="5167313" y="2692400"/>
          <p14:tracePt t="17952" x="5167313" y="2678113"/>
          <p14:tracePt t="17960" x="5181600" y="2670175"/>
          <p14:tracePt t="17976" x="5195888" y="2655888"/>
          <p14:tracePt t="17985" x="5210175" y="2655888"/>
          <p14:tracePt t="17992" x="5210175" y="2641600"/>
          <p14:tracePt t="18000" x="5218113" y="2627313"/>
          <p14:tracePt t="18008" x="5232400" y="2619375"/>
          <p14:tracePt t="18017" x="5246688" y="2619375"/>
          <p14:tracePt t="18025" x="5246688" y="2605088"/>
          <p14:tracePt t="18033" x="5260975" y="2590800"/>
          <p14:tracePt t="18041" x="5268913" y="2590800"/>
          <p14:tracePt t="18050" x="5268913" y="2576513"/>
          <p14:tracePt t="18057" x="5283200" y="2568575"/>
          <p14:tracePt t="18067" x="5297488" y="2554288"/>
          <p14:tracePt t="18073" x="5297488" y="2540000"/>
          <p14:tracePt t="18083" x="5311775" y="2525713"/>
          <p14:tracePt t="18089" x="5311775" y="2517775"/>
          <p14:tracePt t="18099" x="5334000" y="2503488"/>
          <p14:tracePt t="18105" x="5334000" y="2474913"/>
          <p14:tracePt t="18114" x="5348288" y="2466975"/>
          <p14:tracePt t="18122" x="5362575" y="2452688"/>
          <p14:tracePt t="18130" x="5362575" y="2438400"/>
          <p14:tracePt t="18137" x="5370513" y="2416175"/>
          <p14:tracePt t="18146" x="5384800" y="2401888"/>
          <p14:tracePt t="18154" x="5399088" y="2387600"/>
          <p14:tracePt t="18162" x="5399088" y="2373313"/>
          <p14:tracePt t="18177" x="5413375" y="2365375"/>
          <p14:tracePt t="18194" x="5421313" y="2365375"/>
          <p14:tracePt t="18202" x="5421313" y="2351088"/>
          <p14:tracePt t="18210" x="5435600" y="2351088"/>
          <p14:tracePt t="18235" x="5449888" y="2336800"/>
          <p14:tracePt t="18250" x="5464175" y="2336800"/>
          <p14:tracePt t="18266" x="5472113" y="2336800"/>
          <p14:tracePt t="18275" x="5472113" y="2322513"/>
          <p14:tracePt t="18283" x="5486400" y="2322513"/>
          <p14:tracePt t="18300" x="5500688" y="2314575"/>
          <p14:tracePt t="18307" x="5514975" y="2314575"/>
          <p14:tracePt t="18323" x="5522913" y="2300288"/>
          <p14:tracePt t="18339" x="5537200" y="2286000"/>
          <p14:tracePt t="18355" x="5551488" y="2286000"/>
          <p14:tracePt t="18364" x="5551488" y="2271713"/>
          <p14:tracePt t="18372" x="5565775" y="2263775"/>
          <p14:tracePt t="18387" x="5573713" y="2249488"/>
          <p14:tracePt t="18396" x="5588000" y="2249488"/>
          <p14:tracePt t="18404" x="5588000" y="2235200"/>
          <p14:tracePt t="18412" x="5602288" y="2235200"/>
          <p14:tracePt t="18420" x="5602288" y="2220913"/>
          <p14:tracePt t="18428" x="5616575" y="2220913"/>
          <p14:tracePt t="18444" x="5624513" y="2220913"/>
          <p14:tracePt t="18453" x="5624513" y="2212975"/>
          <p14:tracePt t="18468" x="5638800" y="2212975"/>
          <p14:tracePt t="18484" x="5638800" y="2198688"/>
          <p14:tracePt t="18492" x="5653088" y="2198688"/>
          <p14:tracePt t="18508" x="5653088" y="2184400"/>
          <p14:tracePt t="18517" x="5667375" y="2184400"/>
          <p14:tracePt t="18525" x="5667375" y="2170113"/>
          <p14:tracePt t="18541" x="5675313" y="2162175"/>
          <p14:tracePt t="18557" x="5675313" y="2147888"/>
          <p14:tracePt t="18573" x="5689600" y="2133600"/>
          <p14:tracePt t="18598" x="5703888" y="2119313"/>
          <p14:tracePt t="18606" x="5703888" y="2111375"/>
          <p14:tracePt t="18630" x="5703888" y="2097088"/>
          <p14:tracePt t="18647" x="5703888" y="2082800"/>
          <p14:tracePt t="18678" x="5703888" y="2068513"/>
          <p14:tracePt t="18881" x="5718175" y="2068513"/>
          <p14:tracePt t="18904" x="5718175" y="2082800"/>
          <p14:tracePt t="18929" x="5726113" y="2082800"/>
          <p14:tracePt t="18937" x="5726113" y="2097088"/>
          <p14:tracePt t="18953" x="5726113" y="2111375"/>
          <p14:tracePt t="18969" x="5726113" y="2119313"/>
          <p14:tracePt t="18977" x="5726113" y="2133600"/>
          <p14:tracePt t="19001" x="5726113" y="2147888"/>
          <p14:tracePt t="19010" x="5726113" y="2162175"/>
          <p14:tracePt t="19025" x="5726113" y="2170113"/>
          <p14:tracePt t="19041" x="5726113" y="2184400"/>
          <p14:tracePt t="19057" x="5726113" y="2198688"/>
          <p14:tracePt t="19066" x="5726113" y="2212975"/>
          <p14:tracePt t="19082" x="5726113" y="2220913"/>
          <p14:tracePt t="19099" x="5718175" y="2235200"/>
          <p14:tracePt t="19115" x="5718175" y="2249488"/>
          <p14:tracePt t="19138" x="5703888" y="2263775"/>
          <p14:tracePt t="19147" x="5703888" y="2271713"/>
          <p14:tracePt t="19163" x="5689600" y="2271713"/>
          <p14:tracePt t="19171" x="5689600" y="2286000"/>
          <p14:tracePt t="19179" x="5689600" y="2300288"/>
          <p14:tracePt t="19187" x="5675313" y="2300288"/>
          <p14:tracePt t="19203" x="5667375" y="2314575"/>
          <p14:tracePt t="19219" x="5667375" y="2322513"/>
          <p14:tracePt t="19235" x="5653088" y="2322513"/>
          <p14:tracePt t="19244" x="5638800" y="2336800"/>
          <p14:tracePt t="19253" x="5638800" y="2351088"/>
          <p14:tracePt t="19268" x="5624513" y="2365375"/>
          <p14:tracePt t="19276" x="5616575" y="2365375"/>
          <p14:tracePt t="19285" x="5616575" y="2373313"/>
          <p14:tracePt t="19869" x="5602288" y="2373313"/>
          <p14:tracePt t="19878" x="5588000" y="2387600"/>
          <p14:tracePt t="19894" x="5573713" y="2401888"/>
          <p14:tracePt t="19902" x="5565775" y="2401888"/>
          <p14:tracePt t="19918" x="5551488" y="2416175"/>
          <p14:tracePt t="19934" x="5537200" y="2424113"/>
          <p14:tracePt t="19950" x="5522913" y="2424113"/>
          <p14:tracePt t="19958" x="5514975" y="2438400"/>
          <p14:tracePt t="19967" x="5514975" y="2452688"/>
          <p14:tracePt t="19975" x="5500688" y="2452688"/>
          <p14:tracePt t="19984" x="5486400" y="2452688"/>
          <p14:tracePt t="19992" x="5486400" y="2466975"/>
          <p14:tracePt t="20001" x="5472113" y="2466975"/>
          <p14:tracePt t="20008" x="5472113" y="2474913"/>
          <p14:tracePt t="20017" x="5464175" y="2474913"/>
          <p14:tracePt t="20032" x="5449888" y="2489200"/>
          <p14:tracePt t="20047" x="5435600" y="2503488"/>
          <p14:tracePt t="20056" x="5421313" y="2517775"/>
          <p14:tracePt t="20071" x="5413375" y="2525713"/>
          <p14:tracePt t="20080" x="5399088" y="2540000"/>
          <p14:tracePt t="20089" x="5399088" y="2554288"/>
          <p14:tracePt t="20099" x="5384800" y="2554288"/>
          <p14:tracePt t="20112" x="5370513" y="2568575"/>
          <p14:tracePt t="20144" x="5370513" y="2576513"/>
          <p14:tracePt t="20153" x="5362575" y="2576513"/>
          <p14:tracePt t="20168" x="5348288" y="2590800"/>
          <p14:tracePt t="20184" x="5348288" y="2605088"/>
          <p14:tracePt t="20193" x="5334000" y="2605088"/>
          <p14:tracePt t="20201" x="5334000" y="2619375"/>
          <p14:tracePt t="20209" x="5319713" y="2619375"/>
          <p14:tracePt t="20233" x="5319713" y="2627313"/>
          <p14:tracePt t="20281" x="5311775" y="2641600"/>
          <p14:tracePt t="20314" x="5311775" y="2655888"/>
          <p14:tracePt t="20322" x="5297488" y="2655888"/>
          <p14:tracePt t="20338" x="5297488" y="2670175"/>
          <p14:tracePt t="20347" x="5297488" y="2678113"/>
          <p14:tracePt t="20370" x="5283200" y="2692400"/>
          <p14:tracePt t="20402" x="5283200" y="2706688"/>
          <p14:tracePt t="20419" x="5268913" y="2706688"/>
          <p14:tracePt t="20435" x="5268913" y="2720975"/>
          <p14:tracePt t="20443" x="5268913" y="2728913"/>
          <p14:tracePt t="20452" x="5268913" y="2743200"/>
          <p14:tracePt t="20460" x="5260975" y="2757488"/>
          <p14:tracePt t="20469" x="5260975" y="2771775"/>
          <p14:tracePt t="20476" x="5246688" y="2779713"/>
          <p14:tracePt t="20486" x="5246688" y="2794000"/>
          <p14:tracePt t="20500" x="5232400" y="2808288"/>
          <p14:tracePt t="20516" x="5232400" y="2822575"/>
          <p14:tracePt t="20548" x="5232400" y="2830513"/>
          <p14:tracePt t="20565" x="5232400" y="2844800"/>
          <p14:tracePt t="20573" x="5218113" y="2844800"/>
          <p14:tracePt t="20588" x="5218113" y="2859088"/>
          <p14:tracePt t="20612" x="5218113" y="2873375"/>
          <p14:tracePt t="20629" x="5218113" y="2881313"/>
          <p14:tracePt t="20661" x="5218113" y="2895600"/>
          <p14:tracePt t="20685" x="5218113" y="2909888"/>
          <p14:tracePt t="20701" x="5218113" y="2924175"/>
          <p14:tracePt t="20717" x="5218113" y="2932113"/>
          <p14:tracePt t="20734" x="5218113" y="2946400"/>
          <p14:tracePt t="20750" x="5218113" y="2960688"/>
          <p14:tracePt t="20774" x="5218113" y="2974975"/>
          <p14:tracePt t="20806" x="5218113" y="2982913"/>
          <p14:tracePt t="20823" x="5218113" y="2997200"/>
          <p14:tracePt t="20847" x="5218113" y="3011488"/>
          <p14:tracePt t="20863" x="5218113" y="3025775"/>
          <p14:tracePt t="20879" x="5218113" y="3033713"/>
          <p14:tracePt t="20888" x="5232400" y="3033713"/>
          <p14:tracePt t="20896" x="5232400" y="3048000"/>
          <p14:tracePt t="20911" x="5232400" y="3062288"/>
          <p14:tracePt t="20936" x="5232400" y="3076575"/>
          <p14:tracePt t="20960" x="5246688" y="3076575"/>
          <p14:tracePt t="20969" x="5246688" y="3084513"/>
          <p14:tracePt t="21000" x="5246688" y="3098800"/>
          <p14:tracePt t="21057" x="5246688" y="3113088"/>
          <p14:tracePt t="22317" x="5246688" y="3127375"/>
          <p14:tracePt t="22641" x="5246688" y="3135313"/>
          <p14:tracePt t="22653" x="5246688" y="3149600"/>
          <p14:tracePt t="22656" x="5260975" y="3163888"/>
          <p14:tracePt t="22679" x="5260975" y="3186113"/>
          <p14:tracePt t="22681" x="5268913" y="3200400"/>
          <p14:tracePt t="22700" x="5268913" y="3214688"/>
          <p14:tracePt t="22705" x="5268913" y="3228975"/>
          <p14:tracePt t="22729" x="5283200" y="3236913"/>
          <p14:tracePt t="22746" x="5283200" y="3251200"/>
          <p14:tracePt t="22761" x="5297488" y="3265488"/>
          <p14:tracePt t="22771" x="5297488" y="3279775"/>
          <p14:tracePt t="22777" x="5297488" y="3287713"/>
          <p14:tracePt t="22788" x="5297488" y="3302000"/>
          <p14:tracePt t="22793" x="5311775" y="3316288"/>
          <p14:tracePt t="22810" x="5311775" y="3330575"/>
          <p14:tracePt t="22826" x="5311775" y="3338513"/>
          <p14:tracePt t="22842" x="5311775" y="3352800"/>
          <p14:tracePt t="22875" x="5311775" y="3367088"/>
          <p14:tracePt t="22891" x="5311775" y="3381375"/>
          <p14:tracePt t="22900" x="5311775" y="3389313"/>
          <p14:tracePt t="22907" x="5311775" y="3403600"/>
          <p14:tracePt t="22923" x="5311775" y="3417888"/>
          <p14:tracePt t="22933" x="5311775" y="3432175"/>
          <p14:tracePt t="22940" x="5311775" y="3440113"/>
          <p14:tracePt t="22950" x="5311775" y="3454400"/>
          <p14:tracePt t="22955" x="5311775" y="3468688"/>
          <p14:tracePt t="22964" x="5311775" y="3482975"/>
          <p14:tracePt t="22972" x="5311775" y="3490913"/>
          <p14:tracePt t="22980" x="5311775" y="3505200"/>
          <p14:tracePt t="22988" x="5311775" y="3519488"/>
          <p14:tracePt t="22996" x="5311775" y="3533775"/>
          <p14:tracePt t="23005" x="5311775" y="3541713"/>
          <p14:tracePt t="23013" x="5311775" y="3556000"/>
          <p14:tracePt t="23021" x="5311775" y="3570288"/>
          <p14:tracePt t="23029" x="5311775" y="3584575"/>
          <p14:tracePt t="23037" x="5311775" y="3592513"/>
          <p14:tracePt t="23045" x="5311775" y="3606800"/>
          <p14:tracePt t="23061" x="5311775" y="3621088"/>
          <p14:tracePt t="23069" x="5311775" y="3635375"/>
          <p14:tracePt t="23077" x="5311775" y="3643313"/>
          <p14:tracePt t="23093" x="5311775" y="3657600"/>
          <p14:tracePt t="23102" x="5311775" y="3671888"/>
          <p14:tracePt t="23117" x="5311775" y="3686175"/>
          <p14:tracePt t="23125" x="5311775" y="3694113"/>
          <p14:tracePt t="23134" x="5311775" y="3708400"/>
          <p14:tracePt t="23142" x="5311775" y="3722688"/>
          <p14:tracePt t="23150" x="5311775" y="3736975"/>
          <p14:tracePt t="23158" x="5311775" y="3744913"/>
          <p14:tracePt t="23167" x="5311775" y="3759200"/>
          <p14:tracePt t="23174" x="5311775" y="3773488"/>
          <p14:tracePt t="23183" x="5311775" y="3787775"/>
          <p14:tracePt t="23190" x="5311775" y="3795713"/>
          <p14:tracePt t="23199" x="5311775" y="3810000"/>
          <p14:tracePt t="23206" x="5311775" y="3824288"/>
          <p14:tracePt t="23222" x="5311775" y="3838575"/>
          <p14:tracePt t="23230" x="5311775" y="3846513"/>
          <p14:tracePt t="23238" x="5311775" y="3860800"/>
          <p14:tracePt t="23254" x="5311775" y="3875088"/>
          <p14:tracePt t="23262" x="5311775" y="3897313"/>
          <p14:tracePt t="23270" x="5311775" y="3911600"/>
          <p14:tracePt t="23278" x="5311775" y="3925888"/>
          <p14:tracePt t="23287" x="5311775" y="3940175"/>
          <p14:tracePt t="23295" x="5311775" y="3962400"/>
          <p14:tracePt t="23303" x="5311775" y="3976688"/>
          <p14:tracePt t="23311" x="5311775" y="3998913"/>
          <p14:tracePt t="23319" x="5311775" y="4013200"/>
          <p14:tracePt t="23327" x="5311775" y="4041775"/>
          <p14:tracePt t="23335" x="5311775" y="4049713"/>
          <p14:tracePt t="23343" x="5311775" y="4064000"/>
          <p14:tracePt t="23352" x="5311775" y="4078288"/>
          <p14:tracePt t="23360" x="5311775" y="4092575"/>
          <p14:tracePt t="23368" x="5311775" y="4100513"/>
          <p14:tracePt t="23376" x="5311775" y="4129088"/>
          <p14:tracePt t="23384" x="5311775" y="4143375"/>
          <p14:tracePt t="23399" x="5311775" y="4165600"/>
          <p14:tracePt t="23408" x="5311775" y="4179888"/>
          <p14:tracePt t="23416" x="5311775" y="4194175"/>
          <p14:tracePt t="23424" x="5311775" y="4202113"/>
          <p14:tracePt t="23432" x="5311775" y="4216400"/>
          <p14:tracePt t="23441" x="5311775" y="4230688"/>
          <p14:tracePt t="23449" x="5311775" y="4252913"/>
          <p14:tracePt t="23457" x="5311775" y="4267200"/>
          <p14:tracePt t="23466" x="5311775" y="4281488"/>
          <p14:tracePt t="23473" x="5311775" y="4295775"/>
          <p14:tracePt t="23482" x="5311775" y="4303713"/>
          <p14:tracePt t="23489" x="5311775" y="4318000"/>
          <p14:tracePt t="23497" x="5311775" y="4332288"/>
          <p14:tracePt t="23513" x="5311775" y="4346575"/>
          <p14:tracePt t="23521" x="5311775" y="4354513"/>
          <p14:tracePt t="23529" x="5311775" y="4368800"/>
          <p14:tracePt t="23545" x="5311775" y="4383088"/>
          <p14:tracePt t="23554" x="5311775" y="4397375"/>
          <p14:tracePt t="23561" x="5311775" y="4405313"/>
          <p14:tracePt t="23570" x="5311775" y="4419600"/>
          <p14:tracePt t="23578" x="5311775" y="4433888"/>
          <p14:tracePt t="23586" x="5311775" y="4448175"/>
          <p14:tracePt t="23594" x="5311775" y="4456113"/>
          <p14:tracePt t="23603" x="5311775" y="4470400"/>
          <p14:tracePt t="23611" x="5311775" y="4484688"/>
          <p14:tracePt t="23625" x="5311775" y="4498975"/>
          <p14:tracePt t="23634" x="5311775" y="4506913"/>
          <p14:tracePt t="23642" x="5311775" y="4521200"/>
          <p14:tracePt t="23658" x="5311775" y="4535488"/>
          <p14:tracePt t="23667" x="5311775" y="4549775"/>
          <p14:tracePt t="23682" x="5319713" y="4557713"/>
          <p14:tracePt t="23691" x="5319713" y="4572000"/>
          <p14:tracePt t="23707" x="5319713" y="4586288"/>
          <p14:tracePt t="23716" x="5334000" y="4600575"/>
          <p14:tracePt t="23723" x="5334000" y="4608513"/>
          <p14:tracePt t="23732" x="5334000" y="4622800"/>
          <p14:tracePt t="23747" x="5334000" y="4637088"/>
          <p14:tracePt t="23755" x="5334000" y="4651375"/>
          <p14:tracePt t="23772" x="5334000" y="4659313"/>
          <p14:tracePt t="23787" x="5334000" y="4673600"/>
          <p14:tracePt t="23803" x="5334000" y="4687888"/>
          <p14:tracePt t="23828" x="5334000" y="4702175"/>
          <p14:tracePt t="23844" x="5348288" y="4710113"/>
          <p14:tracePt t="23861" x="5348288" y="4724400"/>
          <p14:tracePt t="23876" x="5348288" y="4738688"/>
          <p14:tracePt t="23884" x="5362575" y="4738688"/>
          <p14:tracePt t="23892" x="5362575" y="4752975"/>
          <p14:tracePt t="23909" x="5362575" y="4760913"/>
          <p14:tracePt t="23925" x="5370513" y="4775200"/>
          <p14:tracePt t="23941" x="5370513" y="4789488"/>
          <p14:tracePt t="23957" x="5384800" y="4789488"/>
          <p14:tracePt t="23966" x="5384800" y="4803775"/>
          <p14:tracePt t="23973" x="5399088" y="4803775"/>
          <p14:tracePt t="23982" x="5399088" y="4811713"/>
          <p14:tracePt t="23999" x="5413375" y="4811713"/>
          <p14:tracePt t="24046" x="5421313" y="4811713"/>
          <p14:tracePt t="24119" x="5435600" y="4811713"/>
          <p14:tracePt t="24159" x="5449888" y="4811713"/>
          <p14:tracePt t="24184" x="5464175" y="4811713"/>
          <p14:tracePt t="24200" x="5472113" y="4811713"/>
          <p14:tracePt t="24224" x="5486400" y="4811713"/>
          <p14:tracePt t="24257" x="5500688" y="4811713"/>
          <p14:tracePt t="24273" x="5514975" y="4811713"/>
          <p14:tracePt t="24297" x="5522913" y="4811713"/>
          <p14:tracePt t="24313" x="5537200" y="4811713"/>
          <p14:tracePt t="24329" x="5551488" y="4811713"/>
          <p14:tracePt t="24361" x="5565775" y="4811713"/>
          <p14:tracePt t="24450" x="5565775" y="4803775"/>
          <p14:tracePt t="24482" x="5565775" y="4789488"/>
          <p14:tracePt t="24499" x="5565775" y="4775200"/>
          <p14:tracePt t="24515" x="5565775" y="4760913"/>
          <p14:tracePt t="24532" x="5565775" y="4752975"/>
          <p14:tracePt t="24547" x="5565775" y="4738688"/>
          <p14:tracePt t="24572" x="5565775" y="4724400"/>
          <p14:tracePt t="24580" x="5551488" y="4724400"/>
          <p14:tracePt t="24587" x="5551488" y="4710113"/>
          <p14:tracePt t="24603" x="5537200" y="4702175"/>
          <p14:tracePt t="24612" x="5537200" y="4687888"/>
          <p14:tracePt t="24627" x="5537200" y="4673600"/>
          <p14:tracePt t="24635" x="5522913" y="4673600"/>
          <p14:tracePt t="24644" x="5522913" y="4659313"/>
          <p14:tracePt t="24668" x="5514975" y="4651375"/>
          <p14:tracePt t="24684" x="5514975" y="4637088"/>
          <p14:tracePt t="24700" x="5514975" y="4622800"/>
          <p14:tracePt t="24709" x="5500688" y="4608513"/>
          <p14:tracePt t="24733" x="5486400" y="4600575"/>
          <p14:tracePt t="24749" x="5486400" y="4586288"/>
          <p14:tracePt t="24765" x="5472113" y="4572000"/>
          <p14:tracePt t="24789" x="5472113" y="4557713"/>
          <p14:tracePt t="24799" x="5464175" y="4549775"/>
          <p14:tracePt t="24814" x="5464175" y="4535488"/>
          <p14:tracePt t="24830" x="5449888" y="4521200"/>
          <p14:tracePt t="24838" x="5449888" y="4506913"/>
          <p14:tracePt t="24847" x="5435600" y="4498975"/>
          <p14:tracePt t="24862" x="5421313" y="4484688"/>
          <p14:tracePt t="24871" x="5421313" y="4470400"/>
          <p14:tracePt t="24879" x="5413375" y="4470400"/>
          <p14:tracePt t="24886" x="5413375" y="4456113"/>
          <p14:tracePt t="24894" x="5399088" y="4448175"/>
          <p14:tracePt t="24902" x="5399088" y="4433888"/>
          <p14:tracePt t="24911" x="5399088" y="4419600"/>
          <p14:tracePt t="24926" x="5399088" y="4405313"/>
          <p14:tracePt t="24934" x="5384800" y="4397375"/>
          <p14:tracePt t="24943" x="5384800" y="4383088"/>
          <p14:tracePt t="24959" x="5384800" y="4368800"/>
          <p14:tracePt t="24967" x="5370513" y="4354513"/>
          <p14:tracePt t="24975" x="5370513" y="4346575"/>
          <p14:tracePt t="24984" x="5370513" y="4332288"/>
          <p14:tracePt t="24999" x="5370513" y="4303713"/>
          <p14:tracePt t="25007" x="5370513" y="4295775"/>
          <p14:tracePt t="25016" x="5370513" y="4281488"/>
          <p14:tracePt t="25024" x="5370513" y="4267200"/>
          <p14:tracePt t="25032" x="5370513" y="4252913"/>
          <p14:tracePt t="25040" x="5370513" y="4230688"/>
          <p14:tracePt t="25049" x="5370513" y="4216400"/>
          <p14:tracePt t="25056" x="5370513" y="4202113"/>
          <p14:tracePt t="25065" x="5370513" y="4194175"/>
          <p14:tracePt t="25072" x="5370513" y="4179888"/>
          <p14:tracePt t="25080" x="5370513" y="4165600"/>
          <p14:tracePt t="25088" x="5370513" y="4151313"/>
          <p14:tracePt t="25096" x="5370513" y="4129088"/>
          <p14:tracePt t="25104" x="5370513" y="4114800"/>
          <p14:tracePt t="25112" x="5370513" y="4100513"/>
          <p14:tracePt t="25120" x="5370513" y="4092575"/>
          <p14:tracePt t="25128" x="5370513" y="4064000"/>
          <p14:tracePt t="25136" x="5370513" y="4041775"/>
          <p14:tracePt t="25144" x="5370513" y="4027488"/>
          <p14:tracePt t="25153" x="5370513" y="3998913"/>
          <p14:tracePt t="25161" x="5370513" y="3990975"/>
          <p14:tracePt t="25169" x="5384800" y="3962400"/>
          <p14:tracePt t="25177" x="5384800" y="3948113"/>
          <p14:tracePt t="25186" x="5384800" y="3940175"/>
          <p14:tracePt t="25193" x="5384800" y="3925888"/>
          <p14:tracePt t="25202" x="5384800" y="3911600"/>
          <p14:tracePt t="25210" x="5384800" y="3897313"/>
          <p14:tracePt t="25218" x="5384800" y="3889375"/>
          <p14:tracePt t="25226" x="5384800" y="3875088"/>
          <p14:tracePt t="25235" x="5384800" y="3860800"/>
          <p14:tracePt t="25249" x="5384800" y="3846513"/>
          <p14:tracePt t="25257" x="5384800" y="3824288"/>
          <p14:tracePt t="25266" x="5384800" y="3810000"/>
          <p14:tracePt t="25274" x="5384800" y="3787775"/>
          <p14:tracePt t="25290" x="5384800" y="3773488"/>
          <p14:tracePt t="25299" x="5384800" y="3759200"/>
          <p14:tracePt t="25307" x="5384800" y="3744913"/>
          <p14:tracePt t="25316" x="5384800" y="3736975"/>
          <p14:tracePt t="25323" x="5384800" y="3722688"/>
          <p14:tracePt t="25330" x="5384800" y="3708400"/>
          <p14:tracePt t="25338" x="5384800" y="3694113"/>
          <p14:tracePt t="25355" x="5384800" y="3686175"/>
          <p14:tracePt t="25362" x="5384800" y="3671888"/>
          <p14:tracePt t="25371" x="5384800" y="3657600"/>
          <p14:tracePt t="25379" x="5384800" y="3643313"/>
          <p14:tracePt t="25395" x="5384800" y="3635375"/>
          <p14:tracePt t="25403" x="5384800" y="3621088"/>
          <p14:tracePt t="25411" x="5384800" y="3606800"/>
          <p14:tracePt t="25419" x="5384800" y="3592513"/>
          <p14:tracePt t="25427" x="5384800" y="3584575"/>
          <p14:tracePt t="25435" x="5384800" y="3570288"/>
          <p14:tracePt t="25451" x="5384800" y="3556000"/>
          <p14:tracePt t="25459" x="5384800" y="3541713"/>
          <p14:tracePt t="25468" x="5384800" y="3533775"/>
          <p14:tracePt t="25484" x="5384800" y="3519488"/>
          <p14:tracePt t="25500" x="5384800" y="3505200"/>
          <p14:tracePt t="25508" x="5384800" y="3490913"/>
          <p14:tracePt t="25524" x="5384800" y="3482975"/>
          <p14:tracePt t="25533" x="5384800" y="3468688"/>
          <p14:tracePt t="25540" x="5384800" y="3454400"/>
          <p14:tracePt t="25549" x="5384800" y="3440113"/>
          <p14:tracePt t="25557" x="5384800" y="3432175"/>
          <p14:tracePt t="25565" x="5384800" y="3417888"/>
          <p14:tracePt t="25581" x="5384800" y="3403600"/>
          <p14:tracePt t="25589" x="5384800" y="3389313"/>
          <p14:tracePt t="25605" x="5384800" y="3381375"/>
          <p14:tracePt t="25613" x="5384800" y="3367088"/>
          <p14:tracePt t="25621" x="5384800" y="3352800"/>
          <p14:tracePt t="25629" x="5384800" y="3338513"/>
          <p14:tracePt t="25637" x="5384800" y="3330575"/>
          <p14:tracePt t="25645" x="5384800" y="3316288"/>
          <p14:tracePt t="25653" x="5399088" y="3302000"/>
          <p14:tracePt t="25662" x="5399088" y="3287713"/>
          <p14:tracePt t="25670" x="5399088" y="3279775"/>
          <p14:tracePt t="25685" x="5399088" y="3265488"/>
          <p14:tracePt t="25701" x="5399088" y="3251200"/>
          <p14:tracePt t="25718" x="5413375" y="3251200"/>
          <p14:tracePt t="25726" x="5413375" y="3236913"/>
          <p14:tracePt t="25743" x="5413375" y="3228975"/>
          <p14:tracePt t="25751" x="5421313" y="3228975"/>
          <p14:tracePt t="25759" x="5421313" y="3214688"/>
          <p14:tracePt t="25783" x="5435600" y="3200400"/>
          <p14:tracePt t="25807" x="5449888" y="3200400"/>
          <p14:tracePt t="25816" x="5449888" y="3186113"/>
          <p14:tracePt t="25823" x="5464175" y="3186113"/>
          <p14:tracePt t="25839" x="5472113" y="3186113"/>
          <p14:tracePt t="25849" x="5472113" y="3178175"/>
          <p14:tracePt t="25856" x="5486400" y="3178175"/>
          <p14:tracePt t="25864" x="5500688" y="3178175"/>
          <p14:tracePt t="25872" x="5514975" y="3163888"/>
          <p14:tracePt t="25880" x="5522913" y="3163888"/>
          <p14:tracePt t="25888" x="5537200" y="3163888"/>
          <p14:tracePt t="25896" x="5551488" y="3163888"/>
          <p14:tracePt t="25904" x="5551488" y="3149600"/>
          <p14:tracePt t="25912" x="5565775" y="3149600"/>
          <p14:tracePt t="25944" x="5573713" y="3149600"/>
          <p14:tracePt t="25985" x="5588000" y="3149600"/>
          <p14:tracePt t="26001" x="5588000" y="3135313"/>
          <p14:tracePt t="26016" x="5602288" y="3135313"/>
          <p14:tracePt t="26042" x="5616575" y="3127375"/>
          <p14:tracePt t="26074" x="5616575" y="3113088"/>
          <p14:tracePt t="26082" x="5624513" y="3113088"/>
          <p14:tracePt t="26106" x="5624513" y="3098800"/>
          <p14:tracePt t="26115" x="5638800" y="3098800"/>
          <p14:tracePt t="26123" x="5638800" y="3084513"/>
          <p14:tracePt t="26130" x="5653088" y="3084513"/>
          <p14:tracePt t="26138" x="5653088" y="3076575"/>
          <p14:tracePt t="26147" x="5667375" y="3062288"/>
          <p14:tracePt t="26170" x="5675313" y="3048000"/>
          <p14:tracePt t="26195" x="5675313" y="3033713"/>
          <p14:tracePt t="26203" x="5689600" y="3033713"/>
          <p14:tracePt t="26211" x="5689600" y="3025775"/>
          <p14:tracePt t="26227" x="5689600" y="3011488"/>
          <p14:tracePt t="26235" x="5689600" y="2997200"/>
          <p14:tracePt t="26243" x="5703888" y="2974975"/>
          <p14:tracePt t="26259" x="5703888" y="2960688"/>
          <p14:tracePt t="26267" x="5703888" y="2946400"/>
          <p14:tracePt t="26283" x="5703888" y="2932113"/>
          <p14:tracePt t="26421" x="5703888" y="2946400"/>
          <p14:tracePt t="26429" x="5689600" y="2960688"/>
          <p14:tracePt t="26437" x="5689600" y="2974975"/>
          <p14:tracePt t="26445" x="5675313" y="2982913"/>
          <p14:tracePt t="26454" x="5675313" y="2997200"/>
          <p14:tracePt t="26469" x="5675313" y="3011488"/>
          <p14:tracePt t="26477" x="5667375" y="3011488"/>
          <p14:tracePt t="26486" x="5667375" y="3025775"/>
          <p14:tracePt t="26493" x="5667375" y="3033713"/>
          <p14:tracePt t="26502" x="5653088" y="3033713"/>
          <p14:tracePt t="26510" x="5653088" y="3048000"/>
          <p14:tracePt t="26525" x="5638800" y="3062288"/>
          <p14:tracePt t="26534" x="5638800" y="3076575"/>
          <p14:tracePt t="26542" x="5624513" y="3076575"/>
          <p14:tracePt t="26551" x="5624513" y="3084513"/>
          <p14:tracePt t="26566" x="5624513" y="3098800"/>
          <p14:tracePt t="26574" x="5616575" y="3098800"/>
          <p14:tracePt t="26598" x="5602288" y="3098800"/>
          <p14:tracePt t="26607" x="5602288" y="3113088"/>
          <p14:tracePt t="26623" x="5588000" y="3113088"/>
          <p14:tracePt t="26639" x="5573713" y="3113088"/>
          <p14:tracePt t="26655" x="5565775" y="3127375"/>
          <p14:tracePt t="26664" x="5551488" y="3127375"/>
          <p14:tracePt t="26671" x="5537200" y="3127375"/>
          <p14:tracePt t="26687" x="5522913" y="3127375"/>
          <p14:tracePt t="26696" x="5514975" y="3127375"/>
          <p14:tracePt t="26712" x="5500688" y="3127375"/>
          <p14:tracePt t="26720" x="5500688" y="3135313"/>
          <p14:tracePt t="26728" x="5486400" y="3135313"/>
          <p14:tracePt t="26744" x="5472113" y="3135313"/>
          <p14:tracePt t="26752" x="5464175" y="3149600"/>
          <p14:tracePt t="26777" x="5449888" y="3149600"/>
          <p14:tracePt t="26785" x="5435600" y="3163888"/>
          <p14:tracePt t="26809" x="5421313" y="3178175"/>
          <p14:tracePt t="26841" x="5413375" y="3178175"/>
          <p14:tracePt t="26874" x="5413375" y="3186113"/>
          <p14:tracePt t="27282" x="5399088" y="3186113"/>
          <p14:tracePt t="27290" x="5370513" y="3228975"/>
          <p14:tracePt t="27299" x="5362575" y="3236913"/>
          <p14:tracePt t="27306" x="5348288" y="3251200"/>
          <p14:tracePt t="27314" x="5319713" y="3279775"/>
          <p14:tracePt t="27322" x="5311775" y="3287713"/>
          <p14:tracePt t="27330" x="5311775" y="3302000"/>
          <p14:tracePt t="27338" x="5297488" y="3316288"/>
          <p14:tracePt t="27346" x="5297488" y="3330575"/>
          <p14:tracePt t="27354" x="5283200" y="3338513"/>
          <p14:tracePt t="27370" x="5283200" y="3352800"/>
          <p14:tracePt t="27378" x="5283200" y="3367088"/>
          <p14:tracePt t="27386" x="5283200" y="3381375"/>
          <p14:tracePt t="27394" x="5268913" y="3389313"/>
          <p14:tracePt t="27403" x="5268913" y="3403600"/>
          <p14:tracePt t="27411" x="5268913" y="3417888"/>
          <p14:tracePt t="27420" x="5268913" y="3432175"/>
          <p14:tracePt t="27427" x="5268913" y="3454400"/>
          <p14:tracePt t="27435" x="5268913" y="3468688"/>
          <p14:tracePt t="27443" x="5268913" y="3482975"/>
          <p14:tracePt t="27451" x="5268913" y="3490913"/>
          <p14:tracePt t="27459" x="5268913" y="3505200"/>
          <p14:tracePt t="27474" x="5268913" y="3519488"/>
          <p14:tracePt t="27483" x="5268913" y="3533775"/>
          <p14:tracePt t="27500" x="5268913" y="3541713"/>
          <p14:tracePt t="27508" x="5268913" y="3556000"/>
          <p14:tracePt t="27523" x="5268913" y="3570288"/>
          <p14:tracePt t="27540" x="5268913" y="3584575"/>
          <p14:tracePt t="27564" x="5268913" y="3592513"/>
          <p14:tracePt t="27589" x="5268913" y="3606800"/>
          <p14:tracePt t="27710" x="5268913" y="3621088"/>
          <p14:tracePt t="27742" x="5260975" y="3621088"/>
          <p14:tracePt t="27765" x="5246688" y="3621088"/>
          <p14:tracePt t="27774" x="5246688" y="3635375"/>
          <p14:tracePt t="27789" x="5232400" y="3635375"/>
          <p14:tracePt t="27822" x="5218113" y="3635375"/>
          <p14:tracePt t="27863" x="5210175" y="3635375"/>
          <p14:tracePt t="27927" x="5210175" y="3621088"/>
          <p14:tracePt t="27952" x="5210175" y="3606800"/>
          <p14:tracePt t="27960" x="5218113" y="3592513"/>
          <p14:tracePt t="27971" x="5232400" y="3584575"/>
          <p14:tracePt t="27976" x="5246688" y="3570288"/>
          <p14:tracePt t="27992" x="5260975" y="3533775"/>
          <p14:tracePt t="28003" x="5283200" y="3505200"/>
          <p14:tracePt t="28008" x="5297488" y="3482975"/>
          <p14:tracePt t="28023" x="5311775" y="3440113"/>
          <p14:tracePt t="28026" x="5319713" y="3417888"/>
          <p14:tracePt t="28042" x="5348288" y="3338513"/>
          <p14:tracePt t="28052" x="5362575" y="3330575"/>
          <p14:tracePt t="28056" x="5370513" y="3279775"/>
          <p14:tracePt t="28070" x="5384800" y="3265488"/>
          <p14:tracePt t="28074" x="5399088" y="3236913"/>
          <p14:tracePt t="28088" x="5399088" y="3214688"/>
          <p14:tracePt t="28091" x="5399088" y="3200400"/>
          <p14:tracePt t="28104" x="5413375" y="3186113"/>
          <p14:tracePt t="28107" x="5413375" y="3178175"/>
          <p14:tracePt t="28113" x="5413375" y="3163888"/>
          <p14:tracePt t="28137" x="5413375" y="3149600"/>
          <p14:tracePt t="28178" x="5413375" y="3135313"/>
          <p14:tracePt t="28210" x="5399088" y="3135313"/>
          <p14:tracePt t="28227" x="5399088" y="3127375"/>
          <p14:tracePt t="28251" x="5384800" y="3127375"/>
          <p14:tracePt t="28283" x="5370513" y="3127375"/>
          <p14:tracePt t="28307" x="5362575" y="3127375"/>
          <p14:tracePt t="28331" x="5348288" y="3127375"/>
          <p14:tracePt t="28356" x="5334000" y="3127375"/>
          <p14:tracePt t="28372" x="5319713" y="3127375"/>
          <p14:tracePt t="28380" x="5319713" y="3135313"/>
          <p14:tracePt t="28389" x="5311775" y="3135313"/>
          <p14:tracePt t="28396" x="5297488" y="3149600"/>
          <p14:tracePt t="28403" x="5297488" y="3163888"/>
          <p14:tracePt t="28412" x="5283200" y="3178175"/>
          <p14:tracePt t="28420" x="5283200" y="3186113"/>
          <p14:tracePt t="28428" x="5268913" y="3200400"/>
          <p14:tracePt t="28436" x="5268913" y="3214688"/>
          <p14:tracePt t="28452" x="5268913" y="3228975"/>
          <p14:tracePt t="28461" x="5268913" y="3236913"/>
          <p14:tracePt t="28470" x="5260975" y="3251200"/>
          <p14:tracePt t="28484" x="5260975" y="3265488"/>
          <p14:tracePt t="28493" x="5260975" y="3279775"/>
          <p14:tracePt t="28502" x="5260975" y="3287713"/>
          <p14:tracePt t="28509" x="5260975" y="3302000"/>
          <p14:tracePt t="28525" x="5260975" y="3316288"/>
          <p14:tracePt t="28534" x="5260975" y="3330575"/>
          <p14:tracePt t="28542" x="5260975" y="3338513"/>
          <p14:tracePt t="28557" x="5260975" y="3352800"/>
          <p14:tracePt t="28566" x="5260975" y="3367088"/>
          <p14:tracePt t="28582" x="5260975" y="3381375"/>
          <p14:tracePt t="28590" x="5260975" y="3389313"/>
          <p14:tracePt t="28605" x="5260975" y="3403600"/>
          <p14:tracePt t="28615" x="5260975" y="3417888"/>
          <p14:tracePt t="28623" x="5260975" y="3432175"/>
          <p14:tracePt t="28632" x="5268913" y="3454400"/>
          <p14:tracePt t="28638" x="5268913" y="3468688"/>
          <p14:tracePt t="28647" x="5268913" y="3482975"/>
          <p14:tracePt t="28655" x="5283200" y="3505200"/>
          <p14:tracePt t="28663" x="5283200" y="3519488"/>
          <p14:tracePt t="28672" x="5283200" y="3541713"/>
          <p14:tracePt t="28680" x="5297488" y="3556000"/>
          <p14:tracePt t="28688" x="5297488" y="3570288"/>
          <p14:tracePt t="28696" x="5297488" y="3584575"/>
          <p14:tracePt t="28704" x="5297488" y="3592513"/>
          <p14:tracePt t="28712" x="5311775" y="3606800"/>
          <p14:tracePt t="28720" x="5311775" y="3621088"/>
          <p14:tracePt t="28728" x="5311775" y="3635375"/>
          <p14:tracePt t="28736" x="5319713" y="3643313"/>
          <p14:tracePt t="28744" x="5319713" y="3671888"/>
          <p14:tracePt t="28752" x="5319713" y="3686175"/>
          <p14:tracePt t="28760" x="5319713" y="3708400"/>
          <p14:tracePt t="28768" x="5319713" y="3736975"/>
          <p14:tracePt t="28776" x="5319713" y="3759200"/>
          <p14:tracePt t="28785" x="5319713" y="3787775"/>
          <p14:tracePt t="28793" x="5319713" y="3795713"/>
          <p14:tracePt t="28801" x="5319713" y="3824288"/>
          <p14:tracePt t="28809" x="5319713" y="3846513"/>
          <p14:tracePt t="28818" x="5319713" y="3860800"/>
          <p14:tracePt t="28825" x="5319713" y="3875088"/>
          <p14:tracePt t="28840" x="5319713" y="3889375"/>
          <p14:tracePt t="28849" x="5319713" y="3897313"/>
          <p14:tracePt t="28865" x="5319713" y="3911600"/>
          <p14:tracePt t="28880" x="5319713" y="3925888"/>
          <p14:tracePt t="28888" x="5319713" y="3940175"/>
          <p14:tracePt t="28904" x="5319713" y="3948113"/>
          <p14:tracePt t="28913" x="5319713" y="3962400"/>
          <p14:tracePt t="28921" x="5319713" y="3976688"/>
          <p14:tracePt t="28937" x="5319713" y="3990975"/>
          <p14:tracePt t="28946" x="5319713" y="3998913"/>
          <p14:tracePt t="28954" x="5319713" y="4013200"/>
          <p14:tracePt t="28969" x="5319713" y="4041775"/>
          <p14:tracePt t="28977" x="5319713" y="4049713"/>
          <p14:tracePt t="28986" x="5319713" y="4064000"/>
          <p14:tracePt t="28995" x="5319713" y="4078288"/>
          <p14:tracePt t="29003" x="5319713" y="4100513"/>
          <p14:tracePt t="29011" x="5319713" y="4114800"/>
          <p14:tracePt t="29019" x="5319713" y="4143375"/>
          <p14:tracePt t="29027" x="5319713" y="4151313"/>
          <p14:tracePt t="29035" x="5319713" y="4179888"/>
          <p14:tracePt t="29043" x="5319713" y="4202113"/>
          <p14:tracePt t="29051" x="5319713" y="4230688"/>
          <p14:tracePt t="29059" x="5319713" y="4252913"/>
          <p14:tracePt t="29068" x="5319713" y="4281488"/>
          <p14:tracePt t="29075" x="5334000" y="4295775"/>
          <p14:tracePt t="29084" x="5334000" y="4318000"/>
          <p14:tracePt t="29091" x="5334000" y="4346575"/>
          <p14:tracePt t="29101" x="5334000" y="4368800"/>
          <p14:tracePt t="29107" x="5348288" y="4383088"/>
          <p14:tracePt t="29117" x="5348288" y="4405313"/>
          <p14:tracePt t="29123" x="5362575" y="4433888"/>
          <p14:tracePt t="29133" x="5370513" y="4484688"/>
          <p14:tracePt t="29139" x="5384800" y="4506913"/>
          <p14:tracePt t="29150" x="5384800" y="4549775"/>
          <p14:tracePt t="29156" x="5399088" y="4557713"/>
          <p14:tracePt t="29166" x="5413375" y="4622800"/>
          <p14:tracePt t="29172" x="5413375" y="4637088"/>
          <p14:tracePt t="29182" x="5421313" y="4673600"/>
          <p14:tracePt t="29188" x="5435600" y="4702175"/>
          <p14:tracePt t="29199" x="5435600" y="4724400"/>
          <p14:tracePt t="29204" x="5449888" y="4738688"/>
          <p14:tracePt t="29216" x="5464175" y="4752975"/>
          <p14:tracePt t="29222" x="5472113" y="4760913"/>
          <p14:tracePt t="29233" x="5472113" y="4775200"/>
          <p14:tracePt t="29238" x="5486400" y="4789488"/>
          <p14:tracePt t="29249" x="5500688" y="4789488"/>
          <p14:tracePt t="29254" x="5500688" y="4803775"/>
          <p14:tracePt t="29269" x="5514975" y="4803775"/>
          <p14:tracePt t="29300" x="5514975" y="4789488"/>
          <p14:tracePt t="29309" x="5514975" y="4760913"/>
          <p14:tracePt t="29317" x="5514975" y="4724400"/>
          <p14:tracePt t="29325" x="5514975" y="4673600"/>
          <p14:tracePt t="29334" x="5514975" y="4608513"/>
          <p14:tracePt t="29342" x="5514975" y="4557713"/>
          <p14:tracePt t="29350" x="5486400" y="4498975"/>
          <p14:tracePt t="29358" x="5472113" y="4433888"/>
          <p14:tracePt t="29368" x="5464175" y="4383088"/>
          <p14:tracePt t="29374" x="5435600" y="4332288"/>
          <p14:tracePt t="29385" x="5413375" y="4281488"/>
          <p14:tracePt t="29389" x="5384800" y="4244975"/>
          <p14:tracePt t="29401" x="5370513" y="4202113"/>
          <p14:tracePt t="29406" x="5348288" y="4151313"/>
          <p14:tracePt t="29418" x="5334000" y="4100513"/>
          <p14:tracePt t="29422" x="5319713" y="4049713"/>
          <p14:tracePt t="29430" x="5311775" y="3998913"/>
          <p14:tracePt t="29438" x="5311775" y="3940175"/>
          <p14:tracePt t="29447" x="5297488" y="3925888"/>
          <p14:tracePt t="29454" x="5283200" y="3875088"/>
          <p14:tracePt t="29462" x="5283200" y="3838575"/>
          <p14:tracePt t="29471" x="5268913" y="3795713"/>
          <p14:tracePt t="29479" x="5268913" y="3773488"/>
          <p14:tracePt t="29487" x="5268913" y="3744913"/>
          <p14:tracePt t="29496" x="5268913" y="3722688"/>
          <p14:tracePt t="29504" x="5260975" y="3708400"/>
          <p14:tracePt t="29512" x="5260975" y="3686175"/>
          <p14:tracePt t="29520" x="5260975" y="3643313"/>
          <p14:tracePt t="29528" x="5260975" y="3606800"/>
          <p14:tracePt t="29536" x="5260975" y="3570288"/>
          <p14:tracePt t="29544" x="5260975" y="3519488"/>
          <p14:tracePt t="29552" x="5260975" y="3468688"/>
          <p14:tracePt t="29560" x="5260975" y="3454400"/>
          <p14:tracePt t="29568" x="5260975" y="3403600"/>
          <p14:tracePt t="29576" x="5260975" y="3381375"/>
          <p14:tracePt t="29585" x="5260975" y="3338513"/>
          <p14:tracePt t="29593" x="5260975" y="3316288"/>
          <p14:tracePt t="29601" x="5260975" y="3302000"/>
          <p14:tracePt t="29609" x="5260975" y="3279775"/>
          <p14:tracePt t="29619" x="5260975" y="3265488"/>
          <p14:tracePt t="29623" x="5260975" y="3236913"/>
          <p14:tracePt t="29634" x="5260975" y="3214688"/>
          <p14:tracePt t="29640" x="5260975" y="3200400"/>
          <p14:tracePt t="29650" x="5260975" y="3163888"/>
          <p14:tracePt t="29657" x="5260975" y="3135313"/>
          <p14:tracePt t="29666" x="5268913" y="3127375"/>
          <p14:tracePt t="29672" x="5268913" y="3098800"/>
          <p14:tracePt t="29683" x="5268913" y="3076575"/>
          <p14:tracePt t="29688" x="5268913" y="3062288"/>
          <p14:tracePt t="29699" x="5283200" y="3048000"/>
          <p14:tracePt t="29704" x="5283200" y="3033713"/>
          <p14:tracePt t="29720" x="5283200" y="3025775"/>
          <p14:tracePt t="29744" x="5283200" y="3011488"/>
          <p14:tracePt t="29753" x="5297488" y="2997200"/>
          <p14:tracePt t="29761" x="5311775" y="2982913"/>
          <p14:tracePt t="29770" x="5311775" y="2974975"/>
          <p14:tracePt t="29778" x="5319713" y="2960688"/>
          <p14:tracePt t="29793" x="5334000" y="2946400"/>
          <p14:tracePt t="29802" x="5348288" y="2946400"/>
          <p14:tracePt t="29809" x="5348288" y="2932113"/>
          <p14:tracePt t="29825" x="5362575" y="2932113"/>
          <p14:tracePt t="29834" x="5362575" y="2924175"/>
          <p14:tracePt t="29849" x="5370513" y="2924175"/>
          <p14:tracePt t="29858" x="5384800" y="2909888"/>
          <p14:tracePt t="29867" x="5399088" y="2895600"/>
          <p14:tracePt t="29875" x="5399088" y="2881313"/>
          <p14:tracePt t="29885" x="5413375" y="2873375"/>
          <p14:tracePt t="29890" x="5421313" y="2859088"/>
          <p14:tracePt t="29903" x="5435600" y="2859088"/>
          <p14:tracePt t="29907" x="5435600" y="2844800"/>
          <p14:tracePt t="29920" x="5449888" y="2844800"/>
          <p14:tracePt t="29924" x="5449888" y="2830513"/>
          <p14:tracePt t="29936" x="5449888" y="2822575"/>
          <p14:tracePt t="29940" x="5464175" y="2822575"/>
          <p14:tracePt t="29952" x="5464175" y="2808288"/>
          <p14:tracePt t="29963" x="5472113" y="2794000"/>
          <p14:tracePt t="29971" x="5472113" y="2779713"/>
          <p14:tracePt t="29979" x="5486400" y="2771775"/>
          <p14:tracePt t="29988" x="5486400" y="2743200"/>
          <p14:tracePt t="29996" x="5500688" y="2728913"/>
          <p14:tracePt t="30004" x="5500688" y="2706688"/>
          <p14:tracePt t="30012" x="5514975" y="2692400"/>
          <p14:tracePt t="30020" x="5514975" y="2670175"/>
          <p14:tracePt t="30028" x="5514975" y="2655888"/>
          <p14:tracePt t="30036" x="5522913" y="2641600"/>
          <p14:tracePt t="30045" x="5522913" y="2627313"/>
          <p14:tracePt t="30053" x="5522913" y="2619375"/>
          <p14:tracePt t="30060" x="5522913" y="2605088"/>
          <p14:tracePt t="30069" x="5522913" y="2590800"/>
          <p14:tracePt t="30092" x="5522913" y="2576513"/>
          <p14:tracePt t="30116" x="5514975" y="2576513"/>
          <p14:tracePt t="30124" x="5514975" y="2568575"/>
          <p14:tracePt t="30140" x="5500688" y="2568575"/>
          <p14:tracePt t="30150" x="5486400" y="2568575"/>
          <p14:tracePt t="30157" x="5472113" y="2568575"/>
          <p14:tracePt t="30172" x="5464175" y="2568575"/>
          <p14:tracePt t="30182" x="5449888" y="2568575"/>
          <p14:tracePt t="30189" x="5435600" y="2568575"/>
          <p14:tracePt t="30199" x="5421313" y="2568575"/>
          <p14:tracePt t="30206" x="5413375" y="2568575"/>
          <p14:tracePt t="30214" x="5399088" y="2576513"/>
          <p14:tracePt t="30229" x="5384800" y="2576513"/>
          <p14:tracePt t="30238" x="5370513" y="2590800"/>
          <p14:tracePt t="30246" x="5362575" y="2605088"/>
          <p14:tracePt t="30255" x="5334000" y="2627313"/>
          <p14:tracePt t="30263" x="5319713" y="2641600"/>
          <p14:tracePt t="30271" x="5311775" y="2670175"/>
          <p14:tracePt t="30279" x="5297488" y="2678113"/>
          <p14:tracePt t="30287" x="5268913" y="2692400"/>
          <p14:tracePt t="30295" x="5260975" y="2720975"/>
          <p14:tracePt t="30303" x="5260975" y="2728913"/>
          <p14:tracePt t="30311" x="5246688" y="2743200"/>
          <p14:tracePt t="30320" x="5232400" y="2757488"/>
          <p14:tracePt t="30327" x="5232400" y="2771775"/>
          <p14:tracePt t="30336" x="5218113" y="2779713"/>
          <p14:tracePt t="30343" x="5210175" y="2794000"/>
          <p14:tracePt t="30352" x="5210175" y="2808288"/>
          <p14:tracePt t="30360" x="5195888" y="2822575"/>
          <p14:tracePt t="30368" x="5195888" y="2844800"/>
          <p14:tracePt t="30376" x="5195888" y="2859088"/>
          <p14:tracePt t="30384" x="5181600" y="2873375"/>
          <p14:tracePt t="30391" x="5181600" y="2881313"/>
          <p14:tracePt t="30401" x="5181600" y="2895600"/>
          <p14:tracePt t="30408" x="5181600" y="2909888"/>
          <p14:tracePt t="30418" x="5167313" y="2932113"/>
          <p14:tracePt t="30423" x="5167313" y="2946400"/>
          <p14:tracePt t="30434" x="5167313" y="2960688"/>
          <p14:tracePt t="30448" x="5167313" y="2974975"/>
          <p14:tracePt t="30456" x="5167313" y="2982913"/>
          <p14:tracePt t="30465" x="5167313" y="3011488"/>
          <p14:tracePt t="30472" x="5167313" y="3025775"/>
          <p14:tracePt t="30481" x="5167313" y="3033713"/>
          <p14:tracePt t="30489" x="5167313" y="3048000"/>
          <p14:tracePt t="30496" x="5167313" y="3062288"/>
          <p14:tracePt t="30504" x="5167313" y="3076575"/>
          <p14:tracePt t="30512" x="5167313" y="3084513"/>
          <p14:tracePt t="30520" x="5181600" y="3098800"/>
          <p14:tracePt t="30536" x="5181600" y="3113088"/>
          <p14:tracePt t="30544" x="5195888" y="3113088"/>
          <p14:tracePt t="30560" x="5195888" y="3127375"/>
          <p14:tracePt t="30569" x="5210175" y="3127375"/>
          <p14:tracePt t="30592" x="5218113" y="3127375"/>
          <p14:tracePt t="30601" x="5218113" y="3135313"/>
          <p14:tracePt t="30609" x="5232400" y="3135313"/>
          <p14:tracePt t="30625" x="5246688" y="3135313"/>
          <p14:tracePt t="30633" x="5260975" y="3135313"/>
          <p14:tracePt t="30641" x="5268913" y="3127375"/>
          <p14:tracePt t="30657" x="5283200" y="3113088"/>
          <p14:tracePt t="30666" x="5297488" y="3098800"/>
          <p14:tracePt t="30689" x="5311775" y="3084513"/>
          <p14:tracePt t="30705" x="5311775" y="3076575"/>
          <p14:tracePt t="30818" x="5297488" y="3084513"/>
          <p14:tracePt t="30835" x="5297488" y="3098800"/>
          <p14:tracePt t="30843" x="5283200" y="3098800"/>
          <p14:tracePt t="30852" x="5283200" y="3113088"/>
          <p14:tracePt t="30860" x="5283200" y="3127375"/>
          <p14:tracePt t="30875" x="5283200" y="3135313"/>
          <p14:tracePt t="30884" x="5283200" y="3149600"/>
          <p14:tracePt t="30892" x="5283200" y="3163888"/>
          <p14:tracePt t="30900" x="5283200" y="3178175"/>
          <p14:tracePt t="30908" x="5283200" y="3186113"/>
          <p14:tracePt t="30924" x="5268913" y="3200400"/>
          <p14:tracePt t="30933" x="5268913" y="3214688"/>
          <p14:tracePt t="30956" x="5268913" y="3228975"/>
          <p14:tracePt t="30972" x="5268913" y="3236913"/>
          <p14:tracePt t="30988" x="5268913" y="3251200"/>
          <p14:tracePt t="30997" x="5268913" y="3265488"/>
          <p14:tracePt t="31005" x="5268913" y="3279775"/>
          <p14:tracePt t="31021" x="5268913" y="3287713"/>
          <p14:tracePt t="31029" x="5268913" y="3302000"/>
          <p14:tracePt t="31045" x="5268913" y="3316288"/>
          <p14:tracePt t="31061" x="5268913" y="3330575"/>
          <p14:tracePt t="31085" x="5268913" y="3338513"/>
          <p14:tracePt t="31101" x="5283200" y="3352800"/>
          <p14:tracePt t="31118" x="5297488" y="3352800"/>
          <p14:tracePt t="31134" x="5297488" y="3367088"/>
          <p14:tracePt t="31150" x="5311775" y="3367088"/>
          <p14:tracePt t="31182" x="5319713" y="3367088"/>
          <p14:tracePt t="31214" x="5334000" y="3367088"/>
          <p14:tracePt t="31247" x="5348288" y="3367088"/>
          <p14:tracePt t="31263" x="5362575" y="3367088"/>
          <p14:tracePt t="31279" x="5370513" y="3367088"/>
          <p14:tracePt t="31311" x="5384800" y="3367088"/>
          <p14:tracePt t="31376" x="5384800" y="3352800"/>
          <p14:tracePt t="31384" x="5399088" y="3352800"/>
          <p14:tracePt t="31408" x="5399088" y="3338513"/>
          <p14:tracePt t="31449" x="5399088" y="3330575"/>
          <p14:tracePt t="31457" x="5413375" y="3330575"/>
          <p14:tracePt t="31481" x="5413375" y="3316288"/>
          <p14:tracePt t="31505" x="5421313" y="3302000"/>
          <p14:tracePt t="31515" x="5421313" y="3287713"/>
          <p14:tracePt t="31529" x="5421313" y="3279775"/>
          <p14:tracePt t="31538" x="5435600" y="3279775"/>
          <p14:tracePt t="31547" x="5435600" y="3265488"/>
          <p14:tracePt t="31561" x="5435600" y="3251200"/>
          <p14:tracePt t="31586" x="5435600" y="3236913"/>
          <p14:tracePt t="31594" x="5449888" y="3236913"/>
          <p14:tracePt t="31602" x="5449888" y="3228975"/>
          <p14:tracePt t="31618" x="5464175" y="3214688"/>
          <p14:tracePt t="31634" x="5464175" y="3200400"/>
          <p14:tracePt t="31643" x="5472113" y="3200400"/>
          <p14:tracePt t="31666" x="5472113" y="3186113"/>
          <p14:tracePt t="31675" x="5486400" y="3186113"/>
          <p14:tracePt t="31707" x="5500688" y="3178175"/>
          <p14:tracePt t="31747" x="5514975" y="3178175"/>
          <p14:tracePt t="31763" x="5522913" y="3163888"/>
          <p14:tracePt t="31772" x="5537200" y="3163888"/>
          <p14:tracePt t="31782" x="5551488" y="3163888"/>
          <p14:tracePt t="31789" x="5565775" y="3149600"/>
          <p14:tracePt t="31804" x="5573713" y="3149600"/>
          <p14:tracePt t="31812" x="5588000" y="3149600"/>
          <p14:tracePt t="31828" x="5588000" y="3135313"/>
          <p14:tracePt t="31837" x="5602288" y="3135313"/>
          <p14:tracePt t="31852" x="5602288" y="3127375"/>
          <p14:tracePt t="31868" x="5616575" y="3127375"/>
          <p14:tracePt t="31877" x="5624513" y="3113088"/>
          <p14:tracePt t="31886" x="5624513" y="3098800"/>
          <p14:tracePt t="31894" x="5638800" y="3098800"/>
          <p14:tracePt t="31903" x="5653088" y="3084513"/>
          <p14:tracePt t="31910" x="5653088" y="3076575"/>
          <p14:tracePt t="31921" x="5667375" y="3076575"/>
          <p14:tracePt t="31926" x="5667375" y="3062288"/>
          <p14:tracePt t="31941" x="5675313" y="3048000"/>
          <p14:tracePt t="31974" x="5689600" y="3033713"/>
          <p14:tracePt t="32006" x="5703888" y="3025775"/>
          <p14:tracePt t="32022" x="5718175" y="3011488"/>
          <p14:tracePt t="32046" x="5726113" y="2997200"/>
          <p14:tracePt t="32078" x="5740400" y="2997200"/>
          <p14:tracePt t="32095" x="5740400" y="2982913"/>
          <p14:tracePt t="33537" x="5726113" y="2982913"/>
          <p14:tracePt t="33546" x="5718175" y="2982913"/>
          <p14:tracePt t="33554" x="5703888" y="2982913"/>
          <p14:tracePt t="33562" x="5689600" y="2982913"/>
          <p14:tracePt t="33570" x="5675313" y="2982913"/>
          <p14:tracePt t="33578" x="5653088" y="2982913"/>
          <p14:tracePt t="33587" x="5638800" y="2982913"/>
          <p14:tracePt t="33595" x="5616575" y="2982913"/>
          <p14:tracePt t="33604" x="5602288" y="2982913"/>
          <p14:tracePt t="33611" x="5573713" y="2982913"/>
          <p14:tracePt t="33620" x="5565775" y="2974975"/>
          <p14:tracePt t="33626" x="5537200" y="2974975"/>
          <p14:tracePt t="33636" x="5522913" y="2960688"/>
          <p14:tracePt t="33642" x="5514975" y="2946400"/>
          <p14:tracePt t="33652" x="5500688" y="2932113"/>
          <p14:tracePt t="33658" x="5486400" y="2909888"/>
          <p14:tracePt t="33668" x="5486400" y="2881313"/>
          <p14:tracePt t="33675" x="5486400" y="2859088"/>
          <p14:tracePt t="33684" x="5486400" y="2844800"/>
          <p14:tracePt t="33691" x="5486400" y="2822575"/>
          <p14:tracePt t="33700" x="5486400" y="2794000"/>
          <p14:tracePt t="33707" x="5486400" y="2771775"/>
          <p14:tracePt t="33716" x="5486400" y="2743200"/>
          <p14:tracePt t="33723" x="5486400" y="2728913"/>
          <p14:tracePt t="33732" x="5486400" y="2706688"/>
          <p14:tracePt t="33739" x="5500688" y="2692400"/>
          <p14:tracePt t="33748" x="5514975" y="2678113"/>
          <p14:tracePt t="33755" x="5514975" y="2670175"/>
          <p14:tracePt t="33763" x="5522913" y="2655888"/>
          <p14:tracePt t="33771" x="5537200" y="2655888"/>
          <p14:tracePt t="33779" x="5537200" y="2641600"/>
          <p14:tracePt t="33787" x="5551488" y="2627313"/>
          <p14:tracePt t="33795" x="5565775" y="2627313"/>
          <p14:tracePt t="33804" x="5565775" y="2619375"/>
          <p14:tracePt t="33812" x="5573713" y="2605088"/>
          <p14:tracePt t="33820" x="5573713" y="2590800"/>
          <p14:tracePt t="33828" x="5573713" y="2576513"/>
          <p14:tracePt t="33836" x="5588000" y="2576513"/>
          <p14:tracePt t="33851" x="5588000" y="2568575"/>
          <p14:tracePt t="33860" x="5602288" y="2568575"/>
          <p14:tracePt t="33876" x="5602288" y="2554288"/>
          <p14:tracePt t="33893" x="5602288" y="2540000"/>
          <p14:tracePt t="33908" x="5602288" y="2525713"/>
          <p14:tracePt t="33924" x="5616575" y="2517775"/>
          <p14:tracePt t="33933" x="5616575" y="2503488"/>
          <p14:tracePt t="33948" x="5624513" y="2489200"/>
          <p14:tracePt t="33957" x="5624513" y="2474913"/>
          <p14:tracePt t="33966" x="5624513" y="2466975"/>
          <p14:tracePt t="33973" x="5624513" y="2452688"/>
          <p14:tracePt t="33982" x="5638800" y="2452688"/>
          <p14:tracePt t="33990" x="5638800" y="2438400"/>
          <p14:tracePt t="34005" x="5638800" y="2424113"/>
          <p14:tracePt t="34021" x="5653088" y="2424113"/>
          <p14:tracePt t="34046" x="5653088" y="2416175"/>
          <p14:tracePt t="34143" x="5653088" y="2401888"/>
          <p14:tracePt t="34168" x="5653088" y="2387600"/>
          <p14:tracePt t="34192" x="5653088" y="2373313"/>
          <p14:tracePt t="34911" x="5638800" y="2365375"/>
          <p14:tracePt t="34919" x="5624513" y="2351088"/>
          <p14:tracePt t="34927" x="5616575" y="2322513"/>
          <p14:tracePt t="34935" x="5602288" y="2300288"/>
          <p14:tracePt t="34943" x="5588000" y="2286000"/>
          <p14:tracePt t="34953" x="5573713" y="2263775"/>
          <p14:tracePt t="34960" x="5573713" y="2249488"/>
          <p14:tracePt t="34969" x="5551488" y="2220913"/>
          <p14:tracePt t="34976" x="5551488" y="2198688"/>
          <p14:tracePt t="34985" x="5537200" y="2170113"/>
          <p14:tracePt t="34992" x="5522913" y="2162175"/>
          <p14:tracePt t="35001" x="5514975" y="2147888"/>
          <p14:tracePt t="35008" x="5514975" y="2133600"/>
          <p14:tracePt t="35017" x="5500688" y="2119313"/>
          <p14:tracePt t="35024" x="5500688" y="2111375"/>
          <p14:tracePt t="35034" x="5500688" y="2097088"/>
          <p14:tracePt t="35041" x="5486400" y="2097088"/>
          <p14:tracePt t="35050" x="5486400" y="2082800"/>
          <p14:tracePt t="35057" x="5486400" y="2068513"/>
          <p14:tracePt t="35065" x="5486400" y="2060575"/>
          <p14:tracePt t="35072" x="5486400" y="2046288"/>
          <p14:tracePt t="35080" x="5486400" y="2032000"/>
          <p14:tracePt t="35088" x="5486400" y="2017713"/>
          <p14:tracePt t="35096" x="5486400" y="1995488"/>
          <p14:tracePt t="35104" x="5486400" y="1981200"/>
          <p14:tracePt t="35112" x="5486400" y="1966913"/>
          <p14:tracePt t="35120" x="5486400" y="1958975"/>
          <p14:tracePt t="35128" x="5486400" y="1944688"/>
          <p14:tracePt t="35153" x="5486400" y="1930400"/>
          <p14:tracePt t="35169" x="5486400" y="1916113"/>
          <p14:tracePt t="35194" x="5486400" y="1908175"/>
          <p14:tracePt t="35541" x="5486400" y="1916113"/>
          <p14:tracePt t="35566" x="5486400" y="1930400"/>
          <p14:tracePt t="35589" x="5486400" y="1944688"/>
          <p14:tracePt t="35598" x="5486400" y="1958975"/>
          <p14:tracePt t="35605" x="5500688" y="1958975"/>
          <p14:tracePt t="35613" x="5500688" y="1966913"/>
          <p14:tracePt t="35629" x="5500688" y="1981200"/>
          <p14:tracePt t="35637" x="5514975" y="1995488"/>
          <p14:tracePt t="35654" x="5514975" y="2009775"/>
          <p14:tracePt t="35662" x="5522913" y="2017713"/>
          <p14:tracePt t="35670" x="5522913" y="2032000"/>
          <p14:tracePt t="35685" x="5537200" y="2046288"/>
          <p14:tracePt t="35694" x="5537200" y="2060575"/>
          <p14:tracePt t="35703" x="5537200" y="2068513"/>
          <p14:tracePt t="35718" x="5537200" y="2082800"/>
          <p14:tracePt t="35726" x="5551488" y="2097088"/>
          <p14:tracePt t="35735" x="5551488" y="2111375"/>
          <p14:tracePt t="35750" x="5551488" y="2119313"/>
          <p14:tracePt t="35759" x="5551488" y="2133600"/>
          <p14:tracePt t="35767" x="5551488" y="2147888"/>
          <p14:tracePt t="35775" x="5565775" y="2162175"/>
          <p14:tracePt t="35784" x="5565775" y="2170113"/>
          <p14:tracePt t="35791" x="5565775" y="2184400"/>
          <p14:tracePt t="35799" x="5565775" y="2198688"/>
          <p14:tracePt t="35807" x="5565775" y="2212975"/>
          <p14:tracePt t="35816" x="5565775" y="2220913"/>
          <p14:tracePt t="35823" x="5565775" y="2235200"/>
          <p14:tracePt t="35832" x="5565775" y="2249488"/>
          <p14:tracePt t="35840" x="5565775" y="2263775"/>
          <p14:tracePt t="35849" x="5565775" y="2271713"/>
          <p14:tracePt t="35863" x="5565775" y="2286000"/>
          <p14:tracePt t="35871" x="5565775" y="2300288"/>
          <p14:tracePt t="35880" x="5565775" y="2322513"/>
          <p14:tracePt t="35888" x="5565775" y="2336800"/>
          <p14:tracePt t="35896" x="5565775" y="2365375"/>
          <p14:tracePt t="35904" x="5565775" y="2373313"/>
          <p14:tracePt t="35912" x="5551488" y="2401888"/>
          <p14:tracePt t="35921" x="5551488" y="2424113"/>
          <p14:tracePt t="35929" x="5551488" y="2452688"/>
          <p14:tracePt t="35937" x="5551488" y="2466975"/>
          <p14:tracePt t="35946" x="5551488" y="2489200"/>
          <p14:tracePt t="35953" x="5551488" y="2503488"/>
          <p14:tracePt t="35961" x="5537200" y="2525713"/>
          <p14:tracePt t="35969" x="5537200" y="2540000"/>
          <p14:tracePt t="35977" x="5537200" y="2568575"/>
          <p14:tracePt t="35985" x="5537200" y="2590800"/>
          <p14:tracePt t="35993" x="5537200" y="2605088"/>
          <p14:tracePt t="36002" x="5537200" y="2627313"/>
          <p14:tracePt t="36010" x="5522913" y="2655888"/>
          <p14:tracePt t="36018" x="5522913" y="2678113"/>
          <p14:tracePt t="36026" x="5514975" y="2706688"/>
          <p14:tracePt t="36034" x="5514975" y="2728913"/>
          <p14:tracePt t="36042" x="5514975" y="2757488"/>
          <p14:tracePt t="36051" x="5500688" y="2771775"/>
          <p14:tracePt t="36058" x="5500688" y="2794000"/>
          <p14:tracePt t="36068" x="5486400" y="2822575"/>
          <p14:tracePt t="36074" x="5472113" y="2830513"/>
          <p14:tracePt t="36084" x="5472113" y="2859088"/>
          <p14:tracePt t="36089" x="5464175" y="2873375"/>
          <p14:tracePt t="36101" x="5449888" y="2895600"/>
          <p14:tracePt t="36106" x="5449888" y="2909888"/>
          <p14:tracePt t="36116" x="5435600" y="2924175"/>
          <p14:tracePt t="36122" x="5435600" y="2932113"/>
          <p14:tracePt t="36138" x="5435600" y="2946400"/>
          <p14:tracePt t="36146" x="5421313" y="2946400"/>
          <p14:tracePt t="36162" x="5421313" y="2960688"/>
          <p14:tracePt t="36656" x="5421313" y="2946400"/>
          <p14:tracePt t="36753" x="5421313" y="2932113"/>
          <p14:tracePt t="37762" x="5421313" y="2924175"/>
          <p14:tracePt t="37770" x="5421313" y="2895600"/>
          <p14:tracePt t="37778" x="5413375" y="2881313"/>
          <p14:tracePt t="37786" x="5413375" y="2844800"/>
          <p14:tracePt t="37794" x="5399088" y="2830513"/>
          <p14:tracePt t="37803" x="5399088" y="2794000"/>
          <p14:tracePt t="37810" x="5399088" y="2771775"/>
          <p14:tracePt t="37818" x="5384800" y="2743200"/>
          <p14:tracePt t="37826" x="5384800" y="2706688"/>
          <p14:tracePt t="37835" x="5384800" y="2678113"/>
          <p14:tracePt t="37843" x="5384800" y="2655888"/>
          <p14:tracePt t="37851" x="5384800" y="2627313"/>
          <p14:tracePt t="37859" x="5384800" y="2619375"/>
          <p14:tracePt t="37867" x="5384800" y="2590800"/>
          <p14:tracePt t="37875" x="5384800" y="2576513"/>
          <p14:tracePt t="37884" x="5384800" y="2568575"/>
          <p14:tracePt t="37891" x="5399088" y="2554288"/>
          <p14:tracePt t="37907" x="5413375" y="2540000"/>
          <p14:tracePt t="37940" x="5421313" y="2540000"/>
          <p14:tracePt t="37965" x="5421313" y="2525713"/>
          <p14:tracePt t="37980" x="5435600" y="2525713"/>
          <p14:tracePt t="38020" x="5449888" y="2525713"/>
          <p14:tracePt t="38028" x="5449888" y="2517775"/>
          <p14:tracePt t="38060" x="5464175" y="2503488"/>
          <p14:tracePt t="38084" x="5472113" y="2489200"/>
          <p14:tracePt t="38118" x="5486400" y="2489200"/>
          <p14:tracePt t="38182" x="5500688" y="2489200"/>
          <p14:tracePt t="38206" x="5514975" y="2489200"/>
          <p14:tracePt t="38231" x="5522913" y="2489200"/>
          <p14:tracePt t="38271" x="5537200" y="2489200"/>
          <p14:tracePt t="38400" x="5551488" y="2489200"/>
          <p14:tracePt t="38416" x="5565775" y="2489200"/>
          <p14:tracePt t="38433" x="5573713" y="2503488"/>
          <p14:tracePt t="38441" x="5588000" y="2503488"/>
          <p14:tracePt t="38456" x="5602288" y="2517775"/>
          <p14:tracePt t="38472" x="5616575" y="2517775"/>
          <p14:tracePt t="38497" x="5624513" y="2517775"/>
          <p14:tracePt t="38772" x="5616575" y="2517775"/>
          <p14:tracePt t="39304" x="5616575" y="2503488"/>
          <p14:tracePt t="39312" x="5616575" y="2489200"/>
          <p14:tracePt t="39328" x="5624513" y="2474913"/>
          <p14:tracePt t="39337" x="5638800" y="2466975"/>
          <p14:tracePt t="39345" x="5638800" y="2452688"/>
          <p14:tracePt t="39353" x="5653088" y="2438400"/>
          <p14:tracePt t="39362" x="5653088" y="2424113"/>
          <p14:tracePt t="39370" x="5667375" y="2416175"/>
          <p14:tracePt t="39377" x="5675313" y="2401888"/>
          <p14:tracePt t="39386" x="5675313" y="2387600"/>
          <p14:tracePt t="39401" x="5689600" y="2373313"/>
          <p14:tracePt t="39409" x="5689600" y="2365375"/>
          <p14:tracePt t="39425" x="5703888" y="2351088"/>
          <p14:tracePt t="39434" x="5703888" y="2336800"/>
          <p14:tracePt t="39449" x="5718175" y="2322513"/>
          <p14:tracePt t="39458" x="5718175" y="2314575"/>
          <p14:tracePt t="39473" x="5726113" y="2300288"/>
          <p14:tracePt t="39483" x="5726113" y="2286000"/>
          <p14:tracePt t="39498" x="5726113" y="2271713"/>
          <p14:tracePt t="39506" x="5740400" y="2263775"/>
          <p14:tracePt t="39530" x="5740400" y="2249488"/>
          <p14:tracePt t="39538" x="5740400" y="2235200"/>
          <p14:tracePt t="39554" x="5740400" y="2220913"/>
          <p14:tracePt t="39562" x="5754688" y="2220913"/>
          <p14:tracePt t="39571" x="5754688" y="2212975"/>
          <p14:tracePt t="39586" x="5768975" y="2198688"/>
          <p14:tracePt t="39603" x="5768975" y="2184400"/>
          <p14:tracePt t="39627" x="5768975" y="2170113"/>
          <p14:tracePt t="39651" x="5768975" y="2162175"/>
          <p14:tracePt t="39691" x="5768975" y="2147888"/>
          <p14:tracePt t="39845" x="5768975" y="2162175"/>
          <p14:tracePt t="39854" x="5768975" y="2170113"/>
          <p14:tracePt t="39862" x="5754688" y="2184400"/>
          <p14:tracePt t="39870" x="5754688" y="2198688"/>
          <p14:tracePt t="39878" x="5740400" y="2212975"/>
          <p14:tracePt t="39887" x="5740400" y="2220913"/>
          <p14:tracePt t="39895" x="5740400" y="2235200"/>
          <p14:tracePt t="39903" x="5726113" y="2249488"/>
          <p14:tracePt t="39918" x="5718175" y="2263775"/>
          <p14:tracePt t="39926" x="5718175" y="2271713"/>
          <p14:tracePt t="39935" x="5718175" y="2286000"/>
          <p14:tracePt t="39950" x="5703888" y="2300288"/>
          <p14:tracePt t="39959" x="5703888" y="2314575"/>
          <p14:tracePt t="39968" x="5689600" y="2322513"/>
          <p14:tracePt t="39976" x="5689600" y="2336800"/>
          <p14:tracePt t="39986" x="5675313" y="2336800"/>
          <p14:tracePt t="39992" x="5675313" y="2351088"/>
          <p14:tracePt t="40003" x="5675313" y="2365375"/>
          <p14:tracePt t="40007" x="5667375" y="2365375"/>
          <p14:tracePt t="40023" x="5667375" y="2373313"/>
          <p14:tracePt t="40032" x="5653088" y="2373313"/>
          <p14:tracePt t="40048" x="5653088" y="2387600"/>
          <p14:tracePt t="40063" x="5638800" y="2401888"/>
          <p14:tracePt t="40079" x="5638800" y="2416175"/>
          <p14:tracePt t="40088" x="5624513" y="2416175"/>
          <p14:tracePt t="40096" x="5624513" y="2424113"/>
          <p14:tracePt t="40104" x="5616575" y="2424113"/>
          <p14:tracePt t="40119" x="5616575" y="2438400"/>
          <p14:tracePt t="40128" x="5602288" y="2438400"/>
          <p14:tracePt t="40136" x="5602288" y="2452688"/>
          <p14:tracePt t="40144" x="5588000" y="2452688"/>
          <p14:tracePt t="40160" x="5588000" y="2466975"/>
          <p14:tracePt t="40176" x="5573713" y="2466975"/>
          <p14:tracePt t="40281" x="5588000" y="2466975"/>
          <p14:tracePt t="40305" x="5602288" y="2466975"/>
          <p14:tracePt t="40321" x="5616575" y="2466975"/>
          <p14:tracePt t="40330" x="5624513" y="2466975"/>
          <p14:tracePt t="40338" x="5638800" y="2452688"/>
          <p14:tracePt t="40347" x="5653088" y="2452688"/>
          <p14:tracePt t="40355" x="5667375" y="2438400"/>
          <p14:tracePt t="40363" x="5675313" y="2438400"/>
          <p14:tracePt t="40371" x="5703888" y="2438400"/>
          <p14:tracePt t="40379" x="5718175" y="2424113"/>
          <p14:tracePt t="40388" x="5726113" y="2424113"/>
          <p14:tracePt t="40395" x="5740400" y="2424113"/>
          <p14:tracePt t="40403" x="5754688" y="2424113"/>
          <p14:tracePt t="40411" x="5768975" y="2424113"/>
          <p14:tracePt t="40419" x="5776913" y="2424113"/>
          <p14:tracePt t="40435" x="5791200" y="2424113"/>
          <p14:tracePt t="40451" x="5805488" y="2424113"/>
          <p14:tracePt t="40483" x="5819775" y="2424113"/>
          <p14:tracePt t="40515" x="5827713" y="2424113"/>
          <p14:tracePt t="40540" x="5842000" y="2424113"/>
          <p14:tracePt t="40549" x="5842000" y="2416175"/>
          <p14:tracePt t="40564" x="5856288" y="2416175"/>
          <p14:tracePt t="40580" x="5856288" y="2401888"/>
          <p14:tracePt t="40588" x="5870575" y="2401888"/>
          <p14:tracePt t="40604" x="5878513" y="2387600"/>
          <p14:tracePt t="40621" x="5892800" y="2387600"/>
          <p14:tracePt t="40629" x="5892800" y="2373313"/>
          <p14:tracePt t="40637" x="5907088" y="2365375"/>
          <p14:tracePt t="40646" x="5921375" y="2365375"/>
          <p14:tracePt t="40653" x="5921375" y="2351088"/>
          <p14:tracePt t="40662" x="5929313" y="2351088"/>
          <p14:tracePt t="40670" x="5929313" y="2336800"/>
          <p14:tracePt t="40678" x="5943600" y="2322513"/>
          <p14:tracePt t="40686" x="5957888" y="2322513"/>
          <p14:tracePt t="40694" x="5957888" y="2314575"/>
          <p14:tracePt t="40702" x="5972175" y="2300288"/>
          <p14:tracePt t="40717" x="5980113" y="2286000"/>
          <p14:tracePt t="40734" x="5980113" y="2271713"/>
          <p14:tracePt t="40742" x="5994400" y="2271713"/>
          <p14:tracePt t="40750" x="6008688" y="2263775"/>
          <p14:tracePt t="40766" x="6022975" y="2249488"/>
          <p14:tracePt t="40774" x="6022975" y="2235200"/>
          <p14:tracePt t="40783" x="6030913" y="2235200"/>
          <p14:tracePt t="40791" x="6030913" y="2220913"/>
          <p14:tracePt t="40806" x="6045200" y="2212975"/>
          <p14:tracePt t="40831" x="6059488" y="2212975"/>
          <p14:tracePt t="40839" x="6059488" y="2198688"/>
          <p14:tracePt t="40895" x="6059488" y="2184400"/>
          <p14:tracePt t="40927" x="6045200" y="2184400"/>
          <p14:tracePt t="40936" x="6045200" y="2170113"/>
          <p14:tracePt t="40944" x="6030913" y="2170113"/>
          <p14:tracePt t="40960" x="6022975" y="2170113"/>
          <p14:tracePt t="40968" x="6008688" y="2170113"/>
          <p14:tracePt t="40976" x="5994400" y="2170113"/>
          <p14:tracePt t="40992" x="5980113" y="2170113"/>
          <p14:tracePt t="41001" x="5972175" y="2170113"/>
          <p14:tracePt t="41009" x="5943600" y="2170113"/>
          <p14:tracePt t="41017" x="5929313" y="2170113"/>
          <p14:tracePt t="41025" x="5921375" y="2170113"/>
          <p14:tracePt t="41034" x="5907088" y="2170113"/>
          <p14:tracePt t="41049" x="5892800" y="2184400"/>
          <p14:tracePt t="41057" x="5878513" y="2184400"/>
          <p14:tracePt t="41073" x="5878513" y="2198688"/>
          <p14:tracePt t="41083" x="5870575" y="2198688"/>
          <p14:tracePt t="41090" x="5856288" y="2198688"/>
          <p14:tracePt t="41105" x="5842000" y="2212975"/>
          <p14:tracePt t="41115" x="5827713" y="2220913"/>
          <p14:tracePt t="41129" x="5819775" y="2235200"/>
          <p14:tracePt t="41138" x="5805488" y="2235200"/>
          <p14:tracePt t="41146" x="5805488" y="2249488"/>
          <p14:tracePt t="41154" x="5791200" y="2263775"/>
          <p14:tracePt t="41163" x="5776913" y="2263775"/>
          <p14:tracePt t="41171" x="5776913" y="2271713"/>
          <p14:tracePt t="41186" x="5768975" y="2286000"/>
          <p14:tracePt t="41210" x="5754688" y="2300288"/>
          <p14:tracePt t="41219" x="5754688" y="2314575"/>
          <p14:tracePt t="41234" x="5754688" y="2322513"/>
          <p14:tracePt t="41243" x="5754688" y="2336800"/>
          <p14:tracePt t="41258" x="5740400" y="2351088"/>
          <p14:tracePt t="41267" x="5740400" y="2365375"/>
          <p14:tracePt t="41283" x="5740400" y="2373313"/>
          <p14:tracePt t="41291" x="5740400" y="2387600"/>
          <p14:tracePt t="41307" x="5740400" y="2401888"/>
          <p14:tracePt t="41323" x="5740400" y="2416175"/>
          <p14:tracePt t="41333" x="5740400" y="2424113"/>
          <p14:tracePt t="41340" x="5740400" y="2438400"/>
          <p14:tracePt t="41349" x="5740400" y="2466975"/>
          <p14:tracePt t="41357" x="5740400" y="2474913"/>
          <p14:tracePt t="41366" x="5740400" y="2503488"/>
          <p14:tracePt t="41373" x="5740400" y="2517775"/>
          <p14:tracePt t="41382" x="5740400" y="2540000"/>
          <p14:tracePt t="41389" x="5740400" y="2554288"/>
          <p14:tracePt t="41397" x="5740400" y="2576513"/>
          <p14:tracePt t="41405" x="5740400" y="2605088"/>
          <p14:tracePt t="41413" x="5740400" y="2619375"/>
          <p14:tracePt t="41421" x="5726113" y="2627313"/>
          <p14:tracePt t="41430" x="5726113" y="2641600"/>
          <p14:tracePt t="41438" x="5726113" y="2655888"/>
          <p14:tracePt t="41446" x="5718175" y="2670175"/>
          <p14:tracePt t="41454" x="5718175" y="2678113"/>
          <p14:tracePt t="41462" x="5703888" y="2678113"/>
          <p14:tracePt t="41470" x="5703888" y="2692400"/>
          <p14:tracePt t="41485" x="5689600" y="2706688"/>
          <p14:tracePt t="41493" x="5689600" y="2720975"/>
          <p14:tracePt t="41502" x="5675313" y="2720975"/>
          <p14:tracePt t="41517" x="5667375" y="2728913"/>
          <p14:tracePt t="41525" x="5653088" y="2728913"/>
          <p14:tracePt t="41534" x="5653088" y="2743200"/>
          <p14:tracePt t="41549" x="5638800" y="2743200"/>
          <p14:tracePt t="41558" x="5638800" y="2757488"/>
          <p14:tracePt t="41567" x="5624513" y="2757488"/>
          <p14:tracePt t="41575" x="5616575" y="2771775"/>
          <p14:tracePt t="41585" x="5616575" y="2779713"/>
          <p14:tracePt t="41592" x="5616575" y="2794000"/>
          <p14:tracePt t="41603" x="5602288" y="2794000"/>
          <p14:tracePt t="41607" x="5602288" y="2808288"/>
          <p14:tracePt t="41620" x="5588000" y="2822575"/>
          <p14:tracePt t="41624" x="5588000" y="2830513"/>
          <p14:tracePt t="41638" x="5588000" y="2844800"/>
          <p14:tracePt t="41641" x="5573713" y="2844800"/>
          <p14:tracePt t="41655" x="5573713" y="2859088"/>
          <p14:tracePt t="41665" x="5573713" y="2873375"/>
          <p14:tracePt t="41679" x="5565775" y="2881313"/>
          <p14:tracePt t="41688" x="5565775" y="2895600"/>
          <p14:tracePt t="41696" x="5565775" y="2909888"/>
          <p14:tracePt t="41705" x="5565775" y="2924175"/>
          <p14:tracePt t="41713" x="5565775" y="2946400"/>
          <p14:tracePt t="41721" x="5565775" y="2960688"/>
          <p14:tracePt t="41729" x="5565775" y="2982913"/>
          <p14:tracePt t="41737" x="5551488" y="3011488"/>
          <p14:tracePt t="41745" x="5551488" y="3025775"/>
          <p14:tracePt t="41753" x="5551488" y="3033713"/>
          <p14:tracePt t="41761" x="5551488" y="3048000"/>
          <p14:tracePt t="41770" x="5551488" y="3062288"/>
          <p14:tracePt t="41777" x="5551488" y="3084513"/>
          <p14:tracePt t="41785" x="5551488" y="3098800"/>
          <p14:tracePt t="41793" x="5537200" y="3113088"/>
          <p14:tracePt t="41808" x="5537200" y="3127375"/>
          <p14:tracePt t="41817" x="5537200" y="3135313"/>
          <p14:tracePt t="41825" x="5522913" y="3149600"/>
          <p14:tracePt t="41840" x="5522913" y="3163888"/>
          <p14:tracePt t="41849" x="5522913" y="3178175"/>
          <p14:tracePt t="41857" x="5514975" y="3178175"/>
          <p14:tracePt t="41881" x="5514975" y="3186113"/>
          <p14:tracePt t="41889" x="5500688" y="3186113"/>
          <p14:tracePt t="41905" x="5486400" y="3186113"/>
          <p14:tracePt t="41913" x="5472113" y="3186113"/>
          <p14:tracePt t="41922" x="5464175" y="3186113"/>
          <p14:tracePt t="41930" x="5449888" y="3186113"/>
          <p14:tracePt t="41938" x="5421313" y="3186113"/>
          <p14:tracePt t="41947" x="5413375" y="3178175"/>
          <p14:tracePt t="41955" x="5399088" y="3178175"/>
          <p14:tracePt t="41963" x="5384800" y="3178175"/>
          <p14:tracePt t="41970" x="5370513" y="3178175"/>
          <p14:tracePt t="41978" x="5362575" y="3163888"/>
          <p14:tracePt t="41987" x="5348288" y="3163888"/>
          <p14:tracePt t="42002" x="5334000" y="3163888"/>
          <p14:tracePt t="42010" x="5319713" y="3163888"/>
          <p14:tracePt t="42026" x="5311775" y="3163888"/>
          <p14:tracePt t="42058" x="5297488" y="3163888"/>
          <p14:tracePt t="42115" x="5283200" y="3163888"/>
          <p14:tracePt t="42139" x="5283200" y="3178175"/>
          <p14:tracePt t="42149" x="5283200" y="3186113"/>
          <p14:tracePt t="42163" x="5268913" y="3200400"/>
          <p14:tracePt t="42172" x="5268913" y="3214688"/>
          <p14:tracePt t="42180" x="5268913" y="3236913"/>
          <p14:tracePt t="42188" x="5268913" y="3251200"/>
          <p14:tracePt t="42197" x="5268913" y="3265488"/>
          <p14:tracePt t="42205" x="5268913" y="3279775"/>
          <p14:tracePt t="42212" x="5268913" y="3287713"/>
          <p14:tracePt t="42221" x="5268913" y="3302000"/>
          <p14:tracePt t="42228" x="5268913" y="3316288"/>
          <p14:tracePt t="42236" x="5268913" y="3330575"/>
          <p14:tracePt t="42244" x="5268913" y="3338513"/>
          <p14:tracePt t="42253" x="5268913" y="3352800"/>
          <p14:tracePt t="42261" x="5268913" y="3367088"/>
          <p14:tracePt t="42276" x="5268913" y="3381375"/>
          <p14:tracePt t="42285" x="5283200" y="3389313"/>
          <p14:tracePt t="42293" x="5283200" y="3403600"/>
          <p14:tracePt t="42302" x="5283200" y="3417888"/>
          <p14:tracePt t="42310" x="5297488" y="3417888"/>
          <p14:tracePt t="42324" x="5297488" y="3432175"/>
          <p14:tracePt t="42340" x="5311775" y="3432175"/>
          <p14:tracePt t="42373" x="5319713" y="3432175"/>
          <p14:tracePt t="42389" x="5334000" y="3417888"/>
          <p14:tracePt t="42399" x="5334000" y="3403600"/>
          <p14:tracePt t="42407" x="5348288" y="3389313"/>
          <p14:tracePt t="42416" x="5348288" y="3367088"/>
          <p14:tracePt t="42423" x="5362575" y="3352800"/>
          <p14:tracePt t="42433" x="5362575" y="3330575"/>
          <p14:tracePt t="42440" x="5370513" y="3316288"/>
          <p14:tracePt t="42449" x="5370513" y="3287713"/>
          <p14:tracePt t="42456" x="5370513" y="3265488"/>
          <p14:tracePt t="42465" x="5384800" y="3251200"/>
          <p14:tracePt t="42471" x="5384800" y="3228975"/>
          <p14:tracePt t="42480" x="5384800" y="3200400"/>
          <p14:tracePt t="42488" x="5399088" y="3178175"/>
          <p14:tracePt t="42496" x="5413375" y="3163888"/>
          <p14:tracePt t="42504" x="5413375" y="3135313"/>
          <p14:tracePt t="42512" x="5421313" y="3127375"/>
          <p14:tracePt t="42520" x="5435600" y="3113088"/>
          <p14:tracePt t="42528" x="5435600" y="3098800"/>
          <p14:tracePt t="42536" x="5449888" y="3076575"/>
          <p14:tracePt t="42545" x="5464175" y="3062288"/>
          <p14:tracePt t="42553" x="5472113" y="3062288"/>
          <p14:tracePt t="42561" x="5472113" y="3048000"/>
          <p14:tracePt t="42569" x="5486400" y="3033713"/>
          <p14:tracePt t="42577" x="5500688" y="3025775"/>
          <p14:tracePt t="42585" x="5514975" y="3011488"/>
          <p14:tracePt t="42593" x="5537200" y="2997200"/>
          <p14:tracePt t="42602" x="5551488" y="2982913"/>
          <p14:tracePt t="42609" x="5565775" y="2974975"/>
          <p14:tracePt t="42618" x="5573713" y="2960688"/>
          <p14:tracePt t="42625" x="5602288" y="2946400"/>
          <p14:tracePt t="42635" x="5616575" y="2932113"/>
          <p14:tracePt t="42641" x="5624513" y="2924175"/>
          <p14:tracePt t="42650" x="5624513" y="2909888"/>
          <p14:tracePt t="42657" x="5638800" y="2909888"/>
          <p14:tracePt t="42667" x="5653088" y="2895600"/>
          <p14:tracePt t="42673" x="5667375" y="2895600"/>
          <p14:tracePt t="42683" x="5667375" y="2881313"/>
          <p14:tracePt t="42689" x="5675313" y="2881313"/>
          <p14:tracePt t="42699" x="5675313" y="2873375"/>
          <p14:tracePt t="42705" x="5689600" y="2859088"/>
          <p14:tracePt t="42716" x="5703888" y="2859088"/>
          <p14:tracePt t="42721" x="5718175" y="2844800"/>
          <p14:tracePt t="42732" x="5726113" y="2830513"/>
          <p14:tracePt t="42738" x="5740400" y="2822575"/>
          <p14:tracePt t="42749" x="5754688" y="2808288"/>
          <p14:tracePt t="42755" x="5754688" y="2794000"/>
          <p14:tracePt t="42766" x="5768975" y="2779713"/>
          <p14:tracePt t="42778" x="5768975" y="2771775"/>
          <p14:tracePt t="42786" x="5776913" y="2757488"/>
          <p14:tracePt t="42801" x="5776913" y="2743200"/>
          <p14:tracePt t="42810" x="5776913" y="2728913"/>
          <p14:tracePt t="42818" x="5776913" y="2720975"/>
          <p14:tracePt t="42826" x="5776913" y="2706688"/>
          <p14:tracePt t="42835" x="5776913" y="2692400"/>
          <p14:tracePt t="42843" x="5776913" y="2678113"/>
          <p14:tracePt t="42858" x="5776913" y="2670175"/>
          <p14:tracePt t="42866" x="5776913" y="2655888"/>
          <p14:tracePt t="42874" x="5776913" y="2641600"/>
          <p14:tracePt t="42890" x="5776913" y="2627313"/>
          <p14:tracePt t="42899" x="5776913" y="2619375"/>
          <p14:tracePt t="42907" x="5776913" y="2605088"/>
          <p14:tracePt t="42916" x="5776913" y="2590800"/>
          <p14:tracePt t="42932" x="5776913" y="2568575"/>
          <p14:tracePt t="42939" x="5776913" y="2554288"/>
          <p14:tracePt t="42949" x="5776913" y="2540000"/>
          <p14:tracePt t="42956" x="5776913" y="2525713"/>
          <p14:tracePt t="42965" x="5791200" y="2517775"/>
          <p14:tracePt t="42973" x="5791200" y="2503488"/>
          <p14:tracePt t="42982" x="5791200" y="2489200"/>
          <p14:tracePt t="42989" x="5805488" y="2489200"/>
          <p14:tracePt t="42997" x="5805488" y="2474913"/>
          <p14:tracePt t="43004" x="5819775" y="2466975"/>
          <p14:tracePt t="43013" x="5827713" y="2452688"/>
          <p14:tracePt t="43021" x="5842000" y="2452688"/>
          <p14:tracePt t="43029" x="5842000" y="2438400"/>
          <p14:tracePt t="43037" x="5856288" y="2438400"/>
          <p14:tracePt t="43044" x="5870575" y="2424113"/>
          <p14:tracePt t="43053" x="5870575" y="2416175"/>
          <p14:tracePt t="43061" x="5878513" y="2401888"/>
          <p14:tracePt t="43069" x="5892800" y="2401888"/>
          <p14:tracePt t="43077" x="5892800" y="2387600"/>
          <p14:tracePt t="43086" x="5907088" y="2387600"/>
          <p14:tracePt t="43093" x="5907088" y="2373313"/>
          <p14:tracePt t="43102" x="5921375" y="2373313"/>
          <p14:tracePt t="43110" x="5929313" y="2373313"/>
          <p14:tracePt t="43118" x="5929313" y="2365375"/>
          <p14:tracePt t="43126" x="5943600" y="2365375"/>
          <p14:tracePt t="43135" x="5957888" y="2365375"/>
          <p14:tracePt t="43142" x="5957888" y="2351088"/>
          <p14:tracePt t="43151" x="5972175" y="2351088"/>
          <p14:tracePt t="43159" x="5980113" y="2351088"/>
          <p14:tracePt t="43167" x="5980113" y="2336800"/>
          <p14:tracePt t="43174" x="5994400" y="2336800"/>
          <p14:tracePt t="43189" x="6008688" y="2322513"/>
          <p14:tracePt t="43199" x="6022975" y="2322513"/>
          <p14:tracePt t="43206" x="6030913" y="2314575"/>
          <p14:tracePt t="43221" x="6045200" y="2314575"/>
          <p14:tracePt t="43230" x="6059488" y="2314575"/>
          <p14:tracePt t="43238" x="6073775" y="2300288"/>
          <p14:tracePt t="43254" x="6081713" y="2300288"/>
          <p14:tracePt t="43262" x="6096000" y="2286000"/>
          <p14:tracePt t="43271" x="6110288" y="2286000"/>
          <p14:tracePt t="43286" x="6124575" y="2271713"/>
          <p14:tracePt t="43302" x="6132513" y="2263775"/>
          <p14:tracePt t="43311" x="6132513" y="2249488"/>
          <p14:tracePt t="43319" x="6132513" y="2235200"/>
          <p14:tracePt t="43334" x="6146800" y="2220913"/>
          <p14:tracePt t="43343" x="6146800" y="2212975"/>
          <p14:tracePt t="43359" x="6146800" y="2198688"/>
          <p14:tracePt t="43368" x="6146800" y="2184400"/>
          <p14:tracePt t="43376" x="6146800" y="2170113"/>
          <p14:tracePt t="43391" x="6146800" y="2162175"/>
          <p14:tracePt t="43400" x="6132513" y="2162175"/>
          <p14:tracePt t="43408" x="6132513" y="2147888"/>
          <p14:tracePt t="43416" x="6124575" y="2133600"/>
          <p14:tracePt t="43425" x="6110288" y="2133600"/>
          <p14:tracePt t="43433" x="6096000" y="2133600"/>
          <p14:tracePt t="43449" x="6073775" y="2119313"/>
          <p14:tracePt t="43457" x="6059488" y="2119313"/>
          <p14:tracePt t="43466" x="6045200" y="2119313"/>
          <p14:tracePt t="43473" x="6022975" y="2119313"/>
          <p14:tracePt t="43482" x="6008688" y="2119313"/>
          <p14:tracePt t="43489" x="5994400" y="2119313"/>
          <p14:tracePt t="43498" x="5972175" y="2119313"/>
          <p14:tracePt t="43506" x="5957888" y="2119313"/>
          <p14:tracePt t="43515" x="5943600" y="2119313"/>
          <p14:tracePt t="43522" x="5929313" y="2133600"/>
          <p14:tracePt t="43530" x="5921375" y="2147888"/>
          <p14:tracePt t="43538" x="5907088" y="2162175"/>
          <p14:tracePt t="43546" x="5892800" y="2184400"/>
          <p14:tracePt t="43554" x="5878513" y="2198688"/>
          <p14:tracePt t="43562" x="5878513" y="2212975"/>
          <p14:tracePt t="43570" x="5870575" y="2220913"/>
          <p14:tracePt t="43578" x="5870575" y="2235200"/>
          <p14:tracePt t="43593" x="5856288" y="2249488"/>
          <p14:tracePt t="43617" x="5856288" y="2263775"/>
          <p14:tracePt t="43674" x="5842000" y="2263775"/>
          <p14:tracePt t="43690" x="5827713" y="2249488"/>
          <p14:tracePt t="43706" x="5819775" y="2235200"/>
          <p14:tracePt t="43716" x="5805488" y="2235200"/>
          <p14:tracePt t="43723" x="5791200" y="2235200"/>
          <p14:tracePt t="43732" x="5776913" y="2220913"/>
          <p14:tracePt t="43740" x="5768975" y="2220913"/>
          <p14:tracePt t="43755" x="5754688" y="2220913"/>
          <p14:tracePt t="43763" x="5740400" y="2220913"/>
          <p14:tracePt t="43779" x="5726113" y="2220913"/>
          <p14:tracePt t="43787" x="5718175" y="2220913"/>
          <p14:tracePt t="43803" x="5703888" y="2220913"/>
          <p14:tracePt t="43811" x="5689600" y="2235200"/>
          <p14:tracePt t="43820" x="5675313" y="2249488"/>
          <p14:tracePt t="43829" x="5675313" y="2271713"/>
          <p14:tracePt t="43837" x="5667375" y="2286000"/>
          <p14:tracePt t="43845" x="5653088" y="2314575"/>
          <p14:tracePt t="43853" x="5638800" y="2322513"/>
          <p14:tracePt t="43861" x="5638800" y="2336800"/>
          <p14:tracePt t="43869" x="5624513" y="2351088"/>
          <p14:tracePt t="43877" x="5624513" y="2365375"/>
          <p14:tracePt t="43885" x="5616575" y="2373313"/>
          <p14:tracePt t="43894" x="5616575" y="2387600"/>
          <p14:tracePt t="43902" x="5616575" y="2401888"/>
          <p14:tracePt t="43916" x="5616575" y="2416175"/>
          <p14:tracePt t="43932" x="5616575" y="2424113"/>
          <p14:tracePt t="43948" x="5616575" y="2438400"/>
          <p14:tracePt t="43965" x="5616575" y="2452688"/>
          <p14:tracePt t="43989" x="5616575" y="2466975"/>
          <p14:tracePt t="44013" x="5616575" y="2474913"/>
          <p14:tracePt t="44021" x="5616575" y="2489200"/>
          <p14:tracePt t="44045" x="5616575" y="2503488"/>
          <p14:tracePt t="48901" x="5616575" y="2517775"/>
          <p14:tracePt t="48909" x="5616575" y="2525713"/>
          <p14:tracePt t="48917" x="5616575" y="2540000"/>
          <p14:tracePt t="48925" x="5616575" y="2554288"/>
          <p14:tracePt t="48933" x="5616575" y="2568575"/>
          <p14:tracePt t="48941" x="5616575" y="2576513"/>
          <p14:tracePt t="48949" x="5616575" y="2590800"/>
          <p14:tracePt t="48957" x="5616575" y="2605088"/>
          <p14:tracePt t="48965" x="5616575" y="2619375"/>
          <p14:tracePt t="48973" x="5616575" y="2627313"/>
          <p14:tracePt t="48989" x="5624513" y="2641600"/>
          <p14:tracePt t="48998" x="5624513" y="2655888"/>
          <p14:tracePt t="49005" x="5624513" y="2670175"/>
          <p14:tracePt t="49013" x="5624513" y="2678113"/>
          <p14:tracePt t="49029" x="5624513" y="2692400"/>
          <p14:tracePt t="49037" x="5624513" y="2706688"/>
          <p14:tracePt t="49070" x="5624513" y="2720975"/>
          <p14:tracePt t="54263" x="5624513" y="2692400"/>
          <p14:tracePt t="54271" x="5624513" y="2670175"/>
          <p14:tracePt t="54279" x="5624513" y="2627313"/>
          <p14:tracePt t="54287" x="5624513" y="2576513"/>
          <p14:tracePt t="54295" x="5624513" y="2554288"/>
          <p14:tracePt t="54304" x="5624513" y="2503488"/>
          <p14:tracePt t="54311" x="5624513" y="2474913"/>
          <p14:tracePt t="54319" x="5624513" y="2438400"/>
          <p14:tracePt t="54327" x="5624513" y="2401888"/>
          <p14:tracePt t="54335" x="5624513" y="2373313"/>
          <p14:tracePt t="54344" x="5616575" y="2336800"/>
          <p14:tracePt t="54352" x="5602288" y="2300288"/>
          <p14:tracePt t="54360" x="5588000" y="2286000"/>
          <p14:tracePt t="54369" x="5573713" y="2235200"/>
          <p14:tracePt t="54377" x="5573713" y="2220913"/>
          <p14:tracePt t="54385" x="5573713" y="2184400"/>
          <p14:tracePt t="54392" x="5565775" y="2147888"/>
          <p14:tracePt t="54401" x="5565775" y="2133600"/>
          <p14:tracePt t="54408" x="5565775" y="2097088"/>
          <p14:tracePt t="54417" x="5565775" y="2068513"/>
          <p14:tracePt t="54424" x="5565775" y="2032000"/>
          <p14:tracePt t="54433" x="5565775" y="2017713"/>
          <p14:tracePt t="54440" x="5565775" y="1995488"/>
          <p14:tracePt t="54449" x="5551488" y="1966913"/>
          <p14:tracePt t="54457" x="5551488" y="1958975"/>
          <p14:tracePt t="54465" x="5551488" y="1944688"/>
          <p14:tracePt t="54473" x="5537200" y="1930400"/>
          <p14:tracePt t="54482" x="5537200" y="1916113"/>
          <p14:tracePt t="54489" x="5522913" y="1916113"/>
          <p14:tracePt t="54505" x="5514975" y="1908175"/>
          <p14:tracePt t="54514" x="5500688" y="1908175"/>
          <p14:tracePt t="54529" x="5486400" y="1908175"/>
          <p14:tracePt t="54537" x="5486400" y="1893888"/>
          <p14:tracePt t="54546" x="5472113" y="1893888"/>
          <p14:tracePt t="54561" x="5464175" y="1893888"/>
          <p14:tracePt t="54577" x="5449888" y="1893888"/>
          <p14:tracePt t="54586" x="5435600" y="1893888"/>
          <p14:tracePt t="54601" x="5421313" y="1893888"/>
          <p14:tracePt t="54617" x="5413375" y="1893888"/>
          <p14:tracePt t="54634" x="5399088" y="1908175"/>
          <p14:tracePt t="54642" x="5384800" y="1908175"/>
          <p14:tracePt t="54650" x="5370513" y="1916113"/>
          <p14:tracePt t="54659" x="5362575" y="1930400"/>
          <p14:tracePt t="54667" x="5348288" y="1944688"/>
          <p14:tracePt t="54675" x="5334000" y="1958975"/>
          <p14:tracePt t="54690" x="5334000" y="1966913"/>
          <p14:tracePt t="54699" x="5319713" y="1966913"/>
          <p14:tracePt t="54707" x="5319713" y="1981200"/>
          <p14:tracePt t="54723" x="5311775" y="1981200"/>
          <p14:tracePt t="55071" x="5334000" y="1981200"/>
          <p14:tracePt t="55079" x="5362575" y="1995488"/>
          <p14:tracePt t="55087" x="5399088" y="2017713"/>
          <p14:tracePt t="55095" x="5413375" y="2032000"/>
          <p14:tracePt t="55103" x="5449888" y="2068513"/>
          <p14:tracePt t="55111" x="5472113" y="2111375"/>
          <p14:tracePt t="55119" x="5486400" y="2119313"/>
          <p14:tracePt t="55127" x="5522913" y="2162175"/>
          <p14:tracePt t="55136" x="5537200" y="2170113"/>
          <p14:tracePt t="55144" x="5551488" y="2212975"/>
          <p14:tracePt t="55152" x="5565775" y="2235200"/>
          <p14:tracePt t="55160" x="5573713" y="2263775"/>
          <p14:tracePt t="55168" x="5588000" y="2271713"/>
          <p14:tracePt t="55176" x="5602288" y="2300288"/>
          <p14:tracePt t="55184" x="5602288" y="2322513"/>
          <p14:tracePt t="55192" x="5616575" y="2365375"/>
          <p14:tracePt t="55201" x="5616575" y="2373313"/>
          <p14:tracePt t="55209" x="5616575" y="2416175"/>
          <p14:tracePt t="55217" x="5616575" y="2452688"/>
          <p14:tracePt t="55224" x="5616575" y="2466975"/>
          <p14:tracePt t="55234" x="5616575" y="2503488"/>
          <p14:tracePt t="55242" x="5616575" y="2525713"/>
          <p14:tracePt t="55250" x="5616575" y="2554288"/>
          <p14:tracePt t="55257" x="5616575" y="2576513"/>
          <p14:tracePt t="55266" x="5616575" y="2605088"/>
          <p14:tracePt t="55273" x="5616575" y="2619375"/>
          <p14:tracePt t="55281" x="5616575" y="2641600"/>
          <p14:tracePt t="55289" x="5602288" y="2670175"/>
          <p14:tracePt t="55299" x="5602288" y="2678113"/>
          <p14:tracePt t="55305" x="5602288" y="2692400"/>
          <p14:tracePt t="55316" x="5602288" y="2720975"/>
          <p14:tracePt t="55321" x="5602288" y="2743200"/>
          <p14:tracePt t="55331" x="5602288" y="2757488"/>
          <p14:tracePt t="55337" x="5602288" y="2779713"/>
          <p14:tracePt t="55349" x="5602288" y="2808288"/>
          <p14:tracePt t="55354" x="5588000" y="2808288"/>
          <p14:tracePt t="55365" x="5588000" y="2830513"/>
          <p14:tracePt t="55377" x="5588000" y="2844800"/>
          <p14:tracePt t="55394" x="5588000" y="2859088"/>
          <p14:tracePt t="55418" x="5573713" y="2873375"/>
          <p14:tracePt t="55434" x="5565775" y="2873375"/>
          <p14:tracePt t="55442" x="5551488" y="2881313"/>
          <p14:tracePt t="55458" x="5537200" y="2881313"/>
          <p14:tracePt t="55467" x="5522913" y="2881313"/>
          <p14:tracePt t="55475" x="5522913" y="2895600"/>
          <p14:tracePt t="55490" x="5514975" y="2895600"/>
          <p14:tracePt t="55548" x="5500688" y="2895600"/>
          <p14:tracePt t="55555" x="5500688" y="2909888"/>
          <p14:tracePt t="55563" x="5486400" y="2909888"/>
          <p14:tracePt t="55579" x="5472113" y="2909888"/>
          <p14:tracePt t="55612" x="5464175" y="2909888"/>
          <p14:tracePt t="56040" x="5472113" y="2924175"/>
          <p14:tracePt t="56049" x="5486400" y="2932113"/>
          <p14:tracePt t="56057" x="5500688" y="2946400"/>
          <p14:tracePt t="56066" x="5514975" y="2960688"/>
          <p14:tracePt t="56073" x="5522913" y="2974975"/>
          <p14:tracePt t="56082" x="5537200" y="2974975"/>
          <p14:tracePt t="56089" x="5551488" y="2982913"/>
          <p14:tracePt t="56098" x="5565775" y="2982913"/>
          <p14:tracePt t="56112" x="5573713" y="2997200"/>
          <p14:tracePt t="56129" x="5588000" y="3011488"/>
          <p14:tracePt t="56153" x="5602288" y="3025775"/>
          <p14:tracePt t="56169" x="5616575" y="3033713"/>
          <p14:tracePt t="56177" x="5616575" y="3048000"/>
          <p14:tracePt t="56185" x="5616575" y="3062288"/>
          <p14:tracePt t="56193" x="5624513" y="3076575"/>
          <p14:tracePt t="56202" x="5624513" y="3084513"/>
          <p14:tracePt t="56209" x="5624513" y="3098800"/>
          <p14:tracePt t="56226" x="5624513" y="3113088"/>
          <p14:tracePt t="56234" x="5624513" y="3127375"/>
          <p14:tracePt t="56242" x="5624513" y="3135313"/>
          <p14:tracePt t="56250" x="5624513" y="3149600"/>
          <p14:tracePt t="56266" x="5624513" y="3163888"/>
          <p14:tracePt t="56274" x="5624513" y="3178175"/>
          <p14:tracePt t="56283" x="5624513" y="3186113"/>
          <p14:tracePt t="56290" x="5624513" y="3200400"/>
          <p14:tracePt t="56299" x="5624513" y="3228975"/>
          <p14:tracePt t="56315" x="5624513" y="3236913"/>
          <p14:tracePt t="56323" x="5624513" y="3251200"/>
          <p14:tracePt t="56332" x="5624513" y="3265488"/>
          <p14:tracePt t="56348" x="5624513" y="3279775"/>
          <p14:tracePt t="56355" x="5624513" y="3287713"/>
          <p14:tracePt t="56371" x="5616575" y="3302000"/>
          <p14:tracePt t="56379" x="5616575" y="3316288"/>
          <p14:tracePt t="56388" x="5616575" y="3330575"/>
          <p14:tracePt t="56395" x="5602288" y="3338513"/>
          <p14:tracePt t="56412" x="5588000" y="3352800"/>
          <p14:tracePt t="56420" x="5588000" y="3367088"/>
          <p14:tracePt t="56435" x="5588000" y="3381375"/>
          <p14:tracePt t="56444" x="5573713" y="3381375"/>
          <p14:tracePt t="56459" x="5573713" y="3389313"/>
          <p14:tracePt t="56468" x="5565775" y="3389313"/>
          <p14:tracePt t="56484" x="5565775" y="3403600"/>
          <p14:tracePt t="56501" x="5551488" y="3403600"/>
          <p14:tracePt t="56517" x="5551488" y="3417888"/>
          <p14:tracePt t="56525" x="5537200" y="3417888"/>
          <p14:tracePt t="58064" x="5551488" y="3417888"/>
          <p14:tracePt t="58072" x="5565775" y="3417888"/>
          <p14:tracePt t="58087" x="5573713" y="3417888"/>
          <p14:tracePt t="58096" x="5573713" y="3432175"/>
          <p14:tracePt t="58104" x="5588000" y="3432175"/>
          <p14:tracePt t="58120" x="5602288" y="3440113"/>
          <p14:tracePt t="58135" x="5616575" y="3440113"/>
          <p14:tracePt t="58144" x="5616575" y="3454400"/>
          <p14:tracePt t="58153" x="5616575" y="3468688"/>
          <p14:tracePt t="58160" x="5624513" y="3482975"/>
          <p14:tracePt t="58169" x="5624513" y="3490913"/>
          <p14:tracePt t="58184" x="5638800" y="3505200"/>
          <p14:tracePt t="58193" x="5638800" y="3533775"/>
          <p14:tracePt t="58201" x="5638800" y="3541713"/>
          <p14:tracePt t="58209" x="5653088" y="3556000"/>
          <p14:tracePt t="58218" x="5653088" y="3570288"/>
          <p14:tracePt t="58225" x="5653088" y="3584575"/>
          <p14:tracePt t="58234" x="5667375" y="3592513"/>
          <p14:tracePt t="58249" x="5667375" y="3606800"/>
          <p14:tracePt t="58257" x="5667375" y="3621088"/>
          <p14:tracePt t="58265" x="5667375" y="3635375"/>
          <p14:tracePt t="58283" x="5667375" y="3643313"/>
          <p14:tracePt t="58299" x="5667375" y="3657600"/>
          <p14:tracePt t="58313" x="5667375" y="3671888"/>
          <p14:tracePt t="58332" x="5667375" y="3686175"/>
          <p14:tracePt t="58354" x="5667375" y="3694113"/>
          <p14:tracePt t="58403" x="5667375" y="3708400"/>
          <p14:tracePt t="58443" x="5667375" y="3722688"/>
          <p14:tracePt t="58492" x="5653088" y="3722688"/>
          <p14:tracePt t="58500" x="5653088" y="3736975"/>
          <p14:tracePt t="58524" x="5638800" y="3736975"/>
          <p14:tracePt t="58532" x="5638800" y="3744913"/>
          <p14:tracePt t="58557" x="5624513" y="3744913"/>
          <p14:tracePt t="58565" x="5624513" y="3759200"/>
          <p14:tracePt t="58582" x="5616575" y="3759200"/>
          <p14:tracePt t="58596" x="5602288" y="3773488"/>
          <p14:tracePt t="58605" x="5602288" y="3787775"/>
          <p14:tracePt t="58613" x="5588000" y="3795713"/>
          <p14:tracePt t="58621" x="5573713" y="3795713"/>
          <p14:tracePt t="58629" x="5573713" y="3810000"/>
          <p14:tracePt t="58637" x="5565775" y="3824288"/>
          <p14:tracePt t="58645" x="5551488" y="3838575"/>
          <p14:tracePt t="58654" x="5551488" y="3846513"/>
          <p14:tracePt t="58662" x="5537200" y="3846513"/>
          <p14:tracePt t="58670" x="5537200" y="3860800"/>
          <p14:tracePt t="58677" x="5522913" y="3875088"/>
          <p14:tracePt t="58701" x="5522913" y="3889375"/>
          <p14:tracePt t="58710" x="5514975" y="3889375"/>
          <p14:tracePt t="58815" x="5522913" y="3889375"/>
          <p14:tracePt t="58839" x="5537200" y="3889375"/>
          <p14:tracePt t="58855" x="5551488" y="3889375"/>
          <p14:tracePt t="58863" x="5551488" y="3875088"/>
          <p14:tracePt t="58888" x="5565775" y="3875088"/>
          <p14:tracePt t="58952" x="5573713" y="3875088"/>
          <p14:tracePt t="58993" x="5588000" y="3875088"/>
          <p14:tracePt t="59025" x="5602288" y="3860800"/>
          <p14:tracePt t="59065" x="5616575" y="3860800"/>
          <p14:tracePt t="59170" x="5616575" y="3875088"/>
          <p14:tracePt t="59179" x="5616575" y="3889375"/>
          <p14:tracePt t="59186" x="5602288" y="3911600"/>
          <p14:tracePt t="59194" x="5588000" y="3925888"/>
          <p14:tracePt t="59202" x="5565775" y="3940175"/>
          <p14:tracePt t="59211" x="5565775" y="3948113"/>
          <p14:tracePt t="59219" x="5551488" y="3976688"/>
          <p14:tracePt t="59227" x="5537200" y="3990975"/>
          <p14:tracePt t="59236" x="5522913" y="3990975"/>
          <p14:tracePt t="59243" x="5522913" y="3998913"/>
          <p14:tracePt t="59259" x="5514975" y="3998913"/>
          <p14:tracePt t="59275" x="5514975" y="4013200"/>
          <p14:tracePt t="59324" x="5522913" y="4013200"/>
          <p14:tracePt t="59334" x="5537200" y="3998913"/>
          <p14:tracePt t="59340" x="5551488" y="3998913"/>
          <p14:tracePt t="59352" x="5551488" y="3990975"/>
          <p14:tracePt t="59356" x="5565775" y="3990975"/>
          <p14:tracePt t="59369" x="5573713" y="3990975"/>
          <p14:tracePt t="59381" x="5588000" y="3976688"/>
          <p14:tracePt t="59404" x="5602288" y="3976688"/>
          <p14:tracePt t="59469" x="5602288" y="3990975"/>
          <p14:tracePt t="59477" x="5588000" y="3998913"/>
          <p14:tracePt t="59487" x="5588000" y="4027488"/>
          <p14:tracePt t="59493" x="5573713" y="4041775"/>
          <p14:tracePt t="59501" x="5573713" y="4049713"/>
          <p14:tracePt t="59510" x="5551488" y="4078288"/>
          <p14:tracePt t="59518" x="5551488" y="4100513"/>
          <p14:tracePt t="59526" x="5537200" y="4114800"/>
          <p14:tracePt t="59534" x="5537200" y="4143375"/>
          <p14:tracePt t="59542" x="5522913" y="4151313"/>
          <p14:tracePt t="59550" x="5522913" y="4165600"/>
          <p14:tracePt t="59559" x="5522913" y="4194175"/>
          <p14:tracePt t="59567" x="5514975" y="4202113"/>
          <p14:tracePt t="59574" x="5514975" y="4216400"/>
          <p14:tracePt t="59583" x="5514975" y="4230688"/>
          <p14:tracePt t="59598" x="5514975" y="4244975"/>
          <p14:tracePt t="59622" x="5514975" y="4252913"/>
          <p14:tracePt t="59631" x="5522913" y="4252913"/>
          <p14:tracePt t="59639" x="5537200" y="4252913"/>
          <p14:tracePt t="59649" x="5565775" y="4252913"/>
          <p14:tracePt t="59656" x="5573713" y="4252913"/>
          <p14:tracePt t="59663" x="5588000" y="4244975"/>
          <p14:tracePt t="59671" x="5602288" y="4244975"/>
          <p14:tracePt t="59680" x="5616575" y="4230688"/>
          <p14:tracePt t="59695" x="5624513" y="4230688"/>
          <p14:tracePt t="59759" x="5624513" y="4244975"/>
          <p14:tracePt t="59768" x="5624513" y="4267200"/>
          <p14:tracePt t="59776" x="5624513" y="4303713"/>
          <p14:tracePt t="59784" x="5616575" y="4346575"/>
          <p14:tracePt t="59793" x="5602288" y="4383088"/>
          <p14:tracePt t="59802" x="5588000" y="4405313"/>
          <p14:tracePt t="59809" x="5588000" y="4456113"/>
          <p14:tracePt t="59819" x="5588000" y="4484688"/>
          <p14:tracePt t="59825" x="5588000" y="4521200"/>
          <p14:tracePt t="59835" x="5588000" y="4557713"/>
          <p14:tracePt t="59841" x="5588000" y="4586288"/>
          <p14:tracePt t="59853" x="5588000" y="4622800"/>
          <p14:tracePt t="59857" x="5588000" y="4637088"/>
          <p14:tracePt t="59870" x="5588000" y="4651375"/>
          <p14:tracePt t="59873" x="5588000" y="4659313"/>
          <p14:tracePt t="59887" x="5588000" y="4673600"/>
          <p14:tracePt t="59905" x="5602288" y="4673600"/>
          <p14:tracePt t="59913" x="5616575" y="4673600"/>
          <p14:tracePt t="59921" x="5624513" y="4659313"/>
          <p14:tracePt t="59930" x="5638800" y="4651375"/>
          <p14:tracePt t="59938" x="5653088" y="4637088"/>
          <p14:tracePt t="59949" x="5667375" y="4622800"/>
          <p14:tracePt t="59954" x="5675313" y="4608513"/>
          <p14:tracePt t="59963" x="5689600" y="4600575"/>
          <p14:tracePt t="59977" x="5703888" y="4600575"/>
          <p14:tracePt t="60026" x="5703888" y="4608513"/>
          <p14:tracePt t="60035" x="5703888" y="4622800"/>
          <p14:tracePt t="60043" x="5703888" y="4651375"/>
          <p14:tracePt t="60051" x="5703888" y="4673600"/>
          <p14:tracePt t="60059" x="5703888" y="4687888"/>
          <p14:tracePt t="60068" x="5703888" y="4710113"/>
          <p14:tracePt t="60076" x="5703888" y="4738688"/>
          <p14:tracePt t="60085" x="5703888" y="4760913"/>
          <p14:tracePt t="60092" x="5703888" y="4775200"/>
          <p14:tracePt t="60101" x="5703888" y="4803775"/>
          <p14:tracePt t="60109" x="5703888" y="4811713"/>
          <p14:tracePt t="60131" x="5703888" y="4826000"/>
          <p14:tracePt t="60140" x="5718175" y="4826000"/>
          <p14:tracePt t="60155" x="5726113" y="4826000"/>
          <p14:tracePt t="60165" x="5740400" y="4826000"/>
          <p14:tracePt t="60179" x="5754688" y="4826000"/>
          <p14:tracePt t="60196" x="5768975" y="4826000"/>
          <p14:tracePt t="60204" x="5776913" y="4826000"/>
          <p14:tracePt t="60212" x="5791200" y="4826000"/>
          <p14:tracePt t="60220" x="5805488" y="4826000"/>
          <p14:tracePt t="60229" x="5819775" y="4826000"/>
          <p14:tracePt t="60237" x="5842000" y="4826000"/>
          <p14:tracePt t="60245" x="5856288" y="4826000"/>
          <p14:tracePt t="60253" x="5870575" y="4826000"/>
          <p14:tracePt t="60268" x="5878513" y="4826000"/>
          <p14:tracePt t="60277" x="5892800" y="4826000"/>
          <p14:tracePt t="60285" x="5892800" y="4840288"/>
          <p14:tracePt t="60293" x="5907088" y="4854575"/>
          <p14:tracePt t="60303" x="5907088" y="4862513"/>
          <p14:tracePt t="60310" x="5921375" y="4862513"/>
          <p14:tracePt t="60320" x="5921375" y="4876800"/>
          <p14:tracePt t="60327" x="5929313" y="4876800"/>
          <p14:tracePt t="60336" x="5943600" y="4891088"/>
          <p14:tracePt t="60342" x="5957888" y="4905375"/>
          <p14:tracePt t="60353" x="5972175" y="4905375"/>
          <p14:tracePt t="60358" x="5980113" y="4905375"/>
          <p14:tracePt t="60369" x="5994400" y="4913313"/>
          <p14:tracePt t="60374" x="6022975" y="4913313"/>
          <p14:tracePt t="60385" x="6030913" y="4913313"/>
          <p14:tracePt t="60390" x="6073775" y="4913313"/>
          <p14:tracePt t="60401" x="6081713" y="4913313"/>
          <p14:tracePt t="60406" x="6096000" y="4913313"/>
          <p14:tracePt t="60418" x="6124575" y="4905375"/>
          <p14:tracePt t="60423" x="6146800" y="4891088"/>
          <p14:tracePt t="60436" x="6161088" y="4891088"/>
          <p14:tracePt t="60440" x="6175375" y="4876800"/>
          <p14:tracePt t="60448" x="6175375" y="4862513"/>
          <p14:tracePt t="60455" x="6183313" y="4862513"/>
          <p14:tracePt t="60478" x="6197600" y="4862513"/>
          <p14:tracePt t="60527" x="6197600" y="4876800"/>
          <p14:tracePt t="60543" x="6197600" y="4891088"/>
          <p14:tracePt t="60559" x="6197600" y="4905375"/>
          <p14:tracePt t="60575" x="6211888" y="4905375"/>
          <p14:tracePt t="60584" x="6226175" y="4913313"/>
          <p14:tracePt t="60592" x="6248400" y="4913313"/>
          <p14:tracePt t="60601" x="6276975" y="4913313"/>
          <p14:tracePt t="60609" x="6313488" y="4913313"/>
          <p14:tracePt t="60617" x="6350000" y="4905375"/>
          <p14:tracePt t="60625" x="6400800" y="4891088"/>
          <p14:tracePt t="60635" x="6415088" y="4876800"/>
          <p14:tracePt t="60641" x="6451600" y="4862513"/>
          <p14:tracePt t="60652" x="6488113" y="4862513"/>
          <p14:tracePt t="60657" x="6516688" y="4854575"/>
          <p14:tracePt t="60668" x="6538913" y="4854575"/>
          <p14:tracePt t="60673" x="6553200" y="4854575"/>
          <p14:tracePt t="60684" x="6567488" y="4854575"/>
          <p14:tracePt t="60696" x="6581775" y="4854575"/>
          <p14:tracePt t="60705" x="6581775" y="4876800"/>
          <p14:tracePt t="60713" x="6589713" y="4891088"/>
          <p14:tracePt t="60722" x="6589713" y="4905375"/>
          <p14:tracePt t="60730" x="6604000" y="4913313"/>
          <p14:tracePt t="60738" x="6618288" y="4941888"/>
          <p14:tracePt t="60746" x="6632575" y="4956175"/>
          <p14:tracePt t="60755" x="6640513" y="4978400"/>
          <p14:tracePt t="60762" x="6654800" y="4992688"/>
          <p14:tracePt t="60771" x="6669088" y="5006975"/>
          <p14:tracePt t="60779" x="6669088" y="5029200"/>
          <p14:tracePt t="60786" x="6683375" y="5029200"/>
          <p14:tracePt t="60795" x="6683375" y="5043488"/>
          <p14:tracePt t="60803" x="6683375" y="5057775"/>
          <p14:tracePt t="60810" x="6691313" y="5057775"/>
          <p14:tracePt t="60874" x="6683375" y="5057775"/>
          <p14:tracePt t="60883" x="6669088" y="5057775"/>
          <p14:tracePt t="60891" x="6654800" y="5043488"/>
          <p14:tracePt t="60900" x="6640513" y="5043488"/>
          <p14:tracePt t="60907" x="6632575" y="5029200"/>
          <p14:tracePt t="60917" x="6604000" y="5014913"/>
          <p14:tracePt t="60924" x="6589713" y="5014913"/>
          <p14:tracePt t="60933" x="6567488" y="5006975"/>
          <p14:tracePt t="60939" x="6553200" y="4992688"/>
          <p14:tracePt t="60950" x="6538913" y="4978400"/>
          <p14:tracePt t="60956" x="6530975" y="4964113"/>
          <p14:tracePt t="60967" x="6502400" y="4956175"/>
          <p14:tracePt t="60971" x="6488113" y="4941888"/>
          <p14:tracePt t="60980" x="6465888" y="4913313"/>
          <p14:tracePt t="60988" x="6451600" y="4913313"/>
          <p14:tracePt t="60998" x="6429375" y="4905375"/>
          <p14:tracePt t="61004" x="6400800" y="4876800"/>
          <p14:tracePt t="61013" x="6386513" y="4862513"/>
          <p14:tracePt t="61021" x="6364288" y="4854575"/>
          <p14:tracePt t="61029" x="6335713" y="4840288"/>
          <p14:tracePt t="61038" x="6299200" y="4811713"/>
          <p14:tracePt t="61045" x="6284913" y="4789488"/>
          <p14:tracePt t="61053" x="6248400" y="4760913"/>
          <p14:tracePt t="61061" x="6234113" y="4738688"/>
          <p14:tracePt t="61069" x="6226175" y="4710113"/>
          <p14:tracePt t="61077" x="6183313" y="4687888"/>
          <p14:tracePt t="61086" x="6175375" y="4659313"/>
          <p14:tracePt t="61094" x="6161088" y="4651375"/>
          <p14:tracePt t="61102" x="6146800" y="4622800"/>
          <p14:tracePt t="61110" x="6132513" y="4600575"/>
          <p14:tracePt t="61118" x="6110288" y="4572000"/>
          <p14:tracePt t="61126" x="6096000" y="4549775"/>
          <p14:tracePt t="61134" x="6073775" y="4535488"/>
          <p14:tracePt t="61142" x="6059488" y="4506913"/>
          <p14:tracePt t="61150" x="6045200" y="4498975"/>
          <p14:tracePt t="61159" x="6030913" y="4470400"/>
          <p14:tracePt t="61168" x="6008688" y="4456113"/>
          <p14:tracePt t="61173" x="5994400" y="4448175"/>
          <p14:tracePt t="61184" x="5980113" y="4419600"/>
          <p14:tracePt t="61189" x="5972175" y="4405313"/>
          <p14:tracePt t="61200" x="5957888" y="4397375"/>
          <p14:tracePt t="61206" x="5943600" y="4383088"/>
          <p14:tracePt t="61216" x="5929313" y="4354513"/>
          <p14:tracePt t="61222" x="5921375" y="4332288"/>
          <p14:tracePt t="61233" x="5921375" y="4295775"/>
          <p14:tracePt t="61238" x="5921375" y="4252913"/>
          <p14:tracePt t="61249" x="5907088" y="4230688"/>
          <p14:tracePt t="61255" x="5892800" y="4179888"/>
          <p14:tracePt t="61266" x="5892800" y="4165600"/>
          <p14:tracePt t="61271" x="5870575" y="4100513"/>
          <p14:tracePt t="61282" x="5870575" y="4092575"/>
          <p14:tracePt t="61287" x="5856288" y="4049713"/>
          <p14:tracePt t="61299" x="5842000" y="4013200"/>
          <p14:tracePt t="61304" x="5827713" y="3990975"/>
          <p14:tracePt t="61316" x="5819775" y="3962400"/>
          <p14:tracePt t="61321" x="5819775" y="3948113"/>
          <p14:tracePt t="61332" x="5805488" y="3925888"/>
          <p14:tracePt t="61338" x="5805488" y="3897313"/>
          <p14:tracePt t="61349" x="5791200" y="3889375"/>
          <p14:tracePt t="61355" x="5791200" y="3846513"/>
          <p14:tracePt t="61365" x="5791200" y="3824288"/>
          <p14:tracePt t="61370" x="5791200" y="3795713"/>
          <p14:tracePt t="61382" x="5791200" y="3787775"/>
          <p14:tracePt t="61387" x="5791200" y="3744913"/>
          <p14:tracePt t="61399" x="5791200" y="3736975"/>
          <p14:tracePt t="61403" x="5791200" y="3708400"/>
          <p14:tracePt t="61416" x="5791200" y="3694113"/>
          <p14:tracePt t="61418" x="5791200" y="3686175"/>
          <p14:tracePt t="61425" x="5791200" y="3671888"/>
          <p14:tracePt t="61434" x="5791200" y="3657600"/>
          <p14:tracePt t="61448" x="5791200" y="3643313"/>
          <p14:tracePt t="61464" x="5791200" y="3635375"/>
          <p14:tracePt t="61472" x="5791200" y="3621088"/>
          <p14:tracePt t="61481" x="5791200" y="3606800"/>
          <p14:tracePt t="61489" x="5791200" y="3592513"/>
          <p14:tracePt t="61498" x="5791200" y="3584575"/>
          <p14:tracePt t="61505" x="5791200" y="3570288"/>
          <p14:tracePt t="61513" x="5791200" y="3556000"/>
          <p14:tracePt t="61528" x="5791200" y="3541713"/>
          <p14:tracePt t="61544" x="5791200" y="3533775"/>
          <p14:tracePt t="61553" x="5791200" y="3519488"/>
          <p14:tracePt t="61577" x="5805488" y="3519488"/>
          <p14:tracePt t="61586" x="5805488" y="3505200"/>
          <p14:tracePt t="61609" x="5805488" y="3490913"/>
          <p14:tracePt t="61633" x="5805488" y="3482975"/>
          <p14:tracePt t="61682" x="5805488" y="3468688"/>
          <p14:tracePt t="61714" x="5805488" y="3454400"/>
          <p14:tracePt t="61723" x="5805488" y="3440113"/>
          <p14:tracePt t="61732" x="5805488" y="3432175"/>
          <p14:tracePt t="61746" x="5805488" y="3417888"/>
          <p14:tracePt t="61755" x="5805488" y="3403600"/>
          <p14:tracePt t="61763" x="5805488" y="3389313"/>
          <p14:tracePt t="61771" x="5805488" y="3381375"/>
          <p14:tracePt t="61787" x="5805488" y="3367088"/>
          <p14:tracePt t="61803" x="5805488" y="3352800"/>
          <p14:tracePt t="61819" x="5819775" y="3338513"/>
          <p14:tracePt t="61828" x="5819775" y="3330575"/>
          <p14:tracePt t="61836" x="5819775" y="3316288"/>
          <p14:tracePt t="61844" x="5819775" y="3302000"/>
          <p14:tracePt t="61853" x="5827713" y="3279775"/>
          <p14:tracePt t="61861" x="5827713" y="3265488"/>
          <p14:tracePt t="61870" x="5827713" y="3251200"/>
          <p14:tracePt t="61877" x="5827713" y="3236913"/>
          <p14:tracePt t="61886" x="5842000" y="3228975"/>
          <p14:tracePt t="61893" x="5842000" y="3214688"/>
          <p14:tracePt t="61908" x="5842000" y="3200400"/>
          <p14:tracePt t="61932" x="5842000" y="3186113"/>
          <p14:tracePt t="61964" x="5842000" y="3178175"/>
          <p14:tracePt t="61989" x="5856288" y="3178175"/>
          <p14:tracePt t="61998" x="5856288" y="3163888"/>
          <p14:tracePt t="62053" x="5856288" y="3149600"/>
          <p14:tracePt t="62069" x="5856288" y="3135313"/>
          <p14:tracePt t="62086" x="5856288" y="3127375"/>
          <p14:tracePt t="62094" x="5870575" y="3113088"/>
          <p14:tracePt t="62103" x="5870575" y="3098800"/>
          <p14:tracePt t="62118" x="5878513" y="3084513"/>
          <p14:tracePt t="62126" x="5878513" y="3076575"/>
          <p14:tracePt t="62135" x="5878513" y="3062288"/>
          <p14:tracePt t="62143" x="5878513" y="3048000"/>
          <p14:tracePt t="62158" x="5878513" y="3033713"/>
          <p14:tracePt t="62167" x="5878513" y="3025775"/>
          <p14:tracePt t="62183" x="5878513" y="3011488"/>
          <p14:tracePt t="62199" x="5878513" y="2997200"/>
          <p14:tracePt t="62208" x="5892800" y="2997200"/>
          <p14:tracePt t="62231" x="5892800" y="2982913"/>
          <p14:tracePt t="62264" x="5892800" y="2974975"/>
          <p14:tracePt t="62312" x="5892800" y="2960688"/>
          <p14:tracePt t="62986" x="5892800" y="2946400"/>
          <p14:tracePt t="62995" x="5892800" y="2924175"/>
          <p14:tracePt t="63003" x="5892800" y="2909888"/>
          <p14:tracePt t="63011" x="5892800" y="2895600"/>
          <p14:tracePt t="63021" x="5892800" y="2873375"/>
          <p14:tracePt t="63028" x="5892800" y="2859088"/>
          <p14:tracePt t="63038" x="5892800" y="2830513"/>
          <p14:tracePt t="63044" x="5892800" y="2808288"/>
          <p14:tracePt t="63055" x="5907088" y="2794000"/>
          <p14:tracePt t="63062" x="5907088" y="2771775"/>
          <p14:tracePt t="63067" x="5907088" y="2757488"/>
          <p14:tracePt t="63077" x="5907088" y="2743200"/>
          <p14:tracePt t="63085" x="5907088" y="2728913"/>
          <p14:tracePt t="63093" x="5907088" y="2720975"/>
          <p14:tracePt t="63107" x="5921375" y="2720975"/>
          <p14:tracePt t="63116" x="5921375" y="2706688"/>
          <p14:tracePt t="63132" x="5921375" y="2692400"/>
          <p14:tracePt t="63164" x="5921375" y="2678113"/>
          <p14:tracePt t="63181" x="5921375" y="2670175"/>
          <p14:tracePt t="63196" x="5921375" y="2655888"/>
          <p14:tracePt t="63228" x="5921375" y="2641600"/>
          <p14:tracePt t="63261" x="5929313" y="2641600"/>
          <p14:tracePt t="63269" x="5929313" y="2627313"/>
          <p14:tracePt t="63301" x="5929313" y="2619375"/>
        </p14:tracePtLst>
      </p14:laserTrace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26</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5.Organisation générale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5" name="Picture 4">
            <a:extLst>
              <a:ext uri="{FF2B5EF4-FFF2-40B4-BE49-F238E27FC236}">
                <a16:creationId xmlns:a16="http://schemas.microsoft.com/office/drawing/2014/main" id="{5B5C39A0-6F12-AC4D-98FC-8420003CC9E5}"/>
              </a:ext>
            </a:extLst>
          </p:cNvPr>
          <p:cNvPicPr>
            <a:picLocks noChangeAspect="1"/>
          </p:cNvPicPr>
          <p:nvPr/>
        </p:nvPicPr>
        <p:blipFill rotWithShape="1">
          <a:blip r:embed="rId6">
            <a:extLst>
              <a:ext uri="{28A0092B-C50C-407E-A947-70E740481C1C}">
                <a14:useLocalDpi xmlns:a14="http://schemas.microsoft.com/office/drawing/2010/main" val="0"/>
              </a:ext>
            </a:extLst>
          </a:blip>
          <a:srcRect l="23949" t="3826" r="22211" b="2471"/>
          <a:stretch/>
        </p:blipFill>
        <p:spPr>
          <a:xfrm>
            <a:off x="7495208" y="1633222"/>
            <a:ext cx="3045268" cy="4589509"/>
          </a:xfrm>
          <a:prstGeom prst="rect">
            <a:avLst/>
          </a:prstGeom>
        </p:spPr>
      </p:pic>
      <p:pic>
        <p:nvPicPr>
          <p:cNvPr id="41" name="Picture 40">
            <a:extLst>
              <a:ext uri="{FF2B5EF4-FFF2-40B4-BE49-F238E27FC236}">
                <a16:creationId xmlns:a16="http://schemas.microsoft.com/office/drawing/2014/main" id="{24305699-456B-5045-80B0-3DD220142F3B}"/>
              </a:ext>
            </a:extLst>
          </p:cNvPr>
          <p:cNvPicPr>
            <a:picLocks noChangeAspect="1"/>
          </p:cNvPicPr>
          <p:nvPr/>
        </p:nvPicPr>
        <p:blipFill rotWithShape="1">
          <a:blip r:embed="rId7">
            <a:extLst>
              <a:ext uri="{28A0092B-C50C-407E-A947-70E740481C1C}">
                <a14:useLocalDpi xmlns:a14="http://schemas.microsoft.com/office/drawing/2010/main" val="0"/>
              </a:ext>
            </a:extLst>
          </a:blip>
          <a:srcRect l="21250" t="9091" r="23424" b="2819"/>
          <a:stretch/>
        </p:blipFill>
        <p:spPr>
          <a:xfrm>
            <a:off x="4187969" y="1596328"/>
            <a:ext cx="3039005" cy="4610905"/>
          </a:xfrm>
          <a:prstGeom prst="rect">
            <a:avLst/>
          </a:prstGeom>
        </p:spPr>
      </p:pic>
      <p:pic>
        <p:nvPicPr>
          <p:cNvPr id="42" name="Picture 2" descr="showimage">
            <a:extLst>
              <a:ext uri="{FF2B5EF4-FFF2-40B4-BE49-F238E27FC236}">
                <a16:creationId xmlns:a16="http://schemas.microsoft.com/office/drawing/2014/main" id="{71200AE2-7196-0F47-8271-BBCCC573301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4967" t="2668" r="12371" b="6351"/>
          <a:stretch/>
        </p:blipFill>
        <p:spPr bwMode="auto">
          <a:xfrm>
            <a:off x="1044946" y="1633222"/>
            <a:ext cx="3045268" cy="434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7">
            <a:extLst>
              <a:ext uri="{FF2B5EF4-FFF2-40B4-BE49-F238E27FC236}">
                <a16:creationId xmlns:a16="http://schemas.microsoft.com/office/drawing/2014/main" id="{9FA1A1C9-A68A-3940-98C5-746E77C5AA79}"/>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dirty="0"/>
          </a:p>
        </p:txBody>
      </p:sp>
      <p:sp>
        <p:nvSpPr>
          <p:cNvPr id="11" name="Line 18">
            <a:extLst>
              <a:ext uri="{FF2B5EF4-FFF2-40B4-BE49-F238E27FC236}">
                <a16:creationId xmlns:a16="http://schemas.microsoft.com/office/drawing/2014/main" id="{A3D55EB8-DD05-0944-A5CA-1257E391EEBC}"/>
              </a:ext>
            </a:extLst>
          </p:cNvPr>
          <p:cNvSpPr>
            <a:spLocks noChangeShapeType="1"/>
          </p:cNvSpPr>
          <p:nvPr/>
        </p:nvSpPr>
        <p:spPr bwMode="auto">
          <a:xfrm rot="-120000">
            <a:off x="10318362" y="6106899"/>
            <a:ext cx="400344" cy="12589"/>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fr-FR" sz="1200"/>
          </a:p>
        </p:txBody>
      </p:sp>
      <p:sp>
        <p:nvSpPr>
          <p:cNvPr id="12" name="Text Box 19">
            <a:extLst>
              <a:ext uri="{FF2B5EF4-FFF2-40B4-BE49-F238E27FC236}">
                <a16:creationId xmlns:a16="http://schemas.microsoft.com/office/drawing/2014/main" id="{91C88B8C-D182-3F43-AC94-33DE82CC3801}"/>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14" name="Text Box 20">
            <a:extLst>
              <a:ext uri="{FF2B5EF4-FFF2-40B4-BE49-F238E27FC236}">
                <a16:creationId xmlns:a16="http://schemas.microsoft.com/office/drawing/2014/main" id="{468CE4A5-CEC6-0C4C-B054-FD49053636C0}"/>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sp>
        <p:nvSpPr>
          <p:cNvPr id="4" name="Rectangle 3">
            <a:extLst>
              <a:ext uri="{FF2B5EF4-FFF2-40B4-BE49-F238E27FC236}">
                <a16:creationId xmlns:a16="http://schemas.microsoft.com/office/drawing/2014/main" id="{CE368C50-20A7-C84B-BBC1-84F905CFC314}"/>
              </a:ext>
            </a:extLst>
          </p:cNvPr>
          <p:cNvSpPr/>
          <p:nvPr/>
        </p:nvSpPr>
        <p:spPr>
          <a:xfrm>
            <a:off x="6912244" y="1456841"/>
            <a:ext cx="387458" cy="371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Audio 5">
            <a:hlinkClick r:id="" action="ppaction://media"/>
            <a:extLst>
              <a:ext uri="{FF2B5EF4-FFF2-40B4-BE49-F238E27FC236}">
                <a16:creationId xmlns:a16="http://schemas.microsoft.com/office/drawing/2014/main" id="{EE0B5E42-25A2-F34C-B85E-3F9532FE84D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94608098"/>
      </p:ext>
    </p:extLst>
  </p:cSld>
  <p:clrMapOvr>
    <a:masterClrMapping/>
  </p:clrMapOvr>
  <mc:AlternateContent xmlns:mc="http://schemas.openxmlformats.org/markup-compatibility/2006">
    <mc:Choice xmlns:p14="http://schemas.microsoft.com/office/powerpoint/2010/main" Requires="p14">
      <p:transition spd="slow" p14:dur="2000" advTm="76950"/>
    </mc:Choice>
    <mc:Fallback>
      <p:transition spd="slow" advTm="76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8179" x="5929313" y="2627313"/>
          <p14:tracePt t="8188" x="5921375" y="2641600"/>
          <p14:tracePt t="8196" x="5907088" y="2670175"/>
          <p14:tracePt t="8204" x="5892800" y="2678113"/>
          <p14:tracePt t="8212" x="5878513" y="2720975"/>
          <p14:tracePt t="8220" x="5870575" y="2728913"/>
          <p14:tracePt t="8229" x="5842000" y="2757488"/>
          <p14:tracePt t="8236" x="5827713" y="2794000"/>
          <p14:tracePt t="8245" x="5805488" y="2822575"/>
          <p14:tracePt t="8253" x="5791200" y="2830513"/>
          <p14:tracePt t="8261" x="5776913" y="2859088"/>
          <p14:tracePt t="8269" x="5754688" y="2873375"/>
          <p14:tracePt t="8277" x="5740400" y="2895600"/>
          <p14:tracePt t="8285" x="5726113" y="2909888"/>
          <p14:tracePt t="8293" x="5703888" y="2924175"/>
          <p14:tracePt t="8301" x="5689600" y="2924175"/>
          <p14:tracePt t="8309" x="5667375" y="2932113"/>
          <p14:tracePt t="8318" x="5653088" y="2932113"/>
          <p14:tracePt t="8326" x="5624513" y="2946400"/>
          <p14:tracePt t="8335" x="5588000" y="2946400"/>
          <p14:tracePt t="8342" x="5551488" y="2946400"/>
          <p14:tracePt t="8351" x="5514975" y="2960688"/>
          <p14:tracePt t="8358" x="5472113" y="2960688"/>
          <p14:tracePt t="8367" x="5464175" y="2974975"/>
          <p14:tracePt t="8374" x="5421313" y="2974975"/>
          <p14:tracePt t="8383" x="5399088" y="2974975"/>
          <p14:tracePt t="8390" x="5362575" y="2982913"/>
          <p14:tracePt t="8399" x="5348288" y="2982913"/>
          <p14:tracePt t="8406" x="5334000" y="2982913"/>
          <p14:tracePt t="8416" x="5311775" y="2997200"/>
          <p14:tracePt t="8430" x="5297488" y="3011488"/>
          <p14:tracePt t="8454" x="5283200" y="3025775"/>
          <p14:tracePt t="8810" x="5246688" y="3025775"/>
          <p14:tracePt t="8818" x="5210175" y="3025775"/>
          <p14:tracePt t="8826" x="5145088" y="3025775"/>
          <p14:tracePt t="8834" x="5108575" y="3025775"/>
          <p14:tracePt t="8842" x="5057775" y="3033713"/>
          <p14:tracePt t="8851" x="4905375" y="3033713"/>
          <p14:tracePt t="8858" x="4826000" y="3033713"/>
          <p14:tracePt t="8867" x="4724400" y="3033713"/>
          <p14:tracePt t="8874" x="4622800" y="3033713"/>
          <p14:tracePt t="8883" x="4506913" y="3033713"/>
          <p14:tracePt t="8891" x="4419600" y="3033713"/>
          <p14:tracePt t="8900" x="4318000" y="3033713"/>
          <p14:tracePt t="8907" x="4230688" y="3033713"/>
          <p14:tracePt t="8916" x="4151313" y="3033713"/>
          <p14:tracePt t="8923" x="4092575" y="3033713"/>
          <p14:tracePt t="8932" x="4027488" y="3033713"/>
          <p14:tracePt t="8940" x="3976688" y="3033713"/>
          <p14:tracePt t="8948" x="3911600" y="3033713"/>
          <p14:tracePt t="8956" x="3860800" y="3033713"/>
          <p14:tracePt t="8963" x="3810000" y="3033713"/>
          <p14:tracePt t="8971" x="3744913" y="3033713"/>
          <p14:tracePt t="8979" x="3694113" y="3033713"/>
          <p14:tracePt t="8987" x="3635375" y="3062288"/>
          <p14:tracePt t="8996" x="3584575" y="3076575"/>
          <p14:tracePt t="9004" x="3533775" y="3076575"/>
          <p14:tracePt t="9012" x="3505200" y="3084513"/>
          <p14:tracePt t="9020" x="3468688" y="3084513"/>
          <p14:tracePt t="9028" x="3432175" y="3098800"/>
          <p14:tracePt t="9036" x="3389313" y="3113088"/>
          <p14:tracePt t="9044" x="3367088" y="3113088"/>
          <p14:tracePt t="9053" x="3352800" y="3113088"/>
          <p14:tracePt t="9060" x="3330575" y="3127375"/>
          <p14:tracePt t="9069" x="3316288" y="3127375"/>
          <p14:tracePt t="9077" x="3302000" y="3135313"/>
          <p14:tracePt t="9085" x="3287713" y="3135313"/>
          <p14:tracePt t="9100" x="3279775" y="3149600"/>
          <p14:tracePt t="9465" x="3265488" y="3149600"/>
          <p14:tracePt t="9473" x="3251200" y="3149600"/>
          <p14:tracePt t="9480" x="3228975" y="3163888"/>
          <p14:tracePt t="9489" x="3214688" y="3163888"/>
          <p14:tracePt t="9497" x="3178175" y="3178175"/>
          <p14:tracePt t="9505" x="3163888" y="3186113"/>
          <p14:tracePt t="9513" x="3113088" y="3200400"/>
          <p14:tracePt t="9521" x="3076575" y="3214688"/>
          <p14:tracePt t="9529" x="3062288" y="3228975"/>
          <p14:tracePt t="9537" x="3025775" y="3236913"/>
          <p14:tracePt t="9545" x="2997200" y="3251200"/>
          <p14:tracePt t="9553" x="2974975" y="3251200"/>
          <p14:tracePt t="9561" x="2946400" y="3265488"/>
          <p14:tracePt t="9569" x="2924175" y="3279775"/>
          <p14:tracePt t="9577" x="2909888" y="3279775"/>
          <p14:tracePt t="9586" x="2895600" y="3287713"/>
          <p14:tracePt t="9594" x="2881313" y="3287713"/>
          <p14:tracePt t="9602" x="2873375" y="3302000"/>
          <p14:tracePt t="9617" x="2859088" y="3302000"/>
          <p14:tracePt t="9626" x="2844800" y="3316288"/>
          <p14:tracePt t="9925" x="2859088" y="3302000"/>
          <p14:tracePt t="9934" x="2881313" y="3302000"/>
          <p14:tracePt t="9941" x="2895600" y="3287713"/>
          <p14:tracePt t="9950" x="2909888" y="3287713"/>
          <p14:tracePt t="9958" x="2946400" y="3279775"/>
          <p14:tracePt t="9966" x="2982913" y="3265488"/>
          <p14:tracePt t="10055" x="3011488" y="3265488"/>
          <p14:tracePt t="10062" x="3025775" y="3265488"/>
          <p14:tracePt t="10070" x="3048000" y="3265488"/>
          <p14:tracePt t="10079" x="3062288" y="3265488"/>
          <p14:tracePt t="10095" x="3076575" y="3265488"/>
          <p14:tracePt t="10118" x="3084513" y="3265488"/>
          <p14:tracePt t="10362" x="3098800" y="3265488"/>
          <p14:tracePt t="10370" x="3113088" y="3265488"/>
          <p14:tracePt t="10377" x="3127375" y="3265488"/>
          <p14:tracePt t="10385" x="3149600" y="3265488"/>
          <p14:tracePt t="10393" x="3178175" y="3265488"/>
          <p14:tracePt t="10401" x="3214688" y="3265488"/>
          <p14:tracePt t="10410" x="3236913" y="3265488"/>
          <p14:tracePt t="10418" x="3279775" y="3265488"/>
          <p14:tracePt t="10426" x="3330575" y="3265488"/>
          <p14:tracePt t="10434" x="3367088" y="3265488"/>
          <p14:tracePt t="10442" x="3417888" y="3265488"/>
          <p14:tracePt t="10450" x="3468688" y="3265488"/>
          <p14:tracePt t="10458" x="3519488" y="3265488"/>
          <p14:tracePt t="10467" x="3570288" y="3265488"/>
          <p14:tracePt t="10474" x="3621088" y="3265488"/>
          <p14:tracePt t="10483" x="3686175" y="3265488"/>
          <p14:tracePt t="10490" x="3744913" y="3265488"/>
          <p14:tracePt t="10499" x="3810000" y="3265488"/>
          <p14:tracePt t="10507" x="3875088" y="3265488"/>
          <p14:tracePt t="10515" x="3948113" y="3265488"/>
          <p14:tracePt t="10523" x="4013200" y="3265488"/>
          <p14:tracePt t="10532" x="4092575" y="3265488"/>
          <p14:tracePt t="10539" x="4165600" y="3265488"/>
          <p14:tracePt t="10547" x="4244975" y="3265488"/>
          <p14:tracePt t="10555" x="4303713" y="3265488"/>
          <p14:tracePt t="10563" x="4318000" y="3265488"/>
          <p14:tracePt t="10571" x="4383088" y="3279775"/>
          <p14:tracePt t="10579" x="4405313" y="3279775"/>
          <p14:tracePt t="10587" x="4448175" y="3279775"/>
          <p14:tracePt t="10595" x="4456113" y="3287713"/>
          <p14:tracePt t="10603" x="4470400" y="3287713"/>
          <p14:tracePt t="10627" x="4484688" y="3287713"/>
          <p14:tracePt t="10959" x="4470400" y="3287713"/>
          <p14:tracePt t="10967" x="4448175" y="3287713"/>
          <p14:tracePt t="10975" x="4419600" y="3287713"/>
          <p14:tracePt t="10983" x="4368800" y="3302000"/>
          <p14:tracePt t="10991" x="4303713" y="3316288"/>
          <p14:tracePt t="11000" x="4244975" y="3338513"/>
          <p14:tracePt t="11008" x="4179888" y="3352800"/>
          <p14:tracePt t="11016" x="4100513" y="3367088"/>
          <p14:tracePt t="11024" x="4041775" y="3367088"/>
          <p14:tracePt t="11033" x="3962400" y="3381375"/>
          <p14:tracePt t="11040" x="3897313" y="3389313"/>
          <p14:tracePt t="11049" x="3838575" y="3403600"/>
          <p14:tracePt t="11056" x="3787775" y="3417888"/>
          <p14:tracePt t="11064" x="3736975" y="3432175"/>
          <p14:tracePt t="11072" x="3686175" y="3440113"/>
          <p14:tracePt t="11080" x="3635375" y="3468688"/>
          <p14:tracePt t="11088" x="3592513" y="3468688"/>
          <p14:tracePt t="11096" x="3556000" y="3490913"/>
          <p14:tracePt t="11104" x="3505200" y="3505200"/>
          <p14:tracePt t="11113" x="3454400" y="3533775"/>
          <p14:tracePt t="11121" x="3417888" y="3541713"/>
          <p14:tracePt t="11129" x="3381375" y="3570288"/>
          <p14:tracePt t="11137" x="3338513" y="3584575"/>
          <p14:tracePt t="11145" x="3287713" y="3606800"/>
          <p14:tracePt t="11153" x="3251200" y="3621088"/>
          <p14:tracePt t="11161" x="3200400" y="3643313"/>
          <p14:tracePt t="11169" x="3163888" y="3657600"/>
          <p14:tracePt t="11177" x="3127375" y="3671888"/>
          <p14:tracePt t="11185" x="3084513" y="3694113"/>
          <p14:tracePt t="11193" x="3033713" y="3708400"/>
          <p14:tracePt t="11201" x="2997200" y="3722688"/>
          <p14:tracePt t="11209" x="2974975" y="3736975"/>
          <p14:tracePt t="11219" x="2946400" y="3759200"/>
          <p14:tracePt t="11226" x="2924175" y="3773488"/>
          <p14:tracePt t="11235" x="2895600" y="3787775"/>
          <p14:tracePt t="11243" x="2844800" y="3824288"/>
          <p14:tracePt t="11251" x="2830513" y="3838575"/>
          <p14:tracePt t="11259" x="2808288" y="3860800"/>
          <p14:tracePt t="11267" x="2779713" y="3889375"/>
          <p14:tracePt t="11275" x="2771775" y="3911600"/>
          <p14:tracePt t="11284" x="2728913" y="3948113"/>
          <p14:tracePt t="11291" x="2706688" y="3976688"/>
          <p14:tracePt t="11300" x="2678113" y="4013200"/>
          <p14:tracePt t="11307" x="2670175" y="4027488"/>
          <p14:tracePt t="11315" x="2641600" y="4064000"/>
          <p14:tracePt t="11323" x="2605088" y="4100513"/>
          <p14:tracePt t="11333" x="2576513" y="4129088"/>
          <p14:tracePt t="11339" x="2568575" y="4151313"/>
          <p14:tracePt t="11350" x="2525713" y="4194175"/>
          <p14:tracePt t="11355" x="2517775" y="4230688"/>
          <p14:tracePt t="11366" x="2489200" y="4252913"/>
          <p14:tracePt t="11371" x="2474913" y="4281488"/>
          <p14:tracePt t="11382" x="2452688" y="4332288"/>
          <p14:tracePt t="11388" x="2452688" y="4346575"/>
          <p14:tracePt t="11399" x="2438400" y="4368800"/>
          <p14:tracePt t="11404" x="2424113" y="4405313"/>
          <p14:tracePt t="11416" x="2416175" y="4433888"/>
          <p14:tracePt t="11421" x="2401888" y="4448175"/>
          <p14:tracePt t="11432" x="2401888" y="4470400"/>
          <p14:tracePt t="11436" x="2387600" y="4484688"/>
          <p14:tracePt t="11449" x="2387600" y="4498975"/>
          <p14:tracePt t="11453" x="2373313" y="4506913"/>
          <p14:tracePt t="11475" x="2373313" y="4521200"/>
          <p14:tracePt t="11533" x="2373313" y="4506913"/>
          <p14:tracePt t="11540" x="2373313" y="4498975"/>
          <p14:tracePt t="11550" x="2373313" y="4470400"/>
          <p14:tracePt t="11557" x="2401888" y="4456113"/>
          <p14:tracePt t="11566" x="2401888" y="4433888"/>
          <p14:tracePt t="11573" x="2438400" y="4397375"/>
          <p14:tracePt t="11582" x="2452688" y="4368800"/>
          <p14:tracePt t="11589" x="2474913" y="4332288"/>
          <p14:tracePt t="11597" x="2503488" y="4303713"/>
          <p14:tracePt t="11606" x="2540000" y="4267200"/>
          <p14:tracePt t="11613" x="2576513" y="4216400"/>
          <p14:tracePt t="11622" x="2619375" y="4179888"/>
          <p14:tracePt t="11630" x="2655888" y="4129088"/>
          <p14:tracePt t="11638" x="2706688" y="4092575"/>
          <p14:tracePt t="11646" x="2743200" y="4049713"/>
          <p14:tracePt t="11654" x="2771775" y="4027488"/>
          <p14:tracePt t="11662" x="2830513" y="3976688"/>
          <p14:tracePt t="11670" x="2844800" y="3948113"/>
          <p14:tracePt t="11678" x="2895600" y="3911600"/>
          <p14:tracePt t="11686" x="2909888" y="3897313"/>
          <p14:tracePt t="11694" x="2960688" y="3860800"/>
          <p14:tracePt t="11703" x="2974975" y="3846513"/>
          <p14:tracePt t="11710" x="3025775" y="3810000"/>
          <p14:tracePt t="11719" x="3048000" y="3787775"/>
          <p14:tracePt t="11727" x="3084513" y="3759200"/>
          <p14:tracePt t="11735" x="3113088" y="3736975"/>
          <p14:tracePt t="11743" x="3149600" y="3694113"/>
          <p14:tracePt t="11752" x="3200400" y="3671888"/>
          <p14:tracePt t="11759" x="3214688" y="3657600"/>
          <p14:tracePt t="11768" x="3251200" y="3635375"/>
          <p14:tracePt t="11775" x="3279775" y="3621088"/>
          <p14:tracePt t="11784" x="3316288" y="3592513"/>
          <p14:tracePt t="11792" x="3338513" y="3584575"/>
          <p14:tracePt t="11801" x="3367088" y="3570288"/>
          <p14:tracePt t="11808" x="3389313" y="3556000"/>
          <p14:tracePt t="11817" x="3417888" y="3541713"/>
          <p14:tracePt t="11824" x="3440113" y="3533775"/>
          <p14:tracePt t="11833" x="3468688" y="3519488"/>
          <p14:tracePt t="11839" x="3505200" y="3505200"/>
          <p14:tracePt t="11850" x="3533775" y="3490913"/>
          <p14:tracePt t="11856" x="3570288" y="3482975"/>
          <p14:tracePt t="11866" x="3592513" y="3454400"/>
          <p14:tracePt t="11872" x="3621088" y="3440113"/>
          <p14:tracePt t="11882" x="3657600" y="3432175"/>
          <p14:tracePt t="11888" x="3694113" y="3417888"/>
          <p14:tracePt t="11900" x="3736975" y="3389313"/>
          <p14:tracePt t="11905" x="3787775" y="3381375"/>
          <p14:tracePt t="11916" x="3838575" y="3367088"/>
          <p14:tracePt t="11921" x="3897313" y="3352800"/>
          <p14:tracePt t="11933" x="3962400" y="3352800"/>
          <p14:tracePt t="11938" x="4027488" y="3338513"/>
          <p14:tracePt t="11949" x="4092575" y="3338513"/>
          <p14:tracePt t="11954" x="4165600" y="3338513"/>
          <p14:tracePt t="11965" x="4230688" y="3338513"/>
          <p14:tracePt t="11970" x="4318000" y="3338513"/>
          <p14:tracePt t="11983" x="4405313" y="3338513"/>
          <p14:tracePt t="11987" x="4470400" y="3338513"/>
          <p14:tracePt t="11999" x="4549775" y="3338513"/>
          <p14:tracePt t="12004" x="4622800" y="3338513"/>
          <p14:tracePt t="12016" x="4702175" y="3338513"/>
          <p14:tracePt t="12019" x="4775200" y="3352800"/>
          <p14:tracePt t="12026" x="4854575" y="3381375"/>
          <p14:tracePt t="12035" x="4913313" y="3389313"/>
          <p14:tracePt t="12043" x="4992688" y="3417888"/>
          <p14:tracePt t="12051" x="5057775" y="3440113"/>
          <p14:tracePt t="12058" x="5108575" y="3468688"/>
          <p14:tracePt t="12067" x="5159375" y="3490913"/>
          <p14:tracePt t="12074" x="5210175" y="3533775"/>
          <p14:tracePt t="12083" x="5260975" y="3556000"/>
          <p14:tracePt t="12090" x="5311775" y="3584575"/>
          <p14:tracePt t="12099" x="5348288" y="3606800"/>
          <p14:tracePt t="12106" x="5384800" y="3635375"/>
          <p14:tracePt t="12116" x="5413375" y="3643313"/>
          <p14:tracePt t="12122" x="5435600" y="3671888"/>
          <p14:tracePt t="12132" x="5464175" y="3686175"/>
          <p14:tracePt t="12138" x="5486400" y="3708400"/>
          <p14:tracePt t="12149" x="5500688" y="3736975"/>
          <p14:tracePt t="12154" x="5500688" y="3744913"/>
          <p14:tracePt t="12440" x="5514975" y="3744913"/>
          <p14:tracePt t="12449" x="5537200" y="3722688"/>
          <p14:tracePt t="12458" x="5565775" y="3694113"/>
          <p14:tracePt t="12467" x="5588000" y="3686175"/>
          <p14:tracePt t="12474" x="5616575" y="3657600"/>
          <p14:tracePt t="12484" x="5653088" y="3635375"/>
          <p14:tracePt t="12490" x="5689600" y="3621088"/>
          <p14:tracePt t="12502" x="5805488" y="3556000"/>
          <p14:tracePt t="12506" x="5892800" y="3519488"/>
          <p14:tracePt t="12518" x="5994400" y="3482975"/>
          <p14:tracePt t="12522" x="6096000" y="3454400"/>
          <p14:tracePt t="12531" x="6226175" y="3417888"/>
          <p14:tracePt t="12539" x="6364288" y="3381375"/>
          <p14:tracePt t="12547" x="6502400" y="3338513"/>
          <p14:tracePt t="12554" x="6640513" y="3302000"/>
          <p14:tracePt t="12563" x="6705600" y="3302000"/>
          <p14:tracePt t="12571" x="6807200" y="3279775"/>
          <p14:tracePt t="12579" x="6908800" y="3265488"/>
          <p14:tracePt t="12587" x="7010400" y="3251200"/>
          <p14:tracePt t="12595" x="7089775" y="3236913"/>
          <p14:tracePt t="12603" x="7148513" y="3214688"/>
          <p14:tracePt t="12611" x="7227888" y="3200400"/>
          <p14:tracePt t="12620" x="7278688" y="3200400"/>
          <p14:tracePt t="12628" x="7300913" y="3186113"/>
          <p14:tracePt t="12636" x="7380288" y="3178175"/>
          <p14:tracePt t="12644" x="7416800" y="3163888"/>
          <p14:tracePt t="12652" x="7453313" y="3149600"/>
          <p14:tracePt t="12661" x="7504113" y="3149600"/>
          <p14:tracePt t="12669" x="7546975" y="3135313"/>
          <p14:tracePt t="12677" x="7583488" y="3135313"/>
          <p14:tracePt t="12685" x="7634288" y="3135313"/>
          <p14:tracePt t="12693" x="7648575" y="3135313"/>
          <p14:tracePt t="12701" x="7707313" y="3135313"/>
          <p14:tracePt t="12709" x="7750175" y="3135313"/>
          <p14:tracePt t="12718" x="7786688" y="3135313"/>
          <p14:tracePt t="12725" x="7823200" y="3135313"/>
          <p14:tracePt t="12734" x="7874000" y="3135313"/>
          <p14:tracePt t="12740" x="7910513" y="3135313"/>
          <p14:tracePt t="12751" x="7961313" y="3149600"/>
          <p14:tracePt t="12756" x="8004175" y="3149600"/>
          <p14:tracePt t="12766" x="8062913" y="3163888"/>
          <p14:tracePt t="12773" x="8105775" y="3178175"/>
          <p14:tracePt t="12783" x="8142288" y="3186113"/>
          <p14:tracePt t="12789" x="8193088" y="3200400"/>
          <p14:tracePt t="12800" x="8229600" y="3214688"/>
          <p14:tracePt t="12805" x="8258175" y="3228975"/>
          <p14:tracePt t="12816" x="8294688" y="3228975"/>
          <p14:tracePt t="12822" x="8331200" y="3236913"/>
          <p14:tracePt t="12833" x="8359775" y="3251200"/>
          <p14:tracePt t="12839" x="8382000" y="3279775"/>
          <p14:tracePt t="12850" x="8418513" y="3287713"/>
          <p14:tracePt t="12857" x="8432800" y="3302000"/>
          <p14:tracePt t="12867" x="8469313" y="3330575"/>
          <p14:tracePt t="12873" x="8483600" y="3338513"/>
          <p14:tracePt t="12883" x="8512175" y="3367088"/>
          <p14:tracePt t="12890" x="8520113" y="3381375"/>
          <p14:tracePt t="12901" x="8548688" y="3403600"/>
          <p14:tracePt t="12906" x="8562975" y="3432175"/>
          <p14:tracePt t="12916" x="8570913" y="3440113"/>
          <p14:tracePt t="12921" x="8585200" y="3468688"/>
          <p14:tracePt t="12934" x="8599488" y="3482975"/>
          <p14:tracePt t="12939" x="8613775" y="3505200"/>
          <p14:tracePt t="12950" x="8636000" y="3533775"/>
          <p14:tracePt t="12954" x="8636000" y="3541713"/>
          <p14:tracePt t="12967" x="8650288" y="3556000"/>
          <p14:tracePt t="12969" x="8664575" y="3570288"/>
          <p14:tracePt t="12990" x="8672513" y="3584575"/>
          <p14:tracePt t="13063" x="8672513" y="3570288"/>
          <p14:tracePt t="13079" x="8672513" y="3556000"/>
          <p14:tracePt t="13088" x="8664575" y="3541713"/>
          <p14:tracePt t="13096" x="8650288" y="3519488"/>
          <p14:tracePt t="13104" x="8621713" y="3505200"/>
          <p14:tracePt t="13112" x="8585200" y="3482975"/>
          <p14:tracePt t="13120" x="8534400" y="3454400"/>
          <p14:tracePt t="13129" x="8447088" y="3417888"/>
          <p14:tracePt t="13137" x="8410575" y="3403600"/>
          <p14:tracePt t="13145" x="8316913" y="3367088"/>
          <p14:tracePt t="13154" x="8178800" y="3316288"/>
          <p14:tracePt t="13161" x="8128000" y="3287713"/>
          <p14:tracePt t="13169" x="7961313" y="3236913"/>
          <p14:tracePt t="13177" x="7910513" y="3214688"/>
          <p14:tracePt t="13186" x="7823200" y="3186113"/>
          <p14:tracePt t="13193" x="7735888" y="3149600"/>
          <p14:tracePt t="13202" x="7656513" y="3127375"/>
          <p14:tracePt t="13209" x="7597775" y="3098800"/>
          <p14:tracePt t="13218" x="7532688" y="3076575"/>
          <p14:tracePt t="13226" x="7481888" y="3048000"/>
          <p14:tracePt t="13235" x="7416800" y="3025775"/>
          <p14:tracePt t="13242" x="7366000" y="2997200"/>
          <p14:tracePt t="13251" x="7315200" y="2982913"/>
          <p14:tracePt t="13259" x="7250113" y="2960688"/>
          <p14:tracePt t="13267" x="7191375" y="2946400"/>
          <p14:tracePt t="13273" x="7140575" y="2932113"/>
          <p14:tracePt t="13284" x="7061200" y="2932113"/>
          <p14:tracePt t="13290" x="6937375" y="2924175"/>
          <p14:tracePt t="13300" x="6843713" y="2924175"/>
          <p14:tracePt t="13306" x="6784975" y="2924175"/>
          <p14:tracePt t="13317" x="6691313" y="2924175"/>
          <p14:tracePt t="13322" x="6530975" y="2924175"/>
          <p14:tracePt t="13333" x="6400800" y="2924175"/>
          <p14:tracePt t="13338" x="6276975" y="2932113"/>
          <p14:tracePt t="13350" x="6146800" y="2960688"/>
          <p14:tracePt t="13356" x="6073775" y="2982913"/>
          <p14:tracePt t="13368" x="5972175" y="3025775"/>
          <p14:tracePt t="13374" x="5870575" y="3048000"/>
          <p14:tracePt t="13383" x="5768975" y="3084513"/>
          <p14:tracePt t="13391" x="5689600" y="3113088"/>
          <p14:tracePt t="13400" x="5616575" y="3135313"/>
          <p14:tracePt t="13406" x="5588000" y="3149600"/>
          <p14:tracePt t="13416" x="5537200" y="3163888"/>
          <p14:tracePt t="13422" x="5500688" y="3186113"/>
          <p14:tracePt t="13433" x="5464175" y="3200400"/>
          <p14:tracePt t="13439" x="5421313" y="3214688"/>
          <p14:tracePt t="13450" x="5399088" y="3214688"/>
          <p14:tracePt t="13454" x="5384800" y="3228975"/>
          <p14:tracePt t="13466" x="5370513" y="3236913"/>
          <p14:tracePt t="13471" x="5348288" y="3236913"/>
          <p14:tracePt t="13483" x="5348288" y="3251200"/>
          <p14:tracePt t="13485" x="5334000" y="3265488"/>
          <p14:tracePt t="13499" x="5334000" y="3279775"/>
          <p14:tracePt t="14719" x="5319713" y="3279775"/>
          <p14:tracePt t="14727" x="5311775" y="3287713"/>
          <p14:tracePt t="14736" x="5297488" y="3302000"/>
          <p14:tracePt t="14744" x="5268913" y="3330575"/>
          <p14:tracePt t="14753" x="5246688" y="3338513"/>
          <p14:tracePt t="14761" x="5218113" y="3367088"/>
          <p14:tracePt t="14770" x="5181600" y="3403600"/>
          <p14:tracePt t="14777" x="5159375" y="3417888"/>
          <p14:tracePt t="14787" x="5116513" y="3440113"/>
          <p14:tracePt t="14792" x="5080000" y="3482975"/>
          <p14:tracePt t="14804" x="5043488" y="3505200"/>
          <p14:tracePt t="14808" x="4978400" y="3541713"/>
          <p14:tracePt t="14820" x="4891088" y="3606800"/>
          <p14:tracePt t="14824" x="4803775" y="3657600"/>
          <p14:tracePt t="14837" x="4710113" y="3722688"/>
          <p14:tracePt t="14841" x="4622800" y="3773488"/>
          <p14:tracePt t="14854" x="4572000" y="3795713"/>
          <p14:tracePt t="14858" x="4397375" y="3889375"/>
          <p14:tracePt t="14871" x="4281488" y="3948113"/>
          <p14:tracePt t="14876" x="4151313" y="4013200"/>
          <p14:tracePt t="14889" x="4041775" y="4092575"/>
          <p14:tracePt t="14889" x="3897313" y="4151313"/>
          <p14:tracePt t="14900" x="3787775" y="4230688"/>
          <p14:tracePt t="14905" x="3722688" y="4252913"/>
          <p14:tracePt t="14914" x="3621088" y="4332288"/>
          <p14:tracePt t="14922" x="3519488" y="4383088"/>
          <p14:tracePt t="14930" x="3440113" y="4433888"/>
          <p14:tracePt t="14938" x="3367088" y="4470400"/>
          <p14:tracePt t="14946" x="3302000" y="4506913"/>
          <p14:tracePt t="14954" x="3251200" y="4535488"/>
          <p14:tracePt t="14963" x="3186113" y="4572000"/>
          <p14:tracePt t="14971" x="3163888" y="4586288"/>
          <p14:tracePt t="14979" x="3127375" y="4608513"/>
          <p14:tracePt t="14986" x="3084513" y="4622800"/>
          <p14:tracePt t="14995" x="3062288" y="4651375"/>
          <p14:tracePt t="15003" x="3048000" y="4659313"/>
          <p14:tracePt t="15011" x="3025775" y="4659313"/>
          <p14:tracePt t="15019" x="3025775" y="4673600"/>
          <p14:tracePt t="15027" x="3011488" y="4673600"/>
          <p14:tracePt t="19954" x="3011488" y="4659313"/>
          <p14:tracePt t="19970" x="3011488" y="4651375"/>
          <p14:tracePt t="19978" x="3011488" y="4637088"/>
          <p14:tracePt t="19986" x="3011488" y="4608513"/>
          <p14:tracePt t="19994" x="3025775" y="4600575"/>
          <p14:tracePt t="20002" x="3025775" y="4586288"/>
          <p14:tracePt t="20010" x="3033713" y="4557713"/>
          <p14:tracePt t="20018" x="3033713" y="4549775"/>
          <p14:tracePt t="20026" x="3033713" y="4521200"/>
          <p14:tracePt t="20034" x="3048000" y="4521200"/>
          <p14:tracePt t="20042" x="3048000" y="4506913"/>
          <p14:tracePt t="20051" x="3048000" y="4498975"/>
          <p14:tracePt t="20058" x="3048000" y="4484688"/>
          <p14:tracePt t="20067" x="3048000" y="4470400"/>
          <p14:tracePt t="20075" x="3048000" y="4456113"/>
          <p14:tracePt t="20083" x="3048000" y="4448175"/>
          <p14:tracePt t="20091" x="3048000" y="4433888"/>
          <p14:tracePt t="20100" x="3048000" y="4419600"/>
          <p14:tracePt t="20107" x="3048000" y="4405313"/>
          <p14:tracePt t="20116" x="3048000" y="4397375"/>
          <p14:tracePt t="20123" x="3048000" y="4383088"/>
          <p14:tracePt t="20132" x="3048000" y="4368800"/>
          <p14:tracePt t="20140" x="3048000" y="4354513"/>
          <p14:tracePt t="20148" x="3048000" y="4346575"/>
          <p14:tracePt t="20156" x="3048000" y="4332288"/>
          <p14:tracePt t="20172" x="3048000" y="4318000"/>
          <p14:tracePt t="20180" x="3048000" y="4303713"/>
          <p14:tracePt t="20188" x="3048000" y="4295775"/>
          <p14:tracePt t="20196" x="3048000" y="4281488"/>
          <p14:tracePt t="20204" x="3048000" y="4267200"/>
          <p14:tracePt t="20220" x="3048000" y="4252913"/>
          <p14:tracePt t="20228" x="3048000" y="4244975"/>
          <p14:tracePt t="20237" x="3048000" y="4216400"/>
          <p14:tracePt t="20244" x="3048000" y="4202113"/>
          <p14:tracePt t="20253" x="3048000" y="4194175"/>
          <p14:tracePt t="20261" x="3048000" y="4165600"/>
          <p14:tracePt t="20269" x="3048000" y="4151313"/>
          <p14:tracePt t="20277" x="3048000" y="4129088"/>
          <p14:tracePt t="20293" x="3033713" y="4100513"/>
          <p14:tracePt t="20302" x="3033713" y="4092575"/>
          <p14:tracePt t="20309" x="3033713" y="4078288"/>
          <p14:tracePt t="20317" x="3033713" y="4049713"/>
          <p14:tracePt t="20333" x="3033713" y="4041775"/>
          <p14:tracePt t="20342" x="3033713" y="4013200"/>
          <p14:tracePt t="20350" x="3033713" y="3998913"/>
          <p14:tracePt t="20358" x="3033713" y="3990975"/>
          <p14:tracePt t="20366" x="3033713" y="3976688"/>
          <p14:tracePt t="20374" x="3033713" y="3962400"/>
          <p14:tracePt t="20382" x="3033713" y="3940175"/>
          <p14:tracePt t="20390" x="3033713" y="3925888"/>
          <p14:tracePt t="20399" x="3033713" y="3911600"/>
          <p14:tracePt t="20407" x="3033713" y="3889375"/>
          <p14:tracePt t="20415" x="3033713" y="3875088"/>
          <p14:tracePt t="20423" x="3033713" y="3860800"/>
          <p14:tracePt t="20430" x="3033713" y="3838575"/>
          <p14:tracePt t="20438" x="3033713" y="3824288"/>
          <p14:tracePt t="20447" x="3033713" y="3810000"/>
          <p14:tracePt t="20455" x="3033713" y="3787775"/>
          <p14:tracePt t="20463" x="3033713" y="3773488"/>
          <p14:tracePt t="20471" x="3033713" y="3759200"/>
          <p14:tracePt t="20478" x="3025775" y="3744913"/>
          <p14:tracePt t="20487" x="3025775" y="3736975"/>
          <p14:tracePt t="20495" x="3025775" y="3722688"/>
          <p14:tracePt t="20503" x="3011488" y="3694113"/>
          <p14:tracePt t="20518" x="2997200" y="3671888"/>
          <p14:tracePt t="20527" x="2982913" y="3657600"/>
          <p14:tracePt t="20536" x="2974975" y="3643313"/>
          <p14:tracePt t="20544" x="2946400" y="3606800"/>
          <p14:tracePt t="20552" x="2924175" y="3592513"/>
          <p14:tracePt t="20560" x="2909888" y="3570288"/>
          <p14:tracePt t="20568" x="2895600" y="3556000"/>
          <p14:tracePt t="20576" x="2859088" y="3519488"/>
          <p14:tracePt t="20584" x="2844800" y="3505200"/>
          <p14:tracePt t="20592" x="2822575" y="3482975"/>
          <p14:tracePt t="20601" x="2794000" y="3454400"/>
          <p14:tracePt t="20609" x="2771775" y="3440113"/>
          <p14:tracePt t="20617" x="2728913" y="3403600"/>
          <p14:tracePt t="20625" x="2720975" y="3389313"/>
          <p14:tracePt t="20633" x="2678113" y="3367088"/>
          <p14:tracePt t="20641" x="2655888" y="3352800"/>
          <p14:tracePt t="20650" x="2627313" y="3338513"/>
          <p14:tracePt t="20657" x="2605088" y="3330575"/>
          <p14:tracePt t="20666" x="2576513" y="3316288"/>
          <p14:tracePt t="20674" x="2525713" y="3316288"/>
          <p14:tracePt t="20682" x="2489200" y="3302000"/>
          <p14:tracePt t="20690" x="2474913" y="3287713"/>
          <p14:tracePt t="20697" x="2438400" y="3287713"/>
          <p14:tracePt t="20705" x="2401888" y="3265488"/>
          <p14:tracePt t="20713" x="2373313" y="3265488"/>
          <p14:tracePt t="20721" x="2351088" y="3251200"/>
          <p14:tracePt t="20729" x="2300288" y="3236913"/>
          <p14:tracePt t="20738" x="2286000" y="3228975"/>
          <p14:tracePt t="20746" x="2235200" y="3214688"/>
          <p14:tracePt t="20754" x="2212975" y="3214688"/>
          <p14:tracePt t="20762" x="2184400" y="3214688"/>
          <p14:tracePt t="20770" x="2147888" y="3214688"/>
          <p14:tracePt t="20778" x="2111375" y="3214688"/>
          <p14:tracePt t="20786" x="2082800" y="3214688"/>
          <p14:tracePt t="20794" x="2032000" y="3214688"/>
          <p14:tracePt t="20802" x="1995488" y="3214688"/>
          <p14:tracePt t="20810" x="1966913" y="3214688"/>
          <p14:tracePt t="20819" x="1944688" y="3228975"/>
          <p14:tracePt t="20827" x="1908175" y="3236913"/>
          <p14:tracePt t="20835" x="1879600" y="3236913"/>
          <p14:tracePt t="20843" x="1857375" y="3251200"/>
          <p14:tracePt t="20851" x="1828800" y="3265488"/>
          <p14:tracePt t="20859" x="1806575" y="3279775"/>
          <p14:tracePt t="20868" x="1792288" y="3279775"/>
          <p14:tracePt t="20876" x="1763713" y="3287713"/>
          <p14:tracePt t="20884" x="1755775" y="3302000"/>
          <p14:tracePt t="20892" x="1727200" y="3316288"/>
          <p14:tracePt t="20901" x="1712913" y="3330575"/>
          <p14:tracePt t="20908" x="1704975" y="3338513"/>
          <p14:tracePt t="20917" x="1690688" y="3352800"/>
          <p14:tracePt t="20924" x="1662113" y="3367088"/>
          <p14:tracePt t="20934" x="1654175" y="3389313"/>
          <p14:tracePt t="20939" x="1639888" y="3403600"/>
          <p14:tracePt t="20950" x="1625600" y="3432175"/>
          <p14:tracePt t="20956" x="1611313" y="3440113"/>
          <p14:tracePt t="20966" x="1603375" y="3468688"/>
          <p14:tracePt t="20972" x="1589088" y="3482975"/>
          <p14:tracePt t="20983" x="1574800" y="3505200"/>
          <p14:tracePt t="20988" x="1574800" y="3519488"/>
          <p14:tracePt t="20999" x="1560513" y="3533775"/>
          <p14:tracePt t="21004" x="1552575" y="3556000"/>
          <p14:tracePt t="21015" x="1552575" y="3570288"/>
          <p14:tracePt t="21020" x="1538288" y="3584575"/>
          <p14:tracePt t="21032" x="1538288" y="3592513"/>
          <p14:tracePt t="21037" x="1538288" y="3621088"/>
          <p14:tracePt t="21049" x="1538288" y="3635375"/>
          <p14:tracePt t="21053" x="1524000" y="3657600"/>
          <p14:tracePt t="21066" x="1524000" y="3671888"/>
          <p14:tracePt t="21070" x="1524000" y="3708400"/>
          <p14:tracePt t="21083" x="1524000" y="3722688"/>
          <p14:tracePt t="21087" x="1524000" y="3773488"/>
          <p14:tracePt t="21099" x="1524000" y="3795713"/>
          <p14:tracePt t="21103" x="1524000" y="3838575"/>
          <p14:tracePt t="21115" x="1524000" y="3860800"/>
          <p14:tracePt t="21120" x="1524000" y="3911600"/>
          <p14:tracePt t="21133" x="1524000" y="3962400"/>
          <p14:tracePt t="21138" x="1524000" y="3998913"/>
          <p14:tracePt t="21149" x="1524000" y="4049713"/>
          <p14:tracePt t="21151" x="1524000" y="4092575"/>
          <p14:tracePt t="21158" x="1524000" y="4143375"/>
          <p14:tracePt t="21168" x="1538288" y="4194175"/>
          <p14:tracePt t="21174" x="1538288" y="4244975"/>
          <p14:tracePt t="21184" x="1552575" y="4295775"/>
          <p14:tracePt t="21190" x="1552575" y="4346575"/>
          <p14:tracePt t="21200" x="1560513" y="4397375"/>
          <p14:tracePt t="21206" x="1560513" y="4448175"/>
          <p14:tracePt t="21216" x="1574800" y="4521200"/>
          <p14:tracePt t="21222" x="1574800" y="4572000"/>
          <p14:tracePt t="21232" x="1589088" y="4637088"/>
          <p14:tracePt t="21238" x="1589088" y="4659313"/>
          <p14:tracePt t="21248" x="1589088" y="4710113"/>
          <p14:tracePt t="21255" x="1589088" y="4760913"/>
          <p14:tracePt t="21265" x="1589088" y="4803775"/>
          <p14:tracePt t="21271" x="1589088" y="4840288"/>
          <p14:tracePt t="21283" x="1603375" y="4876800"/>
          <p14:tracePt t="21288" x="1603375" y="4905375"/>
          <p14:tracePt t="21299" x="1603375" y="4956175"/>
          <p14:tracePt t="21304" x="1603375" y="4978400"/>
          <p14:tracePt t="21316" x="1603375" y="5006975"/>
          <p14:tracePt t="21321" x="1603375" y="5043488"/>
          <p14:tracePt t="21332" x="1603375" y="5065713"/>
          <p14:tracePt t="21337" x="1603375" y="5094288"/>
          <p14:tracePt t="21349" x="1603375" y="5116513"/>
          <p14:tracePt t="21354" x="1603375" y="5145088"/>
          <p14:tracePt t="21366" x="1603375" y="5167313"/>
          <p14:tracePt t="21370" x="1603375" y="5181600"/>
          <p14:tracePt t="21382" x="1603375" y="5195888"/>
          <p14:tracePt t="21386" x="1611313" y="5195888"/>
          <p14:tracePt t="21400" x="1611313" y="5210175"/>
          <p14:tracePt t="21409" x="1611313" y="5218113"/>
          <p14:tracePt t="21424" x="1625600" y="5218113"/>
          <p14:tracePt t="21440" x="1639888" y="5232400"/>
          <p14:tracePt t="21449" x="1654175" y="5232400"/>
          <p14:tracePt t="21457" x="1662113" y="5232400"/>
          <p14:tracePt t="21465" x="1676400" y="5246688"/>
          <p14:tracePt t="21480" x="1704975" y="5246688"/>
          <p14:tracePt t="21489" x="1712913" y="5260975"/>
          <p14:tracePt t="21497" x="1727200" y="5260975"/>
          <p14:tracePt t="21505" x="1741488" y="5260975"/>
          <p14:tracePt t="21513" x="1755775" y="5268913"/>
          <p14:tracePt t="21522" x="1778000" y="5268913"/>
          <p14:tracePt t="21529" x="1814513" y="5268913"/>
          <p14:tracePt t="21537" x="1828800" y="5268913"/>
          <p14:tracePt t="21545" x="1857375" y="5283200"/>
          <p14:tracePt t="21553" x="1879600" y="5283200"/>
          <p14:tracePt t="21562" x="1916113" y="5283200"/>
          <p14:tracePt t="21570" x="1930400" y="5297488"/>
          <p14:tracePt t="21578" x="1966913" y="5311775"/>
          <p14:tracePt t="21586" x="1995488" y="5311775"/>
          <p14:tracePt t="21594" x="2017713" y="5319713"/>
          <p14:tracePt t="21602" x="2032000" y="5319713"/>
          <p14:tracePt t="21610" x="2060575" y="5334000"/>
          <p14:tracePt t="21618" x="2082800" y="5334000"/>
          <p14:tracePt t="21626" x="2111375" y="5348288"/>
          <p14:tracePt t="21634" x="2133600" y="5348288"/>
          <p14:tracePt t="21642" x="2162175" y="5348288"/>
          <p14:tracePt t="21651" x="2170113" y="5362575"/>
          <p14:tracePt t="21659" x="2198688" y="5362575"/>
          <p14:tracePt t="21668" x="2220913" y="5370513"/>
          <p14:tracePt t="21676" x="2235200" y="5370513"/>
          <p14:tracePt t="21685" x="2263775" y="5384800"/>
          <p14:tracePt t="21692" x="2271713" y="5384800"/>
          <p14:tracePt t="21700" x="2300288" y="5384800"/>
          <p14:tracePt t="21708" x="2322513" y="5399088"/>
          <p14:tracePt t="21717" x="2365375" y="5399088"/>
          <p14:tracePt t="21724" x="2373313" y="5413375"/>
          <p14:tracePt t="21732" x="2416175" y="5413375"/>
          <p14:tracePt t="21740" x="2452688" y="5413375"/>
          <p14:tracePt t="21749" x="2489200" y="5413375"/>
          <p14:tracePt t="21756" x="2517775" y="5413375"/>
          <p14:tracePt t="21766" x="2540000" y="5413375"/>
          <p14:tracePt t="21772" x="2568575" y="5413375"/>
          <p14:tracePt t="21782" x="2605088" y="5413375"/>
          <p14:tracePt t="21788" x="2627313" y="5413375"/>
          <p14:tracePt t="21800" x="2655888" y="5413375"/>
          <p14:tracePt t="21804" x="2678113" y="5399088"/>
          <p14:tracePt t="21816" x="2720975" y="5384800"/>
          <p14:tracePt t="21821" x="2743200" y="5384800"/>
          <p14:tracePt t="21832" x="2779713" y="5362575"/>
          <p14:tracePt t="21837" x="2808288" y="5348288"/>
          <p14:tracePt t="21849" x="2822575" y="5334000"/>
          <p14:tracePt t="21854" x="2859088" y="5334000"/>
          <p14:tracePt t="21865" x="2881313" y="5311775"/>
          <p14:tracePt t="21870" x="2924175" y="5311775"/>
          <p14:tracePt t="21883" x="2932113" y="5297488"/>
          <p14:tracePt t="21888" x="2960688" y="5297488"/>
          <p14:tracePt t="21899" x="2982913" y="5283200"/>
          <p14:tracePt t="21903" x="3011488" y="5268913"/>
          <p14:tracePt t="21915" x="3033713" y="5268913"/>
          <p14:tracePt t="21920" x="3076575" y="5260975"/>
          <p14:tracePt t="21933" x="3084513" y="5260975"/>
          <p14:tracePt t="21935" x="3127375" y="5232400"/>
          <p14:tracePt t="21942" x="3149600" y="5218113"/>
          <p14:tracePt t="21951" x="3178175" y="5195888"/>
          <p14:tracePt t="21958" x="3200400" y="5181600"/>
          <p14:tracePt t="21967" x="3214688" y="5159375"/>
          <p14:tracePt t="21974" x="3236913" y="5145088"/>
          <p14:tracePt t="21983" x="3251200" y="5116513"/>
          <p14:tracePt t="21990" x="3265488" y="5108575"/>
          <p14:tracePt t="22000" x="3279775" y="5094288"/>
          <p14:tracePt t="22005" x="3287713" y="5080000"/>
          <p14:tracePt t="22021" x="3287713" y="5065713"/>
          <p14:tracePt t="22030" x="3302000" y="5065713"/>
          <p14:tracePt t="22038" x="3302000" y="5057775"/>
          <p14:tracePt t="22053" x="3302000" y="5043488"/>
          <p14:tracePt t="22062" x="3302000" y="5029200"/>
          <p14:tracePt t="22070" x="3302000" y="5006975"/>
          <p14:tracePt t="22078" x="3302000" y="4978400"/>
          <p14:tracePt t="22088" x="3302000" y="4964113"/>
          <p14:tracePt t="22095" x="3302000" y="4941888"/>
          <p14:tracePt t="22103" x="3302000" y="4913313"/>
          <p14:tracePt t="22111" x="3302000" y="4891088"/>
          <p14:tracePt t="22120" x="3302000" y="4876800"/>
          <p14:tracePt t="22127" x="3302000" y="4854575"/>
          <p14:tracePt t="22135" x="3302000" y="4826000"/>
          <p14:tracePt t="22143" x="3287713" y="4803775"/>
          <p14:tracePt t="22151" x="3287713" y="4789488"/>
          <p14:tracePt t="22159" x="3287713" y="4760913"/>
          <p14:tracePt t="22167" x="3279775" y="4752975"/>
          <p14:tracePt t="22175" x="3265488" y="4710113"/>
          <p14:tracePt t="22184" x="3265488" y="4702175"/>
          <p14:tracePt t="22191" x="3265488" y="4651375"/>
          <p14:tracePt t="22200" x="3265488" y="4608513"/>
          <p14:tracePt t="22207" x="3265488" y="4572000"/>
          <p14:tracePt t="22216" x="3265488" y="4521200"/>
          <p14:tracePt t="22224" x="3265488" y="4498975"/>
          <p14:tracePt t="22233" x="3265488" y="4448175"/>
          <p14:tracePt t="22240" x="3265488" y="4419600"/>
          <p14:tracePt t="22249" x="3265488" y="4383088"/>
          <p14:tracePt t="22256" x="3265488" y="4346575"/>
          <p14:tracePt t="22264" x="3265488" y="4332288"/>
          <p14:tracePt t="22272" x="3265488" y="4303713"/>
          <p14:tracePt t="22280" x="3265488" y="4281488"/>
          <p14:tracePt t="22289" x="3265488" y="4267200"/>
          <p14:tracePt t="22296" x="3251200" y="4252913"/>
          <p14:tracePt t="22304" x="3251200" y="4230688"/>
          <p14:tracePt t="22313" x="3251200" y="4194175"/>
          <p14:tracePt t="22320" x="3251200" y="4179888"/>
          <p14:tracePt t="22329" x="3251200" y="4151313"/>
          <p14:tracePt t="22336" x="3236913" y="4129088"/>
          <p14:tracePt t="22345" x="3236913" y="4092575"/>
          <p14:tracePt t="22353" x="3236913" y="4064000"/>
          <p14:tracePt t="22361" x="3228975" y="4041775"/>
          <p14:tracePt t="22370" x="3228975" y="4013200"/>
          <p14:tracePt t="22377" x="3214688" y="3990975"/>
          <p14:tracePt t="22386" x="3214688" y="3962400"/>
          <p14:tracePt t="22393" x="3200400" y="3940175"/>
          <p14:tracePt t="22402" x="3200400" y="3911600"/>
          <p14:tracePt t="22410" x="3186113" y="3889375"/>
          <p14:tracePt t="22418" x="3178175" y="3875088"/>
          <p14:tracePt t="22427" x="3163888" y="3846513"/>
          <p14:tracePt t="22435" x="3149600" y="3824288"/>
          <p14:tracePt t="22443" x="3135313" y="3810000"/>
          <p14:tracePt t="22451" x="3127375" y="3787775"/>
          <p14:tracePt t="22459" x="3113088" y="3759200"/>
          <p14:tracePt t="22468" x="3098800" y="3736975"/>
          <p14:tracePt t="22475" x="3084513" y="3708400"/>
          <p14:tracePt t="22484" x="3076575" y="3694113"/>
          <p14:tracePt t="22491" x="3076575" y="3671888"/>
          <p14:tracePt t="22500" x="3062288" y="3657600"/>
          <p14:tracePt t="22507" x="3048000" y="3657600"/>
          <p14:tracePt t="22518" x="3048000" y="3643313"/>
          <p14:tracePt t="22523" x="3033713" y="3635375"/>
          <p14:tracePt t="22538" x="3025775" y="3621088"/>
          <p14:tracePt t="22547" x="3011488" y="3621088"/>
          <p14:tracePt t="22563" x="2997200" y="3621088"/>
          <p14:tracePt t="22571" x="2982913" y="3606800"/>
          <p14:tracePt t="22587" x="2974975" y="3606800"/>
          <p14:tracePt t="22603" x="2960688" y="3606800"/>
          <p14:tracePt t="22857" x="2946400" y="3606800"/>
          <p14:tracePt t="22866" x="2932113" y="3606800"/>
          <p14:tracePt t="22874" x="2909888" y="3606800"/>
          <p14:tracePt t="22883" x="2895600" y="3621088"/>
          <p14:tracePt t="22891" x="2873375" y="3635375"/>
          <p14:tracePt t="22900" x="2830513" y="3643313"/>
          <p14:tracePt t="22907" x="2808288" y="3657600"/>
          <p14:tracePt t="22917" x="2779713" y="3686175"/>
          <p14:tracePt t="22922" x="2757488" y="3694113"/>
          <p14:tracePt t="22934" x="2728913" y="3708400"/>
          <p14:tracePt t="22939" x="2720975" y="3736975"/>
          <p14:tracePt t="22947" x="2692400" y="3744913"/>
          <p14:tracePt t="22955" x="2655888" y="3773488"/>
          <p14:tracePt t="22963" x="2627313" y="3795713"/>
          <p14:tracePt t="22971" x="2605088" y="3810000"/>
          <p14:tracePt t="22979" x="2576513" y="3846513"/>
          <p14:tracePt t="22988" x="2525713" y="3860800"/>
          <p14:tracePt t="22996" x="2503488" y="3889375"/>
          <p14:tracePt t="23004" x="2474913" y="3911600"/>
          <p14:tracePt t="23012" x="2438400" y="3925888"/>
          <p14:tracePt t="23020" x="2416175" y="3948113"/>
          <p14:tracePt t="23028" x="2387600" y="3962400"/>
          <p14:tracePt t="23036" x="2365375" y="3976688"/>
          <p14:tracePt t="23045" x="2351088" y="3990975"/>
          <p14:tracePt t="23053" x="2322513" y="3990975"/>
          <p14:tracePt t="23067" x="2314575" y="3990975"/>
          <p14:tracePt t="23076" x="2300288" y="3990975"/>
          <p14:tracePt t="23084" x="2286000" y="3990975"/>
          <p14:tracePt t="23092" x="2271713" y="3990975"/>
          <p14:tracePt t="23108" x="2263775" y="3976688"/>
          <p14:tracePt t="23117" x="2249488" y="3962400"/>
          <p14:tracePt t="23125" x="2249488" y="3948113"/>
          <p14:tracePt t="23133" x="2235200" y="3940175"/>
          <p14:tracePt t="23141" x="2220913" y="3925888"/>
          <p14:tracePt t="23150" x="2220913" y="3911600"/>
          <p14:tracePt t="23158" x="2212975" y="3911600"/>
          <p14:tracePt t="23167" x="2184400" y="3897313"/>
          <p14:tracePt t="23174" x="2184400" y="3889375"/>
          <p14:tracePt t="23184" x="2162175" y="3889375"/>
          <p14:tracePt t="23189" x="2133600" y="3875088"/>
          <p14:tracePt t="23201" x="2119313" y="3875088"/>
          <p14:tracePt t="23205" x="2111375" y="3860800"/>
          <p14:tracePt t="23214" x="2082800" y="3860800"/>
          <p14:tracePt t="23222" x="2068513" y="3860800"/>
          <p14:tracePt t="23231" x="2060575" y="3846513"/>
          <p14:tracePt t="23245" x="2046288" y="3846513"/>
          <p14:tracePt t="23254" x="2046288" y="3838575"/>
          <p14:tracePt t="23310" x="2046288" y="3824288"/>
          <p14:tracePt t="23318" x="2046288" y="3810000"/>
          <p14:tracePt t="23334" x="2046288" y="3795713"/>
          <p14:tracePt t="23342" x="2060575" y="3787775"/>
          <p14:tracePt t="23351" x="2060575" y="3773488"/>
          <p14:tracePt t="23359" x="2068513" y="3759200"/>
          <p14:tracePt t="23368" x="2068513" y="3744913"/>
          <p14:tracePt t="23376" x="2082800" y="3736975"/>
          <p14:tracePt t="23385" x="2097088" y="3722688"/>
          <p14:tracePt t="23399" x="2097088" y="3708400"/>
          <p14:tracePt t="23407" x="2111375" y="3708400"/>
          <p14:tracePt t="23471" x="2119313" y="3708400"/>
          <p14:tracePt t="23495" x="2133600" y="3708400"/>
          <p14:tracePt t="23504" x="2147888" y="3708400"/>
          <p14:tracePt t="23512" x="2162175" y="3708400"/>
          <p14:tracePt t="23528" x="2184400" y="3708400"/>
          <p14:tracePt t="23536" x="2198688" y="3708400"/>
          <p14:tracePt t="23544" x="2212975" y="3694113"/>
          <p14:tracePt t="23553" x="2220913" y="3694113"/>
          <p14:tracePt t="23561" x="2249488" y="3694113"/>
          <p14:tracePt t="23569" x="2271713" y="3694113"/>
          <p14:tracePt t="23577" x="2286000" y="3686175"/>
          <p14:tracePt t="23586" x="2300288" y="3686175"/>
          <p14:tracePt t="23593" x="2322513" y="3671888"/>
          <p14:tracePt t="23603" x="2351088" y="3671888"/>
          <p14:tracePt t="23610" x="2365375" y="3671888"/>
          <p14:tracePt t="23619" x="2387600" y="3671888"/>
          <p14:tracePt t="23626" x="2416175" y="3657600"/>
          <p14:tracePt t="23635" x="2438400" y="3657600"/>
          <p14:tracePt t="23642" x="2466975" y="3657600"/>
          <p14:tracePt t="23652" x="2503488" y="3643313"/>
          <p14:tracePt t="23658" x="2540000" y="3643313"/>
          <p14:tracePt t="23668" x="2554288" y="3643313"/>
          <p14:tracePt t="23675" x="2605088" y="3643313"/>
          <p14:tracePt t="23684" x="2627313" y="3643313"/>
          <p14:tracePt t="23691" x="2678113" y="3635375"/>
          <p14:tracePt t="23701" x="2692400" y="3635375"/>
          <p14:tracePt t="23707" x="2728913" y="3635375"/>
          <p14:tracePt t="23717" x="2771775" y="3621088"/>
          <p14:tracePt t="23723" x="2794000" y="3621088"/>
          <p14:tracePt t="23733" x="2830513" y="3606800"/>
          <p14:tracePt t="23739" x="2844800" y="3606800"/>
          <p14:tracePt t="23747" x="2873375" y="3592513"/>
          <p14:tracePt t="23755" x="2909888" y="3592513"/>
          <p14:tracePt t="23764" x="2924175" y="3592513"/>
          <p14:tracePt t="23771" x="2946400" y="3584575"/>
          <p14:tracePt t="23780" x="2974975" y="3570288"/>
          <p14:tracePt t="23788" x="2997200" y="3570288"/>
          <p14:tracePt t="23796" x="3025775" y="3570288"/>
          <p14:tracePt t="23804" x="3048000" y="3556000"/>
          <p14:tracePt t="23812" x="3076575" y="3556000"/>
          <p14:tracePt t="23820" x="3084513" y="3541713"/>
          <p14:tracePt t="23828" x="3098800" y="3541713"/>
          <p14:tracePt t="23836" x="3127375" y="3533775"/>
          <p14:tracePt t="23844" x="3135313" y="3533775"/>
          <p14:tracePt t="23852" x="3149600" y="3519488"/>
          <p14:tracePt t="23867" x="3163888" y="3519488"/>
          <p14:tracePt t="23875" x="3163888" y="3505200"/>
          <p14:tracePt t="23915" x="3163888" y="3490913"/>
          <p14:tracePt t="23972" x="3149600" y="3490913"/>
          <p14:tracePt t="23980" x="3149600" y="3482975"/>
          <p14:tracePt t="23988" x="3135313" y="3482975"/>
          <p14:tracePt t="23997" x="3127375" y="3482975"/>
          <p14:tracePt t="24005" x="3113088" y="3482975"/>
          <p14:tracePt t="24013" x="3084513" y="3482975"/>
          <p14:tracePt t="24021" x="3062288" y="3482975"/>
          <p14:tracePt t="24029" x="3048000" y="3482975"/>
          <p14:tracePt t="24037" x="3025775" y="3482975"/>
          <p14:tracePt t="24045" x="2982913" y="3468688"/>
          <p14:tracePt t="24054" x="2974975" y="3468688"/>
          <p14:tracePt t="24062" x="2946400" y="3468688"/>
          <p14:tracePt t="24070" x="2924175" y="3468688"/>
          <p14:tracePt t="24078" x="2909888" y="3468688"/>
          <p14:tracePt t="24086" x="2895600" y="3468688"/>
          <p14:tracePt t="24094" x="2881313" y="3468688"/>
          <p14:tracePt t="24109" x="2873375" y="3454400"/>
          <p14:tracePt t="24118" x="2859088" y="3454400"/>
          <p14:tracePt t="24134" x="2844800" y="3454400"/>
          <p14:tracePt t="24142" x="2830513" y="3440113"/>
          <p14:tracePt t="24158" x="2822575" y="3440113"/>
          <p14:tracePt t="24166" x="2808288" y="3432175"/>
          <p14:tracePt t="24175" x="2794000" y="3432175"/>
          <p14:tracePt t="24183" x="2779713" y="3417888"/>
          <p14:tracePt t="24192" x="2771775" y="3417888"/>
          <p14:tracePt t="24206" x="2757488" y="3403600"/>
          <p14:tracePt t="24222" x="2743200" y="3403600"/>
          <p14:tracePt t="24239" x="2728913" y="3389313"/>
          <p14:tracePt t="24772" x="2743200" y="3389313"/>
          <p14:tracePt t="24780" x="2771775" y="3389313"/>
          <p14:tracePt t="24788" x="2794000" y="3381375"/>
          <p14:tracePt t="24797" x="2808288" y="3381375"/>
          <p14:tracePt t="24805" x="2830513" y="3381375"/>
          <p14:tracePt t="24813" x="2859088" y="3381375"/>
          <p14:tracePt t="24821" x="2881313" y="3367088"/>
          <p14:tracePt t="24829" x="2909888" y="3367088"/>
          <p14:tracePt t="24837" x="2932113" y="3367088"/>
          <p14:tracePt t="24845" x="2960688" y="3367088"/>
          <p14:tracePt t="24853" x="2974975" y="3352800"/>
          <p14:tracePt t="24861" x="2997200" y="3352800"/>
          <p14:tracePt t="24870" x="3011488" y="3338513"/>
          <p14:tracePt t="24878" x="3025775" y="3338513"/>
          <p14:tracePt t="24886" x="3033713" y="3338513"/>
          <p14:tracePt t="24894" x="3048000" y="3330575"/>
          <p14:tracePt t="24902" x="3062288" y="3330575"/>
          <p14:tracePt t="24910" x="3076575" y="3316288"/>
          <p14:tracePt t="24925" x="3076575" y="3302000"/>
          <p14:tracePt t="24934" x="3084513" y="3302000"/>
          <p14:tracePt t="24942" x="3084513" y="3287713"/>
          <p14:tracePt t="24965" x="3084513" y="3279775"/>
          <p14:tracePt t="25830" x="3076575" y="3279775"/>
          <p14:tracePt t="25838" x="3062288" y="3279775"/>
          <p14:tracePt t="25846" x="3048000" y="3279775"/>
          <p14:tracePt t="25854" x="3033713" y="3279775"/>
          <p14:tracePt t="25863" x="3025775" y="3279775"/>
          <p14:tracePt t="25871" x="3011488" y="3279775"/>
          <p14:tracePt t="25879" x="2997200" y="3279775"/>
          <p14:tracePt t="25894" x="2982913" y="3279775"/>
          <p14:tracePt t="25911" x="2974975" y="3279775"/>
          <p14:tracePt t="25927" x="2960688" y="3279775"/>
          <p14:tracePt t="25943" x="2946400" y="3279775"/>
          <p14:tracePt t="25952" x="2932113" y="3279775"/>
          <p14:tracePt t="25959" x="2924175" y="3279775"/>
          <p14:tracePt t="25968" x="2909888" y="3279775"/>
          <p14:tracePt t="25976" x="2895600" y="3279775"/>
          <p14:tracePt t="25984" x="2873375" y="3279775"/>
          <p14:tracePt t="25992" x="2859088" y="3279775"/>
          <p14:tracePt t="26001" x="2844800" y="3279775"/>
          <p14:tracePt t="26009" x="2830513" y="3279775"/>
          <p14:tracePt t="26017" x="2822575" y="3279775"/>
          <p14:tracePt t="26025" x="2808288" y="3279775"/>
          <p14:tracePt t="26033" x="2794000" y="3279775"/>
          <p14:tracePt t="26041" x="2779713" y="3279775"/>
          <p14:tracePt t="26050" x="2771775" y="3279775"/>
          <p14:tracePt t="26057" x="2743200" y="3279775"/>
          <p14:tracePt t="26066" x="2728913" y="3279775"/>
          <p14:tracePt t="26074" x="2720975" y="3279775"/>
          <p14:tracePt t="26082" x="2692400" y="3279775"/>
          <p14:tracePt t="26090" x="2670175" y="3279775"/>
          <p14:tracePt t="26099" x="2641600" y="3279775"/>
          <p14:tracePt t="26106" x="2627313" y="3279775"/>
          <p14:tracePt t="26115" x="2605088" y="3279775"/>
          <p14:tracePt t="26122" x="2568575" y="3279775"/>
          <p14:tracePt t="26130" x="2554288" y="3279775"/>
          <p14:tracePt t="26138" x="2525713" y="3279775"/>
          <p14:tracePt t="26146" x="2503488" y="3279775"/>
          <p14:tracePt t="26154" x="2474913" y="3279775"/>
          <p14:tracePt t="26162" x="2466975" y="3279775"/>
          <p14:tracePt t="26170" x="2438400" y="3279775"/>
          <p14:tracePt t="26178" x="2416175" y="3279775"/>
          <p14:tracePt t="26187" x="2401888" y="3279775"/>
          <p14:tracePt t="26195" x="2373313" y="3279775"/>
          <p14:tracePt t="26203" x="2365375" y="3279775"/>
          <p14:tracePt t="26211" x="2336800" y="3279775"/>
          <p14:tracePt t="26219" x="2322513" y="3279775"/>
          <p14:tracePt t="26227" x="2300288" y="3279775"/>
          <p14:tracePt t="26235" x="2286000" y="3279775"/>
          <p14:tracePt t="26243" x="2263775" y="3279775"/>
          <p14:tracePt t="26251" x="2235200" y="3279775"/>
          <p14:tracePt t="26259" x="2198688" y="3279775"/>
          <p14:tracePt t="26268" x="2170113" y="3279775"/>
          <p14:tracePt t="26276" x="2133600" y="3279775"/>
          <p14:tracePt t="26284" x="2097088" y="3279775"/>
          <p14:tracePt t="26292" x="2060575" y="3279775"/>
          <p14:tracePt t="26301" x="2032000" y="3279775"/>
          <p14:tracePt t="26308" x="1995488" y="3279775"/>
          <p14:tracePt t="26317" x="1966913" y="3279775"/>
          <p14:tracePt t="26324" x="1930400" y="3279775"/>
          <p14:tracePt t="26334" x="1908175" y="3279775"/>
          <p14:tracePt t="26340" x="1879600" y="3279775"/>
          <p14:tracePt t="26350" x="1865313" y="3279775"/>
          <p14:tracePt t="26356" x="1857375" y="3279775"/>
          <p14:tracePt t="26365" x="1843088" y="3279775"/>
          <p14:tracePt t="26372" x="1828800" y="3287713"/>
          <p14:tracePt t="26388" x="1814513" y="3287713"/>
          <p14:tracePt t="26411" x="1806575" y="3302000"/>
          <p14:tracePt t="26420" x="1806575" y="3316288"/>
          <p14:tracePt t="26428" x="1792288" y="3330575"/>
          <p14:tracePt t="26438" x="1778000" y="3338513"/>
          <p14:tracePt t="26446" x="1763713" y="3352800"/>
          <p14:tracePt t="26454" x="1763713" y="3367088"/>
          <p14:tracePt t="26462" x="1755775" y="3389313"/>
          <p14:tracePt t="26470" x="1741488" y="3417888"/>
          <p14:tracePt t="26478" x="1727200" y="3432175"/>
          <p14:tracePt t="26486" x="1712913" y="3454400"/>
          <p14:tracePt t="26493" x="1712913" y="3482975"/>
          <p14:tracePt t="26502" x="1704975" y="3490913"/>
          <p14:tracePt t="26510" x="1690688" y="3533775"/>
          <p14:tracePt t="26518" x="1690688" y="3541713"/>
          <p14:tracePt t="26526" x="1676400" y="3592513"/>
          <p14:tracePt t="26535" x="1676400" y="3621088"/>
          <p14:tracePt t="26543" x="1676400" y="3657600"/>
          <p14:tracePt t="26551" x="1662113" y="3694113"/>
          <p14:tracePt t="26558" x="1654175" y="3736975"/>
          <p14:tracePt t="26568" x="1654175" y="3787775"/>
          <p14:tracePt t="26575" x="1654175" y="3824288"/>
          <p14:tracePt t="26584" x="1654175" y="3860800"/>
          <p14:tracePt t="26590" x="1654175" y="3911600"/>
          <p14:tracePt t="26600" x="1654175" y="3948113"/>
          <p14:tracePt t="26606" x="1654175" y="3990975"/>
          <p14:tracePt t="26617" x="1654175" y="4041775"/>
          <p14:tracePt t="26622" x="1654175" y="4092575"/>
          <p14:tracePt t="26633" x="1654175" y="4143375"/>
          <p14:tracePt t="26639" x="1654175" y="4194175"/>
          <p14:tracePt t="26649" x="1654175" y="4252913"/>
          <p14:tracePt t="26655" x="1654175" y="4303713"/>
          <p14:tracePt t="26665" x="1639888" y="4354513"/>
          <p14:tracePt t="26671" x="1639888" y="4405313"/>
          <p14:tracePt t="26682" x="1639888" y="4456113"/>
          <p14:tracePt t="26687" x="1639888" y="4498975"/>
          <p14:tracePt t="26699" x="1639888" y="4549775"/>
          <p14:tracePt t="26704" x="1639888" y="4586288"/>
          <p14:tracePt t="26717" x="1639888" y="4637088"/>
          <p14:tracePt t="26721" x="1639888" y="4687888"/>
          <p14:tracePt t="26733" x="1639888" y="4724400"/>
          <p14:tracePt t="26738" x="1654175" y="4760913"/>
          <p14:tracePt t="26750" x="1662113" y="4811713"/>
          <p14:tracePt t="26755" x="1662113" y="4826000"/>
          <p14:tracePt t="26766" x="1676400" y="4862513"/>
          <p14:tracePt t="26771" x="1690688" y="4905375"/>
          <p14:tracePt t="26782" x="1704975" y="4927600"/>
          <p14:tracePt t="26788" x="1712913" y="4956175"/>
          <p14:tracePt t="26800" x="1712913" y="4978400"/>
          <p14:tracePt t="26802" x="1727200" y="5006975"/>
          <p14:tracePt t="26809" x="1727200" y="5014913"/>
          <p14:tracePt t="26818" x="1727200" y="5029200"/>
          <p14:tracePt t="26825" x="1741488" y="5043488"/>
          <p14:tracePt t="26834" x="1741488" y="5057775"/>
          <p14:tracePt t="26841" x="1755775" y="5057775"/>
          <p14:tracePt t="26850" x="1755775" y="5065713"/>
          <p14:tracePt t="26857" x="1763713" y="5065713"/>
          <p14:tracePt t="26867" x="1778000" y="5080000"/>
          <p14:tracePt t="26873" x="1792288" y="5080000"/>
          <p14:tracePt t="26883" x="1806575" y="5080000"/>
          <p14:tracePt t="26889" x="1828800" y="5080000"/>
          <p14:tracePt t="26900" x="1843088" y="5080000"/>
          <p14:tracePt t="26905" x="1857375" y="5080000"/>
          <p14:tracePt t="26916" x="1879600" y="5080000"/>
          <p14:tracePt t="26921" x="1893888" y="5080000"/>
          <p14:tracePt t="26932" x="1916113" y="5080000"/>
          <p14:tracePt t="26938" x="1930400" y="5080000"/>
          <p14:tracePt t="26950" x="1944688" y="5080000"/>
          <p14:tracePt t="26955" x="1958975" y="5080000"/>
          <p14:tracePt t="26966" x="1981200" y="5080000"/>
          <p14:tracePt t="26971" x="1995488" y="5080000"/>
          <p14:tracePt t="26983" x="2017713" y="5094288"/>
          <p14:tracePt t="26988" x="2032000" y="5094288"/>
          <p14:tracePt t="26999" x="2046288" y="5094288"/>
          <p14:tracePt t="27004" x="2068513" y="5108575"/>
          <p14:tracePt t="27016" x="2097088" y="5108575"/>
          <p14:tracePt t="27021" x="2119313" y="5116513"/>
          <p14:tracePt t="27033" x="2133600" y="5130800"/>
          <p14:tracePt t="27038" x="2162175" y="5145088"/>
          <p14:tracePt t="27050" x="2184400" y="5159375"/>
          <p14:tracePt t="27056" x="2198688" y="5167313"/>
          <p14:tracePt t="27067" x="2220913" y="5167313"/>
          <p14:tracePt t="27069" x="2249488" y="5195888"/>
          <p14:tracePt t="27075" x="2271713" y="5195888"/>
          <p14:tracePt t="27084" x="2300288" y="5210175"/>
          <p14:tracePt t="27091" x="2322513" y="5218113"/>
          <p14:tracePt t="27101" x="2351088" y="5232400"/>
          <p14:tracePt t="27107" x="2373313" y="5232400"/>
          <p14:tracePt t="27118" x="2401888" y="5246688"/>
          <p14:tracePt t="27123" x="2424113" y="5246688"/>
          <p14:tracePt t="27134" x="2452688" y="5260975"/>
          <p14:tracePt t="27140" x="2474913" y="5260975"/>
          <p14:tracePt t="27150" x="2503488" y="5268913"/>
          <p14:tracePt t="27157" x="2540000" y="5268913"/>
          <p14:tracePt t="27168" x="2576513" y="5268913"/>
          <p14:tracePt t="27172" x="2605088" y="5283200"/>
          <p14:tracePt t="27183" x="2619375" y="5283200"/>
          <p14:tracePt t="27188" x="2670175" y="5283200"/>
          <p14:tracePt t="27200" x="2692400" y="5283200"/>
          <p14:tracePt t="27204" x="2720975" y="5283200"/>
          <p14:tracePt t="27216" x="2743200" y="5283200"/>
          <p14:tracePt t="27220" x="2779713" y="5283200"/>
          <p14:tracePt t="27232" x="2808288" y="5283200"/>
          <p14:tracePt t="27236" x="2859088" y="5283200"/>
          <p14:tracePt t="27250" x="2873375" y="5268913"/>
          <p14:tracePt t="27254" x="2909888" y="5246688"/>
          <p14:tracePt t="27266" x="2946400" y="5232400"/>
          <p14:tracePt t="27270" x="2974975" y="5210175"/>
          <p14:tracePt t="27282" x="3011488" y="5167313"/>
          <p14:tracePt t="27287" x="3048000" y="5130800"/>
          <p14:tracePt t="27300" x="3084513" y="5094288"/>
          <p14:tracePt t="27305" x="3098800" y="5080000"/>
          <p14:tracePt t="27316" x="3127375" y="5043488"/>
          <p14:tracePt t="27321" x="3135313" y="5014913"/>
          <p14:tracePt t="27332" x="3163888" y="5006975"/>
          <p14:tracePt t="27334" x="3163888" y="4978400"/>
          <p14:tracePt t="27342" x="3178175" y="4956175"/>
          <p14:tracePt t="27350" x="3178175" y="4927600"/>
          <p14:tracePt t="27358" x="3178175" y="4905375"/>
          <p14:tracePt t="27367" x="3178175" y="4891088"/>
          <p14:tracePt t="27374" x="3178175" y="4862513"/>
          <p14:tracePt t="27383" x="3178175" y="4840288"/>
          <p14:tracePt t="27390" x="3163888" y="4811713"/>
          <p14:tracePt t="27398" x="3149600" y="4775200"/>
          <p14:tracePt t="27406" x="3135313" y="4738688"/>
          <p14:tracePt t="27416" x="3113088" y="4687888"/>
          <p14:tracePt t="27422" x="3098800" y="4637088"/>
          <p14:tracePt t="27432" x="3098800" y="4600575"/>
          <p14:tracePt t="27438" x="3084513" y="4572000"/>
          <p14:tracePt t="27449" x="3076575" y="4535488"/>
          <p14:tracePt t="27454" x="3076575" y="4498975"/>
          <p14:tracePt t="27465" x="3062288" y="4456113"/>
          <p14:tracePt t="27470" x="3048000" y="4433888"/>
          <p14:tracePt t="27482" x="3048000" y="4397375"/>
          <p14:tracePt t="27487" x="3033713" y="4368800"/>
          <p14:tracePt t="27499" x="3033713" y="4346575"/>
          <p14:tracePt t="27503" x="3033713" y="4332288"/>
          <p14:tracePt t="27516" x="3033713" y="4318000"/>
          <p14:tracePt t="27521" x="3033713" y="4295775"/>
          <p14:tracePt t="27532" x="3025775" y="4281488"/>
          <p14:tracePt t="27537" x="3025775" y="4267200"/>
          <p14:tracePt t="27552" x="3025775" y="4252913"/>
          <p14:tracePt t="27560" x="3025775" y="4244975"/>
          <p14:tracePt t="27568" x="3011488" y="4230688"/>
          <p14:tracePt t="27592" x="3011488" y="4216400"/>
          <p14:tracePt t="27608" x="2997200" y="4202113"/>
          <p14:tracePt t="27632" x="2997200" y="4194175"/>
          <p14:tracePt t="27665" x="2997200" y="4179888"/>
          <p14:tracePt t="27689" x="2982913" y="4179888"/>
          <p14:tracePt t="28019" x="2974975" y="4179888"/>
          <p14:tracePt t="28028" x="2960688" y="4179888"/>
          <p14:tracePt t="28036" x="2932113" y="4179888"/>
          <p14:tracePt t="28044" x="2895600" y="4179888"/>
          <p14:tracePt t="28052" x="2859088" y="4194175"/>
          <p14:tracePt t="28060" x="2822575" y="4202113"/>
          <p14:tracePt t="28068" x="2779713" y="4216400"/>
          <p14:tracePt t="28077" x="2743200" y="4216400"/>
          <p14:tracePt t="28085" x="2706688" y="4216400"/>
          <p14:tracePt t="28092" x="2670175" y="4230688"/>
          <p14:tracePt t="28101" x="2641600" y="4230688"/>
          <p14:tracePt t="28108" x="2576513" y="4244975"/>
          <p14:tracePt t="28117" x="2540000" y="4244975"/>
          <p14:tracePt t="28125" x="2525713" y="4244975"/>
          <p14:tracePt t="28133" x="2466975" y="4244975"/>
          <p14:tracePt t="28141" x="2452688" y="4244975"/>
          <p14:tracePt t="28149" x="2387600" y="4252913"/>
          <p14:tracePt t="28157" x="2351088" y="4252913"/>
          <p14:tracePt t="28166" x="2314575" y="4252913"/>
          <p14:tracePt t="28173" x="2300288" y="4252913"/>
          <p14:tracePt t="28182" x="2263775" y="4252913"/>
          <p14:tracePt t="28190" x="2235200" y="4252913"/>
          <p14:tracePt t="28199" x="2198688" y="4252913"/>
          <p14:tracePt t="28206" x="2162175" y="4252913"/>
          <p14:tracePt t="28215" x="2133600" y="4252913"/>
          <p14:tracePt t="28222" x="2111375" y="4252913"/>
          <p14:tracePt t="28230" x="2082800" y="4252913"/>
          <p14:tracePt t="28238" x="2060575" y="4252913"/>
          <p14:tracePt t="28246" x="2032000" y="4252913"/>
          <p14:tracePt t="28254" x="2017713" y="4252913"/>
          <p14:tracePt t="28262" x="1995488" y="4267200"/>
          <p14:tracePt t="28270" x="1966913" y="4267200"/>
          <p14:tracePt t="28278" x="1958975" y="4267200"/>
          <p14:tracePt t="28286" x="1930400" y="4267200"/>
          <p14:tracePt t="28294" x="1916113" y="4267200"/>
          <p14:tracePt t="28302" x="1908175" y="4267200"/>
          <p14:tracePt t="28310" x="1893888" y="4267200"/>
          <p14:tracePt t="28319" x="1879600" y="4267200"/>
          <p14:tracePt t="28334" x="1865313" y="4267200"/>
          <p14:tracePt t="28594" x="1879600" y="4267200"/>
          <p14:tracePt t="28609" x="1893888" y="4267200"/>
          <p14:tracePt t="28618" x="1908175" y="4267200"/>
          <p14:tracePt t="28634" x="1916113" y="4267200"/>
          <p14:tracePt t="28642" x="1930400" y="4267200"/>
          <p14:tracePt t="28650" x="1944688" y="4252913"/>
          <p14:tracePt t="28658" x="1958975" y="4252913"/>
          <p14:tracePt t="28667" x="1958975" y="4244975"/>
          <p14:tracePt t="28674" x="1966913" y="4244975"/>
          <p14:tracePt t="28682" x="1981200" y="4230688"/>
          <p14:tracePt t="28690" x="1995488" y="4230688"/>
          <p14:tracePt t="28699" x="2009775" y="4216400"/>
          <p14:tracePt t="28707" x="2017713" y="4216400"/>
          <p14:tracePt t="28715" x="2032000" y="4202113"/>
          <p14:tracePt t="28723" x="2046288" y="4202113"/>
          <p14:tracePt t="28732" x="2046288" y="4194175"/>
          <p14:tracePt t="28739" x="2060575" y="4194175"/>
          <p14:tracePt t="28747" x="2060575" y="4179888"/>
          <p14:tracePt t="28763" x="2068513" y="4179888"/>
          <p14:tracePt t="28779" x="2068513" y="4165600"/>
          <p14:tracePt t="28795" x="2068513" y="4151313"/>
          <p14:tracePt t="28811" x="2068513" y="4143375"/>
          <p14:tracePt t="28819" x="2082800" y="4129088"/>
          <p14:tracePt t="28835" x="2082800" y="4114800"/>
          <p14:tracePt t="28843" x="2097088" y="4100513"/>
          <p14:tracePt t="28860" x="2097088" y="4092575"/>
          <p14:tracePt t="28868" x="2111375" y="4078288"/>
          <p14:tracePt t="28876" x="2119313" y="4064000"/>
          <p14:tracePt t="28884" x="2133600" y="4064000"/>
          <p14:tracePt t="28892" x="2162175" y="4041775"/>
          <p14:tracePt t="28900" x="2184400" y="4027488"/>
          <p14:tracePt t="28908" x="2212975" y="4013200"/>
          <p14:tracePt t="28917" x="2249488" y="3998913"/>
          <p14:tracePt t="28925" x="2263775" y="3990975"/>
          <p14:tracePt t="28934" x="2300288" y="3976688"/>
          <p14:tracePt t="28941" x="2314575" y="3962400"/>
          <p14:tracePt t="28950" x="2351088" y="3948113"/>
          <p14:tracePt t="28957" x="2373313" y="3940175"/>
          <p14:tracePt t="28966" x="2387600" y="3925888"/>
          <p14:tracePt t="28974" x="2401888" y="3911600"/>
          <p14:tracePt t="28982" x="2424113" y="3897313"/>
          <p14:tracePt t="28990" x="2438400" y="3889375"/>
          <p14:tracePt t="28997" x="2452688" y="3875088"/>
          <p14:tracePt t="29005" x="2474913" y="3860800"/>
          <p14:tracePt t="29013" x="2474913" y="3846513"/>
          <p14:tracePt t="29021" x="2503488" y="3824288"/>
          <p14:tracePt t="29029" x="2517775" y="3810000"/>
          <p14:tracePt t="29037" x="2517775" y="3795713"/>
          <p14:tracePt t="29046" x="2525713" y="3773488"/>
          <p14:tracePt t="29054" x="2540000" y="3759200"/>
          <p14:tracePt t="29062" x="2540000" y="3744913"/>
          <p14:tracePt t="29070" x="2554288" y="3736975"/>
          <p14:tracePt t="29078" x="2554288" y="3722688"/>
          <p14:tracePt t="29086" x="2568575" y="3708400"/>
          <p14:tracePt t="29094" x="2576513" y="3694113"/>
          <p14:tracePt t="29103" x="2576513" y="3686175"/>
          <p14:tracePt t="29110" x="2590800" y="3671888"/>
          <p14:tracePt t="29119" x="2590800" y="3643313"/>
          <p14:tracePt t="29126" x="2605088" y="3621088"/>
          <p14:tracePt t="29135" x="2605088" y="3606800"/>
          <p14:tracePt t="29143" x="2605088" y="3592513"/>
          <p14:tracePt t="29152" x="2619375" y="3570288"/>
          <p14:tracePt t="29160" x="2619375" y="3556000"/>
          <p14:tracePt t="29168" x="2619375" y="3541713"/>
          <p14:tracePt t="29183" x="2619375" y="3533775"/>
          <p14:tracePt t="29199" x="2619375" y="3519488"/>
          <p14:tracePt t="29232" x="2605088" y="3519488"/>
          <p14:tracePt t="29271" x="2590800" y="3519488"/>
          <p14:tracePt t="29288" x="2576513" y="3533775"/>
          <p14:tracePt t="29296" x="2568575" y="3541713"/>
          <p14:tracePt t="29304" x="2568575" y="3556000"/>
          <p14:tracePt t="29313" x="2554288" y="3570288"/>
          <p14:tracePt t="29321" x="2525713" y="3584575"/>
          <p14:tracePt t="29329" x="2525713" y="3592513"/>
          <p14:tracePt t="29336" x="2517775" y="3592513"/>
          <p14:tracePt t="29344" x="2503488" y="3606800"/>
          <p14:tracePt t="29353" x="2503488" y="3621088"/>
          <p14:tracePt t="29361" x="2489200" y="3635375"/>
          <p14:tracePt t="29376" x="2474913" y="3643313"/>
          <p14:tracePt t="29385" x="2474913" y="3657600"/>
          <p14:tracePt t="29393" x="2466975" y="3657600"/>
          <p14:tracePt t="29401" x="2452688" y="3671888"/>
          <p14:tracePt t="29409" x="2438400" y="3686175"/>
          <p14:tracePt t="29418" x="2438400" y="3694113"/>
          <p14:tracePt t="29425" x="2424113" y="3708400"/>
          <p14:tracePt t="29434" x="2416175" y="3722688"/>
          <p14:tracePt t="29449" x="2401888" y="3736975"/>
          <p14:tracePt t="29457" x="2387600" y="3736975"/>
          <p14:tracePt t="29466" x="2387600" y="3744913"/>
          <p14:tracePt t="29482" x="2373313" y="3744913"/>
          <p14:tracePt t="29490" x="2373313" y="3759200"/>
          <p14:tracePt t="29499" x="2365375" y="3759200"/>
          <p14:tracePt t="29514" x="2351088" y="3773488"/>
          <p14:tracePt t="29530" x="2336800" y="3787775"/>
          <p14:tracePt t="29539" x="2322513" y="3787775"/>
          <p14:tracePt t="29546" x="2314575" y="3787775"/>
          <p14:tracePt t="29554" x="2314575" y="3795713"/>
          <p14:tracePt t="29562" x="2300288" y="3795713"/>
          <p14:tracePt t="29570" x="2286000" y="3810000"/>
          <p14:tracePt t="29579" x="2271713" y="3810000"/>
          <p14:tracePt t="29586" x="2263775" y="3810000"/>
          <p14:tracePt t="29595" x="2249488" y="3824288"/>
          <p14:tracePt t="29603" x="2235200" y="3824288"/>
          <p14:tracePt t="29611" x="2235200" y="3838575"/>
          <p14:tracePt t="29620" x="2220913" y="3838575"/>
          <p14:tracePt t="29627" x="2212975" y="3838575"/>
          <p14:tracePt t="29635" x="2198688" y="3846513"/>
          <p14:tracePt t="29643" x="2170113" y="3860800"/>
          <p14:tracePt t="29652" x="2162175" y="3860800"/>
          <p14:tracePt t="29660" x="2147888" y="3875088"/>
          <p14:tracePt t="29668" x="2133600" y="3875088"/>
          <p14:tracePt t="29676" x="2133600" y="3889375"/>
          <p14:tracePt t="29685" x="2111375" y="3889375"/>
          <p14:tracePt t="29692" x="2097088" y="3897313"/>
          <p14:tracePt t="29702" x="2082800" y="3897313"/>
          <p14:tracePt t="29709" x="2068513" y="3897313"/>
          <p14:tracePt t="29717" x="2060575" y="3911600"/>
          <p14:tracePt t="29724" x="2046288" y="3911600"/>
          <p14:tracePt t="29733" x="2032000" y="3911600"/>
          <p14:tracePt t="29741" x="2017713" y="3925888"/>
          <p14:tracePt t="29750" x="2009775" y="3925888"/>
          <p14:tracePt t="29757" x="1981200" y="3925888"/>
          <p14:tracePt t="29765" x="1966913" y="3925888"/>
          <p14:tracePt t="29773" x="1958975" y="3925888"/>
          <p14:tracePt t="29783" x="1930400" y="3925888"/>
          <p14:tracePt t="29789" x="1916113" y="3925888"/>
          <p14:tracePt t="29799" x="1908175" y="3925888"/>
          <p14:tracePt t="29805" x="1893888" y="3925888"/>
          <p14:tracePt t="29816" x="1879600" y="3925888"/>
          <p14:tracePt t="29821" x="1865313" y="3925888"/>
          <p14:tracePt t="29832" x="1865313" y="3911600"/>
          <p14:tracePt t="29837" x="1857375" y="3911600"/>
          <p14:tracePt t="29849" x="1843088" y="3897313"/>
          <p14:tracePt t="29854" x="1843088" y="3889375"/>
          <p14:tracePt t="29866" x="1828800" y="3889375"/>
          <p14:tracePt t="29870" x="1814513" y="3889375"/>
          <p14:tracePt t="29883" x="1814513" y="3875088"/>
          <p14:tracePt t="29887" x="1814513" y="3860800"/>
          <p14:tracePt t="29899" x="1806575" y="3846513"/>
          <p14:tracePt t="29904" x="1792288" y="3846513"/>
          <p14:tracePt t="29916" x="1792288" y="3838575"/>
          <p14:tracePt t="29920" x="1778000" y="3824288"/>
          <p14:tracePt t="29932" x="1778000" y="3795713"/>
          <p14:tracePt t="29937" x="1778000" y="3787775"/>
          <p14:tracePt t="29949" x="1763713" y="3773488"/>
          <p14:tracePt t="29954" x="1763713" y="3759200"/>
          <p14:tracePt t="29966" x="1763713" y="3736975"/>
          <p14:tracePt t="29968" x="1763713" y="3708400"/>
          <p14:tracePt t="29975" x="1763713" y="3694113"/>
          <p14:tracePt t="29984" x="1755775" y="3671888"/>
          <p14:tracePt t="29992" x="1755775" y="3643313"/>
          <p14:tracePt t="30000" x="1755775" y="3635375"/>
          <p14:tracePt t="30008" x="1755775" y="3606800"/>
          <p14:tracePt t="30017" x="1755775" y="3584575"/>
          <p14:tracePt t="30024" x="1755775" y="3570288"/>
          <p14:tracePt t="30033" x="1755775" y="3556000"/>
          <p14:tracePt t="30039" x="1755775" y="3533775"/>
          <p14:tracePt t="30050" x="1755775" y="3519488"/>
          <p14:tracePt t="30055" x="1755775" y="3505200"/>
          <p14:tracePt t="30066" x="1755775" y="3490913"/>
          <p14:tracePt t="30072" x="1763713" y="3482975"/>
          <p14:tracePt t="30083" x="1763713" y="3468688"/>
          <p14:tracePt t="30088" x="1763713" y="3454400"/>
          <p14:tracePt t="30103" x="1778000" y="3440113"/>
          <p14:tracePt t="30112" x="1778000" y="3432175"/>
          <p14:tracePt t="30120" x="1792288" y="3417888"/>
          <p14:tracePt t="30128" x="1806575" y="3403600"/>
          <p14:tracePt t="30137" x="1814513" y="3389313"/>
          <p14:tracePt t="30145" x="1828800" y="3381375"/>
          <p14:tracePt t="30153" x="1843088" y="3381375"/>
          <p14:tracePt t="30161" x="1865313" y="3367088"/>
          <p14:tracePt t="30169" x="1893888" y="3367088"/>
          <p14:tracePt t="30178" x="1908175" y="3352800"/>
          <p14:tracePt t="30187" x="1930400" y="3352800"/>
          <p14:tracePt t="30194" x="1958975" y="3352800"/>
          <p14:tracePt t="30202" x="1966913" y="3352800"/>
          <p14:tracePt t="30209" x="1995488" y="3338513"/>
          <p14:tracePt t="30217" x="2017713" y="3338513"/>
          <p14:tracePt t="30226" x="2046288" y="3330575"/>
          <p14:tracePt t="30235" x="2068513" y="3330575"/>
          <p14:tracePt t="30242" x="2111375" y="3330575"/>
          <p14:tracePt t="30251" x="2133600" y="3316288"/>
          <p14:tracePt t="30258" x="2162175" y="3316288"/>
          <p14:tracePt t="30267" x="2184400" y="3316288"/>
          <p14:tracePt t="30274" x="2212975" y="3302000"/>
          <p14:tracePt t="30283" x="2235200" y="3302000"/>
          <p14:tracePt t="30290" x="2286000" y="3302000"/>
          <p14:tracePt t="30298" x="2300288" y="3302000"/>
          <p14:tracePt t="30307" x="2351088" y="3302000"/>
          <p14:tracePt t="30316" x="2373313" y="3302000"/>
          <p14:tracePt t="30322" x="2401888" y="3302000"/>
          <p14:tracePt t="30332" x="2452688" y="3302000"/>
          <p14:tracePt t="30338" x="2466975" y="3302000"/>
          <p14:tracePt t="30349" x="2503488" y="3302000"/>
          <p14:tracePt t="30354" x="2525713" y="3302000"/>
          <p14:tracePt t="30365" x="2568575" y="3287713"/>
          <p14:tracePt t="30370" x="2590800" y="3287713"/>
          <p14:tracePt t="30382" x="2619375" y="3287713"/>
          <p14:tracePt t="30387" x="2641600" y="3279775"/>
          <p14:tracePt t="30398" x="2655888" y="3279775"/>
          <p14:tracePt t="30403" x="2678113" y="3265488"/>
          <p14:tracePt t="30419" x="2692400" y="3265488"/>
          <p14:tracePt t="30435" x="2692400" y="3251200"/>
          <p14:tracePt t="30443" x="2706688" y="3251200"/>
          <p14:tracePt t="30589" x="2706688" y="3265488"/>
          <p14:tracePt t="30604" x="2692400" y="3279775"/>
          <p14:tracePt t="30613" x="2692400" y="3287713"/>
          <p14:tracePt t="30621" x="2678113" y="3287713"/>
          <p14:tracePt t="30629" x="2678113" y="3302000"/>
          <p14:tracePt t="30638" x="2678113" y="3330575"/>
          <p14:tracePt t="30645" x="2678113" y="3338513"/>
          <p14:tracePt t="30653" x="2670175" y="3367088"/>
          <p14:tracePt t="30661" x="2670175" y="3403600"/>
          <p14:tracePt t="30670" x="2670175" y="3417888"/>
          <p14:tracePt t="30677" x="2655888" y="3468688"/>
          <p14:tracePt t="30685" x="2641600" y="3505200"/>
          <p14:tracePt t="30694" x="2627313" y="3519488"/>
          <p14:tracePt t="30702" x="2627313" y="3570288"/>
          <p14:tracePt t="30710" x="2619375" y="3592513"/>
          <p14:tracePt t="30718" x="2605088" y="3621088"/>
          <p14:tracePt t="30726" x="2590800" y="3643313"/>
          <p14:tracePt t="30734" x="2576513" y="3671888"/>
          <p14:tracePt t="30742" x="2568575" y="3686175"/>
          <p14:tracePt t="30751" x="2554288" y="3708400"/>
          <p14:tracePt t="30758" x="2540000" y="3708400"/>
          <p14:tracePt t="30766" x="2517775" y="3736975"/>
          <p14:tracePt t="30774" x="2503488" y="3736975"/>
          <p14:tracePt t="30783" x="2489200" y="3744913"/>
          <p14:tracePt t="30791" x="2474913" y="3744913"/>
          <p14:tracePt t="30799" x="2466975" y="3759200"/>
          <p14:tracePt t="30807" x="2452688" y="3759200"/>
          <p14:tracePt t="30815" x="2438400" y="3759200"/>
          <p14:tracePt t="30830" x="2424113" y="3773488"/>
          <p14:tracePt t="30846" x="2416175" y="3773488"/>
          <p14:tracePt t="30888" x="2401888" y="3773488"/>
          <p14:tracePt t="30920" x="2401888" y="3787775"/>
          <p14:tracePt t="30984" x="2401888" y="3795713"/>
          <p14:tracePt t="31017" x="2401888" y="3810000"/>
          <p14:tracePt t="31024" x="2416175" y="3810000"/>
          <p14:tracePt t="31041" x="2424113" y="3824288"/>
          <p14:tracePt t="31057" x="2438400" y="3824288"/>
          <p14:tracePt t="31066" x="2452688" y="3824288"/>
          <p14:tracePt t="31073" x="2466975" y="3824288"/>
          <p14:tracePt t="31089" x="2466975" y="3838575"/>
          <p14:tracePt t="31097" x="2474913" y="3838575"/>
          <p14:tracePt t="31105" x="2489200" y="3838575"/>
          <p14:tracePt t="31121" x="2503488" y="3838575"/>
          <p14:tracePt t="31137" x="2517775" y="3838575"/>
          <p14:tracePt t="31146" x="2525713" y="3838575"/>
          <p14:tracePt t="31154" x="2540000" y="3846513"/>
          <p14:tracePt t="31162" x="2554288" y="3846513"/>
          <p14:tracePt t="31171" x="2568575" y="3846513"/>
          <p14:tracePt t="31178" x="2576513" y="3846513"/>
          <p14:tracePt t="31194" x="2590800" y="3846513"/>
          <p14:tracePt t="31202" x="2605088" y="3860800"/>
          <p14:tracePt t="31211" x="2619375" y="3860800"/>
          <p14:tracePt t="31226" x="2627313" y="3860800"/>
          <p14:tracePt t="31234" x="2641600" y="3860800"/>
          <p14:tracePt t="31242" x="2655888" y="3860800"/>
          <p14:tracePt t="31251" x="2670175" y="3860800"/>
          <p14:tracePt t="31266" x="2678113" y="3875088"/>
          <p14:tracePt t="31283" x="2692400" y="3875088"/>
          <p14:tracePt t="31291" x="2706688" y="3875088"/>
          <p14:tracePt t="31299" x="2720975" y="3875088"/>
          <p14:tracePt t="31307" x="2728913" y="3875088"/>
          <p14:tracePt t="31324" x="2743200" y="3875088"/>
          <p14:tracePt t="31332" x="2757488" y="3875088"/>
          <p14:tracePt t="31349" x="2771775" y="3875088"/>
          <p14:tracePt t="31356" x="2779713" y="3875088"/>
          <p14:tracePt t="31372" x="2794000" y="3860800"/>
          <p14:tracePt t="31380" x="2794000" y="3846513"/>
          <p14:tracePt t="31388" x="2808288" y="3838575"/>
          <p14:tracePt t="31396" x="2808288" y="3824288"/>
          <p14:tracePt t="31404" x="2808288" y="3810000"/>
          <p14:tracePt t="31412" x="2808288" y="3795713"/>
          <p14:tracePt t="31420" x="2808288" y="3787775"/>
          <p14:tracePt t="31428" x="2794000" y="3787775"/>
          <p14:tracePt t="31436" x="2771775" y="3773488"/>
          <p14:tracePt t="31444" x="2757488" y="3773488"/>
          <p14:tracePt t="31453" x="2743200" y="3759200"/>
          <p14:tracePt t="31461" x="2720975" y="3759200"/>
          <p14:tracePt t="31469" x="2692400" y="3759200"/>
          <p14:tracePt t="31477" x="2678113" y="3759200"/>
          <p14:tracePt t="31486" x="2670175" y="3759200"/>
          <p14:tracePt t="31494" x="2655888" y="3759200"/>
          <p14:tracePt t="31525" x="2655888" y="3773488"/>
          <p14:tracePt t="31534" x="2655888" y="3787775"/>
          <p14:tracePt t="31550" x="2655888" y="3795713"/>
          <p14:tracePt t="31558" x="2655888" y="3810000"/>
          <p14:tracePt t="31567" x="2670175" y="3824288"/>
          <p14:tracePt t="31574" x="2678113" y="3838575"/>
          <p14:tracePt t="31583" x="2692400" y="3846513"/>
          <p14:tracePt t="31591" x="2720975" y="3860800"/>
          <p14:tracePt t="31600" x="2728913" y="3889375"/>
          <p14:tracePt t="31607" x="2743200" y="3897313"/>
          <p14:tracePt t="31616" x="2757488" y="3911600"/>
          <p14:tracePt t="31630" x="2771775" y="3940175"/>
          <p14:tracePt t="31639" x="2779713" y="3940175"/>
          <p14:tracePt t="31647" x="2779713" y="3948113"/>
          <p14:tracePt t="31655" x="2779713" y="3962400"/>
          <p14:tracePt t="31663" x="2794000" y="3962400"/>
          <p14:tracePt t="31671" x="2794000" y="3976688"/>
          <p14:tracePt t="31687" x="2808288" y="3990975"/>
          <p14:tracePt t="31702" x="2808288" y="3998913"/>
          <p14:tracePt t="31711" x="2808288" y="4013200"/>
          <p14:tracePt t="31727" x="2808288" y="4027488"/>
          <p14:tracePt t="31743" x="2794000" y="4041775"/>
          <p14:tracePt t="31759" x="2779713" y="4049713"/>
          <p14:tracePt t="31768" x="2771775" y="4049713"/>
          <p14:tracePt t="31784" x="2757488" y="4064000"/>
          <p14:tracePt t="31792" x="2743200" y="4064000"/>
          <p14:tracePt t="31800" x="2720975" y="4064000"/>
          <p14:tracePt t="31808" x="2706688" y="4078288"/>
          <p14:tracePt t="31816" x="2692400" y="4078288"/>
          <p14:tracePt t="31824" x="2678113" y="4078288"/>
          <p14:tracePt t="31832" x="2655888" y="4092575"/>
          <p14:tracePt t="31841" x="2641600" y="4092575"/>
          <p14:tracePt t="31850" x="2627313" y="4092575"/>
          <p14:tracePt t="31857" x="2619375" y="4092575"/>
          <p14:tracePt t="31865" x="2605088" y="4092575"/>
          <p14:tracePt t="31882" x="2590800" y="4092575"/>
          <p14:tracePt t="31889" x="2576513" y="4092575"/>
          <p14:tracePt t="31897" x="2576513" y="4100513"/>
          <p14:tracePt t="31905" x="2568575" y="4100513"/>
          <p14:tracePt t="31913" x="2554288" y="4100513"/>
          <p14:tracePt t="31921" x="2540000" y="4100513"/>
          <p14:tracePt t="31929" x="2525713" y="4100513"/>
          <p14:tracePt t="31937" x="2517775" y="4100513"/>
          <p14:tracePt t="31945" x="2503488" y="4100513"/>
          <p14:tracePt t="31953" x="2489200" y="4100513"/>
          <p14:tracePt t="31961" x="2474913" y="4100513"/>
          <p14:tracePt t="31969" x="2466975" y="4100513"/>
          <p14:tracePt t="31977" x="2452688" y="4100513"/>
          <p14:tracePt t="31986" x="2438400" y="4100513"/>
          <p14:tracePt t="31994" x="2416175" y="4100513"/>
          <p14:tracePt t="32002" x="2401888" y="4100513"/>
          <p14:tracePt t="32010" x="2387600" y="4100513"/>
          <p14:tracePt t="32019" x="2365375" y="4100513"/>
          <p14:tracePt t="32026" x="2336800" y="4092575"/>
          <p14:tracePt t="32035" x="2314575" y="4092575"/>
          <p14:tracePt t="32043" x="2300288" y="4092575"/>
          <p14:tracePt t="32051" x="2271713" y="4078288"/>
          <p14:tracePt t="32059" x="2249488" y="4078288"/>
          <p14:tracePt t="32068" x="2220913" y="4064000"/>
          <p14:tracePt t="32075" x="2198688" y="4064000"/>
          <p14:tracePt t="32084" x="2170113" y="4049713"/>
          <p14:tracePt t="32091" x="2162175" y="4049713"/>
          <p14:tracePt t="32100" x="2147888" y="4049713"/>
          <p14:tracePt t="32115" x="2133600" y="4041775"/>
          <p14:tracePt t="32172" x="2147888" y="4041775"/>
          <p14:tracePt t="32180" x="2162175" y="4041775"/>
          <p14:tracePt t="32188" x="2170113" y="4041775"/>
          <p14:tracePt t="32196" x="2184400" y="4041775"/>
          <p14:tracePt t="32204" x="2212975" y="4041775"/>
          <p14:tracePt t="32212" x="2235200" y="4041775"/>
          <p14:tracePt t="32220" x="2263775" y="4049713"/>
          <p14:tracePt t="32228" x="2286000" y="4064000"/>
          <p14:tracePt t="32236" x="2322513" y="4064000"/>
          <p14:tracePt t="32244" x="2365375" y="4064000"/>
          <p14:tracePt t="32252" x="2373313" y="4078288"/>
          <p14:tracePt t="32260" x="2438400" y="4078288"/>
          <p14:tracePt t="32269" x="2452688" y="4092575"/>
          <p14:tracePt t="32277" x="2489200" y="4092575"/>
          <p14:tracePt t="32285" x="2517775" y="4092575"/>
          <p14:tracePt t="32293" x="2554288" y="4100513"/>
          <p14:tracePt t="32302" x="2568575" y="4100513"/>
          <p14:tracePt t="32310" x="2605088" y="4114800"/>
          <p14:tracePt t="32318" x="2619375" y="4114800"/>
          <p14:tracePt t="32325" x="2641600" y="4114800"/>
          <p14:tracePt t="32335" x="2655888" y="4114800"/>
          <p14:tracePt t="32342" x="2670175" y="4114800"/>
          <p14:tracePt t="32350" x="2692400" y="4114800"/>
          <p14:tracePt t="32358" x="2706688" y="4114800"/>
          <p14:tracePt t="32367" x="2720975" y="4114800"/>
          <p14:tracePt t="32382" x="2728913" y="4114800"/>
          <p14:tracePt t="32398" x="2743200" y="4114800"/>
          <p14:tracePt t="32479" x="2728913" y="4114800"/>
          <p14:tracePt t="32487" x="2706688" y="4114800"/>
          <p14:tracePt t="32495" x="2678113" y="4114800"/>
          <p14:tracePt t="32504" x="2670175" y="4114800"/>
          <p14:tracePt t="32511" x="2641600" y="4114800"/>
          <p14:tracePt t="32519" x="2619375" y="4114800"/>
          <p14:tracePt t="32527" x="2605088" y="4114800"/>
          <p14:tracePt t="32536" x="2576513" y="4114800"/>
          <p14:tracePt t="32543" x="2568575" y="4114800"/>
          <p14:tracePt t="32551" x="2540000" y="4114800"/>
          <p14:tracePt t="32560" x="2525713" y="4114800"/>
          <p14:tracePt t="32568" x="2503488" y="4114800"/>
          <p14:tracePt t="32575" x="2474913" y="4114800"/>
          <p14:tracePt t="32583" x="2452688" y="4114800"/>
          <p14:tracePt t="32591" x="2438400" y="4114800"/>
          <p14:tracePt t="32600" x="2401888" y="4114800"/>
          <p14:tracePt t="32608" x="2373313" y="4114800"/>
          <p14:tracePt t="32616" x="2365375" y="4114800"/>
          <p14:tracePt t="32624" x="2336800" y="4114800"/>
          <p14:tracePt t="32633" x="2314575" y="4114800"/>
          <p14:tracePt t="32640" x="2286000" y="4114800"/>
          <p14:tracePt t="32656" x="2263775" y="4114800"/>
          <p14:tracePt t="32665" x="2249488" y="4114800"/>
          <p14:tracePt t="32673" x="2235200" y="4114800"/>
          <p14:tracePt t="32688" x="2220913" y="4114800"/>
          <p14:tracePt t="32697" x="2212975" y="4114800"/>
          <p14:tracePt t="32705" x="2198688" y="4114800"/>
          <p14:tracePt t="32720" x="2184400" y="4114800"/>
          <p14:tracePt t="32729" x="2170113" y="4114800"/>
          <p14:tracePt t="32745" x="2162175" y="4114800"/>
          <p14:tracePt t="32754" x="2147888" y="4114800"/>
          <p14:tracePt t="32762" x="2119313" y="4114800"/>
          <p14:tracePt t="32771" x="2111375" y="4129088"/>
          <p14:tracePt t="32778" x="2097088" y="4129088"/>
          <p14:tracePt t="32786" x="2068513" y="4129088"/>
          <p14:tracePt t="32794" x="2060575" y="4143375"/>
          <p14:tracePt t="32802" x="2032000" y="4143375"/>
          <p14:tracePt t="32810" x="2017713" y="4151313"/>
          <p14:tracePt t="32818" x="2009775" y="4165600"/>
          <p14:tracePt t="32826" x="1995488" y="4165600"/>
          <p14:tracePt t="32834" x="1981200" y="4179888"/>
          <p14:tracePt t="32842" x="1966913" y="4194175"/>
          <p14:tracePt t="32850" x="1958975" y="4194175"/>
          <p14:tracePt t="32858" x="1944688" y="4202113"/>
          <p14:tracePt t="32867" x="1930400" y="4216400"/>
          <p14:tracePt t="32875" x="1930400" y="4230688"/>
          <p14:tracePt t="32883" x="1916113" y="4244975"/>
          <p14:tracePt t="32891" x="1916113" y="4267200"/>
          <p14:tracePt t="32899" x="1908175" y="4303713"/>
          <p14:tracePt t="32907" x="1908175" y="4318000"/>
          <p14:tracePt t="32916" x="1908175" y="4346575"/>
          <p14:tracePt t="32923" x="1908175" y="4368800"/>
          <p14:tracePt t="32932" x="1908175" y="4419600"/>
          <p14:tracePt t="32939" x="1908175" y="4448175"/>
          <p14:tracePt t="32948" x="1908175" y="4484688"/>
          <p14:tracePt t="32956" x="1908175" y="4506913"/>
          <p14:tracePt t="32963" x="1908175" y="4557713"/>
          <p14:tracePt t="32971" x="1908175" y="4600575"/>
          <p14:tracePt t="32980" x="1916113" y="4622800"/>
          <p14:tracePt t="32988" x="1916113" y="4651375"/>
          <p14:tracePt t="32996" x="1930400" y="4687888"/>
          <p14:tracePt t="33004" x="1958975" y="4724400"/>
          <p14:tracePt t="33012" x="1981200" y="4738688"/>
          <p14:tracePt t="33020" x="2017713" y="4752975"/>
          <p14:tracePt t="33028" x="2046288" y="4760913"/>
          <p14:tracePt t="33036" x="2097088" y="4760913"/>
          <p14:tracePt t="33044" x="2133600" y="4775200"/>
          <p14:tracePt t="33053" x="2170113" y="4775200"/>
          <p14:tracePt t="33060" x="2220913" y="4775200"/>
          <p14:tracePt t="33069" x="2249488" y="4775200"/>
          <p14:tracePt t="33077" x="2322513" y="4775200"/>
          <p14:tracePt t="33085" x="2373313" y="4760913"/>
          <p14:tracePt t="33093" x="2401888" y="4760913"/>
          <p14:tracePt t="33102" x="2438400" y="4760913"/>
          <p14:tracePt t="33109" x="2474913" y="4760913"/>
          <p14:tracePt t="33118" x="2503488" y="4760913"/>
          <p14:tracePt t="33125" x="2525713" y="4760913"/>
          <p14:tracePt t="33134" x="2554288" y="4760913"/>
          <p14:tracePt t="33142" x="2576513" y="4760913"/>
          <p14:tracePt t="33151" x="2590800" y="4760913"/>
          <p14:tracePt t="33158" x="2619375" y="4760913"/>
          <p14:tracePt t="33167" x="2627313" y="4760913"/>
          <p14:tracePt t="33174" x="2641600" y="4760913"/>
          <p14:tracePt t="33183" x="2655888" y="4760913"/>
          <p14:tracePt t="33191" x="2670175" y="4760913"/>
          <p14:tracePt t="33199" x="2678113" y="4760913"/>
          <p14:tracePt t="33206" x="2692400" y="4760913"/>
          <p14:tracePt t="33216" x="2706688" y="4760913"/>
          <p14:tracePt t="33222" x="2720975" y="4760913"/>
          <p14:tracePt t="33232" x="2728913" y="4760913"/>
          <p14:tracePt t="33238" x="2757488" y="4760913"/>
          <p14:tracePt t="33249" x="2771775" y="4752975"/>
          <p14:tracePt t="33254" x="2794000" y="4738688"/>
          <p14:tracePt t="33265" x="2822575" y="4724400"/>
          <p14:tracePt t="33271" x="2844800" y="4710113"/>
          <p14:tracePt t="33283" x="2859088" y="4687888"/>
          <p14:tracePt t="33288" x="2881313" y="4673600"/>
          <p14:tracePt t="33300" x="2881313" y="4651375"/>
          <p14:tracePt t="33305" x="2895600" y="4637088"/>
          <p14:tracePt t="33316" x="2895600" y="4608513"/>
          <p14:tracePt t="33320" x="2895600" y="4586288"/>
          <p14:tracePt t="33332" x="2881313" y="4572000"/>
          <p14:tracePt t="33337" x="2844800" y="4557713"/>
          <p14:tracePt t="33349" x="2808288" y="4549775"/>
          <p14:tracePt t="33354" x="2771775" y="4521200"/>
          <p14:tracePt t="33366" x="2743200" y="4521200"/>
          <p14:tracePt t="33371" x="2706688" y="4506913"/>
          <p14:tracePt t="33383" x="2670175" y="4498975"/>
          <p14:tracePt t="33385" x="2655888" y="4498975"/>
          <p14:tracePt t="33393" x="2627313" y="4484688"/>
          <p14:tracePt t="33401" x="2605088" y="4484688"/>
          <p14:tracePt t="33409" x="2590800" y="4484688"/>
          <p14:tracePt t="33418" x="2576513" y="4484688"/>
          <p14:tracePt t="33432" x="2568575" y="4484688"/>
          <p14:tracePt t="33440" x="2554288" y="4484688"/>
          <p14:tracePt t="33449" x="2525713" y="4498975"/>
          <p14:tracePt t="33457" x="2525713" y="4506913"/>
          <p14:tracePt t="33466" x="2503488" y="4535488"/>
          <p14:tracePt t="33474" x="2489200" y="4549775"/>
          <p14:tracePt t="33483" x="2474913" y="4572000"/>
          <p14:tracePt t="33489" x="2466975" y="4600575"/>
          <p14:tracePt t="33497" x="2452688" y="4600575"/>
          <p14:tracePt t="33505" x="2452688" y="4608513"/>
          <p14:tracePt t="33514" x="2438400" y="4622800"/>
          <p14:tracePt t="33522" x="2438400" y="4637088"/>
          <p14:tracePt t="33536" x="2438400" y="4651375"/>
          <p14:tracePt t="33552" x="2438400" y="4659313"/>
          <p14:tracePt t="33568" x="2466975" y="4673600"/>
          <p14:tracePt t="33577" x="2474913" y="4687888"/>
          <p14:tracePt t="33586" x="2517775" y="4687888"/>
          <p14:tracePt t="33594" x="2525713" y="4702175"/>
          <p14:tracePt t="33604" x="2554288" y="4710113"/>
          <p14:tracePt t="33610" x="2576513" y="4724400"/>
          <p14:tracePt t="33622" x="2605088" y="4752975"/>
          <p14:tracePt t="33629" x="2619375" y="4760913"/>
          <p14:tracePt t="33634" x="2641600" y="4775200"/>
          <p14:tracePt t="33642" x="2655888" y="4789488"/>
          <p14:tracePt t="33651" x="2655888" y="4811713"/>
          <p14:tracePt t="33659" x="2670175" y="4826000"/>
          <p14:tracePt t="33668" x="2678113" y="4840288"/>
          <p14:tracePt t="33674" x="2678113" y="4854575"/>
          <p14:tracePt t="33685" x="2678113" y="4862513"/>
          <p14:tracePt t="33690" x="2692400" y="4876800"/>
          <p14:tracePt t="33701" x="2692400" y="4891088"/>
          <p14:tracePt t="33707" x="2692400" y="4905375"/>
          <p14:tracePt t="33717" x="2692400" y="4927600"/>
          <p14:tracePt t="33723" x="2692400" y="4941888"/>
          <p14:tracePt t="33733" x="2692400" y="4964113"/>
          <p14:tracePt t="33739" x="2678113" y="4978400"/>
          <p14:tracePt t="33750" x="2655888" y="5006975"/>
          <p14:tracePt t="33755" x="2627313" y="5014913"/>
          <p14:tracePt t="33766" x="2590800" y="5043488"/>
          <p14:tracePt t="33772" x="2554288" y="5057775"/>
          <p14:tracePt t="33782" x="2517775" y="5080000"/>
          <p14:tracePt t="33788" x="2503488" y="5080000"/>
          <p14:tracePt t="33800" x="2466975" y="5094288"/>
          <p14:tracePt t="33805" x="2424113" y="5094288"/>
          <p14:tracePt t="33816" x="2401888" y="5094288"/>
          <p14:tracePt t="33821" x="2373313" y="5094288"/>
          <p14:tracePt t="33833" x="2365375" y="5094288"/>
          <p14:tracePt t="33838" x="2351088" y="5094288"/>
          <p14:tracePt t="33850" x="2336800" y="5094288"/>
          <p14:tracePt t="33861" x="2336800" y="5080000"/>
          <p14:tracePt t="33869" x="2336800" y="5065713"/>
          <p14:tracePt t="33877" x="2336800" y="5043488"/>
          <p14:tracePt t="33886" x="2336800" y="5029200"/>
          <p14:tracePt t="33894" x="2336800" y="5014913"/>
          <p14:tracePt t="33902" x="2336800" y="4992688"/>
          <p14:tracePt t="33910" x="2351088" y="4964113"/>
          <p14:tracePt t="33918" x="2365375" y="4956175"/>
          <p14:tracePt t="33926" x="2387600" y="4927600"/>
          <p14:tracePt t="33934" x="2424113" y="4913313"/>
          <p14:tracePt t="33942" x="2466975" y="4876800"/>
          <p14:tracePt t="33951" x="2503488" y="4862513"/>
          <p14:tracePt t="33957" x="2554288" y="4826000"/>
          <p14:tracePt t="33968" x="2576513" y="4811713"/>
          <p14:tracePt t="33973" x="2619375" y="4789488"/>
          <p14:tracePt t="33984" x="2655888" y="4775200"/>
          <p14:tracePt t="33989" x="2678113" y="4752975"/>
          <p14:tracePt t="33999" x="2692400" y="4738688"/>
          <p14:tracePt t="34005" x="2706688" y="4724400"/>
          <p14:tracePt t="34021" x="2720975" y="4710113"/>
          <p14:tracePt t="34030" x="2720975" y="4702175"/>
          <p14:tracePt t="34045" x="2706688" y="4687888"/>
          <p14:tracePt t="34054" x="2678113" y="4673600"/>
          <p14:tracePt t="34062" x="2670175" y="4673600"/>
          <p14:tracePt t="34071" x="2641600" y="4659313"/>
          <p14:tracePt t="34079" x="2619375" y="4651375"/>
          <p14:tracePt t="34087" x="2576513" y="4651375"/>
          <p14:tracePt t="34094" x="2568575" y="4637088"/>
          <p14:tracePt t="34103" x="2554288" y="4637088"/>
          <p14:tracePt t="34111" x="2540000" y="4637088"/>
          <p14:tracePt t="34119" x="2525713" y="4637088"/>
          <p14:tracePt t="34142" x="2517775" y="4637088"/>
          <p14:tracePt t="35450" x="2525713" y="4622800"/>
          <p14:tracePt t="35466" x="2540000" y="4608513"/>
          <p14:tracePt t="35475" x="2554288" y="4600575"/>
          <p14:tracePt t="35483" x="2568575" y="4600575"/>
          <p14:tracePt t="35499" x="2576513" y="4600575"/>
          <p14:tracePt t="35515" x="2576513" y="4586288"/>
          <p14:tracePt t="35749" x="2568575" y="4586288"/>
          <p14:tracePt t="35758" x="2568575" y="4600575"/>
          <p14:tracePt t="35774" x="2554288" y="4600575"/>
          <p14:tracePt t="35790" x="2540000" y="4600575"/>
          <p14:tracePt t="35822" x="2525713" y="4600575"/>
          <p14:tracePt t="35879" x="2525713" y="4586288"/>
          <p14:tracePt t="35895" x="2525713" y="4572000"/>
          <p14:tracePt t="35904" x="2517775" y="4572000"/>
          <p14:tracePt t="35912" x="2517775" y="4557713"/>
          <p14:tracePt t="35920" x="2517775" y="4549775"/>
          <p14:tracePt t="35928" x="2517775" y="4535488"/>
          <p14:tracePt t="35938" x="2517775" y="4521200"/>
          <p14:tracePt t="35945" x="2517775" y="4506913"/>
          <p14:tracePt t="35954" x="2503488" y="4498975"/>
          <p14:tracePt t="35961" x="2503488" y="4484688"/>
          <p14:tracePt t="35972" x="2503488" y="4470400"/>
          <p14:tracePt t="35984" x="2503488" y="4456113"/>
          <p14:tracePt t="35992" x="2503488" y="4448175"/>
          <p14:tracePt t="36001" x="2489200" y="4448175"/>
          <p14:tracePt t="36009" x="2489200" y="4433888"/>
          <p14:tracePt t="36017" x="2474913" y="4433888"/>
          <p14:tracePt t="36032" x="2466975" y="4419600"/>
          <p14:tracePt t="36049" x="2452688" y="4419600"/>
          <p14:tracePt t="36057" x="2452688" y="4405313"/>
          <p14:tracePt t="36066" x="2438400" y="4405313"/>
          <p14:tracePt t="36073" x="2424113" y="4405313"/>
          <p14:tracePt t="36089" x="2416175" y="4405313"/>
          <p14:tracePt t="36098" x="2401888" y="4405313"/>
          <p14:tracePt t="36106" x="2387600" y="4405313"/>
          <p14:tracePt t="36121" x="2373313" y="4405313"/>
          <p14:tracePt t="36129" x="2365375" y="4405313"/>
          <p14:tracePt t="36138" x="2365375" y="4419600"/>
          <p14:tracePt t="36146" x="2351088" y="4433888"/>
          <p14:tracePt t="36154" x="2336800" y="4448175"/>
          <p14:tracePt t="36170" x="2322513" y="4456113"/>
          <p14:tracePt t="36186" x="2314575" y="4470400"/>
          <p14:tracePt t="36194" x="2314575" y="4484688"/>
          <p14:tracePt t="36203" x="2314575" y="4498975"/>
          <p14:tracePt t="36211" x="2300288" y="4498975"/>
          <p14:tracePt t="36219" x="2300288" y="4506913"/>
          <p14:tracePt t="36227" x="2300288" y="4521200"/>
          <p14:tracePt t="36236" x="2300288" y="4535488"/>
          <p14:tracePt t="36250" x="2300288" y="4549775"/>
          <p14:tracePt t="36259" x="2300288" y="4557713"/>
          <p14:tracePt t="36267" x="2300288" y="4572000"/>
          <p14:tracePt t="36275" x="2314575" y="4586288"/>
          <p14:tracePt t="36284" x="2322513" y="4600575"/>
          <p14:tracePt t="36292" x="2365375" y="4622800"/>
          <p14:tracePt t="36302" x="2387600" y="4651375"/>
          <p14:tracePt t="36309" x="2438400" y="4673600"/>
          <p14:tracePt t="36319" x="2474913" y="4702175"/>
          <p14:tracePt t="36324" x="2525713" y="4738688"/>
          <p14:tracePt t="36335" x="2576513" y="4775200"/>
          <p14:tracePt t="36340" x="2619375" y="4811713"/>
          <p14:tracePt t="36353" x="2655888" y="4854575"/>
          <p14:tracePt t="36357" x="2670175" y="4862513"/>
          <p14:tracePt t="36370" x="2720975" y="4927600"/>
          <p14:tracePt t="36374" x="2728913" y="4964113"/>
          <p14:tracePt t="36380" x="2728913" y="4992688"/>
          <p14:tracePt t="36389" x="2757488" y="5043488"/>
          <p14:tracePt t="36397" x="2757488" y="5065713"/>
          <p14:tracePt t="36405" x="2757488" y="5094288"/>
          <p14:tracePt t="36413" x="2757488" y="5130800"/>
          <p14:tracePt t="36421" x="2757488" y="5145088"/>
          <p14:tracePt t="36430" x="2757488" y="5167313"/>
          <p14:tracePt t="36437" x="2757488" y="5181600"/>
          <p14:tracePt t="36453" x="2743200" y="5195888"/>
          <p14:tracePt t="36461" x="2728913" y="5195888"/>
          <p14:tracePt t="36470" x="2706688" y="5210175"/>
          <p14:tracePt t="36478" x="2678113" y="5210175"/>
          <p14:tracePt t="36486" x="2655888" y="5210175"/>
          <p14:tracePt t="36494" x="2641600" y="5210175"/>
          <p14:tracePt t="36503" x="2590800" y="5210175"/>
          <p14:tracePt t="36510" x="2576513" y="5210175"/>
          <p14:tracePt t="36519" x="2554288" y="5195888"/>
          <p14:tracePt t="36527" x="2525713" y="5181600"/>
          <p14:tracePt t="36536" x="2503488" y="5181600"/>
          <p14:tracePt t="36543" x="2489200" y="5167313"/>
          <p14:tracePt t="36553" x="2466975" y="5159375"/>
          <p14:tracePt t="36558" x="2452688" y="5145088"/>
          <p14:tracePt t="36570" x="2452688" y="5130800"/>
          <p14:tracePt t="36574" x="2424113" y="5108575"/>
          <p14:tracePt t="36586" x="2424113" y="5094288"/>
          <p14:tracePt t="36590" x="2424113" y="5065713"/>
          <p14:tracePt t="36602" x="2424113" y="5029200"/>
          <p14:tracePt t="36607" x="2424113" y="5006975"/>
          <p14:tracePt t="36618" x="2424113" y="4964113"/>
          <p14:tracePt t="36623" x="2452688" y="4927600"/>
          <p14:tracePt t="36634" x="2466975" y="4905375"/>
          <p14:tracePt t="36639" x="2489200" y="4854575"/>
          <p14:tracePt t="36650" x="2525713" y="4826000"/>
          <p14:tracePt t="36655" x="2568575" y="4789488"/>
          <p14:tracePt t="36663" x="2590800" y="4760913"/>
          <p14:tracePt t="36671" x="2641600" y="4724400"/>
          <p14:tracePt t="36679" x="2678113" y="4702175"/>
          <p14:tracePt t="36688" x="2692400" y="4687888"/>
          <p14:tracePt t="36696" x="2743200" y="4637088"/>
          <p14:tracePt t="36704" x="2771775" y="4622800"/>
          <p14:tracePt t="36712" x="2794000" y="4600575"/>
          <p14:tracePt t="36720" x="2822575" y="4586288"/>
          <p14:tracePt t="36729" x="2859088" y="4535488"/>
          <p14:tracePt t="36737" x="2859088" y="4521200"/>
          <p14:tracePt t="36745" x="2873375" y="4498975"/>
          <p14:tracePt t="36753" x="2881313" y="4484688"/>
          <p14:tracePt t="36761" x="2881313" y="4456113"/>
          <p14:tracePt t="36769" x="2895600" y="4448175"/>
          <p14:tracePt t="36777" x="2895600" y="4433888"/>
          <p14:tracePt t="36785" x="2895600" y="4419600"/>
          <p14:tracePt t="36793" x="2895600" y="4405313"/>
          <p14:tracePt t="36801" x="2895600" y="4397375"/>
          <p14:tracePt t="36809" x="2895600" y="4383088"/>
          <p14:tracePt t="36824" x="2895600" y="4368800"/>
          <p14:tracePt t="37010" x="2909888" y="4368800"/>
          <p14:tracePt t="37041" x="2924175" y="4368800"/>
          <p14:tracePt t="37082" x="2932113" y="4368800"/>
          <p14:tracePt t="37099" x="2960688" y="4368800"/>
          <p14:tracePt t="37107" x="2974975" y="4368800"/>
          <p14:tracePt t="37116" x="2997200" y="4368800"/>
          <p14:tracePt t="37123" x="3033713" y="4368800"/>
          <p14:tracePt t="37132" x="3076575" y="4368800"/>
          <p14:tracePt t="37140" x="3127375" y="4368800"/>
          <p14:tracePt t="37149" x="3214688" y="4368800"/>
          <p14:tracePt t="37156" x="3302000" y="4368800"/>
          <p14:tracePt t="37165" x="3417888" y="4354513"/>
          <p14:tracePt t="37173" x="3570288" y="4346575"/>
          <p14:tracePt t="37180" x="3846513" y="4318000"/>
          <p14:tracePt t="37189" x="4078288" y="4303713"/>
          <p14:tracePt t="37197" x="4332288" y="4267200"/>
          <p14:tracePt t="37205" x="4456113" y="4252913"/>
          <p14:tracePt t="37213" x="4724400" y="4230688"/>
          <p14:tracePt t="37221" x="4978400" y="4202113"/>
          <p14:tracePt t="37229" x="5218113" y="4194175"/>
          <p14:tracePt t="37236" x="5421313" y="4194175"/>
          <p14:tracePt t="37245" x="5624513" y="4194175"/>
          <p14:tracePt t="37253" x="5703888" y="4194175"/>
          <p14:tracePt t="37261" x="5827713" y="4194175"/>
          <p14:tracePt t="37269" x="5943600" y="4194175"/>
          <p14:tracePt t="37277" x="5980113" y="4194175"/>
          <p14:tracePt t="37286" x="6045200" y="4202113"/>
          <p14:tracePt t="37294" x="6096000" y="4202113"/>
          <p14:tracePt t="37302" x="6124575" y="4216400"/>
          <p14:tracePt t="37310" x="6132513" y="4216400"/>
          <p14:tracePt t="37318" x="6146800" y="4216400"/>
          <p14:tracePt t="37326" x="6161088" y="4230688"/>
          <p14:tracePt t="37591" x="6132513" y="4230688"/>
          <p14:tracePt t="37600" x="6110288" y="4252913"/>
          <p14:tracePt t="37608" x="6073775" y="4267200"/>
          <p14:tracePt t="37617" x="6045200" y="4295775"/>
          <p14:tracePt t="37625" x="6008688" y="4303713"/>
          <p14:tracePt t="37633" x="5972175" y="4318000"/>
          <p14:tracePt t="37641" x="5921375" y="4346575"/>
          <p14:tracePt t="37651" x="5870575" y="4368800"/>
          <p14:tracePt t="37657" x="5805488" y="4397375"/>
          <p14:tracePt t="37668" x="5740400" y="4419600"/>
          <p14:tracePt t="37672" x="5689600" y="4433888"/>
          <p14:tracePt t="37685" x="5638800" y="4456113"/>
          <p14:tracePt t="37689" x="5602288" y="4470400"/>
          <p14:tracePt t="37697" x="5588000" y="4484688"/>
          <p14:tracePt t="37705" x="5551488" y="4498975"/>
          <p14:tracePt t="37713" x="5522913" y="4506913"/>
          <p14:tracePt t="37723" x="5486400" y="4521200"/>
          <p14:tracePt t="37730" x="5464175" y="4535488"/>
          <p14:tracePt t="37739" x="5449888" y="4549775"/>
          <p14:tracePt t="37746" x="5413375" y="4557713"/>
          <p14:tracePt t="37755" x="5384800" y="4572000"/>
          <p14:tracePt t="37761" x="5348288" y="4586288"/>
          <p14:tracePt t="37772" x="5311775" y="4600575"/>
          <p14:tracePt t="37778" x="5283200" y="4608513"/>
          <p14:tracePt t="37787" x="5268913" y="4622800"/>
          <p14:tracePt t="37794" x="5246688" y="4622800"/>
          <p14:tracePt t="37804" x="5218113" y="4637088"/>
          <p14:tracePt t="37811" x="5210175" y="4651375"/>
          <p14:tracePt t="37820" x="5195888" y="4651375"/>
          <p14:tracePt t="37826" x="5181600" y="4659313"/>
          <p14:tracePt t="37842" x="5167313" y="4659313"/>
          <p14:tracePt t="37858" x="5167313" y="4673600"/>
          <p14:tracePt t="37874" x="5167313" y="4687888"/>
          <p14:tracePt t="37891" x="5167313" y="4702175"/>
          <p14:tracePt t="37899" x="5167313" y="4710113"/>
          <p14:tracePt t="37907" x="5167313" y="4724400"/>
          <p14:tracePt t="37916" x="5167313" y="4738688"/>
          <p14:tracePt t="37923" x="5167313" y="4752975"/>
          <p14:tracePt t="37932" x="5167313" y="4760913"/>
          <p14:tracePt t="37939" x="5167313" y="4775200"/>
          <p14:tracePt t="37954" x="5167313" y="4789488"/>
          <p14:tracePt t="37987" x="5167313" y="4803775"/>
          <p14:tracePt t="38019" x="5167313" y="4811713"/>
          <p14:tracePt t="38053" x="5167313" y="4826000"/>
          <p14:tracePt t="38068" x="5181600" y="4826000"/>
          <p14:tracePt t="38084" x="5195888" y="4826000"/>
          <p14:tracePt t="38092" x="5210175" y="4826000"/>
          <p14:tracePt t="38335" x="5195888" y="4826000"/>
          <p14:tracePt t="38343" x="5181600" y="4826000"/>
          <p14:tracePt t="38351" x="5145088" y="4826000"/>
          <p14:tracePt t="38359" x="5108575" y="4826000"/>
          <p14:tracePt t="38367" x="5065713" y="4826000"/>
          <p14:tracePt t="38374" x="5043488" y="4826000"/>
          <p14:tracePt t="38383" x="5014913" y="4811713"/>
          <p14:tracePt t="38391" x="4992688" y="4803775"/>
          <p14:tracePt t="38399" x="4956175" y="4803775"/>
          <p14:tracePt t="38407" x="4927600" y="4789488"/>
          <p14:tracePt t="38416" x="4913313" y="4789488"/>
          <p14:tracePt t="38424" x="4905375" y="4775200"/>
          <p14:tracePt t="38439" x="4891088" y="4760913"/>
          <p14:tracePt t="38448" x="4876800" y="4760913"/>
          <p14:tracePt t="38481" x="4862513" y="4760913"/>
          <p14:tracePt t="38513" x="4854575" y="4752975"/>
          <p14:tracePt t="38529" x="4840288" y="4752975"/>
          <p14:tracePt t="38545" x="4840288" y="4738688"/>
          <p14:tracePt t="38553" x="4826000" y="4738688"/>
          <p14:tracePt t="38569" x="4826000" y="4724400"/>
          <p14:tracePt t="38577" x="4811713" y="4724400"/>
          <p14:tracePt t="38593" x="4803775" y="4710113"/>
          <p14:tracePt t="38609" x="4803775" y="4702175"/>
          <p14:tracePt t="38626" x="4789488" y="4702175"/>
          <p14:tracePt t="38634" x="4789488" y="4687888"/>
          <p14:tracePt t="38641" x="4789488" y="4673600"/>
          <p14:tracePt t="38650" x="4775200" y="4659313"/>
          <p14:tracePt t="38666" x="4775200" y="4651375"/>
          <p14:tracePt t="38674" x="4775200" y="4637088"/>
          <p14:tracePt t="38682" x="4760913" y="4622800"/>
          <p14:tracePt t="38699" x="4760913" y="4608513"/>
          <p14:tracePt t="38706" x="4760913" y="4600575"/>
          <p14:tracePt t="38716" x="4752975" y="4586288"/>
          <p14:tracePt t="38723" x="4752975" y="4572000"/>
          <p14:tracePt t="38732" x="4752975" y="4557713"/>
          <p14:tracePt t="38739" x="4738688" y="4535488"/>
          <p14:tracePt t="38747" x="4738688" y="4521200"/>
          <p14:tracePt t="38755" x="4738688" y="4498975"/>
          <p14:tracePt t="38763" x="4724400" y="4470400"/>
          <p14:tracePt t="38771" x="4724400" y="4448175"/>
          <p14:tracePt t="38779" x="4710113" y="4433888"/>
          <p14:tracePt t="38787" x="4710113" y="4405313"/>
          <p14:tracePt t="38795" x="4702175" y="4383088"/>
          <p14:tracePt t="38803" x="4702175" y="4354513"/>
          <p14:tracePt t="38812" x="4702175" y="4332288"/>
          <p14:tracePt t="38820" x="4687888" y="4295775"/>
          <p14:tracePt t="38828" x="4687888" y="4252913"/>
          <p14:tracePt t="38837" x="4687888" y="4244975"/>
          <p14:tracePt t="38845" x="4673600" y="4194175"/>
          <p14:tracePt t="38853" x="4673600" y="4165600"/>
          <p14:tracePt t="38860" x="4673600" y="4114800"/>
          <p14:tracePt t="38869" x="4673600" y="4092575"/>
          <p14:tracePt t="38877" x="4659313" y="4064000"/>
          <p14:tracePt t="38885" x="4659313" y="4041775"/>
          <p14:tracePt t="38893" x="4659313" y="4013200"/>
          <p14:tracePt t="38901" x="4659313" y="3990975"/>
          <p14:tracePt t="38909" x="4659313" y="3962400"/>
          <p14:tracePt t="38917" x="4659313" y="3925888"/>
          <p14:tracePt t="38925" x="4659313" y="3897313"/>
          <p14:tracePt t="38934" x="4651375" y="3860800"/>
          <p14:tracePt t="38941" x="4651375" y="3846513"/>
          <p14:tracePt t="38951" x="4651375" y="3824288"/>
          <p14:tracePt t="38957" x="4651375" y="3787775"/>
          <p14:tracePt t="38967" x="4651375" y="3759200"/>
          <p14:tracePt t="38973" x="4651375" y="3736975"/>
          <p14:tracePt t="38982" x="4651375" y="3708400"/>
          <p14:tracePt t="38989" x="4637088" y="3671888"/>
          <p14:tracePt t="39000" x="4637088" y="3657600"/>
          <p14:tracePt t="39005" x="4637088" y="3635375"/>
          <p14:tracePt t="39016" x="4637088" y="3621088"/>
          <p14:tracePt t="39022" x="4637088" y="3592513"/>
          <p14:tracePt t="39032" x="4637088" y="3584575"/>
          <p14:tracePt t="39038" x="4637088" y="3570288"/>
          <p14:tracePt t="39053" x="4637088" y="3541713"/>
          <p14:tracePt t="39061" x="4637088" y="3533775"/>
          <p14:tracePt t="39069" x="4637088" y="3519488"/>
          <p14:tracePt t="39078" x="4637088" y="3505200"/>
          <p14:tracePt t="39086" x="4637088" y="3490913"/>
          <p14:tracePt t="39094" x="4637088" y="3468688"/>
          <p14:tracePt t="39103" x="4637088" y="3454400"/>
          <p14:tracePt t="39110" x="4637088" y="3432175"/>
          <p14:tracePt t="39127" x="4637088" y="3403600"/>
          <p14:tracePt t="39134" x="4651375" y="3389313"/>
          <p14:tracePt t="39142" x="4651375" y="3381375"/>
          <p14:tracePt t="39151" x="4659313" y="3367088"/>
          <p14:tracePt t="39159" x="4673600" y="3352800"/>
          <p14:tracePt t="39168" x="4673600" y="3338513"/>
          <p14:tracePt t="39175" x="4687888" y="3330575"/>
          <p14:tracePt t="39183" x="4702175" y="3316288"/>
          <p14:tracePt t="39198" x="4710113" y="3302000"/>
          <p14:tracePt t="39207" x="4724400" y="3287713"/>
          <p14:tracePt t="39216" x="4738688" y="3287713"/>
          <p14:tracePt t="39232" x="4738688" y="3279775"/>
          <p14:tracePt t="39249" x="4752975" y="3279775"/>
          <p14:tracePt t="39296" x="4760913" y="3279775"/>
          <p14:tracePt t="39926" x="4775200" y="3279775"/>
          <p14:tracePt t="39942" x="4775200" y="3265488"/>
          <p14:tracePt t="39950" x="4789488" y="3265488"/>
          <p14:tracePt t="39959" x="4803775" y="3265488"/>
          <p14:tracePt t="39967" x="4811713" y="3265488"/>
          <p14:tracePt t="39975" x="4826000" y="3265488"/>
          <p14:tracePt t="39984" x="4840288" y="3251200"/>
          <p14:tracePt t="39991" x="4854575" y="3251200"/>
          <p14:tracePt t="40000" x="4862513" y="3251200"/>
          <p14:tracePt t="40007" x="4876800" y="3251200"/>
          <p14:tracePt t="40016" x="4891088" y="3251200"/>
          <p14:tracePt t="40023" x="4905375" y="3251200"/>
          <p14:tracePt t="40032" x="4913313" y="3251200"/>
          <p14:tracePt t="40040" x="4927600" y="3251200"/>
          <p14:tracePt t="40048" x="4941888" y="3251200"/>
          <p14:tracePt t="40056" x="4964113" y="3251200"/>
          <p14:tracePt t="40064" x="4978400" y="3251200"/>
          <p14:tracePt t="40071" x="5006975" y="3251200"/>
          <p14:tracePt t="40079" x="5014913" y="3251200"/>
          <p14:tracePt t="40087" x="5043488" y="3251200"/>
          <p14:tracePt t="40095" x="5057775" y="3251200"/>
          <p14:tracePt t="40103" x="5065713" y="3251200"/>
          <p14:tracePt t="40112" x="5094288" y="3251200"/>
          <p14:tracePt t="40120" x="5108575" y="3251200"/>
          <p14:tracePt t="40128" x="5130800" y="3265488"/>
          <p14:tracePt t="40136" x="5145088" y="3265488"/>
          <p14:tracePt t="40144" x="5159375" y="3265488"/>
          <p14:tracePt t="40152" x="5167313" y="3279775"/>
          <p14:tracePt t="40160" x="5195888" y="3279775"/>
          <p14:tracePt t="40169" x="5210175" y="3279775"/>
          <p14:tracePt t="40176" x="5232400" y="3287713"/>
          <p14:tracePt t="40185" x="5260975" y="3287713"/>
          <p14:tracePt t="40193" x="5283200" y="3302000"/>
          <p14:tracePt t="40202" x="5297488" y="3302000"/>
          <p14:tracePt t="40209" x="5319713" y="3316288"/>
          <p14:tracePt t="40218" x="5348288" y="3330575"/>
          <p14:tracePt t="40226" x="5370513" y="3330575"/>
          <p14:tracePt t="40234" x="5399088" y="3338513"/>
          <p14:tracePt t="40242" x="5435600" y="3338513"/>
          <p14:tracePt t="40251" x="5449888" y="3338513"/>
          <p14:tracePt t="40258" x="5500688" y="3352800"/>
          <p14:tracePt t="40267" x="5514975" y="3352800"/>
          <p14:tracePt t="40274" x="5537200" y="3367088"/>
          <p14:tracePt t="40283" x="5565775" y="3367088"/>
          <p14:tracePt t="40290" x="5588000" y="3367088"/>
          <p14:tracePt t="40299" x="5616575" y="3367088"/>
          <p14:tracePt t="40306" x="5638800" y="3381375"/>
          <p14:tracePt t="40315" x="5653088" y="3381375"/>
          <p14:tracePt t="40323" x="5667375" y="3381375"/>
          <p14:tracePt t="40332" x="5689600" y="3381375"/>
          <p14:tracePt t="40338" x="5703888" y="3381375"/>
          <p14:tracePt t="40348" x="5718175" y="3389313"/>
          <p14:tracePt t="40354" x="5740400" y="3389313"/>
          <p14:tracePt t="40365" x="5754688" y="3389313"/>
          <p14:tracePt t="40370" x="5776913" y="3389313"/>
          <p14:tracePt t="40386" x="5805488" y="3389313"/>
          <p14:tracePt t="40394" x="5819775" y="3389313"/>
          <p14:tracePt t="40402" x="5842000" y="3389313"/>
          <p14:tracePt t="40411" x="5856288" y="3389313"/>
          <p14:tracePt t="40419" x="5892800" y="3389313"/>
          <p14:tracePt t="40427" x="5907088" y="3389313"/>
          <p14:tracePt t="40436" x="5929313" y="3389313"/>
          <p14:tracePt t="40443" x="5980113" y="3389313"/>
          <p14:tracePt t="40452" x="6008688" y="3389313"/>
          <p14:tracePt t="40460" x="6030913" y="3389313"/>
          <p14:tracePt t="40468" x="6073775" y="3389313"/>
          <p14:tracePt t="40476" x="6124575" y="3389313"/>
          <p14:tracePt t="40485" x="6132513" y="3389313"/>
          <p14:tracePt t="40492" x="6197600" y="3389313"/>
          <p14:tracePt t="40501" x="6234113" y="3389313"/>
          <p14:tracePt t="40509" x="6276975" y="3389313"/>
          <p14:tracePt t="40518" x="6313488" y="3381375"/>
          <p14:tracePt t="40525" x="6327775" y="3367088"/>
          <p14:tracePt t="40534" x="6364288" y="3367088"/>
          <p14:tracePt t="40541" x="6400800" y="3338513"/>
          <p14:tracePt t="40550" x="6437313" y="3330575"/>
          <p14:tracePt t="40556" x="6480175" y="3316288"/>
          <p14:tracePt t="40567" x="6488113" y="3302000"/>
          <p14:tracePt t="40572" x="6538913" y="3287713"/>
          <p14:tracePt t="40582" x="6553200" y="3279775"/>
          <p14:tracePt t="40588" x="6581775" y="3265488"/>
          <p14:tracePt t="40599" x="6604000" y="3251200"/>
          <p14:tracePt t="40605" x="6618288" y="3236913"/>
          <p14:tracePt t="40616" x="6640513" y="3228975"/>
          <p14:tracePt t="40621" x="6654800" y="3214688"/>
          <p14:tracePt t="40637" x="6669088" y="3200400"/>
          <p14:tracePt t="40662" x="6669088" y="3186113"/>
          <p14:tracePt t="40718" x="6683375" y="3186113"/>
          <p14:tracePt t="41102" x="6683375" y="3214688"/>
          <p14:tracePt t="41109" x="6683375" y="3228975"/>
          <p14:tracePt t="41117" x="6669088" y="3236913"/>
          <p14:tracePt t="41125" x="6669088" y="3251200"/>
          <p14:tracePt t="41134" x="6669088" y="3279775"/>
          <p14:tracePt t="41142" x="6669088" y="3302000"/>
          <p14:tracePt t="41150" x="6669088" y="3316288"/>
          <p14:tracePt t="41158" x="6669088" y="3352800"/>
          <p14:tracePt t="41166" x="6669088" y="3367088"/>
          <p14:tracePt t="41174" x="6669088" y="3403600"/>
          <p14:tracePt t="41183" x="6669088" y="3432175"/>
          <p14:tracePt t="41190" x="6669088" y="3468688"/>
          <p14:tracePt t="41199" x="6669088" y="3490913"/>
          <p14:tracePt t="41206" x="6669088" y="3519488"/>
          <p14:tracePt t="41216" x="6669088" y="3556000"/>
          <p14:tracePt t="41223" x="6669088" y="3584575"/>
          <p14:tracePt t="41231" x="6669088" y="3606800"/>
          <p14:tracePt t="41239" x="6669088" y="3643313"/>
          <p14:tracePt t="41247" x="6669088" y="3671888"/>
          <p14:tracePt t="41255" x="6669088" y="3708400"/>
          <p14:tracePt t="41263" x="6683375" y="3744913"/>
          <p14:tracePt t="41271" x="6683375" y="3787775"/>
          <p14:tracePt t="41279" x="6691313" y="3824288"/>
          <p14:tracePt t="41287" x="6691313" y="3838575"/>
          <p14:tracePt t="41295" x="6691313" y="3889375"/>
          <p14:tracePt t="41303" x="6691313" y="3925888"/>
          <p14:tracePt t="41311" x="6691313" y="3940175"/>
          <p14:tracePt t="41319" x="6691313" y="3998913"/>
          <p14:tracePt t="41327" x="6691313" y="4013200"/>
          <p14:tracePt t="41336" x="6705600" y="4049713"/>
          <p14:tracePt t="41344" x="6705600" y="4078288"/>
          <p14:tracePt t="41352" x="6705600" y="4100513"/>
          <p14:tracePt t="41360" x="6705600" y="4151313"/>
          <p14:tracePt t="41368" x="6705600" y="4179888"/>
          <p14:tracePt t="41376" x="6719888" y="4216400"/>
          <p14:tracePt t="41384" x="6719888" y="4252913"/>
          <p14:tracePt t="41392" x="6719888" y="4295775"/>
          <p14:tracePt t="41401" x="6719888" y="4346575"/>
          <p14:tracePt t="41409" x="6719888" y="4397375"/>
          <p14:tracePt t="41418" x="6719888" y="4448175"/>
          <p14:tracePt t="41425" x="6719888" y="4498975"/>
          <p14:tracePt t="41435" x="6719888" y="4549775"/>
          <p14:tracePt t="41441" x="6734175" y="4572000"/>
          <p14:tracePt t="41450" x="6734175" y="4608513"/>
          <p14:tracePt t="41458" x="6734175" y="4651375"/>
          <p14:tracePt t="41466" x="6734175" y="4673600"/>
          <p14:tracePt t="41474" x="6734175" y="4702175"/>
          <p14:tracePt t="41482" x="6734175" y="4710113"/>
          <p14:tracePt t="41490" x="6734175" y="4724400"/>
          <p14:tracePt t="41499" x="6734175" y="4738688"/>
          <p14:tracePt t="41505" x="6734175" y="4752975"/>
          <p14:tracePt t="41529" x="6734175" y="4760913"/>
          <p14:tracePt t="41732" x="6734175" y="4775200"/>
          <p14:tracePt t="41780" x="6719888" y="4789488"/>
          <p14:tracePt t="41796" x="6705600" y="4803775"/>
          <p14:tracePt t="41812" x="6691313" y="4811713"/>
          <p14:tracePt t="41820" x="6683375" y="4826000"/>
          <p14:tracePt t="41828" x="6669088" y="4840288"/>
          <p14:tracePt t="41837" x="6669088" y="4854575"/>
          <p14:tracePt t="41844" x="6654800" y="4854575"/>
          <p14:tracePt t="41852" x="6640513" y="4862513"/>
          <p14:tracePt t="41860" x="6640513" y="4876800"/>
          <p14:tracePt t="41877" x="6632575" y="4891088"/>
          <p14:tracePt t="41893" x="6632575" y="4905375"/>
          <p14:tracePt t="41909" x="6618288" y="4905375"/>
          <p14:tracePt t="41925" x="6618288" y="4913313"/>
          <p14:tracePt t="41941" x="6604000" y="4913313"/>
          <p14:tracePt t="41958" x="6604000" y="4927600"/>
          <p14:tracePt t="41966" x="6589713" y="4927600"/>
          <p14:tracePt t="41990" x="6589713" y="4941888"/>
          <p14:tracePt t="41999" x="6581775" y="4941888"/>
          <p14:tracePt t="42015" x="6567488" y="4956175"/>
          <p14:tracePt t="42039" x="6553200" y="4964113"/>
          <p14:tracePt t="42047" x="6538913" y="4964113"/>
          <p14:tracePt t="42054" x="6538913" y="4978400"/>
          <p14:tracePt t="42063" x="6530975" y="4978400"/>
          <p14:tracePt t="42071" x="6516688" y="4978400"/>
          <p14:tracePt t="42078" x="6502400" y="4992688"/>
          <p14:tracePt t="42095" x="6488113" y="4992688"/>
          <p14:tracePt t="42103" x="6488113" y="5006975"/>
          <p14:tracePt t="42111" x="6480175" y="5006975"/>
          <p14:tracePt t="42128" x="6465888" y="5006975"/>
          <p14:tracePt t="42151" x="6451600" y="5006975"/>
          <p14:tracePt t="42159" x="6451600" y="5014913"/>
          <p14:tracePt t="42167" x="6437313" y="5014913"/>
          <p14:tracePt t="42175" x="6429375" y="5014913"/>
          <p14:tracePt t="42184" x="6415088" y="5014913"/>
          <p14:tracePt t="42192" x="6400800" y="5029200"/>
          <p14:tracePt t="42201" x="6386513" y="5029200"/>
          <p14:tracePt t="42208" x="6378575" y="5029200"/>
          <p14:tracePt t="42217" x="6364288" y="5029200"/>
          <p14:tracePt t="42224" x="6350000" y="5029200"/>
          <p14:tracePt t="42233" x="6335713" y="5029200"/>
          <p14:tracePt t="42249" x="6327775" y="5029200"/>
          <p14:tracePt t="42265" x="6313488" y="5029200"/>
          <p14:tracePt t="42282" x="6299200" y="5029200"/>
          <p14:tracePt t="42289" x="6284913" y="5029200"/>
          <p14:tracePt t="42298" x="6276975" y="5029200"/>
          <p14:tracePt t="42305" x="6262688" y="5029200"/>
          <p14:tracePt t="42313" x="6248400" y="5029200"/>
          <p14:tracePt t="42321" x="6226175" y="5029200"/>
          <p14:tracePt t="42329" x="6211888" y="5029200"/>
          <p14:tracePt t="42337" x="6197600" y="5029200"/>
          <p14:tracePt t="42345" x="6183313" y="5014913"/>
          <p14:tracePt t="42353" x="6175375" y="5014913"/>
          <p14:tracePt t="42361" x="6161088" y="5014913"/>
          <p14:tracePt t="42369" x="6146800" y="5006975"/>
          <p14:tracePt t="42385" x="6132513" y="5006975"/>
          <p14:tracePt t="42393" x="6132513" y="4992688"/>
          <p14:tracePt t="42402" x="6124575" y="4992688"/>
          <p14:tracePt t="42418" x="6110288" y="4992688"/>
          <p14:tracePt t="42426" x="6096000" y="4978400"/>
          <p14:tracePt t="42434" x="6081713" y="4978400"/>
          <p14:tracePt t="42442" x="6073775" y="4964113"/>
          <p14:tracePt t="42451" x="6059488" y="4964113"/>
          <p14:tracePt t="42458" x="6045200" y="4964113"/>
          <p14:tracePt t="42466" x="6045200" y="4956175"/>
          <p14:tracePt t="42474" x="6030913" y="4956175"/>
          <p14:tracePt t="42499" x="6022975" y="4956175"/>
          <p14:tracePt t="43153" x="6008688" y="4956175"/>
          <p14:tracePt t="43178" x="5994400" y="4956175"/>
          <p14:tracePt t="43193" x="5980113" y="4956175"/>
          <p14:tracePt t="43202" x="5972175" y="4956175"/>
          <p14:tracePt t="43210" x="5972175" y="4941888"/>
          <p14:tracePt t="43218" x="5957888" y="4941888"/>
          <p14:tracePt t="43234" x="5943600" y="4941888"/>
          <p14:tracePt t="43242" x="5929313" y="4941888"/>
          <p14:tracePt t="43250" x="5929313" y="4927600"/>
          <p14:tracePt t="43258" x="5921375" y="4927600"/>
          <p14:tracePt t="43266" x="5907088" y="4927600"/>
          <p14:tracePt t="43282" x="5892800" y="4927600"/>
          <p14:tracePt t="43290" x="5878513" y="4913313"/>
          <p14:tracePt t="43299" x="5870575" y="4913313"/>
          <p14:tracePt t="43307" x="5856288" y="4913313"/>
          <p14:tracePt t="43315" x="5827713" y="4905375"/>
          <p14:tracePt t="43323" x="5819775" y="4905375"/>
          <p14:tracePt t="43332" x="5791200" y="4905375"/>
          <p14:tracePt t="43339" x="5776913" y="4905375"/>
          <p14:tracePt t="43347" x="5776913" y="4891088"/>
          <p14:tracePt t="43355" x="5768975" y="4891088"/>
          <p14:tracePt t="43363" x="5754688" y="4891088"/>
          <p14:tracePt t="43371" x="5740400" y="4891088"/>
          <p14:tracePt t="43386" x="5726113" y="4891088"/>
          <p14:tracePt t="43420" x="5718175" y="4891088"/>
          <p14:tracePt t="43444" x="5703888" y="4891088"/>
          <p14:tracePt t="43460" x="5689600" y="4891088"/>
          <p14:tracePt t="43468" x="5675313" y="4891088"/>
          <p14:tracePt t="43484" x="5667375" y="4905375"/>
          <p14:tracePt t="43492" x="5653088" y="4905375"/>
          <p14:tracePt t="43501" x="5653088" y="4913313"/>
          <p14:tracePt t="43508" x="5638800" y="4927600"/>
          <p14:tracePt t="43517" x="5624513" y="4927600"/>
          <p14:tracePt t="43525" x="5624513" y="4941888"/>
          <p14:tracePt t="43533" x="5616575" y="4941888"/>
          <p14:tracePt t="43540" x="5616575" y="4956175"/>
          <p14:tracePt t="43550" x="5602288" y="4956175"/>
          <p14:tracePt t="43557" x="5602288" y="4964113"/>
          <p14:tracePt t="43565" x="5602288" y="4978400"/>
          <p14:tracePt t="43582" x="5602288" y="4992688"/>
          <p14:tracePt t="43597" x="5602288" y="5006975"/>
          <p14:tracePt t="43605" x="5588000" y="5006975"/>
          <p14:tracePt t="43614" x="5588000" y="5014913"/>
          <p14:tracePt t="43621" x="5588000" y="5029200"/>
          <p14:tracePt t="43630" x="5588000" y="5043488"/>
          <p14:tracePt t="43638" x="5588000" y="5057775"/>
          <p14:tracePt t="43653" x="5588000" y="5065713"/>
          <p14:tracePt t="43662" x="5588000" y="5080000"/>
          <p14:tracePt t="43670" x="5588000" y="5094288"/>
          <p14:tracePt t="43695" x="5588000" y="5108575"/>
          <p14:tracePt t="43711" x="5602288" y="5116513"/>
          <p14:tracePt t="43719" x="5616575" y="5116513"/>
          <p14:tracePt t="43727" x="5624513" y="5130800"/>
          <p14:tracePt t="43735" x="5638800" y="5130800"/>
          <p14:tracePt t="43742" x="5667375" y="5145088"/>
          <p14:tracePt t="43751" x="5675313" y="5145088"/>
          <p14:tracePt t="43759" x="5689600" y="5145088"/>
          <p14:tracePt t="43767" x="5718175" y="5145088"/>
          <p14:tracePt t="43775" x="5740400" y="5145088"/>
          <p14:tracePt t="43783" x="5754688" y="5145088"/>
          <p14:tracePt t="43791" x="5768975" y="5145088"/>
          <p14:tracePt t="43800" x="5776913" y="5145088"/>
          <p14:tracePt t="43816" x="5791200" y="5145088"/>
          <p14:tracePt t="43879" x="5776913" y="5145088"/>
          <p14:tracePt t="43888" x="5768975" y="5145088"/>
          <p14:tracePt t="43896" x="5740400" y="5130800"/>
          <p14:tracePt t="43904" x="5726113" y="5130800"/>
          <p14:tracePt t="43912" x="5703888" y="5130800"/>
          <p14:tracePt t="43920" x="5675313" y="5130800"/>
          <p14:tracePt t="43928" x="5653088" y="5130800"/>
          <p14:tracePt t="43936" x="5638800" y="5130800"/>
          <p14:tracePt t="43944" x="5616575" y="5130800"/>
          <p14:tracePt t="43953" x="5602288" y="5130800"/>
          <p14:tracePt t="43961" x="5588000" y="5130800"/>
          <p14:tracePt t="43969" x="5573713" y="5145088"/>
          <p14:tracePt t="43977" x="5573713" y="5159375"/>
          <p14:tracePt t="43986" x="5565775" y="5181600"/>
          <p14:tracePt t="43994" x="5551488" y="5195888"/>
          <p14:tracePt t="44002" x="5551488" y="5210175"/>
          <p14:tracePt t="44009" x="5537200" y="5232400"/>
          <p14:tracePt t="44018" x="5537200" y="5260975"/>
          <p14:tracePt t="44026" x="5537200" y="5283200"/>
          <p14:tracePt t="44034" x="5537200" y="5311775"/>
          <p14:tracePt t="44042" x="5537200" y="5348288"/>
          <p14:tracePt t="44051" x="5537200" y="5384800"/>
          <p14:tracePt t="44059" x="5537200" y="5413375"/>
          <p14:tracePt t="44068" x="5551488" y="5449888"/>
          <p14:tracePt t="44082" x="5573713" y="5472113"/>
          <p14:tracePt t="44090" x="5616575" y="5522913"/>
          <p14:tracePt t="44100" x="5624513" y="5522913"/>
          <p14:tracePt t="44107" x="5638800" y="5551488"/>
          <p14:tracePt t="44117" x="5667375" y="5565775"/>
          <p14:tracePt t="44122" x="5689600" y="5573713"/>
          <p14:tracePt t="44133" x="5703888" y="5588000"/>
          <p14:tracePt t="44138" x="5718175" y="5588000"/>
          <p14:tracePt t="44147" x="5740400" y="5602288"/>
          <p14:tracePt t="44155" x="5754688" y="5602288"/>
          <p14:tracePt t="44166" x="5768975" y="5602288"/>
          <p14:tracePt t="44178" x="5776913" y="5602288"/>
          <p14:tracePt t="44234" x="5776913" y="5588000"/>
          <p14:tracePt t="44259" x="5768975" y="5588000"/>
          <p14:tracePt t="44299" x="5754688" y="5588000"/>
          <p14:tracePt t="44316" x="5754688" y="5602288"/>
          <p14:tracePt t="44949" x="5754688" y="5588000"/>
          <p14:tracePt t="44958" x="5754688" y="5573713"/>
          <p14:tracePt t="44966" x="5740400" y="5537200"/>
          <p14:tracePt t="44974" x="5726113" y="5514975"/>
          <p14:tracePt t="44983" x="5718175" y="5449888"/>
          <p14:tracePt t="44991" x="5703888" y="5384800"/>
          <p14:tracePt t="45000" x="5667375" y="5246688"/>
          <p14:tracePt t="45007" x="5653088" y="5145088"/>
          <p14:tracePt t="45017" x="5624513" y="5043488"/>
          <p14:tracePt t="45023" x="5624513" y="4978400"/>
          <p14:tracePt t="45034" x="5602288" y="4789488"/>
          <p14:tracePt t="45039" x="5602288" y="4659313"/>
          <p14:tracePt t="45050" x="5602288" y="4549775"/>
          <p14:tracePt t="45056" x="5602288" y="4405313"/>
          <p14:tracePt t="45066" x="5602288" y="4354513"/>
          <p14:tracePt t="45072" x="5602288" y="4129088"/>
          <p14:tracePt t="45080" x="5602288" y="4078288"/>
          <p14:tracePt t="45088" x="5616575" y="3962400"/>
          <p14:tracePt t="45096" x="5638800" y="3875088"/>
          <p14:tracePt t="45104" x="5667375" y="3787775"/>
          <p14:tracePt t="45112" x="5675313" y="3759200"/>
          <p14:tracePt t="45121" x="5718175" y="3657600"/>
          <p14:tracePt t="45129" x="5726113" y="3635375"/>
          <p14:tracePt t="45137" x="5768975" y="3570288"/>
          <p14:tracePt t="45145" x="5791200" y="3533775"/>
          <p14:tracePt t="45153" x="5819775" y="3505200"/>
          <p14:tracePt t="45161" x="5842000" y="3468688"/>
          <p14:tracePt t="45169" x="5878513" y="3440113"/>
          <p14:tracePt t="45177" x="5921375" y="3403600"/>
          <p14:tracePt t="45185" x="5957888" y="3367088"/>
          <p14:tracePt t="45193" x="5994400" y="3338513"/>
          <p14:tracePt t="45201" x="6030913" y="3302000"/>
          <p14:tracePt t="45209" x="6081713" y="3265488"/>
          <p14:tracePt t="45218" x="6096000" y="3236913"/>
          <p14:tracePt t="45226" x="6124575" y="3214688"/>
          <p14:tracePt t="45235" x="6146800" y="3186113"/>
          <p14:tracePt t="45242" x="6161088" y="3163888"/>
          <p14:tracePt t="45252" x="6175375" y="3149600"/>
          <p14:tracePt t="45258" x="6175375" y="3135313"/>
          <p14:tracePt t="45267" x="6183313" y="3127375"/>
          <p14:tracePt t="45273" x="6183313" y="3113088"/>
          <p14:tracePt t="45283" x="6197600" y="3098800"/>
          <p14:tracePt t="45290" x="6197600" y="3076575"/>
          <p14:tracePt t="45300" x="6211888" y="3062288"/>
          <p14:tracePt t="45305" x="6226175" y="3025775"/>
          <p14:tracePt t="45316" x="6226175" y="2997200"/>
          <p14:tracePt t="45322" x="6234113" y="2960688"/>
          <p14:tracePt t="45333" x="6248400" y="2932113"/>
          <p14:tracePt t="45338" x="6248400" y="2909888"/>
          <p14:tracePt t="45350" x="6262688" y="2881313"/>
          <p14:tracePt t="45355" x="6262688" y="2844800"/>
          <p14:tracePt t="45366" x="6262688" y="2822575"/>
          <p14:tracePt t="45371" x="6262688" y="2794000"/>
          <p14:tracePt t="45383" x="6262688" y="2771775"/>
          <p14:tracePt t="45388" x="6262688" y="2743200"/>
          <p14:tracePt t="45400" x="6262688" y="2728913"/>
          <p14:tracePt t="45405" x="6262688" y="2706688"/>
          <p14:tracePt t="45416" x="6262688" y="2678113"/>
          <p14:tracePt t="45421" x="6248400" y="2655888"/>
          <p14:tracePt t="45432" x="6248400" y="2641600"/>
          <p14:tracePt t="45437" x="6248400" y="2619375"/>
          <p14:tracePt t="45450" x="6248400" y="2590800"/>
          <p14:tracePt t="45455" x="6234113" y="2576513"/>
          <p14:tracePt t="45467" x="6234113" y="2554288"/>
          <p14:tracePt t="45469" x="6226175" y="2540000"/>
          <p14:tracePt t="45476" x="6226175" y="2517775"/>
          <p14:tracePt t="45485" x="6211888" y="2503488"/>
          <p14:tracePt t="45493" x="6197600" y="2474913"/>
          <p14:tracePt t="45501" x="6197600" y="2466975"/>
          <p14:tracePt t="45509" x="6183313" y="2452688"/>
          <p14:tracePt t="45517" x="6175375" y="2438400"/>
          <p14:tracePt t="45525" x="6175375" y="2424113"/>
          <p14:tracePt t="45534" x="6161088" y="2416175"/>
          <p14:tracePt t="45540" x="6161088" y="2401888"/>
          <p14:tracePt t="45550" x="6146800" y="2401888"/>
          <p14:tracePt t="45919" x="6124575" y="2387600"/>
          <p14:tracePt t="45927" x="6096000" y="2373313"/>
          <p14:tracePt t="45935" x="6073775" y="2351088"/>
          <p14:tracePt t="45944" x="6030913" y="2336800"/>
          <p14:tracePt t="45952" x="6008688" y="2322513"/>
          <p14:tracePt t="45960" x="5972175" y="2300288"/>
          <p14:tracePt t="45970" x="5929313" y="2286000"/>
          <p14:tracePt t="45977" x="5892800" y="2263775"/>
          <p14:tracePt t="45988" x="5856288" y="2235200"/>
          <p14:tracePt t="45992" x="5819775" y="2212975"/>
          <p14:tracePt t="46008" x="5768975" y="2184400"/>
          <p14:tracePt t="46008" x="5726113" y="2162175"/>
          <p14:tracePt t="46017" x="5718175" y="2147888"/>
          <p14:tracePt t="46026" x="5653088" y="2111375"/>
          <p14:tracePt t="46037" x="5638800" y="2111375"/>
          <p14:tracePt t="46044" x="5616575" y="2097088"/>
          <p14:tracePt t="46055" x="5588000" y="2068513"/>
          <p14:tracePt t="46059" x="5565775" y="2068513"/>
          <p14:tracePt t="46074" x="5522913" y="2046288"/>
          <p14:tracePt t="46083" x="5514975" y="2046288"/>
          <p14:tracePt t="46090" x="5500688" y="2032000"/>
          <p14:tracePt t="46100" x="5486400" y="2032000"/>
          <p14:tracePt t="46106" x="5472113" y="2032000"/>
          <p14:tracePt t="46117" x="5464175" y="2017713"/>
          <p14:tracePt t="46129" x="5449888" y="2017713"/>
          <p14:tracePt t="46145" x="5435600" y="2017713"/>
          <p14:tracePt t="46154" x="5421313" y="2017713"/>
          <p14:tracePt t="46165" x="5413375" y="2017713"/>
          <p14:tracePt t="46171" x="5399088" y="2017713"/>
          <p14:tracePt t="46179" x="5384800" y="2017713"/>
          <p14:tracePt t="46187" x="5362575" y="2032000"/>
          <p14:tracePt t="46195" x="5348288" y="2046288"/>
          <p14:tracePt t="46203" x="5319713" y="2060575"/>
          <p14:tracePt t="46211" x="5311775" y="2068513"/>
          <p14:tracePt t="46219" x="5283200" y="2097088"/>
          <p14:tracePt t="46227" x="5268913" y="2111375"/>
          <p14:tracePt t="46235" x="5260975" y="2119313"/>
          <p14:tracePt t="46243" x="5232400" y="2133600"/>
          <p14:tracePt t="46252" x="5218113" y="2162175"/>
          <p14:tracePt t="46260" x="5195888" y="2170113"/>
          <p14:tracePt t="46268" x="5181600" y="2184400"/>
          <p14:tracePt t="46275" x="5167313" y="2198688"/>
          <p14:tracePt t="46284" x="5159375" y="2220913"/>
          <p14:tracePt t="46292" x="5145088" y="2235200"/>
          <p14:tracePt t="46301" x="5130800" y="2249488"/>
          <p14:tracePt t="46308" x="5116513" y="2263775"/>
          <p14:tracePt t="46318" x="5094288" y="2286000"/>
          <p14:tracePt t="46324" x="5080000" y="2300288"/>
          <p14:tracePt t="46333" x="5065713" y="2314575"/>
          <p14:tracePt t="46348" x="5065713" y="2322513"/>
          <p14:tracePt t="46355" x="5057775" y="2322513"/>
          <p14:tracePt t="46363" x="5057775" y="2336800"/>
          <p14:tracePt t="46412" x="5057775" y="2322513"/>
          <p14:tracePt t="46428" x="5057775" y="2314575"/>
          <p14:tracePt t="46436" x="5043488" y="2300288"/>
          <p14:tracePt t="46444" x="5043488" y="2286000"/>
          <p14:tracePt t="46453" x="5043488" y="2271713"/>
          <p14:tracePt t="46461" x="5043488" y="2263775"/>
          <p14:tracePt t="46476" x="5043488" y="2249488"/>
          <p14:tracePt t="46485" x="5043488" y="2235200"/>
          <p14:tracePt t="46493" x="5043488" y="2220913"/>
          <p14:tracePt t="46508" x="5043488" y="2212975"/>
          <p14:tracePt t="46524" x="5029200" y="2198688"/>
          <p14:tracePt t="46533" x="5029200" y="2184400"/>
          <p14:tracePt t="46565" x="5014913" y="2170113"/>
          <p14:tracePt t="46605" x="5014913" y="2162175"/>
          <p14:tracePt t="46621" x="5006975" y="2162175"/>
          <p14:tracePt t="46630" x="5006975" y="2147888"/>
          <p14:tracePt t="46646" x="5006975" y="2133600"/>
          <p14:tracePt t="46662" x="4992688" y="2119313"/>
          <p14:tracePt t="46678" x="4992688" y="2111375"/>
          <p14:tracePt t="46687" x="4978400" y="2111375"/>
          <p14:tracePt t="46702" x="4978400" y="2097088"/>
          <p14:tracePt t="46718" x="4978400" y="2082800"/>
          <p14:tracePt t="46727" x="4964113" y="2082800"/>
          <p14:tracePt t="46751" x="4964113" y="2068513"/>
          <p14:tracePt t="46783" x="4956175" y="2060575"/>
          <p14:tracePt t="46792" x="4956175" y="2046288"/>
          <p14:tracePt t="46800" x="4941888" y="2046288"/>
          <p14:tracePt t="46815" x="4941888" y="2032000"/>
          <p14:tracePt t="46824" x="4941888" y="2017713"/>
          <p14:tracePt t="46832" x="4927600" y="2017713"/>
          <p14:tracePt t="46848" x="4927600" y="2009775"/>
          <p14:tracePt t="46856" x="4913313" y="2009775"/>
          <p14:tracePt t="46865" x="4913313" y="1995488"/>
          <p14:tracePt t="46880" x="4913313" y="1981200"/>
          <p14:tracePt t="46888" x="4905375" y="1981200"/>
          <p14:tracePt t="46904" x="4905375" y="1966913"/>
          <p14:tracePt t="46920" x="4891088" y="1966913"/>
          <p14:tracePt t="46929" x="4891088" y="1958975"/>
          <p14:tracePt t="46944" x="4891088" y="1944688"/>
          <p14:tracePt t="46953" x="4876800" y="1944688"/>
          <p14:tracePt t="46961" x="4876800" y="1930400"/>
          <p14:tracePt t="46977" x="4876800" y="1916113"/>
          <p14:tracePt t="46986" x="4862513" y="1916113"/>
          <p14:tracePt t="46994" x="4862513" y="1908175"/>
          <p14:tracePt t="47002" x="4862513" y="1893888"/>
          <p14:tracePt t="47010" x="4854575" y="1879600"/>
          <p14:tracePt t="47025" x="4854575" y="1865313"/>
          <p14:tracePt t="47041" x="4854575" y="1857375"/>
          <p14:tracePt t="47050" x="4840288" y="1857375"/>
          <p14:tracePt t="47058" x="4840288" y="1843088"/>
          <p14:tracePt t="47067" x="4840288" y="1828800"/>
          <p14:tracePt t="47082" x="4826000" y="1814513"/>
          <p14:tracePt t="47099" x="4826000" y="1806575"/>
          <p14:tracePt t="47115" x="4811713" y="1792288"/>
          <p14:tracePt t="47131" x="4811713" y="1778000"/>
          <p14:tracePt t="47139" x="4803775" y="1763713"/>
          <p14:tracePt t="47148" x="4803775" y="1755775"/>
          <p14:tracePt t="47156" x="4803775" y="1741488"/>
          <p14:tracePt t="47166" x="4789488" y="1712913"/>
          <p14:tracePt t="47173" x="4789488" y="1704975"/>
          <p14:tracePt t="47182" x="4775200" y="1676400"/>
          <p14:tracePt t="47189" x="4775200" y="1662113"/>
          <p14:tracePt t="47198" x="4760913" y="1654175"/>
          <p14:tracePt t="47205" x="4752975" y="1639888"/>
          <p14:tracePt t="47213" x="4752975" y="1611313"/>
          <p14:tracePt t="47221" x="4738688" y="1603375"/>
          <p14:tracePt t="47236" x="4724400" y="1589088"/>
          <p14:tracePt t="47244" x="4710113" y="1574800"/>
          <p14:tracePt t="47254" x="4710113" y="1560513"/>
          <p14:tracePt t="47261" x="4702175" y="1552575"/>
          <p14:tracePt t="47272" x="4702175" y="1524000"/>
          <p14:tracePt t="47278" x="4687888" y="1509713"/>
          <p14:tracePt t="47286" x="4687888" y="1501775"/>
          <p14:tracePt t="47294" x="4673600" y="1487488"/>
          <p14:tracePt t="47302" x="4673600" y="1473200"/>
          <p14:tracePt t="47310" x="4659313" y="1458913"/>
          <p14:tracePt t="47319" x="4659313" y="1450975"/>
          <p14:tracePt t="47326" x="4651375" y="1436688"/>
          <p14:tracePt t="47335" x="4651375" y="1422400"/>
          <p14:tracePt t="47342" x="4637088" y="1408113"/>
          <p14:tracePt t="47351" x="4637088" y="1400175"/>
          <p14:tracePt t="47365" x="4637088" y="1385888"/>
          <p14:tracePt t="47374" x="4637088" y="1371600"/>
          <p14:tracePt t="47382" x="4622800" y="1357313"/>
          <p14:tracePt t="47398" x="4622800" y="1349375"/>
          <p14:tracePt t="47413" x="4622800" y="1335088"/>
          <p14:tracePt t="47575" x="4622800" y="1349375"/>
          <p14:tracePt t="47584" x="4622800" y="1357313"/>
          <p14:tracePt t="47592" x="4637088" y="1357313"/>
          <p14:tracePt t="47600" x="4637088" y="1385888"/>
          <p14:tracePt t="47608" x="4651375" y="1400175"/>
          <p14:tracePt t="47617" x="4651375" y="1422400"/>
          <p14:tracePt t="47625" x="4659313" y="1458913"/>
          <p14:tracePt t="47634" x="4673600" y="1473200"/>
          <p14:tracePt t="47641" x="4687888" y="1509713"/>
          <p14:tracePt t="47651" x="4687888" y="1524000"/>
          <p14:tracePt t="47656" x="4702175" y="1574800"/>
          <p14:tracePt t="47667" x="4710113" y="1611313"/>
          <p14:tracePt t="47672" x="4710113" y="1654175"/>
          <p14:tracePt t="47683" x="4724400" y="1662113"/>
          <p14:tracePt t="47688" x="4738688" y="1727200"/>
          <p14:tracePt t="47697" x="4738688" y="1763713"/>
          <p14:tracePt t="47705" x="4752975" y="1806575"/>
          <p14:tracePt t="47714" x="4752975" y="1828800"/>
          <p14:tracePt t="47722" x="4760913" y="1879600"/>
          <p14:tracePt t="47730" x="4760913" y="1908175"/>
          <p14:tracePt t="47738" x="4775200" y="1930400"/>
          <p14:tracePt t="47746" x="4775200" y="1966913"/>
          <p14:tracePt t="47754" x="4789488" y="2009775"/>
          <p14:tracePt t="47762" x="4789488" y="2032000"/>
          <p14:tracePt t="47770" x="4803775" y="2068513"/>
          <p14:tracePt t="47778" x="4803775" y="2082800"/>
          <p14:tracePt t="47786" x="4803775" y="2119313"/>
          <p14:tracePt t="47794" x="4811713" y="2147888"/>
          <p14:tracePt t="47802" x="4811713" y="2162175"/>
          <p14:tracePt t="47810" x="4811713" y="2184400"/>
          <p14:tracePt t="47818" x="4826000" y="2198688"/>
          <p14:tracePt t="47826" x="4826000" y="2220913"/>
          <p14:tracePt t="47835" x="4840288" y="2235200"/>
          <p14:tracePt t="47843" x="4840288" y="2249488"/>
          <p14:tracePt t="47851" x="4840288" y="2263775"/>
          <p14:tracePt t="47859" x="4854575" y="2263775"/>
          <p14:tracePt t="47868" x="4854575" y="2271713"/>
          <p14:tracePt t="47875" x="4862513" y="2286000"/>
          <p14:tracePt t="47898" x="4876800" y="2286000"/>
          <p14:tracePt t="47906" x="4876800" y="2300288"/>
          <p14:tracePt t="47930" x="4891088" y="2300288"/>
          <p14:tracePt t="47946" x="4905375" y="2300288"/>
          <p14:tracePt t="47970" x="4913313" y="2300288"/>
          <p14:tracePt t="48051" x="4913313" y="2286000"/>
          <p14:tracePt t="48067" x="4913313" y="2271713"/>
          <p14:tracePt t="48076" x="4913313" y="2263775"/>
          <p14:tracePt t="48084" x="4905375" y="2263775"/>
          <p14:tracePt t="48092" x="4891088" y="2249488"/>
          <p14:tracePt t="48102" x="4891088" y="2235200"/>
          <p14:tracePt t="48109" x="4876800" y="2235200"/>
          <p14:tracePt t="48124" x="4862513" y="2220913"/>
          <p14:tracePt t="48140" x="4854575" y="2220913"/>
          <p14:tracePt t="48156" x="4840288" y="2220913"/>
          <p14:tracePt t="48188" x="4826000" y="2220913"/>
          <p14:tracePt t="48197" x="4826000" y="2235200"/>
          <p14:tracePt t="48205" x="4811713" y="2249488"/>
          <p14:tracePt t="48213" x="4811713" y="2263775"/>
          <p14:tracePt t="48221" x="4811713" y="2271713"/>
          <p14:tracePt t="48229" x="4803775" y="2286000"/>
          <p14:tracePt t="48238" x="4803775" y="2314575"/>
          <p14:tracePt t="48245" x="4803775" y="2322513"/>
          <p14:tracePt t="48254" x="4803775" y="2351088"/>
          <p14:tracePt t="48262" x="4803775" y="2373313"/>
          <p14:tracePt t="48270" x="4803775" y="2401888"/>
          <p14:tracePt t="48278" x="4803775" y="2416175"/>
          <p14:tracePt t="48286" x="4803775" y="2438400"/>
          <p14:tracePt t="48294" x="4803775" y="2452688"/>
          <p14:tracePt t="48303" x="4811713" y="2466975"/>
          <p14:tracePt t="48311" x="4811713" y="2489200"/>
          <p14:tracePt t="48319" x="4826000" y="2503488"/>
          <p14:tracePt t="48327" x="4840288" y="2517775"/>
          <p14:tracePt t="48335" x="4854575" y="2525713"/>
          <p14:tracePt t="48343" x="4862513" y="2525713"/>
          <p14:tracePt t="48352" x="4891088" y="2540000"/>
          <p14:tracePt t="48360" x="4905375" y="2540000"/>
          <p14:tracePt t="48368" x="4913313" y="2554288"/>
          <p14:tracePt t="48376" x="4927600" y="2554288"/>
          <p14:tracePt t="48384" x="4941888" y="2554288"/>
          <p14:tracePt t="48392" x="4964113" y="2554288"/>
          <p14:tracePt t="48407" x="4978400" y="2554288"/>
          <p14:tracePt t="48416" x="4992688" y="2554288"/>
          <p14:tracePt t="48438" x="5006975" y="2554288"/>
          <p14:tracePt t="48463" x="5006975" y="2540000"/>
          <p14:tracePt t="48471" x="5006975" y="2525713"/>
          <p14:tracePt t="48480" x="5006975" y="2517775"/>
          <p14:tracePt t="48488" x="5006975" y="2503488"/>
          <p14:tracePt t="48496" x="5006975" y="2489200"/>
          <p14:tracePt t="48504" x="5006975" y="2466975"/>
          <p14:tracePt t="48512" x="5006975" y="2452688"/>
          <p14:tracePt t="48520" x="4992688" y="2438400"/>
          <p14:tracePt t="48528" x="4992688" y="2416175"/>
          <p14:tracePt t="48536" x="4978400" y="2401888"/>
          <p14:tracePt t="48545" x="4964113" y="2387600"/>
          <p14:tracePt t="48553" x="4964113" y="2373313"/>
          <p14:tracePt t="48560" x="4956175" y="2365375"/>
          <p14:tracePt t="48569" x="4941888" y="2351088"/>
          <p14:tracePt t="48578" x="4941888" y="2336800"/>
          <p14:tracePt t="48586" x="4927600" y="2322513"/>
          <p14:tracePt t="48594" x="4927600" y="2314575"/>
          <p14:tracePt t="48602" x="4913313" y="2300288"/>
          <p14:tracePt t="48610" x="4905375" y="2286000"/>
          <p14:tracePt t="48618" x="4905375" y="2271713"/>
          <p14:tracePt t="48626" x="4891088" y="2271713"/>
          <p14:tracePt t="48635" x="4891088" y="2263775"/>
          <p14:tracePt t="48643" x="4876800" y="2249488"/>
          <p14:tracePt t="48657" x="4862513" y="2249488"/>
          <p14:tracePt t="48666" x="4862513" y="2235200"/>
          <p14:tracePt t="48682" x="4854575" y="2235200"/>
          <p14:tracePt t="48730" x="4840288" y="2235200"/>
          <p14:tracePt t="49587" x="4840288" y="2249488"/>
          <p14:tracePt t="49595" x="4840288" y="2263775"/>
          <p14:tracePt t="49611" x="4840288" y="2271713"/>
          <p14:tracePt t="49619" x="4840288" y="2286000"/>
          <p14:tracePt t="49627" x="4840288" y="2300288"/>
          <p14:tracePt t="49635" x="4840288" y="2314575"/>
          <p14:tracePt t="49651" x="4840288" y="2336800"/>
          <p14:tracePt t="49659" x="4854575" y="2351088"/>
          <p14:tracePt t="49668" x="4854575" y="2373313"/>
          <p14:tracePt t="49675" x="4862513" y="2387600"/>
          <p14:tracePt t="49684" x="4862513" y="2401888"/>
          <p14:tracePt t="49691" x="4862513" y="2416175"/>
          <p14:tracePt t="49700" x="4862513" y="2438400"/>
          <p14:tracePt t="49707" x="4876800" y="2452688"/>
          <p14:tracePt t="49716" x="4891088" y="2466975"/>
          <p14:tracePt t="49725" x="4891088" y="2474913"/>
          <p14:tracePt t="49734" x="4913313" y="2489200"/>
          <p14:tracePt t="49741" x="4927600" y="2503488"/>
          <p14:tracePt t="49752" x="4941888" y="2517775"/>
          <p14:tracePt t="49756" x="4956175" y="2525713"/>
          <p14:tracePt t="49767" x="4964113" y="2540000"/>
          <p14:tracePt t="49773" x="4978400" y="2554288"/>
          <p14:tracePt t="49782" x="4992688" y="2568575"/>
          <p14:tracePt t="49789" x="5014913" y="2568575"/>
          <p14:tracePt t="49798" x="5043488" y="2576513"/>
          <p14:tracePt t="49805" x="5057775" y="2590800"/>
          <p14:tracePt t="49813" x="5080000" y="2590800"/>
          <p14:tracePt t="49821" x="5108575" y="2605088"/>
          <p14:tracePt t="49829" x="5130800" y="2605088"/>
          <p14:tracePt t="49837" x="5159375" y="2605088"/>
          <p14:tracePt t="49845" x="5181600" y="2605088"/>
          <p14:tracePt t="49853" x="5195888" y="2605088"/>
          <p14:tracePt t="49861" x="5218113" y="2605088"/>
          <p14:tracePt t="49869" x="5246688" y="2605088"/>
          <p14:tracePt t="49877" x="5260975" y="2605088"/>
          <p14:tracePt t="49885" x="5268913" y="2605088"/>
          <p14:tracePt t="49893" x="5283200" y="2605088"/>
          <p14:tracePt t="49902" x="5297488" y="2605088"/>
          <p14:tracePt t="49910" x="5311775" y="2605088"/>
          <p14:tracePt t="49918" x="5319713" y="2605088"/>
          <p14:tracePt t="49926" x="5334000" y="2605088"/>
          <p14:tracePt t="49935" x="5348288" y="2605088"/>
          <p14:tracePt t="49943" x="5370513" y="2605088"/>
          <p14:tracePt t="49951" x="5384800" y="2605088"/>
          <p14:tracePt t="49959" x="5399088" y="2605088"/>
          <p14:tracePt t="49967" x="5421313" y="2590800"/>
          <p14:tracePt t="49975" x="5435600" y="2590800"/>
          <p14:tracePt t="49984" x="5449888" y="2576513"/>
          <p14:tracePt t="49998" x="5464175" y="2576513"/>
          <p14:tracePt t="50022" x="5472113" y="2568575"/>
          <p14:tracePt t="50079" x="5464175" y="2568575"/>
          <p14:tracePt t="50087" x="5449888" y="2568575"/>
          <p14:tracePt t="50103" x="5435600" y="2568575"/>
          <p14:tracePt t="50119" x="5421313" y="2568575"/>
          <p14:tracePt t="50144" x="5413375" y="2576513"/>
          <p14:tracePt t="50153" x="5413375" y="2590800"/>
          <p14:tracePt t="50160" x="5413375" y="2605088"/>
          <p14:tracePt t="50169" x="5413375" y="2619375"/>
          <p14:tracePt t="50176" x="5413375" y="2627313"/>
          <p14:tracePt t="50185" x="5413375" y="2641600"/>
          <p14:tracePt t="50192" x="5421313" y="2655888"/>
          <p14:tracePt t="50201" x="5435600" y="2670175"/>
          <p14:tracePt t="50208" x="5449888" y="2670175"/>
          <p14:tracePt t="50217" x="5464175" y="2678113"/>
          <p14:tracePt t="50225" x="5472113" y="2678113"/>
          <p14:tracePt t="50233" x="5486400" y="2678113"/>
          <p14:tracePt t="50240" x="5500688" y="2678113"/>
          <p14:tracePt t="50249" x="5514975" y="2678113"/>
          <p14:tracePt t="50257" x="5522913" y="2678113"/>
          <p14:tracePt t="50266" x="5537200" y="2678113"/>
          <p14:tracePt t="50289" x="5551488" y="2678113"/>
          <p14:tracePt t="50305" x="5565775" y="2670175"/>
          <p14:tracePt t="50321" x="5565775" y="2655888"/>
          <p14:tracePt t="50337" x="5565775" y="2641600"/>
          <p14:tracePt t="50345" x="5565775" y="2627313"/>
          <p14:tracePt t="50378" x="5565775" y="2619375"/>
          <p14:tracePt t="50386" x="5551488" y="2619375"/>
          <p14:tracePt t="50402" x="5537200" y="2619375"/>
          <p14:tracePt t="50426" x="5522913" y="2619375"/>
          <p14:tracePt t="50442" x="5522913" y="2627313"/>
          <p14:tracePt t="50451" x="5514975" y="2627313"/>
          <p14:tracePt t="50467" x="5514975" y="2641600"/>
          <p14:tracePt t="50483" x="5514975" y="2655888"/>
          <p14:tracePt t="50499" x="5514975" y="2670175"/>
          <p14:tracePt t="50507" x="5522913" y="2670175"/>
          <p14:tracePt t="50523" x="5537200" y="2670175"/>
          <p14:tracePt t="50532" x="5551488" y="2670175"/>
          <p14:tracePt t="50540" x="5565775" y="2670175"/>
          <p14:tracePt t="50556" x="5573713" y="2670175"/>
          <p14:tracePt t="50588" x="5588000" y="2670175"/>
          <p14:tracePt t="50596" x="5588000" y="2655888"/>
          <p14:tracePt t="50604" x="5588000" y="2641600"/>
          <p14:tracePt t="50620" x="5588000" y="2627313"/>
          <p14:tracePt t="50628" x="5588000" y="2619375"/>
          <p14:tracePt t="50636" x="5588000" y="2605088"/>
          <p14:tracePt t="50645" x="5573713" y="2605088"/>
          <p14:tracePt t="50661" x="5573713" y="2590800"/>
          <p14:tracePt t="50669" x="5565775" y="2590800"/>
          <p14:tracePt t="50685" x="5565775" y="2576513"/>
          <p14:tracePt t="50693" x="5551488" y="2576513"/>
          <p14:tracePt t="51513" x="5551488" y="2590800"/>
          <p14:tracePt t="51521" x="5565775" y="2605088"/>
          <p14:tracePt t="51529" x="5573713" y="2619375"/>
          <p14:tracePt t="51537" x="5588000" y="2627313"/>
          <p14:tracePt t="51545" x="5602288" y="2641600"/>
          <p14:tracePt t="51553" x="5624513" y="2655888"/>
          <p14:tracePt t="51561" x="5638800" y="2670175"/>
          <p14:tracePt t="51570" x="5653088" y="2678113"/>
          <p14:tracePt t="51577" x="5667375" y="2692400"/>
          <p14:tracePt t="51586" x="5689600" y="2706688"/>
          <p14:tracePt t="51593" x="5703888" y="2706688"/>
          <p14:tracePt t="51602" x="5718175" y="2706688"/>
          <p14:tracePt t="51609" x="5740400" y="2720975"/>
          <p14:tracePt t="51618" x="5754688" y="2720975"/>
          <p14:tracePt t="51626" x="5768975" y="2720975"/>
          <p14:tracePt t="51634" x="5776913" y="2720975"/>
          <p14:tracePt t="51642" x="5791200" y="2720975"/>
          <p14:tracePt t="51651" x="5819775" y="2720975"/>
          <p14:tracePt t="51659" x="5827713" y="2706688"/>
          <p14:tracePt t="51667" x="5842000" y="2692400"/>
          <p14:tracePt t="51675" x="5856288" y="2670175"/>
          <p14:tracePt t="51684" x="5870575" y="2655888"/>
          <p14:tracePt t="51691" x="5870575" y="2627313"/>
          <p14:tracePt t="51700" x="5878513" y="2619375"/>
          <p14:tracePt t="51707" x="5892800" y="2605088"/>
          <p14:tracePt t="51716" x="5892800" y="2576513"/>
          <p14:tracePt t="51724" x="5907088" y="2554288"/>
          <p14:tracePt t="51734" x="5921375" y="2540000"/>
          <p14:tracePt t="51739" x="5921375" y="2525713"/>
          <p14:tracePt t="51750" x="5929313" y="2517775"/>
          <p14:tracePt t="51755" x="5943600" y="2503488"/>
          <p14:tracePt t="51766" x="5957888" y="2503488"/>
          <p14:tracePt t="51771" x="5957888" y="2489200"/>
          <p14:tracePt t="51782" x="5972175" y="2489200"/>
          <p14:tracePt t="51788" x="5980113" y="2474913"/>
          <p14:tracePt t="51799" x="5994400" y="2466975"/>
          <p14:tracePt t="51804" x="6008688" y="2466975"/>
          <p14:tracePt t="51816" x="6008688" y="2452688"/>
          <p14:tracePt t="51820" x="6022975" y="2452688"/>
          <p14:tracePt t="51832" x="6022975" y="2438400"/>
          <p14:tracePt t="51837" x="6030913" y="2424113"/>
          <p14:tracePt t="51849" x="6030913" y="2416175"/>
          <p14:tracePt t="51860" x="6030913" y="2401888"/>
          <p14:tracePt t="51868" x="6030913" y="2387600"/>
          <p14:tracePt t="51884" x="6030913" y="2373313"/>
          <p14:tracePt t="51892" x="6030913" y="2365375"/>
          <p14:tracePt t="51900" x="6030913" y="2351088"/>
          <p14:tracePt t="51909" x="6030913" y="2336800"/>
          <p14:tracePt t="51917" x="6030913" y="2322513"/>
          <p14:tracePt t="51933" x="6030913" y="2314575"/>
          <p14:tracePt t="51941" x="6030913" y="2300288"/>
          <p14:tracePt t="51949" x="6030913" y="2286000"/>
          <p14:tracePt t="51957" x="6030913" y="2271713"/>
          <p14:tracePt t="51966" x="6045200" y="2271713"/>
          <p14:tracePt t="51973" x="6045200" y="2263775"/>
          <p14:tracePt t="51989" x="6059488" y="2249488"/>
          <p14:tracePt t="52005" x="6073775" y="2220913"/>
          <p14:tracePt t="52015" x="6081713" y="2212975"/>
          <p14:tracePt t="52022" x="6096000" y="2198688"/>
          <p14:tracePt t="52030" x="6124575" y="2184400"/>
          <p14:tracePt t="52038" x="6132513" y="2170113"/>
          <p14:tracePt t="52046" x="6161088" y="2162175"/>
          <p14:tracePt t="52054" x="6183313" y="2147888"/>
          <p14:tracePt t="52062" x="6197600" y="2133600"/>
          <p14:tracePt t="52070" x="6226175" y="2119313"/>
          <p14:tracePt t="52078" x="6234113" y="2119313"/>
          <p14:tracePt t="52086" x="6262688" y="2111375"/>
          <p14:tracePt t="52102" x="6276975" y="2111375"/>
          <p14:tracePt t="52110" x="6284913" y="2111375"/>
          <p14:tracePt t="52119" x="6299200" y="2111375"/>
          <p14:tracePt t="52127" x="6313488" y="2111375"/>
          <p14:tracePt t="52135" x="6335713" y="2111375"/>
          <p14:tracePt t="52142" x="6350000" y="2111375"/>
          <p14:tracePt t="52151" x="6364288" y="2111375"/>
          <p14:tracePt t="52159" x="6386513" y="2111375"/>
          <p14:tracePt t="52167" x="6415088" y="2111375"/>
          <p14:tracePt t="52175" x="6429375" y="2111375"/>
          <p14:tracePt t="52183" x="6451600" y="2111375"/>
          <p14:tracePt t="52191" x="6480175" y="2111375"/>
          <p14:tracePt t="52200" x="6488113" y="2111375"/>
          <p14:tracePt t="52208" x="6516688" y="2111375"/>
          <p14:tracePt t="52216" x="6538913" y="2119313"/>
          <p14:tracePt t="52224" x="6553200" y="2133600"/>
          <p14:tracePt t="52232" x="6581775" y="2147888"/>
          <p14:tracePt t="52240" x="6589713" y="2162175"/>
          <p14:tracePt t="52249" x="6618288" y="2170113"/>
          <p14:tracePt t="52257" x="6640513" y="2184400"/>
          <p14:tracePt t="52265" x="6654800" y="2212975"/>
          <p14:tracePt t="52273" x="6683375" y="2235200"/>
          <p14:tracePt t="52280" x="6705600" y="2263775"/>
          <p14:tracePt t="52288" x="6719888" y="2271713"/>
          <p14:tracePt t="52296" x="6734175" y="2300288"/>
          <p14:tracePt t="52304" x="6742113" y="2336800"/>
          <p14:tracePt t="52312" x="6756400" y="2351088"/>
          <p14:tracePt t="52320" x="6770688" y="2373313"/>
          <p14:tracePt t="52328" x="6784975" y="2401888"/>
          <p14:tracePt t="52337" x="6784975" y="2424113"/>
          <p14:tracePt t="52345" x="6784975" y="2452688"/>
          <p14:tracePt t="52353" x="6792913" y="2474913"/>
          <p14:tracePt t="52361" x="6792913" y="2503488"/>
          <p14:tracePt t="52369" x="6792913" y="2540000"/>
          <p14:tracePt t="52377" x="6792913" y="2554288"/>
          <p14:tracePt t="52385" x="6792913" y="2605088"/>
          <p14:tracePt t="52393" x="6792913" y="2619375"/>
          <p14:tracePt t="52402" x="6792913" y="2641600"/>
          <p14:tracePt t="52410" x="6784975" y="2678113"/>
          <p14:tracePt t="52418" x="6770688" y="2706688"/>
          <p14:tracePt t="52426" x="6742113" y="2743200"/>
          <p14:tracePt t="52434" x="6719888" y="2771775"/>
          <p14:tracePt t="52442" x="6691313" y="2794000"/>
          <p14:tracePt t="52451" x="6654800" y="2830513"/>
          <p14:tracePt t="52459" x="6604000" y="2859088"/>
          <p14:tracePt t="52467" x="6567488" y="2895600"/>
          <p14:tracePt t="52475" x="6516688" y="2924175"/>
          <p14:tracePt t="52483" x="6488113" y="2924175"/>
          <p14:tracePt t="52491" x="6437313" y="2946400"/>
          <p14:tracePt t="52499" x="6400800" y="2960688"/>
          <p14:tracePt t="52507" x="6378575" y="2974975"/>
          <p14:tracePt t="52516" x="6364288" y="2982913"/>
          <p14:tracePt t="52523" x="6335713" y="2982913"/>
          <p14:tracePt t="52532" x="6327775" y="2997200"/>
          <p14:tracePt t="52546" x="6313488" y="2997200"/>
          <p14:tracePt t="54453" x="6327775" y="2997200"/>
          <p14:tracePt t="54461" x="6335713" y="2997200"/>
          <p14:tracePt t="54469" x="6350000" y="2982913"/>
          <p14:tracePt t="54477" x="6378575" y="2974975"/>
          <p14:tracePt t="54485" x="6400800" y="2960688"/>
          <p14:tracePt t="54493" x="6451600" y="2946400"/>
          <p14:tracePt t="54501" x="6465888" y="2932113"/>
          <p14:tracePt t="54509" x="6516688" y="2924175"/>
          <p14:tracePt t="54518" x="6530975" y="2909888"/>
          <p14:tracePt t="54526" x="6553200" y="2895600"/>
          <p14:tracePt t="54534" x="6581775" y="2873375"/>
          <p14:tracePt t="54542" x="6618288" y="2844800"/>
          <p14:tracePt t="54550" x="6632575" y="2830513"/>
          <p14:tracePt t="54558" x="6654800" y="2822575"/>
          <p14:tracePt t="54566" x="6669088" y="2794000"/>
          <p14:tracePt t="54574" x="6691313" y="2771775"/>
          <p14:tracePt t="54583" x="6705600" y="2743200"/>
          <p14:tracePt t="54591" x="6719888" y="2728913"/>
          <p14:tracePt t="54599" x="6734175" y="2692400"/>
          <p14:tracePt t="54607" x="6734175" y="2655888"/>
          <p14:tracePt t="54616" x="6742113" y="2627313"/>
          <p14:tracePt t="54623" x="6742113" y="2590800"/>
          <p14:tracePt t="54632" x="6742113" y="2568575"/>
          <p14:tracePt t="54639" x="6742113" y="2517775"/>
          <p14:tracePt t="54647" x="6742113" y="2489200"/>
          <p14:tracePt t="54655" x="6742113" y="2452688"/>
          <p14:tracePt t="54662" x="6734175" y="2424113"/>
          <p14:tracePt t="54671" x="6719888" y="2401888"/>
          <p14:tracePt t="54679" x="6705600" y="2387600"/>
          <p14:tracePt t="54687" x="6691313" y="2365375"/>
          <p14:tracePt t="54695" x="6683375" y="2351088"/>
          <p14:tracePt t="54703" x="6669088" y="2336800"/>
          <p14:tracePt t="54712" x="6640513" y="2336800"/>
          <p14:tracePt t="54720" x="6632575" y="2322513"/>
          <p14:tracePt t="54728" x="6618288" y="2322513"/>
          <p14:tracePt t="54736" x="6604000" y="2322513"/>
          <p14:tracePt t="54744" x="6581775" y="2322513"/>
          <p14:tracePt t="54752" x="6567488" y="2322513"/>
          <p14:tracePt t="54760" x="6553200" y="2322513"/>
          <p14:tracePt t="54768" x="6538913" y="2322513"/>
          <p14:tracePt t="54776" x="6516688" y="2336800"/>
          <p14:tracePt t="54785" x="6502400" y="2351088"/>
          <p14:tracePt t="54793" x="6465888" y="2373313"/>
          <p14:tracePt t="54801" x="6437313" y="2387600"/>
          <p14:tracePt t="54809" x="6429375" y="2401888"/>
          <p14:tracePt t="54818" x="6400800" y="2424113"/>
          <p14:tracePt t="54825" x="6378575" y="2438400"/>
          <p14:tracePt t="54835" x="6364288" y="2466975"/>
          <p14:tracePt t="54841" x="6335713" y="2474913"/>
          <p14:tracePt t="54851" x="6327775" y="2489200"/>
          <p14:tracePt t="54856" x="6313488" y="2503488"/>
          <p14:tracePt t="54867" x="6299200" y="2517775"/>
          <p14:tracePt t="54873" x="6284913" y="2525713"/>
          <p14:tracePt t="54883" x="6276975" y="2525713"/>
          <p14:tracePt t="54889" x="6262688" y="2540000"/>
          <p14:tracePt t="54899" x="6234113" y="2568575"/>
          <p14:tracePt t="54905" x="6226175" y="2576513"/>
          <p14:tracePt t="54915" x="6197600" y="2605088"/>
          <p14:tracePt t="54921" x="6175375" y="2627313"/>
          <p14:tracePt t="54932" x="6146800" y="2655888"/>
          <p14:tracePt t="54938" x="6132513" y="2670175"/>
          <p14:tracePt t="54950" x="6124575" y="2692400"/>
          <p14:tracePt t="54955" x="6096000" y="2720975"/>
          <p14:tracePt t="54967" x="6081713" y="2743200"/>
          <p14:tracePt t="54972" x="6073775" y="2771775"/>
          <p14:tracePt t="54982" x="6045200" y="2794000"/>
          <p14:tracePt t="54988" x="6030913" y="2822575"/>
          <p14:tracePt t="54999" x="6022975" y="2830513"/>
          <p14:tracePt t="55004" x="6008688" y="2859088"/>
          <p14:tracePt t="55016" x="5994400" y="2873375"/>
          <p14:tracePt t="55022" x="5980113" y="2881313"/>
          <p14:tracePt t="55033" x="5980113" y="2895600"/>
          <p14:tracePt t="55037" x="5972175" y="2909888"/>
          <p14:tracePt t="55050" x="5972175" y="2924175"/>
          <p14:tracePt t="55060" x="5957888" y="2932113"/>
          <p14:tracePt t="55074" x="5957888" y="2946400"/>
          <p14:tracePt t="55083" x="5957888" y="2960688"/>
          <p14:tracePt t="55099" x="5957888" y="2974975"/>
          <p14:tracePt t="55115" x="5957888" y="2982913"/>
          <p14:tracePt t="55131" x="5972175" y="2982913"/>
          <p14:tracePt t="55139" x="5994400" y="2997200"/>
          <p14:tracePt t="55149" x="6030913" y="2997200"/>
          <p14:tracePt t="55156" x="6045200" y="2997200"/>
          <p14:tracePt t="55166" x="6081713" y="2997200"/>
          <p14:tracePt t="55173" x="6124575" y="2982913"/>
          <p14:tracePt t="55180" x="6146800" y="2974975"/>
          <p14:tracePt t="55189" x="6183313" y="2946400"/>
          <p14:tracePt t="55197" x="6211888" y="2924175"/>
          <p14:tracePt t="55205" x="6226175" y="2909888"/>
          <p14:tracePt t="55213" x="6248400" y="2881313"/>
          <p14:tracePt t="55221" x="6262688" y="2859088"/>
          <p14:tracePt t="55228" x="6276975" y="2830513"/>
          <p14:tracePt t="55237" x="6284913" y="2808288"/>
          <p14:tracePt t="55245" x="6284913" y="2779713"/>
          <p14:tracePt t="55253" x="6284913" y="2771775"/>
          <p14:tracePt t="55260" x="6284913" y="2757488"/>
          <p14:tracePt t="55269" x="6284913" y="2743200"/>
          <p14:tracePt t="55284" x="6284913" y="2728913"/>
          <p14:tracePt t="55324" x="6276975" y="2728913"/>
          <p14:tracePt t="55340" x="6262688" y="2728913"/>
          <p14:tracePt t="55349" x="6248400" y="2728913"/>
          <p14:tracePt t="55357" x="6234113" y="2728913"/>
          <p14:tracePt t="55366" x="6211888" y="2743200"/>
          <p14:tracePt t="55374" x="6183313" y="2757488"/>
          <p14:tracePt t="55383" x="6161088" y="2771775"/>
          <p14:tracePt t="55390" x="6124575" y="2779713"/>
          <p14:tracePt t="55400" x="6081713" y="2779713"/>
          <p14:tracePt t="55407" x="6030913" y="2779713"/>
          <p14:tracePt t="55416" x="5994400" y="2794000"/>
          <p14:tracePt t="55423" x="5943600" y="2794000"/>
          <p14:tracePt t="55432" x="5907088" y="2794000"/>
          <p14:tracePt t="55440" x="5856288" y="2794000"/>
          <p14:tracePt t="55449" x="5805488" y="2794000"/>
          <p14:tracePt t="55455" x="5740400" y="2794000"/>
          <p14:tracePt t="55464" x="5689600" y="2794000"/>
          <p14:tracePt t="55472" x="5638800" y="2794000"/>
          <p14:tracePt t="55480" x="5573713" y="2794000"/>
          <p14:tracePt t="55488" x="5551488" y="2808288"/>
          <p14:tracePt t="55496" x="5514975" y="2808288"/>
          <p14:tracePt t="55503" x="5472113" y="2808288"/>
          <p14:tracePt t="55512" x="5435600" y="2822575"/>
          <p14:tracePt t="55520" x="5399088" y="2822575"/>
          <p14:tracePt t="55528" x="5370513" y="2822575"/>
          <p14:tracePt t="55536" x="5348288" y="2822575"/>
          <p14:tracePt t="55544" x="5319713" y="2822575"/>
          <p14:tracePt t="55552" x="5297488" y="2822575"/>
          <p14:tracePt t="55560" x="5268913" y="2822575"/>
          <p14:tracePt t="55569" x="5246688" y="2822575"/>
          <p14:tracePt t="55576" x="5218113" y="2822575"/>
          <p14:tracePt t="55585" x="5210175" y="2822575"/>
          <p14:tracePt t="55593" x="5181600" y="2822575"/>
          <p14:tracePt t="55601" x="5159375" y="2822575"/>
          <p14:tracePt t="55609" x="5130800" y="2822575"/>
          <p14:tracePt t="55618" x="5108575" y="2822575"/>
          <p14:tracePt t="55625" x="5080000" y="2822575"/>
          <p14:tracePt t="55635" x="5065713" y="2822575"/>
          <p14:tracePt t="55641" x="5043488" y="2822575"/>
          <p14:tracePt t="55651" x="5029200" y="2822575"/>
          <p14:tracePt t="55657" x="5014913" y="2808288"/>
          <p14:tracePt t="55667" x="5006975" y="2808288"/>
          <p14:tracePt t="55673" x="4992688" y="2794000"/>
          <p14:tracePt t="55683" x="4978400" y="2794000"/>
          <p14:tracePt t="55689" x="4964113" y="2779713"/>
          <p14:tracePt t="55700" x="4956175" y="2779713"/>
          <p14:tracePt t="55705" x="4956175" y="2771775"/>
          <p14:tracePt t="55716" x="4941888" y="2757488"/>
          <p14:tracePt t="55729" x="4927600" y="2757488"/>
          <p14:tracePt t="55753" x="4913313" y="2743200"/>
          <p14:tracePt t="55777" x="4905375" y="2743200"/>
          <p14:tracePt t="55793" x="4891088" y="2743200"/>
          <p14:tracePt t="55802" x="4891088" y="2728913"/>
          <p14:tracePt t="55817" x="4876800" y="2728913"/>
          <p14:tracePt t="55826" x="4862513" y="2728913"/>
          <p14:tracePt t="55842" x="4854575" y="2728913"/>
          <p14:tracePt t="55850" x="4854575" y="2720975"/>
          <p14:tracePt t="55858" x="4840288" y="2720975"/>
          <p14:tracePt t="55882" x="4826000" y="2720975"/>
          <p14:tracePt t="55899" x="4826000" y="2706688"/>
          <p14:tracePt t="55907" x="4811713" y="2706688"/>
          <p14:tracePt t="55922" x="4803775" y="2706688"/>
          <p14:tracePt t="55939" x="4803775" y="2692400"/>
          <p14:tracePt t="55955" x="4789488" y="2692400"/>
          <p14:tracePt t="57404" x="4803775" y="2692400"/>
          <p14:tracePt t="57413" x="4826000" y="2720975"/>
          <p14:tracePt t="57421" x="4854575" y="2728913"/>
          <p14:tracePt t="57430" x="4891088" y="2771775"/>
          <p14:tracePt t="57438" x="4956175" y="2808288"/>
          <p14:tracePt t="57446" x="5043488" y="2873375"/>
          <p14:tracePt t="57454" x="5159375" y="2932113"/>
          <p14:tracePt t="57462" x="5297488" y="3011488"/>
          <p14:tracePt t="57471" x="5486400" y="3098800"/>
          <p14:tracePt t="57478" x="5819775" y="3265488"/>
          <p14:tracePt t="57487" x="6096000" y="3367088"/>
          <p14:tracePt t="57494" x="6400800" y="3482975"/>
          <p14:tracePt t="57502" x="6756400" y="3606800"/>
          <p14:tracePt t="57510" x="7097713" y="3722688"/>
          <p14:tracePt t="57519" x="7250113" y="3787775"/>
          <p14:tracePt t="57527" x="7554913" y="3897313"/>
          <p14:tracePt t="57535" x="7823200" y="3998913"/>
          <p14:tracePt t="57543" x="8054975" y="4092575"/>
          <p14:tracePt t="57552" x="8128000" y="4114800"/>
          <p14:tracePt t="57559" x="8266113" y="4179888"/>
          <p14:tracePt t="57568" x="8316913" y="4194175"/>
          <p14:tracePt t="57576" x="8396288" y="4230688"/>
          <p14:tracePt t="57824" x="8382000" y="4230688"/>
          <p14:tracePt t="57833" x="8367713" y="4230688"/>
          <p14:tracePt t="57841" x="8359775" y="4230688"/>
          <p14:tracePt t="57850" x="8331200" y="4244975"/>
          <p14:tracePt t="57858" x="8308975" y="4252913"/>
          <p14:tracePt t="57867" x="8280400" y="4281488"/>
          <p14:tracePt t="57875" x="8258175" y="4295775"/>
          <p14:tracePt t="57884" x="8243888" y="4318000"/>
          <p14:tracePt t="57890" x="8229600" y="4346575"/>
          <p14:tracePt t="57900" x="8215313" y="4368800"/>
          <p14:tracePt t="57906" x="8215313" y="4397375"/>
          <p14:tracePt t="57917" x="8207375" y="4433888"/>
          <p14:tracePt t="57922" x="8207375" y="4456113"/>
          <p14:tracePt t="57931" x="8207375" y="4484688"/>
          <p14:tracePt t="57939" x="8207375" y="4521200"/>
          <p14:tracePt t="57949" x="8207375" y="4549775"/>
          <p14:tracePt t="57955" x="8207375" y="4572000"/>
          <p14:tracePt t="57963" x="8207375" y="4600575"/>
          <p14:tracePt t="57971" x="8207375" y="4622800"/>
          <p14:tracePt t="57979" x="8207375" y="4637088"/>
          <p14:tracePt t="57987" x="8207375" y="4659313"/>
          <p14:tracePt t="57995" x="8215313" y="4673600"/>
          <p14:tracePt t="58004" x="8215313" y="4687888"/>
          <p14:tracePt t="58011" x="8229600" y="4702175"/>
          <p14:tracePt t="58042" x="8243888" y="4702175"/>
          <p14:tracePt t="58083" x="8243888" y="4687888"/>
          <p14:tracePt t="58091" x="8243888" y="4673600"/>
          <p14:tracePt t="58100" x="8243888" y="4659313"/>
          <p14:tracePt t="58108" x="8229600" y="4651375"/>
          <p14:tracePt t="58117" x="8229600" y="4622800"/>
          <p14:tracePt t="58124" x="8215313" y="4600575"/>
          <p14:tracePt t="58133" x="8215313" y="4586288"/>
          <p14:tracePt t="58141" x="8207375" y="4557713"/>
          <p14:tracePt t="58150" x="8193088" y="4535488"/>
          <p14:tracePt t="58157" x="8193088" y="4521200"/>
          <p14:tracePt t="58167" x="8178800" y="4498975"/>
          <p14:tracePt t="58173" x="8164513" y="4484688"/>
          <p14:tracePt t="58183" x="8164513" y="4456113"/>
          <p14:tracePt t="58189" x="8156575" y="4448175"/>
          <p14:tracePt t="58199" x="8156575" y="4433888"/>
          <p14:tracePt t="58205" x="8142288" y="4405313"/>
          <p14:tracePt t="58214" x="8142288" y="4397375"/>
          <p14:tracePt t="58222" x="8142288" y="4383088"/>
          <p14:tracePt t="58230" x="8142288" y="4368800"/>
          <p14:tracePt t="58238" x="8142288" y="4354513"/>
          <p14:tracePt t="58246" x="8142288" y="4332288"/>
          <p14:tracePt t="58253" x="8142288" y="4318000"/>
          <p14:tracePt t="58262" x="8142288" y="4303713"/>
          <p14:tracePt t="58270" x="8142288" y="4281488"/>
          <p14:tracePt t="58277" x="8142288" y="4267200"/>
          <p14:tracePt t="58286" x="8142288" y="4252913"/>
          <p14:tracePt t="58293" x="8142288" y="4230688"/>
          <p14:tracePt t="58302" x="8142288" y="4216400"/>
          <p14:tracePt t="58310" x="8128000" y="4202113"/>
          <p14:tracePt t="58319" x="8128000" y="4194175"/>
          <p14:tracePt t="58326" x="8128000" y="4179888"/>
          <p14:tracePt t="58335" x="8128000" y="4151313"/>
          <p14:tracePt t="58343" x="8128000" y="4143375"/>
          <p14:tracePt t="58351" x="8128000" y="4129088"/>
          <p14:tracePt t="58359" x="8128000" y="4114800"/>
          <p14:tracePt t="58368" x="8128000" y="4092575"/>
          <p14:tracePt t="58375" x="8128000" y="4078288"/>
          <p14:tracePt t="58384" x="8128000" y="4049713"/>
          <p14:tracePt t="58391" x="8128000" y="4041775"/>
          <p14:tracePt t="58401" x="8128000" y="4013200"/>
          <p14:tracePt t="58408" x="8128000" y="3990975"/>
          <p14:tracePt t="58417" x="8128000" y="3976688"/>
          <p14:tracePt t="58424" x="8128000" y="3948113"/>
          <p14:tracePt t="58433" x="8128000" y="3925888"/>
          <p14:tracePt t="58439" x="8128000" y="3911600"/>
          <p14:tracePt t="58450" x="8128000" y="3897313"/>
          <p14:tracePt t="58455" x="8128000" y="3889375"/>
          <p14:tracePt t="58467" x="8128000" y="3875088"/>
          <p14:tracePt t="58472" x="8128000" y="3846513"/>
          <p14:tracePt t="58484" x="8128000" y="3838575"/>
          <p14:tracePt t="58489" x="8128000" y="3824288"/>
          <p14:tracePt t="58499" x="8128000" y="3795713"/>
          <p14:tracePt t="58504" x="8128000" y="3773488"/>
          <p14:tracePt t="58516" x="8128000" y="3759200"/>
          <p14:tracePt t="58520" x="8142288" y="3736975"/>
          <p14:tracePt t="58532" x="8142288" y="3708400"/>
          <p14:tracePt t="58537" x="8142288" y="3694113"/>
          <p14:tracePt t="58550" x="8156575" y="3686175"/>
          <p14:tracePt t="58555" x="8156575" y="3671888"/>
          <p14:tracePt t="58566" x="8164513" y="3657600"/>
          <p14:tracePt t="58571" x="8164513" y="3643313"/>
          <p14:tracePt t="58583" x="8164513" y="3635375"/>
          <p14:tracePt t="58588" x="8178800" y="3621088"/>
          <p14:tracePt t="58599" x="8178800" y="3606800"/>
          <p14:tracePt t="58604" x="8193088" y="3592513"/>
          <p14:tracePt t="58616" x="8193088" y="3584575"/>
          <p14:tracePt t="58621" x="8207375" y="3584575"/>
          <p14:tracePt t="58633" x="8207375" y="3570288"/>
          <p14:tracePt t="58635" x="8215313" y="3556000"/>
          <p14:tracePt t="58641" x="8215313" y="3541713"/>
          <p14:tracePt t="58651" x="8229600" y="3541713"/>
          <p14:tracePt t="58721" x="8229600" y="3556000"/>
          <p14:tracePt t="58729" x="8229600" y="3592513"/>
          <p14:tracePt t="58738" x="8215313" y="3606800"/>
          <p14:tracePt t="58746" x="8207375" y="3635375"/>
          <p14:tracePt t="58754" x="8193088" y="3657600"/>
          <p14:tracePt t="58762" x="8193088" y="3686175"/>
          <p14:tracePt t="58770" x="8178800" y="3708400"/>
          <p14:tracePt t="58778" x="8178800" y="3736975"/>
          <p14:tracePt t="58786" x="8164513" y="3759200"/>
          <p14:tracePt t="58795" x="8156575" y="3773488"/>
          <p14:tracePt t="58803" x="8156575" y="3795713"/>
          <p14:tracePt t="58811" x="8142288" y="3824288"/>
          <p14:tracePt t="58819" x="8142288" y="3846513"/>
          <p14:tracePt t="58827" x="8128000" y="3875088"/>
          <p14:tracePt t="58836" x="8128000" y="3897313"/>
          <p14:tracePt t="58843" x="8113713" y="3911600"/>
          <p14:tracePt t="58852" x="8113713" y="3940175"/>
          <p14:tracePt t="58860" x="8113713" y="3962400"/>
          <p14:tracePt t="58868" x="8113713" y="3990975"/>
          <p14:tracePt t="58876" x="8113713" y="3998913"/>
          <p14:tracePt t="58884" x="8113713" y="4013200"/>
          <p14:tracePt t="58892" x="8113713" y="4041775"/>
          <p14:tracePt t="58901" x="8113713" y="4049713"/>
          <p14:tracePt t="58908" x="8113713" y="4064000"/>
          <p14:tracePt t="58918" x="8113713" y="4092575"/>
          <p14:tracePt t="58924" x="8113713" y="4114800"/>
          <p14:tracePt t="58935" x="8113713" y="4129088"/>
          <p14:tracePt t="58940" x="8113713" y="4143375"/>
          <p14:tracePt t="58950" x="8128000" y="4165600"/>
          <p14:tracePt t="58956" x="8128000" y="4179888"/>
          <p14:tracePt t="58967" x="8128000" y="4194175"/>
          <p14:tracePt t="58972" x="8142288" y="4216400"/>
          <p14:tracePt t="58984" x="8142288" y="4230688"/>
          <p14:tracePt t="58988" x="8156575" y="4244975"/>
          <p14:tracePt t="58999" x="8156575" y="4267200"/>
          <p14:tracePt t="59005" x="8178800" y="4281488"/>
          <p14:tracePt t="59016" x="8178800" y="4303713"/>
          <p14:tracePt t="59021" x="8193088" y="4318000"/>
          <p14:tracePt t="59033" x="8207375" y="4346575"/>
          <p14:tracePt t="59039" x="8215313" y="4368800"/>
          <p14:tracePt t="59049" x="8229600" y="4383088"/>
          <p14:tracePt t="59054" x="8243888" y="4405313"/>
          <p14:tracePt t="59066" x="8243888" y="4419600"/>
          <p14:tracePt t="59071" x="8258175" y="4433888"/>
          <p14:tracePt t="59083" x="8266113" y="4448175"/>
          <p14:tracePt t="59088" x="8280400" y="4456113"/>
          <p14:tracePt t="59100" x="8294688" y="4470400"/>
          <p14:tracePt t="59104" x="8308975" y="4484688"/>
          <p14:tracePt t="59116" x="8316913" y="4484688"/>
          <p14:tracePt t="59120" x="8316913" y="4498975"/>
          <p14:tracePt t="59133" x="8331200" y="4498975"/>
          <p14:tracePt t="59137" x="8345488" y="4506913"/>
          <p14:tracePt t="59157" x="8345488" y="4521200"/>
          <p14:tracePt t="59166" x="8359775" y="4521200"/>
          <p14:tracePt t="59643" x="8359775" y="4506913"/>
          <p14:tracePt t="59651" x="8359775" y="4484688"/>
          <p14:tracePt t="59658" x="8367713" y="4470400"/>
          <p14:tracePt t="59667" x="8382000" y="4433888"/>
          <p14:tracePt t="59675" x="8410575" y="4419600"/>
          <p14:tracePt t="59683" x="8418513" y="4383088"/>
          <p14:tracePt t="59691" x="8461375" y="4354513"/>
          <p14:tracePt t="59700" x="8483600" y="4318000"/>
          <p14:tracePt t="59708" x="8520113" y="4281488"/>
          <p14:tracePt t="59717" x="8534400" y="4252913"/>
          <p14:tracePt t="59724" x="8562975" y="4230688"/>
          <p14:tracePt t="59733" x="8570913" y="4202113"/>
          <p14:tracePt t="59740" x="8599488" y="4179888"/>
          <p14:tracePt t="59749" x="8613775" y="4151313"/>
          <p14:tracePt t="59756" x="8613775" y="4143375"/>
          <p14:tracePt t="59765" x="8621713" y="4143375"/>
          <p14:tracePt t="59772" x="8621713" y="4129088"/>
          <p14:tracePt t="59780" x="8621713" y="4114800"/>
          <p14:tracePt t="59787" x="8636000" y="4114800"/>
          <p14:tracePt t="59820" x="8650288" y="4114800"/>
          <p14:tracePt t="59835" x="8664575" y="4114800"/>
          <p14:tracePt t="59844" x="8672513" y="4114800"/>
          <p14:tracePt t="59853" x="8686800" y="4129088"/>
          <p14:tracePt t="59869" x="8715375" y="4143375"/>
          <p14:tracePt t="59877" x="8715375" y="4151313"/>
          <p14:tracePt t="59885" x="8723313" y="4165600"/>
          <p14:tracePt t="59893" x="8751888" y="4165600"/>
          <p14:tracePt t="59901" x="8766175" y="4179888"/>
          <p14:tracePt t="59909" x="8774113" y="4179888"/>
          <p14:tracePt t="59917" x="8788400" y="4194175"/>
          <p14:tracePt t="59925" x="8802688" y="4194175"/>
          <p14:tracePt t="59933" x="8816975" y="4202113"/>
          <p14:tracePt t="59941" x="8839200" y="4202113"/>
          <p14:tracePt t="59949" x="8839200" y="4216400"/>
          <p14:tracePt t="59957" x="8867775" y="4216400"/>
          <p14:tracePt t="59965" x="8875713" y="4216400"/>
          <p14:tracePt t="59973" x="8904288" y="4230688"/>
          <p14:tracePt t="59982" x="8918575" y="4244975"/>
          <p14:tracePt t="59990" x="8940800" y="4244975"/>
          <p14:tracePt t="59999" x="8977313" y="4244975"/>
          <p14:tracePt t="60006" x="9020175" y="4252913"/>
          <p14:tracePt t="60015" x="9042400" y="4252913"/>
          <p14:tracePt t="60022" x="9078913" y="4252913"/>
          <p14:tracePt t="60030" x="9121775" y="4252913"/>
          <p14:tracePt t="60038" x="9144000" y="4252913"/>
          <p14:tracePt t="60046" x="9194800" y="4252913"/>
          <p14:tracePt t="60054" x="9223375" y="4252913"/>
          <p14:tracePt t="60062" x="9245600" y="4252913"/>
          <p14:tracePt t="60070" x="9282113" y="4252913"/>
          <p14:tracePt t="60079" x="9310688" y="4252913"/>
          <p14:tracePt t="60086" x="9332913" y="4252913"/>
          <p14:tracePt t="60095" x="9347200" y="4244975"/>
          <p14:tracePt t="60103" x="9375775" y="4244975"/>
          <p14:tracePt t="60111" x="9383713" y="4244975"/>
          <p14:tracePt t="60119" x="9398000" y="4230688"/>
          <p14:tracePt t="60135" x="9412288" y="4216400"/>
          <p14:tracePt t="60143" x="9426575" y="4216400"/>
          <p14:tracePt t="60151" x="9434513" y="4202113"/>
          <p14:tracePt t="60159" x="9448800" y="4194175"/>
          <p14:tracePt t="60168" x="9463088" y="4179888"/>
          <p14:tracePt t="60176" x="9463088" y="4165600"/>
          <p14:tracePt t="60184" x="9477375" y="4151313"/>
          <p14:tracePt t="60199" x="9485313" y="4143375"/>
          <p14:tracePt t="60208" x="9485313" y="4129088"/>
          <p14:tracePt t="60216" x="9485313" y="4114800"/>
          <p14:tracePt t="60224" x="9485313" y="4100513"/>
          <p14:tracePt t="60240" x="9485313" y="4092575"/>
          <p14:tracePt t="60249" x="9485313" y="4078288"/>
          <p14:tracePt t="60256" x="9485313" y="4064000"/>
          <p14:tracePt t="60265" x="9499600" y="4064000"/>
          <p14:tracePt t="60272" x="9499600" y="4049713"/>
          <p14:tracePt t="60281" x="9499600" y="4041775"/>
          <p14:tracePt t="60289" x="9499600" y="4013200"/>
          <p14:tracePt t="60297" x="9499600" y="3998913"/>
          <p14:tracePt t="60304" x="9499600" y="3976688"/>
          <p14:tracePt t="60313" x="9499600" y="3962400"/>
          <p14:tracePt t="60321" x="9499600" y="3948113"/>
          <p14:tracePt t="60329" x="9499600" y="3925888"/>
          <p14:tracePt t="60337" x="9485313" y="3911600"/>
          <p14:tracePt t="60345" x="9485313" y="3897313"/>
          <p14:tracePt t="60353" x="9477375" y="3889375"/>
          <p14:tracePt t="60361" x="9463088" y="3875088"/>
          <p14:tracePt t="60370" x="9463088" y="3860800"/>
          <p14:tracePt t="60377" x="9448800" y="3846513"/>
          <p14:tracePt t="60386" x="9434513" y="3838575"/>
          <p14:tracePt t="60394" x="9434513" y="3824288"/>
          <p14:tracePt t="60410" x="9426575" y="3810000"/>
          <p14:tracePt t="60418" x="9412288" y="3795713"/>
          <p14:tracePt t="60426" x="9412288" y="3787775"/>
          <p14:tracePt t="60435" x="9398000" y="3773488"/>
          <p14:tracePt t="60443" x="9383713" y="3759200"/>
          <p14:tracePt t="60454" x="9375775" y="3744913"/>
          <p14:tracePt t="60458" x="9361488" y="3736975"/>
          <p14:tracePt t="60472" x="9347200" y="3722688"/>
          <p14:tracePt t="60478" x="9324975" y="3708400"/>
          <p14:tracePt t="60483" x="9310688" y="3694113"/>
          <p14:tracePt t="60491" x="9282113" y="3686175"/>
          <p14:tracePt t="60501" x="9259888" y="3671888"/>
          <p14:tracePt t="60507" x="9231313" y="3657600"/>
          <p14:tracePt t="60517" x="9209088" y="3643313"/>
          <p14:tracePt t="60523" x="9194800" y="3635375"/>
          <p14:tracePt t="60533" x="9172575" y="3621088"/>
          <p14:tracePt t="60540" x="9158288" y="3621088"/>
          <p14:tracePt t="60549" x="9144000" y="3606800"/>
          <p14:tracePt t="60555" x="9129713" y="3606800"/>
          <p14:tracePt t="60566" x="9121775" y="3592513"/>
          <p14:tracePt t="60571" x="9107488" y="3592513"/>
          <p14:tracePt t="60582" x="9093200" y="3584575"/>
          <p14:tracePt t="60595" x="9078913" y="3570288"/>
          <p14:tracePt t="60603" x="9070975" y="3570288"/>
          <p14:tracePt t="60619" x="9056688" y="3570288"/>
          <p14:tracePt t="60628" x="9042400" y="3570288"/>
          <p14:tracePt t="60636" x="9028113" y="3570288"/>
          <p14:tracePt t="60644" x="9028113" y="3556000"/>
          <p14:tracePt t="60652" x="9020175" y="3556000"/>
          <p14:tracePt t="60660" x="9005888" y="3556000"/>
          <p14:tracePt t="60668" x="8991600" y="3556000"/>
          <p14:tracePt t="60676" x="8977313" y="3556000"/>
          <p14:tracePt t="60692" x="8969375" y="3556000"/>
          <p14:tracePt t="60700" x="8955088" y="3556000"/>
          <p14:tracePt t="60708" x="8940800" y="3556000"/>
          <p14:tracePt t="60717" x="8926513" y="3556000"/>
          <p14:tracePt t="60725" x="8926513" y="3570288"/>
          <p14:tracePt t="60733" x="8918575" y="3570288"/>
          <p14:tracePt t="60741" x="8904288" y="3570288"/>
          <p14:tracePt t="60756" x="8890000" y="3570288"/>
          <p14:tracePt t="60766" x="8875713" y="3570288"/>
          <p14:tracePt t="60773" x="8875713" y="3584575"/>
          <p14:tracePt t="60782" x="8867775" y="3584575"/>
          <p14:tracePt t="60790" x="8853488" y="3584575"/>
          <p14:tracePt t="60798" x="8853488" y="3592513"/>
          <p14:tracePt t="60805" x="8839200" y="3592513"/>
          <p14:tracePt t="60815" x="8824913" y="3592513"/>
          <p14:tracePt t="60822" x="8816975" y="3606800"/>
          <p14:tracePt t="60837" x="8802688" y="3621088"/>
          <p14:tracePt t="60853" x="8788400" y="3635375"/>
          <p14:tracePt t="60862" x="8774113" y="3635375"/>
          <p14:tracePt t="60870" x="8774113" y="3643313"/>
          <p14:tracePt t="60878" x="8766175" y="3643313"/>
          <p14:tracePt t="60888" x="8766175" y="3657600"/>
          <p14:tracePt t="60895" x="8751888" y="3671888"/>
          <p14:tracePt t="60903" x="8751888" y="3686175"/>
          <p14:tracePt t="60911" x="8737600" y="3686175"/>
          <p14:tracePt t="60919" x="8737600" y="3694113"/>
          <p14:tracePt t="60927" x="8723313" y="3708400"/>
          <p14:tracePt t="60935" x="8715375" y="3722688"/>
          <p14:tracePt t="60943" x="8715375" y="3736975"/>
          <p14:tracePt t="60952" x="8701088" y="3744913"/>
          <p14:tracePt t="60967" x="8686800" y="3759200"/>
          <p14:tracePt t="60975" x="8686800" y="3773488"/>
          <p14:tracePt t="60991" x="8686800" y="3787775"/>
          <p14:tracePt t="61007" x="8672513" y="3795713"/>
          <p14:tracePt t="61023" x="8672513" y="3810000"/>
          <p14:tracePt t="61032" x="8672513" y="3824288"/>
          <p14:tracePt t="61048" x="8672513" y="3838575"/>
          <p14:tracePt t="61056" x="8664575" y="3838575"/>
          <p14:tracePt t="61064" x="8664575" y="3846513"/>
          <p14:tracePt t="61079" x="8664575" y="3860800"/>
          <p14:tracePt t="61096" x="8664575" y="3875088"/>
          <p14:tracePt t="61112" x="8664575" y="3889375"/>
          <p14:tracePt t="61128" x="8664575" y="3897313"/>
          <p14:tracePt t="61144" x="8664575" y="3911600"/>
          <p14:tracePt t="61153" x="8664575" y="3925888"/>
          <p14:tracePt t="61168" x="8664575" y="3940175"/>
          <p14:tracePt t="61177" x="8664575" y="3948113"/>
          <p14:tracePt t="61193" x="8664575" y="3962400"/>
          <p14:tracePt t="61209" x="8664575" y="3976688"/>
          <p14:tracePt t="61234" x="8650288" y="3990975"/>
          <p14:tracePt t="61242" x="8650288" y="3998913"/>
          <p14:tracePt t="61266" x="8650288" y="4013200"/>
          <p14:tracePt t="61290" x="8650288" y="4027488"/>
          <p14:tracePt t="61299" x="8650288" y="4041775"/>
          <p14:tracePt t="61315" x="8650288" y="4049713"/>
          <p14:tracePt t="61332" x="8650288" y="4064000"/>
          <p14:tracePt t="61348" x="8650288" y="4078288"/>
          <p14:tracePt t="67095" x="8636000" y="4078288"/>
          <p14:tracePt t="67103" x="8621713" y="4078288"/>
          <p14:tracePt t="67119" x="8613775" y="4078288"/>
          <p14:tracePt t="67128" x="8599488" y="4078288"/>
          <p14:tracePt t="67136" x="8599488" y="4064000"/>
          <p14:tracePt t="67144" x="8585200" y="4064000"/>
          <p14:tracePt t="67152" x="8570913" y="4064000"/>
          <p14:tracePt t="67167" x="8562975" y="4064000"/>
          <p14:tracePt t="67176" x="8548688" y="4064000"/>
          <p14:tracePt t="67185" x="8534400" y="4064000"/>
          <p14:tracePt t="67192" x="8520113" y="4064000"/>
          <p14:tracePt t="67201" x="8512175" y="4064000"/>
          <p14:tracePt t="67209" x="8483600" y="4064000"/>
          <p14:tracePt t="67217" x="8469313" y="4064000"/>
          <p14:tracePt t="67225" x="8447088" y="4064000"/>
          <p14:tracePt t="67233" x="8432800" y="4064000"/>
          <p14:tracePt t="67241" x="8418513" y="4064000"/>
          <p14:tracePt t="67250" x="8410575" y="4064000"/>
          <p14:tracePt t="67258" x="8396288" y="4064000"/>
          <p14:tracePt t="67266" x="8382000" y="4064000"/>
          <p14:tracePt t="67274" x="8367713" y="4078288"/>
          <p14:tracePt t="67283" x="8359775" y="4092575"/>
          <p14:tracePt t="67297" x="8345488" y="4100513"/>
          <p14:tracePt t="67306" x="8331200" y="4100513"/>
          <p14:tracePt t="67315" x="8331200" y="4114800"/>
          <p14:tracePt t="67322" x="8316913" y="4114800"/>
          <p14:tracePt t="67330" x="8316913" y="4129088"/>
          <p14:tracePt t="67338" x="8308975" y="4129088"/>
          <p14:tracePt t="67353" x="8294688" y="4129088"/>
          <p14:tracePt t="67362" x="8294688" y="4143375"/>
          <p14:tracePt t="67378" x="8280400" y="4143375"/>
          <p14:tracePt t="67386" x="8280400" y="4151313"/>
          <p14:tracePt t="67394" x="8266113" y="4151313"/>
          <p14:tracePt t="67403" x="8266113" y="4165600"/>
          <p14:tracePt t="67411" x="8266113" y="4179888"/>
          <p14:tracePt t="67419" x="8266113" y="4194175"/>
          <p14:tracePt t="67427" x="8258175" y="4202113"/>
          <p14:tracePt t="67436" x="8243888" y="4230688"/>
          <p14:tracePt t="67444" x="8243888" y="4244975"/>
          <p14:tracePt t="67453" x="8243888" y="4252913"/>
          <p14:tracePt t="67460" x="8229600" y="4267200"/>
          <p14:tracePt t="67470" x="8229600" y="4281488"/>
          <p14:tracePt t="67477" x="8229600" y="4295775"/>
          <p14:tracePt t="67523" x="8229600" y="4252913"/>
          <p14:tracePt t="67532" x="8229600" y="4230688"/>
          <p14:tracePt t="67540" x="8243888" y="4194175"/>
          <p14:tracePt t="67549" x="8258175" y="4143375"/>
          <p14:tracePt t="67557" x="8266113" y="4092575"/>
          <p14:tracePt t="67566" x="8280400" y="4041775"/>
          <p14:tracePt t="67573" x="8294688" y="3976688"/>
          <p14:tracePt t="67582" x="8308975" y="3940175"/>
          <p14:tracePt t="67589" x="8308975" y="3911600"/>
          <p14:tracePt t="67599" x="8331200" y="3875088"/>
          <p14:tracePt t="67605" x="8331200" y="3846513"/>
          <p14:tracePt t="67613" x="8345488" y="3824288"/>
          <p14:tracePt t="67621" x="8359775" y="3795713"/>
          <p14:tracePt t="67630" x="8359775" y="3787775"/>
          <p14:tracePt t="67638" x="8359775" y="3773488"/>
          <p14:tracePt t="67646" x="8359775" y="3759200"/>
          <p14:tracePt t="67654" x="8367713" y="3759200"/>
          <p14:tracePt t="67662" x="8367713" y="3744913"/>
          <p14:tracePt t="67676" x="8382000" y="3736975"/>
          <p14:tracePt t="67693" x="8382000" y="3722688"/>
          <p14:tracePt t="67701" x="8382000" y="3708400"/>
          <p14:tracePt t="67709" x="8396288" y="3694113"/>
          <p14:tracePt t="67725" x="8410575" y="3686175"/>
          <p14:tracePt t="67734" x="8410575" y="3671888"/>
          <p14:tracePt t="67742" x="8418513" y="3643313"/>
          <p14:tracePt t="67751" x="8418513" y="3635375"/>
          <p14:tracePt t="67758" x="8432800" y="3621088"/>
          <p14:tracePt t="67767" x="8432800" y="3606800"/>
          <p14:tracePt t="67775" x="8447088" y="3592513"/>
          <p14:tracePt t="67784" x="8447088" y="3584575"/>
          <p14:tracePt t="67791" x="8461375" y="3570288"/>
          <p14:tracePt t="67801" x="8469313" y="3541713"/>
          <p14:tracePt t="67807" x="8483600" y="3533775"/>
          <p14:tracePt t="67817" x="8497888" y="3505200"/>
          <p14:tracePt t="67822" x="8512175" y="3482975"/>
          <p14:tracePt t="67834" x="8520113" y="3468688"/>
          <p14:tracePt t="67839" x="8534400" y="3454400"/>
          <p14:tracePt t="67850" x="8548688" y="3432175"/>
          <p14:tracePt t="67855" x="8562975" y="3417888"/>
          <p14:tracePt t="67863" x="8570913" y="3403600"/>
          <p14:tracePt t="67879" x="8585200" y="3389313"/>
          <p14:tracePt t="67887" x="8599488" y="3381375"/>
          <p14:tracePt t="67896" x="8613775" y="3381375"/>
          <p14:tracePt t="67903" x="8621713" y="3367088"/>
          <p14:tracePt t="67919" x="8636000" y="3352800"/>
          <p14:tracePt t="67927" x="8650288" y="3352800"/>
          <p14:tracePt t="67936" x="8664575" y="3338513"/>
          <p14:tracePt t="67944" x="8672513" y="3338513"/>
          <p14:tracePt t="67952" x="8686800" y="3330575"/>
          <p14:tracePt t="67967" x="8701088" y="3316288"/>
          <p14:tracePt t="67976" x="8715375" y="3316288"/>
          <p14:tracePt t="68000" x="8723313" y="3316288"/>
          <p14:tracePt t="68016" x="8723313" y="3302000"/>
          <p14:tracePt t="68024" x="8737600" y="3302000"/>
          <p14:tracePt t="68033" x="8751888" y="3287713"/>
          <p14:tracePt t="68042" x="8766175" y="3287713"/>
          <p14:tracePt t="68052" x="8766175" y="3279775"/>
          <p14:tracePt t="68057" x="8774113" y="3279775"/>
          <p14:tracePt t="68069" x="8774113" y="3265488"/>
          <p14:tracePt t="68073" x="8788400" y="3251200"/>
          <p14:tracePt t="68089" x="8802688" y="3236913"/>
          <p14:tracePt t="68105" x="8802688" y="3228975"/>
          <p14:tracePt t="68121" x="8816975" y="3228975"/>
          <p14:tracePt t="68129" x="8816975" y="3214688"/>
          <p14:tracePt t="68145" x="8816975" y="3200400"/>
          <p14:tracePt t="68161" x="8816975" y="3186113"/>
          <p14:tracePt t="68177" x="8816975" y="3178175"/>
          <p14:tracePt t="68193" x="8816975" y="3163888"/>
          <p14:tracePt t="68218" x="8816975" y="3149600"/>
          <p14:tracePt t="68266" x="8816975" y="3135313"/>
          <p14:tracePt t="68306" x="8816975" y="3127375"/>
          <p14:tracePt t="68323" x="8802688" y="3127375"/>
          <p14:tracePt t="68363" x="8788400" y="3127375"/>
          <p14:tracePt t="68372" x="8788400" y="3113088"/>
          <p14:tracePt t="68403" x="8774113" y="3113088"/>
          <p14:tracePt t="68452" x="8766175" y="3098800"/>
          <p14:tracePt t="68476" x="8751888" y="3098800"/>
          <p14:tracePt t="68508" x="8737600" y="3098800"/>
          <p14:tracePt t="68525" x="8737600" y="3084513"/>
          <p14:tracePt t="68533" x="8723313" y="3084513"/>
          <p14:tracePt t="68565" x="8715375" y="3084513"/>
          <p14:tracePt t="68589" x="8701088" y="3084513"/>
          <p14:tracePt t="68598" x="8686800" y="3084513"/>
          <p14:tracePt t="68621" x="8672513" y="3084513"/>
          <p14:tracePt t="68662" x="8664575" y="3084513"/>
          <p14:tracePt t="68694" x="8650288" y="3084513"/>
          <p14:tracePt t="68710" x="8636000" y="3084513"/>
          <p14:tracePt t="68727" x="8621713" y="3084513"/>
          <p14:tracePt t="68735" x="8613775" y="3098800"/>
          <p14:tracePt t="68751" x="8599488" y="3098800"/>
          <p14:tracePt t="68759" x="8599488" y="3113088"/>
          <p14:tracePt t="68768" x="8585200" y="3113088"/>
          <p14:tracePt t="68783" x="8585200" y="3127375"/>
          <p14:tracePt t="68792" x="8570913" y="3127375"/>
          <p14:tracePt t="68800" x="8570913" y="3135313"/>
          <p14:tracePt t="68809" x="8562975" y="3135313"/>
          <p14:tracePt t="68823" x="8562975" y="3149600"/>
          <p14:tracePt t="68840" x="8548688" y="3149600"/>
          <p14:tracePt t="68849" x="8548688" y="3163888"/>
          <p14:tracePt t="68865" x="8534400" y="3163888"/>
          <p14:tracePt t="68872" x="8534400" y="3178175"/>
          <p14:tracePt t="68896" x="8520113" y="3186113"/>
          <p14:tracePt t="68912" x="8520113" y="3200400"/>
          <p14:tracePt t="68921" x="8512175" y="3214688"/>
          <p14:tracePt t="68936" x="8512175" y="3228975"/>
          <p14:tracePt t="68952" x="8512175" y="3236913"/>
          <p14:tracePt t="68961" x="8497888" y="3236913"/>
          <p14:tracePt t="68977" x="8497888" y="3251200"/>
          <p14:tracePt t="68993" x="8497888" y="3265488"/>
          <p14:tracePt t="69009" x="8497888" y="3279775"/>
          <p14:tracePt t="69018" x="8497888" y="3287713"/>
          <p14:tracePt t="69033" x="8497888" y="3302000"/>
          <p14:tracePt t="69049" x="8497888" y="3316288"/>
          <p14:tracePt t="69058" x="8483600" y="3316288"/>
          <p14:tracePt t="69066" x="8483600" y="3330575"/>
          <p14:tracePt t="69082" x="8483600" y="3338513"/>
          <p14:tracePt t="69098" x="8483600" y="3352800"/>
          <p14:tracePt t="69106" x="8483600" y="3367088"/>
          <p14:tracePt t="69122" x="8483600" y="3381375"/>
          <p14:tracePt t="69131" x="8483600" y="3389313"/>
          <p14:tracePt t="69139" x="8483600" y="3403600"/>
          <p14:tracePt t="69154" x="8483600" y="3417888"/>
          <p14:tracePt t="69164" x="8483600" y="3432175"/>
          <p14:tracePt t="69179" x="8483600" y="3440113"/>
          <p14:tracePt t="69187" x="8483600" y="3454400"/>
          <p14:tracePt t="69203" x="8483600" y="3468688"/>
          <p14:tracePt t="69212" x="8483600" y="3482975"/>
          <p14:tracePt t="69227" x="8483600" y="3490913"/>
          <p14:tracePt t="69236" x="8483600" y="3505200"/>
          <p14:tracePt t="69252" x="8483600" y="3519488"/>
          <p14:tracePt t="69260" x="8497888" y="3533775"/>
          <p14:tracePt t="69268" x="8497888" y="3541713"/>
          <p14:tracePt t="69284" x="8512175" y="3556000"/>
          <p14:tracePt t="69292" x="8512175" y="3570288"/>
          <p14:tracePt t="69301" x="8512175" y="3584575"/>
          <p14:tracePt t="69309" x="8520113" y="3584575"/>
          <p14:tracePt t="69318" x="8520113" y="3592513"/>
          <p14:tracePt t="69325" x="8534400" y="3606800"/>
          <p14:tracePt t="69335" x="8534400" y="3621088"/>
          <p14:tracePt t="69342" x="8548688" y="3621088"/>
          <p14:tracePt t="69351" x="8548688" y="3635375"/>
          <p14:tracePt t="69359" x="8562975" y="3643313"/>
          <p14:tracePt t="69368" x="8562975" y="3657600"/>
          <p14:tracePt t="69374" x="8570913" y="3657600"/>
          <p14:tracePt t="69385" x="8585200" y="3671888"/>
          <p14:tracePt t="69389" x="8599488" y="3671888"/>
          <p14:tracePt t="69403" x="8599488" y="3686175"/>
          <p14:tracePt t="69407" x="8613775" y="3686175"/>
          <p14:tracePt t="69422" x="8621713" y="3686175"/>
          <p14:tracePt t="69423" x="8636000" y="3694113"/>
          <p14:tracePt t="69437" x="8650288" y="3708400"/>
          <p14:tracePt t="69446" x="8664575" y="3708400"/>
          <p14:tracePt t="69454" x="8672513" y="3708400"/>
          <p14:tracePt t="69462" x="8686800" y="3708400"/>
          <p14:tracePt t="69471" x="8686800" y="3722688"/>
          <p14:tracePt t="69479" x="8701088" y="3722688"/>
          <p14:tracePt t="69487" x="8715375" y="3722688"/>
          <p14:tracePt t="69495" x="8723313" y="3722688"/>
          <p14:tracePt t="69510" x="8737600" y="3722688"/>
          <p14:tracePt t="69519" x="8751888" y="3722688"/>
          <p14:tracePt t="69527" x="8766175" y="3736975"/>
          <p14:tracePt t="69536" x="8774113" y="3736975"/>
          <p14:tracePt t="69543" x="8788400" y="3736975"/>
          <p14:tracePt t="69551" x="8802688" y="3736975"/>
          <p14:tracePt t="69567" x="8816975" y="3736975"/>
          <p14:tracePt t="69576" x="8824913" y="3736975"/>
          <p14:tracePt t="69584" x="8839200" y="3736975"/>
          <p14:tracePt t="69592" x="8853488" y="3736975"/>
          <p14:tracePt t="69600" x="8867775" y="3736975"/>
          <p14:tracePt t="69608" x="8875713" y="3736975"/>
          <p14:tracePt t="69616" x="8890000" y="3736975"/>
          <p14:tracePt t="69624" x="8904288" y="3736975"/>
          <p14:tracePt t="69632" x="8918575" y="3736975"/>
          <p14:tracePt t="69640" x="8926513" y="3736975"/>
          <p14:tracePt t="69648" x="8940800" y="3736975"/>
          <p14:tracePt t="69656" x="8955088" y="3736975"/>
          <p14:tracePt t="69665" x="8969375" y="3736975"/>
          <p14:tracePt t="69681" x="8977313" y="3736975"/>
          <p14:tracePt t="69696" x="8991600" y="3722688"/>
          <p14:tracePt t="69704" x="9005888" y="3722688"/>
          <p14:tracePt t="69721" x="9020175" y="3722688"/>
          <p14:tracePt t="69729" x="9028113" y="3708400"/>
          <p14:tracePt t="69745" x="9042400" y="3708400"/>
          <p14:tracePt t="69770" x="9056688" y="3708400"/>
          <p14:tracePt t="69785" x="9070975" y="3694113"/>
          <p14:tracePt t="69810" x="9078913" y="3694113"/>
          <p14:tracePt t="69834" x="9093200" y="3686175"/>
          <p14:tracePt t="69850" x="9107488" y="3686175"/>
          <p14:tracePt t="69858" x="9121775" y="3671888"/>
          <p14:tracePt t="69866" x="9129713" y="3671888"/>
          <p14:tracePt t="69874" x="9129713" y="3657600"/>
          <p14:tracePt t="69882" x="9144000" y="3657600"/>
          <p14:tracePt t="69890" x="9144000" y="3643313"/>
          <p14:tracePt t="69899" x="9158288" y="3643313"/>
          <p14:tracePt t="69923" x="9172575" y="3643313"/>
          <p14:tracePt t="69931" x="9172575" y="3635375"/>
          <p14:tracePt t="69939" x="9180513" y="3635375"/>
          <p14:tracePt t="69948" x="9180513" y="3621088"/>
          <p14:tracePt t="69955" x="9194800" y="3621088"/>
          <p14:tracePt t="69963" x="9194800" y="3606800"/>
          <p14:tracePt t="69971" x="9209088" y="3592513"/>
          <p14:tracePt t="69986" x="9223375" y="3584575"/>
          <p14:tracePt t="70003" x="9231313" y="3584575"/>
          <p14:tracePt t="70011" x="9231313" y="3570288"/>
          <p14:tracePt t="70044" x="9231313" y="3556000"/>
          <p14:tracePt t="70052" x="9245600" y="3556000"/>
          <p14:tracePt t="70060" x="9245600" y="3541713"/>
          <p14:tracePt t="70076" x="9245600" y="3533775"/>
          <p14:tracePt t="70101" x="9245600" y="3519488"/>
          <p14:tracePt t="70133" x="9245600" y="3505200"/>
          <p14:tracePt t="70165" x="9245600" y="3490913"/>
          <p14:tracePt t="70182" x="9245600" y="3482975"/>
          <p14:tracePt t="70198" x="9245600" y="3468688"/>
          <p14:tracePt t="70215" x="9245600" y="3454400"/>
          <p14:tracePt t="70319" x="9231313" y="3468688"/>
          <p14:tracePt t="70327" x="9223375" y="3482975"/>
          <p14:tracePt t="70335" x="9209088" y="3490913"/>
          <p14:tracePt t="70343" x="9194800" y="3505200"/>
          <p14:tracePt t="70351" x="9180513" y="3519488"/>
          <p14:tracePt t="70359" x="9158288" y="3533775"/>
          <p14:tracePt t="70368" x="9144000" y="3541713"/>
          <p14:tracePt t="70376" x="9129713" y="3556000"/>
          <p14:tracePt t="70384" x="9121775" y="3570288"/>
          <p14:tracePt t="70392" x="9107488" y="3570288"/>
          <p14:tracePt t="70400" x="9093200" y="3584575"/>
          <p14:tracePt t="70415" x="9078913" y="3584575"/>
          <p14:tracePt t="70432" x="9070975" y="3584575"/>
          <p14:tracePt t="70439" x="9056688" y="3584575"/>
          <p14:tracePt t="70456" x="9042400" y="3584575"/>
          <p14:tracePt t="70465" x="9028113" y="3584575"/>
          <p14:tracePt t="70472" x="9020175" y="3570288"/>
          <p14:tracePt t="70480" x="9020175" y="3556000"/>
          <p14:tracePt t="70488" x="9005888" y="3541713"/>
          <p14:tracePt t="70498" x="8991600" y="3533775"/>
          <p14:tracePt t="70505" x="8977313" y="3519488"/>
          <p14:tracePt t="70513" x="8977313" y="3505200"/>
          <p14:tracePt t="70521" x="8969375" y="3490913"/>
          <p14:tracePt t="70529" x="8969375" y="3468688"/>
          <p14:tracePt t="70537" x="8955088" y="3468688"/>
          <p14:tracePt t="70545" x="8955088" y="3454400"/>
          <p14:tracePt t="70553" x="8940800" y="3440113"/>
          <p14:tracePt t="70561" x="8940800" y="3432175"/>
          <p14:tracePt t="70593" x="8926513" y="3417888"/>
          <p14:tracePt t="70642" x="8918575" y="3417888"/>
          <p14:tracePt t="70658" x="8904288" y="3417888"/>
          <p14:tracePt t="70673" x="8890000" y="3417888"/>
          <p14:tracePt t="70682" x="8875713" y="3417888"/>
          <p14:tracePt t="70690" x="8867775" y="3417888"/>
          <p14:tracePt t="70699" x="8853488" y="3417888"/>
          <p14:tracePt t="70706" x="8839200" y="3417888"/>
          <p14:tracePt t="70715" x="8824913" y="3417888"/>
          <p14:tracePt t="70729" x="8816975" y="3417888"/>
          <p14:tracePt t="70747" x="8816975" y="3403600"/>
          <p14:tracePt t="70754" x="8802688" y="3403600"/>
          <p14:tracePt t="70763" x="8802688" y="3389313"/>
          <p14:tracePt t="70779" x="8802688" y="3381375"/>
          <p14:tracePt t="70787" x="8802688" y="3367088"/>
          <p14:tracePt t="70795" x="8802688" y="3352800"/>
          <p14:tracePt t="70804" x="8802688" y="3330575"/>
          <p14:tracePt t="70811" x="8802688" y="3316288"/>
          <p14:tracePt t="70819" x="8802688" y="3302000"/>
          <p14:tracePt t="70827" x="8802688" y="3287713"/>
          <p14:tracePt t="70835" x="8816975" y="3279775"/>
          <p14:tracePt t="70843" x="8816975" y="3265488"/>
          <p14:tracePt t="70852" x="8824913" y="3251200"/>
          <p14:tracePt t="70859" x="8839200" y="3236913"/>
          <p14:tracePt t="70868" x="8853488" y="3228975"/>
          <p14:tracePt t="70876" x="8867775" y="3214688"/>
          <p14:tracePt t="70884" x="8875713" y="3214688"/>
          <p14:tracePt t="70892" x="8875713" y="3200400"/>
          <p14:tracePt t="70900" x="8890000" y="3200400"/>
          <p14:tracePt t="70908" x="8904288" y="3186113"/>
          <p14:tracePt t="70916" x="8918575" y="3186113"/>
          <p14:tracePt t="70924" x="8926513" y="3178175"/>
          <p14:tracePt t="70933" x="8955088" y="3178175"/>
          <p14:tracePt t="70940" x="8969375" y="3178175"/>
          <p14:tracePt t="70949" x="8977313" y="3163888"/>
          <p14:tracePt t="70957" x="8991600" y="3163888"/>
          <p14:tracePt t="70965" x="9005888" y="3163888"/>
          <p14:tracePt t="70973" x="9028113" y="3163888"/>
          <p14:tracePt t="70988" x="9042400" y="3149600"/>
          <p14:tracePt t="70998" x="9056688" y="3149600"/>
          <p14:tracePt t="71005" x="9070975" y="3149600"/>
          <p14:tracePt t="71013" x="9078913" y="3149600"/>
          <p14:tracePt t="71021" x="9093200" y="3149600"/>
          <p14:tracePt t="71029" x="9107488" y="3135313"/>
          <p14:tracePt t="71037" x="9121775" y="3135313"/>
          <p14:tracePt t="71045" x="9129713" y="3127375"/>
          <p14:tracePt t="71053" x="9144000" y="3127375"/>
          <p14:tracePt t="71062" x="9172575" y="3127375"/>
          <p14:tracePt t="71069" x="9180513" y="3113088"/>
          <p14:tracePt t="71077" x="9194800" y="3113088"/>
          <p14:tracePt t="71085" x="9223375" y="3098800"/>
          <p14:tracePt t="71093" x="9231313" y="3098800"/>
          <p14:tracePt t="71102" x="9245600" y="3084513"/>
          <p14:tracePt t="71110" x="9274175" y="3084513"/>
          <p14:tracePt t="71118" x="9274175" y="3076575"/>
          <p14:tracePt t="71126" x="9282113" y="3076575"/>
          <p14:tracePt t="71135" x="9296400" y="3076575"/>
          <p14:tracePt t="71142" x="9296400" y="3062288"/>
          <p14:tracePt t="71158" x="9310688" y="3062288"/>
          <p14:tracePt t="71167" x="9324975" y="3062288"/>
          <p14:tracePt t="71174" x="9324975" y="3048000"/>
          <p14:tracePt t="71191" x="9332913" y="3033713"/>
          <p14:tracePt t="71200" x="9347200" y="3033713"/>
          <p14:tracePt t="71207" x="9361488" y="3025775"/>
          <p14:tracePt t="71216" x="9361488" y="3011488"/>
          <p14:tracePt t="71223" x="9375775" y="2997200"/>
          <p14:tracePt t="71239" x="9383713" y="2982913"/>
          <p14:tracePt t="71248" x="9398000" y="2974975"/>
          <p14:tracePt t="71256" x="9398000" y="2960688"/>
          <p14:tracePt t="71272" x="9398000" y="2946400"/>
          <p14:tracePt t="71279" x="9398000" y="2932113"/>
          <p14:tracePt t="71303" x="9398000" y="2924175"/>
          <p14:tracePt t="71336" x="9383713" y="2924175"/>
          <p14:tracePt t="71368" x="9375775" y="2924175"/>
          <p14:tracePt t="71376" x="9361488" y="2924175"/>
          <p14:tracePt t="71384" x="9361488" y="2932113"/>
          <p14:tracePt t="71392" x="9347200" y="2946400"/>
          <p14:tracePt t="71400" x="9332913" y="2960688"/>
          <p14:tracePt t="71409" x="9324975" y="2982913"/>
          <p14:tracePt t="71417" x="9310688" y="2997200"/>
          <p14:tracePt t="71425" x="9296400" y="3025775"/>
          <p14:tracePt t="71433" x="9282113" y="3033713"/>
          <p14:tracePt t="71441" x="9274175" y="3048000"/>
          <p14:tracePt t="71450" x="9245600" y="3076575"/>
          <p14:tracePt t="71457" x="9231313" y="3084513"/>
          <p14:tracePt t="71465" x="9209088" y="3098800"/>
          <p14:tracePt t="71473" x="9172575" y="3127375"/>
          <p14:tracePt t="71482" x="9158288" y="3135313"/>
          <p14:tracePt t="71490" x="9121775" y="3163888"/>
          <p14:tracePt t="71499" x="9093200" y="3163888"/>
          <p14:tracePt t="71507" x="9070975" y="3178175"/>
          <p14:tracePt t="71517" x="9042400" y="3200400"/>
          <p14:tracePt t="71522" x="9020175" y="3214688"/>
          <p14:tracePt t="71530" x="8991600" y="3228975"/>
          <p14:tracePt t="71538" x="8969375" y="3236913"/>
          <p14:tracePt t="71548" x="8940800" y="3251200"/>
          <p14:tracePt t="71555" x="8904288" y="3265488"/>
          <p14:tracePt t="71563" x="8875713" y="3279775"/>
          <p14:tracePt t="71571" x="8867775" y="3287713"/>
          <p14:tracePt t="71579" x="8839200" y="3287713"/>
          <p14:tracePt t="71586" x="8816975" y="3302000"/>
          <p14:tracePt t="71594" x="8802688" y="3302000"/>
          <p14:tracePt t="71602" x="8788400" y="3316288"/>
          <p14:tracePt t="71610" x="8774113" y="3316288"/>
          <p14:tracePt t="71618" x="8766175" y="3316288"/>
          <p14:tracePt t="71634" x="8751888" y="3316288"/>
          <p14:tracePt t="71659" x="8737600" y="3316288"/>
          <p14:tracePt t="71692" x="8723313" y="3316288"/>
          <p14:tracePt t="71700" x="8723313" y="3302000"/>
          <p14:tracePt t="71707" x="8715375" y="3302000"/>
          <p14:tracePt t="71716" x="8715375" y="3287713"/>
          <p14:tracePt t="71723" x="8701088" y="3265488"/>
          <p14:tracePt t="71732" x="8686800" y="3251200"/>
          <p14:tracePt t="71740" x="8672513" y="3236913"/>
          <p14:tracePt t="71749" x="8664575" y="3214688"/>
          <p14:tracePt t="71757" x="8650288" y="3186113"/>
          <p14:tracePt t="71765" x="8650288" y="3178175"/>
          <p14:tracePt t="71773" x="8636000" y="3163888"/>
          <p14:tracePt t="71782" x="8621713" y="3135313"/>
          <p14:tracePt t="71789" x="8613775" y="3127375"/>
          <p14:tracePt t="71798" x="8599488" y="3113088"/>
          <p14:tracePt t="71805" x="8585200" y="3098800"/>
          <p14:tracePt t="71813" x="8585200" y="3084513"/>
          <p14:tracePt t="71821" x="8570913" y="3076575"/>
          <p14:tracePt t="71828" x="8562975" y="3076575"/>
          <p14:tracePt t="71836" x="8562975" y="3062288"/>
          <p14:tracePt t="71844" x="8548688" y="3048000"/>
          <p14:tracePt t="71853" x="8534400" y="3048000"/>
          <p14:tracePt t="71861" x="8534400" y="3033713"/>
          <p14:tracePt t="71869" x="8520113" y="3033713"/>
          <p14:tracePt t="71885" x="8512175" y="3025775"/>
          <p14:tracePt t="71893" x="8497888" y="3025775"/>
          <p14:tracePt t="71901" x="8483600" y="3011488"/>
          <p14:tracePt t="71917" x="8469313" y="2997200"/>
          <p14:tracePt t="71925" x="8461375" y="2997200"/>
          <p14:tracePt t="71934" x="8461375" y="2982913"/>
          <p14:tracePt t="71942" x="8447088" y="2982913"/>
          <p14:tracePt t="71950" x="8432800" y="2974975"/>
          <p14:tracePt t="71958" x="8418513" y="2974975"/>
          <p14:tracePt t="71973" x="8410575" y="2960688"/>
          <p14:tracePt t="71990" x="8396288" y="2960688"/>
          <p14:tracePt t="71999" x="8382000" y="2946400"/>
          <p14:tracePt t="72023" x="8367713" y="2946400"/>
          <p14:tracePt t="72111" x="8367713" y="2960688"/>
          <p14:tracePt t="72135" x="8382000" y="2960688"/>
          <p14:tracePt t="72152" x="8396288" y="2946400"/>
          <p14:tracePt t="72160" x="8396288" y="2932113"/>
          <p14:tracePt t="72169" x="8396288" y="2924175"/>
          <p14:tracePt t="72176" x="8410575" y="2909888"/>
          <p14:tracePt t="72184" x="8410575" y="2895600"/>
          <p14:tracePt t="72192" x="8410575" y="2881313"/>
          <p14:tracePt t="72201" x="8410575" y="2873375"/>
          <p14:tracePt t="72208" x="8410575" y="2859088"/>
          <p14:tracePt t="72216" x="8410575" y="2844800"/>
          <p14:tracePt t="72225" x="8410575" y="2830513"/>
          <p14:tracePt t="72240" x="8410575" y="2822575"/>
          <p14:tracePt t="72249" x="8396288" y="2822575"/>
          <p14:tracePt t="72266" x="8382000" y="2822575"/>
          <p14:tracePt t="72297" x="8367713" y="2822575"/>
          <p14:tracePt t="72321" x="8367713" y="2830513"/>
          <p14:tracePt t="72338" x="8367713" y="2844800"/>
          <p14:tracePt t="72345" x="8367713" y="2859088"/>
          <p14:tracePt t="72362" x="8367713" y="2873375"/>
          <p14:tracePt t="72386" x="8367713" y="2881313"/>
          <p14:tracePt t="72394" x="8382000" y="2881313"/>
          <p14:tracePt t="72411" x="8396288" y="2881313"/>
          <p14:tracePt t="72418" x="8410575" y="2881313"/>
          <p14:tracePt t="72426" x="8410575" y="2873375"/>
          <p14:tracePt t="72434" x="8410575" y="2859088"/>
          <p14:tracePt t="72443" x="8418513" y="2844800"/>
          <p14:tracePt t="72458" x="8418513" y="2830513"/>
          <p14:tracePt t="72476" x="8418513" y="2822575"/>
          <p14:tracePt t="73012" x="8447088" y="2822575"/>
          <p14:tracePt t="73020" x="8497888" y="2794000"/>
          <p14:tracePt t="73028" x="8548688" y="2757488"/>
          <p14:tracePt t="73036" x="8599488" y="2728913"/>
          <p14:tracePt t="73044" x="8636000" y="2720975"/>
          <p14:tracePt t="73052" x="8701088" y="2678113"/>
          <p14:tracePt t="73060" x="8788400" y="2641600"/>
          <p14:tracePt t="73069" x="8867775" y="2619375"/>
          <p14:tracePt t="73077" x="8926513" y="2605088"/>
          <p14:tracePt t="73085" x="9005888" y="2590800"/>
          <p14:tracePt t="73093" x="9070975" y="2576513"/>
          <p14:tracePt t="73101" x="9129713" y="2568575"/>
          <p14:tracePt t="73109" x="9180513" y="2568575"/>
          <p14:tracePt t="73118" x="9231313" y="2554288"/>
          <p14:tracePt t="73125" x="9296400" y="2540000"/>
          <p14:tracePt t="73134" x="9347200" y="2525713"/>
          <p14:tracePt t="73141" x="9398000" y="2503488"/>
          <p14:tracePt t="73150" x="9434513" y="2489200"/>
          <p14:tracePt t="73158" x="9463088" y="2474913"/>
          <p14:tracePt t="73167" x="9499600" y="2452688"/>
          <p14:tracePt t="73174" x="9513888" y="2438400"/>
          <p14:tracePt t="73183" x="9536113" y="2424113"/>
          <p14:tracePt t="73190" x="9550400" y="2416175"/>
          <p14:tracePt t="73199" x="9564688" y="2401888"/>
          <p14:tracePt t="73230" x="9564688" y="2387600"/>
          <p14:tracePt t="73254" x="9564688" y="2373313"/>
          <p14:tracePt t="73286" x="9564688" y="2365375"/>
          <p14:tracePt t="73335" x="9564688" y="2351088"/>
          <p14:tracePt t="73384" x="9578975" y="2351088"/>
          <p14:tracePt t="73392" x="9586913" y="2351088"/>
          <p14:tracePt t="73400" x="9615488" y="2351088"/>
          <p14:tracePt t="73408" x="9629775" y="2351088"/>
          <p14:tracePt t="73416" x="9652000" y="2351088"/>
          <p14:tracePt t="73424" x="9680575" y="2351088"/>
          <p14:tracePt t="73432" x="9688513" y="2351088"/>
          <p14:tracePt t="73440" x="9717088" y="2351088"/>
          <p14:tracePt t="73448" x="9731375" y="2351088"/>
          <p14:tracePt t="73456" x="9739313" y="2351088"/>
          <p14:tracePt t="73465" x="9753600" y="2351088"/>
          <p14:tracePt t="73472" x="9767888" y="2351088"/>
          <p14:tracePt t="73496" x="9767888" y="2336800"/>
          <p14:tracePt t="73513" x="9767888" y="2322513"/>
          <p14:tracePt t="73521" x="9767888" y="2314575"/>
          <p14:tracePt t="73545" x="9767888" y="2300288"/>
        </p14:tracePtLst>
      </p14:laserTrace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27</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6. Application en soins infirmiers</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9" name="Rectangle 3">
            <a:extLst>
              <a:ext uri="{FF2B5EF4-FFF2-40B4-BE49-F238E27FC236}">
                <a16:creationId xmlns:a16="http://schemas.microsoft.com/office/drawing/2014/main" id="{C416E890-9BB9-8E45-A3FA-F890BA506E74}"/>
              </a:ext>
            </a:extLst>
          </p:cNvPr>
          <p:cNvSpPr txBox="1">
            <a:spLocks/>
          </p:cNvSpPr>
          <p:nvPr/>
        </p:nvSpPr>
        <p:spPr>
          <a:xfrm>
            <a:off x="838200" y="1663705"/>
            <a:ext cx="8229600" cy="5257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09600" indent="-609600">
              <a:buFont typeface="+mj-lt"/>
              <a:buAutoNum type="alphaLcPeriod"/>
            </a:pPr>
            <a:r>
              <a:rPr lang="fr-FR" altLang="en-FR" sz="2000" dirty="0">
                <a:ea typeface="ＭＳ Ｐゴシック" panose="020B0600070205080204" pitchFamily="34" charset="-128"/>
              </a:rPr>
              <a:t>Ulcère </a:t>
            </a:r>
            <a:r>
              <a:rPr lang="fr-FR" altLang="en-FR" sz="2000" dirty="0" err="1">
                <a:ea typeface="ＭＳ Ｐゴシック" panose="020B0600070205080204" pitchFamily="34" charset="-128"/>
              </a:rPr>
              <a:t>gastro-duodénal</a:t>
            </a:r>
            <a:endParaRPr lang="fr-FR" altLang="en-FR" sz="2000" dirty="0">
              <a:ea typeface="ＭＳ Ｐゴシック" panose="020B0600070205080204" pitchFamily="34" charset="-128"/>
            </a:endParaRPr>
          </a:p>
          <a:p>
            <a:pPr marL="609600" indent="-609600">
              <a:buFont typeface="+mj-lt"/>
              <a:buAutoNum type="alphaLcPeriod"/>
            </a:pPr>
            <a:r>
              <a:rPr lang="fr-FR" altLang="en-FR" sz="2000" dirty="0">
                <a:ea typeface="ＭＳ Ｐゴシック" panose="020B0600070205080204" pitchFamily="34" charset="-128"/>
              </a:rPr>
              <a:t>Diverticulose</a:t>
            </a:r>
          </a:p>
          <a:p>
            <a:pPr marL="609600" indent="-609600">
              <a:buFont typeface="+mj-lt"/>
              <a:buAutoNum type="alphaLcPeriod"/>
            </a:pPr>
            <a:r>
              <a:rPr lang="fr-FR" altLang="en-FR" sz="2000" dirty="0">
                <a:ea typeface="ＭＳ Ｐゴシック" panose="020B0600070205080204" pitchFamily="34" charset="-128"/>
              </a:rPr>
              <a:t>Coloscopie </a:t>
            </a:r>
          </a:p>
          <a:p>
            <a:pPr marL="609600" indent="-609600">
              <a:buFont typeface="+mj-lt"/>
              <a:buAutoNum type="alphaLcPeriod"/>
            </a:pPr>
            <a:r>
              <a:rPr lang="fr-FR" altLang="en-FR" sz="2000" dirty="0">
                <a:ea typeface="ＭＳ Ｐゴシック" panose="020B0600070205080204" pitchFamily="34" charset="-128"/>
              </a:rPr>
              <a:t>Appendicite</a:t>
            </a:r>
          </a:p>
          <a:p>
            <a:pPr marL="609600" indent="-609600">
              <a:buFont typeface="+mj-lt"/>
              <a:buAutoNum type="alphaLcPeriod"/>
            </a:pPr>
            <a:r>
              <a:rPr lang="fr-FR" altLang="en-FR" sz="2000" dirty="0">
                <a:ea typeface="ＭＳ Ｐゴシック" panose="020B0600070205080204" pitchFamily="34" charset="-128"/>
              </a:rPr>
              <a:t>Hémorroïdes</a:t>
            </a:r>
          </a:p>
          <a:p>
            <a:pPr marL="609600" indent="-609600">
              <a:buFont typeface="+mj-lt"/>
              <a:buAutoNum type="alphaLcPeriod"/>
            </a:pPr>
            <a:r>
              <a:rPr lang="fr-FR" altLang="en-FR" sz="2000" dirty="0">
                <a:ea typeface="ＭＳ Ｐゴシック" panose="020B0600070205080204" pitchFamily="34" charset="-128"/>
              </a:rPr>
              <a:t>Cholique hépatique / </a:t>
            </a:r>
            <a:r>
              <a:rPr lang="fr-FR" altLang="en-FR" sz="2000" dirty="0" err="1">
                <a:ea typeface="ＭＳ Ｐゴシック" panose="020B0600070205080204" pitchFamily="34" charset="-128"/>
              </a:rPr>
              <a:t>Cholecystite</a:t>
            </a:r>
            <a:r>
              <a:rPr lang="fr-FR" altLang="en-FR" sz="2000" dirty="0">
                <a:ea typeface="ＭＳ Ｐゴシック" panose="020B0600070205080204" pitchFamily="34" charset="-128"/>
              </a:rPr>
              <a:t> </a:t>
            </a:r>
          </a:p>
          <a:p>
            <a:pPr marL="609600" indent="-609600">
              <a:buFont typeface="+mj-lt"/>
              <a:buAutoNum type="alphaLcPeriod"/>
            </a:pPr>
            <a:r>
              <a:rPr lang="fr-FR" altLang="en-FR" sz="2000" dirty="0">
                <a:ea typeface="ＭＳ Ｐゴシック" panose="020B0600070205080204" pitchFamily="34" charset="-128"/>
              </a:rPr>
              <a:t>Rupture de rate</a:t>
            </a:r>
          </a:p>
          <a:p>
            <a:pPr marL="609600" indent="-609600">
              <a:buFont typeface="+mj-lt"/>
              <a:buAutoNum type="alphaLcPeriod"/>
            </a:pPr>
            <a:r>
              <a:rPr lang="fr-FR" altLang="en-FR" sz="2000" dirty="0">
                <a:ea typeface="ＭＳ Ｐゴシック" panose="020B0600070205080204" pitchFamily="34" charset="-128"/>
              </a:rPr>
              <a:t>Hypertension portale </a:t>
            </a:r>
          </a:p>
        </p:txBody>
      </p:sp>
      <p:pic>
        <p:nvPicPr>
          <p:cNvPr id="4" name="Audio 3">
            <a:hlinkClick r:id="" action="ppaction://media"/>
            <a:extLst>
              <a:ext uri="{FF2B5EF4-FFF2-40B4-BE49-F238E27FC236}">
                <a16:creationId xmlns:a16="http://schemas.microsoft.com/office/drawing/2014/main" id="{5553A847-98C2-5D49-B12C-A56820EDF82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070852103"/>
      </p:ext>
    </p:extLst>
  </p:cSld>
  <p:clrMapOvr>
    <a:masterClrMapping/>
  </p:clrMapOvr>
  <mc:AlternateContent xmlns:mc="http://schemas.openxmlformats.org/markup-compatibility/2006">
    <mc:Choice xmlns:p14="http://schemas.microsoft.com/office/powerpoint/2010/main" Requires="p14">
      <p:transition spd="slow" p14:dur="2000" advTm="11147"/>
    </mc:Choice>
    <mc:Fallback>
      <p:transition spd="slow" advTm="11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0268" x="9767888" y="2300288"/>
          <p14:tracePt t="10276" x="9767888" y="2263775"/>
          <p14:tracePt t="10285" x="9767888" y="2198688"/>
          <p14:tracePt t="10293" x="9767888" y="2009775"/>
          <p14:tracePt t="10301" x="9767888" y="1763713"/>
          <p14:tracePt t="10309" x="9767888" y="1450975"/>
          <p14:tracePt t="10318" x="9767888" y="790575"/>
          <p14:tracePt t="10325" x="9804400" y="544513"/>
          <p14:tracePt t="10334" x="9883775" y="28575"/>
        </p14:tracePtLst>
      </p14:laserTraceLst>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F84D6B0-503D-A748-8E1A-728AA4075287}"/>
              </a:ext>
            </a:extLst>
          </p:cNvPr>
          <p:cNvPicPr>
            <a:picLocks noChangeAspect="1"/>
          </p:cNvPicPr>
          <p:nvPr/>
        </p:nvPicPr>
        <p:blipFill rotWithShape="1">
          <a:blip r:embed="rId5">
            <a:extLst>
              <a:ext uri="{28A0092B-C50C-407E-A947-70E740481C1C}">
                <a14:useLocalDpi xmlns:a14="http://schemas.microsoft.com/office/drawing/2010/main" val="0"/>
              </a:ext>
            </a:extLst>
          </a:blip>
          <a:srcRect b="22481"/>
          <a:stretch/>
        </p:blipFill>
        <p:spPr>
          <a:xfrm>
            <a:off x="6523534" y="1771649"/>
            <a:ext cx="4872637" cy="4336657"/>
          </a:xfrm>
          <a:prstGeom prst="rect">
            <a:avLst/>
          </a:prstGeom>
        </p:spPr>
      </p:pic>
      <p:pic>
        <p:nvPicPr>
          <p:cNvPr id="8" name="Picture 7" descr="/var/folders/8q/lbkkfxmj3zv2d9d7h2kbj1dc0000gn/T/com.microsoft.Powerpoint/WebArchiveCopyPasteTempFiles/Ulcere_duodenal.png">
            <a:extLst>
              <a:ext uri="{FF2B5EF4-FFF2-40B4-BE49-F238E27FC236}">
                <a16:creationId xmlns:a16="http://schemas.microsoft.com/office/drawing/2014/main" id="{C7D8C486-7C10-F347-8DB2-10B3FEF411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6160" y="4280960"/>
            <a:ext cx="4363192" cy="225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28</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a. Ulcère gastro duodénal</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8">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9" name="Text Box 5">
            <a:extLst>
              <a:ext uri="{FF2B5EF4-FFF2-40B4-BE49-F238E27FC236}">
                <a16:creationId xmlns:a16="http://schemas.microsoft.com/office/drawing/2014/main" id="{96F7176E-9CF9-A54C-B48C-9342DFF854F1}"/>
              </a:ext>
            </a:extLst>
          </p:cNvPr>
          <p:cNvSpPr txBox="1">
            <a:spLocks noChangeArrowheads="1"/>
          </p:cNvSpPr>
          <p:nvPr/>
        </p:nvSpPr>
        <p:spPr bwMode="auto">
          <a:xfrm>
            <a:off x="910001" y="1620229"/>
            <a:ext cx="583493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Erosion de la paroi de l’estomac et/ou Duodénum</a:t>
            </a:r>
          </a:p>
          <a:p>
            <a:pPr eaLnBrk="1" hangingPunct="1">
              <a:spcBef>
                <a:spcPct val="0"/>
              </a:spcBef>
              <a:buFontTx/>
              <a:buNone/>
            </a:pPr>
            <a:r>
              <a:rPr lang="fr-FR" altLang="en-FR" sz="2000" dirty="0">
                <a:latin typeface="+mn-lt"/>
              </a:rPr>
              <a:t>-&gt; perforation</a:t>
            </a:r>
          </a:p>
          <a:p>
            <a:pPr eaLnBrk="1" hangingPunct="1">
              <a:spcBef>
                <a:spcPct val="0"/>
              </a:spcBef>
              <a:buFontTx/>
              <a:buNone/>
            </a:pPr>
            <a:endParaRPr lang="fr-FR" altLang="en-FR" sz="2000" dirty="0">
              <a:solidFill>
                <a:srgbClr val="7F7F7F"/>
              </a:solidFill>
              <a:latin typeface="+mn-lt"/>
            </a:endParaRPr>
          </a:p>
          <a:p>
            <a:pPr eaLnBrk="1" hangingPunct="1">
              <a:spcBef>
                <a:spcPct val="0"/>
              </a:spcBef>
              <a:buFontTx/>
              <a:buNone/>
            </a:pPr>
            <a:r>
              <a:rPr lang="fr-FR" altLang="en-FR" sz="2000" dirty="0">
                <a:latin typeface="+mn-lt"/>
              </a:rPr>
              <a:t>Réalisation d’une </a:t>
            </a:r>
            <a:r>
              <a:rPr lang="fr-FR" altLang="en-FR" sz="2000" dirty="0" err="1">
                <a:solidFill>
                  <a:srgbClr val="FF0000"/>
                </a:solidFill>
                <a:latin typeface="+mn-lt"/>
              </a:rPr>
              <a:t>Œso</a:t>
            </a:r>
            <a:r>
              <a:rPr lang="fr-FR" altLang="en-FR" sz="2000" dirty="0">
                <a:solidFill>
                  <a:srgbClr val="FF0000"/>
                </a:solidFill>
                <a:latin typeface="+mn-lt"/>
              </a:rPr>
              <a:t>-gastro-</a:t>
            </a:r>
            <a:r>
              <a:rPr lang="fr-FR" altLang="en-FR" sz="2000" dirty="0" err="1">
                <a:solidFill>
                  <a:srgbClr val="FF0000"/>
                </a:solidFill>
                <a:latin typeface="+mn-lt"/>
              </a:rPr>
              <a:t>duodénoscopie</a:t>
            </a:r>
            <a:endParaRPr lang="fr-FR" altLang="en-FR" sz="2000" dirty="0">
              <a:solidFill>
                <a:srgbClr val="FF0000"/>
              </a:solidFill>
              <a:latin typeface="+mn-lt"/>
            </a:endParaRPr>
          </a:p>
          <a:p>
            <a:pPr eaLnBrk="1" hangingPunct="1">
              <a:spcBef>
                <a:spcPct val="0"/>
              </a:spcBef>
              <a:buFontTx/>
              <a:buNone/>
            </a:pPr>
            <a:r>
              <a:rPr lang="fr-FR" altLang="en-FR" sz="2000" dirty="0">
                <a:latin typeface="+mn-lt"/>
              </a:rPr>
              <a:t>pour visualiser la muqueuse &amp; faire des prélèvements </a:t>
            </a:r>
          </a:p>
          <a:p>
            <a:pPr eaLnBrk="1" hangingPunct="1">
              <a:spcBef>
                <a:spcPct val="0"/>
              </a:spcBef>
              <a:buFontTx/>
              <a:buNone/>
            </a:pPr>
            <a:r>
              <a:rPr lang="fr-FR" altLang="en-FR" sz="2000" dirty="0">
                <a:latin typeface="+mn-lt"/>
              </a:rPr>
              <a:t>-&gt; analyse bactériologique ou histologique</a:t>
            </a:r>
          </a:p>
          <a:p>
            <a:pPr eaLnBrk="1" hangingPunct="1">
              <a:spcBef>
                <a:spcPct val="0"/>
              </a:spcBef>
              <a:buFontTx/>
              <a:buNone/>
            </a:pPr>
            <a:r>
              <a:rPr lang="fr-FR" altLang="en-FR" sz="2000" dirty="0">
                <a:latin typeface="+mn-lt"/>
              </a:rPr>
              <a:t>-&gt; recherche </a:t>
            </a:r>
            <a:r>
              <a:rPr lang="fr-FR" altLang="en-FR" sz="2000" i="1" dirty="0">
                <a:latin typeface="+mn-lt"/>
              </a:rPr>
              <a:t>d’Helicobacter pilori</a:t>
            </a:r>
          </a:p>
          <a:p>
            <a:pPr eaLnBrk="1" hangingPunct="1">
              <a:spcBef>
                <a:spcPct val="0"/>
              </a:spcBef>
              <a:buFontTx/>
              <a:buNone/>
            </a:pPr>
            <a:r>
              <a:rPr lang="fr-FR" altLang="en-FR" sz="2000" i="1" dirty="0">
                <a:latin typeface="+mn-lt"/>
              </a:rPr>
              <a:t>FR tabac, OH, médicaments, stress</a:t>
            </a:r>
          </a:p>
        </p:txBody>
      </p:sp>
      <p:sp>
        <p:nvSpPr>
          <p:cNvPr id="11" name="Rectangle 5">
            <a:extLst>
              <a:ext uri="{FF2B5EF4-FFF2-40B4-BE49-F238E27FC236}">
                <a16:creationId xmlns:a16="http://schemas.microsoft.com/office/drawing/2014/main" id="{EBF98FF7-F34C-CD47-A9F8-9D3DCFC5E7E7}"/>
              </a:ext>
            </a:extLst>
          </p:cNvPr>
          <p:cNvSpPr>
            <a:spLocks noChangeArrowheads="1"/>
          </p:cNvSpPr>
          <p:nvPr/>
        </p:nvSpPr>
        <p:spPr bwMode="auto">
          <a:xfrm>
            <a:off x="9824803" y="3601423"/>
            <a:ext cx="713657"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Estomac</a:t>
            </a:r>
          </a:p>
        </p:txBody>
      </p:sp>
      <p:sp>
        <p:nvSpPr>
          <p:cNvPr id="12" name="Rectangle 5">
            <a:extLst>
              <a:ext uri="{FF2B5EF4-FFF2-40B4-BE49-F238E27FC236}">
                <a16:creationId xmlns:a16="http://schemas.microsoft.com/office/drawing/2014/main" id="{52D3AB88-49C1-8B4F-A57F-7EA3BBD4E1B2}"/>
              </a:ext>
            </a:extLst>
          </p:cNvPr>
          <p:cNvSpPr>
            <a:spLocks noChangeArrowheads="1"/>
          </p:cNvSpPr>
          <p:nvPr/>
        </p:nvSpPr>
        <p:spPr bwMode="auto">
          <a:xfrm>
            <a:off x="8973365" y="3867892"/>
            <a:ext cx="579454"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Pylore</a:t>
            </a:r>
          </a:p>
        </p:txBody>
      </p:sp>
      <p:sp>
        <p:nvSpPr>
          <p:cNvPr id="14" name="Rectangle 5">
            <a:extLst>
              <a:ext uri="{FF2B5EF4-FFF2-40B4-BE49-F238E27FC236}">
                <a16:creationId xmlns:a16="http://schemas.microsoft.com/office/drawing/2014/main" id="{06D53196-BDC1-314A-95A1-E98B223E3ABC}"/>
              </a:ext>
            </a:extLst>
          </p:cNvPr>
          <p:cNvSpPr>
            <a:spLocks noChangeArrowheads="1"/>
          </p:cNvSpPr>
          <p:nvPr/>
        </p:nvSpPr>
        <p:spPr bwMode="auto">
          <a:xfrm>
            <a:off x="7913653" y="4605083"/>
            <a:ext cx="881973"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Duodénum</a:t>
            </a:r>
          </a:p>
        </p:txBody>
      </p:sp>
      <p:sp>
        <p:nvSpPr>
          <p:cNvPr id="15" name="Rectangle 5">
            <a:extLst>
              <a:ext uri="{FF2B5EF4-FFF2-40B4-BE49-F238E27FC236}">
                <a16:creationId xmlns:a16="http://schemas.microsoft.com/office/drawing/2014/main" id="{22F95CBF-0EAD-8547-A3C6-733C6A639BCD}"/>
              </a:ext>
            </a:extLst>
          </p:cNvPr>
          <p:cNvSpPr>
            <a:spLocks noChangeArrowheads="1"/>
          </p:cNvSpPr>
          <p:nvPr/>
        </p:nvSpPr>
        <p:spPr bwMode="auto">
          <a:xfrm>
            <a:off x="6640738" y="3141368"/>
            <a:ext cx="589777"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Ulcère</a:t>
            </a:r>
          </a:p>
        </p:txBody>
      </p:sp>
      <p:sp>
        <p:nvSpPr>
          <p:cNvPr id="16" name="Rectangle 5">
            <a:extLst>
              <a:ext uri="{FF2B5EF4-FFF2-40B4-BE49-F238E27FC236}">
                <a16:creationId xmlns:a16="http://schemas.microsoft.com/office/drawing/2014/main" id="{055127F0-D75D-9D48-A8BC-49F577F17B8D}"/>
              </a:ext>
            </a:extLst>
          </p:cNvPr>
          <p:cNvSpPr>
            <a:spLocks noChangeArrowheads="1"/>
          </p:cNvSpPr>
          <p:nvPr/>
        </p:nvSpPr>
        <p:spPr bwMode="auto">
          <a:xfrm>
            <a:off x="7323876" y="1975918"/>
            <a:ext cx="589777"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Ulcère</a:t>
            </a:r>
          </a:p>
        </p:txBody>
      </p:sp>
      <p:sp>
        <p:nvSpPr>
          <p:cNvPr id="4" name="Rectangle 3">
            <a:extLst>
              <a:ext uri="{FF2B5EF4-FFF2-40B4-BE49-F238E27FC236}">
                <a16:creationId xmlns:a16="http://schemas.microsoft.com/office/drawing/2014/main" id="{3CEC8DC8-FAEB-E847-AD08-1A161F781F50}"/>
              </a:ext>
            </a:extLst>
          </p:cNvPr>
          <p:cNvSpPr/>
          <p:nvPr/>
        </p:nvSpPr>
        <p:spPr>
          <a:xfrm>
            <a:off x="9824803" y="4123625"/>
            <a:ext cx="1190527" cy="212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1BBBEB1A-B4E5-744A-BE87-C9334EE1EA74}"/>
              </a:ext>
            </a:extLst>
          </p:cNvPr>
          <p:cNvSpPr/>
          <p:nvPr/>
        </p:nvSpPr>
        <p:spPr>
          <a:xfrm>
            <a:off x="7667570" y="4917977"/>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BD814B40-9641-4B41-8FBD-9475AE8E7F53}"/>
              </a:ext>
            </a:extLst>
          </p:cNvPr>
          <p:cNvSpPr/>
          <p:nvPr/>
        </p:nvSpPr>
        <p:spPr>
          <a:xfrm>
            <a:off x="6635251" y="2755759"/>
            <a:ext cx="1190527" cy="2121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 name="Audio 19">
            <a:hlinkClick r:id="" action="ppaction://media"/>
            <a:extLst>
              <a:ext uri="{FF2B5EF4-FFF2-40B4-BE49-F238E27FC236}">
                <a16:creationId xmlns:a16="http://schemas.microsoft.com/office/drawing/2014/main" id="{127941A9-34EB-C548-82B2-BECA8AFD1CAD}"/>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64457632"/>
      </p:ext>
    </p:extLst>
  </p:cSld>
  <p:clrMapOvr>
    <a:masterClrMapping/>
  </p:clrMapOvr>
  <mc:AlternateContent xmlns:mc="http://schemas.openxmlformats.org/markup-compatibility/2006">
    <mc:Choice xmlns:p14="http://schemas.microsoft.com/office/powerpoint/2010/main" Requires="p14">
      <p:transition spd="slow" p14:dur="2000" advTm="44285"/>
    </mc:Choice>
    <mc:Fallback>
      <p:transition spd="slow" advTm="442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extLst>
    <p:ext uri="{3A86A75C-4F4B-4683-9AE1-C65F6400EC91}">
      <p14:laserTraceLst xmlns:p14="http://schemas.microsoft.com/office/powerpoint/2010/main">
        <p14:tracePtLst>
          <p14:tracePt t="1091" x="10653713" y="3113088"/>
          <p14:tracePt t="1100" x="10631488" y="3113088"/>
          <p14:tracePt t="1109" x="10594975" y="3113088"/>
          <p14:tracePt t="1116" x="10544175" y="3113088"/>
          <p14:tracePt t="1126" x="10479088" y="3127375"/>
          <p14:tracePt t="1133" x="10399713" y="3149600"/>
          <p14:tracePt t="1144" x="10340975" y="3163888"/>
          <p14:tracePt t="1148" x="10247313" y="3178175"/>
          <p14:tracePt t="1161" x="10188575" y="3186113"/>
          <p14:tracePt t="1164" x="10094913" y="3186113"/>
          <p14:tracePt t="1176" x="10007600" y="3200400"/>
          <p14:tracePt t="1180" x="9855200" y="3214688"/>
          <p14:tracePt t="1192" x="9753600" y="3228975"/>
          <p14:tracePt t="1197" x="9637713" y="3236913"/>
          <p14:tracePt t="1208" x="9499600" y="3251200"/>
          <p14:tracePt t="1214" x="9347200" y="3279775"/>
          <p14:tracePt t="1224" x="9180513" y="3287713"/>
          <p14:tracePt t="1229" x="9005888" y="3316288"/>
          <p14:tracePt t="1239" x="8816975" y="3330575"/>
          <p14:tracePt t="1246" x="8613775" y="3338513"/>
          <p14:tracePt t="1254" x="8432800" y="3367088"/>
          <p14:tracePt t="1262" x="8243888" y="3381375"/>
          <p14:tracePt t="1271" x="8062913" y="3403600"/>
          <p14:tracePt t="1278" x="7989888" y="3403600"/>
          <p14:tracePt t="1286" x="7851775" y="3432175"/>
          <p14:tracePt t="1294" x="7735888" y="3454400"/>
          <p14:tracePt t="1302" x="7648575" y="3468688"/>
          <p14:tracePt t="1310" x="7605713" y="3468688"/>
          <p14:tracePt t="1318" x="7546975" y="3490913"/>
          <p14:tracePt t="1326" x="7504113" y="3505200"/>
          <p14:tracePt t="1335" x="7496175" y="3505200"/>
          <p14:tracePt t="1343" x="7467600" y="3519488"/>
          <p14:tracePt t="1351" x="7453313" y="3519488"/>
          <p14:tracePt t="1360" x="7453313" y="3533775"/>
          <p14:tracePt t="1383" x="7453313" y="3541713"/>
          <p14:tracePt t="3094" x="7445375" y="3541713"/>
          <p14:tracePt t="3111" x="7431088" y="3541713"/>
          <p14:tracePt t="3119" x="7431088" y="3533775"/>
          <p14:tracePt t="3135" x="7416800" y="3505200"/>
          <p14:tracePt t="3144" x="7402513" y="3482975"/>
          <p14:tracePt t="3152" x="7402513" y="3454400"/>
          <p14:tracePt t="3161" x="7394575" y="3440113"/>
          <p14:tracePt t="3169" x="7394575" y="3417888"/>
          <p14:tracePt t="3179" x="7394575" y="3389313"/>
          <p14:tracePt t="3185" x="7394575" y="3367088"/>
          <p14:tracePt t="3195" x="7394575" y="3338513"/>
          <p14:tracePt t="3201" x="7394575" y="3316288"/>
          <p14:tracePt t="3214" x="7380288" y="3302000"/>
          <p14:tracePt t="3220" x="7380288" y="3279775"/>
          <p14:tracePt t="3225" x="7380288" y="3251200"/>
          <p14:tracePt t="3233" x="7380288" y="3214688"/>
          <p14:tracePt t="3242" x="7380288" y="3200400"/>
          <p14:tracePt t="3249" x="7380288" y="3178175"/>
          <p14:tracePt t="3259" x="7380288" y="3149600"/>
          <p14:tracePt t="3265" x="7380288" y="3127375"/>
          <p14:tracePt t="3276" x="7380288" y="3113088"/>
          <p14:tracePt t="3282" x="7380288" y="3098800"/>
          <p14:tracePt t="3291" x="7380288" y="3084513"/>
          <p14:tracePt t="3298" x="7380288" y="3076575"/>
          <p14:tracePt t="3313" x="7380288" y="3062288"/>
          <p14:tracePt t="3814" x="7380288" y="3033713"/>
          <p14:tracePt t="3823" x="7380288" y="3011488"/>
          <p14:tracePt t="3831" x="7394575" y="2982913"/>
          <p14:tracePt t="3840" x="7402513" y="2960688"/>
          <p14:tracePt t="3848" x="7445375" y="2859088"/>
          <p14:tracePt t="3857" x="7496175" y="2779713"/>
          <p14:tracePt t="3863" x="7605713" y="2590800"/>
          <p14:tracePt t="3874" x="7721600" y="2438400"/>
          <p14:tracePt t="3879" x="7851775" y="2263775"/>
          <p14:tracePt t="3887" x="8040688" y="2032000"/>
          <p14:tracePt t="3896" x="8266113" y="1763713"/>
          <p14:tracePt t="3904" x="8534400" y="1473200"/>
          <p14:tracePt t="3912" x="8824913" y="1154113"/>
          <p14:tracePt t="3920" x="9158288" y="827088"/>
          <p14:tracePt t="3928" x="9477375" y="522288"/>
          <p14:tracePt t="3937" x="9615488" y="392113"/>
          <p14:tracePt t="3945" x="9883775" y="166688"/>
          <p14:tracePt t="4477" x="9259888" y="65088"/>
          <p14:tracePt t="4484" x="8991600" y="203200"/>
          <p14:tracePt t="4494" x="8715375" y="369888"/>
          <p14:tracePt t="4501" x="8418513" y="544513"/>
          <p14:tracePt t="4510" x="8105775" y="739775"/>
          <p14:tracePt t="4518" x="7961313" y="841375"/>
          <p14:tracePt t="4527" x="7699375" y="1001713"/>
          <p14:tracePt t="4534" x="7445375" y="1154113"/>
          <p14:tracePt t="4543" x="7213600" y="1298575"/>
          <p14:tracePt t="4551" x="7038975" y="1408113"/>
          <p14:tracePt t="4560" x="6959600" y="1458913"/>
          <p14:tracePt t="4566" x="6821488" y="1538288"/>
          <p14:tracePt t="4577" x="6691313" y="1611313"/>
          <p14:tracePt t="4582" x="6604000" y="1654175"/>
          <p14:tracePt t="4594" x="6530975" y="1704975"/>
          <p14:tracePt t="4598" x="6451600" y="1741488"/>
          <p14:tracePt t="4611" x="6429375" y="1755775"/>
          <p14:tracePt t="4615" x="6386513" y="1778000"/>
          <p14:tracePt t="4628" x="6350000" y="1806575"/>
          <p14:tracePt t="4632" x="6327775" y="1814513"/>
          <p14:tracePt t="4645" x="6299200" y="1843088"/>
          <p14:tracePt t="4649" x="6284913" y="1857375"/>
          <p14:tracePt t="4662" x="6276975" y="1865313"/>
          <p14:tracePt t="4672" x="6262688" y="1865313"/>
          <p14:tracePt t="4680" x="6262688" y="1879600"/>
          <p14:tracePt t="4969" x="6234113" y="1879600"/>
          <p14:tracePt t="4978" x="6161088" y="1879600"/>
          <p14:tracePt t="4986" x="6081713" y="1879600"/>
          <p14:tracePt t="4996" x="5994400" y="1879600"/>
          <p14:tracePt t="5003" x="5878513" y="1879600"/>
          <p14:tracePt t="5011" x="5791200" y="1879600"/>
          <p14:tracePt t="5019" x="5675313" y="1879600"/>
          <p14:tracePt t="5027" x="5464175" y="1893888"/>
          <p14:tracePt t="5035" x="5334000" y="1908175"/>
          <p14:tracePt t="5043" x="5108575" y="1916113"/>
          <p14:tracePt t="5051" x="4840288" y="1958975"/>
          <p14:tracePt t="5059" x="4586288" y="1995488"/>
          <p14:tracePt t="5067" x="4368800" y="2017713"/>
          <p14:tracePt t="5075" x="4281488" y="2032000"/>
          <p14:tracePt t="5083" x="4092575" y="2060575"/>
          <p14:tracePt t="5092" x="3925888" y="2068513"/>
          <p14:tracePt t="5099" x="3795713" y="2097088"/>
          <p14:tracePt t="5108" x="3694113" y="2097088"/>
          <p14:tracePt t="5116" x="3657600" y="2097088"/>
          <p14:tracePt t="5125" x="3592513" y="2097088"/>
          <p14:tracePt t="5132" x="3556000" y="2097088"/>
          <p14:tracePt t="5142" x="3519488" y="2097088"/>
          <p14:tracePt t="5148" x="3490913" y="2097088"/>
          <p14:tracePt t="5158" x="3482975" y="2097088"/>
          <p14:tracePt t="5163" x="3468688" y="2097088"/>
          <p14:tracePt t="5174" x="3454400" y="2097088"/>
          <p14:tracePt t="5748" x="3440113" y="2097088"/>
          <p14:tracePt t="5757" x="3417888" y="2082800"/>
          <p14:tracePt t="5765" x="3403600" y="2068513"/>
          <p14:tracePt t="5774" x="3389313" y="2060575"/>
          <p14:tracePt t="5782" x="3381375" y="2060575"/>
          <p14:tracePt t="5791" x="3367088" y="2046288"/>
          <p14:tracePt t="5798" x="3352800" y="2032000"/>
          <p14:tracePt t="5807" x="3338513" y="2032000"/>
          <p14:tracePt t="5814" x="3330575" y="2017713"/>
          <p14:tracePt t="5824" x="3316288" y="2009775"/>
          <p14:tracePt t="5830" x="3302000" y="2009775"/>
          <p14:tracePt t="5840" x="3287713" y="1995488"/>
          <p14:tracePt t="5846" x="3279775" y="1981200"/>
          <p14:tracePt t="5854" x="3265488" y="1966913"/>
          <p14:tracePt t="5863" x="3251200" y="1958975"/>
          <p14:tracePt t="5871" x="3236913" y="1944688"/>
          <p14:tracePt t="5879" x="3214688" y="1930400"/>
          <p14:tracePt t="5887" x="3200400" y="1930400"/>
          <p14:tracePt t="5895" x="3186113" y="1916113"/>
          <p14:tracePt t="5903" x="3163888" y="1908175"/>
          <p14:tracePt t="5918" x="3149600" y="1893888"/>
          <p14:tracePt t="5927" x="3135313" y="1893888"/>
          <p14:tracePt t="5935" x="3113088" y="1879600"/>
          <p14:tracePt t="5945" x="3113088" y="1865313"/>
          <p14:tracePt t="5952" x="3098800" y="1865313"/>
          <p14:tracePt t="5962" x="3084513" y="1857375"/>
          <p14:tracePt t="5967" x="3076575" y="1843088"/>
          <p14:tracePt t="5983" x="3062288" y="1828800"/>
          <p14:tracePt t="5999" x="3048000" y="1814513"/>
          <p14:tracePt t="6008" x="3033713" y="1814513"/>
          <p14:tracePt t="6016" x="3033713" y="1806575"/>
          <p14:tracePt t="6024" x="3025775" y="1806575"/>
          <p14:tracePt t="6032" x="3011488" y="1792288"/>
          <p14:tracePt t="6041" x="3011488" y="1778000"/>
          <p14:tracePt t="6049" x="2997200" y="1778000"/>
          <p14:tracePt t="6063" x="2982913" y="1763713"/>
          <p14:tracePt t="6073" x="2974975" y="1755775"/>
          <p14:tracePt t="6081" x="2960688" y="1755775"/>
          <p14:tracePt t="6090" x="2960688" y="1741488"/>
          <p14:tracePt t="6097" x="2932113" y="1727200"/>
          <p14:tracePt t="6112" x="2924175" y="1712913"/>
          <p14:tracePt t="6120" x="2924175" y="1704975"/>
          <p14:tracePt t="6129" x="2909888" y="1704975"/>
          <p14:tracePt t="6137" x="2895600" y="1704975"/>
          <p14:tracePt t="6145" x="2895600" y="1690688"/>
          <p14:tracePt t="6153" x="2881313" y="1690688"/>
          <p14:tracePt t="6161" x="2873375" y="1690688"/>
          <p14:tracePt t="6169" x="2859088" y="1690688"/>
          <p14:tracePt t="6177" x="2830513" y="1690688"/>
          <p14:tracePt t="6185" x="2830513" y="1676400"/>
          <p14:tracePt t="6193" x="2808288" y="1676400"/>
          <p14:tracePt t="6202" x="2794000" y="1676400"/>
          <p14:tracePt t="6210" x="2771775" y="1676400"/>
          <p14:tracePt t="6218" x="2743200" y="1676400"/>
          <p14:tracePt t="6226" x="2720975" y="1676400"/>
          <p14:tracePt t="6234" x="2692400" y="1690688"/>
          <p14:tracePt t="6243" x="2655888" y="1704975"/>
          <p14:tracePt t="6251" x="2641600" y="1712913"/>
          <p14:tracePt t="6259" x="2619375" y="1741488"/>
          <p14:tracePt t="6267" x="2590800" y="1763713"/>
          <p14:tracePt t="6275" x="2568575" y="1778000"/>
          <p14:tracePt t="6283" x="2554288" y="1792288"/>
          <p14:tracePt t="6292" x="2525713" y="1814513"/>
          <p14:tracePt t="6299" x="2517775" y="1828800"/>
          <p14:tracePt t="6308" x="2503488" y="1857375"/>
          <p14:tracePt t="6315" x="2489200" y="1879600"/>
          <p14:tracePt t="6325" x="2466975" y="1893888"/>
          <p14:tracePt t="6331" x="2452688" y="1916113"/>
          <p14:tracePt t="6341" x="2452688" y="1930400"/>
          <p14:tracePt t="6347" x="2438400" y="1944688"/>
          <p14:tracePt t="6357" x="2438400" y="1966913"/>
          <p14:tracePt t="6363" x="2424113" y="1995488"/>
          <p14:tracePt t="6373" x="2424113" y="2009775"/>
          <p14:tracePt t="6379" x="2424113" y="2017713"/>
          <p14:tracePt t="6389" x="2424113" y="2032000"/>
          <p14:tracePt t="6395" x="2424113" y="2060575"/>
          <p14:tracePt t="6406" x="2424113" y="2068513"/>
          <p14:tracePt t="6412" x="2424113" y="2082800"/>
          <p14:tracePt t="6423" x="2424113" y="2111375"/>
          <p14:tracePt t="6428" x="2424113" y="2119313"/>
          <p14:tracePt t="6440" x="2452688" y="2147888"/>
          <p14:tracePt t="6446" x="2466975" y="2147888"/>
          <p14:tracePt t="6456" x="2489200" y="2170113"/>
          <p14:tracePt t="6462" x="2525713" y="2184400"/>
          <p14:tracePt t="6473" x="2554288" y="2212975"/>
          <p14:tracePt t="6479" x="2576513" y="2212975"/>
          <p14:tracePt t="6490" x="2627313" y="2249488"/>
          <p14:tracePt t="6495" x="2670175" y="2263775"/>
          <p14:tracePt t="6506" x="2692400" y="2286000"/>
          <p14:tracePt t="6511" x="2720975" y="2286000"/>
          <p14:tracePt t="6523" x="2743200" y="2314575"/>
          <p14:tracePt t="6528" x="2794000" y="2336800"/>
          <p14:tracePt t="6540" x="2830513" y="2351088"/>
          <p14:tracePt t="6545" x="2844800" y="2365375"/>
          <p14:tracePt t="6557" x="2895600" y="2373313"/>
          <p14:tracePt t="6559" x="2932113" y="2387600"/>
          <p14:tracePt t="6565" x="2974975" y="2387600"/>
          <p14:tracePt t="6576" x="3025775" y="2387600"/>
          <p14:tracePt t="6581" x="3076575" y="2387600"/>
          <p14:tracePt t="6592" x="3113088" y="2387600"/>
          <p14:tracePt t="6598" x="3149600" y="2373313"/>
          <p14:tracePt t="6607" x="3163888" y="2365375"/>
          <p14:tracePt t="6613" x="3186113" y="2351088"/>
          <p14:tracePt t="6624" x="3228975" y="2322513"/>
          <p14:tracePt t="6630" x="3236913" y="2300288"/>
          <p14:tracePt t="6640" x="3265488" y="2271713"/>
          <p14:tracePt t="6646" x="3302000" y="2235200"/>
          <p14:tracePt t="6657" x="3316288" y="2212975"/>
          <p14:tracePt t="6662" x="3338513" y="2170113"/>
          <p14:tracePt t="6673" x="3352800" y="2147888"/>
          <p14:tracePt t="6678" x="3389313" y="2119313"/>
          <p14:tracePt t="6689" x="3417888" y="2082800"/>
          <p14:tracePt t="6695" x="3454400" y="2060575"/>
          <p14:tracePt t="6706" x="3490913" y="2032000"/>
          <p14:tracePt t="6712" x="3541713" y="2009775"/>
          <p14:tracePt t="6723" x="3584575" y="1981200"/>
          <p14:tracePt t="6729" x="3635375" y="1958975"/>
          <p14:tracePt t="6740" x="3671888" y="1944688"/>
          <p14:tracePt t="6745" x="3694113" y="1944688"/>
          <p14:tracePt t="6756" x="3736975" y="1930400"/>
          <p14:tracePt t="6761" x="3795713" y="1916113"/>
          <p14:tracePt t="6773" x="3810000" y="1916113"/>
          <p14:tracePt t="6777" x="3860800" y="1916113"/>
          <p14:tracePt t="6790" x="3897313" y="1916113"/>
          <p14:tracePt t="6794" x="3940175" y="1916113"/>
          <p14:tracePt t="6806" x="3976688" y="1916113"/>
          <p14:tracePt t="6811" x="4027488" y="1916113"/>
          <p14:tracePt t="6824" x="4064000" y="1930400"/>
          <p14:tracePt t="6826" x="4114800" y="1930400"/>
          <p14:tracePt t="6831" x="4165600" y="1944688"/>
          <p14:tracePt t="6842" x="4202113" y="1958975"/>
          <p14:tracePt t="6848" x="4267200" y="1966913"/>
          <p14:tracePt t="6858" x="4318000" y="1981200"/>
          <p14:tracePt t="6863" x="4383088" y="1995488"/>
          <p14:tracePt t="6874" x="4448175" y="2009775"/>
          <p14:tracePt t="6879" x="4506913" y="2017713"/>
          <p14:tracePt t="6890" x="4572000" y="2017713"/>
          <p14:tracePt t="6896" x="4600575" y="2032000"/>
          <p14:tracePt t="6906" x="4651375" y="2032000"/>
          <p14:tracePt t="6912" x="4687888" y="2032000"/>
          <p14:tracePt t="6923" x="4710113" y="2046288"/>
          <p14:tracePt t="6929" x="4738688" y="2046288"/>
          <p14:tracePt t="6944" x="4752975" y="2046288"/>
          <p14:tracePt t="6952" x="4760913" y="2046288"/>
          <p14:tracePt t="7283" x="4752975" y="2046288"/>
          <p14:tracePt t="7292" x="4738688" y="2046288"/>
          <p14:tracePt t="7299" x="4710113" y="2046288"/>
          <p14:tracePt t="7308" x="4702175" y="2046288"/>
          <p14:tracePt t="7316" x="4659313" y="2032000"/>
          <p14:tracePt t="7325" x="4622800" y="2032000"/>
          <p14:tracePt t="7333" x="4572000" y="2017713"/>
          <p14:tracePt t="7342" x="4535488" y="2009775"/>
          <p14:tracePt t="7349" x="4484688" y="1995488"/>
          <p14:tracePt t="7360" x="4433888" y="1966913"/>
          <p14:tracePt t="7364" x="4419600" y="1966913"/>
          <p14:tracePt t="7376" x="4354513" y="1944688"/>
          <p14:tracePt t="7381" x="4332288" y="1930400"/>
          <p14:tracePt t="7395" x="4303713" y="1916113"/>
          <p14:tracePt t="7399" x="4281488" y="1908175"/>
          <p14:tracePt t="7407" x="4244975" y="1893888"/>
          <p14:tracePt t="7413" x="4216400" y="1879600"/>
          <p14:tracePt t="7423" x="4202113" y="1865313"/>
          <p14:tracePt t="7429" x="4179888" y="1857375"/>
          <p14:tracePt t="7440" x="4151313" y="1843088"/>
          <p14:tracePt t="7446" x="4143375" y="1828800"/>
          <p14:tracePt t="7457" x="4114800" y="1814513"/>
          <p14:tracePt t="7464" x="4092575" y="1806575"/>
          <p14:tracePt t="7473" x="4078288" y="1806575"/>
          <p14:tracePt t="7479" x="4064000" y="1792288"/>
          <p14:tracePt t="7490" x="4049713" y="1792288"/>
          <p14:tracePt t="7495" x="4041775" y="1778000"/>
          <p14:tracePt t="7507" x="4027488" y="1778000"/>
          <p14:tracePt t="7513" x="4013200" y="1778000"/>
          <p14:tracePt t="7527" x="3998913" y="1763713"/>
          <p14:tracePt t="7574" x="3990975" y="1763713"/>
          <p14:tracePt t="7833" x="3998913" y="1763713"/>
          <p14:tracePt t="7842" x="3998913" y="1755775"/>
          <p14:tracePt t="7849" x="4027488" y="1741488"/>
          <p14:tracePt t="7857" x="4049713" y="1727200"/>
          <p14:tracePt t="7865" x="4064000" y="1712913"/>
          <p14:tracePt t="7874" x="4092575" y="1704975"/>
          <p14:tracePt t="7882" x="4114800" y="1676400"/>
          <p14:tracePt t="7890" x="4143375" y="1662113"/>
          <p14:tracePt t="7898" x="4165600" y="1654175"/>
          <p14:tracePt t="7907" x="4179888" y="1639888"/>
          <p14:tracePt t="7914" x="4202113" y="1611313"/>
          <p14:tracePt t="7923" x="4216400" y="1603375"/>
          <p14:tracePt t="7931" x="4230688" y="1589088"/>
          <p14:tracePt t="7939" x="4252913" y="1574800"/>
          <p14:tracePt t="7947" x="4267200" y="1574800"/>
          <p14:tracePt t="7955" x="4267200" y="1560513"/>
          <p14:tracePt t="7963" x="4281488" y="1560513"/>
          <p14:tracePt t="7970" x="4303713" y="1552575"/>
          <p14:tracePt t="7978" x="4318000" y="1552575"/>
          <p14:tracePt t="7987" x="4346575" y="1538288"/>
          <p14:tracePt t="7995" x="4354513" y="1538288"/>
          <p14:tracePt t="8003" x="4383088" y="1538288"/>
          <p14:tracePt t="8010" x="4397375" y="1524000"/>
          <p14:tracePt t="8019" x="4419600" y="1524000"/>
          <p14:tracePt t="8027" x="4448175" y="1524000"/>
          <p14:tracePt t="8035" x="4470400" y="1509713"/>
          <p14:tracePt t="8043" x="4484688" y="1509713"/>
          <p14:tracePt t="8051" x="4498975" y="1509713"/>
          <p14:tracePt t="8059" x="4506913" y="1509713"/>
          <p14:tracePt t="8068" x="4521200" y="1509713"/>
          <p14:tracePt t="8076" x="4535488" y="1509713"/>
          <p14:tracePt t="8083" x="4549775" y="1509713"/>
          <p14:tracePt t="8093" x="4557713" y="1509713"/>
          <p14:tracePt t="8100" x="4572000" y="1509713"/>
          <p14:tracePt t="8108" x="4586288" y="1509713"/>
          <p14:tracePt t="8116" x="4600575" y="1509713"/>
          <p14:tracePt t="8125" x="4622800" y="1509713"/>
          <p14:tracePt t="8132" x="4637088" y="1509713"/>
          <p14:tracePt t="8141" x="4659313" y="1509713"/>
          <p14:tracePt t="8148" x="4687888" y="1509713"/>
          <p14:tracePt t="8158" x="4702175" y="1509713"/>
          <p14:tracePt t="8165" x="4724400" y="1509713"/>
          <p14:tracePt t="8174" x="4752975" y="1509713"/>
          <p14:tracePt t="8181" x="4760913" y="1509713"/>
          <p14:tracePt t="8190" x="4789488" y="1524000"/>
          <p14:tracePt t="8196" x="4811713" y="1524000"/>
          <p14:tracePt t="8206" x="4840288" y="1524000"/>
          <p14:tracePt t="8213" x="4862513" y="1524000"/>
          <p14:tracePt t="8223" x="4891088" y="1538288"/>
          <p14:tracePt t="8229" x="4913313" y="1538288"/>
          <p14:tracePt t="8239" x="4927600" y="1538288"/>
          <p14:tracePt t="8245" x="4941888" y="1538288"/>
          <p14:tracePt t="8255" x="4964113" y="1552575"/>
          <p14:tracePt t="8261" x="4978400" y="1552575"/>
          <p14:tracePt t="8273" x="4992688" y="1552575"/>
          <p14:tracePt t="8277" x="5006975" y="1560513"/>
          <p14:tracePt t="8289" x="5014913" y="1560513"/>
          <p14:tracePt t="8301" x="5029200" y="1574800"/>
          <p14:tracePt t="8310" x="5043488" y="1574800"/>
          <p14:tracePt t="8317" x="5043488" y="1589088"/>
          <p14:tracePt t="8326" x="5057775" y="1589088"/>
          <p14:tracePt t="8333" x="5057775" y="1603375"/>
          <p14:tracePt t="8342" x="5065713" y="1603375"/>
          <p14:tracePt t="8349" x="5065713" y="1611313"/>
          <p14:tracePt t="8359" x="5080000" y="1611313"/>
          <p14:tracePt t="8366" x="5094288" y="1611313"/>
          <p14:tracePt t="8375" x="5094288" y="1625600"/>
          <p14:tracePt t="8383" x="5108575" y="1639888"/>
          <p14:tracePt t="8391" x="5116513" y="1654175"/>
          <p14:tracePt t="8406" x="5130800" y="1662113"/>
          <p14:tracePt t="8423" x="5145088" y="1676400"/>
          <p14:tracePt t="8431" x="5159375" y="1690688"/>
          <p14:tracePt t="8447" x="5167313" y="1704975"/>
          <p14:tracePt t="8456" x="5167313" y="1712913"/>
          <p14:tracePt t="8463" x="5181600" y="1712913"/>
          <p14:tracePt t="8472" x="5195888" y="1727200"/>
          <p14:tracePt t="8479" x="5195888" y="1741488"/>
          <p14:tracePt t="8487" x="5210175" y="1755775"/>
          <p14:tracePt t="8503" x="5218113" y="1763713"/>
          <p14:tracePt t="8512" x="5232400" y="1778000"/>
          <p14:tracePt t="8527" x="5232400" y="1792288"/>
          <p14:tracePt t="8536" x="5246688" y="1806575"/>
          <p14:tracePt t="8552" x="5246688" y="1814513"/>
          <p14:tracePt t="8560" x="5260975" y="1814513"/>
          <p14:tracePt t="8568" x="5260975" y="1828800"/>
          <p14:tracePt t="8584" x="5260975" y="1843088"/>
          <p14:tracePt t="8592" x="5268913" y="1843088"/>
          <p14:tracePt t="8600" x="5268913" y="1857375"/>
          <p14:tracePt t="8633" x="5268913" y="1865313"/>
          <p14:tracePt t="8673" x="5268913" y="1879600"/>
          <p14:tracePt t="11322" x="5232400" y="1879600"/>
          <p14:tracePt t="11331" x="5181600" y="1879600"/>
          <p14:tracePt t="11339" x="5130800" y="1879600"/>
          <p14:tracePt t="11347" x="5065713" y="1879600"/>
          <p14:tracePt t="11356" x="5006975" y="1879600"/>
          <p14:tracePt t="11363" x="4941888" y="1879600"/>
          <p14:tracePt t="11372" x="4876800" y="1879600"/>
          <p14:tracePt t="11379" x="4752975" y="1879600"/>
          <p14:tracePt t="11387" x="4608513" y="1879600"/>
          <p14:tracePt t="11395" x="4549775" y="1879600"/>
          <p14:tracePt t="11403" x="4332288" y="1879600"/>
          <p14:tracePt t="11411" x="4194175" y="1879600"/>
          <p14:tracePt t="11420" x="4064000" y="1857375"/>
          <p14:tracePt t="11428" x="3990975" y="1843088"/>
          <p14:tracePt t="11436" x="3875088" y="1828800"/>
          <p14:tracePt t="11444" x="3744913" y="1806575"/>
          <p14:tracePt t="11452" x="3643313" y="1778000"/>
          <p14:tracePt t="11460" x="3570288" y="1755775"/>
          <p14:tracePt t="11468" x="3490913" y="1712913"/>
          <p14:tracePt t="11476" x="3432175" y="1704975"/>
          <p14:tracePt t="11484" x="3389313" y="1690688"/>
          <p14:tracePt t="11493" x="3352800" y="1676400"/>
          <p14:tracePt t="11501" x="3302000" y="1654175"/>
          <p14:tracePt t="11509" x="3265488" y="1639888"/>
          <p14:tracePt t="11517" x="3214688" y="1625600"/>
          <p14:tracePt t="11526" x="3186113" y="1611313"/>
          <p14:tracePt t="11534" x="3163888" y="1603375"/>
          <p14:tracePt t="11542" x="3135313" y="1589088"/>
          <p14:tracePt t="11550" x="3113088" y="1574800"/>
          <p14:tracePt t="11558" x="3084513" y="1574800"/>
          <p14:tracePt t="11566" x="3062288" y="1560513"/>
          <p14:tracePt t="11575" x="3048000" y="1552575"/>
          <p14:tracePt t="11582" x="3025775" y="1538288"/>
          <p14:tracePt t="11591" x="3011488" y="1524000"/>
          <p14:tracePt t="11598" x="2982913" y="1509713"/>
          <p14:tracePt t="11607" x="2974975" y="1501775"/>
          <p14:tracePt t="11614" x="2932113" y="1487488"/>
          <p14:tracePt t="11623" x="2895600" y="1458913"/>
          <p14:tracePt t="11630" x="2895600" y="1450975"/>
          <p14:tracePt t="11640" x="2844800" y="1408113"/>
          <p14:tracePt t="11646" x="2830513" y="1400175"/>
          <p14:tracePt t="11656" x="2808288" y="1385888"/>
          <p14:tracePt t="11662" x="2794000" y="1357313"/>
          <p14:tracePt t="11673" x="2779713" y="1349375"/>
          <p14:tracePt t="11678" x="2757488" y="1320800"/>
          <p14:tracePt t="11690" x="2757488" y="1306513"/>
          <p14:tracePt t="11694" x="2743200" y="1298575"/>
          <p14:tracePt t="11706" x="2743200" y="1284288"/>
          <p14:tracePt t="11711" x="2743200" y="1270000"/>
          <p14:tracePt t="11723" x="2728913" y="1255713"/>
          <p14:tracePt t="11734" x="2728913" y="1247775"/>
          <p14:tracePt t="11759" x="2728913" y="1233488"/>
          <p14:tracePt t="11816" x="2720975" y="1233488"/>
          <p14:tracePt t="12187" x="2728913" y="1233488"/>
          <p14:tracePt t="12195" x="2743200" y="1233488"/>
          <p14:tracePt t="12203" x="2757488" y="1233488"/>
          <p14:tracePt t="12211" x="2779713" y="1233488"/>
          <p14:tracePt t="12219" x="2822575" y="1219200"/>
          <p14:tracePt t="12227" x="2859088" y="1219200"/>
          <p14:tracePt t="12235" x="2895600" y="1204913"/>
          <p14:tracePt t="12244" x="2932113" y="1204913"/>
          <p14:tracePt t="12252" x="2982913" y="1204913"/>
          <p14:tracePt t="12260" x="3025775" y="1204913"/>
          <p14:tracePt t="12268" x="3062288" y="1204913"/>
          <p14:tracePt t="12276" x="3113088" y="1204913"/>
          <p14:tracePt t="12284" x="3163888" y="1204913"/>
          <p14:tracePt t="12294" x="3214688" y="1204913"/>
          <p14:tracePt t="12301" x="3251200" y="1204913"/>
          <p14:tracePt t="12310" x="3302000" y="1204913"/>
          <p14:tracePt t="12318" x="3330575" y="1204913"/>
          <p14:tracePt t="12327" x="3381375" y="1204913"/>
          <p14:tracePt t="12345" x="3403600" y="1204913"/>
          <p14:tracePt t="12346" x="3440113" y="1204913"/>
          <p14:tracePt t="12362" x="3490913" y="1204913"/>
          <p14:tracePt t="12369" x="3519488" y="1204913"/>
          <p14:tracePt t="12377" x="3556000" y="1204913"/>
          <p14:tracePt t="12385" x="3592513" y="1204913"/>
          <p14:tracePt t="12393" x="3635375" y="1204913"/>
          <p14:tracePt t="12402" x="3671888" y="1204913"/>
          <p14:tracePt t="12414" x="3708400" y="1204913"/>
          <p14:tracePt t="12417" x="3744913" y="1204913"/>
          <p14:tracePt t="12428" x="3795713" y="1204913"/>
          <p14:tracePt t="12430" x="3846513" y="1204913"/>
          <p14:tracePt t="12440" x="3889375" y="1204913"/>
          <p14:tracePt t="12447" x="3911600" y="1204913"/>
          <p14:tracePt t="12457" x="3948113" y="1204913"/>
          <p14:tracePt t="12462" x="4013200" y="1204913"/>
          <p14:tracePt t="12471" x="4041775" y="1204913"/>
          <p14:tracePt t="12478" x="4078288" y="1204913"/>
          <p14:tracePt t="12487" x="4100513" y="1204913"/>
          <p14:tracePt t="12494" x="4143375" y="1204913"/>
          <p14:tracePt t="12503" x="4151313" y="1204913"/>
          <p14:tracePt t="12510" x="4179888" y="1204913"/>
          <p14:tracePt t="12519" x="4202113" y="1204913"/>
          <p14:tracePt t="12527" x="4216400" y="1204913"/>
          <p14:tracePt t="12542" x="4230688" y="1204913"/>
          <p14:tracePt t="12979" x="4230688" y="1219200"/>
          <p14:tracePt t="12987" x="4230688" y="1233488"/>
          <p14:tracePt t="13003" x="4230688" y="1247775"/>
          <p14:tracePt t="13011" x="4230688" y="1270000"/>
          <p14:tracePt t="13019" x="4244975" y="1284288"/>
          <p14:tracePt t="13027" x="4244975" y="1306513"/>
          <p14:tracePt t="13035" x="4252913" y="1320800"/>
          <p14:tracePt t="13044" x="4267200" y="1335088"/>
          <p14:tracePt t="13051" x="4267200" y="1357313"/>
          <p14:tracePt t="13060" x="4281488" y="1385888"/>
          <p14:tracePt t="13068" x="4295775" y="1400175"/>
          <p14:tracePt t="13076" x="4303713" y="1436688"/>
          <p14:tracePt t="13084" x="4318000" y="1458913"/>
          <p14:tracePt t="13092" x="4332288" y="1501775"/>
          <p14:tracePt t="13100" x="4346575" y="1524000"/>
          <p14:tracePt t="13109" x="4354513" y="1552575"/>
          <p14:tracePt t="13117" x="4368800" y="1589088"/>
          <p14:tracePt t="13125" x="4397375" y="1625600"/>
          <p14:tracePt t="13133" x="4397375" y="1639888"/>
          <p14:tracePt t="13142" x="4419600" y="1690688"/>
          <p14:tracePt t="13149" x="4433888" y="1712913"/>
          <p14:tracePt t="13158" x="4456113" y="1741488"/>
          <p14:tracePt t="13165" x="4484688" y="1792288"/>
          <p14:tracePt t="13174" x="4498975" y="1806575"/>
          <p14:tracePt t="13180" x="4535488" y="1843088"/>
          <p14:tracePt t="13190" x="4535488" y="1857375"/>
          <p14:tracePt t="13197" x="4586288" y="1908175"/>
          <p14:tracePt t="13205" x="4608513" y="1930400"/>
          <p14:tracePt t="13213" x="4637088" y="1944688"/>
          <p14:tracePt t="13223" x="4659313" y="1981200"/>
          <p14:tracePt t="13229" x="4687888" y="1981200"/>
          <p14:tracePt t="13239" x="4710113" y="2009775"/>
          <p14:tracePt t="13245" x="4752975" y="2032000"/>
          <p14:tracePt t="13255" x="4760913" y="2046288"/>
          <p14:tracePt t="13261" x="4789488" y="2060575"/>
          <p14:tracePt t="13273" x="4811713" y="2068513"/>
          <p14:tracePt t="13278" x="4826000" y="2082800"/>
          <p14:tracePt t="13289" x="4854575" y="2097088"/>
          <p14:tracePt t="13301" x="4862513" y="2111375"/>
          <p14:tracePt t="13317" x="4876800" y="2111375"/>
          <p14:tracePt t="13326" x="4876800" y="2119313"/>
          <p14:tracePt t="13713" x="4905375" y="2119313"/>
          <p14:tracePt t="13722" x="4941888" y="2133600"/>
          <p14:tracePt t="13730" x="5006975" y="2162175"/>
          <p14:tracePt t="13739" x="5080000" y="2184400"/>
          <p14:tracePt t="13747" x="5167313" y="2198688"/>
          <p14:tracePt t="13756" x="5268913" y="2220913"/>
          <p14:tracePt t="13763" x="5370513" y="2249488"/>
          <p14:tracePt t="13771" x="5514975" y="2286000"/>
          <p14:tracePt t="13779" x="5653088" y="2322513"/>
          <p14:tracePt t="13787" x="5805488" y="2351088"/>
          <p14:tracePt t="13795" x="5972175" y="2373313"/>
          <p14:tracePt t="13803" x="6124575" y="2416175"/>
          <p14:tracePt t="13811" x="6262688" y="2438400"/>
          <p14:tracePt t="13819" x="6327775" y="2466975"/>
          <p14:tracePt t="13828" x="6451600" y="2474913"/>
          <p14:tracePt t="13836" x="6553200" y="2517775"/>
          <p14:tracePt t="13844" x="6589713" y="2525713"/>
          <p14:tracePt t="13851" x="6654800" y="2540000"/>
          <p14:tracePt t="13859" x="6719888" y="2568575"/>
          <p14:tracePt t="13867" x="6756400" y="2576513"/>
          <p14:tracePt t="13876" x="6792913" y="2590800"/>
          <p14:tracePt t="13883" x="6821488" y="2590800"/>
          <p14:tracePt t="13893" x="6835775" y="2605088"/>
          <p14:tracePt t="13900" x="6843713" y="2605088"/>
          <p14:tracePt t="13909" x="6858000" y="2605088"/>
          <p14:tracePt t="13917" x="6872288" y="2605088"/>
          <p14:tracePt t="14206" x="6886575" y="2605088"/>
          <p14:tracePt t="14214" x="6894513" y="2605088"/>
          <p14:tracePt t="14223" x="6908800" y="2605088"/>
          <p14:tracePt t="14231" x="6937375" y="2590800"/>
          <p14:tracePt t="14240" x="6959600" y="2590800"/>
          <p14:tracePt t="14247" x="6973888" y="2590800"/>
          <p14:tracePt t="14255" x="6996113" y="2590800"/>
          <p14:tracePt t="14263" x="7010400" y="2590800"/>
          <p14:tracePt t="14273" x="7038975" y="2590800"/>
          <p14:tracePt t="14280" x="7046913" y="2576513"/>
          <p14:tracePt t="14293" x="7075488" y="2576513"/>
          <p14:tracePt t="14300" x="7097713" y="2576513"/>
          <p14:tracePt t="14307" x="7126288" y="2576513"/>
          <p14:tracePt t="14316" x="7148513" y="2576513"/>
          <p14:tracePt t="14323" x="7177088" y="2576513"/>
          <p14:tracePt t="14330" x="7191375" y="2568575"/>
          <p14:tracePt t="14340" x="7213600" y="2568575"/>
          <p14:tracePt t="14347" x="7242175" y="2568575"/>
          <p14:tracePt t="14357" x="7250113" y="2568575"/>
          <p14:tracePt t="14364" x="7264400" y="2568575"/>
          <p14:tracePt t="14374" x="7278688" y="2554288"/>
          <p14:tracePt t="14381" x="7292975" y="2554288"/>
          <p14:tracePt t="14390" x="7300913" y="2554288"/>
          <p14:tracePt t="14397" x="7315200" y="2554288"/>
          <p14:tracePt t="14408" x="7329488" y="2540000"/>
          <p14:tracePt t="14410" x="7343775" y="2540000"/>
          <p14:tracePt t="14416" x="7351713" y="2540000"/>
          <p14:tracePt t="14425" x="7366000" y="2540000"/>
          <p14:tracePt t="14433" x="7402513" y="2540000"/>
          <p14:tracePt t="14442" x="7416800" y="2540000"/>
          <p14:tracePt t="14450" x="7453313" y="2540000"/>
          <p14:tracePt t="14459" x="7481888" y="2540000"/>
          <p14:tracePt t="14466" x="7518400" y="2540000"/>
          <p14:tracePt t="14475" x="7546975" y="2540000"/>
          <p14:tracePt t="14482" x="7597775" y="2540000"/>
          <p14:tracePt t="14491" x="7605713" y="2540000"/>
          <p14:tracePt t="14498" x="7648575" y="2540000"/>
          <p14:tracePt t="14507" x="7670800" y="2554288"/>
          <p14:tracePt t="14513" x="7707313" y="2554288"/>
          <p14:tracePt t="14523" x="7750175" y="2568575"/>
          <p14:tracePt t="14529" x="7772400" y="2568575"/>
          <p14:tracePt t="14539" x="7800975" y="2568575"/>
          <p14:tracePt t="14546" x="7823200" y="2568575"/>
          <p14:tracePt t="14557" x="7859713" y="2568575"/>
          <p14:tracePt t="14562" x="7888288" y="2568575"/>
          <p14:tracePt t="14573" x="7910513" y="2554288"/>
          <p14:tracePt t="14579" x="7939088" y="2540000"/>
          <p14:tracePt t="14590" x="7961313" y="2525713"/>
          <p14:tracePt t="14596" x="7989888" y="2517775"/>
          <p14:tracePt t="14606" x="8012113" y="2503488"/>
          <p14:tracePt t="14612" x="8026400" y="2489200"/>
          <p14:tracePt t="14624" x="8040688" y="2474913"/>
          <p14:tracePt t="14629" x="8054975" y="2466975"/>
          <p14:tracePt t="14640" x="8062913" y="2452688"/>
          <p14:tracePt t="14646" x="8077200" y="2438400"/>
          <p14:tracePt t="14656" x="8077200" y="2424113"/>
          <p14:tracePt t="14661" x="8077200" y="2416175"/>
          <p14:tracePt t="14673" x="8091488" y="2401888"/>
          <p14:tracePt t="14679" x="8091488" y="2387600"/>
          <p14:tracePt t="14690" x="8091488" y="2373313"/>
          <p14:tracePt t="14695" x="8091488" y="2365375"/>
          <p14:tracePt t="14707" x="8091488" y="2336800"/>
          <p14:tracePt t="14709" x="8091488" y="2314575"/>
          <p14:tracePt t="14716" x="8091488" y="2300288"/>
          <p14:tracePt t="14725" x="8077200" y="2286000"/>
          <p14:tracePt t="14732" x="8077200" y="2263775"/>
          <p14:tracePt t="14742" x="8062913" y="2235200"/>
          <p14:tracePt t="14756" x="8040688" y="2198688"/>
          <p14:tracePt t="14764" x="8026400" y="2198688"/>
          <p14:tracePt t="14773" x="8004175" y="2162175"/>
          <p14:tracePt t="14781" x="7989888" y="2147888"/>
          <p14:tracePt t="14790" x="7961313" y="2119313"/>
          <p14:tracePt t="14797" x="7924800" y="2082800"/>
          <p14:tracePt t="14806" x="7902575" y="2060575"/>
          <p14:tracePt t="14812" x="7874000" y="2046288"/>
          <p14:tracePt t="14821" x="7837488" y="2017713"/>
          <p14:tracePt t="14829" x="7800975" y="1995488"/>
          <p14:tracePt t="14837" x="7786688" y="1981200"/>
          <p14:tracePt t="14846" x="7750175" y="1966913"/>
          <p14:tracePt t="14853" x="7699375" y="1944688"/>
          <p14:tracePt t="14861" x="7656513" y="1930400"/>
          <p14:tracePt t="14869" x="7620000" y="1916113"/>
          <p14:tracePt t="14877" x="7583488" y="1908175"/>
          <p14:tracePt t="14885" x="7546975" y="1893888"/>
          <p14:tracePt t="14893" x="7504113" y="1893888"/>
          <p14:tracePt t="14902" x="7467600" y="1879600"/>
          <p14:tracePt t="14909" x="7431088" y="1865313"/>
          <p14:tracePt t="14918" x="7402513" y="1865313"/>
          <p14:tracePt t="14926" x="7366000" y="1865313"/>
          <p14:tracePt t="14934" x="7329488" y="1857375"/>
          <p14:tracePt t="14943" x="7292975" y="1857375"/>
          <p14:tracePt t="14950" x="7264400" y="1857375"/>
          <p14:tracePt t="14959" x="7242175" y="1857375"/>
          <p14:tracePt t="14966" x="7213600" y="1857375"/>
          <p14:tracePt t="14976" x="7191375" y="1857375"/>
          <p14:tracePt t="14983" x="7177088" y="1857375"/>
          <p14:tracePt t="14992" x="7140575" y="1857375"/>
          <p14:tracePt t="14999" x="7112000" y="1865313"/>
          <p14:tracePt t="15008" x="7089775" y="1865313"/>
          <p14:tracePt t="15015" x="7075488" y="1879600"/>
          <p14:tracePt t="15024" x="7038975" y="1908175"/>
          <p14:tracePt t="15030" x="7010400" y="1916113"/>
          <p14:tracePt t="15040" x="6988175" y="1930400"/>
          <p14:tracePt t="15047" x="6959600" y="1958975"/>
          <p14:tracePt t="15056" x="6945313" y="1966913"/>
          <p14:tracePt t="15062" x="6923088" y="1995488"/>
          <p14:tracePt t="15073" x="6908800" y="2009775"/>
          <p14:tracePt t="15079" x="6894513" y="2032000"/>
          <p14:tracePt t="15090" x="6886575" y="2046288"/>
          <p14:tracePt t="15096" x="6872288" y="2060575"/>
          <p14:tracePt t="15106" x="6858000" y="2068513"/>
          <p14:tracePt t="15112" x="6858000" y="2097088"/>
          <p14:tracePt t="15122" x="6858000" y="2119313"/>
          <p14:tracePt t="15128" x="6843713" y="2133600"/>
          <p14:tracePt t="15139" x="6843713" y="2162175"/>
          <p14:tracePt t="15145" x="6843713" y="2184400"/>
          <p14:tracePt t="15156" x="6843713" y="2198688"/>
          <p14:tracePt t="15161" x="6843713" y="2220913"/>
          <p14:tracePt t="15173" x="6843713" y="2249488"/>
          <p14:tracePt t="15178" x="6843713" y="2263775"/>
          <p14:tracePt t="15190" x="6843713" y="2286000"/>
          <p14:tracePt t="15195" x="6843713" y="2300288"/>
          <p14:tracePt t="15207" x="6858000" y="2322513"/>
          <p14:tracePt t="15212" x="6872288" y="2351088"/>
          <p14:tracePt t="15224" x="6886575" y="2365375"/>
          <p14:tracePt t="15226" x="6894513" y="2387600"/>
          <p14:tracePt t="15233" x="6908800" y="2401888"/>
          <p14:tracePt t="15242" x="6923088" y="2424113"/>
          <p14:tracePt t="15249" x="6945313" y="2438400"/>
          <p14:tracePt t="15258" x="6959600" y="2452688"/>
          <p14:tracePt t="15265" x="6988175" y="2474913"/>
          <p14:tracePt t="15275" x="7010400" y="2489200"/>
          <p14:tracePt t="15281" x="7038975" y="2503488"/>
          <p14:tracePt t="15292" x="7061200" y="2525713"/>
          <p14:tracePt t="15298" x="7075488" y="2540000"/>
          <p14:tracePt t="15309" x="7097713" y="2554288"/>
          <p14:tracePt t="15316" x="7126288" y="2568575"/>
          <p14:tracePt t="15331" x="7148513" y="2576513"/>
          <p14:tracePt t="15334" x="7162800" y="2590800"/>
          <p14:tracePt t="15343" x="7191375" y="2605088"/>
          <p14:tracePt t="15351" x="7199313" y="2619375"/>
          <p14:tracePt t="15359" x="7227888" y="2627313"/>
          <p14:tracePt t="15367" x="7242175" y="2641600"/>
          <p14:tracePt t="15377" x="7278688" y="2670175"/>
          <p14:tracePt t="15378" x="7300913" y="2678113"/>
          <p14:tracePt t="15387" x="7329488" y="2692400"/>
          <p14:tracePt t="15396" x="7366000" y="2720975"/>
          <p14:tracePt t="15403" x="7380288" y="2728913"/>
          <p14:tracePt t="15413" x="7416800" y="2757488"/>
          <p14:tracePt t="15421" x="7445375" y="2779713"/>
          <p14:tracePt t="15430" x="7453313" y="2794000"/>
          <p14:tracePt t="15442" x="7481888" y="2822575"/>
          <p14:tracePt t="15450" x="7504113" y="2844800"/>
          <p14:tracePt t="15453" x="7518400" y="2873375"/>
          <p14:tracePt t="15461" x="7546975" y="2895600"/>
          <p14:tracePt t="15469" x="7554913" y="2924175"/>
          <p14:tracePt t="15478" x="7569200" y="2946400"/>
          <p14:tracePt t="15485" x="7569200" y="2960688"/>
          <p14:tracePt t="15494" x="7583488" y="2982913"/>
          <p14:tracePt t="15501" x="7597775" y="3011488"/>
          <p14:tracePt t="15511" x="7605713" y="3025775"/>
          <p14:tracePt t="15518" x="7605713" y="3048000"/>
          <p14:tracePt t="15527" x="7620000" y="3062288"/>
          <p14:tracePt t="15533" x="7634288" y="3084513"/>
          <p14:tracePt t="15542" x="7634288" y="3098800"/>
          <p14:tracePt t="15548" x="7648575" y="3113088"/>
          <p14:tracePt t="15557" x="7648575" y="3135313"/>
          <p14:tracePt t="15563" x="7656513" y="3149600"/>
          <p14:tracePt t="15573" x="7656513" y="3163888"/>
          <p14:tracePt t="15587" x="7670800" y="3178175"/>
          <p14:tracePt t="15596" x="7670800" y="3186113"/>
          <p14:tracePt t="15604" x="7670800" y="3200400"/>
          <p14:tracePt t="15612" x="7685088" y="3214688"/>
          <p14:tracePt t="15627" x="7685088" y="3228975"/>
          <p14:tracePt t="15636" x="7699375" y="3236913"/>
          <p14:tracePt t="15644" x="7707313" y="3251200"/>
          <p14:tracePt t="15652" x="7735888" y="3265488"/>
          <p14:tracePt t="15661" x="7750175" y="3279775"/>
          <p14:tracePt t="15669" x="7758113" y="3287713"/>
          <p14:tracePt t="15677" x="7786688" y="3287713"/>
          <p14:tracePt t="15685" x="7808913" y="3302000"/>
          <p14:tracePt t="15693" x="7823200" y="3302000"/>
          <p14:tracePt t="15701" x="7837488" y="3316288"/>
          <p14:tracePt t="15709" x="7859713" y="3316288"/>
          <p14:tracePt t="15717" x="7874000" y="3330575"/>
          <p14:tracePt t="15725" x="7888288" y="3330575"/>
          <p14:tracePt t="15733" x="7902575" y="3330575"/>
          <p14:tracePt t="15742" x="7910513" y="3338513"/>
          <p14:tracePt t="15756" x="7924800" y="3338513"/>
          <p14:tracePt t="15765" x="7924800" y="3352800"/>
          <p14:tracePt t="15773" x="7939088" y="3352800"/>
          <p14:tracePt t="15789" x="7953375" y="3352800"/>
          <p14:tracePt t="15797" x="7953375" y="3367088"/>
          <p14:tracePt t="15813" x="7961313" y="3367088"/>
          <p14:tracePt t="15829" x="7975600" y="3367088"/>
          <p14:tracePt t="15886" x="7989888" y="3367088"/>
          <p14:tracePt t="15926" x="7989888" y="3352800"/>
          <p14:tracePt t="15935" x="7989888" y="3338513"/>
          <p14:tracePt t="15950" x="7961313" y="3330575"/>
          <p14:tracePt t="15960" x="7953375" y="3316288"/>
          <p14:tracePt t="15968" x="7910513" y="3302000"/>
          <p14:tracePt t="15977" x="7874000" y="3287713"/>
          <p14:tracePt t="15985" x="7837488" y="3279775"/>
          <p14:tracePt t="15993" x="7808913" y="3279775"/>
          <p14:tracePt t="16000" x="7772400" y="3265488"/>
          <p14:tracePt t="16009" x="7735888" y="3265488"/>
          <p14:tracePt t="16017" x="7707313" y="3265488"/>
          <p14:tracePt t="16025" x="7685088" y="3265488"/>
          <p14:tracePt t="16033" x="7656513" y="3265488"/>
          <p14:tracePt t="16041" x="7648575" y="3265488"/>
          <p14:tracePt t="16049" x="7634288" y="3265488"/>
          <p14:tracePt t="16058" x="7620000" y="3265488"/>
          <p14:tracePt t="16072" x="7620000" y="3279775"/>
          <p14:tracePt t="16080" x="7620000" y="3287713"/>
          <p14:tracePt t="16089" x="7620000" y="3302000"/>
          <p14:tracePt t="16097" x="7620000" y="3316288"/>
          <p14:tracePt t="16106" x="7620000" y="3338513"/>
          <p14:tracePt t="16113" x="7620000" y="3352800"/>
          <p14:tracePt t="16121" x="7620000" y="3367088"/>
          <p14:tracePt t="16129" x="7634288" y="3389313"/>
          <p14:tracePt t="16137" x="7656513" y="3403600"/>
          <p14:tracePt t="16146" x="7670800" y="3403600"/>
          <p14:tracePt t="16153" x="7699375" y="3417888"/>
          <p14:tracePt t="16162" x="7707313" y="3432175"/>
          <p14:tracePt t="16170" x="7735888" y="3440113"/>
          <p14:tracePt t="16178" x="7772400" y="3440113"/>
          <p14:tracePt t="16186" x="7786688" y="3454400"/>
          <p14:tracePt t="16194" x="7808913" y="3454400"/>
          <p14:tracePt t="16202" x="7851775" y="3454400"/>
          <p14:tracePt t="16210" x="7874000" y="3468688"/>
          <p14:tracePt t="16219" x="7902575" y="3468688"/>
          <p14:tracePt t="16227" x="7924800" y="3468688"/>
          <p14:tracePt t="16234" x="7961313" y="3468688"/>
          <p14:tracePt t="16243" x="7989888" y="3454400"/>
          <p14:tracePt t="16251" x="8012113" y="3440113"/>
          <p14:tracePt t="16259" x="8026400" y="3432175"/>
          <p14:tracePt t="16267" x="8040688" y="3403600"/>
          <p14:tracePt t="16275" x="8040688" y="3389313"/>
          <p14:tracePt t="16283" x="8054975" y="3367088"/>
          <p14:tracePt t="16292" x="8054975" y="3352800"/>
          <p14:tracePt t="16300" x="8054975" y="3338513"/>
          <p14:tracePt t="16308" x="8054975" y="3330575"/>
          <p14:tracePt t="16316" x="8054975" y="3316288"/>
          <p14:tracePt t="16325" x="8040688" y="3316288"/>
          <p14:tracePt t="16339" x="8026400" y="3316288"/>
          <p14:tracePt t="16347" x="8012113" y="3316288"/>
          <p14:tracePt t="16379" x="8012113" y="3330575"/>
          <p14:tracePt t="16387" x="8012113" y="3338513"/>
          <p14:tracePt t="16395" x="8012113" y="3367088"/>
          <p14:tracePt t="16403" x="8012113" y="3381375"/>
          <p14:tracePt t="16419" x="8026400" y="3403600"/>
          <p14:tracePt t="16428" x="8062913" y="3417888"/>
          <p14:tracePt t="16436" x="8091488" y="3432175"/>
          <p14:tracePt t="16445" x="8113713" y="3432175"/>
          <p14:tracePt t="16452" x="8156575" y="3432175"/>
          <p14:tracePt t="16460" x="8193088" y="3440113"/>
          <p14:tracePt t="16469" x="8229600" y="3440113"/>
          <p14:tracePt t="16477" x="8258175" y="3440113"/>
          <p14:tracePt t="16485" x="8316913" y="3454400"/>
          <p14:tracePt t="16493" x="8345488" y="3454400"/>
          <p14:tracePt t="16501" x="8396288" y="3454400"/>
          <p14:tracePt t="16509" x="8447088" y="3454400"/>
          <p14:tracePt t="16517" x="8483600" y="3454400"/>
          <p14:tracePt t="16525" x="8534400" y="3454400"/>
          <p14:tracePt t="16533" x="8570913" y="3454400"/>
          <p14:tracePt t="16542" x="8636000" y="3454400"/>
          <p14:tracePt t="16549" x="8672513" y="3440113"/>
          <p14:tracePt t="16558" x="8737600" y="3417888"/>
          <p14:tracePt t="16566" x="8788400" y="3403600"/>
          <p14:tracePt t="16575" x="8839200" y="3381375"/>
          <p14:tracePt t="16582" x="8904288" y="3338513"/>
          <p14:tracePt t="16591" x="8940800" y="3330575"/>
          <p14:tracePt t="16597" x="9005888" y="3287713"/>
          <p14:tracePt t="16608" x="9070975" y="3265488"/>
          <p14:tracePt t="16614" x="9121775" y="3236913"/>
          <p14:tracePt t="16623" x="9144000" y="3228975"/>
          <p14:tracePt t="16630" x="9180513" y="3200400"/>
          <p14:tracePt t="16639" x="9223375" y="3178175"/>
          <p14:tracePt t="16646" x="9259888" y="3163888"/>
          <p14:tracePt t="16656" x="9282113" y="3149600"/>
          <p14:tracePt t="16662" x="9310688" y="3135313"/>
          <p14:tracePt t="16673" x="9332913" y="3127375"/>
          <p14:tracePt t="16678" x="9361488" y="3127375"/>
          <p14:tracePt t="16689" x="9375775" y="3113088"/>
          <p14:tracePt t="16695" x="9383713" y="3113088"/>
          <p14:tracePt t="16707" x="9398000" y="3098800"/>
          <p14:tracePt t="16734" x="9398000" y="3084513"/>
          <p14:tracePt t="16750" x="9383713" y="3076575"/>
          <p14:tracePt t="16760" x="9361488" y="3062288"/>
          <p14:tracePt t="16768" x="9332913" y="3062288"/>
          <p14:tracePt t="16778" x="9310688" y="3062288"/>
          <p14:tracePt t="16784" x="9282113" y="3062288"/>
          <p14:tracePt t="16795" x="9259888" y="3062288"/>
          <p14:tracePt t="16800" x="9231313" y="3062288"/>
          <p14:tracePt t="16815" x="9223375" y="3062288"/>
          <p14:tracePt t="16816" x="9194800" y="3062288"/>
          <p14:tracePt t="16825" x="9172575" y="3062288"/>
          <p14:tracePt t="16833" x="9158288" y="3062288"/>
          <p14:tracePt t="16847" x="9144000" y="3076575"/>
          <p14:tracePt t="16863" x="9129713" y="3084513"/>
          <p14:tracePt t="16873" x="9129713" y="3098800"/>
          <p14:tracePt t="16881" x="9129713" y="3113088"/>
          <p14:tracePt t="16889" x="9129713" y="3127375"/>
          <p14:tracePt t="16897" x="9129713" y="3135313"/>
          <p14:tracePt t="16906" x="9121775" y="3149600"/>
          <p14:tracePt t="16913" x="9121775" y="3163888"/>
          <p14:tracePt t="16922" x="9107488" y="3178175"/>
          <p14:tracePt t="16930" x="9107488" y="3186113"/>
          <p14:tracePt t="16938" x="9093200" y="3186113"/>
          <p14:tracePt t="16945" x="9078913" y="3200400"/>
          <p14:tracePt t="16956" x="9070975" y="3214688"/>
          <p14:tracePt t="16961" x="9056688" y="3228975"/>
          <p14:tracePt t="16970" x="9028113" y="3228975"/>
          <p14:tracePt t="16978" x="9020175" y="3236913"/>
          <p14:tracePt t="16986" x="9005888" y="3236913"/>
          <p14:tracePt t="16994" x="8977313" y="3251200"/>
          <p14:tracePt t="17002" x="8955088" y="3265488"/>
          <p14:tracePt t="17010" x="8904288" y="3265488"/>
          <p14:tracePt t="17018" x="8875713" y="3279775"/>
          <p14:tracePt t="17026" x="8839200" y="3279775"/>
          <p14:tracePt t="17034" x="8802688" y="3287713"/>
          <p14:tracePt t="17043" x="8774113" y="3287713"/>
          <p14:tracePt t="17050" x="8751888" y="3287713"/>
          <p14:tracePt t="17059" x="8715375" y="3287713"/>
          <p14:tracePt t="17067" x="8686800" y="3287713"/>
          <p14:tracePt t="17075" x="8664575" y="3287713"/>
          <p14:tracePt t="17083" x="8636000" y="3287713"/>
          <p14:tracePt t="17092" x="8613775" y="3287713"/>
          <p14:tracePt t="17099" x="8599488" y="3287713"/>
          <p14:tracePt t="17108" x="8570913" y="3287713"/>
          <p14:tracePt t="17115" x="8534400" y="3287713"/>
          <p14:tracePt t="17124" x="8512175" y="3287713"/>
          <p14:tracePt t="17131" x="8497888" y="3287713"/>
          <p14:tracePt t="17141" x="8469313" y="3287713"/>
          <p14:tracePt t="17147" x="8447088" y="3287713"/>
          <p14:tracePt t="17157" x="8418513" y="3287713"/>
          <p14:tracePt t="17163" x="8410575" y="3287713"/>
          <p14:tracePt t="17173" x="8382000" y="3287713"/>
          <p14:tracePt t="17179" x="8367713" y="3287713"/>
          <p14:tracePt t="17190" x="8359775" y="3287713"/>
          <p14:tracePt t="17195" x="8345488" y="3287713"/>
          <p14:tracePt t="17211" x="8345488" y="3302000"/>
          <p14:tracePt t="17219" x="8331200" y="3302000"/>
          <p14:tracePt t="19227" x="8316913" y="3302000"/>
          <p14:tracePt t="19234" x="8294688" y="3302000"/>
          <p14:tracePt t="19242" x="8266113" y="3302000"/>
          <p14:tracePt t="19250" x="8243888" y="3316288"/>
          <p14:tracePt t="19259" x="8207375" y="3316288"/>
          <p14:tracePt t="19267" x="8164513" y="3316288"/>
          <p14:tracePt t="19275" x="8105775" y="3330575"/>
          <p14:tracePt t="19283" x="7975600" y="3338513"/>
          <p14:tracePt t="19291" x="7924800" y="3338513"/>
          <p14:tracePt t="19299" x="7772400" y="3352800"/>
          <p14:tracePt t="19307" x="7648575" y="3352800"/>
          <p14:tracePt t="19315" x="7518400" y="3367088"/>
          <p14:tracePt t="19323" x="7394575" y="3381375"/>
          <p14:tracePt t="19331" x="7250113" y="3381375"/>
          <p14:tracePt t="19340" x="7112000" y="3389313"/>
          <p14:tracePt t="19348" x="6945313" y="3403600"/>
          <p14:tracePt t="19356" x="6770688" y="3403600"/>
          <p14:tracePt t="19364" x="6589713" y="3417888"/>
          <p14:tracePt t="19373" x="6429375" y="3432175"/>
          <p14:tracePt t="19381" x="6262688" y="3440113"/>
          <p14:tracePt t="19389" x="6073775" y="3440113"/>
          <p14:tracePt t="19397" x="5907088" y="3440113"/>
          <p14:tracePt t="19405" x="5740400" y="3440113"/>
          <p14:tracePt t="19412" x="5602288" y="3440113"/>
          <p14:tracePt t="19420" x="5449888" y="3440113"/>
          <p14:tracePt t="19428" x="5297488" y="3417888"/>
          <p14:tracePt t="19437" x="5130800" y="3403600"/>
          <p14:tracePt t="19445" x="4978400" y="3381375"/>
          <p14:tracePt t="19453" x="4826000" y="3352800"/>
          <p14:tracePt t="19461" x="4673600" y="3330575"/>
          <p14:tracePt t="19469" x="4521200" y="3302000"/>
          <p14:tracePt t="19477" x="4448175" y="3287713"/>
          <p14:tracePt t="19485" x="4303713" y="3279775"/>
          <p14:tracePt t="19493" x="4194175" y="3251200"/>
          <p14:tracePt t="19501" x="4092575" y="3236913"/>
          <p14:tracePt t="19509" x="3998913" y="3214688"/>
          <p14:tracePt t="19517" x="3925888" y="3200400"/>
          <p14:tracePt t="19526" x="3860800" y="3178175"/>
          <p14:tracePt t="19534" x="3838575" y="3178175"/>
          <p14:tracePt t="19542" x="3759200" y="3135313"/>
          <p14:tracePt t="19550" x="3744913" y="3135313"/>
          <p14:tracePt t="19558" x="3708400" y="3113088"/>
          <p14:tracePt t="19566" x="3686175" y="3098800"/>
          <p14:tracePt t="19575" x="3657600" y="3084513"/>
          <p14:tracePt t="19583" x="3643313" y="3076575"/>
          <p14:tracePt t="19592" x="3621088" y="3062288"/>
          <p14:tracePt t="19599" x="3606800" y="3062288"/>
          <p14:tracePt t="19608" x="3592513" y="3048000"/>
          <p14:tracePt t="19623" x="3584575" y="3033713"/>
          <p14:tracePt t="19631" x="3570288" y="3033713"/>
          <p14:tracePt t="19640" x="3556000" y="3025775"/>
          <p14:tracePt t="19655" x="3556000" y="3011488"/>
          <p14:tracePt t="19663" x="3541713" y="3011488"/>
          <p14:tracePt t="19671" x="3541713" y="2997200"/>
          <p14:tracePt t="19679" x="3533775" y="2982913"/>
          <p14:tracePt t="19687" x="3519488" y="2982913"/>
          <p14:tracePt t="19695" x="3519488" y="2974975"/>
          <p14:tracePt t="19703" x="3505200" y="2960688"/>
          <p14:tracePt t="19711" x="3505200" y="2946400"/>
          <p14:tracePt t="19720" x="3490913" y="2946400"/>
          <p14:tracePt t="19728" x="3482975" y="2932113"/>
          <p14:tracePt t="19736" x="3468688" y="2932113"/>
          <p14:tracePt t="19744" x="3454400" y="2924175"/>
          <p14:tracePt t="19752" x="3440113" y="2924175"/>
          <p14:tracePt t="19760" x="3417888" y="2909888"/>
          <p14:tracePt t="19768" x="3403600" y="2909888"/>
          <p14:tracePt t="19777" x="3389313" y="2909888"/>
          <p14:tracePt t="19784" x="3381375" y="2909888"/>
          <p14:tracePt t="19793" x="3367088" y="2895600"/>
          <p14:tracePt t="19801" x="3352800" y="2895600"/>
          <p14:tracePt t="19809" x="3338513" y="2895600"/>
          <p14:tracePt t="19817" x="3330575" y="2881313"/>
          <p14:tracePt t="19832" x="3316288" y="2881313"/>
          <p14:tracePt t="19841" x="3302000" y="2873375"/>
          <p14:tracePt t="19865" x="3287713" y="2873375"/>
          <p14:tracePt t="19889" x="3279775" y="2873375"/>
          <p14:tracePt t="19913" x="3265488" y="2873375"/>
          <p14:tracePt t="19994" x="3251200" y="2873375"/>
          <p14:tracePt t="20019" x="3236913" y="2873375"/>
          <p14:tracePt t="20124" x="3236913" y="2859088"/>
          <p14:tracePt t="20221" x="3251200" y="2859088"/>
          <p14:tracePt t="20228" x="3265488" y="2859088"/>
          <p14:tracePt t="20236" x="3279775" y="2859088"/>
          <p14:tracePt t="20244" x="3302000" y="2859088"/>
          <p14:tracePt t="20253" x="3316288" y="2844800"/>
          <p14:tracePt t="20261" x="3330575" y="2844800"/>
          <p14:tracePt t="20269" x="3352800" y="2844800"/>
          <p14:tracePt t="20277" x="3381375" y="2844800"/>
          <p14:tracePt t="20284" x="3389313" y="2844800"/>
          <p14:tracePt t="20293" x="3403600" y="2844800"/>
          <p14:tracePt t="20308" x="3417888" y="2844800"/>
          <p14:tracePt t="20317" x="3432175" y="2844800"/>
          <p14:tracePt t="20325" x="3440113" y="2844800"/>
          <p14:tracePt t="20333" x="3454400" y="2844800"/>
          <p14:tracePt t="20341" x="3468688" y="2844800"/>
          <p14:tracePt t="20357" x="3482975" y="2844800"/>
          <p14:tracePt t="20365" x="3490913" y="2844800"/>
          <p14:tracePt t="20382" x="3505200" y="2844800"/>
          <p14:tracePt t="20390" x="3519488" y="2844800"/>
          <p14:tracePt t="20406" x="3533775" y="2844800"/>
          <p14:tracePt t="20422" x="3541713" y="2844800"/>
          <p14:tracePt t="20439" x="3556000" y="2844800"/>
          <p14:tracePt t="20446" x="3570288" y="2844800"/>
          <p14:tracePt t="20456" x="3570288" y="2859088"/>
          <p14:tracePt t="20463" x="3584575" y="2859088"/>
          <p14:tracePt t="20478" x="3592513" y="2859088"/>
          <p14:tracePt t="20510" x="3606800" y="2859088"/>
          <p14:tracePt t="20761" x="3621088" y="2859088"/>
          <p14:tracePt t="20769" x="3635375" y="2859088"/>
          <p14:tracePt t="20778" x="3643313" y="2844800"/>
          <p14:tracePt t="20793" x="3657600" y="2844800"/>
          <p14:tracePt t="20802" x="3686175" y="2844800"/>
          <p14:tracePt t="20810" x="3694113" y="2844800"/>
          <p14:tracePt t="20818" x="3708400" y="2830513"/>
          <p14:tracePt t="20834" x="3722688" y="2830513"/>
          <p14:tracePt t="20850" x="3736975" y="2830513"/>
          <p14:tracePt t="20859" x="3744913" y="2830513"/>
          <p14:tracePt t="20883" x="3759200" y="2830513"/>
          <p14:tracePt t="20899" x="3773488" y="2830513"/>
          <p14:tracePt t="20907" x="3787775" y="2830513"/>
          <p14:tracePt t="20923" x="3795713" y="2830513"/>
          <p14:tracePt t="20932" x="3810000" y="2830513"/>
          <p14:tracePt t="20940" x="3824288" y="2830513"/>
          <p14:tracePt t="20947" x="3838575" y="2830513"/>
          <p14:tracePt t="20956" x="3846513" y="2822575"/>
          <p14:tracePt t="20964" x="3860800" y="2822575"/>
          <p14:tracePt t="20972" x="3875088" y="2822575"/>
          <p14:tracePt t="20980" x="3897313" y="2822575"/>
          <p14:tracePt t="20988" x="3911600" y="2822575"/>
          <p14:tracePt t="20996" x="3940175" y="2822575"/>
          <p14:tracePt t="21003" x="3948113" y="2822575"/>
          <p14:tracePt t="21011" x="3976688" y="2822575"/>
          <p14:tracePt t="21020" x="3990975" y="2822575"/>
          <p14:tracePt t="21028" x="4013200" y="2822575"/>
          <p14:tracePt t="21036" x="4027488" y="2822575"/>
          <p14:tracePt t="21044" x="4041775" y="2822575"/>
          <p14:tracePt t="21052" x="4049713" y="2822575"/>
          <p14:tracePt t="21060" x="4064000" y="2822575"/>
          <p14:tracePt t="21068" x="4078288" y="2822575"/>
          <p14:tracePt t="21084" x="4092575" y="2822575"/>
          <p14:tracePt t="21093" x="4100513" y="2822575"/>
          <p14:tracePt t="21100" x="4114800" y="2822575"/>
          <p14:tracePt t="21108" x="4129088" y="2822575"/>
          <p14:tracePt t="21124" x="4143375" y="2822575"/>
          <p14:tracePt t="21133" x="4151313" y="2822575"/>
          <p14:tracePt t="21141" x="4165600" y="2822575"/>
          <p14:tracePt t="21149" x="4194175" y="2822575"/>
          <p14:tracePt t="21165" x="4216400" y="2822575"/>
          <p14:tracePt t="21173" x="4230688" y="2822575"/>
          <p14:tracePt t="21181" x="4244975" y="2822575"/>
          <p14:tracePt t="21190" x="4252913" y="2822575"/>
          <p14:tracePt t="21197" x="4267200" y="2822575"/>
          <p14:tracePt t="21206" x="4281488" y="2822575"/>
          <p14:tracePt t="21214" x="4295775" y="2822575"/>
          <p14:tracePt t="21223" x="4303713" y="2822575"/>
          <p14:tracePt t="21230" x="4318000" y="2822575"/>
          <p14:tracePt t="21239" x="4332288" y="2822575"/>
          <p14:tracePt t="21246" x="4346575" y="2822575"/>
          <p14:tracePt t="21255" x="4354513" y="2822575"/>
          <p14:tracePt t="21262" x="4368800" y="2822575"/>
          <p14:tracePt t="21270" x="4383088" y="2822575"/>
          <p14:tracePt t="21278" x="4397375" y="2822575"/>
          <p14:tracePt t="21286" x="4405313" y="2822575"/>
          <p14:tracePt t="21294" x="4419600" y="2822575"/>
          <p14:tracePt t="21303" x="4433888" y="2822575"/>
          <p14:tracePt t="21311" x="4448175" y="2822575"/>
          <p14:tracePt t="21318" x="4456113" y="2822575"/>
          <p14:tracePt t="21335" x="4470400" y="2808288"/>
          <p14:tracePt t="21344" x="4484688" y="2808288"/>
          <p14:tracePt t="21359" x="4498975" y="2808288"/>
          <p14:tracePt t="21375" x="4506913" y="2808288"/>
          <p14:tracePt t="21383" x="4521200" y="2808288"/>
          <p14:tracePt t="21399" x="4535488" y="2808288"/>
          <p14:tracePt t="21407" x="4549775" y="2808288"/>
          <p14:tracePt t="21423" x="4557713" y="2808288"/>
          <p14:tracePt t="21432" x="4572000" y="2808288"/>
          <p14:tracePt t="21440" x="4586288" y="2808288"/>
          <p14:tracePt t="21448" x="4600575" y="2808288"/>
          <p14:tracePt t="21456" x="4608513" y="2794000"/>
          <p14:tracePt t="21472" x="4637088" y="2794000"/>
          <p14:tracePt t="21480" x="4651375" y="2794000"/>
          <p14:tracePt t="21489" x="4659313" y="2794000"/>
          <p14:tracePt t="21496" x="4673600" y="2794000"/>
          <p14:tracePt t="21505" x="4687888" y="2794000"/>
          <p14:tracePt t="21513" x="4702175" y="2794000"/>
          <p14:tracePt t="21520" x="4724400" y="2794000"/>
          <p14:tracePt t="21528" x="4738688" y="2779713"/>
          <p14:tracePt t="21536" x="4752975" y="2779713"/>
          <p14:tracePt t="21545" x="4760913" y="2779713"/>
          <p14:tracePt t="21553" x="4775200" y="2779713"/>
          <p14:tracePt t="21561" x="4789488" y="2779713"/>
          <p14:tracePt t="21569" x="4803775" y="2779713"/>
          <p14:tracePt t="21577" x="4826000" y="2779713"/>
          <p14:tracePt t="21585" x="4840288" y="2779713"/>
          <p14:tracePt t="21593" x="4854575" y="2771775"/>
          <p14:tracePt t="21601" x="4862513" y="2771775"/>
          <p14:tracePt t="21609" x="4891088" y="2771775"/>
          <p14:tracePt t="21617" x="4905375" y="2771775"/>
          <p14:tracePt t="21626" x="4913313" y="2771775"/>
          <p14:tracePt t="21634" x="4941888" y="2771775"/>
          <p14:tracePt t="21642" x="4964113" y="2771775"/>
          <p14:tracePt t="21650" x="4978400" y="2771775"/>
          <p14:tracePt t="21659" x="5006975" y="2771775"/>
          <p14:tracePt t="21666" x="5029200" y="2771775"/>
          <p14:tracePt t="21675" x="5043488" y="2771775"/>
          <p14:tracePt t="21683" x="5065713" y="2771775"/>
          <p14:tracePt t="21691" x="5094288" y="2771775"/>
          <p14:tracePt t="21699" x="5108575" y="2771775"/>
          <p14:tracePt t="21708" x="5116513" y="2771775"/>
          <p14:tracePt t="21715" x="5145088" y="2771775"/>
          <p14:tracePt t="21723" x="5159375" y="2771775"/>
          <p14:tracePt t="21731" x="5167313" y="2771775"/>
          <p14:tracePt t="21740" x="5195888" y="2771775"/>
          <p14:tracePt t="21747" x="5210175" y="2771775"/>
          <p14:tracePt t="21757" x="5232400" y="2771775"/>
          <p14:tracePt t="21770" x="5260975" y="2771775"/>
          <p14:tracePt t="21779" x="5268913" y="2771775"/>
          <p14:tracePt t="21787" x="5283200" y="2771775"/>
          <p14:tracePt t="21795" x="5297488" y="2771775"/>
          <p14:tracePt t="21803" x="5311775" y="2771775"/>
          <p14:tracePt t="21811" x="5319713" y="2771775"/>
          <p14:tracePt t="21819" x="5334000" y="2771775"/>
          <p14:tracePt t="21835" x="5348288" y="2771775"/>
          <p14:tracePt t="21844" x="5362575" y="2771775"/>
          <p14:tracePt t="21867" x="5370513" y="2771775"/>
          <p14:tracePt t="22978" x="5370513" y="2779713"/>
          <p14:tracePt t="23011" x="5370513" y="2794000"/>
          <p14:tracePt t="23140" x="5370513" y="2808288"/>
          <p14:tracePt t="23204" x="5370513" y="2822575"/>
          <p14:tracePt t="23229" x="5370513" y="2830513"/>
          <p14:tracePt t="23237" x="5370513" y="2844800"/>
          <p14:tracePt t="23245" x="5370513" y="2873375"/>
          <p14:tracePt t="23253" x="5370513" y="2881313"/>
          <p14:tracePt t="23261" x="5370513" y="2895600"/>
          <p14:tracePt t="23269" x="5370513" y="2924175"/>
          <p14:tracePt t="23277" x="5370513" y="2946400"/>
          <p14:tracePt t="23285" x="5370513" y="2974975"/>
          <p14:tracePt t="23293" x="5384800" y="2982913"/>
          <p14:tracePt t="23301" x="5384800" y="3011488"/>
          <p14:tracePt t="23310" x="5384800" y="3033713"/>
          <p14:tracePt t="23317" x="5399088" y="3048000"/>
          <p14:tracePt t="23325" x="5399088" y="3076575"/>
          <p14:tracePt t="23334" x="5413375" y="3084513"/>
          <p14:tracePt t="23342" x="5421313" y="3113088"/>
          <p14:tracePt t="23350" x="5435600" y="3149600"/>
          <p14:tracePt t="23359" x="5435600" y="3163888"/>
          <p14:tracePt t="23367" x="5464175" y="3200400"/>
          <p14:tracePt t="23375" x="5472113" y="3228975"/>
          <p14:tracePt t="23383" x="5486400" y="3251200"/>
          <p14:tracePt t="23392" x="5500688" y="3279775"/>
          <p14:tracePt t="23399" x="5514975" y="3302000"/>
          <p14:tracePt t="23408" x="5537200" y="3330575"/>
          <p14:tracePt t="23416" x="5551488" y="3338513"/>
          <p14:tracePt t="23425" x="5573713" y="3367088"/>
          <p14:tracePt t="23431" x="5602288" y="3389313"/>
          <p14:tracePt t="23441" x="5638800" y="3417888"/>
          <p14:tracePt t="23447" x="5667375" y="3440113"/>
          <p14:tracePt t="23457" x="5703888" y="3468688"/>
          <p14:tracePt t="23464" x="5740400" y="3490913"/>
          <p14:tracePt t="23473" x="5791200" y="3541713"/>
          <p14:tracePt t="23479" x="5856288" y="3584575"/>
          <p14:tracePt t="23490" x="5921375" y="3621088"/>
          <p14:tracePt t="23495" x="5980113" y="3657600"/>
          <p14:tracePt t="23506" x="6030913" y="3694113"/>
          <p14:tracePt t="23512" x="6110288" y="3736975"/>
          <p14:tracePt t="23523" x="6161088" y="3744913"/>
          <p14:tracePt t="23528" x="6183313" y="3759200"/>
          <p14:tracePt t="23539" x="6262688" y="3773488"/>
          <p14:tracePt t="23544" x="6313488" y="3787775"/>
          <p14:tracePt t="23556" x="6364288" y="3787775"/>
          <p14:tracePt t="23561" x="6386513" y="3787775"/>
          <p14:tracePt t="23688" x="6378575" y="3787775"/>
          <p14:tracePt t="23697" x="6327775" y="3787775"/>
          <p14:tracePt t="23706" x="6299200" y="3787775"/>
          <p14:tracePt t="23714" x="6284913" y="3787775"/>
          <p14:tracePt t="23722" x="6276975" y="3787775"/>
          <p14:tracePt t="23753" x="6276975" y="3795713"/>
          <p14:tracePt t="23762" x="6313488" y="3810000"/>
          <p14:tracePt t="23770" x="6364288" y="3846513"/>
          <p14:tracePt t="23779" x="6437313" y="3889375"/>
          <p14:tracePt t="23787" x="6530975" y="3940175"/>
          <p14:tracePt t="23795" x="6632575" y="3998913"/>
          <p14:tracePt t="23803" x="6742113" y="4049713"/>
          <p14:tracePt t="23812" x="6886575" y="4129088"/>
          <p14:tracePt t="23820" x="6937375" y="4151313"/>
          <p14:tracePt t="23827" x="7046913" y="4202113"/>
          <p14:tracePt t="23836" x="7177088" y="4252913"/>
          <p14:tracePt t="23843" x="7264400" y="4295775"/>
          <p14:tracePt t="23851" x="7343775" y="4318000"/>
          <p14:tracePt t="23860" x="7416800" y="4346575"/>
          <p14:tracePt t="23868" x="7496175" y="4354513"/>
          <p14:tracePt t="23875" x="7554913" y="4354513"/>
          <p14:tracePt t="23884" x="7620000" y="4354513"/>
          <p14:tracePt t="23892" x="7634288" y="4354513"/>
          <p14:tracePt t="23900" x="7670800" y="4354513"/>
          <p14:tracePt t="23909" x="7707313" y="4354513"/>
          <p14:tracePt t="23916" x="7735888" y="4354513"/>
          <p14:tracePt t="23925" x="7758113" y="4346575"/>
          <p14:tracePt t="23933" x="7772400" y="4332288"/>
          <p14:tracePt t="23941" x="7772400" y="4318000"/>
          <p14:tracePt t="23949" x="7786688" y="4303713"/>
          <p14:tracePt t="23958" x="7786688" y="4295775"/>
          <p14:tracePt t="23965" x="7786688" y="4281488"/>
          <p14:tracePt t="23974" x="7786688" y="4244975"/>
          <p14:tracePt t="23981" x="7786688" y="4230688"/>
          <p14:tracePt t="23990" x="7786688" y="4194175"/>
          <p14:tracePt t="23997" x="7758113" y="4165600"/>
          <p14:tracePt t="24006" x="7735888" y="4129088"/>
          <p14:tracePt t="24012" x="7721600" y="4114800"/>
          <p14:tracePt t="24023" x="7670800" y="4078288"/>
          <p14:tracePt t="24029" x="7656513" y="4049713"/>
          <p14:tracePt t="24040" x="7634288" y="4041775"/>
          <p14:tracePt t="24045" x="7597775" y="4027488"/>
          <p14:tracePt t="24056" x="7546975" y="4013200"/>
          <p14:tracePt t="24061" x="7504113" y="3998913"/>
          <p14:tracePt t="24073" x="7467600" y="3998913"/>
          <p14:tracePt t="24078" x="7431088" y="3998913"/>
          <p14:tracePt t="24090" x="7394575" y="3998913"/>
          <p14:tracePt t="24095" x="7366000" y="3998913"/>
          <p14:tracePt t="24106" x="7329488" y="3998913"/>
          <p14:tracePt t="24111" x="7300913" y="3998913"/>
          <p14:tracePt t="24123" x="7278688" y="4013200"/>
          <p14:tracePt t="24128" x="7250113" y="4041775"/>
          <p14:tracePt t="24140" x="7242175" y="4049713"/>
          <p14:tracePt t="24145" x="7227888" y="4064000"/>
          <p14:tracePt t="24156" x="7213600" y="4092575"/>
          <p14:tracePt t="24162" x="7213600" y="4114800"/>
          <p14:tracePt t="24173" x="7213600" y="4143375"/>
          <p14:tracePt t="24177" x="7213600" y="4151313"/>
          <p14:tracePt t="24190" x="7213600" y="4179888"/>
          <p14:tracePt t="24194" x="7213600" y="4202113"/>
          <p14:tracePt t="24207" x="7213600" y="4216400"/>
          <p14:tracePt t="24209" x="7227888" y="4230688"/>
          <p14:tracePt t="24214" x="7242175" y="4252913"/>
          <p14:tracePt t="24225" x="7264400" y="4267200"/>
          <p14:tracePt t="24230" x="7278688" y="4281488"/>
          <p14:tracePt t="24242" x="7300913" y="4295775"/>
          <p14:tracePt t="24246" x="7315200" y="4295775"/>
          <p14:tracePt t="24257" x="7343775" y="4303713"/>
          <p14:tracePt t="24263" x="7366000" y="4303713"/>
          <p14:tracePt t="24274" x="7380288" y="4318000"/>
          <p14:tracePt t="24279" x="7402513" y="4318000"/>
          <p14:tracePt t="24290" x="7431088" y="4318000"/>
          <p14:tracePt t="24295" x="7445375" y="4318000"/>
          <p14:tracePt t="24307" x="7467600" y="4318000"/>
          <p14:tracePt t="24312" x="7481888" y="4318000"/>
          <p14:tracePt t="24323" x="7496175" y="4318000"/>
          <p14:tracePt t="24335" x="7504113" y="4318000"/>
          <p14:tracePt t="24344" x="7504113" y="4303713"/>
          <p14:tracePt t="24359" x="7518400" y="4303713"/>
          <p14:tracePt t="24368" x="7518400" y="4295775"/>
          <p14:tracePt t="24383" x="7518400" y="4281488"/>
          <p14:tracePt t="24400" x="7504113" y="4267200"/>
          <p14:tracePt t="24409" x="7504113" y="4252913"/>
          <p14:tracePt t="24417" x="7496175" y="4252913"/>
          <p14:tracePt t="24426" x="7481888" y="4244975"/>
          <p14:tracePt t="24440" x="7467600" y="4244975"/>
          <p14:tracePt t="24449" x="7453313" y="4230688"/>
          <p14:tracePt t="24458" x="7445375" y="4230688"/>
          <p14:tracePt t="24466" x="7431088" y="4230688"/>
          <p14:tracePt t="24475" x="7402513" y="4252913"/>
          <p14:tracePt t="24481" x="7380288" y="4281488"/>
          <p14:tracePt t="24493" x="7343775" y="4303713"/>
          <p14:tracePt t="24497" x="7300913" y="4346575"/>
          <p14:tracePt t="24511" x="7278688" y="4383088"/>
          <p14:tracePt t="24515" x="7227888" y="4419600"/>
          <p14:tracePt t="24529" x="7199313" y="4448175"/>
          <p14:tracePt t="24532" x="7140575" y="4498975"/>
          <p14:tracePt t="24540" x="7112000" y="4521200"/>
          <p14:tracePt t="24546" x="7089775" y="4535488"/>
          <p14:tracePt t="24557" x="7038975" y="4572000"/>
          <p14:tracePt t="24564" x="7024688" y="4586288"/>
          <p14:tracePt t="24574" x="6973888" y="4622800"/>
          <p14:tracePt t="24582" x="6945313" y="4651375"/>
          <p14:tracePt t="24590" x="6923088" y="4673600"/>
          <p14:tracePt t="24597" x="6886575" y="4687888"/>
          <p14:tracePt t="24606" x="6843713" y="4710113"/>
          <p14:tracePt t="24612" x="6807200" y="4724400"/>
          <p14:tracePt t="24624" x="6770688" y="4752975"/>
          <p14:tracePt t="24630" x="6742113" y="4760913"/>
          <p14:tracePt t="24640" x="6705600" y="4775200"/>
          <p14:tracePt t="24648" x="6669088" y="4803775"/>
          <p14:tracePt t="24657" x="6632575" y="4803775"/>
          <p14:tracePt t="24664" x="6589713" y="4826000"/>
          <p14:tracePt t="24674" x="6553200" y="4840288"/>
          <p14:tracePt t="24683" x="6516688" y="4854575"/>
          <p14:tracePt t="24685" x="6480175" y="4862513"/>
          <p14:tracePt t="24693" x="6437313" y="4862513"/>
          <p14:tracePt t="24699" x="6400800" y="4876800"/>
          <p14:tracePt t="24708" x="6378575" y="4891088"/>
          <p14:tracePt t="24716" x="6335713" y="4891088"/>
          <p14:tracePt t="24725" x="6313488" y="4905375"/>
          <p14:tracePt t="24732" x="6276975" y="4905375"/>
          <p14:tracePt t="24741" x="6234113" y="4905375"/>
          <p14:tracePt t="24748" x="6183313" y="4913313"/>
          <p14:tracePt t="24758" x="6161088" y="4913313"/>
          <p14:tracePt t="24764" x="6132513" y="4927600"/>
          <p14:tracePt t="24774" x="6110288" y="4927600"/>
          <p14:tracePt t="24780" x="6073775" y="4927600"/>
          <p14:tracePt t="24791" x="6045200" y="4941888"/>
          <p14:tracePt t="24796" x="6022975" y="4941888"/>
          <p14:tracePt t="24807" x="5994400" y="4941888"/>
          <p14:tracePt t="24812" x="5972175" y="4956175"/>
          <p14:tracePt t="24823" x="5957888" y="4956175"/>
          <p14:tracePt t="24829" x="5929313" y="4956175"/>
          <p14:tracePt t="24840" x="5907088" y="4956175"/>
          <p14:tracePt t="24845" x="5878513" y="4956175"/>
          <p14:tracePt t="24856" x="5856288" y="4956175"/>
          <p14:tracePt t="24861" x="5805488" y="4964113"/>
          <p14:tracePt t="24873" x="5791200" y="4964113"/>
          <p14:tracePt t="24878" x="5754688" y="4964113"/>
          <p14:tracePt t="24890" x="5718175" y="4978400"/>
          <p14:tracePt t="24895" x="5675313" y="4992688"/>
          <p14:tracePt t="24906" x="5638800" y="5006975"/>
          <p14:tracePt t="24912" x="5602288" y="5014913"/>
          <p14:tracePt t="24923" x="5565775" y="5029200"/>
          <p14:tracePt t="24929" x="5522913" y="5043488"/>
          <p14:tracePt t="24940" x="5500688" y="5057775"/>
          <p14:tracePt t="24945" x="5472113" y="5065713"/>
          <p14:tracePt t="24956" x="5449888" y="5080000"/>
          <p14:tracePt t="24960" x="5413375" y="5094288"/>
          <p14:tracePt t="24966" x="5384800" y="5108575"/>
          <p14:tracePt t="24975" x="5348288" y="5130800"/>
          <p14:tracePt t="24982" x="5334000" y="5145088"/>
          <p14:tracePt t="24992" x="5311775" y="5159375"/>
          <p14:tracePt t="24999" x="5283200" y="5167313"/>
          <p14:tracePt t="25009" x="5260975" y="5181600"/>
          <p14:tracePt t="25014" x="5232400" y="5195888"/>
          <p14:tracePt t="25025" x="5210175" y="5210175"/>
          <p14:tracePt t="25032" x="5195888" y="5218113"/>
          <p14:tracePt t="25041" x="5167313" y="5232400"/>
          <p14:tracePt t="25047" x="5159375" y="5246688"/>
          <p14:tracePt t="25057" x="5130800" y="5260975"/>
          <p14:tracePt t="25063" x="5108575" y="5268913"/>
          <p14:tracePt t="25074" x="5080000" y="5297488"/>
          <p14:tracePt t="25079" x="5065713" y="5311775"/>
          <p14:tracePt t="25089" x="5043488" y="5319713"/>
          <p14:tracePt t="25095" x="5029200" y="5334000"/>
          <p14:tracePt t="25106" x="5014913" y="5348288"/>
          <p14:tracePt t="25112" x="4992688" y="5362575"/>
          <p14:tracePt t="25123" x="4978400" y="5370513"/>
          <p14:tracePt t="25128" x="4956175" y="5384800"/>
          <p14:tracePt t="25139" x="4941888" y="5399088"/>
          <p14:tracePt t="25144" x="4927600" y="5413375"/>
          <p14:tracePt t="25156" x="4913313" y="5421313"/>
          <p14:tracePt t="25162" x="4891088" y="5449888"/>
          <p14:tracePt t="25173" x="4891088" y="5464175"/>
          <p14:tracePt t="25178" x="4876800" y="5472113"/>
          <p14:tracePt t="25189" x="4862513" y="5472113"/>
          <p14:tracePt t="25195" x="4862513" y="5486400"/>
          <p14:tracePt t="25205" x="4854575" y="5500688"/>
          <p14:tracePt t="25216" x="4840288" y="5514975"/>
          <p14:tracePt t="25248" x="4826000" y="5522913"/>
          <p14:tracePt t="25264" x="4826000" y="5537200"/>
          <p14:tracePt t="25280" x="4826000" y="5551488"/>
          <p14:tracePt t="25627" x="4826000" y="5537200"/>
          <p14:tracePt t="25636" x="4826000" y="5522913"/>
          <p14:tracePt t="25644" x="4826000" y="5500688"/>
          <p14:tracePt t="25652" x="4826000" y="5486400"/>
          <p14:tracePt t="25663" x="4826000" y="5472113"/>
          <p14:tracePt t="25669" x="4826000" y="5464175"/>
          <p14:tracePt t="25677" x="4811713" y="5435600"/>
          <p14:tracePt t="25692" x="4811713" y="5421313"/>
          <p14:tracePt t="25700" x="4803775" y="5413375"/>
          <p14:tracePt t="25716" x="4789488" y="5399088"/>
          <p14:tracePt t="25732" x="4775200" y="5384800"/>
          <p14:tracePt t="25741" x="4775200" y="5370513"/>
          <p14:tracePt t="25749" x="4760913" y="5362575"/>
          <p14:tracePt t="25758" x="4752975" y="5348288"/>
          <p14:tracePt t="25766" x="4752975" y="5334000"/>
          <p14:tracePt t="25775" x="4738688" y="5334000"/>
          <p14:tracePt t="25782" x="4724400" y="5319713"/>
          <p14:tracePt t="25791" x="4710113" y="5311775"/>
          <p14:tracePt t="25799" x="4710113" y="5297488"/>
          <p14:tracePt t="25808" x="4702175" y="5297488"/>
          <p14:tracePt t="25815" x="4687888" y="5283200"/>
          <p14:tracePt t="25824" x="4673600" y="5283200"/>
          <p14:tracePt t="25831" x="4673600" y="5268913"/>
          <p14:tracePt t="25840" x="4659313" y="5268913"/>
          <p14:tracePt t="25847" x="4651375" y="5260975"/>
          <p14:tracePt t="25862" x="4637088" y="5246688"/>
          <p14:tracePt t="25870" x="4622800" y="5246688"/>
          <p14:tracePt t="25878" x="4622800" y="5232400"/>
          <p14:tracePt t="25886" x="4608513" y="5232400"/>
          <p14:tracePt t="25895" x="4600575" y="5232400"/>
          <p14:tracePt t="25903" x="4586288" y="5232400"/>
          <p14:tracePt t="25911" x="4572000" y="5218113"/>
          <p14:tracePt t="25919" x="4557713" y="5218113"/>
          <p14:tracePt t="25927" x="4549775" y="5218113"/>
          <p14:tracePt t="25935" x="4535488" y="5218113"/>
          <p14:tracePt t="25943" x="4521200" y="5218113"/>
          <p14:tracePt t="25951" x="4506913" y="5218113"/>
          <p14:tracePt t="25960" x="4498975" y="5218113"/>
          <p14:tracePt t="25967" x="4484688" y="5210175"/>
          <p14:tracePt t="25976" x="4470400" y="5210175"/>
          <p14:tracePt t="25984" x="4456113" y="5210175"/>
          <p14:tracePt t="25992" x="4448175" y="5210175"/>
          <p14:tracePt t="26000" x="4433888" y="5210175"/>
          <p14:tracePt t="26008" x="4419600" y="5210175"/>
          <p14:tracePt t="26016" x="4405313" y="5210175"/>
          <p14:tracePt t="26025" x="4397375" y="5210175"/>
          <p14:tracePt t="26033" x="4383088" y="5210175"/>
          <p14:tracePt t="26047" x="4368800" y="5210175"/>
          <p14:tracePt t="26056" x="4354513" y="5210175"/>
          <p14:tracePt t="26072" x="4346575" y="5210175"/>
          <p14:tracePt t="26080" x="4332288" y="5210175"/>
          <p14:tracePt t="26096" x="4318000" y="5210175"/>
          <p14:tracePt t="26105" x="4303713" y="5210175"/>
          <p14:tracePt t="26113" x="4295775" y="5210175"/>
          <p14:tracePt t="26128" x="4281488" y="5218113"/>
          <p14:tracePt t="26137" x="4267200" y="5218113"/>
          <p14:tracePt t="26145" x="4252913" y="5232400"/>
          <p14:tracePt t="26153" x="4244975" y="5246688"/>
          <p14:tracePt t="26162" x="4230688" y="5246688"/>
          <p14:tracePt t="26170" x="4216400" y="5260975"/>
          <p14:tracePt t="26178" x="4202113" y="5268913"/>
          <p14:tracePt t="26186" x="4202113" y="5283200"/>
          <p14:tracePt t="26194" x="4194175" y="5283200"/>
          <p14:tracePt t="26202" x="4179888" y="5297488"/>
          <p14:tracePt t="26217" x="4179888" y="5311775"/>
          <p14:tracePt t="26226" x="4165600" y="5311775"/>
          <p14:tracePt t="26234" x="4165600" y="5319713"/>
          <p14:tracePt t="26242" x="4151313" y="5319713"/>
          <p14:tracePt t="26250" x="4151313" y="5334000"/>
          <p14:tracePt t="26258" x="4143375" y="5348288"/>
          <p14:tracePt t="26274" x="4143375" y="5362575"/>
          <p14:tracePt t="26282" x="4143375" y="5370513"/>
          <p14:tracePt t="26290" x="4129088" y="5384800"/>
          <p14:tracePt t="26299" x="4129088" y="5399088"/>
          <p14:tracePt t="26314" x="4114800" y="5413375"/>
          <p14:tracePt t="26324" x="4114800" y="5421313"/>
          <p14:tracePt t="26331" x="4114800" y="5435600"/>
          <p14:tracePt t="26346" x="4114800" y="5449888"/>
          <p14:tracePt t="26356" x="4114800" y="5464175"/>
          <p14:tracePt t="26363" x="4114800" y="5472113"/>
          <p14:tracePt t="26372" x="4114800" y="5500688"/>
          <p14:tracePt t="26387" x="4114800" y="5522913"/>
          <p14:tracePt t="26395" x="4114800" y="5537200"/>
          <p14:tracePt t="26403" x="4100513" y="5551488"/>
          <p14:tracePt t="26412" x="4100513" y="5565775"/>
          <p14:tracePt t="26420" x="4100513" y="5573713"/>
          <p14:tracePt t="26428" x="4100513" y="5588000"/>
          <p14:tracePt t="26436" x="4100513" y="5602288"/>
          <p14:tracePt t="26444" x="4100513" y="5616575"/>
          <p14:tracePt t="26459" x="4100513" y="5624513"/>
          <p14:tracePt t="26468" x="4100513" y="5638800"/>
          <p14:tracePt t="26476" x="4100513" y="5653088"/>
          <p14:tracePt t="26484" x="4114800" y="5667375"/>
          <p14:tracePt t="26493" x="4114800" y="5675313"/>
          <p14:tracePt t="26501" x="4114800" y="5689600"/>
          <p14:tracePt t="26509" x="4129088" y="5703888"/>
          <p14:tracePt t="26517" x="4129088" y="5718175"/>
          <p14:tracePt t="26526" x="4143375" y="5726113"/>
          <p14:tracePt t="26534" x="4151313" y="5726113"/>
          <p14:tracePt t="26543" x="4151313" y="5740400"/>
          <p14:tracePt t="26549" x="4151313" y="5754688"/>
          <p14:tracePt t="26559" x="4165600" y="5768975"/>
          <p14:tracePt t="26572" x="4179888" y="5768975"/>
          <p14:tracePt t="26581" x="4179888" y="5776913"/>
          <p14:tracePt t="26605" x="4194175" y="5776913"/>
          <p14:tracePt t="26613" x="4194175" y="5791200"/>
          <p14:tracePt t="26622" x="4202113" y="5791200"/>
          <p14:tracePt t="26629" x="4216400" y="5805488"/>
          <p14:tracePt t="26639" x="4230688" y="5805488"/>
          <p14:tracePt t="26646" x="4244975" y="5805488"/>
          <p14:tracePt t="26653" x="4252913" y="5819775"/>
          <p14:tracePt t="26662" x="4267200" y="5819775"/>
          <p14:tracePt t="26670" x="4295775" y="5819775"/>
          <p14:tracePt t="26679" x="4303713" y="5819775"/>
          <p14:tracePt t="26687" x="4318000" y="5819775"/>
          <p14:tracePt t="26695" x="4332288" y="5819775"/>
          <p14:tracePt t="26702" x="4346575" y="5819775"/>
          <p14:tracePt t="26711" x="4354513" y="5819775"/>
          <p14:tracePt t="26718" x="4368800" y="5819775"/>
          <p14:tracePt t="26727" x="4383088" y="5819775"/>
          <p14:tracePt t="26735" x="4397375" y="5819775"/>
          <p14:tracePt t="26743" x="4405313" y="5819775"/>
          <p14:tracePt t="26751" x="4419600" y="5805488"/>
          <p14:tracePt t="26760" x="4433888" y="5791200"/>
          <p14:tracePt t="26768" x="4456113" y="5776913"/>
          <p14:tracePt t="26776" x="4470400" y="5768975"/>
          <p14:tracePt t="26784" x="4484688" y="5754688"/>
          <p14:tracePt t="26792" x="4498975" y="5754688"/>
          <p14:tracePt t="26800" x="4506913" y="5740400"/>
          <p14:tracePt t="26811" x="4521200" y="5740400"/>
          <p14:tracePt t="26816" x="4521200" y="5726113"/>
          <p14:tracePt t="26826" x="4535488" y="5726113"/>
          <p14:tracePt t="26832" x="4535488" y="5718175"/>
          <p14:tracePt t="26843" x="4549775" y="5718175"/>
          <p14:tracePt t="26848" x="4549775" y="5703888"/>
          <p14:tracePt t="26860" x="4557713" y="5689600"/>
          <p14:tracePt t="26864" x="4557713" y="5675313"/>
          <p14:tracePt t="26876" x="4572000" y="5667375"/>
          <p14:tracePt t="26880" x="4572000" y="5653088"/>
          <p14:tracePt t="26893" x="4586288" y="5638800"/>
          <p14:tracePt t="26897" x="4586288" y="5624513"/>
          <p14:tracePt t="26910" x="4600575" y="5616575"/>
          <p14:tracePt t="26916" x="4608513" y="5602288"/>
          <p14:tracePt t="26925" x="4608513" y="5588000"/>
          <p14:tracePt t="26930" x="4608513" y="5573713"/>
          <p14:tracePt t="26940" x="4622800" y="5573713"/>
          <p14:tracePt t="26946" x="4637088" y="5565775"/>
          <p14:tracePt t="26962" x="4651375" y="5551488"/>
          <p14:tracePt t="26970" x="4673600" y="5522913"/>
          <p14:tracePt t="26978" x="4673600" y="5514975"/>
          <p14:tracePt t="26986" x="4702175" y="5500688"/>
          <p14:tracePt t="26994" x="4710113" y="5472113"/>
          <p14:tracePt t="27002" x="4724400" y="5464175"/>
          <p14:tracePt t="27010" x="4738688" y="5449888"/>
          <p14:tracePt t="27018" x="4752975" y="5435600"/>
          <p14:tracePt t="27026" x="4760913" y="5435600"/>
          <p14:tracePt t="27034" x="4760913" y="5421313"/>
          <p14:tracePt t="27042" x="4775200" y="5421313"/>
          <p14:tracePt t="27050" x="4775200" y="5413375"/>
          <p14:tracePt t="27073" x="4789488" y="5399088"/>
          <p14:tracePt t="27082" x="4803775" y="5384800"/>
          <p14:tracePt t="27091" x="4811713" y="5384800"/>
          <p14:tracePt t="27099" x="4826000" y="5370513"/>
          <p14:tracePt t="27108" x="4840288" y="5362575"/>
          <p14:tracePt t="27115" x="4854575" y="5348288"/>
          <p14:tracePt t="27125" x="4862513" y="5334000"/>
          <p14:tracePt t="27131" x="4876800" y="5319713"/>
          <p14:tracePt t="27142" x="4891088" y="5311775"/>
          <p14:tracePt t="27146" x="4905375" y="5297488"/>
          <p14:tracePt t="27158" x="4913313" y="5297488"/>
          <p14:tracePt t="27163" x="4913313" y="5283200"/>
          <p14:tracePt t="27178" x="4913313" y="5268913"/>
          <p14:tracePt t="27194" x="4913313" y="5260975"/>
          <p14:tracePt t="27203" x="4913313" y="5246688"/>
          <p14:tracePt t="27212" x="4913313" y="5232400"/>
          <p14:tracePt t="27220" x="4905375" y="5232400"/>
          <p14:tracePt t="27228" x="4891088" y="5218113"/>
          <p14:tracePt t="27236" x="4876800" y="5210175"/>
          <p14:tracePt t="27244" x="4862513" y="5210175"/>
          <p14:tracePt t="27252" x="4862513" y="5195888"/>
          <p14:tracePt t="27261" x="4854575" y="5195888"/>
          <p14:tracePt t="27268" x="4840288" y="5181600"/>
          <p14:tracePt t="27283" x="4826000" y="5167313"/>
          <p14:tracePt t="27299" x="4811713" y="5167313"/>
          <p14:tracePt t="27309" x="4803775" y="5167313"/>
          <p14:tracePt t="27317" x="4803775" y="5159375"/>
          <p14:tracePt t="27327" x="4789488" y="5159375"/>
          <p14:tracePt t="27333" x="4775200" y="5159375"/>
          <p14:tracePt t="27344" x="4760913" y="5159375"/>
          <p14:tracePt t="27349" x="4752975" y="5145088"/>
          <p14:tracePt t="27361" x="4738688" y="5145088"/>
          <p14:tracePt t="27364" x="4724400" y="5145088"/>
          <p14:tracePt t="27380" x="4710113" y="5145088"/>
          <p14:tracePt t="27390" x="4702175" y="5145088"/>
          <p14:tracePt t="27397" x="4673600" y="5145088"/>
          <p14:tracePt t="27406" x="4659313" y="5145088"/>
          <p14:tracePt t="27414" x="4651375" y="5159375"/>
          <p14:tracePt t="27423" x="4622800" y="5167313"/>
          <p14:tracePt t="27430" x="4608513" y="5181600"/>
          <p14:tracePt t="27439" x="4586288" y="5195888"/>
          <p14:tracePt t="27447" x="4572000" y="5210175"/>
          <p14:tracePt t="27456" x="4557713" y="5210175"/>
          <p14:tracePt t="27462" x="4549775" y="5218113"/>
          <p14:tracePt t="27470" x="4535488" y="5218113"/>
          <p14:tracePt t="27479" x="4535488" y="5232400"/>
          <p14:tracePt t="27493" x="4521200" y="5246688"/>
          <p14:tracePt t="27509" x="4506913" y="5260975"/>
          <p14:tracePt t="27518" x="4506913" y="5268913"/>
          <p14:tracePt t="27534" x="4506913" y="5283200"/>
          <p14:tracePt t="27543" x="4498975" y="5297488"/>
          <p14:tracePt t="27551" x="4498975" y="5311775"/>
          <p14:tracePt t="27566" x="4498975" y="5319713"/>
          <p14:tracePt t="27575" x="4498975" y="5334000"/>
          <p14:tracePt t="27598" x="4498975" y="5348288"/>
          <p14:tracePt t="27615" x="4498975" y="5362575"/>
          <p14:tracePt t="27639" x="4498975" y="5370513"/>
          <p14:tracePt t="27663" x="4498975" y="5384800"/>
          <p14:tracePt t="27679" x="4498975" y="5399088"/>
          <p14:tracePt t="27695" x="4498975" y="5413375"/>
          <p14:tracePt t="27706" x="4498975" y="5421313"/>
          <p14:tracePt t="27719" x="4498975" y="5435600"/>
          <p14:tracePt t="27728" x="4498975" y="5449888"/>
          <p14:tracePt t="27752" x="4498975" y="5464175"/>
          <p14:tracePt t="27761" x="4498975" y="5472113"/>
          <p14:tracePt t="27784" x="4498975" y="5486400"/>
          <p14:tracePt t="27793" x="4506913" y="5486400"/>
          <p14:tracePt t="27801" x="4506913" y="5500688"/>
          <p14:tracePt t="27816" x="4506913" y="5514975"/>
          <p14:tracePt t="27826" x="4521200" y="5514975"/>
          <p14:tracePt t="27841" x="4521200" y="5522913"/>
          <p14:tracePt t="27857" x="4535488" y="5537200"/>
          <p14:tracePt t="27881" x="4549775" y="5537200"/>
          <p14:tracePt t="27890" x="4549775" y="5551488"/>
          <p14:tracePt t="27898" x="4557713" y="5551488"/>
          <p14:tracePt t="27913" x="4572000" y="5551488"/>
          <p14:tracePt t="27923" x="4572000" y="5565775"/>
          <p14:tracePt t="27938" x="4586288" y="5565775"/>
          <p14:tracePt t="27946" x="4600575" y="5565775"/>
          <p14:tracePt t="27955" x="4600575" y="5573713"/>
          <p14:tracePt t="27970" x="4608513" y="5573713"/>
          <p14:tracePt t="27986" x="4622800" y="5573713"/>
          <p14:tracePt t="28026" x="4637088" y="5573713"/>
          <p14:tracePt t="28067" x="4651375" y="5573713"/>
          <p14:tracePt t="28091" x="4659313" y="5573713"/>
          <p14:tracePt t="28100" x="4673600" y="5573713"/>
          <p14:tracePt t="28115" x="4687888" y="5573713"/>
          <p14:tracePt t="28131" x="4702175" y="5573713"/>
          <p14:tracePt t="28155" x="4710113" y="5573713"/>
          <p14:tracePt t="28180" x="4724400" y="5565775"/>
          <p14:tracePt t="28189" x="4738688" y="5565775"/>
          <p14:tracePt t="28197" x="4738688" y="5551488"/>
          <p14:tracePt t="28206" x="4752975" y="5551488"/>
          <p14:tracePt t="28220" x="4760913" y="5537200"/>
          <p14:tracePt t="28244" x="4760913" y="5522913"/>
          <p14:tracePt t="28253" x="4775200" y="5522913"/>
          <p14:tracePt t="28612" x="4738688" y="5522913"/>
          <p14:tracePt t="28620" x="4702175" y="5522913"/>
          <p14:tracePt t="28629" x="4659313" y="5522913"/>
          <p14:tracePt t="28636" x="4637088" y="5522913"/>
          <p14:tracePt t="28645" x="4600575" y="5522913"/>
          <p14:tracePt t="28653" x="4557713" y="5522913"/>
          <p14:tracePt t="28662" x="4498975" y="5514975"/>
          <p14:tracePt t="28669" x="4433888" y="5486400"/>
          <p14:tracePt t="28678" x="4368800" y="5472113"/>
          <p14:tracePt t="28686" x="4318000" y="5435600"/>
          <p14:tracePt t="28694" x="4267200" y="5413375"/>
          <p14:tracePt t="28702" x="4216400" y="5370513"/>
          <p14:tracePt t="28710" x="4165600" y="5319713"/>
          <p14:tracePt t="28718" x="4129088" y="5283200"/>
          <p14:tracePt t="28727" x="4078288" y="5232400"/>
          <p14:tracePt t="28735" x="4041775" y="5167313"/>
          <p14:tracePt t="28742" x="4013200" y="5116513"/>
          <p14:tracePt t="28751" x="3976688" y="5065713"/>
          <p14:tracePt t="28759" x="3962400" y="5014913"/>
          <p14:tracePt t="28767" x="3940175" y="4956175"/>
          <p14:tracePt t="28775" x="3925888" y="4891088"/>
          <p14:tracePt t="28783" x="3911600" y="4826000"/>
          <p14:tracePt t="28791" x="3897313" y="4760913"/>
          <p14:tracePt t="28799" x="3897313" y="4702175"/>
          <p14:tracePt t="28808" x="3897313" y="4637088"/>
          <p14:tracePt t="28815" x="3897313" y="4572000"/>
          <p14:tracePt t="28824" x="3897313" y="4506913"/>
          <p14:tracePt t="28832" x="3897313" y="4448175"/>
          <p14:tracePt t="28841" x="3897313" y="4397375"/>
          <p14:tracePt t="28848" x="3897313" y="4368800"/>
          <p14:tracePt t="28856" x="3897313" y="4332288"/>
          <p14:tracePt t="28863" x="3897313" y="4295775"/>
          <p14:tracePt t="28872" x="3897313" y="4267200"/>
          <p14:tracePt t="28879" x="3897313" y="4244975"/>
          <p14:tracePt t="28890" x="3889375" y="4216400"/>
          <p14:tracePt t="28895" x="3889375" y="4194175"/>
          <p14:tracePt t="28906" x="3889375" y="4165600"/>
          <p14:tracePt t="28912" x="3889375" y="4151313"/>
          <p14:tracePt t="28923" x="3889375" y="4143375"/>
          <p14:tracePt t="28928" x="3889375" y="4129088"/>
          <p14:tracePt t="28940" x="3875088" y="4114800"/>
          <p14:tracePt t="28952" x="3875088" y="4100513"/>
          <p14:tracePt t="28967" x="3875088" y="4092575"/>
          <p14:tracePt t="29379" x="3860800" y="4092575"/>
          <p14:tracePt t="29395" x="3846513" y="4078288"/>
          <p14:tracePt t="29411" x="3838575" y="4064000"/>
          <p14:tracePt t="29427" x="3824288" y="4041775"/>
          <p14:tracePt t="29436" x="3810000" y="4041775"/>
          <p14:tracePt t="29444" x="3795713" y="4027488"/>
          <p14:tracePt t="29453" x="3795713" y="4013200"/>
          <p14:tracePt t="29461" x="3773488" y="3990975"/>
          <p14:tracePt t="29469" x="3759200" y="3976688"/>
          <p14:tracePt t="29478" x="3744913" y="3948113"/>
          <p14:tracePt t="29485" x="3722688" y="3925888"/>
          <p14:tracePt t="29494" x="3722688" y="3897313"/>
          <p14:tracePt t="29502" x="3708400" y="3875088"/>
          <p14:tracePt t="29510" x="3694113" y="3846513"/>
          <p14:tracePt t="29518" x="3686175" y="3795713"/>
          <p14:tracePt t="29526" x="3686175" y="3787775"/>
          <p14:tracePt t="29534" x="3671888" y="3759200"/>
          <p14:tracePt t="29542" x="3671888" y="3736975"/>
          <p14:tracePt t="29550" x="3671888" y="3722688"/>
          <p14:tracePt t="29559" x="3671888" y="3694113"/>
          <p14:tracePt t="29566" x="3671888" y="3686175"/>
          <p14:tracePt t="29575" x="3671888" y="3671888"/>
          <p14:tracePt t="29583" x="3671888" y="3657600"/>
          <p14:tracePt t="29591" x="3671888" y="3643313"/>
          <p14:tracePt t="29598" x="3671888" y="3635375"/>
          <p14:tracePt t="29608" x="3671888" y="3621088"/>
          <p14:tracePt t="29615" x="3686175" y="3606800"/>
          <p14:tracePt t="29625" x="3694113" y="3592513"/>
          <p14:tracePt t="29631" x="3708400" y="3592513"/>
          <p14:tracePt t="29641" x="3722688" y="3584575"/>
          <p14:tracePt t="29647" x="3736975" y="3570288"/>
          <p14:tracePt t="29658" x="3744913" y="3570288"/>
          <p14:tracePt t="29663" x="3759200" y="3570288"/>
          <p14:tracePt t="29674" x="3773488" y="3556000"/>
          <p14:tracePt t="29679" x="3787775" y="3556000"/>
          <p14:tracePt t="29695" x="3795713" y="3556000"/>
          <p14:tracePt t="29704" x="3795713" y="3541713"/>
          <p14:tracePt t="29712" x="3810000" y="3541713"/>
          <p14:tracePt t="29720" x="3824288" y="3541713"/>
          <p14:tracePt t="29728" x="3838575" y="3533775"/>
          <p14:tracePt t="29743" x="3846513" y="3519488"/>
          <p14:tracePt t="29752" x="3860800" y="3519488"/>
          <p14:tracePt t="29767" x="3875088" y="3519488"/>
          <p14:tracePt t="29791" x="3889375" y="3519488"/>
          <p14:tracePt t="30180" x="3875088" y="3519488"/>
          <p14:tracePt t="30189" x="3846513" y="3519488"/>
          <p14:tracePt t="30196" x="3824288" y="3519488"/>
          <p14:tracePt t="30205" x="3810000" y="3519488"/>
          <p14:tracePt t="30212" x="3795713" y="3519488"/>
          <p14:tracePt t="30220" x="3787775" y="3519488"/>
          <p14:tracePt t="30228" x="3744913" y="3519488"/>
          <p14:tracePt t="30236" x="3722688" y="3519488"/>
          <p14:tracePt t="30244" x="3694113" y="3519488"/>
          <p14:tracePt t="30252" x="3657600" y="3519488"/>
          <p14:tracePt t="30260" x="3635375" y="3519488"/>
          <p14:tracePt t="30268" x="3584575" y="3519488"/>
          <p14:tracePt t="30276" x="3570288" y="3519488"/>
          <p14:tracePt t="30284" x="3533775" y="3519488"/>
          <p14:tracePt t="30292" x="3519488" y="3505200"/>
          <p14:tracePt t="30301" x="3482975" y="3505200"/>
          <p14:tracePt t="30309" x="3454400" y="3505200"/>
          <p14:tracePt t="30317" x="3432175" y="3505200"/>
          <p14:tracePt t="30325" x="3403600" y="3505200"/>
          <p14:tracePt t="30333" x="3381375" y="3505200"/>
          <p14:tracePt t="30341" x="3352800" y="3505200"/>
          <p14:tracePt t="30349" x="3338513" y="3505200"/>
          <p14:tracePt t="30358" x="3330575" y="3505200"/>
          <p14:tracePt t="30366" x="3316288" y="3505200"/>
          <p14:tracePt t="30374" x="3302000" y="3505200"/>
          <p14:tracePt t="30382" x="3287713" y="3505200"/>
          <p14:tracePt t="30398" x="3279775" y="3505200"/>
          <p14:tracePt t="30421" x="3265488" y="3505200"/>
          <p14:tracePt t="31730" x="3236913" y="3505200"/>
          <p14:tracePt t="31740" x="3228975" y="3505200"/>
          <p14:tracePt t="31747" x="3200400" y="3505200"/>
          <p14:tracePt t="31756" x="3186113" y="3519488"/>
          <p14:tracePt t="31763" x="3178175" y="3533775"/>
          <p14:tracePt t="31773" x="3149600" y="3541713"/>
          <p14:tracePt t="31780" x="3135313" y="3541713"/>
          <p14:tracePt t="31789" x="3127375" y="3556000"/>
          <p14:tracePt t="31796" x="3127375" y="3570288"/>
          <p14:tracePt t="31805" x="3113088" y="3584575"/>
          <p14:tracePt t="31812" x="3098800" y="3592513"/>
          <p14:tracePt t="31827" x="3098800" y="3606800"/>
          <p14:tracePt t="31835" x="3098800" y="3621088"/>
          <p14:tracePt t="31851" x="3098800" y="3635375"/>
          <p14:tracePt t="31868" x="3098800" y="3643313"/>
          <p14:tracePt t="31892" x="3098800" y="3657600"/>
          <p14:tracePt t="32417" x="3084513" y="3657600"/>
          <p14:tracePt t="32433" x="3076575" y="3643313"/>
          <p14:tracePt t="32442" x="3062288" y="3635375"/>
          <p14:tracePt t="32450" x="3048000" y="3621088"/>
          <p14:tracePt t="32458" x="3033713" y="3621088"/>
          <p14:tracePt t="32466" x="3033713" y="3606800"/>
          <p14:tracePt t="32474" x="3025775" y="3606800"/>
          <p14:tracePt t="32482" x="3011488" y="3584575"/>
          <p14:tracePt t="32491" x="2997200" y="3584575"/>
          <p14:tracePt t="32498" x="2982913" y="3584575"/>
          <p14:tracePt t="32507" x="2974975" y="3570288"/>
          <p14:tracePt t="32514" x="2974975" y="3556000"/>
          <p14:tracePt t="32523" x="2960688" y="3556000"/>
          <p14:tracePt t="32530" x="2946400" y="3541713"/>
          <p14:tracePt t="32546" x="2932113" y="3541713"/>
          <p14:tracePt t="32555" x="2924175" y="3533775"/>
          <p14:tracePt t="32563" x="2909888" y="3533775"/>
          <p14:tracePt t="32572" x="2895600" y="3519488"/>
          <p14:tracePt t="32579" x="2881313" y="3519488"/>
          <p14:tracePt t="32595" x="2873375" y="3505200"/>
          <p14:tracePt t="32603" x="2859088" y="3505200"/>
          <p14:tracePt t="32611" x="2844800" y="3505200"/>
          <p14:tracePt t="32619" x="2844800" y="3490913"/>
          <p14:tracePt t="32627" x="2830513" y="3490913"/>
          <p14:tracePt t="32636" x="2822575" y="3490913"/>
          <p14:tracePt t="32651" x="2808288" y="3482975"/>
          <p14:tracePt t="32660" x="2794000" y="3482975"/>
          <p14:tracePt t="32675" x="2779713" y="3468688"/>
          <p14:tracePt t="32684" x="2771775" y="3468688"/>
          <p14:tracePt t="32700" x="2757488" y="3468688"/>
          <p14:tracePt t="32708" x="2743200" y="3454400"/>
          <p14:tracePt t="32724" x="2728913" y="3454400"/>
          <p14:tracePt t="32732" x="2720975" y="3454400"/>
          <p14:tracePt t="32748" x="2706688" y="3454400"/>
          <p14:tracePt t="32756" x="2692400" y="3440113"/>
          <p14:tracePt t="32773" x="2678113" y="3440113"/>
          <p14:tracePt t="32781" x="2670175" y="3440113"/>
          <p14:tracePt t="32797" x="2655888" y="3440113"/>
          <p14:tracePt t="32812" x="2641600" y="3440113"/>
          <p14:tracePt t="32822" x="2641600" y="3432175"/>
          <p14:tracePt t="32830" x="2627313" y="3432175"/>
          <p14:tracePt t="32838" x="2619375" y="3432175"/>
          <p14:tracePt t="32853" x="2605088" y="3432175"/>
          <p14:tracePt t="32870" x="2590800" y="3432175"/>
          <p14:tracePt t="32886" x="2576513" y="3432175"/>
          <p14:tracePt t="32902" x="2568575" y="3432175"/>
          <p14:tracePt t="32918" x="2554288" y="3432175"/>
          <p14:tracePt t="32935" x="2540000" y="3440113"/>
          <p14:tracePt t="32950" x="2525713" y="3440113"/>
          <p14:tracePt t="32958" x="2517775" y="3454400"/>
          <p14:tracePt t="32974" x="2503488" y="3454400"/>
          <p14:tracePt t="32982" x="2503488" y="3468688"/>
          <p14:tracePt t="32991" x="2489200" y="3468688"/>
          <p14:tracePt t="32999" x="2489200" y="3482975"/>
          <p14:tracePt t="33007" x="2474913" y="3482975"/>
          <p14:tracePt t="33023" x="2466975" y="3490913"/>
          <p14:tracePt t="33039" x="2466975" y="3505200"/>
          <p14:tracePt t="33047" x="2452688" y="3505200"/>
          <p14:tracePt t="33056" x="2452688" y="3519488"/>
          <p14:tracePt t="33063" x="2438400" y="3533775"/>
          <p14:tracePt t="33080" x="2438400" y="3541713"/>
          <p14:tracePt t="33089" x="2424113" y="3556000"/>
          <p14:tracePt t="33105" x="2424113" y="3570288"/>
          <p14:tracePt t="33112" x="2424113" y="3584575"/>
          <p14:tracePt t="33120" x="2424113" y="3592513"/>
          <p14:tracePt t="33137" x="2424113" y="3606800"/>
          <p14:tracePt t="33145" x="2424113" y="3621088"/>
          <p14:tracePt t="33160" x="2424113" y="3635375"/>
          <p14:tracePt t="33176" x="2424113" y="3643313"/>
          <p14:tracePt t="33184" x="2424113" y="3657600"/>
          <p14:tracePt t="33193" x="2424113" y="3671888"/>
          <p14:tracePt t="33208" x="2424113" y="3686175"/>
          <p14:tracePt t="33225" x="2424113" y="3694113"/>
          <p14:tracePt t="33250" x="2424113" y="3708400"/>
          <p14:tracePt t="33282" x="2424113" y="3722688"/>
          <p14:tracePt t="33314" x="2424113" y="3736975"/>
          <p14:tracePt t="33339" x="2438400" y="3736975"/>
          <p14:tracePt t="33346" x="2438400" y="3744913"/>
          <p14:tracePt t="33370" x="2452688" y="3744913"/>
          <p14:tracePt t="33378" x="2452688" y="3759200"/>
          <p14:tracePt t="33419" x="2466975" y="3759200"/>
          <p14:tracePt t="33427" x="2466975" y="3773488"/>
          <p14:tracePt t="33451" x="2474913" y="3773488"/>
          <p14:tracePt t="33460" x="2489200" y="3773488"/>
          <p14:tracePt t="33475" x="2503488" y="3773488"/>
          <p14:tracePt t="33483" x="2517775" y="3773488"/>
          <p14:tracePt t="33492" x="2525713" y="3773488"/>
          <p14:tracePt t="33507" x="2540000" y="3773488"/>
          <p14:tracePt t="33524" x="2554288" y="3773488"/>
          <p14:tracePt t="33540" x="2568575" y="3773488"/>
          <p14:tracePt t="33548" x="2576513" y="3773488"/>
          <p14:tracePt t="33564" x="2590800" y="3773488"/>
          <p14:tracePt t="33572" x="2605088" y="3773488"/>
          <p14:tracePt t="33588" x="2619375" y="3773488"/>
          <p14:tracePt t="33597" x="2627313" y="3773488"/>
          <p14:tracePt t="33606" x="2641600" y="3773488"/>
          <p14:tracePt t="33613" x="2641600" y="3787775"/>
          <p14:tracePt t="33622" x="2655888" y="3787775"/>
          <p14:tracePt t="33629" x="2670175" y="3787775"/>
          <p14:tracePt t="33638" x="2678113" y="3787775"/>
          <p14:tracePt t="33646" x="2692400" y="3787775"/>
          <p14:tracePt t="33653" x="2692400" y="3795713"/>
          <p14:tracePt t="33662" x="2706688" y="3795713"/>
          <p14:tracePt t="33669" x="2720975" y="3795713"/>
          <p14:tracePt t="33677" x="2728913" y="3795713"/>
          <p14:tracePt t="33685" x="2743200" y="3795713"/>
          <p14:tracePt t="33693" x="2771775" y="3795713"/>
          <p14:tracePt t="33702" x="2779713" y="3810000"/>
          <p14:tracePt t="33710" x="2794000" y="3810000"/>
          <p14:tracePt t="33718" x="2822575" y="3810000"/>
          <p14:tracePt t="33726" x="2844800" y="3810000"/>
          <p14:tracePt t="33734" x="2859088" y="3810000"/>
          <p14:tracePt t="33742" x="2881313" y="3810000"/>
          <p14:tracePt t="33750" x="2909888" y="3810000"/>
          <p14:tracePt t="33758" x="2932113" y="3824288"/>
          <p14:tracePt t="33766" x="2946400" y="3824288"/>
          <p14:tracePt t="33775" x="2974975" y="3824288"/>
          <p14:tracePt t="33783" x="2997200" y="3824288"/>
          <p14:tracePt t="33791" x="3025775" y="3824288"/>
          <p14:tracePt t="33799" x="3048000" y="3824288"/>
          <p14:tracePt t="33808" x="3084513" y="3824288"/>
          <p14:tracePt t="33816" x="3098800" y="3824288"/>
          <p14:tracePt t="33824" x="3135313" y="3824288"/>
          <p14:tracePt t="33832" x="3163888" y="3824288"/>
          <p14:tracePt t="33840" x="3186113" y="3824288"/>
          <p14:tracePt t="33848" x="3214688" y="3824288"/>
          <p14:tracePt t="33857" x="3251200" y="3824288"/>
          <p14:tracePt t="33863" x="3279775" y="3824288"/>
          <p14:tracePt t="33872" x="3302000" y="3824288"/>
          <p14:tracePt t="33880" x="3330575" y="3824288"/>
          <p14:tracePt t="33889" x="3352800" y="3824288"/>
          <p14:tracePt t="33895" x="3381375" y="3824288"/>
          <p14:tracePt t="33906" x="3403600" y="3824288"/>
          <p14:tracePt t="33912" x="3432175" y="3824288"/>
          <p14:tracePt t="33922" x="3454400" y="3824288"/>
          <p14:tracePt t="33928" x="3468688" y="3824288"/>
          <p14:tracePt t="33938" x="3490913" y="3824288"/>
          <p14:tracePt t="33944" x="3519488" y="3824288"/>
          <p14:tracePt t="33956" x="3541713" y="3824288"/>
          <p14:tracePt t="33961" x="3556000" y="3824288"/>
          <p14:tracePt t="33972" x="3584575" y="3824288"/>
          <p14:tracePt t="33976" x="3606800" y="3824288"/>
          <p14:tracePt t="33989" x="3621088" y="3824288"/>
          <p14:tracePt t="33993" x="3643313" y="3824288"/>
          <p14:tracePt t="34005" x="3671888" y="3824288"/>
          <p14:tracePt t="34010" x="3686175" y="3824288"/>
          <p14:tracePt t="34023" x="3694113" y="3810000"/>
          <p14:tracePt t="34028" x="3722688" y="3810000"/>
          <p14:tracePt t="34040" x="3736975" y="3810000"/>
          <p14:tracePt t="34044" x="3744913" y="3810000"/>
          <p14:tracePt t="34055" x="3759200" y="3810000"/>
          <p14:tracePt t="34060" x="3773488" y="3810000"/>
          <p14:tracePt t="34073" x="3795713" y="3810000"/>
          <p14:tracePt t="34075" x="3810000" y="3810000"/>
          <p14:tracePt t="34082" x="3824288" y="3810000"/>
          <p14:tracePt t="34091" x="3838575" y="3810000"/>
          <p14:tracePt t="34098" x="3860800" y="3810000"/>
          <p14:tracePt t="34107" x="3875088" y="3810000"/>
          <p14:tracePt t="34114" x="3889375" y="3810000"/>
          <p14:tracePt t="34123" x="3911600" y="3810000"/>
          <p14:tracePt t="34130" x="3940175" y="3810000"/>
          <p14:tracePt t="34139" x="3948113" y="3810000"/>
          <p14:tracePt t="34146" x="3976688" y="3810000"/>
          <p14:tracePt t="34156" x="3998913" y="3810000"/>
          <p14:tracePt t="34162" x="4013200" y="3810000"/>
          <p14:tracePt t="34172" x="4027488" y="3810000"/>
          <p14:tracePt t="34178" x="4049713" y="3810000"/>
          <p14:tracePt t="34189" x="4078288" y="3810000"/>
          <p14:tracePt t="34194" x="4092575" y="3810000"/>
          <p14:tracePt t="34205" x="4100513" y="3810000"/>
          <p14:tracePt t="34210" x="4129088" y="3810000"/>
          <p14:tracePt t="34223" x="4143375" y="3810000"/>
          <p14:tracePt t="34227" x="4151313" y="3810000"/>
          <p14:tracePt t="34239" x="4165600" y="3810000"/>
          <p14:tracePt t="34243" x="4194175" y="3810000"/>
          <p14:tracePt t="34256" x="4202113" y="3810000"/>
          <p14:tracePt t="34261" x="4216400" y="3810000"/>
          <p14:tracePt t="34272" x="4230688" y="3810000"/>
          <p14:tracePt t="34276" x="4244975" y="3810000"/>
          <p14:tracePt t="34290" x="4252913" y="3810000"/>
          <p14:tracePt t="34294" x="4267200" y="3810000"/>
          <p14:tracePt t="34306" x="4281488" y="3810000"/>
          <p14:tracePt t="34310" x="4295775" y="3810000"/>
          <p14:tracePt t="34325" x="4303713" y="3810000"/>
          <p14:tracePt t="34364" x="4318000" y="3810000"/>
          <p14:tracePt t="34783" x="4318000" y="3795713"/>
          <p14:tracePt t="35180" x="4318000" y="3787775"/>
          <p14:tracePt t="35189" x="4318000" y="3773488"/>
          <p14:tracePt t="35196" x="4303713" y="3744913"/>
          <p14:tracePt t="35204" x="4303713" y="3736975"/>
          <p14:tracePt t="35212" x="4281488" y="3708400"/>
          <p14:tracePt t="35220" x="4252913" y="3694113"/>
          <p14:tracePt t="35228" x="4244975" y="3671888"/>
          <p14:tracePt t="35236" x="4216400" y="3657600"/>
          <p14:tracePt t="35244" x="4179888" y="3635375"/>
          <p14:tracePt t="35252" x="4151313" y="3621088"/>
          <p14:tracePt t="35260" x="4129088" y="3592513"/>
          <p14:tracePt t="35268" x="4114800" y="3584575"/>
          <p14:tracePt t="35276" x="4064000" y="3556000"/>
          <p14:tracePt t="35285" x="4049713" y="3541713"/>
          <p14:tracePt t="35293" x="3990975" y="3519488"/>
          <p14:tracePt t="35301" x="3962400" y="3505200"/>
          <p14:tracePt t="35309" x="3940175" y="3490913"/>
          <p14:tracePt t="35317" x="3897313" y="3482975"/>
          <p14:tracePt t="35325" x="3875088" y="3468688"/>
          <p14:tracePt t="35333" x="3824288" y="3440113"/>
          <p14:tracePt t="35342" x="3795713" y="3440113"/>
          <p14:tracePt t="35349" x="3773488" y="3417888"/>
          <p14:tracePt t="35358" x="3744913" y="3403600"/>
          <p14:tracePt t="35366" x="3694113" y="3389313"/>
          <p14:tracePt t="35375" x="3671888" y="3381375"/>
          <p14:tracePt t="35382" x="3635375" y="3367088"/>
          <p14:tracePt t="35391" x="3592513" y="3352800"/>
          <p14:tracePt t="35399" x="3556000" y="3338513"/>
          <p14:tracePt t="35407" x="3519488" y="3330575"/>
          <p14:tracePt t="35415" x="3468688" y="3316288"/>
          <p14:tracePt t="35424" x="3417888" y="3302000"/>
          <p14:tracePt t="35430" x="3352800" y="3302000"/>
          <p14:tracePt t="35440" x="3287713" y="3287713"/>
          <p14:tracePt t="35446" x="3236913" y="3287713"/>
          <p14:tracePt t="35456" x="3186113" y="3279775"/>
          <p14:tracePt t="35462" x="3163888" y="3279775"/>
          <p14:tracePt t="35472" x="3127375" y="3279775"/>
          <p14:tracePt t="35479" x="3076575" y="3279775"/>
          <p14:tracePt t="35489" x="3033713" y="3279775"/>
          <p14:tracePt t="35495" x="3011488" y="3279775"/>
          <p14:tracePt t="35505" x="2960688" y="3279775"/>
          <p14:tracePt t="35511" x="2924175" y="3279775"/>
          <p14:tracePt t="35523" x="2873375" y="3279775"/>
          <p14:tracePt t="35527" x="2830513" y="3279775"/>
          <p14:tracePt t="35540" x="2779713" y="3279775"/>
          <p14:tracePt t="35544" x="2743200" y="3279775"/>
          <p14:tracePt t="35555" x="2692400" y="3287713"/>
          <p14:tracePt t="35560" x="2655888" y="3302000"/>
          <p14:tracePt t="35572" x="2605088" y="3316288"/>
          <p14:tracePt t="35577" x="2554288" y="3330575"/>
          <p14:tracePt t="35590" x="2517775" y="3352800"/>
          <p14:tracePt t="35595" x="2466975" y="3367088"/>
          <p14:tracePt t="35606" x="2416175" y="3381375"/>
          <p14:tracePt t="35611" x="2373313" y="3389313"/>
          <p14:tracePt t="35623" x="2336800" y="3403600"/>
          <p14:tracePt t="35627" x="2286000" y="3417888"/>
          <p14:tracePt t="35639" x="2263775" y="3432175"/>
          <p14:tracePt t="35641" x="2212975" y="3440113"/>
          <p14:tracePt t="35649" x="2184400" y="3454400"/>
          <p14:tracePt t="35658" x="2162175" y="3468688"/>
          <p14:tracePt t="35666" x="2119313" y="3482975"/>
          <p14:tracePt t="35674" x="2082800" y="3482975"/>
          <p14:tracePt t="35681" x="2046288" y="3505200"/>
          <p14:tracePt t="35690" x="2009775" y="3519488"/>
          <p14:tracePt t="35698" x="1995488" y="3519488"/>
          <p14:tracePt t="35706" x="1958975" y="3533775"/>
          <p14:tracePt t="35713" x="1930400" y="3533775"/>
          <p14:tracePt t="35722" x="1893888" y="3541713"/>
          <p14:tracePt t="35729" x="1879600" y="3556000"/>
          <p14:tracePt t="35739" x="1857375" y="3556000"/>
          <p14:tracePt t="35745" x="1828800" y="3570288"/>
          <p14:tracePt t="35756" x="1814513" y="3570288"/>
          <p14:tracePt t="35762" x="1806575" y="3570288"/>
          <p14:tracePt t="35772" x="1792288" y="3584575"/>
          <p14:tracePt t="35778" x="1763713" y="3584575"/>
          <p14:tracePt t="35789" x="1755775" y="3584575"/>
          <p14:tracePt t="35794" x="1741488" y="3592513"/>
          <p14:tracePt t="35806" x="1727200" y="3592513"/>
          <p14:tracePt t="35811" x="1704975" y="3592513"/>
          <p14:tracePt t="35823" x="1690688" y="3606800"/>
          <p14:tracePt t="35828" x="1676400" y="3606800"/>
          <p14:tracePt t="35840" x="1654175" y="3606800"/>
          <p14:tracePt t="35844" x="1625600" y="3621088"/>
          <p14:tracePt t="35856" x="1603375" y="3621088"/>
          <p14:tracePt t="35861" x="1589088" y="3635375"/>
          <p14:tracePt t="35873" x="1574800" y="3635375"/>
          <p14:tracePt t="35878" x="1552575" y="3643313"/>
          <p14:tracePt t="35890" x="1538288" y="3643313"/>
          <p14:tracePt t="35894" x="1524000" y="3657600"/>
          <p14:tracePt t="35907" x="1509713" y="3657600"/>
          <p14:tracePt t="35909" x="1501775" y="3671888"/>
          <p14:tracePt t="35916" x="1487488" y="3671888"/>
          <p14:tracePt t="35925" x="1487488" y="3686175"/>
          <p14:tracePt t="35932" x="1473200" y="3686175"/>
          <p14:tracePt t="35941" x="1458913" y="3686175"/>
          <p14:tracePt t="35949" x="1450975" y="3694113"/>
          <p14:tracePt t="35958" x="1436688" y="3694113"/>
          <p14:tracePt t="35964" x="1422400" y="3708400"/>
          <p14:tracePt t="35975" x="1408113" y="3722688"/>
          <p14:tracePt t="35980" x="1400175" y="3722688"/>
          <p14:tracePt t="35990" x="1385888" y="3736975"/>
          <p14:tracePt t="35996" x="1371600" y="3744913"/>
          <p14:tracePt t="36006" x="1357313" y="3759200"/>
          <p14:tracePt t="36012" x="1349375" y="3773488"/>
          <p14:tracePt t="36023" x="1335088" y="3787775"/>
          <p14:tracePt t="36028" x="1320800" y="3795713"/>
          <p14:tracePt t="36039" x="1306513" y="3810000"/>
          <p14:tracePt t="36045" x="1298575" y="3810000"/>
          <p14:tracePt t="36056" x="1284288" y="3824288"/>
          <p14:tracePt t="36062" x="1270000" y="3838575"/>
          <p14:tracePt t="36073" x="1255713" y="3846513"/>
          <p14:tracePt t="36079" x="1247775" y="3860800"/>
          <p14:tracePt t="36089" x="1233488" y="3875088"/>
          <p14:tracePt t="36095" x="1219200" y="3889375"/>
          <p14:tracePt t="36106" x="1204913" y="3897313"/>
          <p14:tracePt t="36112" x="1196975" y="3911600"/>
          <p14:tracePt t="36124" x="1196975" y="3925888"/>
          <p14:tracePt t="36128" x="1182688" y="3940175"/>
          <p14:tracePt t="36139" x="1168400" y="3948113"/>
          <p14:tracePt t="36145" x="1154113" y="3962400"/>
          <p14:tracePt t="36156" x="1146175" y="3976688"/>
          <p14:tracePt t="36173" x="1131888" y="3990975"/>
          <p14:tracePt t="36190" x="1131888" y="3998913"/>
          <p14:tracePt t="36198" x="1117600" y="3998913"/>
          <p14:tracePt t="36222" x="1117600" y="4013200"/>
          <p14:tracePt t="36239" x="1103313" y="4013200"/>
          <p14:tracePt t="36303" x="1095375" y="4013200"/>
          <p14:tracePt t="39363" x="1103313" y="4013200"/>
          <p14:tracePt t="39372" x="1117600" y="4013200"/>
          <p14:tracePt t="39379" x="1131888" y="4013200"/>
          <p14:tracePt t="39388" x="1146175" y="4013200"/>
          <p14:tracePt t="39395" x="1154113" y="4013200"/>
          <p14:tracePt t="39404" x="1168400" y="4013200"/>
          <p14:tracePt t="39412" x="1182688" y="4013200"/>
          <p14:tracePt t="39420" x="1196975" y="4013200"/>
          <p14:tracePt t="39428" x="1204913" y="4013200"/>
          <p14:tracePt t="39436" x="1219200" y="3998913"/>
          <p14:tracePt t="39444" x="1233488" y="3998913"/>
          <p14:tracePt t="39459" x="1247775" y="3998913"/>
          <p14:tracePt t="39468" x="1255713" y="3998913"/>
          <p14:tracePt t="39476" x="1270000" y="3998913"/>
          <p14:tracePt t="39484" x="1284288" y="3998913"/>
          <p14:tracePt t="39493" x="1298575" y="3990975"/>
          <p14:tracePt t="39501" x="1306513" y="3990975"/>
          <p14:tracePt t="39509" x="1335088" y="3990975"/>
          <p14:tracePt t="39517" x="1349375" y="3990975"/>
          <p14:tracePt t="39525" x="1357313" y="3990975"/>
          <p14:tracePt t="39532" x="1371600" y="3990975"/>
          <p14:tracePt t="39540" x="1385888" y="3990975"/>
          <p14:tracePt t="39549" x="1408113" y="3990975"/>
          <p14:tracePt t="39557" x="1422400" y="3990975"/>
          <p14:tracePt t="39573" x="1436688" y="3990975"/>
          <p14:tracePt t="39581" x="1450975" y="3990975"/>
          <p14:tracePt t="39589" x="1458913" y="3990975"/>
          <p14:tracePt t="39605" x="1473200" y="3990975"/>
          <p14:tracePt t="39613" x="1487488" y="3990975"/>
          <p14:tracePt t="39638" x="1501775" y="3990975"/>
          <p14:tracePt t="39799" x="1509713" y="3990975"/>
          <p14:tracePt t="39816" x="1524000" y="3990975"/>
          <p14:tracePt t="39831" x="1538288" y="3990975"/>
          <p14:tracePt t="39840" x="1552575" y="3990975"/>
          <p14:tracePt t="39848" x="1560513" y="3990975"/>
          <p14:tracePt t="39856" x="1574800" y="3990975"/>
          <p14:tracePt t="39864" x="1603375" y="3976688"/>
          <p14:tracePt t="39873" x="1611313" y="3976688"/>
          <p14:tracePt t="39880" x="1639888" y="3976688"/>
          <p14:tracePt t="39889" x="1654175" y="3962400"/>
          <p14:tracePt t="39897" x="1676400" y="3962400"/>
          <p14:tracePt t="39905" x="1690688" y="3962400"/>
          <p14:tracePt t="39912" x="1712913" y="3962400"/>
          <p14:tracePt t="39920" x="1727200" y="3962400"/>
          <p14:tracePt t="39928" x="1755775" y="3948113"/>
          <p14:tracePt t="39937" x="1763713" y="3948113"/>
          <p14:tracePt t="39944" x="1778000" y="3948113"/>
          <p14:tracePt t="39952" x="1792288" y="3948113"/>
          <p14:tracePt t="39961" x="1814513" y="3948113"/>
          <p14:tracePt t="39969" x="1828800" y="3948113"/>
          <p14:tracePt t="39984" x="1857375" y="3948113"/>
          <p14:tracePt t="39993" x="1865313" y="3948113"/>
          <p14:tracePt t="40001" x="1879600" y="3948113"/>
          <p14:tracePt t="40009" x="1893888" y="3948113"/>
          <p14:tracePt t="40017" x="1908175" y="3948113"/>
          <p14:tracePt t="40025" x="1916113" y="3948113"/>
          <p14:tracePt t="40033" x="1944688" y="3948113"/>
          <p14:tracePt t="40042" x="1958975" y="3948113"/>
          <p14:tracePt t="40050" x="1966913" y="3948113"/>
          <p14:tracePt t="40058" x="1981200" y="3948113"/>
          <p14:tracePt t="40066" x="2009775" y="3948113"/>
          <p14:tracePt t="40074" x="2017713" y="3948113"/>
          <p14:tracePt t="40082" x="2032000" y="3948113"/>
          <p14:tracePt t="40090" x="2046288" y="3948113"/>
          <p14:tracePt t="40098" x="2060575" y="3948113"/>
          <p14:tracePt t="40106" x="2068513" y="3948113"/>
          <p14:tracePt t="40114" x="2082800" y="3948113"/>
          <p14:tracePt t="40122" x="2097088" y="3948113"/>
          <p14:tracePt t="40130" x="2111375" y="3948113"/>
          <p14:tracePt t="40139" x="2119313" y="3948113"/>
          <p14:tracePt t="40146" x="2133600" y="3948113"/>
          <p14:tracePt t="40156" x="2147888" y="3948113"/>
          <p14:tracePt t="40163" x="2147888" y="3962400"/>
          <p14:tracePt t="40172" x="2162175" y="3962400"/>
          <p14:tracePt t="40179" x="2170113" y="3962400"/>
          <p14:tracePt t="40211" x="2184400" y="3962400"/>
          <p14:tracePt t="40389" x="2198688" y="3962400"/>
          <p14:tracePt t="40397" x="2220913" y="3962400"/>
          <p14:tracePt t="40406" x="2235200" y="3948113"/>
          <p14:tracePt t="40413" x="2249488" y="3948113"/>
          <p14:tracePt t="40423" x="2271713" y="3948113"/>
          <p14:tracePt t="40429" x="2300288" y="3940175"/>
          <p14:tracePt t="40439" x="2314575" y="3940175"/>
          <p14:tracePt t="40446" x="2336800" y="3940175"/>
          <p14:tracePt t="40454" x="2365375" y="3925888"/>
          <p14:tracePt t="40462" x="2373313" y="3925888"/>
          <p14:tracePt t="40470" x="2401888" y="3925888"/>
          <p14:tracePt t="40478" x="2416175" y="3911600"/>
          <p14:tracePt t="40486" x="2438400" y="3911600"/>
          <p14:tracePt t="40494" x="2452688" y="3911600"/>
          <p14:tracePt t="40502" x="2474913" y="3897313"/>
          <p14:tracePt t="40510" x="2503488" y="3897313"/>
          <p14:tracePt t="40518" x="2517775" y="3897313"/>
          <p14:tracePt t="40526" x="2540000" y="3889375"/>
          <p14:tracePt t="40534" x="2568575" y="3889375"/>
          <p14:tracePt t="40542" x="2590800" y="3889375"/>
          <p14:tracePt t="40550" x="2605088" y="3889375"/>
          <p14:tracePt t="40559" x="2627313" y="3889375"/>
          <p14:tracePt t="40566" x="2655888" y="3889375"/>
          <p14:tracePt t="40575" x="2678113" y="3889375"/>
          <p14:tracePt t="40583" x="2706688" y="3889375"/>
          <p14:tracePt t="40591" x="2728913" y="3889375"/>
          <p14:tracePt t="40599" x="2743200" y="3889375"/>
          <p14:tracePt t="40608" x="2771775" y="3889375"/>
          <p14:tracePt t="40615" x="2794000" y="3889375"/>
          <p14:tracePt t="40624" x="2808288" y="3889375"/>
          <p14:tracePt t="40632" x="2822575" y="3889375"/>
          <p14:tracePt t="40641" x="2830513" y="3889375"/>
          <p14:tracePt t="40648" x="2844800" y="3889375"/>
          <p14:tracePt t="40663" x="2859088" y="3889375"/>
          <p14:tracePt t="40672" x="2873375" y="3889375"/>
          <p14:tracePt t="40689" x="2881313" y="3897313"/>
          <p14:tracePt t="40697" x="2895600" y="3897313"/>
          <p14:tracePt t="40705" x="2909888" y="3897313"/>
          <p14:tracePt t="40713" x="2909888" y="3911600"/>
          <p14:tracePt t="40720" x="2924175" y="3911600"/>
          <p14:tracePt t="40728" x="2946400" y="3911600"/>
          <p14:tracePt t="40736" x="2960688" y="3911600"/>
          <p14:tracePt t="40744" x="2974975" y="3925888"/>
          <p14:tracePt t="40752" x="2982913" y="3925888"/>
          <p14:tracePt t="40760" x="2997200" y="3925888"/>
          <p14:tracePt t="40768" x="3011488" y="3940175"/>
          <p14:tracePt t="40776" x="3025775" y="3940175"/>
          <p14:tracePt t="40785" x="3033713" y="3940175"/>
          <p14:tracePt t="40793" x="3048000" y="3948113"/>
          <p14:tracePt t="40801" x="3062288" y="3948113"/>
          <p14:tracePt t="40809" x="3076575" y="3948113"/>
          <p14:tracePt t="40817" x="3084513" y="3948113"/>
          <p14:tracePt t="40825" x="3098800" y="3962400"/>
          <p14:tracePt t="40833" x="3113088" y="3962400"/>
          <p14:tracePt t="40842" x="3127375" y="3962400"/>
          <p14:tracePt t="40849" x="3135313" y="3976688"/>
          <p14:tracePt t="40865" x="3149600" y="3976688"/>
          <p14:tracePt t="40881" x="3149600" y="3990975"/>
          <p14:tracePt t="40898" x="3163888" y="3990975"/>
          <p14:tracePt t="41471" x="3178175" y="3990975"/>
          <p14:tracePt t="41480" x="3200400" y="3990975"/>
          <p14:tracePt t="41489" x="3228975" y="3990975"/>
          <p14:tracePt t="41496" x="3251200" y="3990975"/>
          <p14:tracePt t="41505" x="3287713" y="3990975"/>
          <p14:tracePt t="41512" x="3330575" y="3990975"/>
          <p14:tracePt t="41520" x="3367088" y="3990975"/>
          <p14:tracePt t="41528" x="3417888" y="3990975"/>
          <p14:tracePt t="41536" x="3454400" y="3990975"/>
          <p14:tracePt t="41544" x="3519488" y="3990975"/>
          <p14:tracePt t="41552" x="3570288" y="3990975"/>
          <p14:tracePt t="41560" x="3635375" y="3990975"/>
          <p14:tracePt t="41568" x="3694113" y="3990975"/>
          <p14:tracePt t="41576" x="3759200" y="3990975"/>
          <p14:tracePt t="41584" x="3824288" y="3990975"/>
          <p14:tracePt t="41592" x="3889375" y="3990975"/>
          <p14:tracePt t="41600" x="3948113" y="3990975"/>
          <p14:tracePt t="41609" x="3998913" y="3990975"/>
          <p14:tracePt t="41616" x="4064000" y="3990975"/>
          <p14:tracePt t="41625" x="4129088" y="3990975"/>
          <p14:tracePt t="41633" x="4194175" y="3998913"/>
          <p14:tracePt t="41642" x="4244975" y="3998913"/>
          <p14:tracePt t="41649" x="4267200" y="3998913"/>
          <p14:tracePt t="41658" x="4303713" y="3998913"/>
          <p14:tracePt t="41666" x="4346575" y="4013200"/>
          <p14:tracePt t="41674" x="4383088" y="4013200"/>
          <p14:tracePt t="41682" x="4405313" y="4013200"/>
          <p14:tracePt t="41692" x="4433888" y="4013200"/>
          <p14:tracePt t="41698" x="4456113" y="4013200"/>
          <p14:tracePt t="41707" x="4470400" y="4013200"/>
          <p14:tracePt t="41715" x="4484688" y="4013200"/>
          <p14:tracePt t="41724" x="4498975" y="4027488"/>
          <p14:tracePt t="41730" x="4506913" y="4027488"/>
          <p14:tracePt t="41739" x="4521200" y="4027488"/>
          <p14:tracePt t="41747" x="4535488" y="4027488"/>
          <p14:tracePt t="41756" x="4549775" y="4027488"/>
          <p14:tracePt t="41762" x="4557713" y="4027488"/>
          <p14:tracePt t="41772" x="4572000" y="4027488"/>
          <p14:tracePt t="41778" x="4586288" y="4027488"/>
          <p14:tracePt t="41803" x="4600575" y="4027488"/>
        </p14:tracePtLst>
      </p14:laserTraceLst>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29</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b. Diverticulose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5" name="Picture 4">
            <a:extLst>
              <a:ext uri="{FF2B5EF4-FFF2-40B4-BE49-F238E27FC236}">
                <a16:creationId xmlns:a16="http://schemas.microsoft.com/office/drawing/2014/main" id="{65626AB9-D9D7-F545-B4AC-DAB9C4FACC34}"/>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7508" b="87300" l="43193" r="82229">
                        <a14:foregroundMark x1="51205" y1="43051" x2="42530" y2="36182"/>
                        <a14:foregroundMark x1="42530" y1="36182" x2="41928" y2="22125"/>
                        <a14:foregroundMark x1="41928" y1="22125" x2="61205" y2="7029"/>
                        <a14:foregroundMark x1="61205" y1="7029" x2="69880" y2="15016"/>
                        <a14:foregroundMark x1="69880" y1="15016" x2="79940" y2="19169"/>
                        <a14:foregroundMark x1="79940" y1="19169" x2="82229" y2="36182"/>
                        <a14:foregroundMark x1="82229" y1="36182" x2="74458" y2="33546"/>
                        <a14:foregroundMark x1="65482" y1="15096" x2="56807" y2="8466"/>
                        <a14:foregroundMark x1="56807" y1="8466" x2="53012" y2="7987"/>
                        <a14:foregroundMark x1="50482" y1="7508" x2="51205" y2="23642"/>
                        <a14:foregroundMark x1="49036" y1="7987" x2="60723" y2="7508"/>
                        <a14:foregroundMark x1="60723" y1="7508" x2="70783" y2="7508"/>
                        <a14:foregroundMark x1="70783" y1="7508" x2="71928" y2="16933"/>
                        <a14:foregroundMark x1="71566" y1="16054" x2="68373" y2="10304"/>
                        <a14:foregroundMark x1="51205" y1="14617" x2="51205" y2="10304"/>
                        <a14:foregroundMark x1="50120" y1="11262" x2="55843" y2="13658"/>
                        <a14:foregroundMark x1="68012" y1="8466" x2="72289" y2="17412"/>
                        <a14:foregroundMark x1="71566" y1="16054" x2="70843" y2="8466"/>
                      </a14:backgroundRemoval>
                    </a14:imgEffect>
                  </a14:imgLayer>
                </a14:imgProps>
              </a:ext>
              <a:ext uri="{28A0092B-C50C-407E-A947-70E740481C1C}">
                <a14:useLocalDpi xmlns:a14="http://schemas.microsoft.com/office/drawing/2010/main" val="0"/>
              </a:ext>
            </a:extLst>
          </a:blip>
          <a:srcRect l="38648" t="6119" r="15580" b="3442"/>
          <a:stretch/>
        </p:blipFill>
        <p:spPr>
          <a:xfrm>
            <a:off x="2109613" y="2852665"/>
            <a:ext cx="2500980" cy="3726993"/>
          </a:xfrm>
          <a:prstGeom prst="rect">
            <a:avLst/>
          </a:prstGeom>
        </p:spPr>
      </p:pic>
      <p:pic>
        <p:nvPicPr>
          <p:cNvPr id="11" name="Picture 10">
            <a:extLst>
              <a:ext uri="{FF2B5EF4-FFF2-40B4-BE49-F238E27FC236}">
                <a16:creationId xmlns:a16="http://schemas.microsoft.com/office/drawing/2014/main" id="{F62F93FE-801B-8F4B-ACBD-E5F3DE2F8038}"/>
              </a:ext>
            </a:extLst>
          </p:cNvPr>
          <p:cNvPicPr>
            <a:picLocks noChangeAspect="1"/>
          </p:cNvPicPr>
          <p:nvPr/>
        </p:nvPicPr>
        <p:blipFill rotWithShape="1">
          <a:blip r:embed="rId8">
            <a:extLst>
              <a:ext uri="{28A0092B-C50C-407E-A947-70E740481C1C}">
                <a14:useLocalDpi xmlns:a14="http://schemas.microsoft.com/office/drawing/2010/main" val="0"/>
              </a:ext>
            </a:extLst>
          </a:blip>
          <a:srcRect b="6437"/>
          <a:stretch/>
        </p:blipFill>
        <p:spPr>
          <a:xfrm>
            <a:off x="5810205" y="1281995"/>
            <a:ext cx="4702081" cy="5297663"/>
          </a:xfrm>
          <a:prstGeom prst="rect">
            <a:avLst/>
          </a:prstGeom>
        </p:spPr>
      </p:pic>
      <p:sp>
        <p:nvSpPr>
          <p:cNvPr id="9" name="Text Box 5">
            <a:extLst>
              <a:ext uri="{FF2B5EF4-FFF2-40B4-BE49-F238E27FC236}">
                <a16:creationId xmlns:a16="http://schemas.microsoft.com/office/drawing/2014/main" id="{FD49AAA0-1B66-414F-B119-16D4E32FA338}"/>
              </a:ext>
            </a:extLst>
          </p:cNvPr>
          <p:cNvSpPr txBox="1">
            <a:spLocks noChangeArrowheads="1"/>
          </p:cNvSpPr>
          <p:nvPr/>
        </p:nvSpPr>
        <p:spPr bwMode="auto">
          <a:xfrm>
            <a:off x="910001" y="1620229"/>
            <a:ext cx="340901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Obstruction des diverticules</a:t>
            </a:r>
          </a:p>
          <a:p>
            <a:pPr eaLnBrk="1" hangingPunct="1">
              <a:spcBef>
                <a:spcPct val="0"/>
              </a:spcBef>
              <a:buFontTx/>
              <a:buNone/>
            </a:pPr>
            <a:r>
              <a:rPr lang="fr-FR" altLang="en-FR" sz="2000" dirty="0">
                <a:latin typeface="+mn-lt"/>
              </a:rPr>
              <a:t>-&gt; inflammation</a:t>
            </a:r>
          </a:p>
          <a:p>
            <a:pPr eaLnBrk="1" hangingPunct="1">
              <a:spcBef>
                <a:spcPct val="0"/>
              </a:spcBef>
              <a:buFontTx/>
              <a:buNone/>
            </a:pPr>
            <a:r>
              <a:rPr lang="fr-FR" altLang="en-FR" sz="2000" dirty="0">
                <a:latin typeface="+mn-lt"/>
              </a:rPr>
              <a:t>-&gt; douleurs, troubles du transit</a:t>
            </a:r>
          </a:p>
          <a:p>
            <a:pPr eaLnBrk="1" hangingPunct="1">
              <a:spcBef>
                <a:spcPct val="0"/>
              </a:spcBef>
              <a:buFontTx/>
              <a:buNone/>
            </a:pPr>
            <a:endParaRPr lang="fr-FR" altLang="en-FR" sz="2000" dirty="0">
              <a:solidFill>
                <a:srgbClr val="7F7F7F"/>
              </a:solidFill>
              <a:latin typeface="+mn-lt"/>
            </a:endParaRPr>
          </a:p>
        </p:txBody>
      </p:sp>
      <p:sp>
        <p:nvSpPr>
          <p:cNvPr id="14" name="Rectangle 13">
            <a:extLst>
              <a:ext uri="{FF2B5EF4-FFF2-40B4-BE49-F238E27FC236}">
                <a16:creationId xmlns:a16="http://schemas.microsoft.com/office/drawing/2014/main" id="{9D976EE4-3FC5-8746-AAA9-24EF81D0B9AF}"/>
              </a:ext>
            </a:extLst>
          </p:cNvPr>
          <p:cNvSpPr/>
          <p:nvPr/>
        </p:nvSpPr>
        <p:spPr>
          <a:xfrm>
            <a:off x="8354638" y="5673756"/>
            <a:ext cx="2157647" cy="10447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5">
            <a:extLst>
              <a:ext uri="{FF2B5EF4-FFF2-40B4-BE49-F238E27FC236}">
                <a16:creationId xmlns:a16="http://schemas.microsoft.com/office/drawing/2014/main" id="{5FE60133-373C-8146-853A-AF35997BBE44}"/>
              </a:ext>
            </a:extLst>
          </p:cNvPr>
          <p:cNvSpPr>
            <a:spLocks noChangeArrowheads="1"/>
          </p:cNvSpPr>
          <p:nvPr/>
        </p:nvSpPr>
        <p:spPr bwMode="auto">
          <a:xfrm>
            <a:off x="5032262" y="3952759"/>
            <a:ext cx="1549463"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fr-FR" altLang="fr-FR" sz="1200" dirty="0"/>
              <a:t>Appendice iléo-caecal</a:t>
            </a:r>
          </a:p>
        </p:txBody>
      </p:sp>
      <p:sp>
        <p:nvSpPr>
          <p:cNvPr id="16" name="Rectangle 15">
            <a:extLst>
              <a:ext uri="{FF2B5EF4-FFF2-40B4-BE49-F238E27FC236}">
                <a16:creationId xmlns:a16="http://schemas.microsoft.com/office/drawing/2014/main" id="{5F81F194-468A-D64F-9D02-8B7017ACC993}"/>
              </a:ext>
            </a:extLst>
          </p:cNvPr>
          <p:cNvSpPr/>
          <p:nvPr/>
        </p:nvSpPr>
        <p:spPr>
          <a:xfrm>
            <a:off x="6295970" y="5299006"/>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5">
            <a:extLst>
              <a:ext uri="{FF2B5EF4-FFF2-40B4-BE49-F238E27FC236}">
                <a16:creationId xmlns:a16="http://schemas.microsoft.com/office/drawing/2014/main" id="{FCBBAF2A-ACE9-2B45-AFF2-A9916A130D41}"/>
              </a:ext>
            </a:extLst>
          </p:cNvPr>
          <p:cNvSpPr>
            <a:spLocks noChangeArrowheads="1"/>
          </p:cNvSpPr>
          <p:nvPr/>
        </p:nvSpPr>
        <p:spPr bwMode="auto">
          <a:xfrm>
            <a:off x="7022349" y="5889610"/>
            <a:ext cx="1330301"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Débris alimentaire</a:t>
            </a:r>
          </a:p>
        </p:txBody>
      </p:sp>
      <p:sp>
        <p:nvSpPr>
          <p:cNvPr id="18" name="Rectangle 17">
            <a:extLst>
              <a:ext uri="{FF2B5EF4-FFF2-40B4-BE49-F238E27FC236}">
                <a16:creationId xmlns:a16="http://schemas.microsoft.com/office/drawing/2014/main" id="{EC8BB2E6-208A-DA45-8E4E-7318D7929C45}"/>
              </a:ext>
            </a:extLst>
          </p:cNvPr>
          <p:cNvSpPr/>
          <p:nvPr/>
        </p:nvSpPr>
        <p:spPr>
          <a:xfrm>
            <a:off x="6836397" y="6215659"/>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8840BF99-A16B-4546-8C4C-7B1DEDA03852}"/>
              </a:ext>
            </a:extLst>
          </p:cNvPr>
          <p:cNvSpPr/>
          <p:nvPr/>
        </p:nvSpPr>
        <p:spPr>
          <a:xfrm>
            <a:off x="6746286" y="5462031"/>
            <a:ext cx="408740"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5">
            <a:extLst>
              <a:ext uri="{FF2B5EF4-FFF2-40B4-BE49-F238E27FC236}">
                <a16:creationId xmlns:a16="http://schemas.microsoft.com/office/drawing/2014/main" id="{72FC942D-0DF1-C34C-B72C-59675409ED11}"/>
              </a:ext>
            </a:extLst>
          </p:cNvPr>
          <p:cNvSpPr>
            <a:spLocks noChangeArrowheads="1"/>
          </p:cNvSpPr>
          <p:nvPr/>
        </p:nvSpPr>
        <p:spPr bwMode="auto">
          <a:xfrm>
            <a:off x="5802509" y="5177873"/>
            <a:ext cx="856453"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Diverticule</a:t>
            </a:r>
          </a:p>
        </p:txBody>
      </p:sp>
      <p:sp>
        <p:nvSpPr>
          <p:cNvPr id="20" name="Rectangle 5">
            <a:extLst>
              <a:ext uri="{FF2B5EF4-FFF2-40B4-BE49-F238E27FC236}">
                <a16:creationId xmlns:a16="http://schemas.microsoft.com/office/drawing/2014/main" id="{EAB7DE70-52B1-EA45-A592-FCCB4F2AEF0B}"/>
              </a:ext>
            </a:extLst>
          </p:cNvPr>
          <p:cNvSpPr>
            <a:spLocks noChangeArrowheads="1"/>
          </p:cNvSpPr>
          <p:nvPr/>
        </p:nvSpPr>
        <p:spPr bwMode="auto">
          <a:xfrm>
            <a:off x="9210322" y="3339376"/>
            <a:ext cx="1330301"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Débris alimentaire</a:t>
            </a:r>
          </a:p>
        </p:txBody>
      </p:sp>
      <p:sp>
        <p:nvSpPr>
          <p:cNvPr id="21" name="Rectangle 5">
            <a:extLst>
              <a:ext uri="{FF2B5EF4-FFF2-40B4-BE49-F238E27FC236}">
                <a16:creationId xmlns:a16="http://schemas.microsoft.com/office/drawing/2014/main" id="{557AA4B4-77AF-C44A-B563-E5E351D99EA5}"/>
              </a:ext>
            </a:extLst>
          </p:cNvPr>
          <p:cNvSpPr>
            <a:spLocks noChangeArrowheads="1"/>
          </p:cNvSpPr>
          <p:nvPr/>
        </p:nvSpPr>
        <p:spPr bwMode="auto">
          <a:xfrm>
            <a:off x="9307718" y="2943668"/>
            <a:ext cx="1305357"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Colon descendant</a:t>
            </a:r>
          </a:p>
        </p:txBody>
      </p:sp>
      <p:sp>
        <p:nvSpPr>
          <p:cNvPr id="22" name="Rectangle 5">
            <a:extLst>
              <a:ext uri="{FF2B5EF4-FFF2-40B4-BE49-F238E27FC236}">
                <a16:creationId xmlns:a16="http://schemas.microsoft.com/office/drawing/2014/main" id="{00A96D42-0056-C04C-9828-2D545D5A9671}"/>
              </a:ext>
            </a:extLst>
          </p:cNvPr>
          <p:cNvSpPr>
            <a:spLocks noChangeArrowheads="1"/>
          </p:cNvSpPr>
          <p:nvPr/>
        </p:nvSpPr>
        <p:spPr bwMode="auto">
          <a:xfrm>
            <a:off x="6771081" y="1652952"/>
            <a:ext cx="889350" cy="46166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fr-FR" altLang="fr-FR" sz="1200" dirty="0"/>
              <a:t>Colon transverse</a:t>
            </a:r>
          </a:p>
        </p:txBody>
      </p:sp>
      <p:sp>
        <p:nvSpPr>
          <p:cNvPr id="23" name="Rectangle 5">
            <a:extLst>
              <a:ext uri="{FF2B5EF4-FFF2-40B4-BE49-F238E27FC236}">
                <a16:creationId xmlns:a16="http://schemas.microsoft.com/office/drawing/2014/main" id="{DD9CF980-CB2D-A44A-8B58-7BC9E2A3D368}"/>
              </a:ext>
            </a:extLst>
          </p:cNvPr>
          <p:cNvSpPr>
            <a:spLocks noChangeArrowheads="1"/>
          </p:cNvSpPr>
          <p:nvPr/>
        </p:nvSpPr>
        <p:spPr bwMode="auto">
          <a:xfrm>
            <a:off x="6809233" y="2777175"/>
            <a:ext cx="1222001"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Colon ascendant</a:t>
            </a:r>
          </a:p>
        </p:txBody>
      </p:sp>
      <p:sp>
        <p:nvSpPr>
          <p:cNvPr id="24" name="Rectangle 5">
            <a:extLst>
              <a:ext uri="{FF2B5EF4-FFF2-40B4-BE49-F238E27FC236}">
                <a16:creationId xmlns:a16="http://schemas.microsoft.com/office/drawing/2014/main" id="{23A80ACA-BA28-0B4E-8B3D-2156EBAC34BF}"/>
              </a:ext>
            </a:extLst>
          </p:cNvPr>
          <p:cNvSpPr>
            <a:spLocks noChangeArrowheads="1"/>
          </p:cNvSpPr>
          <p:nvPr/>
        </p:nvSpPr>
        <p:spPr bwMode="auto">
          <a:xfrm>
            <a:off x="6996000" y="5669978"/>
            <a:ext cx="1547218"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Appendice </a:t>
            </a:r>
            <a:r>
              <a:rPr lang="fr-FR" altLang="fr-FR" sz="1200" dirty="0" err="1"/>
              <a:t>épiploïque</a:t>
            </a:r>
            <a:endParaRPr lang="fr-FR" altLang="fr-FR" sz="1200" dirty="0"/>
          </a:p>
        </p:txBody>
      </p:sp>
      <p:sp>
        <p:nvSpPr>
          <p:cNvPr id="25" name="Rectangle 24">
            <a:extLst>
              <a:ext uri="{FF2B5EF4-FFF2-40B4-BE49-F238E27FC236}">
                <a16:creationId xmlns:a16="http://schemas.microsoft.com/office/drawing/2014/main" id="{700C6D24-68B8-B64C-A564-756FA641BF5C}"/>
              </a:ext>
            </a:extLst>
          </p:cNvPr>
          <p:cNvSpPr/>
          <p:nvPr/>
        </p:nvSpPr>
        <p:spPr>
          <a:xfrm>
            <a:off x="6198733" y="5946977"/>
            <a:ext cx="286043"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5">
            <a:extLst>
              <a:ext uri="{FF2B5EF4-FFF2-40B4-BE49-F238E27FC236}">
                <a16:creationId xmlns:a16="http://schemas.microsoft.com/office/drawing/2014/main" id="{A96EC323-2390-DC45-8DCE-472A6788B1B1}"/>
              </a:ext>
            </a:extLst>
          </p:cNvPr>
          <p:cNvSpPr>
            <a:spLocks noChangeArrowheads="1"/>
          </p:cNvSpPr>
          <p:nvPr/>
        </p:nvSpPr>
        <p:spPr bwMode="auto">
          <a:xfrm>
            <a:off x="4257024" y="5468246"/>
            <a:ext cx="1118704"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Fosse iliaque G</a:t>
            </a:r>
          </a:p>
        </p:txBody>
      </p:sp>
      <p:sp>
        <p:nvSpPr>
          <p:cNvPr id="27" name="Rectangle 5">
            <a:extLst>
              <a:ext uri="{FF2B5EF4-FFF2-40B4-BE49-F238E27FC236}">
                <a16:creationId xmlns:a16="http://schemas.microsoft.com/office/drawing/2014/main" id="{44B86C89-ABEC-2B4E-BAEA-C03B74C12DFB}"/>
              </a:ext>
            </a:extLst>
          </p:cNvPr>
          <p:cNvSpPr>
            <a:spLocks noChangeArrowheads="1"/>
          </p:cNvSpPr>
          <p:nvPr/>
        </p:nvSpPr>
        <p:spPr bwMode="auto">
          <a:xfrm>
            <a:off x="4182366" y="4900874"/>
            <a:ext cx="643125"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Flanc G</a:t>
            </a:r>
          </a:p>
        </p:txBody>
      </p:sp>
      <p:pic>
        <p:nvPicPr>
          <p:cNvPr id="28" name="Audio 27">
            <a:hlinkClick r:id="" action="ppaction://media"/>
            <a:extLst>
              <a:ext uri="{FF2B5EF4-FFF2-40B4-BE49-F238E27FC236}">
                <a16:creationId xmlns:a16="http://schemas.microsoft.com/office/drawing/2014/main" id="{CF0CCB3E-7F62-E24C-AA54-49ED7D2421A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699806011"/>
      </p:ext>
    </p:extLst>
  </p:cSld>
  <p:clrMapOvr>
    <a:masterClrMapping/>
  </p:clrMapOvr>
  <mc:AlternateContent xmlns:mc="http://schemas.openxmlformats.org/markup-compatibility/2006">
    <mc:Choice xmlns:p14="http://schemas.microsoft.com/office/powerpoint/2010/main" Requires="p14">
      <p:transition spd="slow" p14:dur="2000" advTm="26082"/>
    </mc:Choice>
    <mc:Fallback>
      <p:transition spd="slow" advTm="260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8"/>
                </p:tgtEl>
              </p:cMediaNode>
            </p:audio>
          </p:childTnLst>
        </p:cTn>
      </p:par>
    </p:tnLst>
  </p:timing>
  <p:extLst>
    <p:ext uri="{3A86A75C-4F4B-4683-9AE1-C65F6400EC91}">
      <p14:laserTraceLst xmlns:p14="http://schemas.microsoft.com/office/powerpoint/2010/main">
        <p14:tracePtLst>
          <p14:tracePt t="1505" x="9717088" y="3454400"/>
          <p14:tracePt t="1514" x="9702800" y="3490913"/>
          <p14:tracePt t="1523" x="9688513" y="3505200"/>
          <p14:tracePt t="1529" x="9680575" y="3533775"/>
          <p14:tracePt t="1541" x="9652000" y="3556000"/>
          <p14:tracePt t="1547" x="9637713" y="3584575"/>
          <p14:tracePt t="1554" x="9629775" y="3606800"/>
          <p14:tracePt t="1561" x="9586913" y="3643313"/>
          <p14:tracePt t="1570" x="9578975" y="3686175"/>
          <p14:tracePt t="1579" x="9564688" y="3708400"/>
          <p14:tracePt t="1587" x="9550400" y="3736975"/>
          <p14:tracePt t="1595" x="9536113" y="3773488"/>
          <p14:tracePt t="1604" x="9513888" y="3795713"/>
          <p14:tracePt t="1611" x="9499600" y="3838575"/>
          <p14:tracePt t="1620" x="9477375" y="3875088"/>
          <p14:tracePt t="1626" x="9463088" y="3911600"/>
          <p14:tracePt t="1636" x="9434513" y="3948113"/>
          <p14:tracePt t="1642" x="9412288" y="3990975"/>
          <p14:tracePt t="1652" x="9412288" y="3998913"/>
          <p14:tracePt t="1659" x="9383713" y="4027488"/>
          <p14:tracePt t="1669" x="9375775" y="4064000"/>
          <p14:tracePt t="1675" x="9347200" y="4092575"/>
          <p14:tracePt t="1686" x="9332913" y="4100513"/>
          <p14:tracePt t="1691" x="9310688" y="4129088"/>
          <p14:tracePt t="1702" x="9296400" y="4143375"/>
          <p14:tracePt t="1707" x="9282113" y="4151313"/>
          <p14:tracePt t="1719" x="9259888" y="4165600"/>
          <p14:tracePt t="1725" x="9231313" y="4179888"/>
          <p14:tracePt t="1736" x="9209088" y="4202113"/>
          <p14:tracePt t="1741" x="9172575" y="4216400"/>
          <p14:tracePt t="1752" x="9144000" y="4216400"/>
          <p14:tracePt t="1757" x="9121775" y="4230688"/>
          <p14:tracePt t="1769" x="9093200" y="4230688"/>
          <p14:tracePt t="1773" x="9042400" y="4244975"/>
          <p14:tracePt t="1785" x="9020175" y="4252913"/>
          <p14:tracePt t="1790" x="8991600" y="4252913"/>
          <p14:tracePt t="1802" x="8955088" y="4252913"/>
          <p14:tracePt t="1806" x="8918575" y="4252913"/>
          <p14:tracePt t="1818" x="8904288" y="4252913"/>
          <p14:tracePt t="1823" x="8867775" y="4252913"/>
          <p14:tracePt t="1836" x="8839200" y="4244975"/>
          <p14:tracePt t="1837" x="8816975" y="4230688"/>
          <p14:tracePt t="1845" x="8788400" y="4230688"/>
          <p14:tracePt t="1853" x="8751888" y="4202113"/>
          <p14:tracePt t="1861" x="8723313" y="4179888"/>
          <p14:tracePt t="1870" x="8715375" y="4179888"/>
          <p14:tracePt t="1878" x="8686800" y="4151313"/>
          <p14:tracePt t="1886" x="8664575" y="4143375"/>
          <p14:tracePt t="1893" x="8636000" y="4114800"/>
          <p14:tracePt t="1903" x="8613775" y="4100513"/>
          <p14:tracePt t="1909" x="8585200" y="4092575"/>
          <p14:tracePt t="1918" x="8562975" y="4064000"/>
          <p14:tracePt t="1925" x="8534400" y="4049713"/>
          <p14:tracePt t="1935" x="8520113" y="4041775"/>
          <p14:tracePt t="1941" x="8497888" y="4027488"/>
          <p14:tracePt t="1952" x="8483600" y="4013200"/>
          <p14:tracePt t="1957" x="8469313" y="4013200"/>
          <p14:tracePt t="1969" x="8447088" y="3998913"/>
          <p14:tracePt t="1974" x="8432800" y="3990975"/>
          <p14:tracePt t="1990" x="8418513" y="3976688"/>
          <p14:tracePt t="1997" x="8410575" y="3976688"/>
          <p14:tracePt t="2030" x="8410575" y="3962400"/>
          <p14:tracePt t="2603" x="8396288" y="3962400"/>
          <p14:tracePt t="2620" x="8382000" y="3948113"/>
          <p14:tracePt t="2628" x="8367713" y="3940175"/>
          <p14:tracePt t="2637" x="8367713" y="3925888"/>
          <p14:tracePt t="2644" x="8359775" y="3911600"/>
          <p14:tracePt t="2654" x="8345488" y="3911600"/>
          <p14:tracePt t="2661" x="8331200" y="3889375"/>
          <p14:tracePt t="2671" x="8331200" y="3875088"/>
          <p14:tracePt t="2677" x="8316913" y="3875088"/>
          <p14:tracePt t="2687" x="8308975" y="3860800"/>
          <p14:tracePt t="2693" x="8294688" y="3846513"/>
          <p14:tracePt t="2704" x="8294688" y="3838575"/>
          <p14:tracePt t="2708" x="8280400" y="3838575"/>
          <p14:tracePt t="2720" x="8280400" y="3824288"/>
          <p14:tracePt t="2725" x="8266113" y="3824288"/>
          <p14:tracePt t="2740" x="8266113" y="3810000"/>
          <p14:tracePt t="2757" x="8258175" y="3810000"/>
          <p14:tracePt t="2790" x="8243888" y="3795713"/>
          <p14:tracePt t="2814" x="8243888" y="3787775"/>
          <p14:tracePt t="2822" x="8229600" y="3787775"/>
          <p14:tracePt t="2830" x="8229600" y="3773488"/>
          <p14:tracePt t="2846" x="8229600" y="3759200"/>
          <p14:tracePt t="2863" x="8229600" y="3744913"/>
          <p14:tracePt t="2878" x="8229600" y="3736975"/>
          <p14:tracePt t="2887" x="8215313" y="3736975"/>
          <p14:tracePt t="2903" x="8215313" y="3722688"/>
          <p14:tracePt t="2926" x="8207375" y="3722688"/>
          <p14:tracePt t="2984" x="8193088" y="3722688"/>
          <p14:tracePt t="2992" x="8178800" y="3722688"/>
          <p14:tracePt t="3007" x="8164513" y="3722688"/>
          <p14:tracePt t="3016" x="8156575" y="3722688"/>
          <p14:tracePt t="3024" x="8113713" y="3722688"/>
          <p14:tracePt t="3032" x="8091488" y="3736975"/>
          <p14:tracePt t="3040" x="8062913" y="3744913"/>
          <p14:tracePt t="3048" x="8040688" y="3759200"/>
          <p14:tracePt t="3056" x="8012113" y="3773488"/>
          <p14:tracePt t="3064" x="7961313" y="3795713"/>
          <p14:tracePt t="3072" x="7953375" y="3810000"/>
          <p14:tracePt t="3080" x="7924800" y="3838575"/>
          <p14:tracePt t="3089" x="7910513" y="3846513"/>
          <p14:tracePt t="3097" x="7888288" y="3875088"/>
          <p14:tracePt t="3105" x="7888288" y="3889375"/>
          <p14:tracePt t="3113" x="7874000" y="3889375"/>
          <p14:tracePt t="3121" x="7874000" y="3897313"/>
          <p14:tracePt t="3435" x="7874000" y="3889375"/>
          <p14:tracePt t="3452" x="7888288" y="3875088"/>
          <p14:tracePt t="3460" x="7902575" y="3846513"/>
          <p14:tracePt t="3469" x="7910513" y="3846513"/>
          <p14:tracePt t="3476" x="7924800" y="3838575"/>
          <p14:tracePt t="3485" x="7939088" y="3810000"/>
          <p14:tracePt t="3493" x="7953375" y="3795713"/>
          <p14:tracePt t="3502" x="7961313" y="3787775"/>
          <p14:tracePt t="3509" x="7975600" y="3773488"/>
          <p14:tracePt t="3518" x="7975600" y="3759200"/>
          <p14:tracePt t="3525" x="7989888" y="3744913"/>
          <p14:tracePt t="3540" x="8004175" y="3736975"/>
          <p14:tracePt t="3556" x="8004175" y="3722688"/>
          <p14:tracePt t="3564" x="8012113" y="3722688"/>
          <p14:tracePt t="3573" x="8012113" y="3708400"/>
          <p14:tracePt t="3589" x="8012113" y="3694113"/>
          <p14:tracePt t="3614" x="8012113" y="3686175"/>
          <p14:tracePt t="3637" x="8012113" y="3671888"/>
          <p14:tracePt t="3654" x="8012113" y="3657600"/>
          <p14:tracePt t="3662" x="8026400" y="3657600"/>
          <p14:tracePt t="3678" x="8026400" y="3643313"/>
          <p14:tracePt t="3703" x="8026400" y="3635375"/>
          <p14:tracePt t="3711" x="8026400" y="3621088"/>
          <p14:tracePt t="3736" x="8026400" y="3606800"/>
          <p14:tracePt t="3743" x="8026400" y="3592513"/>
          <p14:tracePt t="3758" x="8026400" y="3584575"/>
          <p14:tracePt t="3774" x="8026400" y="3570288"/>
          <p14:tracePt t="3790" x="8026400" y="3556000"/>
          <p14:tracePt t="3806" x="8026400" y="3541713"/>
          <p14:tracePt t="3823" x="8026400" y="3533775"/>
          <p14:tracePt t="3831" x="8026400" y="3519488"/>
          <p14:tracePt t="3841" x="8026400" y="3505200"/>
          <p14:tracePt t="3849" x="8026400" y="3490913"/>
          <p14:tracePt t="3857" x="8012113" y="3490913"/>
          <p14:tracePt t="3865" x="8012113" y="3482975"/>
          <p14:tracePt t="3873" x="8012113" y="3468688"/>
          <p14:tracePt t="3881" x="8004175" y="3454400"/>
          <p14:tracePt t="3889" x="7989888" y="3440113"/>
          <p14:tracePt t="3904" x="7975600" y="3432175"/>
          <p14:tracePt t="3912" x="7961313" y="3417888"/>
          <p14:tracePt t="3921" x="7939088" y="3403600"/>
          <p14:tracePt t="3929" x="7924800" y="3389313"/>
          <p14:tracePt t="3939" x="7910513" y="3389313"/>
          <p14:tracePt t="3946" x="7910513" y="3381375"/>
          <p14:tracePt t="3954" x="7902575" y="3381375"/>
          <p14:tracePt t="3962" x="7874000" y="3367088"/>
          <p14:tracePt t="3973" x="7859713" y="3367088"/>
          <p14:tracePt t="3977" x="7851775" y="3367088"/>
          <p14:tracePt t="3986" x="7837488" y="3352800"/>
          <p14:tracePt t="3994" x="7823200" y="3352800"/>
          <p14:tracePt t="4004" x="7808913" y="3352800"/>
          <p14:tracePt t="4011" x="7800975" y="3352800"/>
          <p14:tracePt t="4020" x="7786688" y="3352800"/>
          <p14:tracePt t="4026" x="7758113" y="3352800"/>
          <p14:tracePt t="4035" x="7750175" y="3352800"/>
          <p14:tracePt t="4043" x="7735888" y="3352800"/>
          <p14:tracePt t="4052" x="7721600" y="3352800"/>
          <p14:tracePt t="4059" x="7699375" y="3352800"/>
          <p14:tracePt t="4067" x="7685088" y="3352800"/>
          <p14:tracePt t="4075" x="7670800" y="3352800"/>
          <p14:tracePt t="4083" x="7648575" y="3352800"/>
          <p14:tracePt t="4092" x="7620000" y="3352800"/>
          <p14:tracePt t="4100" x="7605713" y="3352800"/>
          <p14:tracePt t="4107" x="7583488" y="3352800"/>
          <p14:tracePt t="4116" x="7554913" y="3352800"/>
          <p14:tracePt t="4124" x="7532688" y="3352800"/>
          <p14:tracePt t="4132" x="7504113" y="3352800"/>
          <p14:tracePt t="4139" x="7481888" y="3352800"/>
          <p14:tracePt t="4148" x="7467600" y="3352800"/>
          <p14:tracePt t="4155" x="7445375" y="3367088"/>
          <p14:tracePt t="4163" x="7431088" y="3367088"/>
          <p14:tracePt t="4172" x="7402513" y="3367088"/>
          <p14:tracePt t="4179" x="7394575" y="3381375"/>
          <p14:tracePt t="4188" x="7380288" y="3389313"/>
          <p14:tracePt t="4196" x="7366000" y="3403600"/>
          <p14:tracePt t="4204" x="7351713" y="3403600"/>
          <p14:tracePt t="4213" x="7343775" y="3432175"/>
          <p14:tracePt t="4221" x="7329488" y="3440113"/>
          <p14:tracePt t="4229" x="7315200" y="3454400"/>
          <p14:tracePt t="4237" x="7300913" y="3468688"/>
          <p14:tracePt t="4244" x="7300913" y="3482975"/>
          <p14:tracePt t="4254" x="7292975" y="3490913"/>
          <p14:tracePt t="4261" x="7278688" y="3519488"/>
          <p14:tracePt t="4270" x="7278688" y="3533775"/>
          <p14:tracePt t="4276" x="7264400" y="3541713"/>
          <p14:tracePt t="4287" x="7250113" y="3556000"/>
          <p14:tracePt t="4292" x="7250113" y="3570288"/>
          <p14:tracePt t="4304" x="7250113" y="3584575"/>
          <p14:tracePt t="4309" x="7242175" y="3592513"/>
          <p14:tracePt t="4323" x="7242175" y="3606800"/>
          <p14:tracePt t="4328" x="7242175" y="3621088"/>
          <p14:tracePt t="4336" x="7242175" y="3635375"/>
          <p14:tracePt t="4343" x="7242175" y="3657600"/>
          <p14:tracePt t="4353" x="7242175" y="3671888"/>
          <p14:tracePt t="4358" x="7242175" y="3694113"/>
          <p14:tracePt t="4373" x="7242175" y="3736975"/>
          <p14:tracePt t="4375" x="7242175" y="3759200"/>
          <p14:tracePt t="4383" x="7242175" y="3787775"/>
          <p14:tracePt t="4391" x="7250113" y="3810000"/>
          <p14:tracePt t="4398" x="7250113" y="3838575"/>
          <p14:tracePt t="4406" x="7250113" y="3860800"/>
          <p14:tracePt t="4414" x="7250113" y="3875088"/>
          <p14:tracePt t="4423" x="7250113" y="3897313"/>
          <p14:tracePt t="4430" x="7250113" y="3911600"/>
          <p14:tracePt t="4438" x="7250113" y="3925888"/>
          <p14:tracePt t="4446" x="7242175" y="3940175"/>
          <p14:tracePt t="4461" x="7227888" y="3948113"/>
          <p14:tracePt t="4470" x="7191375" y="3948113"/>
          <p14:tracePt t="4478" x="7162800" y="3948113"/>
          <p14:tracePt t="4487" x="7140575" y="3948113"/>
          <p14:tracePt t="4495" x="7126288" y="3948113"/>
          <p14:tracePt t="4503" x="7075488" y="3940175"/>
          <p14:tracePt t="4511" x="7038975" y="3925888"/>
          <p14:tracePt t="4520" x="7010400" y="3897313"/>
          <p14:tracePt t="4527" x="6996113" y="3875088"/>
          <p14:tracePt t="4538" x="6973888" y="3846513"/>
          <p14:tracePt t="4543" x="6937375" y="3810000"/>
          <p14:tracePt t="4555" x="6923088" y="3795713"/>
          <p14:tracePt t="4559" x="6908800" y="3773488"/>
          <p14:tracePt t="4571" x="6894513" y="3744913"/>
          <p14:tracePt t="4576" x="6872288" y="3722688"/>
          <p14:tracePt t="4588" x="6858000" y="3708400"/>
          <p14:tracePt t="4593" x="6843713" y="3686175"/>
          <p14:tracePt t="4599" x="6835775" y="3686175"/>
          <p14:tracePt t="4608" x="6821488" y="3657600"/>
          <p14:tracePt t="4616" x="6807200" y="3643313"/>
          <p14:tracePt t="4624" x="6792913" y="3643313"/>
          <p14:tracePt t="4632" x="6792913" y="3635375"/>
          <p14:tracePt t="4640" x="6784975" y="3621088"/>
          <p14:tracePt t="4648" x="6770688" y="3606800"/>
          <p14:tracePt t="4659" x="6770688" y="3592513"/>
          <p14:tracePt t="4671" x="6756400" y="3584575"/>
          <p14:tracePt t="4680" x="6742113" y="3570288"/>
          <p14:tracePt t="4696" x="6734175" y="3556000"/>
          <p14:tracePt t="4705" x="6734175" y="3541713"/>
          <p14:tracePt t="4713" x="6719888" y="3541713"/>
          <p14:tracePt t="4722" x="6719888" y="3533775"/>
          <p14:tracePt t="4729" x="6705600" y="3533775"/>
          <p14:tracePt t="4738" x="6705600" y="3519488"/>
          <p14:tracePt t="5079" x="6705600" y="3533775"/>
          <p14:tracePt t="5088" x="6691313" y="3533775"/>
          <p14:tracePt t="5096" x="6691313" y="3541713"/>
          <p14:tracePt t="5104" x="6683375" y="3556000"/>
          <p14:tracePt t="5128" x="6683375" y="3570288"/>
          <p14:tracePt t="5144" x="6669088" y="3570288"/>
          <p14:tracePt t="5386" x="6654800" y="3570288"/>
          <p14:tracePt t="5863" x="6640513" y="3533775"/>
          <p14:tracePt t="5871" x="6632575" y="3505200"/>
          <p14:tracePt t="5880" x="6618288" y="3468688"/>
          <p14:tracePt t="5888" x="6589713" y="3432175"/>
          <p14:tracePt t="5896" x="6589713" y="3389313"/>
          <p14:tracePt t="5905" x="6581775" y="3367088"/>
          <p14:tracePt t="5913" x="6567488" y="3330575"/>
          <p14:tracePt t="5921" x="6553200" y="3287713"/>
          <p14:tracePt t="5929" x="6538913" y="3251200"/>
          <p14:tracePt t="5939" x="6530975" y="3228975"/>
          <p14:tracePt t="5944" x="6530975" y="3186113"/>
          <p14:tracePt t="5957" x="6516688" y="3163888"/>
          <p14:tracePt t="5961" x="6516688" y="3135313"/>
          <p14:tracePt t="5975" x="6502400" y="3113088"/>
          <p14:tracePt t="5979" x="6502400" y="3084513"/>
          <p14:tracePt t="5993" x="6488113" y="3033713"/>
          <p14:tracePt t="6003" x="6488113" y="3025775"/>
          <p14:tracePt t="6010" x="6488113" y="2982913"/>
          <p14:tracePt t="6020" x="6488113" y="2960688"/>
          <p14:tracePt t="6025" x="6488113" y="2932113"/>
          <p14:tracePt t="6037" x="6488113" y="2924175"/>
          <p14:tracePt t="6041" x="6488113" y="2881313"/>
          <p14:tracePt t="6050" x="6488113" y="2859088"/>
          <p14:tracePt t="6058" x="6488113" y="2830513"/>
          <p14:tracePt t="6065" x="6488113" y="2808288"/>
          <p14:tracePt t="6074" x="6488113" y="2779713"/>
          <p14:tracePt t="6083" x="6488113" y="2757488"/>
          <p14:tracePt t="6090" x="6488113" y="2743200"/>
          <p14:tracePt t="6099" x="6488113" y="2720975"/>
          <p14:tracePt t="6106" x="6488113" y="2692400"/>
          <p14:tracePt t="6115" x="6488113" y="2678113"/>
          <p14:tracePt t="6123" x="6488113" y="2655888"/>
          <p14:tracePt t="6131" x="6502400" y="2627313"/>
          <p14:tracePt t="6138" x="6516688" y="2619375"/>
          <p14:tracePt t="6147" x="6516688" y="2605088"/>
          <p14:tracePt t="6155" x="6530975" y="2590800"/>
          <p14:tracePt t="6163" x="6538913" y="2576513"/>
          <p14:tracePt t="6171" x="6538913" y="2568575"/>
          <p14:tracePt t="6179" x="6553200" y="2554288"/>
          <p14:tracePt t="6188" x="6581775" y="2540000"/>
          <p14:tracePt t="6195" x="6589713" y="2525713"/>
          <p14:tracePt t="6203" x="6604000" y="2517775"/>
          <p14:tracePt t="6211" x="6618288" y="2503488"/>
          <p14:tracePt t="6220" x="6640513" y="2503488"/>
          <p14:tracePt t="6227" x="6654800" y="2489200"/>
          <p14:tracePt t="6236" x="6669088" y="2474913"/>
          <p14:tracePt t="6244" x="6683375" y="2474913"/>
          <p14:tracePt t="6254" x="6691313" y="2466975"/>
          <p14:tracePt t="6259" x="6719888" y="2466975"/>
          <p14:tracePt t="6270" x="6719888" y="2452688"/>
          <p14:tracePt t="6276" x="6734175" y="2452688"/>
          <p14:tracePt t="6285" x="6756400" y="2452688"/>
          <p14:tracePt t="6291" x="6770688" y="2438400"/>
          <p14:tracePt t="6302" x="6784975" y="2438400"/>
          <p14:tracePt t="6308" x="6807200" y="2438400"/>
          <p14:tracePt t="6319" x="6821488" y="2438400"/>
          <p14:tracePt t="6324" x="6843713" y="2438400"/>
          <p14:tracePt t="6335" x="6858000" y="2438400"/>
          <p14:tracePt t="6340" x="6886575" y="2438400"/>
          <p14:tracePt t="6351" x="6908800" y="2438400"/>
          <p14:tracePt t="6357" x="6923088" y="2438400"/>
          <p14:tracePt t="6369" x="6937375" y="2438400"/>
          <p14:tracePt t="6374" x="6959600" y="2438400"/>
          <p14:tracePt t="6386" x="6988175" y="2438400"/>
          <p14:tracePt t="6391" x="6996113" y="2438400"/>
          <p14:tracePt t="6402" x="7010400" y="2452688"/>
          <p14:tracePt t="6408" x="7046913" y="2452688"/>
          <p14:tracePt t="6418" x="7075488" y="2466975"/>
          <p14:tracePt t="6424" x="7097713" y="2474913"/>
          <p14:tracePt t="6435" x="7140575" y="2474913"/>
          <p14:tracePt t="6441" x="7177088" y="2489200"/>
          <p14:tracePt t="6452" x="7213600" y="2489200"/>
          <p14:tracePt t="6458" x="7250113" y="2503488"/>
          <p14:tracePt t="6470" x="7292975" y="2503488"/>
          <p14:tracePt t="6471" x="7343775" y="2517775"/>
          <p14:tracePt t="6478" x="7394575" y="2517775"/>
          <p14:tracePt t="6487" x="7431088" y="2517775"/>
          <p14:tracePt t="6494" x="7467600" y="2517775"/>
          <p14:tracePt t="6504" x="7504113" y="2517775"/>
          <p14:tracePt t="6510" x="7532688" y="2517775"/>
          <p14:tracePt t="6520" x="7583488" y="2503488"/>
          <p14:tracePt t="6526" x="7620000" y="2489200"/>
          <p14:tracePt t="6537" x="7656513" y="2474913"/>
          <p14:tracePt t="6542" x="7699375" y="2452688"/>
          <p14:tracePt t="6552" x="7750175" y="2438400"/>
          <p14:tracePt t="6558" x="7786688" y="2416175"/>
          <p14:tracePt t="6569" x="7823200" y="2373313"/>
          <p14:tracePt t="6575" x="7859713" y="2351088"/>
          <p14:tracePt t="6585" x="7902575" y="2314575"/>
          <p14:tracePt t="6591" x="7939088" y="2271713"/>
          <p14:tracePt t="6601" x="7975600" y="2235200"/>
          <p14:tracePt t="6607" x="8012113" y="2198688"/>
          <p14:tracePt t="6619" x="8054975" y="2147888"/>
          <p14:tracePt t="6625" x="8091488" y="2111375"/>
          <p14:tracePt t="6635" x="8128000" y="2060575"/>
          <p14:tracePt t="6641" x="8142288" y="2032000"/>
          <p14:tracePt t="6652" x="8164513" y="2009775"/>
          <p14:tracePt t="6658" x="8178800" y="1981200"/>
          <p14:tracePt t="6669" x="8207375" y="1944688"/>
          <p14:tracePt t="6675" x="8215313" y="1930400"/>
          <p14:tracePt t="6685" x="8243888" y="1893888"/>
          <p14:tracePt t="6691" x="8266113" y="1865313"/>
          <p14:tracePt t="6701" x="8294688" y="1857375"/>
          <p14:tracePt t="6707" x="8316913" y="1814513"/>
          <p14:tracePt t="6719" x="8345488" y="1806575"/>
          <p14:tracePt t="6721" x="8367713" y="1792288"/>
          <p14:tracePt t="6729" x="8396288" y="1763713"/>
          <p14:tracePt t="6738" x="8432800" y="1755775"/>
          <p14:tracePt t="6745" x="8447088" y="1741488"/>
          <p14:tracePt t="6754" x="8469313" y="1741488"/>
          <p14:tracePt t="6760" x="8483600" y="1727200"/>
          <p14:tracePt t="6770" x="8512175" y="1727200"/>
          <p14:tracePt t="6777" x="8520113" y="1712913"/>
          <p14:tracePt t="6786" x="8548688" y="1712913"/>
          <p14:tracePt t="6792" x="8570913" y="1712913"/>
          <p14:tracePt t="6803" x="8599488" y="1712913"/>
          <p14:tracePt t="6809" x="8636000" y="1712913"/>
          <p14:tracePt t="6819" x="8686800" y="1712913"/>
          <p14:tracePt t="6825" x="8737600" y="1712913"/>
          <p14:tracePt t="6835" x="8766175" y="1712913"/>
          <p14:tracePt t="6841" x="8824913" y="1712913"/>
          <p14:tracePt t="6852" x="8839200" y="1712913"/>
          <p14:tracePt t="6857" x="8875713" y="1712913"/>
          <p14:tracePt t="6869" x="8926513" y="1741488"/>
          <p14:tracePt t="6875" x="8955088" y="1741488"/>
          <p14:tracePt t="6886" x="8977313" y="1755775"/>
          <p14:tracePt t="6891" x="9005888" y="1778000"/>
          <p14:tracePt t="6902" x="9042400" y="1806575"/>
          <p14:tracePt t="6908" x="9056688" y="1814513"/>
          <p14:tracePt t="6919" x="9078913" y="1843088"/>
          <p14:tracePt t="6924" x="9093200" y="1865313"/>
          <p14:tracePt t="6935" x="9107488" y="1879600"/>
          <p14:tracePt t="6941" x="9121775" y="1908175"/>
          <p14:tracePt t="6952" x="9129713" y="1930400"/>
          <p14:tracePt t="6956" x="9144000" y="1958975"/>
          <p14:tracePt t="6962" x="9158288" y="1981200"/>
          <p14:tracePt t="6971" x="9158288" y="2017713"/>
          <p14:tracePt t="6979" x="9158288" y="2032000"/>
          <p14:tracePt t="6988" x="9172575" y="2082800"/>
          <p14:tracePt t="6995" x="9172575" y="2097088"/>
          <p14:tracePt t="7004" x="9172575" y="2133600"/>
          <p14:tracePt t="7012" x="9172575" y="2147888"/>
          <p14:tracePt t="7021" x="9172575" y="2212975"/>
          <p14:tracePt t="7027" x="9172575" y="2220913"/>
          <p14:tracePt t="7037" x="9158288" y="2271713"/>
          <p14:tracePt t="7043" x="9158288" y="2286000"/>
          <p14:tracePt t="7053" x="9144000" y="2314575"/>
          <p14:tracePt t="7059" x="9129713" y="2336800"/>
          <p14:tracePt t="7069" x="9121775" y="2365375"/>
          <p14:tracePt t="7075" x="9107488" y="2387600"/>
          <p14:tracePt t="7086" x="9093200" y="2416175"/>
          <p14:tracePt t="7091" x="9078913" y="2424113"/>
          <p14:tracePt t="7101" x="9070975" y="2452688"/>
          <p14:tracePt t="7107" x="9056688" y="2474913"/>
          <p14:tracePt t="7118" x="9028113" y="2517775"/>
          <p14:tracePt t="7124" x="9020175" y="2540000"/>
          <p14:tracePt t="7135" x="8991600" y="2576513"/>
          <p14:tracePt t="7141" x="8977313" y="2605088"/>
          <p14:tracePt t="7152" x="8955088" y="2641600"/>
          <p14:tracePt t="7157" x="8940800" y="2670175"/>
          <p14:tracePt t="7169" x="8918575" y="2706688"/>
          <p14:tracePt t="7175" x="8904288" y="2743200"/>
          <p14:tracePt t="7185" x="8890000" y="2757488"/>
          <p14:tracePt t="7191" x="8853488" y="2808288"/>
          <p14:tracePt t="7203" x="8824913" y="2844800"/>
          <p14:tracePt t="7208" x="8816975" y="2873375"/>
          <p14:tracePt t="7219" x="8802688" y="2909888"/>
          <p14:tracePt t="7225" x="8788400" y="2924175"/>
          <p14:tracePt t="7236" x="8766175" y="2974975"/>
          <p14:tracePt t="7241" x="8766175" y="2997200"/>
          <p14:tracePt t="7253" x="8751888" y="3033713"/>
          <p14:tracePt t="7255" x="8751888" y="3062288"/>
          <p14:tracePt t="7262" x="8751888" y="3084513"/>
          <p14:tracePt t="7271" x="8751888" y="3127375"/>
          <p14:tracePt t="7278" x="8751888" y="3163888"/>
          <p14:tracePt t="7287" x="8751888" y="3214688"/>
          <p14:tracePt t="7294" x="8751888" y="3236913"/>
          <p14:tracePt t="7303" x="8751888" y="3251200"/>
          <p14:tracePt t="7310" x="8751888" y="3287713"/>
          <p14:tracePt t="7319" x="8766175" y="3316288"/>
          <p14:tracePt t="7325" x="8774113" y="3338513"/>
          <p14:tracePt t="7336" x="8774113" y="3367088"/>
          <p14:tracePt t="7341" x="8788400" y="3389313"/>
          <p14:tracePt t="7352" x="8802688" y="3403600"/>
          <p14:tracePt t="7358" x="8802688" y="3417888"/>
          <p14:tracePt t="7369" x="8816975" y="3440113"/>
          <p14:tracePt t="7375" x="8824913" y="3454400"/>
          <p14:tracePt t="7385" x="8824913" y="3482975"/>
          <p14:tracePt t="7390" x="8824913" y="3490913"/>
          <p14:tracePt t="7403" x="8839200" y="3505200"/>
          <p14:tracePt t="7408" x="8839200" y="3533775"/>
          <p14:tracePt t="7419" x="8839200" y="3556000"/>
          <p14:tracePt t="7424" x="8839200" y="3570288"/>
          <p14:tracePt t="7435" x="8839200" y="3592513"/>
          <p14:tracePt t="7441" x="8839200" y="3621088"/>
          <p14:tracePt t="7452" x="8839200" y="3635375"/>
          <p14:tracePt t="7457" x="8839200" y="3657600"/>
          <p14:tracePt t="7469" x="8839200" y="3694113"/>
          <p14:tracePt t="7475" x="8839200" y="3708400"/>
          <p14:tracePt t="7486" x="8816975" y="3744913"/>
          <p14:tracePt t="7492" x="8802688" y="3759200"/>
          <p14:tracePt t="7502" x="8788400" y="3773488"/>
          <p14:tracePt t="7507" x="8766175" y="3824288"/>
          <p14:tracePt t="7518" x="8751888" y="3838575"/>
          <p14:tracePt t="7524" x="8723313" y="3846513"/>
          <p14:tracePt t="7536" x="8701088" y="3875088"/>
          <p14:tracePt t="7538" x="8686800" y="3889375"/>
          <p14:tracePt t="7543" x="8664575" y="3897313"/>
          <p14:tracePt t="7554" x="8650288" y="3897313"/>
          <p14:tracePt t="7559" x="8636000" y="3925888"/>
          <p14:tracePt t="7570" x="8613775" y="3925888"/>
          <p14:tracePt t="7576" x="8599488" y="3940175"/>
          <p14:tracePt t="7586" x="8585200" y="3948113"/>
          <p14:tracePt t="7592" x="8562975" y="3948113"/>
          <p14:tracePt t="7601" x="8534400" y="3962400"/>
          <p14:tracePt t="7608" x="8520113" y="3976688"/>
          <p14:tracePt t="7619" x="8512175" y="3976688"/>
          <p14:tracePt t="7624" x="8497888" y="3990975"/>
          <p14:tracePt t="7635" x="8483600" y="3990975"/>
          <p14:tracePt t="7641" x="8469313" y="3998913"/>
          <p14:tracePt t="7656" x="8461375" y="3998913"/>
          <p14:tracePt t="7947" x="8418513" y="3998913"/>
          <p14:tracePt t="7955" x="8396288" y="4041775"/>
          <p14:tracePt t="7964" x="8359775" y="4064000"/>
          <p14:tracePt t="7973" x="8308975" y="4100513"/>
          <p14:tracePt t="7981" x="8266113" y="4143375"/>
          <p14:tracePt t="7989" x="8229600" y="4194175"/>
          <p14:tracePt t="7997" x="8193088" y="4230688"/>
          <p14:tracePt t="8005" x="8156575" y="4295775"/>
          <p14:tracePt t="8013" x="8077200" y="4397375"/>
          <p14:tracePt t="8022" x="8004175" y="4506913"/>
          <p14:tracePt t="8029" x="7910513" y="4637088"/>
          <p14:tracePt t="8037" x="7823200" y="4775200"/>
          <p14:tracePt t="8045" x="7707313" y="4927600"/>
          <p14:tracePt t="8054" x="7605713" y="5065713"/>
          <p14:tracePt t="8062" x="7504113" y="5210175"/>
          <p14:tracePt t="8070" x="7453313" y="5268913"/>
          <p14:tracePt t="8077" x="7380288" y="5384800"/>
          <p14:tracePt t="8087" x="7300913" y="5472113"/>
          <p14:tracePt t="8093" x="7242175" y="5537200"/>
          <p14:tracePt t="8103" x="7191375" y="5602288"/>
          <p14:tracePt t="8109" x="7140575" y="5653088"/>
          <p14:tracePt t="8119" x="7097713" y="5703888"/>
          <p14:tracePt t="8125" x="7089775" y="5718175"/>
          <p14:tracePt t="8135" x="7046913" y="5740400"/>
          <p14:tracePt t="8141" x="7010400" y="5768975"/>
          <p14:tracePt t="8152" x="6988175" y="5791200"/>
          <p14:tracePt t="8158" x="6959600" y="5805488"/>
          <p14:tracePt t="8168" x="6945313" y="5819775"/>
          <p14:tracePt t="8174" x="6923088" y="5827713"/>
          <p14:tracePt t="8185" x="6894513" y="5827713"/>
          <p14:tracePt t="8190" x="6886575" y="5842000"/>
          <p14:tracePt t="8202" x="6858000" y="5842000"/>
          <p14:tracePt t="8207" x="6835775" y="5856288"/>
          <p14:tracePt t="8218" x="6807200" y="5856288"/>
          <p14:tracePt t="8223" x="6784975" y="5870575"/>
          <p14:tracePt t="8236" x="6756400" y="5878513"/>
          <p14:tracePt t="8241" x="6719888" y="5892800"/>
          <p14:tracePt t="8251" x="6683375" y="5907088"/>
          <p14:tracePt t="8257" x="6640513" y="5921375"/>
          <p14:tracePt t="8269" x="6589713" y="5929313"/>
          <p14:tracePt t="8274" x="6553200" y="5943600"/>
          <p14:tracePt t="8285" x="6530975" y="5943600"/>
          <p14:tracePt t="8290" x="6488113" y="5957888"/>
          <p14:tracePt t="8302" x="6451600" y="5957888"/>
          <p14:tracePt t="8307" x="6429375" y="5957888"/>
          <p14:tracePt t="8319" x="6400800" y="5957888"/>
          <p14:tracePt t="8321" x="6378575" y="5957888"/>
          <p14:tracePt t="8328" x="6350000" y="5957888"/>
          <p14:tracePt t="8337" x="6327775" y="5957888"/>
          <p14:tracePt t="8344" x="6284913" y="5957888"/>
          <p14:tracePt t="8354" x="6262688" y="5957888"/>
          <p14:tracePt t="8360" x="6248400" y="5957888"/>
          <p14:tracePt t="8370" x="6197600" y="5957888"/>
          <p14:tracePt t="8376" x="6183313" y="5957888"/>
          <p14:tracePt t="8386" x="6161088" y="5957888"/>
          <p14:tracePt t="8392" x="6132513" y="5957888"/>
          <p14:tracePt t="8402" x="6110288" y="5957888"/>
          <p14:tracePt t="8408" x="6096000" y="5957888"/>
          <p14:tracePt t="8419" x="6081713" y="5957888"/>
          <p14:tracePt t="8424" x="6073775" y="5957888"/>
          <p14:tracePt t="8448" x="6059488" y="5957888"/>
          <p14:tracePt t="8770" x="6059488" y="5943600"/>
          <p14:tracePt t="8787" x="6045200" y="5943600"/>
          <p14:tracePt t="8795" x="6045200" y="5929313"/>
          <p14:tracePt t="8811" x="6030913" y="5929313"/>
          <p14:tracePt t="8820" x="6030913" y="5921375"/>
          <p14:tracePt t="8828" x="6022975" y="5921375"/>
          <p14:tracePt t="8836" x="6022975" y="5907088"/>
          <p14:tracePt t="8851" x="6008688" y="5907088"/>
          <p14:tracePt t="8868" x="5994400" y="5892800"/>
          <p14:tracePt t="8892" x="5980113" y="5878513"/>
          <p14:tracePt t="8924" x="5972175" y="5878513"/>
          <p14:tracePt t="8940" x="5972175" y="5870575"/>
          <p14:tracePt t="8951" x="5957888" y="5870575"/>
          <p14:tracePt t="8965" x="5943600" y="5870575"/>
          <p14:tracePt t="8982" x="5929313" y="5870575"/>
          <p14:tracePt t="8997" x="5921375" y="5870575"/>
          <p14:tracePt t="9014" x="5907088" y="5870575"/>
          <p14:tracePt t="9046" x="5892800" y="5870575"/>
          <p14:tracePt t="9095" x="5878513" y="5870575"/>
          <p14:tracePt t="9135" x="5870575" y="5870575"/>
          <p14:tracePt t="9159" x="5856288" y="5878513"/>
          <p14:tracePt t="9175" x="5842000" y="5878513"/>
          <p14:tracePt t="9184" x="5842000" y="5892800"/>
          <p14:tracePt t="9199" x="5827713" y="5907088"/>
          <p14:tracePt t="9223" x="5827713" y="5921375"/>
          <p14:tracePt t="9240" x="5819775" y="5929313"/>
          <p14:tracePt t="9255" x="5819775" y="5943600"/>
          <p14:tracePt t="9264" x="5819775" y="5957888"/>
          <p14:tracePt t="9280" x="5819775" y="5972175"/>
          <p14:tracePt t="9288" x="5819775" y="5980113"/>
          <p14:tracePt t="9296" x="5819775" y="5994400"/>
          <p14:tracePt t="9312" x="5819775" y="6008688"/>
          <p14:tracePt t="9321" x="5819775" y="6022975"/>
          <p14:tracePt t="9336" x="5819775" y="6030913"/>
          <p14:tracePt t="9353" x="5819775" y="6045200"/>
          <p14:tracePt t="9369" x="5819775" y="6059488"/>
          <p14:tracePt t="9386" x="5819775" y="6073775"/>
          <p14:tracePt t="9417" x="5819775" y="6081713"/>
          <p14:tracePt t="9450" x="5819775" y="6096000"/>
          <p14:tracePt t="9466" x="5827713" y="6096000"/>
          <p14:tracePt t="9482" x="5827713" y="6110288"/>
          <p14:tracePt t="9506" x="5842000" y="6110288"/>
          <p14:tracePt t="9515" x="5842000" y="6124575"/>
          <p14:tracePt t="9539" x="5856288" y="6124575"/>
          <p14:tracePt t="9547" x="5856288" y="6132513"/>
          <p14:tracePt t="9563" x="5870575" y="6132513"/>
          <p14:tracePt t="9579" x="5878513" y="6132513"/>
          <p14:tracePt t="9595" x="5878513" y="6146800"/>
          <p14:tracePt t="9604" x="5892800" y="6146800"/>
          <p14:tracePt t="9613" x="5907088" y="6146800"/>
          <p14:tracePt t="9627" x="5921375" y="6146800"/>
          <p14:tracePt t="9636" x="5929313" y="6146800"/>
          <p14:tracePt t="9644" x="5943600" y="6161088"/>
          <p14:tracePt t="9659" x="5957888" y="6161088"/>
          <p14:tracePt t="9669" x="5972175" y="6161088"/>
          <p14:tracePt t="9677" x="5980113" y="6161088"/>
          <p14:tracePt t="9686" x="5994400" y="6175375"/>
          <p14:tracePt t="9701" x="6008688" y="6175375"/>
          <p14:tracePt t="9709" x="6022975" y="6175375"/>
          <p14:tracePt t="9725" x="6030913" y="6175375"/>
          <p14:tracePt t="9733" x="6045200" y="6175375"/>
          <p14:tracePt t="9749" x="6059488" y="6175375"/>
          <p14:tracePt t="9765" x="6073775" y="6175375"/>
          <p14:tracePt t="9782" x="6081713" y="6175375"/>
          <p14:tracePt t="9790" x="6096000" y="6175375"/>
          <p14:tracePt t="9822" x="6110288" y="6175375"/>
          <p14:tracePt t="10787" x="6110288" y="6161088"/>
          <p14:tracePt t="10795" x="6110288" y="6146800"/>
          <p14:tracePt t="10805" x="6124575" y="6110288"/>
          <p14:tracePt t="10811" x="6132513" y="6081713"/>
          <p14:tracePt t="10822" x="6161088" y="6045200"/>
          <p14:tracePt t="10826" x="6183313" y="5994400"/>
          <p14:tracePt t="10839" x="6211888" y="5957888"/>
          <p14:tracePt t="10843" x="6234113" y="5907088"/>
          <p14:tracePt t="10855" x="6276975" y="5870575"/>
          <p14:tracePt t="10859" x="6284913" y="5842000"/>
          <p14:tracePt t="10872" x="6335713" y="5776913"/>
          <p14:tracePt t="10876" x="6364288" y="5754688"/>
          <p14:tracePt t="10889" x="6378575" y="5726113"/>
          <p14:tracePt t="10892" x="6415088" y="5675313"/>
          <p14:tracePt t="10905" x="6429375" y="5667375"/>
          <p14:tracePt t="10909" x="6480175" y="5624513"/>
          <p14:tracePt t="10916" x="6488113" y="5616575"/>
          <p14:tracePt t="10924" x="6516688" y="5588000"/>
          <p14:tracePt t="10933" x="6553200" y="5551488"/>
          <p14:tracePt t="10941" x="6567488" y="5537200"/>
          <p14:tracePt t="10949" x="6589713" y="5514975"/>
          <p14:tracePt t="10957" x="6632575" y="5486400"/>
          <p14:tracePt t="10964" x="6654800" y="5464175"/>
          <p14:tracePt t="10973" x="6683375" y="5449888"/>
          <p14:tracePt t="10981" x="6719888" y="5421313"/>
          <p14:tracePt t="10989" x="6734175" y="5413375"/>
          <p14:tracePt t="10996" x="6756400" y="5399088"/>
          <p14:tracePt t="11005" x="6784975" y="5384800"/>
          <p14:tracePt t="11014" x="6807200" y="5370513"/>
          <p14:tracePt t="11022" x="6835775" y="5370513"/>
          <p14:tracePt t="11030" x="6858000" y="5362575"/>
          <p14:tracePt t="11038" x="6872288" y="5362575"/>
          <p14:tracePt t="11046" x="6894513" y="5348288"/>
          <p14:tracePt t="11054" x="6908800" y="5334000"/>
          <p14:tracePt t="11062" x="6923088" y="5334000"/>
          <p14:tracePt t="11071" x="6937375" y="5334000"/>
          <p14:tracePt t="11085" x="6945313" y="5334000"/>
          <p14:tracePt t="11110" x="6959600" y="5334000"/>
          <p14:tracePt t="11626" x="6945313" y="5362575"/>
          <p14:tracePt t="11636" x="6937375" y="5384800"/>
          <p14:tracePt t="11643" x="6923088" y="5413375"/>
          <p14:tracePt t="11652" x="6908800" y="5449888"/>
          <p14:tracePt t="11660" x="6894513" y="5472113"/>
          <p14:tracePt t="11669" x="6886575" y="5500688"/>
          <p14:tracePt t="11676" x="6858000" y="5551488"/>
          <p14:tracePt t="11685" x="6835775" y="5602288"/>
          <p14:tracePt t="11692" x="6821488" y="5638800"/>
          <p14:tracePt t="11701" x="6792913" y="5689600"/>
          <p14:tracePt t="11708" x="6770688" y="5740400"/>
          <p14:tracePt t="11716" x="6756400" y="5754688"/>
          <p14:tracePt t="11724" x="6734175" y="5819775"/>
          <p14:tracePt t="11732" x="6705600" y="5870575"/>
          <p14:tracePt t="11740" x="6691313" y="5878513"/>
          <p14:tracePt t="11748" x="6669088" y="5907088"/>
          <p14:tracePt t="11756" x="6654800" y="5943600"/>
          <p14:tracePt t="11764" x="6618288" y="5980113"/>
          <p14:tracePt t="11772" x="6618288" y="5994400"/>
          <p14:tracePt t="11780" x="6604000" y="6022975"/>
          <p14:tracePt t="11789" x="6581775" y="6045200"/>
          <p14:tracePt t="11797" x="6567488" y="6059488"/>
          <p14:tracePt t="11805" x="6538913" y="6081713"/>
          <p14:tracePt t="11813" x="6530975" y="6096000"/>
          <p14:tracePt t="11821" x="6516688" y="6110288"/>
          <p14:tracePt t="11836" x="6502400" y="6124575"/>
          <p14:tracePt t="11852" x="6488113" y="6132513"/>
          <p14:tracePt t="11885" x="6480175" y="6132513"/>
          <p14:tracePt t="13299" x="6488113" y="6132513"/>
          <p14:tracePt t="13315" x="6502400" y="6132513"/>
          <p14:tracePt t="13323" x="6516688" y="6124575"/>
          <p14:tracePt t="13331" x="6530975" y="6124575"/>
          <p14:tracePt t="13339" x="6538913" y="6110288"/>
          <p14:tracePt t="13347" x="6538913" y="6096000"/>
          <p14:tracePt t="13356" x="6553200" y="6096000"/>
          <p14:tracePt t="13363" x="6567488" y="6081713"/>
          <p14:tracePt t="13372" x="6581775" y="6073775"/>
          <p14:tracePt t="13387" x="6589713" y="6059488"/>
          <p14:tracePt t="13396" x="6604000" y="6059488"/>
          <p14:tracePt t="13404" x="6604000" y="6045200"/>
          <p14:tracePt t="13419" x="6604000" y="6030913"/>
          <p14:tracePt t="13428" x="6604000" y="6022975"/>
          <p14:tracePt t="13444" x="6604000" y="6008688"/>
          <p14:tracePt t="13453" x="6618288" y="5994400"/>
          <p14:tracePt t="13461" x="6618288" y="5980113"/>
          <p14:tracePt t="13469" x="6618288" y="5972175"/>
          <p14:tracePt t="13485" x="6618288" y="5957888"/>
          <p14:tracePt t="13493" x="6632575" y="5943600"/>
          <p14:tracePt t="13502" x="6632575" y="5929313"/>
          <p14:tracePt t="13516" x="6640513" y="5921375"/>
          <p14:tracePt t="13525" x="6640513" y="5907088"/>
          <p14:tracePt t="13549" x="6654800" y="5892800"/>
          <p14:tracePt t="13565" x="6654800" y="5878513"/>
          <p14:tracePt t="13573" x="6669088" y="5878513"/>
          <p14:tracePt t="13581" x="6683375" y="5870575"/>
          <p14:tracePt t="13597" x="6691313" y="5856288"/>
          <p14:tracePt t="13606" x="6705600" y="5856288"/>
          <p14:tracePt t="13621" x="6719888" y="5856288"/>
          <p14:tracePt t="13630" x="6734175" y="5842000"/>
          <p14:tracePt t="13646" x="6742113" y="5842000"/>
          <p14:tracePt t="13662" x="6756400" y="5842000"/>
          <p14:tracePt t="13671" x="6756400" y="5827713"/>
          <p14:tracePt t="13678" x="6770688" y="5827713"/>
          <p14:tracePt t="13711" x="6784975" y="5827713"/>
          <p14:tracePt t="13727" x="6792913" y="5819775"/>
          <p14:tracePt t="13736" x="6807200" y="5819775"/>
          <p14:tracePt t="13752" x="6821488" y="5819775"/>
          <p14:tracePt t="13759" x="6835775" y="5819775"/>
          <p14:tracePt t="13775" x="6843713" y="5805488"/>
          <p14:tracePt t="13792" x="6858000" y="5805488"/>
          <p14:tracePt t="13816" x="6872288" y="5805488"/>
          <p14:tracePt t="13849" x="6886575" y="5805488"/>
          <p14:tracePt t="13865" x="6894513" y="5805488"/>
          <p14:tracePt t="13880" x="6908800" y="5805488"/>
          <p14:tracePt t="13897" x="6923088" y="5805488"/>
          <p14:tracePt t="13921" x="6937375" y="5819775"/>
          <p14:tracePt t="13945" x="6945313" y="5827713"/>
          <p14:tracePt t="13961" x="6959600" y="5827713"/>
          <p14:tracePt t="13986" x="6959600" y="5842000"/>
          <p14:tracePt t="13994" x="6973888" y="5842000"/>
          <p14:tracePt t="14018" x="6973888" y="5856288"/>
          <p14:tracePt t="14042" x="6973888" y="5870575"/>
          <p14:tracePt t="14051" x="6988175" y="5870575"/>
          <p14:tracePt t="14059" x="6988175" y="5878513"/>
          <p14:tracePt t="14074" x="6988175" y="5892800"/>
          <p14:tracePt t="14090" x="6988175" y="5907088"/>
          <p14:tracePt t="14115" x="6988175" y="5921375"/>
          <p14:tracePt t="14146" x="6988175" y="5929313"/>
          <p14:tracePt t="14188" x="6988175" y="5943600"/>
          <p14:tracePt t="14212" x="6973888" y="5957888"/>
          <p14:tracePt t="14227" x="6973888" y="5972175"/>
          <p14:tracePt t="14260" x="6959600" y="5980113"/>
          <p14:tracePt t="14292" x="6959600" y="5994400"/>
          <p14:tracePt t="14302" x="6945313" y="5994400"/>
          <p14:tracePt t="14325" x="6937375" y="6008688"/>
          <p14:tracePt t="14341" x="6923088" y="6008688"/>
          <p14:tracePt t="14356" x="6908800" y="6008688"/>
          <p14:tracePt t="14366" x="6908800" y="6022975"/>
          <p14:tracePt t="14381" x="6894513" y="6022975"/>
          <p14:tracePt t="14478" x="6886575" y="6022975"/>
          <p14:tracePt t="14575" x="6872288" y="6022975"/>
          <p14:tracePt t="14616" x="6872288" y="6008688"/>
          <p14:tracePt t="14639" x="6858000" y="6008688"/>
          <p14:tracePt t="14656" x="6858000" y="5994400"/>
          <p14:tracePt t="16376" x="6894513" y="5980113"/>
          <p14:tracePt t="16387" x="6923088" y="5957888"/>
          <p14:tracePt t="16392" x="6959600" y="5929313"/>
          <p14:tracePt t="16412" x="7075488" y="5856288"/>
          <p14:tracePt t="16425" x="7177088" y="5776913"/>
          <p14:tracePt t="16425" x="7264400" y="5726113"/>
          <p14:tracePt t="16432" x="7366000" y="5653088"/>
          <p14:tracePt t="16441" x="7467600" y="5573713"/>
          <p14:tracePt t="16449" x="7597775" y="5486400"/>
          <p14:tracePt t="16456" x="7808913" y="5311775"/>
          <p14:tracePt t="16465" x="7975600" y="5159375"/>
          <p14:tracePt t="16476" x="8164513" y="4978400"/>
          <p14:tracePt t="16482" x="8266113" y="4876800"/>
          <p14:tracePt t="16493" x="8447088" y="4702175"/>
          <p14:tracePt t="16498" x="8621713" y="4521200"/>
          <p14:tracePt t="16511" x="8788400" y="4346575"/>
          <p14:tracePt t="16515" x="8853488" y="4267200"/>
          <p14:tracePt t="16529" x="8955088" y="4151313"/>
          <p14:tracePt t="16534" x="8991600" y="4129088"/>
          <p14:tracePt t="16547" x="9093200" y="3998913"/>
          <p14:tracePt t="16557" x="9121775" y="3976688"/>
          <p14:tracePt t="16563" x="9144000" y="3948113"/>
          <p14:tracePt t="16574" x="9158288" y="3940175"/>
          <p14:tracePt t="16594" x="9172575" y="3940175"/>
          <p14:tracePt t="16885" x="9158288" y="3925888"/>
          <p14:tracePt t="16893" x="9144000" y="3897313"/>
          <p14:tracePt t="16903" x="9129713" y="3889375"/>
          <p14:tracePt t="16910" x="9107488" y="3860800"/>
          <p14:tracePt t="16920" x="9078913" y="3810000"/>
          <p14:tracePt t="16926" x="9056688" y="3787775"/>
          <p14:tracePt t="16937" x="9042400" y="3759200"/>
          <p14:tracePt t="16942" x="9028113" y="3736975"/>
          <p14:tracePt t="16955" x="8977313" y="3686175"/>
          <p14:tracePt t="16959" x="8955088" y="3657600"/>
          <p14:tracePt t="16966" x="8940800" y="3635375"/>
          <p14:tracePt t="16975" x="8926513" y="3621088"/>
          <p14:tracePt t="16983" x="8890000" y="3584575"/>
          <p14:tracePt t="16990" x="8875713" y="3570288"/>
          <p14:tracePt t="16999" x="8853488" y="3541713"/>
          <p14:tracePt t="17007" x="8839200" y="3519488"/>
          <p14:tracePt t="17015" x="8824913" y="3490913"/>
          <p14:tracePt t="17022" x="8816975" y="3482975"/>
          <p14:tracePt t="17031" x="8802688" y="3468688"/>
          <p14:tracePt t="17039" x="8788400" y="3440113"/>
          <p14:tracePt t="17047" x="8774113" y="3432175"/>
          <p14:tracePt t="17056" x="8766175" y="3417888"/>
          <p14:tracePt t="17064" x="8766175" y="3403600"/>
          <p14:tracePt t="17072" x="8737600" y="3389313"/>
          <p14:tracePt t="17087" x="8723313" y="3381375"/>
          <p14:tracePt t="17095" x="8715375" y="3367088"/>
          <p14:tracePt t="17104" x="8715375" y="3352800"/>
          <p14:tracePt t="17112" x="8701088" y="3338513"/>
          <p14:tracePt t="17121" x="8686800" y="3338513"/>
          <p14:tracePt t="17129" x="8686800" y="3330575"/>
          <p14:tracePt t="17137" x="8672513" y="3330575"/>
          <p14:tracePt t="17145" x="8664575" y="3316288"/>
          <p14:tracePt t="17154" x="8650288" y="3316288"/>
          <p14:tracePt t="17161" x="8636000" y="3302000"/>
          <p14:tracePt t="17170" x="8621713" y="3302000"/>
          <p14:tracePt t="17177" x="8613775" y="3302000"/>
          <p14:tracePt t="17187" x="8599488" y="3287713"/>
          <p14:tracePt t="17193" x="8585200" y="3287713"/>
          <p14:tracePt t="17203" x="8562975" y="3279775"/>
          <p14:tracePt t="17209" x="8548688" y="3279775"/>
          <p14:tracePt t="17219" x="8520113" y="3279775"/>
          <p14:tracePt t="17225" x="8512175" y="3279775"/>
          <p14:tracePt t="17235" x="8497888" y="3279775"/>
          <p14:tracePt t="17242" x="8469313" y="3279775"/>
          <p14:tracePt t="17251" x="8461375" y="3279775"/>
          <p14:tracePt t="17258" x="8447088" y="3279775"/>
          <p14:tracePt t="17266" x="8432800" y="3279775"/>
          <p14:tracePt t="17274" x="8418513" y="3279775"/>
          <p14:tracePt t="17282" x="8410575" y="3287713"/>
          <p14:tracePt t="17290" x="8382000" y="3316288"/>
          <p14:tracePt t="17299" x="8367713" y="3338513"/>
          <p14:tracePt t="17307" x="8359775" y="3367088"/>
          <p14:tracePt t="17315" x="8345488" y="3389313"/>
          <p14:tracePt t="17323" x="8331200" y="3432175"/>
          <p14:tracePt t="17331" x="8316913" y="3454400"/>
          <p14:tracePt t="17338" x="8316913" y="3482975"/>
          <p14:tracePt t="17347" x="8308975" y="3519488"/>
          <p14:tracePt t="17355" x="8294688" y="3541713"/>
          <p14:tracePt t="17363" x="8294688" y="3570288"/>
          <p14:tracePt t="17371" x="8280400" y="3592513"/>
          <p14:tracePt t="17379" x="8280400" y="3606800"/>
          <p14:tracePt t="17388" x="8280400" y="3621088"/>
          <p14:tracePt t="17395" x="8280400" y="3635375"/>
          <p14:tracePt t="17404" x="8266113" y="3635375"/>
          <p14:tracePt t="17418" x="8266113" y="3643313"/>
          <p14:tracePt t="17467" x="8258175" y="3635375"/>
          <p14:tracePt t="17475" x="8258175" y="3621088"/>
          <p14:tracePt t="17484" x="8258175" y="3592513"/>
          <p14:tracePt t="17492" x="8258175" y="3570288"/>
          <p14:tracePt t="17500" x="8258175" y="3541713"/>
          <p14:tracePt t="17508" x="8258175" y="3505200"/>
          <p14:tracePt t="17516" x="8258175" y="3482975"/>
          <p14:tracePt t="17524" x="8258175" y="3454400"/>
          <p14:tracePt t="17532" x="8266113" y="3417888"/>
          <p14:tracePt t="17541" x="8280400" y="3389313"/>
          <p14:tracePt t="17549" x="8294688" y="3367088"/>
          <p14:tracePt t="17557" x="8294688" y="3338513"/>
          <p14:tracePt t="17565" x="8308975" y="3330575"/>
          <p14:tracePt t="17573" x="8316913" y="3316288"/>
          <p14:tracePt t="17581" x="8316913" y="3302000"/>
          <p14:tracePt t="17596" x="8331200" y="3287713"/>
          <p14:tracePt t="17612" x="8331200" y="3279775"/>
          <p14:tracePt t="17636" x="8331200" y="3265488"/>
          <p14:tracePt t="17652" x="8331200" y="3251200"/>
          <p14:tracePt t="17668" x="8331200" y="3236913"/>
          <p14:tracePt t="17677" x="8316913" y="3228975"/>
          <p14:tracePt t="17686" x="8308975" y="3228975"/>
          <p14:tracePt t="17694" x="8294688" y="3214688"/>
          <p14:tracePt t="17703" x="8280400" y="3200400"/>
          <p14:tracePt t="17711" x="8266113" y="3200400"/>
          <p14:tracePt t="17720" x="8243888" y="3186113"/>
          <p14:tracePt t="17726" x="8215313" y="3186113"/>
          <p14:tracePt t="17736" x="8207375" y="3186113"/>
          <p14:tracePt t="17743" x="8178800" y="3186113"/>
          <p14:tracePt t="17753" x="8156575" y="3186113"/>
          <p14:tracePt t="17759" x="8142288" y="3186113"/>
          <p14:tracePt t="17769" x="8113713" y="3186113"/>
          <p14:tracePt t="17776" x="8105775" y="3186113"/>
          <p14:tracePt t="17785" x="8077200" y="3200400"/>
          <p14:tracePt t="17791" x="8062913" y="3214688"/>
          <p14:tracePt t="17800" x="8054975" y="3214688"/>
          <p14:tracePt t="17808" x="8040688" y="3228975"/>
          <p14:tracePt t="17816" x="8012113" y="3236913"/>
          <p14:tracePt t="17824" x="8004175" y="3251200"/>
          <p14:tracePt t="17832" x="7975600" y="3265488"/>
          <p14:tracePt t="17840" x="7961313" y="3279775"/>
          <p14:tracePt t="17848" x="7953375" y="3287713"/>
          <p14:tracePt t="17856" x="7939088" y="3287713"/>
          <p14:tracePt t="17864" x="7924800" y="3287713"/>
          <p14:tracePt t="17872" x="7910513" y="3302000"/>
          <p14:tracePt t="17880" x="7902575" y="3302000"/>
          <p14:tracePt t="17895" x="7888288" y="3302000"/>
          <p14:tracePt t="17904" x="7874000" y="3302000"/>
          <p14:tracePt t="17919" x="7859713" y="3302000"/>
          <p14:tracePt t="17936" x="7851775" y="3302000"/>
          <p14:tracePt t="17952" x="7837488" y="3287713"/>
          <p14:tracePt t="17960" x="7837488" y="3279775"/>
          <p14:tracePt t="17969" x="7823200" y="3279775"/>
          <p14:tracePt t="17977" x="7823200" y="3265488"/>
          <p14:tracePt t="17986" x="7823200" y="3251200"/>
          <p14:tracePt t="17993" x="7823200" y="3236913"/>
          <p14:tracePt t="18002" x="7808913" y="3228975"/>
          <p14:tracePt t="18017" x="7808913" y="3214688"/>
          <p14:tracePt t="18025" x="7808913" y="3200400"/>
          <p14:tracePt t="18033" x="7808913" y="3186113"/>
          <p14:tracePt t="18041" x="7808913" y="3178175"/>
          <p14:tracePt t="18057" x="7800975" y="3163888"/>
          <p14:tracePt t="18073" x="7800975" y="3149600"/>
          <p14:tracePt t="18082" x="7786688" y="3149600"/>
          <p14:tracePt t="18090" x="7772400" y="3135313"/>
          <p14:tracePt t="18099" x="7758113" y="3135313"/>
          <p14:tracePt t="18106" x="7750175" y="3127375"/>
          <p14:tracePt t="18115" x="7735888" y="3127375"/>
          <p14:tracePt t="18122" x="7721600" y="3113088"/>
          <p14:tracePt t="18130" x="7707313" y="3113088"/>
          <p14:tracePt t="18139" x="7699375" y="3113088"/>
          <p14:tracePt t="18147" x="7685088" y="3113088"/>
          <p14:tracePt t="18155" x="7670800" y="3113088"/>
          <p14:tracePt t="18163" x="7656513" y="3113088"/>
          <p14:tracePt t="18171" x="7648575" y="3113088"/>
          <p14:tracePt t="18179" x="7634288" y="3113088"/>
          <p14:tracePt t="18188" x="7620000" y="3113088"/>
          <p14:tracePt t="18195" x="7605713" y="3113088"/>
          <p14:tracePt t="18204" x="7597775" y="3113088"/>
          <p14:tracePt t="18218" x="7583488" y="3113088"/>
          <p14:tracePt t="18227" x="7569200" y="3113088"/>
          <p14:tracePt t="18235" x="7569200" y="3127375"/>
          <p14:tracePt t="18251" x="7554913" y="3127375"/>
          <p14:tracePt t="18259" x="7546975" y="3127375"/>
          <p14:tracePt t="18275" x="7546975" y="3135313"/>
          <p14:tracePt t="18285" x="7532688" y="3135313"/>
          <p14:tracePt t="18299" x="7518400" y="3135313"/>
          <p14:tracePt t="18315" x="7504113" y="3149600"/>
          <p14:tracePt t="18331" x="7496175" y="3149600"/>
          <p14:tracePt t="18340" x="7481888" y="3149600"/>
          <p14:tracePt t="18348" x="7467600" y="3163888"/>
          <p14:tracePt t="18357" x="7453313" y="3163888"/>
          <p14:tracePt t="18372" x="7445375" y="3163888"/>
          <p14:tracePt t="18396" x="7445375" y="3178175"/>
          <p14:tracePt t="18405" x="7431088" y="3178175"/>
          <p14:tracePt t="18428" x="7431088" y="3186113"/>
          <p14:tracePt t="19588" x="7402513" y="3186113"/>
          <p14:tracePt t="19596" x="7394575" y="3186113"/>
          <p14:tracePt t="19604" x="7380288" y="3186113"/>
          <p14:tracePt t="19612" x="7351713" y="3214688"/>
          <p14:tracePt t="19620" x="7329488" y="3214688"/>
          <p14:tracePt t="19628" x="7292975" y="3236913"/>
          <p14:tracePt t="19636" x="7242175" y="3279775"/>
          <p14:tracePt t="19644" x="7199313" y="3287713"/>
          <p14:tracePt t="19653" x="7148513" y="3330575"/>
          <p14:tracePt t="19661" x="7097713" y="3352800"/>
          <p14:tracePt t="19669" x="7061200" y="3381375"/>
          <p14:tracePt t="19677" x="7024688" y="3417888"/>
          <p14:tracePt t="19685" x="6988175" y="3440113"/>
          <p14:tracePt t="19693" x="6959600" y="3454400"/>
          <p14:tracePt t="19702" x="6937375" y="3490913"/>
          <p14:tracePt t="19710" x="6908800" y="3505200"/>
          <p14:tracePt t="19718" x="6886575" y="3533775"/>
          <p14:tracePt t="19725" x="6872288" y="3541713"/>
          <p14:tracePt t="19734" x="6858000" y="3570288"/>
          <p14:tracePt t="19742" x="6843713" y="3584575"/>
          <p14:tracePt t="19749" x="6843713" y="3592513"/>
          <p14:tracePt t="19757" x="6835775" y="3621088"/>
          <p14:tracePt t="19765" x="6835775" y="3635375"/>
          <p14:tracePt t="19773" x="6821488" y="3643313"/>
          <p14:tracePt t="19782" x="6821488" y="3671888"/>
          <p14:tracePt t="19790" x="6821488" y="3686175"/>
          <p14:tracePt t="19797" x="6821488" y="3694113"/>
          <p14:tracePt t="19805" x="6835775" y="3708400"/>
          <p14:tracePt t="19814" x="6843713" y="3736975"/>
          <p14:tracePt t="19822" x="6872288" y="3744913"/>
          <p14:tracePt t="19830" x="6908800" y="3759200"/>
          <p14:tracePt t="19838" x="6937375" y="3787775"/>
          <p14:tracePt t="19846" x="6973888" y="3795713"/>
          <p14:tracePt t="19854" x="6996113" y="3824288"/>
          <p14:tracePt t="19863" x="7038975" y="3846513"/>
          <p14:tracePt t="19871" x="7075488" y="3875088"/>
          <p14:tracePt t="19879" x="7112000" y="3897313"/>
          <p14:tracePt t="19888" x="7148513" y="3940175"/>
          <p14:tracePt t="19896" x="7162800" y="3948113"/>
          <p14:tracePt t="19904" x="7191375" y="3976688"/>
          <p14:tracePt t="19912" x="7199313" y="3998913"/>
          <p14:tracePt t="19922" x="7227888" y="4027488"/>
          <p14:tracePt t="19927" x="7242175" y="4049713"/>
          <p14:tracePt t="19937" x="7242175" y="4078288"/>
          <p14:tracePt t="19943" x="7242175" y="4100513"/>
          <p14:tracePt t="19954" x="7242175" y="4143375"/>
          <p14:tracePt t="19959" x="7242175" y="4165600"/>
          <p14:tracePt t="19970" x="7227888" y="4179888"/>
          <p14:tracePt t="19976" x="7177088" y="4202113"/>
          <p14:tracePt t="19986" x="7140575" y="4216400"/>
          <p14:tracePt t="19991" x="7038975" y="4244975"/>
          <p14:tracePt t="20002" x="6937375" y="4252913"/>
          <p14:tracePt t="20007" x="6821488" y="4252913"/>
          <p14:tracePt t="20018" x="6640513" y="4252913"/>
          <p14:tracePt t="20024" x="6350000" y="4244975"/>
          <p14:tracePt t="20034" x="6096000" y="4179888"/>
          <p14:tracePt t="20040" x="5957888" y="4151313"/>
          <p14:tracePt t="20052" x="5522913" y="4049713"/>
          <p14:tracePt t="20057" x="5260975" y="3990975"/>
          <p14:tracePt t="20068" x="5116513" y="3948113"/>
          <p14:tracePt t="20073" x="4862513" y="3889375"/>
          <p14:tracePt t="20085" x="4608513" y="3795713"/>
          <p14:tracePt t="20089" x="4397375" y="3744913"/>
          <p14:tracePt t="20102" x="4318000" y="3708400"/>
          <p14:tracePt t="20107" x="4165600" y="3643313"/>
          <p14:tracePt t="20118" x="4041775" y="3592513"/>
          <p14:tracePt t="20123" x="3948113" y="3541713"/>
          <p14:tracePt t="20135" x="3889375" y="3490913"/>
          <p14:tracePt t="20140" x="3860800" y="3482975"/>
          <p14:tracePt t="20152" x="3824288" y="3440113"/>
          <p14:tracePt t="20157" x="3795713" y="3417888"/>
          <p14:tracePt t="20168" x="3773488" y="3389313"/>
          <p14:tracePt t="20173" x="3759200" y="3381375"/>
          <p14:tracePt t="20185" x="3744913" y="3367088"/>
          <p14:tracePt t="20476" x="3686175" y="3367088"/>
          <p14:tracePt t="20485" x="3635375" y="3352800"/>
          <p14:tracePt t="20493" x="3584575" y="3330575"/>
          <p14:tracePt t="20502" x="3533775" y="3316288"/>
          <p14:tracePt t="20509" x="3440113" y="3279775"/>
          <p14:tracePt t="20517" x="3381375" y="3236913"/>
          <p14:tracePt t="20525" x="3316288" y="3214688"/>
          <p14:tracePt t="20534" x="3287713" y="3200400"/>
          <p14:tracePt t="20541" x="3236913" y="3178175"/>
          <p14:tracePt t="20549" x="3200400" y="3149600"/>
          <p14:tracePt t="20557" x="3178175" y="3135313"/>
          <p14:tracePt t="20565" x="3149600" y="3113088"/>
          <p14:tracePt t="20573" x="3127375" y="3098800"/>
          <p14:tracePt t="20581" x="3113088" y="3076575"/>
          <p14:tracePt t="20589" x="3084513" y="3048000"/>
          <p14:tracePt t="20597" x="3084513" y="3033713"/>
          <p14:tracePt t="20605" x="3062288" y="3011488"/>
          <p14:tracePt t="20613" x="3048000" y="2982913"/>
          <p14:tracePt t="20622" x="3033713" y="2974975"/>
          <p14:tracePt t="20630" x="3011488" y="2946400"/>
          <p14:tracePt t="20638" x="2997200" y="2924175"/>
          <p14:tracePt t="20646" x="2982913" y="2895600"/>
          <p14:tracePt t="20654" x="2960688" y="2873375"/>
          <p14:tracePt t="20662" x="2932113" y="2844800"/>
          <p14:tracePt t="20671" x="2909888" y="2822575"/>
          <p14:tracePt t="20678" x="2895600" y="2808288"/>
          <p14:tracePt t="20687" x="2873375" y="2794000"/>
          <p14:tracePt t="20695" x="2844800" y="2779713"/>
          <p14:tracePt t="20703" x="2830513" y="2757488"/>
          <p14:tracePt t="20711" x="2808288" y="2743200"/>
          <p14:tracePt t="20720" x="2794000" y="2728913"/>
          <p14:tracePt t="20728" x="2779713" y="2720975"/>
          <p14:tracePt t="20737" x="2771775" y="2720975"/>
          <p14:tracePt t="20744" x="2757488" y="2706688"/>
          <p14:tracePt t="20752" x="2743200" y="2706688"/>
          <p14:tracePt t="20775" x="2728913" y="2706688"/>
          <p14:tracePt t="20791" x="2720975" y="2706688"/>
          <p14:tracePt t="20807" x="2720975" y="2692400"/>
          <p14:tracePt t="20864" x="2720975" y="2678113"/>
          <p14:tracePt t="20896" x="2728913" y="2670175"/>
          <p14:tracePt t="20904" x="2743200" y="2670175"/>
          <p14:tracePt t="20912" x="2771775" y="2670175"/>
          <p14:tracePt t="20920" x="2779713" y="2670175"/>
          <p14:tracePt t="20928" x="2822575" y="2670175"/>
          <p14:tracePt t="20937" x="2844800" y="2670175"/>
          <p14:tracePt t="20944" x="2873375" y="2670175"/>
          <p14:tracePt t="20953" x="2909888" y="2670175"/>
          <p14:tracePt t="20961" x="2932113" y="2670175"/>
          <p14:tracePt t="20969" x="2960688" y="2670175"/>
          <p14:tracePt t="20977" x="2982913" y="2670175"/>
          <p14:tracePt t="20986" x="3011488" y="2670175"/>
          <p14:tracePt t="20993" x="3033713" y="2670175"/>
          <p14:tracePt t="21002" x="3062288" y="2670175"/>
          <p14:tracePt t="21009" x="3084513" y="2670175"/>
          <p14:tracePt t="21018" x="3113088" y="2670175"/>
          <p14:tracePt t="21025" x="3127375" y="2670175"/>
          <p14:tracePt t="21035" x="3149600" y="2670175"/>
          <p14:tracePt t="21042" x="3163888" y="2670175"/>
          <p14:tracePt t="21050" x="3186113" y="2670175"/>
          <p14:tracePt t="21058" x="3214688" y="2670175"/>
          <p14:tracePt t="21066" x="3236913" y="2670175"/>
          <p14:tracePt t="21074" x="3265488" y="2670175"/>
          <p14:tracePt t="21082" x="3279775" y="2670175"/>
          <p14:tracePt t="21090" x="3302000" y="2670175"/>
          <p14:tracePt t="21098" x="3316288" y="2670175"/>
          <p14:tracePt t="21106" x="3338513" y="2670175"/>
          <p14:tracePt t="21114" x="3352800" y="2670175"/>
          <p14:tracePt t="21122" x="3381375" y="2670175"/>
          <p14:tracePt t="21130" x="3403600" y="2670175"/>
          <p14:tracePt t="21138" x="3417888" y="2670175"/>
          <p14:tracePt t="21146" x="3432175" y="2670175"/>
          <p14:tracePt t="21155" x="3454400" y="2655888"/>
          <p14:tracePt t="21163" x="3482975" y="2655888"/>
          <p14:tracePt t="21171" x="3490913" y="2655888"/>
          <p14:tracePt t="21179" x="3519488" y="2655888"/>
          <p14:tracePt t="21188" x="3533775" y="2641600"/>
          <p14:tracePt t="21195" x="3541713" y="2641600"/>
          <p14:tracePt t="21204" x="3570288" y="2641600"/>
          <p14:tracePt t="21211" x="3584575" y="2641600"/>
          <p14:tracePt t="21221" x="3592513" y="2641600"/>
          <p14:tracePt t="21228" x="3606800" y="2641600"/>
          <p14:tracePt t="21244" x="3621088" y="2627313"/>
          <p14:tracePt t="21260" x="3635375" y="2627313"/>
          <p14:tracePt t="21276" x="3643313" y="2627313"/>
          <p14:tracePt t="21285" x="3657600" y="2627313"/>
          <p14:tracePt t="21292" x="3671888" y="2627313"/>
          <p14:tracePt t="21301" x="3686175" y="2627313"/>
          <p14:tracePt t="21317" x="3694113" y="2627313"/>
          <p14:tracePt t="21325" x="3708400" y="2627313"/>
          <p14:tracePt t="21332" x="3722688" y="2627313"/>
          <p14:tracePt t="21348" x="3736975" y="2627313"/>
          <p14:tracePt t="21357" x="3744913" y="2627313"/>
          <p14:tracePt t="21365" x="3759200" y="2627313"/>
          <p14:tracePt t="21381" x="3773488" y="2627313"/>
          <p14:tracePt t="21389" x="3787775" y="2627313"/>
          <p14:tracePt t="21397" x="3795713" y="2627313"/>
          <p14:tracePt t="21413" x="3810000" y="2627313"/>
          <p14:tracePt t="21421" x="3824288" y="2627313"/>
          <p14:tracePt t="21429" x="3846513" y="2627313"/>
          <p14:tracePt t="21438" x="3860800" y="2627313"/>
          <p14:tracePt t="21446" x="3889375" y="2627313"/>
          <p14:tracePt t="21454" x="3897313" y="2627313"/>
          <p14:tracePt t="21462" x="3925888" y="2627313"/>
          <p14:tracePt t="21469" x="3948113" y="2627313"/>
          <p14:tracePt t="21477" x="3962400" y="2627313"/>
          <p14:tracePt t="21486" x="3976688" y="2627313"/>
          <p14:tracePt t="21494" x="3990975" y="2627313"/>
          <p14:tracePt t="21502" x="3998913" y="2627313"/>
          <p14:tracePt t="21518" x="4013200" y="2627313"/>
          <p14:tracePt t="21535" x="4027488" y="2627313"/>
          <p14:tracePt t="21551" x="4041775" y="2627313"/>
          <p14:tracePt t="21591" x="4049713" y="2627313"/>
          <p14:tracePt t="22511" x="4041775" y="2627313"/>
          <p14:tracePt t="22519" x="4013200" y="2605088"/>
          <p14:tracePt t="22528" x="3976688" y="2576513"/>
          <p14:tracePt t="22536" x="3940175" y="2540000"/>
          <p14:tracePt t="22544" x="3889375" y="2503488"/>
          <p14:tracePt t="22553" x="3787775" y="2424113"/>
          <p14:tracePt t="22561" x="3759200" y="2401888"/>
          <p14:tracePt t="22569" x="3694113" y="2365375"/>
          <p14:tracePt t="22577" x="3621088" y="2300288"/>
          <p14:tracePt t="22586" x="3556000" y="2235200"/>
          <p14:tracePt t="22593" x="3505200" y="2184400"/>
          <p14:tracePt t="22602" x="3440113" y="2133600"/>
          <p14:tracePt t="22610" x="3403600" y="2068513"/>
          <p14:tracePt t="22618" x="3367088" y="2009775"/>
          <p14:tracePt t="22626" x="3338513" y="1944688"/>
          <p14:tracePt t="22634" x="3316288" y="1879600"/>
          <p14:tracePt t="22642" x="3302000" y="1814513"/>
          <p14:tracePt t="22651" x="3287713" y="1755775"/>
          <p14:tracePt t="22658" x="3287713" y="1727200"/>
          <p14:tracePt t="22666" x="3279775" y="1662113"/>
          <p14:tracePt t="22674" x="3265488" y="1625600"/>
          <p14:tracePt t="22681" x="3251200" y="1589088"/>
          <p14:tracePt t="22690" x="3251200" y="1552575"/>
          <p14:tracePt t="22697" x="3236913" y="1509713"/>
          <p14:tracePt t="22706" x="3228975" y="1501775"/>
          <p14:tracePt t="22714" x="3214688" y="1473200"/>
          <p14:tracePt t="22722" x="3200400" y="1450975"/>
          <p14:tracePt t="22730" x="3186113" y="1436688"/>
          <p14:tracePt t="22738" x="3178175" y="1400175"/>
          <p14:tracePt t="22746" x="3163888" y="1385888"/>
          <p14:tracePt t="22754" x="3149600" y="1357313"/>
          <p14:tracePt t="22762" x="3149600" y="1335088"/>
          <p14:tracePt t="22771" x="3135313" y="1320800"/>
          <p14:tracePt t="22778" x="3127375" y="1298575"/>
          <p14:tracePt t="22787" x="3113088" y="1255713"/>
          <p14:tracePt t="22795" x="3098800" y="1247775"/>
          <p14:tracePt t="22804" x="3084513" y="1219200"/>
          <p14:tracePt t="22811" x="3076575" y="1196975"/>
          <p14:tracePt t="22820" x="3062288" y="1182688"/>
          <p14:tracePt t="22828" x="3033713" y="1154113"/>
          <p14:tracePt t="22837" x="3025775" y="1146175"/>
          <p14:tracePt t="22843" x="3011488" y="1131888"/>
          <p14:tracePt t="22852" x="2997200" y="1117600"/>
          <p14:tracePt t="22860" x="2982913" y="1103313"/>
          <p14:tracePt t="22868" x="2974975" y="1103313"/>
          <p14:tracePt t="22876" x="2960688" y="1095375"/>
          <p14:tracePt t="22885" x="2946400" y="1081088"/>
          <p14:tracePt t="22899" x="2932113" y="1066800"/>
          <p14:tracePt t="22916" x="2932113" y="1052513"/>
          <p14:tracePt t="22924" x="2924175" y="1044575"/>
          <p14:tracePt t="22939" x="2924175" y="1030288"/>
          <p14:tracePt t="22948" x="2909888" y="1016000"/>
          <p14:tracePt t="22957" x="2909888" y="1001713"/>
          <p14:tracePt t="22972" x="2909888" y="993775"/>
          <p14:tracePt t="22980" x="2909888" y="979488"/>
          <p14:tracePt t="22988" x="2909888" y="965200"/>
          <p14:tracePt t="22996" x="2909888" y="950913"/>
          <p14:tracePt t="23004" x="2909888" y="942975"/>
          <p14:tracePt t="23020" x="2909888" y="914400"/>
          <p14:tracePt t="23029" x="2909888" y="900113"/>
          <p14:tracePt t="23037" x="2909888" y="877888"/>
          <p14:tracePt t="23045" x="2909888" y="863600"/>
          <p14:tracePt t="23053" x="2909888" y="841375"/>
          <p14:tracePt t="23061" x="2909888" y="827088"/>
          <p14:tracePt t="23070" x="2909888" y="798513"/>
          <p14:tracePt t="23077" x="2909888" y="790575"/>
          <p14:tracePt t="23085" x="2909888" y="776288"/>
          <p14:tracePt t="23093" x="2909888" y="747713"/>
          <p14:tracePt t="23102" x="2909888" y="739775"/>
          <p14:tracePt t="23110" x="2909888" y="725488"/>
          <p14:tracePt t="23118" x="2895600" y="711200"/>
          <p14:tracePt t="23126" x="2881313" y="674688"/>
          <p14:tracePt t="23135" x="2881313" y="660400"/>
          <p14:tracePt t="23142" x="2873375" y="646113"/>
          <p14:tracePt t="23151" x="2844800" y="609600"/>
          <p14:tracePt t="23158" x="2830513" y="609600"/>
          <p14:tracePt t="23166" x="2822575" y="587375"/>
          <p14:tracePt t="23174" x="2794000" y="573088"/>
          <p14:tracePt t="23183" x="2771775" y="544513"/>
          <p14:tracePt t="23191" x="2743200" y="536575"/>
          <p14:tracePt t="23199" x="2720975" y="522288"/>
          <p14:tracePt t="23207" x="2678113" y="493713"/>
          <p14:tracePt t="23215" x="2670175" y="485775"/>
          <p14:tracePt t="23223" x="2627313" y="457200"/>
          <p14:tracePt t="23231" x="2619375" y="457200"/>
          <p14:tracePt t="23239" x="2576513" y="434975"/>
          <p14:tracePt t="23247" x="2554288" y="420688"/>
          <p14:tracePt t="23255" x="2525713" y="406400"/>
          <p14:tracePt t="23263" x="2517775" y="406400"/>
          <p14:tracePt t="23271" x="2489200" y="392113"/>
          <p14:tracePt t="23279" x="2452688" y="384175"/>
          <p14:tracePt t="23288" x="2424113" y="369888"/>
          <p14:tracePt t="23296" x="2416175" y="369888"/>
          <p14:tracePt t="23305" x="2373313" y="355600"/>
          <p14:tracePt t="23312" x="2351088" y="355600"/>
          <p14:tracePt t="23321" x="2314575" y="355600"/>
          <p14:tracePt t="23328" x="2286000" y="355600"/>
          <p14:tracePt t="23337" x="2271713" y="355600"/>
          <p14:tracePt t="23344" x="2235200" y="355600"/>
          <p14:tracePt t="23353" x="2212975" y="355600"/>
          <p14:tracePt t="23361" x="2184400" y="355600"/>
          <p14:tracePt t="23370" x="2162175" y="369888"/>
          <p14:tracePt t="23377" x="2133600" y="384175"/>
          <p14:tracePt t="23386" x="2111375" y="392113"/>
          <p14:tracePt t="23394" x="2097088" y="392113"/>
          <p14:tracePt t="23401" x="2046288" y="420688"/>
          <p14:tracePt t="23409" x="2017713" y="442913"/>
          <p14:tracePt t="23418" x="1995488" y="457200"/>
          <p14:tracePt t="23424" x="1981200" y="485775"/>
          <p14:tracePt t="23435" x="1958975" y="508000"/>
          <p14:tracePt t="23441" x="1944688" y="536575"/>
          <p14:tracePt t="23451" x="1908175" y="587375"/>
          <p14:tracePt t="23457" x="1893888" y="609600"/>
          <p14:tracePt t="23468" x="1879600" y="638175"/>
          <p14:tracePt t="23474" x="1857375" y="660400"/>
          <p14:tracePt t="23485" x="1843088" y="696913"/>
          <p14:tracePt t="23490" x="1828800" y="711200"/>
          <p14:tracePt t="23501" x="1814513" y="747713"/>
          <p14:tracePt t="23506" x="1814513" y="776288"/>
          <p14:tracePt t="23518" x="1806575" y="798513"/>
          <p14:tracePt t="23523" x="1792288" y="841375"/>
          <p14:tracePt t="23535" x="1792288" y="849313"/>
          <p14:tracePt t="23539" x="1778000" y="877888"/>
          <p14:tracePt t="23552" x="1778000" y="914400"/>
          <p14:tracePt t="23556" x="1778000" y="950913"/>
          <p14:tracePt t="23568" x="1778000" y="993775"/>
          <p14:tracePt t="23572" x="1778000" y="1016000"/>
          <p14:tracePt t="23585" x="1792288" y="1044575"/>
          <p14:tracePt t="23589" x="1806575" y="1081088"/>
          <p14:tracePt t="23602" x="1843088" y="1131888"/>
          <p14:tracePt t="23604" x="1857375" y="1168400"/>
          <p14:tracePt t="23611" x="1893888" y="1219200"/>
          <p14:tracePt t="23620" x="1930400" y="1270000"/>
          <p14:tracePt t="23627" x="1966913" y="1320800"/>
          <p14:tracePt t="23636" x="2009775" y="1371600"/>
          <p14:tracePt t="23643" x="2046288" y="1408113"/>
          <p14:tracePt t="23652" x="2097088" y="1450975"/>
          <p14:tracePt t="23660" x="2147888" y="1487488"/>
          <p14:tracePt t="23668" x="2184400" y="1509713"/>
          <p14:tracePt t="23675" x="2235200" y="1552575"/>
          <p14:tracePt t="23685" x="2286000" y="1574800"/>
          <p14:tracePt t="23691" x="2322513" y="1589088"/>
          <p14:tracePt t="23702" x="2373313" y="1611313"/>
          <p14:tracePt t="23707" x="2424113" y="1625600"/>
          <p14:tracePt t="23718" x="2438400" y="1625600"/>
          <p14:tracePt t="23723" x="2503488" y="1639888"/>
          <p14:tracePt t="23735" x="2554288" y="1654175"/>
          <p14:tracePt t="23740" x="2590800" y="1654175"/>
          <p14:tracePt t="23752" x="2627313" y="1654175"/>
          <p14:tracePt t="23756" x="2670175" y="1654175"/>
          <p14:tracePt t="23768" x="2692400" y="1654175"/>
          <p14:tracePt t="23773" x="2706688" y="1654175"/>
          <p14:tracePt t="23785" x="2743200" y="1625600"/>
          <p14:tracePt t="23791" x="2771775" y="1611313"/>
          <p14:tracePt t="23801" x="2779713" y="1603375"/>
          <p14:tracePt t="23806" x="2822575" y="1560513"/>
          <p14:tracePt t="23818" x="2830513" y="1538288"/>
          <p14:tracePt t="23823" x="2859088" y="1509713"/>
          <p14:tracePt t="23835" x="2873375" y="1487488"/>
          <p14:tracePt t="23840" x="2873375" y="1473200"/>
          <p14:tracePt t="23851" x="2881313" y="1436688"/>
          <p14:tracePt t="23855" x="2895600" y="1408113"/>
          <p14:tracePt t="23868" x="2895600" y="1385888"/>
          <p14:tracePt t="23872" x="2909888" y="1357313"/>
          <p14:tracePt t="23885" x="2909888" y="1349375"/>
          <p14:tracePt t="23887" x="2924175" y="1320800"/>
          <p14:tracePt t="23893" x="2924175" y="1306513"/>
          <p14:tracePt t="23904" x="2932113" y="1284288"/>
          <p14:tracePt t="23910" x="2932113" y="1255713"/>
          <p14:tracePt t="23919" x="2932113" y="1247775"/>
          <p14:tracePt t="23926" x="2932113" y="1233488"/>
          <p14:tracePt t="23936" x="2932113" y="1204913"/>
          <p14:tracePt t="23942" x="2932113" y="1196975"/>
          <p14:tracePt t="23953" x="2932113" y="1168400"/>
          <p14:tracePt t="23958" x="2932113" y="1154113"/>
          <p14:tracePt t="23968" x="2932113" y="1131888"/>
          <p14:tracePt t="23974" x="2932113" y="1117600"/>
          <p14:tracePt t="23985" x="2932113" y="1103313"/>
          <p14:tracePt t="23990" x="2932113" y="1081088"/>
          <p14:tracePt t="24002" x="2924175" y="1066800"/>
          <p14:tracePt t="24007" x="2924175" y="1052513"/>
          <p14:tracePt t="24018" x="2909888" y="1030288"/>
          <p14:tracePt t="24030" x="2895600" y="1016000"/>
          <p14:tracePt t="24038" x="2895600" y="1001713"/>
          <p14:tracePt t="24046" x="2881313" y="1001713"/>
        </p14:tracePtLst>
      </p14:laserTraceLst>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30</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c. Coloscopie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6" name="Picture 5" descr="coyott_1141120629_coloscopie2">
            <a:extLst>
              <a:ext uri="{FF2B5EF4-FFF2-40B4-BE49-F238E27FC236}">
                <a16:creationId xmlns:a16="http://schemas.microsoft.com/office/drawing/2014/main" id="{52FA5AA8-5ED7-1744-B486-CC8EFEFBDA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4341" y="1143100"/>
            <a:ext cx="5457859" cy="5299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a:extLst>
              <a:ext uri="{FF2B5EF4-FFF2-40B4-BE49-F238E27FC236}">
                <a16:creationId xmlns:a16="http://schemas.microsoft.com/office/drawing/2014/main" id="{5A2FA991-480D-E548-87DE-E4AEF4F1552F}"/>
              </a:ext>
            </a:extLst>
          </p:cNvPr>
          <p:cNvSpPr txBox="1">
            <a:spLocks noChangeArrowheads="1"/>
          </p:cNvSpPr>
          <p:nvPr/>
        </p:nvSpPr>
        <p:spPr bwMode="auto">
          <a:xfrm>
            <a:off x="910001" y="1620229"/>
            <a:ext cx="194591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Exploration</a:t>
            </a:r>
          </a:p>
          <a:p>
            <a:pPr eaLnBrk="1" hangingPunct="1">
              <a:spcBef>
                <a:spcPct val="0"/>
              </a:spcBef>
              <a:buFontTx/>
              <a:buNone/>
            </a:pPr>
            <a:r>
              <a:rPr lang="fr-FR" altLang="en-FR" sz="2000" dirty="0">
                <a:latin typeface="+mn-lt"/>
              </a:rPr>
              <a:t>/ voie rétrograde</a:t>
            </a:r>
          </a:p>
          <a:p>
            <a:pPr eaLnBrk="1" hangingPunct="1">
              <a:spcBef>
                <a:spcPct val="0"/>
              </a:spcBef>
              <a:buFontTx/>
              <a:buNone/>
            </a:pPr>
            <a:r>
              <a:rPr lang="fr-FR" altLang="en-FR" sz="2000" dirty="0">
                <a:latin typeface="+mn-lt"/>
              </a:rPr>
              <a:t>-&gt; coloscopie</a:t>
            </a:r>
          </a:p>
          <a:p>
            <a:pPr eaLnBrk="1" hangingPunct="1">
              <a:spcBef>
                <a:spcPct val="0"/>
              </a:spcBef>
              <a:buFontTx/>
              <a:buNone/>
            </a:pPr>
            <a:endParaRPr lang="fr-FR" altLang="en-FR" sz="2000" dirty="0">
              <a:solidFill>
                <a:srgbClr val="7F7F7F"/>
              </a:solidFill>
              <a:latin typeface="+mn-lt"/>
            </a:endParaRPr>
          </a:p>
        </p:txBody>
      </p:sp>
      <p:sp>
        <p:nvSpPr>
          <p:cNvPr id="11" name="Rectangle 5">
            <a:extLst>
              <a:ext uri="{FF2B5EF4-FFF2-40B4-BE49-F238E27FC236}">
                <a16:creationId xmlns:a16="http://schemas.microsoft.com/office/drawing/2014/main" id="{20741ADF-0790-F24E-9CE5-2F5D6E89EE40}"/>
              </a:ext>
            </a:extLst>
          </p:cNvPr>
          <p:cNvSpPr>
            <a:spLocks noChangeArrowheads="1"/>
          </p:cNvSpPr>
          <p:nvPr/>
        </p:nvSpPr>
        <p:spPr bwMode="auto">
          <a:xfrm>
            <a:off x="3992734" y="5232919"/>
            <a:ext cx="1549463"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fr-FR" altLang="fr-FR" sz="1200" dirty="0"/>
              <a:t>Appendice iléo-caecal</a:t>
            </a:r>
          </a:p>
        </p:txBody>
      </p:sp>
      <p:sp>
        <p:nvSpPr>
          <p:cNvPr id="12" name="Rectangle 11">
            <a:extLst>
              <a:ext uri="{FF2B5EF4-FFF2-40B4-BE49-F238E27FC236}">
                <a16:creationId xmlns:a16="http://schemas.microsoft.com/office/drawing/2014/main" id="{8B6358AE-79C8-9C48-8F8B-4F979B764E2C}"/>
              </a:ext>
            </a:extLst>
          </p:cNvPr>
          <p:cNvSpPr/>
          <p:nvPr/>
        </p:nvSpPr>
        <p:spPr>
          <a:xfrm>
            <a:off x="6836397" y="6215659"/>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DE49F2F9-0840-844A-BF77-5E244BBEE67C}"/>
              </a:ext>
            </a:extLst>
          </p:cNvPr>
          <p:cNvSpPr/>
          <p:nvPr/>
        </p:nvSpPr>
        <p:spPr>
          <a:xfrm>
            <a:off x="4563095" y="2004949"/>
            <a:ext cx="408740"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DDF168E4-BC09-B949-811D-F26BC2E91CC0}"/>
              </a:ext>
            </a:extLst>
          </p:cNvPr>
          <p:cNvSpPr/>
          <p:nvPr/>
        </p:nvSpPr>
        <p:spPr>
          <a:xfrm>
            <a:off x="7575082" y="6148803"/>
            <a:ext cx="584595"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5">
            <a:extLst>
              <a:ext uri="{FF2B5EF4-FFF2-40B4-BE49-F238E27FC236}">
                <a16:creationId xmlns:a16="http://schemas.microsoft.com/office/drawing/2014/main" id="{889DE1B1-29EF-AA46-ABF7-45CF2DB013B5}"/>
              </a:ext>
            </a:extLst>
          </p:cNvPr>
          <p:cNvSpPr>
            <a:spLocks noChangeArrowheads="1"/>
          </p:cNvSpPr>
          <p:nvPr/>
        </p:nvSpPr>
        <p:spPr bwMode="auto">
          <a:xfrm>
            <a:off x="6868247" y="5437901"/>
            <a:ext cx="1034094" cy="46166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fr-FR" altLang="fr-FR" sz="1200" dirty="0"/>
              <a:t>Rectum (sectionné)</a:t>
            </a:r>
          </a:p>
        </p:txBody>
      </p:sp>
      <p:sp>
        <p:nvSpPr>
          <p:cNvPr id="17" name="Rectangle 5">
            <a:extLst>
              <a:ext uri="{FF2B5EF4-FFF2-40B4-BE49-F238E27FC236}">
                <a16:creationId xmlns:a16="http://schemas.microsoft.com/office/drawing/2014/main" id="{221095E6-B596-B841-8534-9DAC0288D439}"/>
              </a:ext>
            </a:extLst>
          </p:cNvPr>
          <p:cNvSpPr>
            <a:spLocks noChangeArrowheads="1"/>
          </p:cNvSpPr>
          <p:nvPr/>
        </p:nvSpPr>
        <p:spPr bwMode="auto">
          <a:xfrm>
            <a:off x="9708622" y="5437901"/>
            <a:ext cx="1377621" cy="276999"/>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200" dirty="0"/>
              <a:t>Vue endoscopique</a:t>
            </a:r>
          </a:p>
        </p:txBody>
      </p:sp>
      <p:pic>
        <p:nvPicPr>
          <p:cNvPr id="4" name="Audio 3">
            <a:hlinkClick r:id="" action="ppaction://media"/>
            <a:extLst>
              <a:ext uri="{FF2B5EF4-FFF2-40B4-BE49-F238E27FC236}">
                <a16:creationId xmlns:a16="http://schemas.microsoft.com/office/drawing/2014/main" id="{2BA62FB7-52B9-FE4E-858D-7A031BE1B96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879470420"/>
      </p:ext>
    </p:extLst>
  </p:cSld>
  <p:clrMapOvr>
    <a:masterClrMapping/>
  </p:clrMapOvr>
  <mc:AlternateContent xmlns:mc="http://schemas.openxmlformats.org/markup-compatibility/2006">
    <mc:Choice xmlns:p14="http://schemas.microsoft.com/office/powerpoint/2010/main" Requires="p14">
      <p:transition spd="slow" p14:dur="2000" advTm="30569"/>
    </mc:Choice>
    <mc:Fallback>
      <p:transition spd="slow" advTm="30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711" x="2881313" y="1016000"/>
          <p14:tracePt t="1720" x="2873375" y="1044575"/>
          <p14:tracePt t="1728" x="2873375" y="1052513"/>
          <p14:tracePt t="1736" x="2873375" y="1081088"/>
          <p14:tracePt t="1744" x="2873375" y="1103313"/>
          <p14:tracePt t="1753" x="2873375" y="1131888"/>
          <p14:tracePt t="1760" x="2873375" y="1182688"/>
          <p14:tracePt t="1769" x="2873375" y="1233488"/>
          <p14:tracePt t="1776" x="2873375" y="1298575"/>
          <p14:tracePt t="1785" x="2895600" y="1422400"/>
          <p14:tracePt t="1793" x="2924175" y="1509713"/>
          <p14:tracePt t="1803" x="2960688" y="1625600"/>
          <p14:tracePt t="1809" x="3025775" y="1755775"/>
          <p14:tracePt t="1819" x="3098800" y="1893888"/>
          <p14:tracePt t="1826" x="3186113" y="2060575"/>
          <p14:tracePt t="1836" x="3302000" y="2212975"/>
          <p14:tracePt t="1840" x="3432175" y="2373313"/>
          <p14:tracePt t="1853" x="3694113" y="2655888"/>
          <p14:tracePt t="1856" x="3875088" y="2844800"/>
          <p14:tracePt t="1869" x="4078288" y="3048000"/>
          <p14:tracePt t="1873" x="4295775" y="3236913"/>
          <p14:tracePt t="1884" x="4405313" y="3338513"/>
          <p14:tracePt t="1889" x="4608513" y="3519488"/>
          <p14:tracePt t="1898" x="4803775" y="3722688"/>
          <p14:tracePt t="1906" x="4992688" y="3875088"/>
          <p14:tracePt t="1915" x="5159375" y="4027488"/>
          <p14:tracePt t="1922" x="5218113" y="4078288"/>
          <p14:tracePt t="1931" x="5348288" y="4165600"/>
          <p14:tracePt t="1939" x="5449888" y="4230688"/>
          <p14:tracePt t="1947" x="5472113" y="4244975"/>
          <p14:tracePt t="1955" x="5551488" y="4267200"/>
          <p14:tracePt t="2367" x="5537200" y="4267200"/>
          <p14:tracePt t="2374" x="5514975" y="4295775"/>
          <p14:tracePt t="2383" x="5486400" y="4332288"/>
          <p14:tracePt t="2391" x="5464175" y="4354513"/>
          <p14:tracePt t="2400" x="5449888" y="4368800"/>
          <p14:tracePt t="2407" x="5421313" y="4397375"/>
          <p14:tracePt t="2414" x="5399088" y="4419600"/>
          <p14:tracePt t="2423" x="5370513" y="4433888"/>
          <p14:tracePt t="2431" x="5348288" y="4456113"/>
          <p14:tracePt t="2439" x="5334000" y="4470400"/>
          <p14:tracePt t="2447" x="5319713" y="4484688"/>
          <p14:tracePt t="2455" x="5311775" y="4498975"/>
          <p14:tracePt t="2463" x="5311775" y="4506913"/>
          <p14:tracePt t="2471" x="5297488" y="4506913"/>
          <p14:tracePt t="2486" x="5283200" y="4521200"/>
          <p14:tracePt t="2495" x="5283200" y="4535488"/>
          <p14:tracePt t="2519" x="5283200" y="4549775"/>
          <p14:tracePt t="2527" x="5283200" y="4557713"/>
          <p14:tracePt t="2535" x="5283200" y="4572000"/>
          <p14:tracePt t="2544" x="5283200" y="4586288"/>
          <p14:tracePt t="2560" x="5283200" y="4600575"/>
          <p14:tracePt t="2568" x="5283200" y="4608513"/>
          <p14:tracePt t="2584" x="5283200" y="4622800"/>
          <p14:tracePt t="2600" x="5283200" y="4637088"/>
          <p14:tracePt t="2650" x="5268913" y="4637088"/>
          <p14:tracePt t="2673" x="5260975" y="4637088"/>
          <p14:tracePt t="2681" x="5260975" y="4622800"/>
          <p14:tracePt t="2688" x="5246688" y="4608513"/>
          <p14:tracePt t="2696" x="5246688" y="4586288"/>
          <p14:tracePt t="2705" x="5246688" y="4572000"/>
          <p14:tracePt t="2713" x="5232400" y="4557713"/>
          <p14:tracePt t="2721" x="5232400" y="4535488"/>
          <p14:tracePt t="2729" x="5232400" y="4506913"/>
          <p14:tracePt t="2737" x="5232400" y="4484688"/>
          <p14:tracePt t="2745" x="5232400" y="4448175"/>
          <p14:tracePt t="2754" x="5232400" y="4405313"/>
          <p14:tracePt t="2762" x="5232400" y="4383088"/>
          <p14:tracePt t="2770" x="5232400" y="4346575"/>
          <p14:tracePt t="2778" x="5232400" y="4303713"/>
          <p14:tracePt t="2786" x="5232400" y="4252913"/>
          <p14:tracePt t="2794" x="5232400" y="4230688"/>
          <p14:tracePt t="2803" x="5232400" y="4194175"/>
          <p14:tracePt t="2811" x="5232400" y="4129088"/>
          <p14:tracePt t="2819" x="5232400" y="4092575"/>
          <p14:tracePt t="2827" x="5232400" y="4049713"/>
          <p14:tracePt t="2835" x="5232400" y="4027488"/>
          <p14:tracePt t="2843" x="5232400" y="3998913"/>
          <p14:tracePt t="2853" x="5232400" y="3962400"/>
          <p14:tracePt t="2860" x="5232400" y="3925888"/>
          <p14:tracePt t="2870" x="5232400" y="3875088"/>
          <p14:tracePt t="2876" x="5232400" y="3846513"/>
          <p14:tracePt t="2885" x="5232400" y="3787775"/>
          <p14:tracePt t="2892" x="5232400" y="3773488"/>
          <p14:tracePt t="2902" x="5232400" y="3722688"/>
          <p14:tracePt t="2907" x="5232400" y="3686175"/>
          <p14:tracePt t="2918" x="5232400" y="3643313"/>
          <p14:tracePt t="2924" x="5232400" y="3621088"/>
          <p14:tracePt t="2934" x="5232400" y="3584575"/>
          <p14:tracePt t="2940" x="5232400" y="3541713"/>
          <p14:tracePt t="2951" x="5232400" y="3519488"/>
          <p14:tracePt t="2956" x="5232400" y="3482975"/>
          <p14:tracePt t="2967" x="5232400" y="3454400"/>
          <p14:tracePt t="2972" x="5232400" y="3417888"/>
          <p14:tracePt t="2983" x="5232400" y="3403600"/>
          <p14:tracePt t="2988" x="5232400" y="3381375"/>
          <p14:tracePt t="3001" x="5232400" y="3338513"/>
          <p14:tracePt t="3006" x="5232400" y="3316288"/>
          <p14:tracePt t="3017" x="5218113" y="3302000"/>
          <p14:tracePt t="3023" x="5218113" y="3265488"/>
          <p14:tracePt t="3034" x="5210175" y="3236913"/>
          <p14:tracePt t="3039" x="5210175" y="3200400"/>
          <p14:tracePt t="3050" x="5210175" y="3163888"/>
          <p14:tracePt t="3055" x="5210175" y="3149600"/>
          <p14:tracePt t="3068" x="5195888" y="3098800"/>
          <p14:tracePt t="3073" x="5195888" y="3062288"/>
          <p14:tracePt t="3084" x="5195888" y="3025775"/>
          <p14:tracePt t="3089" x="5181600" y="2982913"/>
          <p14:tracePt t="3100" x="5181600" y="2974975"/>
          <p14:tracePt t="3105" x="5181600" y="2932113"/>
          <p14:tracePt t="3118" x="5167313" y="2909888"/>
          <p14:tracePt t="3120" x="5159375" y="2873375"/>
          <p14:tracePt t="3126" x="5159375" y="2844800"/>
          <p14:tracePt t="3136" x="5145088" y="2822575"/>
          <p14:tracePt t="3141" x="5145088" y="2794000"/>
          <p14:tracePt t="3151" x="5130800" y="2779713"/>
          <p14:tracePt t="3158" x="5130800" y="2757488"/>
          <p14:tracePt t="3168" x="5130800" y="2743200"/>
          <p14:tracePt t="3174" x="5130800" y="2706688"/>
          <p14:tracePt t="3183" x="5130800" y="2678113"/>
          <p14:tracePt t="3190" x="5130800" y="2655888"/>
          <p14:tracePt t="3201" x="5130800" y="2627313"/>
          <p14:tracePt t="3207" x="5130800" y="2605088"/>
          <p14:tracePt t="3216" x="5130800" y="2576513"/>
          <p14:tracePt t="3222" x="5130800" y="2568575"/>
          <p14:tracePt t="3233" x="5130800" y="2540000"/>
          <p14:tracePt t="3239" x="5130800" y="2525713"/>
          <p14:tracePt t="3250" x="5130800" y="2517775"/>
          <p14:tracePt t="3255" x="5130800" y="2503488"/>
          <p14:tracePt t="3267" x="5130800" y="2489200"/>
          <p14:tracePt t="3272" x="5145088" y="2474913"/>
          <p14:tracePt t="3287" x="5145088" y="2466975"/>
          <p14:tracePt t="3311" x="5145088" y="2452688"/>
          <p14:tracePt t="3706" x="5159375" y="2452688"/>
          <p14:tracePt t="3715" x="5195888" y="2452688"/>
          <p14:tracePt t="3723" x="5218113" y="2452688"/>
          <p14:tracePt t="3731" x="5268913" y="2452688"/>
          <p14:tracePt t="3739" x="5319713" y="2452688"/>
          <p14:tracePt t="3747" x="5370513" y="2452688"/>
          <p14:tracePt t="3755" x="5421313" y="2452688"/>
          <p14:tracePt t="3763" x="5486400" y="2452688"/>
          <p14:tracePt t="3771" x="5537200" y="2452688"/>
          <p14:tracePt t="3779" x="5588000" y="2452688"/>
          <p14:tracePt t="3787" x="5616575" y="2452688"/>
          <p14:tracePt t="3795" x="5689600" y="2452688"/>
          <p14:tracePt t="3803" x="5718175" y="2452688"/>
          <p14:tracePt t="3811" x="5776913" y="2438400"/>
          <p14:tracePt t="3820" x="5805488" y="2438400"/>
          <p14:tracePt t="3828" x="5856288" y="2438400"/>
          <p14:tracePt t="3836" x="5892800" y="2424113"/>
          <p14:tracePt t="3845" x="5907088" y="2424113"/>
          <p14:tracePt t="3853" x="5972175" y="2416175"/>
          <p14:tracePt t="3861" x="5994400" y="2401888"/>
          <p14:tracePt t="3869" x="6030913" y="2387600"/>
          <p14:tracePt t="3877" x="6059488" y="2365375"/>
          <p14:tracePt t="3885" x="6081713" y="2365375"/>
          <p14:tracePt t="3893" x="6110288" y="2336800"/>
          <p14:tracePt t="3902" x="6132513" y="2322513"/>
          <p14:tracePt t="3910" x="6175375" y="2314575"/>
          <p14:tracePt t="3919" x="6211888" y="2300288"/>
          <p14:tracePt t="3926" x="6234113" y="2271713"/>
          <p14:tracePt t="3935" x="6262688" y="2263775"/>
          <p14:tracePt t="3941" x="6299200" y="2249488"/>
          <p14:tracePt t="3951" x="6335713" y="2235200"/>
          <p14:tracePt t="3958" x="6378575" y="2235200"/>
          <p14:tracePt t="3967" x="6415088" y="2220913"/>
          <p14:tracePt t="3974" x="6465888" y="2212975"/>
          <p14:tracePt t="3983" x="6502400" y="2198688"/>
          <p14:tracePt t="3990" x="6538913" y="2184400"/>
          <p14:tracePt t="3999" x="6589713" y="2170113"/>
          <p14:tracePt t="4006" x="6640513" y="2162175"/>
          <p14:tracePt t="4016" x="6683375" y="2133600"/>
          <p14:tracePt t="4022" x="6719888" y="2119313"/>
          <p14:tracePt t="4033" x="6756400" y="2111375"/>
          <p14:tracePt t="4038" x="6807200" y="2082800"/>
          <p14:tracePt t="4050" x="6843713" y="2060575"/>
          <p14:tracePt t="4055" x="6886575" y="2046288"/>
          <p14:tracePt t="4066" x="6923088" y="2017713"/>
          <p14:tracePt t="4071" x="6937375" y="2009775"/>
          <p14:tracePt t="4084" x="6973888" y="1995488"/>
          <p14:tracePt t="4089" x="6996113" y="1981200"/>
          <p14:tracePt t="4101" x="7024688" y="1958975"/>
          <p14:tracePt t="4106" x="7046913" y="1944688"/>
          <p14:tracePt t="4118" x="7075488" y="1930400"/>
          <p14:tracePt t="4123" x="7089775" y="1930400"/>
          <p14:tracePt t="4133" x="7112000" y="1908175"/>
          <p14:tracePt t="4138" x="7126288" y="1908175"/>
          <p14:tracePt t="4151" x="7162800" y="1879600"/>
          <p14:tracePt t="4153" x="7191375" y="1865313"/>
          <p14:tracePt t="4160" x="7213600" y="1843088"/>
          <p14:tracePt t="4169" x="7250113" y="1814513"/>
          <p14:tracePt t="4176" x="7292975" y="1792288"/>
          <p14:tracePt t="4185" x="7300913" y="1792288"/>
          <p14:tracePt t="4193" x="7329488" y="1763713"/>
          <p14:tracePt t="4201" x="7351713" y="1755775"/>
          <p14:tracePt t="4209" x="7380288" y="1741488"/>
          <p14:tracePt t="4218" x="7394575" y="1727200"/>
          <p14:tracePt t="4224" x="7402513" y="1712913"/>
          <p14:tracePt t="4234" x="7416800" y="1712913"/>
          <p14:tracePt t="4241" x="7431088" y="1704975"/>
          <p14:tracePt t="4264" x="7445375" y="1704975"/>
          <p14:tracePt t="4281" x="7445375" y="1690688"/>
          <p14:tracePt t="4288" x="7453313" y="1690688"/>
          <p14:tracePt t="4927" x="7467600" y="1690688"/>
          <p14:tracePt t="4935" x="7481888" y="1676400"/>
          <p14:tracePt t="4943" x="7496175" y="1662113"/>
          <p14:tracePt t="4959" x="7504113" y="1654175"/>
          <p14:tracePt t="4975" x="7518400" y="1639888"/>
          <p14:tracePt t="5000" x="7532688" y="1625600"/>
          <p14:tracePt t="5017" x="7546975" y="1625600"/>
          <p14:tracePt t="5024" x="7546975" y="1611313"/>
          <p14:tracePt t="5032" x="7554913" y="1611313"/>
          <p14:tracePt t="5040" x="7554913" y="1603375"/>
          <p14:tracePt t="5048" x="7569200" y="1603375"/>
          <p14:tracePt t="5064" x="7569200" y="1589088"/>
          <p14:tracePt t="5072" x="7583488" y="1589088"/>
          <p14:tracePt t="5088" x="7597775" y="1589088"/>
          <p14:tracePt t="5104" x="7605713" y="1574800"/>
          <p14:tracePt t="5121" x="7620000" y="1574800"/>
          <p14:tracePt t="5128" x="7648575" y="1574800"/>
          <p14:tracePt t="5137" x="7656513" y="1560513"/>
          <p14:tracePt t="5145" x="7670800" y="1560513"/>
          <p14:tracePt t="5153" x="7699375" y="1560513"/>
          <p14:tracePt t="5161" x="7721600" y="1560513"/>
          <p14:tracePt t="5169" x="7735888" y="1560513"/>
          <p14:tracePt t="5177" x="7750175" y="1560513"/>
          <p14:tracePt t="5186" x="7758113" y="1560513"/>
          <p14:tracePt t="5193" x="7786688" y="1560513"/>
          <p14:tracePt t="5201" x="7800975" y="1560513"/>
          <p14:tracePt t="5210" x="7808913" y="1560513"/>
          <p14:tracePt t="5218" x="7823200" y="1560513"/>
          <p14:tracePt t="5226" x="7837488" y="1560513"/>
          <p14:tracePt t="5234" x="7851775" y="1560513"/>
          <p14:tracePt t="5242" x="7859713" y="1560513"/>
          <p14:tracePt t="5258" x="7874000" y="1560513"/>
          <p14:tracePt t="5266" x="7888288" y="1560513"/>
          <p14:tracePt t="5274" x="7888288" y="1574800"/>
          <p14:tracePt t="5283" x="7902575" y="1574800"/>
          <p14:tracePt t="5291" x="7902575" y="1589088"/>
          <p14:tracePt t="5299" x="7910513" y="1589088"/>
          <p14:tracePt t="5315" x="7910513" y="1603375"/>
          <p14:tracePt t="5323" x="7910513" y="1611313"/>
          <p14:tracePt t="5331" x="7924800" y="1611313"/>
          <p14:tracePt t="5347" x="7924800" y="1625600"/>
          <p14:tracePt t="5355" x="7939088" y="1639888"/>
          <p14:tracePt t="5371" x="7939088" y="1654175"/>
          <p14:tracePt t="5379" x="7939088" y="1662113"/>
          <p14:tracePt t="5395" x="7939088" y="1676400"/>
          <p14:tracePt t="5403" x="7939088" y="1690688"/>
          <p14:tracePt t="5412" x="7939088" y="1704975"/>
          <p14:tracePt t="5420" x="7939088" y="1712913"/>
          <p14:tracePt t="5427" x="7939088" y="1727200"/>
          <p14:tracePt t="5436" x="7939088" y="1741488"/>
          <p14:tracePt t="5444" x="7939088" y="1755775"/>
          <p14:tracePt t="5452" x="7939088" y="1763713"/>
          <p14:tracePt t="5460" x="7939088" y="1792288"/>
          <p14:tracePt t="5468" x="7939088" y="1806575"/>
          <p14:tracePt t="5476" x="7939088" y="1814513"/>
          <p14:tracePt t="5484" x="7939088" y="1843088"/>
          <p14:tracePt t="5492" x="7939088" y="1857375"/>
          <p14:tracePt t="5500" x="7939088" y="1879600"/>
          <p14:tracePt t="5508" x="7939088" y="1893888"/>
          <p14:tracePt t="5517" x="7939088" y="1916113"/>
          <p14:tracePt t="5525" x="7939088" y="1930400"/>
          <p14:tracePt t="5533" x="7939088" y="1944688"/>
          <p14:tracePt t="5541" x="7924800" y="1966913"/>
          <p14:tracePt t="5550" x="7924800" y="1981200"/>
          <p14:tracePt t="5557" x="7910513" y="1995488"/>
          <p14:tracePt t="5566" x="7910513" y="2009775"/>
          <p14:tracePt t="5573" x="7902575" y="2017713"/>
          <p14:tracePt t="5581" x="7888288" y="2032000"/>
          <p14:tracePt t="5589" x="7888288" y="2046288"/>
          <p14:tracePt t="5597" x="7874000" y="2060575"/>
          <p14:tracePt t="5605" x="7859713" y="2060575"/>
          <p14:tracePt t="5613" x="7851775" y="2068513"/>
          <p14:tracePt t="5622" x="7837488" y="2097088"/>
          <p14:tracePt t="5629" x="7823200" y="2111375"/>
          <p14:tracePt t="5638" x="7800975" y="2133600"/>
          <p14:tracePt t="5646" x="7786688" y="2133600"/>
          <p14:tracePt t="5653" x="7758113" y="2162175"/>
          <p14:tracePt t="5662" x="7750175" y="2184400"/>
          <p14:tracePt t="5670" x="7721600" y="2198688"/>
          <p14:tracePt t="5678" x="7707313" y="2212975"/>
          <p14:tracePt t="5686" x="7685088" y="2235200"/>
          <p14:tracePt t="5694" x="7670800" y="2249488"/>
          <p14:tracePt t="5703" x="7656513" y="2271713"/>
          <p14:tracePt t="5711" x="7634288" y="2286000"/>
          <p14:tracePt t="5719" x="7620000" y="2300288"/>
          <p14:tracePt t="5727" x="7605713" y="2322513"/>
          <p14:tracePt t="5736" x="7597775" y="2336800"/>
          <p14:tracePt t="5743" x="7583488" y="2351088"/>
          <p14:tracePt t="5752" x="7569200" y="2373313"/>
          <p14:tracePt t="5760" x="7554913" y="2387600"/>
          <p14:tracePt t="5768" x="7546975" y="2416175"/>
          <p14:tracePt t="5776" x="7546975" y="2424113"/>
          <p14:tracePt t="5785" x="7532688" y="2438400"/>
          <p14:tracePt t="5792" x="7518400" y="2466975"/>
          <p14:tracePt t="5801" x="7518400" y="2474913"/>
          <p14:tracePt t="5808" x="7504113" y="2489200"/>
          <p14:tracePt t="5816" x="7504113" y="2503488"/>
          <p14:tracePt t="5824" x="7504113" y="2517775"/>
          <p14:tracePt t="5834" x="7496175" y="2540000"/>
          <p14:tracePt t="5840" x="7496175" y="2554288"/>
          <p14:tracePt t="5850" x="7496175" y="2576513"/>
          <p14:tracePt t="5856" x="7496175" y="2605088"/>
          <p14:tracePt t="5866" x="7496175" y="2627313"/>
          <p14:tracePt t="5872" x="7496175" y="2670175"/>
          <p14:tracePt t="5883" x="7496175" y="2678113"/>
          <p14:tracePt t="5888" x="7496175" y="2728913"/>
          <p14:tracePt t="5901" x="7496175" y="2743200"/>
          <p14:tracePt t="5905" x="7496175" y="2771775"/>
          <p14:tracePt t="5917" x="7504113" y="2794000"/>
          <p14:tracePt t="5922" x="7504113" y="2830513"/>
          <p14:tracePt t="5933" x="7504113" y="2844800"/>
          <p14:tracePt t="5938" x="7518400" y="2873375"/>
          <p14:tracePt t="5950" x="7532688" y="2895600"/>
          <p14:tracePt t="5954" x="7532688" y="2932113"/>
          <p14:tracePt t="5967" x="7546975" y="2960688"/>
          <p14:tracePt t="5972" x="7554913" y="2997200"/>
          <p14:tracePt t="5984" x="7554913" y="3025775"/>
          <p14:tracePt t="5988" x="7569200" y="3062288"/>
          <p14:tracePt t="6001" x="7583488" y="3098800"/>
          <p14:tracePt t="6003" x="7583488" y="3135313"/>
          <p14:tracePt t="6010" x="7597775" y="3178175"/>
          <p14:tracePt t="6018" x="7597775" y="3200400"/>
          <p14:tracePt t="6026" x="7597775" y="3236913"/>
          <p14:tracePt t="6035" x="7605713" y="3279775"/>
          <p14:tracePt t="6042" x="7605713" y="3302000"/>
          <p14:tracePt t="6051" x="7605713" y="3338513"/>
          <p14:tracePt t="6058" x="7605713" y="3389313"/>
          <p14:tracePt t="6067" x="7605713" y="3403600"/>
          <p14:tracePt t="6075" x="7605713" y="3440113"/>
          <p14:tracePt t="6083" x="7605713" y="3468688"/>
          <p14:tracePt t="6090" x="7605713" y="3490913"/>
          <p14:tracePt t="6100" x="7605713" y="3519488"/>
          <p14:tracePt t="6106" x="7620000" y="3584575"/>
          <p14:tracePt t="6116" x="7620000" y="3592513"/>
          <p14:tracePt t="6122" x="7620000" y="3635375"/>
          <p14:tracePt t="6132" x="7620000" y="3657600"/>
          <p14:tracePt t="6139" x="7634288" y="3708400"/>
          <p14:tracePt t="6150" x="7634288" y="3744913"/>
          <p14:tracePt t="6155" x="7634288" y="3773488"/>
          <p14:tracePt t="6168" x="7634288" y="3810000"/>
          <p14:tracePt t="6172" x="7648575" y="3860800"/>
          <p14:tracePt t="6183" x="7648575" y="3875088"/>
          <p14:tracePt t="6187" x="7648575" y="3911600"/>
          <p14:tracePt t="6200" x="7648575" y="3948113"/>
          <p14:tracePt t="6205" x="7656513" y="3976688"/>
          <p14:tracePt t="6216" x="7656513" y="3998913"/>
          <p14:tracePt t="6220" x="7656513" y="4027488"/>
          <p14:tracePt t="6234" x="7656513" y="4049713"/>
          <p14:tracePt t="6238" x="7670800" y="4064000"/>
          <p14:tracePt t="6250" x="7670800" y="4092575"/>
          <p14:tracePt t="6255" x="7670800" y="4100513"/>
          <p14:tracePt t="6266" x="7685088" y="4129088"/>
          <p14:tracePt t="6271" x="7685088" y="4143375"/>
          <p14:tracePt t="6284" x="7685088" y="4165600"/>
          <p14:tracePt t="6288" x="7699375" y="4179888"/>
          <p14:tracePt t="6300" x="7707313" y="4202113"/>
          <p14:tracePt t="6303" x="7707313" y="4216400"/>
          <p14:tracePt t="6308" x="7707313" y="4244975"/>
          <p14:tracePt t="6318" x="7721600" y="4267200"/>
          <p14:tracePt t="6325" x="7721600" y="4281488"/>
          <p14:tracePt t="6334" x="7721600" y="4303713"/>
          <p14:tracePt t="6341" x="7735888" y="4318000"/>
          <p14:tracePt t="6350" x="7735888" y="4346575"/>
          <p14:tracePt t="6357" x="7735888" y="4354513"/>
          <p14:tracePt t="6367" x="7735888" y="4383088"/>
          <p14:tracePt t="6373" x="7735888" y="4405313"/>
          <p14:tracePt t="6384" x="7735888" y="4419600"/>
          <p14:tracePt t="6389" x="7735888" y="4448175"/>
          <p14:tracePt t="6400" x="7735888" y="4470400"/>
          <p14:tracePt t="6405" x="7735888" y="4484688"/>
          <p14:tracePt t="6417" x="7735888" y="4506913"/>
          <p14:tracePt t="6421" x="7735888" y="4535488"/>
          <p14:tracePt t="6433" x="7721600" y="4549775"/>
          <p14:tracePt t="6438" x="7721600" y="4572000"/>
          <p14:tracePt t="6449" x="7707313" y="4600575"/>
          <p14:tracePt t="6454" x="7707313" y="4608513"/>
          <p14:tracePt t="6467" x="7699375" y="4622800"/>
          <p14:tracePt t="6472" x="7685088" y="4651375"/>
          <p14:tracePt t="6483" x="7685088" y="4673600"/>
          <p14:tracePt t="6487" x="7685088" y="4687888"/>
          <p14:tracePt t="6500" x="7670800" y="4702175"/>
          <p14:tracePt t="6510" x="7670800" y="4710113"/>
          <p14:tracePt t="6526" x="7670800" y="4724400"/>
          <p14:tracePt t="9400" x="7670800" y="4738688"/>
          <p14:tracePt t="9417" x="7670800" y="4752975"/>
          <p14:tracePt t="9433" x="7670800" y="4760913"/>
          <p14:tracePt t="9449" x="7670800" y="4775200"/>
          <p14:tracePt t="9457" x="7656513" y="4775200"/>
          <p14:tracePt t="9466" x="7656513" y="4789488"/>
          <p14:tracePt t="9473" x="7648575" y="4789488"/>
          <p14:tracePt t="9481" x="7648575" y="4803775"/>
          <p14:tracePt t="9489" x="7634288" y="4803775"/>
          <p14:tracePt t="9497" x="7620000" y="4811713"/>
          <p14:tracePt t="9505" x="7605713" y="4826000"/>
          <p14:tracePt t="9514" x="7597775" y="4826000"/>
          <p14:tracePt t="9522" x="7569200" y="4840288"/>
          <p14:tracePt t="9530" x="7554913" y="4840288"/>
          <p14:tracePt t="9538" x="7546975" y="4854575"/>
          <p14:tracePt t="9546" x="7532688" y="4854575"/>
          <p14:tracePt t="9554" x="7518400" y="4862513"/>
          <p14:tracePt t="9562" x="7496175" y="4876800"/>
          <p14:tracePt t="9571" x="7481888" y="4891088"/>
          <p14:tracePt t="9579" x="7467600" y="4905375"/>
          <p14:tracePt t="9587" x="7445375" y="4913313"/>
          <p14:tracePt t="9595" x="7416800" y="4941888"/>
          <p14:tracePt t="9603" x="7402513" y="4964113"/>
          <p14:tracePt t="9611" x="7380288" y="4978400"/>
          <p14:tracePt t="9619" x="7351713" y="5006975"/>
          <p14:tracePt t="9627" x="7343775" y="5029200"/>
          <p14:tracePt t="9635" x="7329488" y="5043488"/>
          <p14:tracePt t="9643" x="7300913" y="5065713"/>
          <p14:tracePt t="9652" x="7292975" y="5094288"/>
          <p14:tracePt t="9660" x="7278688" y="5108575"/>
          <p14:tracePt t="9669" x="7264400" y="5116513"/>
          <p14:tracePt t="9676" x="7250113" y="5130800"/>
          <p14:tracePt t="9685" x="7242175" y="5145088"/>
          <p14:tracePt t="9699" x="7242175" y="5159375"/>
          <p14:tracePt t="9707" x="7227888" y="5159375"/>
          <p14:tracePt t="9716" x="7227888" y="5167313"/>
          <p14:tracePt t="9723" x="7213600" y="5167313"/>
          <p14:tracePt t="9733" x="7199313" y="5195888"/>
          <p14:tracePt t="9740" x="7199313" y="5218113"/>
          <p14:tracePt t="9749" x="7177088" y="5232400"/>
          <p14:tracePt t="9757" x="7162800" y="5268913"/>
          <p14:tracePt t="9767" x="7148513" y="5297488"/>
          <p14:tracePt t="9772" x="7126288" y="5334000"/>
          <p14:tracePt t="9780" x="7112000" y="5348288"/>
          <p14:tracePt t="9788" x="7097713" y="5370513"/>
          <p14:tracePt t="9797" x="7089775" y="5413375"/>
          <p14:tracePt t="9804" x="7075488" y="5435600"/>
          <p14:tracePt t="9813" x="7046913" y="5464175"/>
          <p14:tracePt t="9821" x="7024688" y="5514975"/>
          <p14:tracePt t="9829" x="7010400" y="5537200"/>
          <p14:tracePt t="9837" x="6996113" y="5573713"/>
          <p14:tracePt t="9845" x="6973888" y="5602288"/>
          <p14:tracePt t="9853" x="6959600" y="5638800"/>
          <p14:tracePt t="9861" x="6937375" y="5675313"/>
          <p14:tracePt t="9869" x="6923088" y="5718175"/>
          <p14:tracePt t="9877" x="6894513" y="5768975"/>
          <p14:tracePt t="9886" x="6886575" y="5805488"/>
          <p14:tracePt t="9894" x="6872288" y="5827713"/>
          <p14:tracePt t="9902" x="6843713" y="5892800"/>
          <p14:tracePt t="9910" x="6835775" y="5943600"/>
          <p14:tracePt t="9920" x="6835775" y="5972175"/>
          <p14:tracePt t="9926" x="6821488" y="6030913"/>
          <p14:tracePt t="9935" x="6807200" y="6045200"/>
          <p14:tracePt t="9942" x="6792913" y="6110288"/>
          <p14:tracePt t="9951" x="6792913" y="6146800"/>
          <p14:tracePt t="9958" x="6792913" y="6175375"/>
          <p14:tracePt t="9969" x="6784975" y="6226175"/>
          <p14:tracePt t="9974" x="6770688" y="6234113"/>
          <p14:tracePt t="9985" x="6770688" y="6276975"/>
          <p14:tracePt t="9990" x="6756400" y="6299200"/>
          <p14:tracePt t="10001" x="6742113" y="6327775"/>
          <p14:tracePt t="10006" x="6742113" y="6335713"/>
          <p14:tracePt t="10017" x="6734175" y="6364288"/>
          <p14:tracePt t="10023" x="6734175" y="6378575"/>
          <p14:tracePt t="10034" x="6734175" y="6386513"/>
          <p14:tracePt t="10046" x="6734175" y="6400800"/>
          <p14:tracePt t="10055" x="6719888" y="6415088"/>
          <p14:tracePt t="10086" x="6719888" y="6429375"/>
          <p14:tracePt t="10135" x="6719888" y="6437313"/>
          <p14:tracePt t="10151" x="6719888" y="6451600"/>
          <p14:tracePt t="10167" x="6719888" y="6465888"/>
          <p14:tracePt t="10183" x="6705600" y="6465888"/>
          <p14:tracePt t="10200" x="6705600" y="6480175"/>
          <p14:tracePt t="11346" x="6719888" y="6480175"/>
          <p14:tracePt t="11355" x="6734175" y="6488113"/>
          <p14:tracePt t="11371" x="6756400" y="6502400"/>
          <p14:tracePt t="11379" x="6770688" y="6502400"/>
          <p14:tracePt t="11388" x="6784975" y="6516688"/>
          <p14:tracePt t="11396" x="6792913" y="6516688"/>
          <p14:tracePt t="11404" x="6807200" y="6516688"/>
          <p14:tracePt t="11412" x="6835775" y="6530975"/>
          <p14:tracePt t="11421" x="6843713" y="6530975"/>
          <p14:tracePt t="11428" x="6872288" y="6530975"/>
          <p14:tracePt t="11438" x="6886575" y="6530975"/>
          <p14:tracePt t="11445" x="6894513" y="6538913"/>
          <p14:tracePt t="11454" x="6908800" y="6538913"/>
          <p14:tracePt t="11461" x="6923088" y="6538913"/>
          <p14:tracePt t="11470" x="6937375" y="6538913"/>
          <p14:tracePt t="11477" x="6945313" y="6538913"/>
          <p14:tracePt t="11487" x="6959600" y="6538913"/>
          <p14:tracePt t="11494" x="6973888" y="6538913"/>
          <p14:tracePt t="11508" x="6988175" y="6538913"/>
          <p14:tracePt t="11524" x="6996113" y="6538913"/>
          <p14:tracePt t="11588" x="6996113" y="6553200"/>
          <p14:tracePt t="11605" x="6988175" y="6553200"/>
          <p14:tracePt t="11613" x="6973888" y="6567488"/>
          <p14:tracePt t="11637" x="6959600" y="6581775"/>
          <p14:tracePt t="11646" x="6945313" y="6581775"/>
          <p14:tracePt t="11654" x="6937375" y="6589713"/>
          <p14:tracePt t="11662" x="6923088" y="6604000"/>
          <p14:tracePt t="11678" x="6894513" y="6618288"/>
          <p14:tracePt t="11694" x="6886575" y="6618288"/>
          <p14:tracePt t="11703" x="6872288" y="6618288"/>
          <p14:tracePt t="11711" x="6872288" y="6632575"/>
          <p14:tracePt t="11721" x="6858000" y="6632575"/>
          <p14:tracePt t="11734" x="6843713" y="6632575"/>
          <p14:tracePt t="11758" x="6835775" y="6632575"/>
          <p14:tracePt t="11782" x="6821488" y="6632575"/>
          <p14:tracePt t="11791" x="6807200" y="6640513"/>
          <p14:tracePt t="11802" x="6792913" y="6640513"/>
          <p14:tracePt t="11817" x="6784975" y="6640513"/>
          <p14:tracePt t="11824" x="6770688" y="6640513"/>
          <p14:tracePt t="11849" x="6756400" y="6640513"/>
          <p14:tracePt t="11889" x="6742113" y="6640513"/>
          <p14:tracePt t="11904" x="6734175" y="6640513"/>
          <p14:tracePt t="11921" x="6719888" y="6640513"/>
          <p14:tracePt t="11937" x="6705600" y="6640513"/>
          <p14:tracePt t="11945" x="6691313" y="6640513"/>
          <p14:tracePt t="11953" x="6683375" y="6640513"/>
          <p14:tracePt t="11961" x="6669088" y="6640513"/>
          <p14:tracePt t="11977" x="6654800" y="6632575"/>
          <p14:tracePt t="11993" x="6640513" y="6632575"/>
          <p14:tracePt t="12034" x="6632575" y="6632575"/>
          <p14:tracePt t="12236" x="6632575" y="6618288"/>
          <p14:tracePt t="12252" x="6618288" y="6618288"/>
          <p14:tracePt t="12293" x="6604000" y="6618288"/>
          <p14:tracePt t="12332" x="6604000" y="6604000"/>
          <p14:tracePt t="12931" x="6604000" y="6589713"/>
          <p14:tracePt t="12954" x="6589713" y="6581775"/>
          <p14:tracePt t="12979" x="6589713" y="6567488"/>
          <p14:tracePt t="13011" x="6581775" y="6567488"/>
          <p14:tracePt t="13020" x="6581775" y="6553200"/>
          <p14:tracePt t="13108" x="6581775" y="6538913"/>
          <p14:tracePt t="13141" x="6581775" y="6530975"/>
          <p14:tracePt t="13165" x="6581775" y="6516688"/>
          <p14:tracePt t="13180" x="6567488" y="6516688"/>
          <p14:tracePt t="13197" x="6567488" y="6502400"/>
          <p14:tracePt t="13221" x="6567488" y="6488113"/>
          <p14:tracePt t="14094" x="6553200" y="6488113"/>
          <p14:tracePt t="14105" x="6538913" y="6488113"/>
          <p14:tracePt t="14109" x="6516688" y="6480175"/>
          <p14:tracePt t="14130" x="6480175" y="6465888"/>
          <p14:tracePt t="14134" x="6437313" y="6437313"/>
          <p14:tracePt t="14142" x="6400800" y="6415088"/>
          <p14:tracePt t="14151" x="6350000" y="6386513"/>
          <p14:tracePt t="14158" x="6299200" y="6364288"/>
          <p14:tracePt t="14168" x="6211888" y="6313488"/>
          <p14:tracePt t="14174" x="6124575" y="6276975"/>
          <p14:tracePt t="14186" x="6008688" y="6226175"/>
          <p14:tracePt t="14190" x="5856288" y="6146800"/>
          <p14:tracePt t="14203" x="5703888" y="6073775"/>
          <p14:tracePt t="14207" x="5522913" y="5972175"/>
          <p14:tracePt t="14220" x="5195888" y="5776913"/>
          <p14:tracePt t="14225" x="4978400" y="5624513"/>
          <p14:tracePt t="14235" x="4760913" y="5464175"/>
          <p14:tracePt t="14239" x="4659313" y="5370513"/>
          <p14:tracePt t="14250" x="4456113" y="5218113"/>
          <p14:tracePt t="14256" x="4252913" y="5080000"/>
          <p14:tracePt t="14266" x="4049713" y="4941888"/>
          <p14:tracePt t="14272" x="3976688" y="4891088"/>
          <p14:tracePt t="14283" x="3838575" y="4803775"/>
          <p14:tracePt t="14288" x="3722688" y="4724400"/>
          <p14:tracePt t="14300" x="3686175" y="4702175"/>
          <p14:tracePt t="14305" x="3606800" y="4659313"/>
          <p14:tracePt t="14318" x="3541713" y="4622800"/>
          <p14:tracePt t="14321" x="3505200" y="4600575"/>
          <p14:tracePt t="14333" x="3482975" y="4572000"/>
          <p14:tracePt t="14338" x="3468688" y="4557713"/>
          <p14:tracePt t="14350" x="3454400" y="4549775"/>
          <p14:tracePt t="14355" x="3440113" y="4549775"/>
          <p14:tracePt t="14635" x="3432175" y="4549775"/>
          <p14:tracePt t="14643" x="3417888" y="4535488"/>
          <p14:tracePt t="14651" x="3389313" y="4521200"/>
          <p14:tracePt t="14659" x="3352800" y="4484688"/>
          <p14:tracePt t="14668" x="3287713" y="4419600"/>
          <p14:tracePt t="14675" x="3228975" y="4346575"/>
          <p14:tracePt t="14684" x="3149600" y="4244975"/>
          <p14:tracePt t="14692" x="3062288" y="4129088"/>
          <p14:tracePt t="14701" x="2982913" y="3990975"/>
          <p14:tracePt t="14708" x="2909888" y="3860800"/>
          <p14:tracePt t="14716" x="2830513" y="3736975"/>
          <p14:tracePt t="14724" x="2794000" y="3686175"/>
          <p14:tracePt t="14733" x="2720975" y="3570288"/>
          <p14:tracePt t="14741" x="2641600" y="3468688"/>
          <p14:tracePt t="14749" x="2576513" y="3367088"/>
          <p14:tracePt t="14757" x="2517775" y="3287713"/>
          <p14:tracePt t="14765" x="2466975" y="3214688"/>
          <p14:tracePt t="14773" x="2424113" y="3149600"/>
          <p14:tracePt t="14781" x="2387600" y="3084513"/>
          <p14:tracePt t="14789" x="2373313" y="3062288"/>
          <p14:tracePt t="14798" x="2322513" y="2982913"/>
          <p14:tracePt t="14806" x="2314575" y="2960688"/>
          <p14:tracePt t="14814" x="2286000" y="2924175"/>
          <p14:tracePt t="14822" x="2271713" y="2895600"/>
          <p14:tracePt t="14833" x="2263775" y="2859088"/>
          <p14:tracePt t="14837" x="2249488" y="2830513"/>
          <p14:tracePt t="14845" x="2235200" y="2808288"/>
          <p14:tracePt t="14854" x="2220913" y="2794000"/>
          <p14:tracePt t="14862" x="2212975" y="2771775"/>
          <p14:tracePt t="14870" x="2198688" y="2743200"/>
          <p14:tracePt t="14885" x="2184400" y="2720975"/>
          <p14:tracePt t="14894" x="2184400" y="2706688"/>
          <p14:tracePt t="14902" x="2170113" y="2706688"/>
          <p14:tracePt t="14910" x="2170113" y="2692400"/>
          <p14:tracePt t="14918" x="2162175" y="2678113"/>
          <p14:tracePt t="14926" x="2162175" y="2670175"/>
          <p14:tracePt t="14934" x="2162175" y="2641600"/>
          <p14:tracePt t="14942" x="2147888" y="2627313"/>
          <p14:tracePt t="14950" x="2147888" y="2619375"/>
          <p14:tracePt t="14958" x="2133600" y="2590800"/>
          <p14:tracePt t="14967" x="2133600" y="2568575"/>
          <p14:tracePt t="14974" x="2119313" y="2568575"/>
          <p14:tracePt t="14983" x="2119313" y="2540000"/>
          <p14:tracePt t="14991" x="2111375" y="2525713"/>
          <p14:tracePt t="15000" x="2111375" y="2517775"/>
          <p14:tracePt t="15007" x="2097088" y="2503488"/>
          <p14:tracePt t="15016" x="2097088" y="2489200"/>
          <p14:tracePt t="15023" x="2082800" y="2466975"/>
          <p14:tracePt t="15031" x="2082800" y="2438400"/>
          <p14:tracePt t="15039" x="2068513" y="2424113"/>
          <p14:tracePt t="15047" x="2068513" y="2401888"/>
          <p14:tracePt t="15055" x="2060575" y="2387600"/>
          <p14:tracePt t="15063" x="2060575" y="2365375"/>
          <p14:tracePt t="15071" x="2060575" y="2351088"/>
          <p14:tracePt t="15079" x="2046288" y="2322513"/>
          <p14:tracePt t="15087" x="2046288" y="2314575"/>
          <p14:tracePt t="15095" x="2046288" y="2300288"/>
          <p14:tracePt t="15104" x="2032000" y="2286000"/>
          <p14:tracePt t="15112" x="2032000" y="2271713"/>
          <p14:tracePt t="15120" x="2032000" y="2263775"/>
          <p14:tracePt t="15128" x="2032000" y="2249488"/>
          <p14:tracePt t="15144" x="2017713" y="2235200"/>
          <p14:tracePt t="15153" x="2017713" y="2220913"/>
          <p14:tracePt t="15160" x="2017713" y="2212975"/>
          <p14:tracePt t="15176" x="2017713" y="2198688"/>
          <p14:tracePt t="15192" x="2009775" y="2184400"/>
          <p14:tracePt t="15201" x="2009775" y="2170113"/>
          <p14:tracePt t="15218" x="1995488" y="2162175"/>
          <p14:tracePt t="15225" x="1995488" y="2147888"/>
          <p14:tracePt t="15234" x="1981200" y="2133600"/>
          <p14:tracePt t="15249" x="1981200" y="2119313"/>
          <p14:tracePt t="15257" x="1966913" y="2111375"/>
          <p14:tracePt t="15266" x="1966913" y="2097088"/>
          <p14:tracePt t="15273" x="1958975" y="2097088"/>
          <p14:tracePt t="15282" x="1958975" y="2082800"/>
          <p14:tracePt t="15290" x="1958975" y="2068513"/>
          <p14:tracePt t="15297" x="1944688" y="2060575"/>
          <p14:tracePt t="15306" x="1944688" y="2046288"/>
          <p14:tracePt t="15314" x="1930400" y="2046288"/>
          <p14:tracePt t="15321" x="1916113" y="2032000"/>
          <p14:tracePt t="15337" x="1908175" y="2017713"/>
          <p14:tracePt t="15354" x="1893888" y="2009775"/>
          <p14:tracePt t="15371" x="1879600" y="1995488"/>
          <p14:tracePt t="15379" x="1865313" y="1995488"/>
          <p14:tracePt t="15387" x="1865313" y="1981200"/>
          <p14:tracePt t="15395" x="1857375" y="1966913"/>
          <p14:tracePt t="15411" x="1843088" y="1958975"/>
          <p14:tracePt t="15427" x="1828800" y="1944688"/>
          <p14:tracePt t="15435" x="1814513" y="1944688"/>
          <p14:tracePt t="15443" x="1814513" y="1930400"/>
          <p14:tracePt t="15451" x="1806575" y="1930400"/>
          <p14:tracePt t="15468" x="1792288" y="1930400"/>
          <p14:tracePt t="15483" x="1778000" y="1930400"/>
          <p14:tracePt t="15508" x="1763713" y="1930400"/>
          <p14:tracePt t="15540" x="1755775" y="1930400"/>
          <p14:tracePt t="15556" x="1755775" y="1944688"/>
          <p14:tracePt t="15564" x="1741488" y="1944688"/>
          <p14:tracePt t="15572" x="1741488" y="1958975"/>
          <p14:tracePt t="15581" x="1727200" y="1958975"/>
          <p14:tracePt t="15589" x="1727200" y="1966913"/>
          <p14:tracePt t="15605" x="1727200" y="1981200"/>
          <p14:tracePt t="15613" x="1712913" y="1995488"/>
          <p14:tracePt t="15621" x="1712913" y="2009775"/>
          <p14:tracePt t="15629" x="1712913" y="2017713"/>
          <p14:tracePt t="15637" x="1712913" y="2032000"/>
          <p14:tracePt t="15645" x="1704975" y="2046288"/>
          <p14:tracePt t="15653" x="1704975" y="2060575"/>
          <p14:tracePt t="15661" x="1704975" y="2068513"/>
          <p14:tracePt t="15670" x="1704975" y="2082800"/>
          <p14:tracePt t="15677" x="1704975" y="2097088"/>
          <p14:tracePt t="15686" x="1704975" y="2111375"/>
          <p14:tracePt t="15694" x="1704975" y="2119313"/>
          <p14:tracePt t="15703" x="1704975" y="2133600"/>
          <p14:tracePt t="15718" x="1704975" y="2147888"/>
          <p14:tracePt t="15742" x="1704975" y="2162175"/>
          <p14:tracePt t="15751" x="1712913" y="2162175"/>
          <p14:tracePt t="15767" x="1727200" y="2170113"/>
          <p14:tracePt t="15775" x="1741488" y="2170113"/>
          <p14:tracePt t="15785" x="1755775" y="2170113"/>
          <p14:tracePt t="15792" x="1763713" y="2170113"/>
          <p14:tracePt t="15800" x="1778000" y="2184400"/>
          <p14:tracePt t="15808" x="1792288" y="2184400"/>
          <p14:tracePt t="15822" x="1806575" y="2184400"/>
          <p14:tracePt t="15833" x="1814513" y="2184400"/>
          <p14:tracePt t="15839" x="1828800" y="2184400"/>
          <p14:tracePt t="15847" x="1843088" y="2184400"/>
          <p14:tracePt t="15855" x="1865313" y="2184400"/>
          <p14:tracePt t="15863" x="1879600" y="2184400"/>
          <p14:tracePt t="15871" x="1908175" y="2184400"/>
          <p14:tracePt t="15879" x="1916113" y="2184400"/>
          <p14:tracePt t="15887" x="1944688" y="2184400"/>
          <p14:tracePt t="15895" x="1958975" y="2184400"/>
          <p14:tracePt t="15904" x="1966913" y="2184400"/>
          <p14:tracePt t="15912" x="1981200" y="2184400"/>
          <p14:tracePt t="15920" x="2009775" y="2184400"/>
          <p14:tracePt t="15928" x="2017713" y="2170113"/>
          <p14:tracePt t="15937" x="2017713" y="2162175"/>
          <p14:tracePt t="15944" x="2032000" y="2162175"/>
          <p14:tracePt t="15953" x="2046288" y="2147888"/>
          <p14:tracePt t="15960" x="2046288" y="2133600"/>
          <p14:tracePt t="15969" x="2060575" y="2119313"/>
          <p14:tracePt t="15976" x="2068513" y="2111375"/>
          <p14:tracePt t="15986" x="2068513" y="2097088"/>
          <p14:tracePt t="16000" x="2082800" y="2082800"/>
          <p14:tracePt t="16008" x="2082800" y="2068513"/>
          <p14:tracePt t="16017" x="2082800" y="2060575"/>
          <p14:tracePt t="16034" x="2082800" y="2046288"/>
          <p14:tracePt t="16066" x="2068513" y="2032000"/>
          <p14:tracePt t="16090" x="2060575" y="2032000"/>
          <p14:tracePt t="16098" x="2046288" y="2032000"/>
          <p14:tracePt t="16130" x="2032000" y="2032000"/>
          <p14:tracePt t="16163" x="2017713" y="2032000"/>
          <p14:tracePt t="16211" x="2009775" y="2032000"/>
          <p14:tracePt t="16381" x="1995488" y="2032000"/>
          <p14:tracePt t="16388" x="1995488" y="2046288"/>
          <p14:tracePt t="16397" x="1981200" y="2046288"/>
          <p14:tracePt t="16404" x="1981200" y="2060575"/>
          <p14:tracePt t="16412" x="1966913" y="2068513"/>
          <p14:tracePt t="16429" x="1958975" y="2082800"/>
          <p14:tracePt t="16437" x="1944688" y="2097088"/>
          <p14:tracePt t="16445" x="1930400" y="2111375"/>
          <p14:tracePt t="16453" x="1930400" y="2119313"/>
          <p14:tracePt t="16461" x="1916113" y="2119313"/>
          <p14:tracePt t="16469" x="1916113" y="2133600"/>
          <p14:tracePt t="16477" x="1908175" y="2147888"/>
          <p14:tracePt t="16493" x="1908175" y="2162175"/>
          <p14:tracePt t="16510" x="1908175" y="2170113"/>
          <p14:tracePt t="16525" x="1908175" y="2184400"/>
          <p14:tracePt t="16543" x="1908175" y="2198688"/>
          <p14:tracePt t="16559" x="1916113" y="2212975"/>
          <p14:tracePt t="16574" x="1930400" y="2220913"/>
          <p14:tracePt t="16583" x="1944688" y="2220913"/>
          <p14:tracePt t="16590" x="1958975" y="2235200"/>
          <p14:tracePt t="16599" x="1981200" y="2249488"/>
          <p14:tracePt t="16606" x="1995488" y="2249488"/>
          <p14:tracePt t="16614" x="2009775" y="2263775"/>
          <p14:tracePt t="16623" x="2032000" y="2263775"/>
          <p14:tracePt t="16630" x="2060575" y="2271713"/>
          <p14:tracePt t="16639" x="2068513" y="2271713"/>
          <p14:tracePt t="16647" x="2097088" y="2286000"/>
          <p14:tracePt t="16655" x="2119313" y="2286000"/>
          <p14:tracePt t="16663" x="2147888" y="2300288"/>
          <p14:tracePt t="16670" x="2170113" y="2314575"/>
          <p14:tracePt t="16679" x="2184400" y="2322513"/>
          <p14:tracePt t="16687" x="2220913" y="2336800"/>
          <p14:tracePt t="16695" x="2249488" y="2365375"/>
          <p14:tracePt t="16703" x="2271713" y="2373313"/>
          <p14:tracePt t="16711" x="2314575" y="2416175"/>
          <p14:tracePt t="16719" x="2351088" y="2452688"/>
          <p14:tracePt t="16727" x="2401888" y="2503488"/>
          <p14:tracePt t="16736" x="2452688" y="2554288"/>
          <p14:tracePt t="16744" x="2525713" y="2655888"/>
          <p14:tracePt t="16752" x="2590800" y="2743200"/>
          <p14:tracePt t="16760" x="2655888" y="2830513"/>
          <p14:tracePt t="16769" x="2678113" y="2881313"/>
          <p14:tracePt t="16777" x="2728913" y="2982913"/>
          <p14:tracePt t="16785" x="2822575" y="3163888"/>
          <p14:tracePt t="16793" x="2873375" y="3265488"/>
          <p14:tracePt t="16802" x="2881313" y="3330575"/>
          <p14:tracePt t="16808" x="2924175" y="3432175"/>
          <p14:tracePt t="16818" x="2974975" y="3533775"/>
          <p14:tracePt t="16825" x="3011488" y="3621088"/>
          <p14:tracePt t="16834" x="3048000" y="3708400"/>
          <p14:tracePt t="16841" x="3098800" y="3787775"/>
          <p14:tracePt t="16850" x="3135313" y="3846513"/>
          <p14:tracePt t="16856" x="3178175" y="3940175"/>
          <p14:tracePt t="16866" x="3228975" y="3998913"/>
          <p14:tracePt t="16872" x="3265488" y="4064000"/>
          <p14:tracePt t="16883" x="3302000" y="4129088"/>
          <p14:tracePt t="16889" x="3352800" y="4194175"/>
          <p14:tracePt t="16900" x="3403600" y="4267200"/>
          <p14:tracePt t="16905" x="3440113" y="4318000"/>
          <p14:tracePt t="16917" x="3490913" y="4383088"/>
          <p14:tracePt t="16922" x="3541713" y="4448175"/>
          <p14:tracePt t="16933" x="3606800" y="4498975"/>
          <p14:tracePt t="16938" x="3657600" y="4557713"/>
          <p14:tracePt t="16950" x="3722688" y="4600575"/>
          <p14:tracePt t="16955" x="3787775" y="4651375"/>
          <p14:tracePt t="16967" x="3846513" y="4702175"/>
          <p14:tracePt t="16971" x="3911600" y="4752975"/>
          <p14:tracePt t="16983" x="3976688" y="4803775"/>
          <p14:tracePt t="16988" x="4100513" y="4891088"/>
          <p14:tracePt t="17000" x="4194175" y="4956175"/>
          <p14:tracePt t="17004" x="4281488" y="5014913"/>
          <p14:tracePt t="17018" x="4368800" y="5080000"/>
          <p14:tracePt t="17019" x="4419600" y="5116513"/>
          <p14:tracePt t="17027" x="4498975" y="5181600"/>
          <p14:tracePt t="17035" x="4586288" y="5246688"/>
          <p14:tracePt t="17043" x="4651375" y="5297488"/>
          <p14:tracePt t="17051" x="4738688" y="5348288"/>
          <p14:tracePt t="17059" x="4811713" y="5399088"/>
          <p14:tracePt t="17068" x="4941888" y="5486400"/>
          <p14:tracePt t="17074" x="4978400" y="5514975"/>
          <p14:tracePt t="17084" x="5080000" y="5565775"/>
          <p14:tracePt t="17091" x="5159375" y="5616575"/>
          <p14:tracePt t="17100" x="5246688" y="5675313"/>
          <p14:tracePt t="17107" x="5319713" y="5726113"/>
          <p14:tracePt t="17117" x="5413375" y="5776913"/>
          <p14:tracePt t="17123" x="5500688" y="5819775"/>
          <p14:tracePt t="17133" x="5588000" y="5856288"/>
          <p14:tracePt t="17139" x="5667375" y="5878513"/>
          <p14:tracePt t="17150" x="5726113" y="5892800"/>
          <p14:tracePt t="17155" x="5768975" y="5907088"/>
          <p14:tracePt t="17167" x="5819775" y="5907088"/>
          <p14:tracePt t="17171" x="5892800" y="5921375"/>
          <p14:tracePt t="17183" x="5943600" y="5929313"/>
          <p14:tracePt t="17188" x="5994400" y="5929313"/>
          <p14:tracePt t="17200" x="6030913" y="5943600"/>
          <p14:tracePt t="17205" x="6096000" y="5957888"/>
          <p14:tracePt t="17217" x="6161088" y="5980113"/>
          <p14:tracePt t="17222" x="6226175" y="6008688"/>
          <p14:tracePt t="17233" x="6276975" y="6045200"/>
          <p14:tracePt t="17238" x="6350000" y="6073775"/>
          <p14:tracePt t="17250" x="6400800" y="6110288"/>
          <p14:tracePt t="17255" x="6429375" y="6132513"/>
          <p14:tracePt t="17267" x="6465888" y="6146800"/>
          <p14:tracePt t="17640" x="6488113" y="6161088"/>
          <p14:tracePt t="17649" x="6516688" y="6175375"/>
          <p14:tracePt t="17656" x="6530975" y="6183313"/>
          <p14:tracePt t="17664" x="6567488" y="6197600"/>
          <p14:tracePt t="17672" x="6589713" y="6226175"/>
          <p14:tracePt t="17680" x="6618288" y="6234113"/>
          <p14:tracePt t="17688" x="6654800" y="6262688"/>
          <p14:tracePt t="17696" x="6669088" y="6262688"/>
          <p14:tracePt t="17704" x="6691313" y="6276975"/>
          <p14:tracePt t="17712" x="6719888" y="6276975"/>
          <p14:tracePt t="17720" x="6742113" y="6276975"/>
          <p14:tracePt t="17728" x="6770688" y="6284913"/>
          <p14:tracePt t="17737" x="6807200" y="6284913"/>
          <p14:tracePt t="17744" x="6835775" y="6299200"/>
          <p14:tracePt t="17753" x="6858000" y="6299200"/>
          <p14:tracePt t="17761" x="6872288" y="6299200"/>
          <p14:tracePt t="17769" x="6886575" y="6299200"/>
          <p14:tracePt t="17778" x="6894513" y="6299200"/>
          <p14:tracePt t="17793" x="6908800" y="6299200"/>
          <p14:tracePt t="17817" x="6923088" y="6299200"/>
          <p14:tracePt t="18560" x="6923088" y="6284913"/>
          <p14:tracePt t="18569" x="6923088" y="6262688"/>
          <p14:tracePt t="18577" x="6937375" y="6234113"/>
          <p14:tracePt t="18585" x="6959600" y="6211888"/>
          <p14:tracePt t="18593" x="6973888" y="6175375"/>
          <p14:tracePt t="18602" x="6973888" y="6161088"/>
          <p14:tracePt t="18610" x="6996113" y="6132513"/>
          <p14:tracePt t="18619" x="6996113" y="6110288"/>
          <p14:tracePt t="18626" x="7010400" y="6096000"/>
          <p14:tracePt t="18635" x="7010400" y="6081713"/>
          <p14:tracePt t="18642" x="7024688" y="6073775"/>
          <p14:tracePt t="18932" x="7010400" y="6073775"/>
          <p14:tracePt t="18940" x="6996113" y="6073775"/>
          <p14:tracePt t="18949" x="6973888" y="6081713"/>
          <p14:tracePt t="18957" x="6937375" y="6110288"/>
          <p14:tracePt t="18966" x="6923088" y="6110288"/>
          <p14:tracePt t="18973" x="6886575" y="6124575"/>
          <p14:tracePt t="18982" x="6858000" y="6146800"/>
          <p14:tracePt t="18990" x="6835775" y="6146800"/>
          <p14:tracePt t="18998" x="6807200" y="6161088"/>
          <p14:tracePt t="19006" x="6792913" y="6175375"/>
          <p14:tracePt t="19014" x="6784975" y="6175375"/>
          <p14:tracePt t="19021" x="6770688" y="6175375"/>
          <p14:tracePt t="19029" x="6756400" y="6175375"/>
          <p14:tracePt t="19037" x="6756400" y="6183313"/>
          <p14:tracePt t="19045" x="6742113" y="6183313"/>
          <p14:tracePt t="19093" x="6734175" y="6183313"/>
          <p14:tracePt t="19820" x="6734175" y="6175375"/>
          <p14:tracePt t="19829" x="6734175" y="6161088"/>
          <p14:tracePt t="19837" x="6734175" y="6146800"/>
          <p14:tracePt t="19845" x="6719888" y="6146800"/>
          <p14:tracePt t="19853" x="6705600" y="6132513"/>
          <p14:tracePt t="19862" x="6691313" y="6132513"/>
          <p14:tracePt t="19870" x="6683375" y="6124575"/>
          <p14:tracePt t="19878" x="6683375" y="6110288"/>
          <p14:tracePt t="19887" x="6669088" y="6110288"/>
          <p14:tracePt t="19894" x="6640513" y="6096000"/>
          <p14:tracePt t="19903" x="6632575" y="6096000"/>
          <p14:tracePt t="19911" x="6618288" y="6081713"/>
          <p14:tracePt t="19920" x="6604000" y="6081713"/>
          <p14:tracePt t="19927" x="6589713" y="6081713"/>
          <p14:tracePt t="19935" x="6581775" y="6081713"/>
          <p14:tracePt t="19943" x="6553200" y="6081713"/>
          <p14:tracePt t="19951" x="6538913" y="6081713"/>
          <p14:tracePt t="19959" x="6530975" y="6081713"/>
          <p14:tracePt t="19967" x="6488113" y="6081713"/>
          <p14:tracePt t="19975" x="6480175" y="6081713"/>
          <p14:tracePt t="19984" x="6451600" y="6081713"/>
          <p14:tracePt t="19991" x="6437313" y="6081713"/>
          <p14:tracePt t="19999" x="6415088" y="6096000"/>
          <p14:tracePt t="20007" x="6400800" y="6110288"/>
          <p14:tracePt t="20016" x="6378575" y="6124575"/>
          <p14:tracePt t="20024" x="6364288" y="6132513"/>
          <p14:tracePt t="20033" x="6350000" y="6146800"/>
          <p14:tracePt t="20040" x="6335713" y="6161088"/>
          <p14:tracePt t="20049" x="6335713" y="6175375"/>
          <p14:tracePt t="20056" x="6327775" y="6183313"/>
          <p14:tracePt t="20071" x="6313488" y="6197600"/>
          <p14:tracePt t="20079" x="6313488" y="6211888"/>
          <p14:tracePt t="20088" x="6313488" y="6226175"/>
          <p14:tracePt t="20095" x="6313488" y="6234113"/>
          <p14:tracePt t="20105" x="6313488" y="6248400"/>
          <p14:tracePt t="20112" x="6313488" y="6262688"/>
          <p14:tracePt t="20120" x="6327775" y="6276975"/>
          <p14:tracePt t="20128" x="6335713" y="6284913"/>
          <p14:tracePt t="20137" x="6350000" y="6313488"/>
          <p14:tracePt t="20145" x="6364288" y="6313488"/>
          <p14:tracePt t="20155" x="6386513" y="6327775"/>
          <p14:tracePt t="20161" x="6415088" y="6335713"/>
          <p14:tracePt t="20172" x="6437313" y="6350000"/>
          <p14:tracePt t="20176" x="6465888" y="6364288"/>
          <p14:tracePt t="20189" x="6480175" y="6364288"/>
          <p14:tracePt t="20195" x="6502400" y="6378575"/>
          <p14:tracePt t="20205" x="6530975" y="6378575"/>
          <p14:tracePt t="20208" x="6553200" y="6378575"/>
          <p14:tracePt t="20222" x="6567488" y="6378575"/>
          <p14:tracePt t="20227" x="6589713" y="6364288"/>
          <p14:tracePt t="20237" x="6604000" y="6350000"/>
          <p14:tracePt t="20241" x="6632575" y="6335713"/>
          <p14:tracePt t="20254" x="6640513" y="6313488"/>
          <p14:tracePt t="20258" x="6654800" y="6284913"/>
          <p14:tracePt t="20270" x="6669088" y="6262688"/>
          <p14:tracePt t="20274" x="6669088" y="6248400"/>
          <p14:tracePt t="20286" x="6683375" y="6211888"/>
          <p14:tracePt t="20290" x="6683375" y="6183313"/>
          <p14:tracePt t="20298" x="6683375" y="6146800"/>
          <p14:tracePt t="20306" x="6683375" y="6124575"/>
          <p14:tracePt t="20314" x="6683375" y="6096000"/>
          <p14:tracePt t="20322" x="6683375" y="6059488"/>
          <p14:tracePt t="20331" x="6683375" y="6030913"/>
          <p14:tracePt t="20339" x="6683375" y="6022975"/>
          <p14:tracePt t="20347" x="6669088" y="5994400"/>
          <p14:tracePt t="20355" x="6654800" y="5972175"/>
          <p14:tracePt t="20363" x="6640513" y="5957888"/>
          <p14:tracePt t="20371" x="6632575" y="5943600"/>
          <p14:tracePt t="20379" x="6632575" y="5929313"/>
          <p14:tracePt t="20387" x="6618288" y="5921375"/>
          <p14:tracePt t="20395" x="6604000" y="5907088"/>
          <p14:tracePt t="20403" x="6604000" y="5892800"/>
          <p14:tracePt t="20410" x="6589713" y="5878513"/>
          <p14:tracePt t="20419" x="6589713" y="5870575"/>
          <p14:tracePt t="20427" x="6589713" y="5856288"/>
          <p14:tracePt t="20436" x="6581775" y="5827713"/>
          <p14:tracePt t="20443" x="6581775" y="5819775"/>
          <p14:tracePt t="20452" x="6581775" y="5805488"/>
          <p14:tracePt t="20460" x="6567488" y="5791200"/>
          <p14:tracePt t="20468" x="6567488" y="5776913"/>
          <p14:tracePt t="20476" x="6567488" y="5754688"/>
          <p14:tracePt t="20485" x="6567488" y="5740400"/>
          <p14:tracePt t="20492" x="6553200" y="5726113"/>
          <p14:tracePt t="20501" x="6553200" y="5718175"/>
          <p14:tracePt t="20508" x="6538913" y="5703888"/>
          <p14:tracePt t="20518" x="6538913" y="5689600"/>
          <p14:tracePt t="20525" x="6530975" y="5675313"/>
          <p14:tracePt t="20533" x="6530975" y="5667375"/>
          <p14:tracePt t="20540" x="6516688" y="5653088"/>
          <p14:tracePt t="20550" x="6516688" y="5638800"/>
          <p14:tracePt t="20556" x="6502400" y="5624513"/>
          <p14:tracePt t="20566" x="6488113" y="5616575"/>
          <p14:tracePt t="20572" x="6488113" y="5602288"/>
          <p14:tracePt t="20583" x="6480175" y="5602288"/>
          <p14:tracePt t="20589" x="6480175" y="5588000"/>
          <p14:tracePt t="20600" x="6465888" y="5573713"/>
          <p14:tracePt t="20605" x="6465888" y="5565775"/>
          <p14:tracePt t="20617" x="6465888" y="5551488"/>
          <p14:tracePt t="20622" x="6451600" y="5551488"/>
          <p14:tracePt t="20634" x="6451600" y="5537200"/>
          <p14:tracePt t="20638" x="6437313" y="5522913"/>
          <p14:tracePt t="20649" x="6437313" y="5514975"/>
          <p14:tracePt t="20654" x="6437313" y="5500688"/>
          <p14:tracePt t="20666" x="6437313" y="5486400"/>
          <p14:tracePt t="20671" x="6429375" y="5472113"/>
          <p14:tracePt t="20683" x="6429375" y="5464175"/>
          <p14:tracePt t="20688" x="6429375" y="5449888"/>
          <p14:tracePt t="20700" x="6415088" y="5435600"/>
          <p14:tracePt t="20711" x="6415088" y="5421313"/>
          <p14:tracePt t="20719" x="6415088" y="5413375"/>
          <p14:tracePt t="20727" x="6415088" y="5399088"/>
          <p14:tracePt t="20735" x="6400800" y="5384800"/>
          <p14:tracePt t="20743" x="6400800" y="5370513"/>
          <p14:tracePt t="20751" x="6400800" y="5362575"/>
          <p14:tracePt t="20759" x="6400800" y="5348288"/>
          <p14:tracePt t="20768" x="6400800" y="5334000"/>
          <p14:tracePt t="20775" x="6400800" y="5319713"/>
          <p14:tracePt t="20784" x="6400800" y="5297488"/>
          <p14:tracePt t="20791" x="6400800" y="5283200"/>
          <p14:tracePt t="20801" x="6386513" y="5268913"/>
          <p14:tracePt t="20807" x="6386513" y="5260975"/>
          <p14:tracePt t="20817" x="6386513" y="5246688"/>
          <p14:tracePt t="20823" x="6386513" y="5232400"/>
          <p14:tracePt t="20835" x="6386513" y="5218113"/>
          <p14:tracePt t="20846" x="6386513" y="5210175"/>
          <p14:tracePt t="20855" x="6386513" y="5195888"/>
          <p14:tracePt t="20863" x="6386513" y="5181600"/>
          <p14:tracePt t="20878" x="6386513" y="5167313"/>
          <p14:tracePt t="20895" x="6386513" y="5159375"/>
          <p14:tracePt t="20903" x="6386513" y="5145088"/>
          <p14:tracePt t="20911" x="6386513" y="5130800"/>
          <p14:tracePt t="20920" x="6386513" y="5116513"/>
          <p14:tracePt t="20928" x="6400800" y="5116513"/>
          <p14:tracePt t="20936" x="6400800" y="5108575"/>
          <p14:tracePt t="20944" x="6400800" y="5094288"/>
          <p14:tracePt t="20959" x="6400800" y="5080000"/>
          <p14:tracePt t="20968" x="6415088" y="5065713"/>
          <p14:tracePt t="20976" x="6415088" y="5057775"/>
          <p14:tracePt t="20992" x="6415088" y="5043488"/>
          <p14:tracePt t="21001" x="6429375" y="5029200"/>
          <p14:tracePt t="21016" x="6429375" y="5014913"/>
          <p14:tracePt t="21024" x="6429375" y="5006975"/>
          <p14:tracePt t="21040" x="6437313" y="4992688"/>
          <p14:tracePt t="21056" x="6437313" y="4978400"/>
          <p14:tracePt t="21073" x="6451600" y="4978400"/>
          <p14:tracePt t="21082" x="6451600" y="4964113"/>
          <p14:tracePt t="21113" x="6451600" y="4956175"/>
          <p14:tracePt t="21122" x="6465888" y="4956175"/>
          <p14:tracePt t="21129" x="6465888" y="4941888"/>
          <p14:tracePt t="21145" x="6465888" y="4927600"/>
          <p14:tracePt t="21154" x="6480175" y="4927600"/>
          <p14:tracePt t="21177" x="6480175" y="4913313"/>
          <p14:tracePt t="21186" x="6488113" y="4913313"/>
          <p14:tracePt t="21210" x="6502400" y="4905375"/>
          <p14:tracePt t="21234" x="6516688" y="4905375"/>
          <p14:tracePt t="21250" x="6516688" y="4891088"/>
          <p14:tracePt t="21259" x="6530975" y="4891088"/>
          <p14:tracePt t="21274" x="6538913" y="4891088"/>
          <p14:tracePt t="21299" x="6553200" y="4891088"/>
          <p14:tracePt t="21323" x="6567488" y="4891088"/>
          <p14:tracePt t="21347" x="6581775" y="4891088"/>
          <p14:tracePt t="21371" x="6589713" y="4891088"/>
          <p14:tracePt t="21387" x="6604000" y="4891088"/>
          <p14:tracePt t="21404" x="6618288" y="4891088"/>
          <p14:tracePt t="21428" x="6632575" y="4891088"/>
          <p14:tracePt t="21460" x="6640513" y="4891088"/>
          <p14:tracePt t="21492" x="6654800" y="4891088"/>
          <p14:tracePt t="21942" x="6669088" y="4891088"/>
          <p14:tracePt t="21950" x="6691313" y="4891088"/>
          <p14:tracePt t="21958" x="6705600" y="4891088"/>
          <p14:tracePt t="21966" x="6719888" y="4905375"/>
          <p14:tracePt t="21974" x="6734175" y="4905375"/>
          <p14:tracePt t="21983" x="6742113" y="4905375"/>
          <p14:tracePt t="21990" x="6756400" y="4913313"/>
          <p14:tracePt t="22006" x="6770688" y="4913313"/>
          <p14:tracePt t="22014" x="6770688" y="4927600"/>
          <p14:tracePt t="22022" x="6784975" y="4927600"/>
          <p14:tracePt t="22038" x="6784975" y="4941888"/>
          <p14:tracePt t="22046" x="6792913" y="4941888"/>
          <p14:tracePt t="22071" x="6807200" y="4956175"/>
          <p14:tracePt t="22103" x="6821488" y="4964113"/>
          <p14:tracePt t="22118" x="6835775" y="4964113"/>
          <p14:tracePt t="22135" x="6835775" y="4978400"/>
          <p14:tracePt t="22151" x="6843713" y="4978400"/>
          <p14:tracePt t="22159" x="6843713" y="4992688"/>
          <p14:tracePt t="22176" x="6858000" y="4992688"/>
          <p14:tracePt t="22216" x="6872288" y="4992688"/>
          <p14:tracePt t="22224" x="6872288" y="5006975"/>
          <p14:tracePt t="22257" x="6886575" y="5006975"/>
          <p14:tracePt t="22281" x="6886575" y="5014913"/>
          <p14:tracePt t="22289" x="6894513" y="5014913"/>
          <p14:tracePt t="22321" x="6908800" y="5014913"/>
          <p14:tracePt t="22345" x="6923088" y="5014913"/>
          <p14:tracePt t="22370" x="6923088" y="5029200"/>
          <p14:tracePt t="22378" x="6937375" y="5029200"/>
          <p14:tracePt t="22410" x="6945313" y="5029200"/>
          <p14:tracePt t="22443" x="6959600" y="5029200"/>
          <p14:tracePt t="22499" x="6973888" y="5029200"/>
          <p14:tracePt t="22903" x="6988175" y="5029200"/>
          <p14:tracePt t="22911" x="7010400" y="5029200"/>
          <p14:tracePt t="22922" x="7024688" y="5029200"/>
          <p14:tracePt t="22926" x="7038975" y="5029200"/>
          <p14:tracePt t="22941" x="7046913" y="5029200"/>
          <p14:tracePt t="22944" x="7075488" y="5029200"/>
          <p14:tracePt t="22960" x="7097713" y="5043488"/>
          <p14:tracePt t="22971" x="7112000" y="5043488"/>
          <p14:tracePt t="22975" x="7126288" y="5043488"/>
          <p14:tracePt t="22989" x="7140575" y="5043488"/>
          <p14:tracePt t="22992" x="7148513" y="5043488"/>
          <p14:tracePt t="23006" x="7162800" y="5043488"/>
          <p14:tracePt t="23017" x="7177088" y="5043488"/>
          <p14:tracePt t="23025" x="7191375" y="5043488"/>
          <p14:tracePt t="23039" x="7199313" y="5043488"/>
          <p14:tracePt t="23056" x="7213600" y="5043488"/>
          <p14:tracePt t="23064" x="7227888" y="5043488"/>
          <p14:tracePt t="23081" x="7242175" y="5043488"/>
          <p14:tracePt t="23097" x="7250113" y="5043488"/>
          <p14:tracePt t="23113" x="7264400" y="5043488"/>
          <p14:tracePt t="23121" x="7278688" y="5043488"/>
          <p14:tracePt t="23129" x="7292975" y="5043488"/>
          <p14:tracePt t="23145" x="7300913" y="5043488"/>
          <p14:tracePt t="23162" x="7315200" y="5043488"/>
          <p14:tracePt t="23178" x="7329488" y="5043488"/>
          <p14:tracePt t="23186" x="7343775" y="5043488"/>
          <p14:tracePt t="23201" x="7351713" y="5043488"/>
          <p14:tracePt t="23209" x="7351713" y="5029200"/>
          <p14:tracePt t="23218" x="7366000" y="5029200"/>
          <p14:tracePt t="23234" x="7380288" y="5029200"/>
          <p14:tracePt t="23251" x="7394575" y="5029200"/>
          <p14:tracePt t="23266" x="7402513" y="5029200"/>
          <p14:tracePt t="23283" x="7416800" y="5014913"/>
          <p14:tracePt t="23299" x="7431088" y="5014913"/>
          <p14:tracePt t="23307" x="7445375" y="5014913"/>
          <p14:tracePt t="23316" x="7445375" y="5006975"/>
          <p14:tracePt t="23323" x="7453313" y="5006975"/>
          <p14:tracePt t="23333" x="7467600" y="5006975"/>
          <p14:tracePt t="23339" x="7481888" y="4992688"/>
          <p14:tracePt t="23355" x="7496175" y="4992688"/>
          <p14:tracePt t="23370" x="7504113" y="4992688"/>
          <p14:tracePt t="23379" x="7504113" y="4978400"/>
          <p14:tracePt t="23387" x="7518400" y="4978400"/>
          <p14:tracePt t="23420" x="7532688" y="4978400"/>
          <p14:tracePt t="23428" x="7532688" y="4964113"/>
          <p14:tracePt t="23443" x="7546975" y="4964113"/>
          <p14:tracePt t="23460" x="7546975" y="4956175"/>
          <p14:tracePt t="23468" x="7554913" y="4956175"/>
          <p14:tracePt t="23493" x="7569200" y="4956175"/>
          <p14:tracePt t="23508" x="7583488" y="4956175"/>
          <p14:tracePt t="23517" x="7583488" y="4941888"/>
          <p14:tracePt t="23525" x="7597775" y="4941888"/>
          <p14:tracePt t="23540" x="7605713" y="4941888"/>
          <p14:tracePt t="23550" x="7605713" y="4927600"/>
          <p14:tracePt t="23557" x="7620000" y="4927600"/>
          <p14:tracePt t="23572" x="7634288" y="4913313"/>
          <p14:tracePt t="23598" x="7648575" y="4913313"/>
          <p14:tracePt t="23606" x="7648575" y="4905375"/>
          <p14:tracePt t="23630" x="7656513" y="4905375"/>
          <p14:tracePt t="23639" x="7656513" y="4891088"/>
          <p14:tracePt t="23654" x="7670800" y="4891088"/>
          <p14:tracePt t="23662" x="7670800" y="4876800"/>
          <p14:tracePt t="23686" x="7685088" y="4862513"/>
          <p14:tracePt t="23711" x="7699375" y="4854575"/>
          <p14:tracePt t="23726" x="7699375" y="4840288"/>
          <p14:tracePt t="23742" x="7707313" y="4826000"/>
          <p14:tracePt t="23758" x="7707313" y="4811713"/>
          <p14:tracePt t="23775" x="7707313" y="4803775"/>
          <p14:tracePt t="23784" x="7721600" y="4803775"/>
          <p14:tracePt t="23792" x="7721600" y="4789488"/>
          <p14:tracePt t="23815" x="7721600" y="4775200"/>
          <p14:tracePt t="23848" x="7721600" y="4760913"/>
          <p14:tracePt t="23856" x="7721600" y="4752975"/>
          <p14:tracePt t="23872" x="7735888" y="4738688"/>
          <p14:tracePt t="23881" x="7735888" y="4724400"/>
          <p14:tracePt t="23888" x="7735888" y="4710113"/>
          <p14:tracePt t="23897" x="7735888" y="4702175"/>
          <p14:tracePt t="23904" x="7735888" y="4687888"/>
          <p14:tracePt t="23913" x="7735888" y="4659313"/>
          <p14:tracePt t="23921" x="7750175" y="4651375"/>
          <p14:tracePt t="23929" x="7750175" y="4622800"/>
          <p14:tracePt t="23937" x="7750175" y="4600575"/>
          <p14:tracePt t="23945" x="7750175" y="4557713"/>
          <p14:tracePt t="23954" x="7750175" y="4521200"/>
          <p14:tracePt t="23961" x="7750175" y="4484688"/>
          <p14:tracePt t="23969" x="7750175" y="4419600"/>
          <p14:tracePt t="23978" x="7750175" y="4368800"/>
          <p14:tracePt t="23986" x="7750175" y="4303713"/>
          <p14:tracePt t="23994" x="7750175" y="4230688"/>
          <p14:tracePt t="24002" x="7750175" y="4151313"/>
          <p14:tracePt t="24010" x="7750175" y="4064000"/>
          <p14:tracePt t="24018" x="7735888" y="3998913"/>
          <p14:tracePt t="24026" x="7735888" y="3911600"/>
          <p14:tracePt t="24035" x="7721600" y="3838575"/>
          <p14:tracePt t="24042" x="7707313" y="3759200"/>
          <p14:tracePt t="24051" x="7699375" y="3686175"/>
          <p14:tracePt t="24058" x="7685088" y="3621088"/>
          <p14:tracePt t="24067" x="7670800" y="3570288"/>
          <p14:tracePt t="24074" x="7648575" y="3519488"/>
          <p14:tracePt t="24083" x="7648575" y="3490913"/>
          <p14:tracePt t="24090" x="7620000" y="3417888"/>
          <p14:tracePt t="24099" x="7620000" y="3389313"/>
          <p14:tracePt t="24107" x="7605713" y="3367088"/>
          <p14:tracePt t="24116" x="7597775" y="3330575"/>
          <p14:tracePt t="24122" x="7583488" y="3302000"/>
          <p14:tracePt t="24132" x="7583488" y="3279775"/>
          <p14:tracePt t="24139" x="7569200" y="3251200"/>
          <p14:tracePt t="24151" x="7569200" y="3236913"/>
          <p14:tracePt t="24155" x="7569200" y="3228975"/>
          <p14:tracePt t="24166" x="7569200" y="3214688"/>
          <p14:tracePt t="24664" x="7569200" y="3200400"/>
          <p14:tracePt t="24671" x="7569200" y="3186113"/>
          <p14:tracePt t="24679" x="7569200" y="3163888"/>
          <p14:tracePt t="24687" x="7554913" y="3149600"/>
          <p14:tracePt t="24696" x="7554913" y="3127375"/>
          <p14:tracePt t="24704" x="7554913" y="3113088"/>
          <p14:tracePt t="24712" x="7554913" y="3098800"/>
          <p14:tracePt t="24720" x="7554913" y="3076575"/>
          <p14:tracePt t="24728" x="7554913" y="3062288"/>
          <p14:tracePt t="24736" x="7554913" y="3048000"/>
          <p14:tracePt t="24744" x="7554913" y="3033713"/>
          <p14:tracePt t="24752" x="7554913" y="3025775"/>
          <p14:tracePt t="24760" x="7554913" y="2997200"/>
          <p14:tracePt t="24769" x="7554913" y="2982913"/>
          <p14:tracePt t="24776" x="7554913" y="2974975"/>
          <p14:tracePt t="24785" x="7554913" y="2946400"/>
          <p14:tracePt t="24792" x="7554913" y="2932113"/>
          <p14:tracePt t="24801" x="7554913" y="2909888"/>
          <p14:tracePt t="24809" x="7554913" y="2881313"/>
          <p14:tracePt t="24818" x="7554913" y="2859088"/>
          <p14:tracePt t="24826" x="7554913" y="2844800"/>
          <p14:tracePt t="24835" x="7554913" y="2830513"/>
          <p14:tracePt t="24843" x="7554913" y="2808288"/>
          <p14:tracePt t="24853" x="7554913" y="2794000"/>
          <p14:tracePt t="24859" x="7554913" y="2779713"/>
          <p14:tracePt t="24868" x="7554913" y="2771775"/>
          <p14:tracePt t="24874" x="7554913" y="2757488"/>
          <p14:tracePt t="24883" x="7554913" y="2743200"/>
          <p14:tracePt t="24890" x="7554913" y="2728913"/>
          <p14:tracePt t="24899" x="7554913" y="2706688"/>
          <p14:tracePt t="24906" x="7554913" y="2692400"/>
          <p14:tracePt t="24914" x="7554913" y="2670175"/>
          <p14:tracePt t="24922" x="7569200" y="2641600"/>
          <p14:tracePt t="24930" x="7569200" y="2627313"/>
          <p14:tracePt t="24938" x="7569200" y="2619375"/>
          <p14:tracePt t="24946" x="7569200" y="2605088"/>
          <p14:tracePt t="24954" x="7569200" y="2590800"/>
          <p14:tracePt t="24971" x="7569200" y="2576513"/>
          <p14:tracePt t="24978" x="7583488" y="2568575"/>
          <p14:tracePt t="24987" x="7583488" y="2554288"/>
          <p14:tracePt t="24995" x="7583488" y="2540000"/>
          <p14:tracePt t="25003" x="7583488" y="2525713"/>
          <p14:tracePt t="25011" x="7597775" y="2517775"/>
          <p14:tracePt t="25019" x="7597775" y="2489200"/>
          <p14:tracePt t="25027" x="7605713" y="2474913"/>
          <p14:tracePt t="25035" x="7620000" y="2466975"/>
          <p14:tracePt t="25043" x="7634288" y="2438400"/>
          <p14:tracePt t="25051" x="7634288" y="2424113"/>
          <p14:tracePt t="25059" x="7648575" y="2416175"/>
          <p14:tracePt t="25068" x="7648575" y="2401888"/>
          <p14:tracePt t="25075" x="7648575" y="2387600"/>
          <p14:tracePt t="25083" x="7656513" y="2373313"/>
          <p14:tracePt t="25092" x="7656513" y="2365375"/>
          <p14:tracePt t="25100" x="7656513" y="2351088"/>
          <p14:tracePt t="25108" x="7656513" y="2336800"/>
          <p14:tracePt t="25117" x="7656513" y="2322513"/>
          <p14:tracePt t="25124" x="7670800" y="2314575"/>
          <p14:tracePt t="25133" x="7670800" y="2300288"/>
          <p14:tracePt t="25140" x="7670800" y="2271713"/>
          <p14:tracePt t="25149" x="7685088" y="2249488"/>
          <p14:tracePt t="25157" x="7685088" y="2235200"/>
          <p14:tracePt t="25164" x="7699375" y="2220913"/>
          <p14:tracePt t="25173" x="7699375" y="2198688"/>
          <p14:tracePt t="25180" x="7707313" y="2184400"/>
          <p14:tracePt t="25189" x="7707313" y="2170113"/>
          <p14:tracePt t="25205" x="7707313" y="2162175"/>
          <p14:tracePt t="25221" x="7707313" y="2147888"/>
          <p14:tracePt t="25236" x="7721600" y="2133600"/>
          <p14:tracePt t="25253" x="7721600" y="2119313"/>
          <p14:tracePt t="25261" x="7721600" y="2111375"/>
          <p14:tracePt t="25269" x="7735888" y="2082800"/>
          <p14:tracePt t="25278" x="7735888" y="2068513"/>
          <p14:tracePt t="25293" x="7735888" y="2060575"/>
          <p14:tracePt t="25302" x="7735888" y="2046288"/>
          <p14:tracePt t="25318" x="7750175" y="2032000"/>
          <p14:tracePt t="25333" x="7750175" y="2017713"/>
          <p14:tracePt t="25350" x="7750175" y="2009775"/>
          <p14:tracePt t="25358" x="7750175" y="1981200"/>
          <p14:tracePt t="25367" x="7750175" y="1966913"/>
          <p14:tracePt t="25374" x="7750175" y="1958975"/>
          <p14:tracePt t="25383" x="7750175" y="1944688"/>
          <p14:tracePt t="25390" x="7750175" y="1916113"/>
          <p14:tracePt t="25399" x="7750175" y="1908175"/>
          <p14:tracePt t="25406" x="7750175" y="1879600"/>
          <p14:tracePt t="25415" x="7735888" y="1865313"/>
          <p14:tracePt t="25423" x="7735888" y="1857375"/>
          <p14:tracePt t="25431" x="7721600" y="1843088"/>
          <p14:tracePt t="25439" x="7707313" y="1828800"/>
          <p14:tracePt t="25447" x="7707313" y="1814513"/>
          <p14:tracePt t="25455" x="7699375" y="1806575"/>
          <p14:tracePt t="25463" x="7685088" y="1792288"/>
          <p14:tracePt t="25471" x="7670800" y="1778000"/>
          <p14:tracePt t="25479" x="7656513" y="1778000"/>
          <p14:tracePt t="25487" x="7656513" y="1763713"/>
          <p14:tracePt t="25496" x="7648575" y="1755775"/>
          <p14:tracePt t="25503" x="7634288" y="1755775"/>
          <p14:tracePt t="25512" x="7634288" y="1741488"/>
          <p14:tracePt t="25519" x="7620000" y="1741488"/>
          <p14:tracePt t="25528" x="7605713" y="1727200"/>
          <p14:tracePt t="25536" x="7597775" y="1727200"/>
          <p14:tracePt t="25544" x="7583488" y="1712913"/>
          <p14:tracePt t="25560" x="7569200" y="1712913"/>
          <p14:tracePt t="25568" x="7554913" y="1712913"/>
          <p14:tracePt t="25577" x="7546975" y="1704975"/>
          <p14:tracePt t="25592" x="7532688" y="1704975"/>
          <p14:tracePt t="25600" x="7518400" y="1704975"/>
          <p14:tracePt t="25617" x="7504113" y="1704975"/>
          <p14:tracePt t="25634" x="7496175" y="1704975"/>
          <p14:tracePt t="25650" x="7481888" y="1704975"/>
          <p14:tracePt t="25657" x="7467600" y="1704975"/>
          <p14:tracePt t="25666" x="7453313" y="1704975"/>
          <p14:tracePt t="25681" x="7445375" y="1704975"/>
          <p14:tracePt t="25689" x="7431088" y="1704975"/>
          <p14:tracePt t="25697" x="7416800" y="1704975"/>
          <p14:tracePt t="25706" x="7402513" y="1712913"/>
          <p14:tracePt t="25722" x="7394575" y="1712913"/>
          <p14:tracePt t="25730" x="7380288" y="1712913"/>
          <p14:tracePt t="25746" x="7366000" y="1712913"/>
          <p14:tracePt t="25754" x="7351713" y="1712913"/>
          <p14:tracePt t="25762" x="7351713" y="1727200"/>
          <p14:tracePt t="25771" x="7343775" y="1727200"/>
          <p14:tracePt t="25786" x="7329488" y="1741488"/>
          <p14:tracePt t="25794" x="7315200" y="1741488"/>
          <p14:tracePt t="25802" x="7315200" y="1755775"/>
          <p14:tracePt t="25811" x="7300913" y="1755775"/>
          <p14:tracePt t="25820" x="7292975" y="1763713"/>
          <p14:tracePt t="25842" x="7278688" y="1778000"/>
          <p14:tracePt t="25859" x="7264400" y="1792288"/>
          <p14:tracePt t="25876" x="7250113" y="1792288"/>
          <p14:tracePt t="25884" x="7250113" y="1806575"/>
          <p14:tracePt t="25892" x="7242175" y="1806575"/>
          <p14:tracePt t="25900" x="7242175" y="1814513"/>
          <p14:tracePt t="25908" x="7227888" y="1814513"/>
          <p14:tracePt t="25917" x="7227888" y="1828800"/>
          <p14:tracePt t="25924" x="7213600" y="1843088"/>
          <p14:tracePt t="25948" x="7213600" y="1857375"/>
          <p14:tracePt t="25956" x="7199313" y="1857375"/>
          <p14:tracePt t="25972" x="7199313" y="1865313"/>
          <p14:tracePt t="26013" x="7199313" y="1879600"/>
          <p14:tracePt t="26598" x="7191375" y="1879600"/>
          <p14:tracePt t="26606" x="7177088" y="1879600"/>
          <p14:tracePt t="26614" x="7177088" y="1893888"/>
          <p14:tracePt t="26622" x="7162800" y="1893888"/>
          <p14:tracePt t="26630" x="7148513" y="1908175"/>
          <p14:tracePt t="26638" x="7140575" y="1908175"/>
          <p14:tracePt t="26646" x="7140575" y="1916113"/>
          <p14:tracePt t="26654" x="7126288" y="1930400"/>
          <p14:tracePt t="26662" x="7112000" y="1944688"/>
          <p14:tracePt t="26671" x="7097713" y="1944688"/>
          <p14:tracePt t="26679" x="7097713" y="1958975"/>
          <p14:tracePt t="26687" x="7089775" y="1966913"/>
          <p14:tracePt t="26695" x="7075488" y="1966913"/>
          <p14:tracePt t="26703" x="7061200" y="1981200"/>
          <p14:tracePt t="26711" x="7046913" y="1995488"/>
          <p14:tracePt t="26719" x="7038975" y="2009775"/>
          <p14:tracePt t="26727" x="7024688" y="2017713"/>
          <p14:tracePt t="26736" x="7010400" y="2046288"/>
          <p14:tracePt t="26743" x="6996113" y="2046288"/>
          <p14:tracePt t="26752" x="6973888" y="2060575"/>
          <p14:tracePt t="26760" x="6959600" y="2068513"/>
          <p14:tracePt t="26769" x="6945313" y="2082800"/>
          <p14:tracePt t="26776" x="6937375" y="2097088"/>
          <p14:tracePt t="26785" x="6923088" y="2111375"/>
          <p14:tracePt t="26800" x="6908800" y="2119313"/>
          <p14:tracePt t="26808" x="6894513" y="2133600"/>
          <p14:tracePt t="26816" x="6886575" y="2133600"/>
          <p14:tracePt t="26824" x="6872288" y="2147888"/>
          <p14:tracePt t="26834" x="6872288" y="2162175"/>
          <p14:tracePt t="26841" x="6858000" y="2162175"/>
          <p14:tracePt t="26850" x="6843713" y="2170113"/>
          <p14:tracePt t="26857" x="6835775" y="2170113"/>
          <p14:tracePt t="26866" x="6821488" y="2184400"/>
          <p14:tracePt t="26873" x="6807200" y="2198688"/>
          <p14:tracePt t="26888" x="6792913" y="2212975"/>
          <p14:tracePt t="26897" x="6784975" y="2212975"/>
          <p14:tracePt t="26905" x="6784975" y="2220913"/>
          <p14:tracePt t="26913" x="6770688" y="2220913"/>
          <p14:tracePt t="26929" x="6756400" y="2235200"/>
          <p14:tracePt t="26938" x="6742113" y="2235200"/>
          <p14:tracePt t="26946" x="6734175" y="2235200"/>
          <p14:tracePt t="26954" x="6719888" y="2249488"/>
          <p14:tracePt t="26969" x="6705600" y="2263775"/>
          <p14:tracePt t="26978" x="6691313" y="2263775"/>
          <p14:tracePt t="26986" x="6683375" y="2271713"/>
          <p14:tracePt t="26994" x="6669088" y="2286000"/>
          <p14:tracePt t="27002" x="6654800" y="2286000"/>
          <p14:tracePt t="27010" x="6640513" y="2286000"/>
          <p14:tracePt t="27018" x="6632575" y="2300288"/>
          <p14:tracePt t="27026" x="6618288" y="2300288"/>
          <p14:tracePt t="27034" x="6604000" y="2314575"/>
          <p14:tracePt t="27051" x="6589713" y="2314575"/>
          <p14:tracePt t="27058" x="6581775" y="2322513"/>
          <p14:tracePt t="27067" x="6567488" y="2322513"/>
          <p14:tracePt t="27074" x="6553200" y="2322513"/>
          <p14:tracePt t="27083" x="6553200" y="2336800"/>
          <p14:tracePt t="27091" x="6530975" y="2336800"/>
          <p14:tracePt t="27100" x="6516688" y="2351088"/>
          <p14:tracePt t="27108" x="6502400" y="2351088"/>
          <p14:tracePt t="27116" x="6480175" y="2351088"/>
          <p14:tracePt t="27124" x="6465888" y="2365375"/>
          <p14:tracePt t="27132" x="6451600" y="2365375"/>
          <p14:tracePt t="27139" x="6429375" y="2373313"/>
          <p14:tracePt t="27147" x="6415088" y="2373313"/>
          <p14:tracePt t="27155" x="6400800" y="2373313"/>
          <p14:tracePt t="27163" x="6378575" y="2387600"/>
          <p14:tracePt t="27172" x="6364288" y="2387600"/>
          <p14:tracePt t="27179" x="6350000" y="2387600"/>
          <p14:tracePt t="27188" x="6327775" y="2387600"/>
          <p14:tracePt t="27196" x="6313488" y="2401888"/>
          <p14:tracePt t="27204" x="6284913" y="2401888"/>
          <p14:tracePt t="27212" x="6276975" y="2401888"/>
          <p14:tracePt t="27220" x="6262688" y="2401888"/>
          <p14:tracePt t="27228" x="6234113" y="2416175"/>
          <p14:tracePt t="27237" x="6211888" y="2416175"/>
          <p14:tracePt t="27244" x="6197600" y="2416175"/>
          <p14:tracePt t="27253" x="6183313" y="2416175"/>
          <p14:tracePt t="27260" x="6161088" y="2424113"/>
          <p14:tracePt t="27269" x="6146800" y="2424113"/>
          <p14:tracePt t="27276" x="6132513" y="2424113"/>
          <p14:tracePt t="27286" x="6110288" y="2424113"/>
          <p14:tracePt t="27294" x="6081713" y="2438400"/>
          <p14:tracePt t="27302" x="6073775" y="2438400"/>
          <p14:tracePt t="27310" x="6045200" y="2438400"/>
          <p14:tracePt t="27318" x="6022975" y="2438400"/>
          <p14:tracePt t="27326" x="6008688" y="2438400"/>
          <p14:tracePt t="27335" x="5980113" y="2438400"/>
          <p14:tracePt t="27342" x="5957888" y="2438400"/>
          <p14:tracePt t="27351" x="5929313" y="2452688"/>
          <p14:tracePt t="27358" x="5921375" y="2452688"/>
          <p14:tracePt t="27367" x="5892800" y="2452688"/>
          <p14:tracePt t="27374" x="5870575" y="2452688"/>
          <p14:tracePt t="27383" x="5856288" y="2452688"/>
          <p14:tracePt t="27391" x="5842000" y="2452688"/>
          <p14:tracePt t="27400" x="5819775" y="2452688"/>
          <p14:tracePt t="27406" x="5805488" y="2466975"/>
          <p14:tracePt t="27416" x="5791200" y="2466975"/>
          <p14:tracePt t="27422" x="5776913" y="2466975"/>
          <p14:tracePt t="27433" x="5768975" y="2466975"/>
          <p14:tracePt t="27438" x="5754688" y="2466975"/>
          <p14:tracePt t="27450" x="5740400" y="2466975"/>
          <p14:tracePt t="27455" x="5726113" y="2466975"/>
          <p14:tracePt t="27467" x="5718175" y="2466975"/>
          <p14:tracePt t="27471" x="5703888" y="2474913"/>
          <p14:tracePt t="27483" x="5689600" y="2474913"/>
          <p14:tracePt t="27487" x="5667375" y="2474913"/>
          <p14:tracePt t="27501" x="5638800" y="2474913"/>
          <p14:tracePt t="27505" x="5624513" y="2474913"/>
          <p14:tracePt t="27516" x="5602288" y="2474913"/>
          <p14:tracePt t="27520" x="5573713" y="2489200"/>
          <p14:tracePt t="27533" x="5565775" y="2489200"/>
          <p14:tracePt t="27537" x="5537200" y="2503488"/>
          <p14:tracePt t="27550" x="5514975" y="2503488"/>
          <p14:tracePt t="27555" x="5500688" y="2503488"/>
          <p14:tracePt t="27567" x="5472113" y="2517775"/>
          <p14:tracePt t="27569" x="5464175" y="2525713"/>
          <p14:tracePt t="27577" x="5435600" y="2540000"/>
          <p14:tracePt t="27585" x="5413375" y="2540000"/>
          <p14:tracePt t="27593" x="5399088" y="2568575"/>
          <p14:tracePt t="27602" x="5370513" y="2576513"/>
          <p14:tracePt t="27609" x="5362575" y="2590800"/>
          <p14:tracePt t="27618" x="5348288" y="2605088"/>
          <p14:tracePt t="27625" x="5334000" y="2619375"/>
          <p14:tracePt t="27634" x="5319713" y="2627313"/>
          <p14:tracePt t="27641" x="5311775" y="2641600"/>
          <p14:tracePt t="27650" x="5283200" y="2655888"/>
          <p14:tracePt t="27657" x="5268913" y="2670175"/>
          <p14:tracePt t="27666" x="5260975" y="2678113"/>
          <p14:tracePt t="27672" x="5246688" y="2706688"/>
          <p14:tracePt t="27683" x="5246688" y="2720975"/>
          <p14:tracePt t="27689" x="5218113" y="2728913"/>
          <p14:tracePt t="27700" x="5218113" y="2743200"/>
          <p14:tracePt t="27705" x="5210175" y="2771775"/>
          <p14:tracePt t="27717" x="5210175" y="2779713"/>
          <p14:tracePt t="27721" x="5195888" y="2794000"/>
          <p14:tracePt t="27733" x="5195888" y="2808288"/>
          <p14:tracePt t="27737" x="5195888" y="2822575"/>
          <p14:tracePt t="27749" x="5195888" y="2830513"/>
          <p14:tracePt t="27753" x="5181600" y="2844800"/>
          <p14:tracePt t="27766" x="5181600" y="2859088"/>
          <p14:tracePt t="27771" x="5181600" y="2873375"/>
          <p14:tracePt t="27784" x="5181600" y="2895600"/>
          <p14:tracePt t="27788" x="5181600" y="2909888"/>
          <p14:tracePt t="27800" x="5181600" y="2932113"/>
          <p14:tracePt t="27805" x="5181600" y="2946400"/>
          <p14:tracePt t="27817" x="5181600" y="2974975"/>
          <p14:tracePt t="27821" x="5181600" y="2997200"/>
          <p14:tracePt t="27833" x="5181600" y="3011488"/>
          <p14:tracePt t="27836" x="5181600" y="3033713"/>
          <p14:tracePt t="27843" x="5181600" y="3062288"/>
          <p14:tracePt t="27852" x="5181600" y="3076575"/>
          <p14:tracePt t="27859" x="5181600" y="3098800"/>
          <p14:tracePt t="27869" x="5181600" y="3127375"/>
          <p14:tracePt t="27876" x="5181600" y="3135313"/>
          <p14:tracePt t="27884" x="5181600" y="3163888"/>
          <p14:tracePt t="27891" x="5181600" y="3186113"/>
          <p14:tracePt t="27901" x="5181600" y="3200400"/>
          <p14:tracePt t="27907" x="5181600" y="3228975"/>
          <p14:tracePt t="27917" x="5195888" y="3251200"/>
          <p14:tracePt t="27924" x="5195888" y="3279775"/>
          <p14:tracePt t="27933" x="5195888" y="3302000"/>
          <p14:tracePt t="27939" x="5210175" y="3330575"/>
          <p14:tracePt t="27950" x="5210175" y="3352800"/>
          <p14:tracePt t="27956" x="5218113" y="3367088"/>
          <p14:tracePt t="27966" x="5218113" y="3389313"/>
          <p14:tracePt t="27972" x="5232400" y="3417888"/>
          <p14:tracePt t="27983" x="5232400" y="3432175"/>
          <p14:tracePt t="27988" x="5246688" y="3454400"/>
          <p14:tracePt t="28000" x="5246688" y="3468688"/>
          <p14:tracePt t="28006" x="5260975" y="3490913"/>
          <p14:tracePt t="28017" x="5260975" y="3519488"/>
          <p14:tracePt t="28022" x="5268913" y="3541713"/>
          <p14:tracePt t="28033" x="5283200" y="3584575"/>
          <p14:tracePt t="28038" x="5283200" y="3606800"/>
          <p14:tracePt t="28050" x="5283200" y="3635375"/>
          <p14:tracePt t="28055" x="5297488" y="3671888"/>
          <p14:tracePt t="28067" x="5297488" y="3708400"/>
          <p14:tracePt t="28071" x="5311775" y="3744913"/>
          <p14:tracePt t="28083" x="5311775" y="3795713"/>
          <p14:tracePt t="28088" x="5311775" y="3846513"/>
          <p14:tracePt t="28100" x="5319713" y="3889375"/>
          <p14:tracePt t="28102" x="5319713" y="3940175"/>
          <p14:tracePt t="28110" x="5319713" y="3990975"/>
          <p14:tracePt t="28119" x="5319713" y="4041775"/>
          <p14:tracePt t="28126" x="5319713" y="4092575"/>
          <p14:tracePt t="28136" x="5319713" y="4143375"/>
          <p14:tracePt t="28141" x="5319713" y="4165600"/>
          <p14:tracePt t="28152" x="5319713" y="4202113"/>
          <p14:tracePt t="28157" x="5319713" y="4244975"/>
          <p14:tracePt t="28169" x="5319713" y="4281488"/>
          <p14:tracePt t="28173" x="5319713" y="4303713"/>
          <p14:tracePt t="28184" x="5319713" y="4332288"/>
          <p14:tracePt t="28189" x="5319713" y="4346575"/>
          <p14:tracePt t="28200" x="5319713" y="4368800"/>
          <p14:tracePt t="28213" x="5319713" y="4383088"/>
          <p14:tracePt t="28229" x="5319713" y="4397375"/>
          <p14:tracePt t="28238" x="5334000" y="4397375"/>
          <p14:tracePt t="29247" x="5334000" y="4405313"/>
          <p14:tracePt t="29256" x="5334000" y="4448175"/>
          <p14:tracePt t="29264" x="5334000" y="4470400"/>
          <p14:tracePt t="29272" x="5334000" y="4506913"/>
          <p14:tracePt t="29280" x="5334000" y="4557713"/>
          <p14:tracePt t="29288" x="5334000" y="4600575"/>
          <p14:tracePt t="29296" x="5334000" y="4651375"/>
          <p14:tracePt t="29306" x="5334000" y="4702175"/>
          <p14:tracePt t="29313" x="5334000" y="4738688"/>
          <p14:tracePt t="29322" x="5334000" y="4789488"/>
          <p14:tracePt t="29329" x="5334000" y="4826000"/>
          <p14:tracePt t="29339" x="5334000" y="4891088"/>
          <p14:tracePt t="29346" x="5348288" y="4941888"/>
          <p14:tracePt t="29354" x="5384800" y="5043488"/>
          <p14:tracePt t="29361" x="5421313" y="5116513"/>
          <p14:tracePt t="29370" x="5464175" y="5210175"/>
          <p14:tracePt t="29378" x="5522913" y="5319713"/>
          <p14:tracePt t="29386" x="5588000" y="5421313"/>
          <p14:tracePt t="29394" x="5667375" y="5551488"/>
          <p14:tracePt t="29402" x="5703888" y="5602288"/>
          <p14:tracePt t="29410" x="5776913" y="5703888"/>
          <p14:tracePt t="29419" x="5842000" y="5791200"/>
          <p14:tracePt t="29426" x="5907088" y="5870575"/>
          <p14:tracePt t="29435" x="5972175" y="5943600"/>
          <p14:tracePt t="29442" x="6008688" y="5994400"/>
          <p14:tracePt t="29451" x="6059488" y="6030913"/>
          <p14:tracePt t="29458" x="6096000" y="6081713"/>
          <p14:tracePt t="29468" x="6146800" y="6110288"/>
          <p14:tracePt t="29475" x="6175375" y="6146800"/>
          <p14:tracePt t="29484" x="6211888" y="6175375"/>
          <p14:tracePt t="29491" x="6234113" y="6197600"/>
          <p14:tracePt t="29500" x="6276975" y="6226175"/>
          <p14:tracePt t="29506" x="6313488" y="6262688"/>
          <p14:tracePt t="29517" x="6350000" y="6276975"/>
          <p14:tracePt t="29522" x="6400800" y="6313488"/>
          <p14:tracePt t="29533" x="6437313" y="6335713"/>
          <p14:tracePt t="29539" x="6488113" y="6364288"/>
          <p14:tracePt t="29550" x="6553200" y="6386513"/>
          <p14:tracePt t="29555" x="6632575" y="6415088"/>
          <p14:tracePt t="29567" x="6705600" y="6437313"/>
          <p14:tracePt t="29572" x="6792913" y="6480175"/>
          <p14:tracePt t="29583" x="6872288" y="6502400"/>
          <p14:tracePt t="29589" x="6959600" y="6538913"/>
          <p14:tracePt t="29600" x="7112000" y="6589713"/>
          <p14:tracePt t="29606" x="7227888" y="6632575"/>
          <p14:tracePt t="29616" x="7343775" y="6669088"/>
          <p14:tracePt t="29622" x="7394575" y="6691313"/>
          <p14:tracePt t="29633" x="7496175" y="6734175"/>
          <p14:tracePt t="29638" x="7583488" y="6770688"/>
          <p14:tracePt t="29650" x="7772400" y="6843713"/>
        </p14:tracePtLst>
      </p14:laserTraceLst>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31</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d. Appendicite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11" name="Picture 10">
            <a:extLst>
              <a:ext uri="{FF2B5EF4-FFF2-40B4-BE49-F238E27FC236}">
                <a16:creationId xmlns:a16="http://schemas.microsoft.com/office/drawing/2014/main" id="{37364548-0BD9-7540-B665-A6A5FF7E3474}"/>
              </a:ext>
            </a:extLst>
          </p:cNvPr>
          <p:cNvPicPr>
            <a:picLocks noChangeAspect="1"/>
          </p:cNvPicPr>
          <p:nvPr/>
        </p:nvPicPr>
        <p:blipFill rotWithShape="1">
          <a:blip r:embed="rId6">
            <a:extLst>
              <a:ext uri="{28A0092B-C50C-407E-A947-70E740481C1C}">
                <a14:useLocalDpi xmlns:a14="http://schemas.microsoft.com/office/drawing/2010/main" val="0"/>
              </a:ext>
            </a:extLst>
          </a:blip>
          <a:srcRect t="-98" r="42421"/>
          <a:stretch/>
        </p:blipFill>
        <p:spPr>
          <a:xfrm>
            <a:off x="6434325" y="1814797"/>
            <a:ext cx="5288351" cy="4317654"/>
          </a:xfrm>
          <a:prstGeom prst="rect">
            <a:avLst/>
          </a:prstGeom>
        </p:spPr>
      </p:pic>
      <p:grpSp>
        <p:nvGrpSpPr>
          <p:cNvPr id="6" name="Group 5">
            <a:extLst>
              <a:ext uri="{FF2B5EF4-FFF2-40B4-BE49-F238E27FC236}">
                <a16:creationId xmlns:a16="http://schemas.microsoft.com/office/drawing/2014/main" id="{7F2B35D7-D32E-1E41-B6C9-D2E484F4262B}"/>
              </a:ext>
            </a:extLst>
          </p:cNvPr>
          <p:cNvGrpSpPr/>
          <p:nvPr/>
        </p:nvGrpSpPr>
        <p:grpSpPr>
          <a:xfrm>
            <a:off x="1504295" y="1882380"/>
            <a:ext cx="4844090" cy="4765452"/>
            <a:chOff x="1504295" y="1366999"/>
            <a:chExt cx="4844090" cy="4765452"/>
          </a:xfrm>
        </p:grpSpPr>
        <p:graphicFrame>
          <p:nvGraphicFramePr>
            <p:cNvPr id="8" name="Object 4">
              <a:extLst>
                <a:ext uri="{FF2B5EF4-FFF2-40B4-BE49-F238E27FC236}">
                  <a16:creationId xmlns:a16="http://schemas.microsoft.com/office/drawing/2014/main" id="{E5970FB1-6743-9A4B-9762-BEE75844B843}"/>
                </a:ext>
              </a:extLst>
            </p:cNvPr>
            <p:cNvGraphicFramePr>
              <a:graphicFrameLocks noChangeAspect="1"/>
            </p:cNvGraphicFramePr>
            <p:nvPr>
              <p:extLst>
                <p:ext uri="{D42A27DB-BD31-4B8C-83A1-F6EECF244321}">
                  <p14:modId xmlns:p14="http://schemas.microsoft.com/office/powerpoint/2010/main" val="806664256"/>
                </p:ext>
              </p:extLst>
            </p:nvPr>
          </p:nvGraphicFramePr>
          <p:xfrm>
            <a:off x="1504295" y="1366999"/>
            <a:ext cx="4844090" cy="4765452"/>
          </p:xfrm>
          <a:graphic>
            <a:graphicData uri="http://schemas.openxmlformats.org/presentationml/2006/ole">
              <mc:AlternateContent xmlns:mc="http://schemas.openxmlformats.org/markup-compatibility/2006">
                <mc:Choice xmlns:v="urn:schemas-microsoft-com:vml" Requires="v">
                  <p:oleObj spid="_x0000_s26644" name="Image" r:id="rId7" imgW="3905250" imgH="3841750" progId="Photoshop.Image.7">
                    <p:embed/>
                  </p:oleObj>
                </mc:Choice>
                <mc:Fallback>
                  <p:oleObj name="Image" r:id="rId7" imgW="3905250" imgH="3841750" progId="Photoshop.Image.7">
                    <p:embed/>
                    <p:pic>
                      <p:nvPicPr>
                        <p:cNvPr id="6" name="Object 4">
                          <a:extLst>
                            <a:ext uri="{FF2B5EF4-FFF2-40B4-BE49-F238E27FC236}">
                              <a16:creationId xmlns:a16="http://schemas.microsoft.com/office/drawing/2014/main" id="{4C25D4A8-9FC5-7242-A501-C069DAE96B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4295" y="1366999"/>
                          <a:ext cx="4844090" cy="4765452"/>
                        </a:xfrm>
                        <a:prstGeom prst="rect">
                          <a:avLst/>
                        </a:prstGeom>
                        <a:noFill/>
                        <a:ln>
                          <a:noFill/>
                        </a:ln>
                        <a:effectLst/>
                      </p:spPr>
                    </p:pic>
                  </p:oleObj>
                </mc:Fallback>
              </mc:AlternateContent>
            </a:graphicData>
          </a:graphic>
        </p:graphicFrame>
        <p:sp>
          <p:nvSpPr>
            <p:cNvPr id="5" name="Rectangle 4">
              <a:extLst>
                <a:ext uri="{FF2B5EF4-FFF2-40B4-BE49-F238E27FC236}">
                  <a16:creationId xmlns:a16="http://schemas.microsoft.com/office/drawing/2014/main" id="{3D13CDB1-4A70-5341-95ED-035EF431F3DD}"/>
                </a:ext>
              </a:extLst>
            </p:cNvPr>
            <p:cNvSpPr/>
            <p:nvPr/>
          </p:nvSpPr>
          <p:spPr>
            <a:xfrm>
              <a:off x="2757948" y="4321277"/>
              <a:ext cx="914400" cy="73742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Text Box 5">
            <a:extLst>
              <a:ext uri="{FF2B5EF4-FFF2-40B4-BE49-F238E27FC236}">
                <a16:creationId xmlns:a16="http://schemas.microsoft.com/office/drawing/2014/main" id="{C9751CF8-8017-EB4D-8C94-042C4E67C393}"/>
              </a:ext>
            </a:extLst>
          </p:cNvPr>
          <p:cNvSpPr txBox="1">
            <a:spLocks noChangeArrowheads="1"/>
          </p:cNvSpPr>
          <p:nvPr/>
        </p:nvSpPr>
        <p:spPr bwMode="auto">
          <a:xfrm>
            <a:off x="910001" y="1620229"/>
            <a:ext cx="43257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Inflammation de l’appendice iléo-caecal</a:t>
            </a:r>
          </a:p>
          <a:p>
            <a:pPr eaLnBrk="1" hangingPunct="1">
              <a:spcBef>
                <a:spcPct val="0"/>
              </a:spcBef>
              <a:buFontTx/>
              <a:buNone/>
            </a:pPr>
            <a:r>
              <a:rPr lang="fr-FR" altLang="en-FR" sz="2000" dirty="0">
                <a:latin typeface="+mn-lt"/>
              </a:rPr>
              <a:t>-&gt; chirurgie</a:t>
            </a:r>
          </a:p>
          <a:p>
            <a:pPr eaLnBrk="1" hangingPunct="1">
              <a:spcBef>
                <a:spcPct val="0"/>
              </a:spcBef>
              <a:buFontTx/>
              <a:buNone/>
            </a:pPr>
            <a:endParaRPr lang="fr-FR" altLang="en-FR" sz="2000" dirty="0">
              <a:solidFill>
                <a:srgbClr val="7F7F7F"/>
              </a:solidFill>
              <a:latin typeface="+mn-lt"/>
            </a:endParaRPr>
          </a:p>
        </p:txBody>
      </p:sp>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9">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4" name="Rectangle 5">
            <a:extLst>
              <a:ext uri="{FF2B5EF4-FFF2-40B4-BE49-F238E27FC236}">
                <a16:creationId xmlns:a16="http://schemas.microsoft.com/office/drawing/2014/main" id="{4B615434-F433-364C-8D5E-D4F97F585A2A}"/>
              </a:ext>
            </a:extLst>
          </p:cNvPr>
          <p:cNvSpPr>
            <a:spLocks noChangeArrowheads="1"/>
          </p:cNvSpPr>
          <p:nvPr/>
        </p:nvSpPr>
        <p:spPr bwMode="auto">
          <a:xfrm>
            <a:off x="6886302" y="5076921"/>
            <a:ext cx="1497974" cy="707886"/>
          </a:xfrm>
          <a:prstGeom prst="rect">
            <a:avLst/>
          </a:prstGeom>
          <a:solidFill>
            <a:schemeClr val="bg1"/>
          </a:solid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fr-FR" altLang="fr-FR" sz="2000" dirty="0"/>
              <a:t>Appendicite </a:t>
            </a:r>
          </a:p>
          <a:p>
            <a:pPr algn="ctr">
              <a:spcBef>
                <a:spcPct val="0"/>
              </a:spcBef>
              <a:buFontTx/>
              <a:buNone/>
            </a:pPr>
            <a:r>
              <a:rPr lang="fr-FR" altLang="fr-FR" sz="2000" dirty="0"/>
              <a:t>aiguë</a:t>
            </a:r>
          </a:p>
        </p:txBody>
      </p:sp>
      <p:sp>
        <p:nvSpPr>
          <p:cNvPr id="4" name="Rectangle 3">
            <a:extLst>
              <a:ext uri="{FF2B5EF4-FFF2-40B4-BE49-F238E27FC236}">
                <a16:creationId xmlns:a16="http://schemas.microsoft.com/office/drawing/2014/main" id="{715F94D8-6ACE-1643-94F7-3442DF1D9CEB}"/>
              </a:ext>
            </a:extLst>
          </p:cNvPr>
          <p:cNvSpPr/>
          <p:nvPr/>
        </p:nvSpPr>
        <p:spPr>
          <a:xfrm>
            <a:off x="2094271" y="6484729"/>
            <a:ext cx="3663405" cy="220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Audio 8">
            <a:hlinkClick r:id="" action="ppaction://media"/>
            <a:extLst>
              <a:ext uri="{FF2B5EF4-FFF2-40B4-BE49-F238E27FC236}">
                <a16:creationId xmlns:a16="http://schemas.microsoft.com/office/drawing/2014/main" id="{C02913A3-2CF3-6041-B8BA-E1C27A3733D7}"/>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091634513"/>
      </p:ext>
    </p:extLst>
  </p:cSld>
  <p:clrMapOvr>
    <a:masterClrMapping/>
  </p:clrMapOvr>
  <mc:AlternateContent xmlns:mc="http://schemas.openxmlformats.org/markup-compatibility/2006">
    <mc:Choice xmlns:p14="http://schemas.microsoft.com/office/powerpoint/2010/main" Requires="p14">
      <p:transition spd="slow" p14:dur="2000" advTm="39460"/>
    </mc:Choice>
    <mc:Fallback>
      <p:transition spd="slow" advTm="394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extLst>
    <p:ext uri="{3A86A75C-4F4B-4683-9AE1-C65F6400EC91}">
      <p14:laserTraceLst xmlns:p14="http://schemas.microsoft.com/office/powerpoint/2010/main">
        <p14:tracePtLst>
          <p14:tracePt t="3040" x="1908175" y="4506913"/>
          <p14:tracePt t="3284" x="3076575" y="6843713"/>
          <p14:tracePt t="3289" x="3113088" y="6734175"/>
          <p14:tracePt t="3298" x="3127375" y="6683375"/>
          <p14:tracePt t="3308" x="3149600" y="6567488"/>
          <p14:tracePt t="3314" x="3178175" y="6480175"/>
          <p14:tracePt t="3337" x="3228975" y="6299200"/>
          <p14:tracePt t="3342" x="3251200" y="6211888"/>
          <p14:tracePt t="3347" x="3287713" y="6132513"/>
          <p14:tracePt t="3359" x="3316288" y="6059488"/>
          <p14:tracePt t="3363" x="3367088" y="5929313"/>
          <p14:tracePt t="3374" x="3389313" y="5878513"/>
          <p14:tracePt t="3379" x="3482975" y="5726113"/>
          <p14:tracePt t="3392" x="3490913" y="5689600"/>
          <p14:tracePt t="3395" x="3556000" y="5602288"/>
          <p14:tracePt t="3409" x="3592513" y="5514975"/>
          <p14:tracePt t="3412" x="3606800" y="5486400"/>
          <p14:tracePt t="3427" x="3643313" y="5421313"/>
          <p14:tracePt t="3431" x="3671888" y="5362575"/>
          <p14:tracePt t="3441" x="3686175" y="5319713"/>
          <p14:tracePt t="3445" x="3694113" y="5283200"/>
          <p14:tracePt t="3458" x="3694113" y="5246688"/>
          <p14:tracePt t="3461" x="3708400" y="5218113"/>
          <p14:tracePt t="3473" x="3708400" y="5195888"/>
          <p14:tracePt t="3476" x="3708400" y="5167313"/>
          <p14:tracePt t="3488" x="3708400" y="5145088"/>
          <p14:tracePt t="3493" x="3708400" y="5108575"/>
          <p14:tracePt t="3502" x="3708400" y="5094288"/>
          <p14:tracePt t="3509" x="3708400" y="5065713"/>
          <p14:tracePt t="3519" x="3708400" y="5043488"/>
          <p14:tracePt t="3524" x="3708400" y="5014913"/>
          <p14:tracePt t="3535" x="3708400" y="5006975"/>
          <p14:tracePt t="3541" x="3708400" y="4978400"/>
          <p14:tracePt t="3552" x="3708400" y="4964113"/>
          <p14:tracePt t="3557" x="3708400" y="4956175"/>
          <p14:tracePt t="3569" x="3708400" y="4941888"/>
          <p14:tracePt t="3574" x="3694113" y="4927600"/>
          <p14:tracePt t="3585" x="3694113" y="4913313"/>
          <p14:tracePt t="3589" x="3694113" y="4905375"/>
          <p14:tracePt t="3602" x="3694113" y="4891088"/>
          <p14:tracePt t="3606" x="3686175" y="4876800"/>
          <p14:tracePt t="3618" x="3686175" y="4854575"/>
          <p14:tracePt t="3622" x="3686175" y="4840288"/>
          <p14:tracePt t="3636" x="3686175" y="4826000"/>
          <p14:tracePt t="3640" x="3686175" y="4803775"/>
          <p14:tracePt t="3652" x="3686175" y="4789488"/>
          <p14:tracePt t="3656" x="3671888" y="4775200"/>
          <p14:tracePt t="3669" x="3671888" y="4752975"/>
          <p14:tracePt t="3673" x="3657600" y="4738688"/>
          <p14:tracePt t="3686" x="3657600" y="4710113"/>
          <p14:tracePt t="3695" x="3643313" y="4687888"/>
          <p14:tracePt t="3703" x="3643313" y="4673600"/>
          <p14:tracePt t="3711" x="3643313" y="4659313"/>
          <p14:tracePt t="3719" x="3643313" y="4651375"/>
          <p14:tracePt t="3727" x="3635375" y="4651375"/>
          <p14:tracePt t="3736" x="3635375" y="4637088"/>
          <p14:tracePt t="3743" x="3635375" y="4622800"/>
          <p14:tracePt t="3758" x="3621088" y="4608513"/>
          <p14:tracePt t="3775" x="3606800" y="4608513"/>
          <p14:tracePt t="3791" x="3606800" y="4600575"/>
          <p14:tracePt t="3799" x="3592513" y="4600575"/>
          <p14:tracePt t="3815" x="3584575" y="4600575"/>
          <p14:tracePt t="3832" x="3570288" y="4600575"/>
          <p14:tracePt t="3848" x="3556000" y="4600575"/>
          <p14:tracePt t="3856" x="3541713" y="4600575"/>
          <p14:tracePt t="3864" x="3533775" y="4600575"/>
          <p14:tracePt t="3880" x="3519488" y="4600575"/>
          <p14:tracePt t="3888" x="3505200" y="4600575"/>
          <p14:tracePt t="3903" x="3490913" y="4600575"/>
          <p14:tracePt t="3912" x="3482975" y="4600575"/>
          <p14:tracePt t="3928" x="3468688" y="4600575"/>
          <p14:tracePt t="3936" x="3454400" y="4600575"/>
          <p14:tracePt t="3952" x="3440113" y="4608513"/>
          <p14:tracePt t="3961" x="3432175" y="4608513"/>
          <p14:tracePt t="3985" x="3417888" y="4608513"/>
          <p14:tracePt t="4002" x="3417888" y="4622800"/>
          <p14:tracePt t="4009" x="3403600" y="4622800"/>
          <p14:tracePt t="4025" x="3389313" y="4637088"/>
          <p14:tracePt t="4041" x="3389313" y="4651375"/>
          <p14:tracePt t="4049" x="3389313" y="4659313"/>
          <p14:tracePt t="4066" x="3381375" y="4673600"/>
          <p14:tracePt t="4074" x="3381375" y="4687888"/>
          <p14:tracePt t="4082" x="3381375" y="4702175"/>
          <p14:tracePt t="4098" x="3381375" y="4710113"/>
          <p14:tracePt t="4106" x="3381375" y="4724400"/>
          <p14:tracePt t="4114" x="3381375" y="4738688"/>
          <p14:tracePt t="4130" x="3381375" y="4752975"/>
          <p14:tracePt t="4138" x="3381375" y="4760913"/>
          <p14:tracePt t="4154" x="3389313" y="4760913"/>
          <p14:tracePt t="4162" x="3389313" y="4775200"/>
          <p14:tracePt t="4171" x="3389313" y="4789488"/>
          <p14:tracePt t="4179" x="3403600" y="4789488"/>
          <p14:tracePt t="4195" x="3403600" y="4803775"/>
          <p14:tracePt t="4211" x="3417888" y="4803775"/>
          <p14:tracePt t="4219" x="3417888" y="4811713"/>
          <p14:tracePt t="4227" x="3432175" y="4811713"/>
          <p14:tracePt t="4243" x="3432175" y="4826000"/>
          <p14:tracePt t="4252" x="3440113" y="4826000"/>
          <p14:tracePt t="4269" x="3454400" y="4826000"/>
          <p14:tracePt t="4284" x="3468688" y="4826000"/>
          <p14:tracePt t="4308" x="3482975" y="4826000"/>
          <p14:tracePt t="4333" x="3490913" y="4826000"/>
          <p14:tracePt t="4356" x="3505200" y="4826000"/>
          <p14:tracePt t="4388" x="3519488" y="4826000"/>
          <p14:tracePt t="4405" x="3519488" y="4811713"/>
          <p14:tracePt t="4421" x="3533775" y="4803775"/>
          <p14:tracePt t="4436" x="3533775" y="4789488"/>
          <p14:tracePt t="4453" x="3541713" y="4775200"/>
          <p14:tracePt t="4469" x="3541713" y="4760913"/>
          <p14:tracePt t="4478" x="3541713" y="4752975"/>
          <p14:tracePt t="4502" x="3541713" y="4738688"/>
          <p14:tracePt t="4510" x="3541713" y="4724400"/>
          <p14:tracePt t="4526" x="3541713" y="4710113"/>
          <p14:tracePt t="4542" x="3533775" y="4702175"/>
          <p14:tracePt t="4558" x="3533775" y="4687888"/>
          <p14:tracePt t="4568" x="3519488" y="4673600"/>
          <p14:tracePt t="4574" x="3505200" y="4673600"/>
          <p14:tracePt t="4584" x="3505200" y="4659313"/>
          <p14:tracePt t="4591" x="3490913" y="4659313"/>
          <p14:tracePt t="4606" x="3482975" y="4651375"/>
          <p14:tracePt t="4622" x="3468688" y="4651375"/>
          <p14:tracePt t="4631" x="3468688" y="4637088"/>
          <p14:tracePt t="4640" x="3454400" y="4637088"/>
          <p14:tracePt t="4655" x="3440113" y="4637088"/>
          <p14:tracePt t="5100" x="3432175" y="4651375"/>
          <p14:tracePt t="5116" x="3417888" y="4651375"/>
          <p14:tracePt t="5124" x="3403600" y="4659313"/>
          <p14:tracePt t="5133" x="3389313" y="4673600"/>
          <p14:tracePt t="5140" x="3367088" y="4673600"/>
          <p14:tracePt t="5149" x="3352800" y="4687888"/>
          <p14:tracePt t="5156" x="3330575" y="4687888"/>
          <p14:tracePt t="5165" x="3287713" y="4702175"/>
          <p14:tracePt t="5173" x="3279775" y="4710113"/>
          <p14:tracePt t="5181" x="3251200" y="4710113"/>
          <p14:tracePt t="5189" x="3228975" y="4724400"/>
          <p14:tracePt t="5197" x="3200400" y="4738688"/>
          <p14:tracePt t="5205" x="3163888" y="4752975"/>
          <p14:tracePt t="5213" x="3135313" y="4752975"/>
          <p14:tracePt t="5222" x="3127375" y="4760913"/>
          <p14:tracePt t="5229" x="3098800" y="4775200"/>
          <p14:tracePt t="5238" x="3084513" y="4775200"/>
          <p14:tracePt t="5246" x="3076575" y="4775200"/>
          <p14:tracePt t="5254" x="3062288" y="4775200"/>
          <p14:tracePt t="5261" x="3062288" y="4789488"/>
          <p14:tracePt t="5285" x="3048000" y="4789488"/>
          <p14:tracePt t="5406" x="3048000" y="4775200"/>
          <p14:tracePt t="5430" x="3048000" y="4760913"/>
          <p14:tracePt t="5439" x="3048000" y="4752975"/>
          <p14:tracePt t="5447" x="3048000" y="4738688"/>
          <p14:tracePt t="5463" x="3048000" y="4724400"/>
          <p14:tracePt t="5471" x="3033713" y="4710113"/>
          <p14:tracePt t="5487" x="3025775" y="4702175"/>
          <p14:tracePt t="5495" x="3011488" y="4687888"/>
          <p14:tracePt t="5511" x="2997200" y="4673600"/>
          <p14:tracePt t="5527" x="2982913" y="4659313"/>
          <p14:tracePt t="5536" x="2982913" y="4651375"/>
          <p14:tracePt t="5544" x="2974975" y="4651375"/>
          <p14:tracePt t="5553" x="2960688" y="4637088"/>
          <p14:tracePt t="5568" x="2946400" y="4637088"/>
          <p14:tracePt t="5576" x="2932113" y="4622800"/>
          <p14:tracePt t="5592" x="2924175" y="4608513"/>
          <p14:tracePt t="5608" x="2909888" y="4608513"/>
          <p14:tracePt t="5624" x="2895600" y="4600575"/>
          <p14:tracePt t="5632" x="2881313" y="4600575"/>
          <p14:tracePt t="5648" x="2881313" y="4586288"/>
          <p14:tracePt t="5657" x="2873375" y="4586288"/>
          <p14:tracePt t="5665" x="2859088" y="4586288"/>
          <p14:tracePt t="5681" x="2844800" y="4572000"/>
          <p14:tracePt t="5697" x="2830513" y="4572000"/>
          <p14:tracePt t="5705" x="2830513" y="4557713"/>
          <p14:tracePt t="5713" x="2822575" y="4557713"/>
          <p14:tracePt t="5729" x="2808288" y="4557713"/>
          <p14:tracePt t="5745" x="2794000" y="4557713"/>
          <p14:tracePt t="5754" x="2794000" y="4549775"/>
          <p14:tracePt t="5778" x="2779713" y="4549775"/>
          <p14:tracePt t="5947" x="2794000" y="4549775"/>
          <p14:tracePt t="5971" x="2808288" y="4549775"/>
          <p14:tracePt t="6004" x="2822575" y="4549775"/>
          <p14:tracePt t="6020" x="2830513" y="4549775"/>
          <p14:tracePt t="6036" x="2844800" y="4557713"/>
          <p14:tracePt t="6045" x="2859088" y="4557713"/>
          <p14:tracePt t="6061" x="2873375" y="4572000"/>
          <p14:tracePt t="6070" x="2881313" y="4572000"/>
          <p14:tracePt t="6078" x="2895600" y="4572000"/>
          <p14:tracePt t="6087" x="2909888" y="4586288"/>
          <p14:tracePt t="6102" x="2924175" y="4600575"/>
          <p14:tracePt t="6117" x="2932113" y="4600575"/>
          <p14:tracePt t="6126" x="2946400" y="4608513"/>
          <p14:tracePt t="6136" x="2946400" y="4622800"/>
          <p14:tracePt t="6143" x="2960688" y="4622800"/>
          <p14:tracePt t="6152" x="2960688" y="4637088"/>
          <p14:tracePt t="6158" x="2974975" y="4637088"/>
          <p14:tracePt t="6167" x="2974975" y="4651375"/>
          <p14:tracePt t="6175" x="2982913" y="4651375"/>
          <p14:tracePt t="6183" x="2997200" y="4659313"/>
          <p14:tracePt t="6190" x="2997200" y="4673600"/>
          <p14:tracePt t="6206" x="3011488" y="4687888"/>
          <p14:tracePt t="6222" x="3011488" y="4702175"/>
          <p14:tracePt t="6231" x="3025775" y="4702175"/>
          <p14:tracePt t="6246" x="3025775" y="4710113"/>
          <p14:tracePt t="6262" x="3025775" y="4724400"/>
          <p14:tracePt t="6271" x="3033713" y="4724400"/>
          <p14:tracePt t="6279" x="3033713" y="4738688"/>
          <p14:tracePt t="6295" x="3033713" y="4752975"/>
          <p14:tracePt t="6311" x="3033713" y="4760913"/>
          <p14:tracePt t="6319" x="3048000" y="4760913"/>
          <p14:tracePt t="6327" x="3048000" y="4775200"/>
          <p14:tracePt t="6336" x="3048000" y="4789488"/>
          <p14:tracePt t="6352" x="3048000" y="4803775"/>
          <p14:tracePt t="6360" x="3048000" y="4811713"/>
          <p14:tracePt t="6368" x="3062288" y="4811713"/>
          <p14:tracePt t="6376" x="3062288" y="4826000"/>
          <p14:tracePt t="6385" x="3062288" y="4840288"/>
          <p14:tracePt t="6392" x="3076575" y="4854575"/>
          <p14:tracePt t="6402" x="3076575" y="4862513"/>
          <p14:tracePt t="6409" x="3076575" y="4876800"/>
          <p14:tracePt t="6418" x="3076575" y="4891088"/>
          <p14:tracePt t="6425" x="3076575" y="4905375"/>
          <p14:tracePt t="6433" x="3076575" y="4913313"/>
          <p14:tracePt t="6442" x="3084513" y="4927600"/>
          <p14:tracePt t="6450" x="3084513" y="4941888"/>
          <p14:tracePt t="6458" x="3084513" y="4956175"/>
          <p14:tracePt t="6466" x="3084513" y="4964113"/>
          <p14:tracePt t="6474" x="3084513" y="4978400"/>
          <p14:tracePt t="6482" x="3084513" y="5006975"/>
          <p14:tracePt t="6490" x="3084513" y="5014913"/>
          <p14:tracePt t="6497" x="3084513" y="5029200"/>
          <p14:tracePt t="6506" x="3084513" y="5043488"/>
          <p14:tracePt t="6514" x="3076575" y="5057775"/>
          <p14:tracePt t="6522" x="3076575" y="5065713"/>
          <p14:tracePt t="6530" x="3076575" y="5080000"/>
          <p14:tracePt t="6538" x="3076575" y="5094288"/>
          <p14:tracePt t="6546" x="3062288" y="5108575"/>
          <p14:tracePt t="6561" x="3062288" y="5116513"/>
          <p14:tracePt t="6570" x="3062288" y="5130800"/>
          <p14:tracePt t="6578" x="3048000" y="5145088"/>
          <p14:tracePt t="6587" x="3048000" y="5159375"/>
          <p14:tracePt t="6594" x="3048000" y="5167313"/>
          <p14:tracePt t="6603" x="3033713" y="5181600"/>
          <p14:tracePt t="6611" x="3033713" y="5210175"/>
          <p14:tracePt t="6619" x="3025775" y="5218113"/>
          <p14:tracePt t="6627" x="3011488" y="5232400"/>
          <p14:tracePt t="6636" x="3011488" y="5246688"/>
          <p14:tracePt t="6644" x="2997200" y="5260975"/>
          <p14:tracePt t="6653" x="2982913" y="5268913"/>
          <p14:tracePt t="6666" x="2974975" y="5283200"/>
          <p14:tracePt t="6682" x="2960688" y="5297488"/>
          <p14:tracePt t="6699" x="2946400" y="5297488"/>
          <p14:tracePt t="6707" x="2932113" y="5311775"/>
          <p14:tracePt t="6716" x="2924175" y="5311775"/>
          <p14:tracePt t="6731" x="2909888" y="5319713"/>
          <p14:tracePt t="6740" x="2881313" y="5319713"/>
          <p14:tracePt t="6748" x="2873375" y="5319713"/>
          <p14:tracePt t="6757" x="2844800" y="5334000"/>
          <p14:tracePt t="6764" x="2830513" y="5334000"/>
          <p14:tracePt t="6774" x="2822575" y="5334000"/>
          <p14:tracePt t="6781" x="2794000" y="5348288"/>
          <p14:tracePt t="6792" x="2779713" y="5348288"/>
          <p14:tracePt t="6797" x="2771775" y="5348288"/>
          <p14:tracePt t="6805" x="2743200" y="5362575"/>
          <p14:tracePt t="6813" x="2728913" y="5362575"/>
          <p14:tracePt t="6821" x="2720975" y="5362575"/>
          <p14:tracePt t="6829" x="2706688" y="5362575"/>
          <p14:tracePt t="6838" x="2678113" y="5362575"/>
          <p14:tracePt t="6845" x="2670175" y="5362575"/>
          <p14:tracePt t="6854" x="2655888" y="5362575"/>
          <p14:tracePt t="6862" x="2641600" y="5362575"/>
          <p14:tracePt t="6871" x="2627313" y="5362575"/>
          <p14:tracePt t="6878" x="2605088" y="5362575"/>
          <p14:tracePt t="6887" x="2590800" y="5362575"/>
          <p14:tracePt t="6894" x="2576513" y="5362575"/>
          <p14:tracePt t="6903" x="2568575" y="5348288"/>
          <p14:tracePt t="6917" x="2554288" y="5334000"/>
          <p14:tracePt t="6925" x="2540000" y="5334000"/>
          <p14:tracePt t="6935" x="2525713" y="5319713"/>
          <p14:tracePt t="6942" x="2517775" y="5319713"/>
          <p14:tracePt t="6952" x="2503488" y="5311775"/>
          <p14:tracePt t="6959" x="2489200" y="5297488"/>
          <p14:tracePt t="6968" x="2466975" y="5297488"/>
          <p14:tracePt t="6975" x="2466975" y="5283200"/>
          <p14:tracePt t="6983" x="2452688" y="5283200"/>
          <p14:tracePt t="6991" x="2438400" y="5268913"/>
          <p14:tracePt t="6999" x="2424113" y="5260975"/>
          <p14:tracePt t="7022" x="2416175" y="5246688"/>
          <p14:tracePt t="7030" x="2416175" y="5232400"/>
          <p14:tracePt t="7038" x="2416175" y="5218113"/>
          <p14:tracePt t="7046" x="2401888" y="5218113"/>
          <p14:tracePt t="7055" x="2401888" y="5210175"/>
          <p14:tracePt t="7063" x="2401888" y="5195888"/>
          <p14:tracePt t="7071" x="2401888" y="5181600"/>
          <p14:tracePt t="7079" x="2401888" y="5167313"/>
          <p14:tracePt t="7087" x="2401888" y="5145088"/>
          <p14:tracePt t="7095" x="2401888" y="5130800"/>
          <p14:tracePt t="7104" x="2401888" y="5108575"/>
          <p14:tracePt t="7112" x="2401888" y="5094288"/>
          <p14:tracePt t="7120" x="2401888" y="5080000"/>
          <p14:tracePt t="7128" x="2401888" y="5065713"/>
          <p14:tracePt t="7137" x="2401888" y="5057775"/>
          <p14:tracePt t="7144" x="2401888" y="5043488"/>
          <p14:tracePt t="7153" x="2401888" y="5029200"/>
          <p14:tracePt t="7161" x="2401888" y="5014913"/>
          <p14:tracePt t="7169" x="2401888" y="5006975"/>
          <p14:tracePt t="7176" x="2401888" y="4992688"/>
          <p14:tracePt t="7185" x="2401888" y="4978400"/>
          <p14:tracePt t="7193" x="2401888" y="4964113"/>
          <p14:tracePt t="7202" x="2401888" y="4941888"/>
          <p14:tracePt t="7209" x="2416175" y="4941888"/>
          <p14:tracePt t="7218" x="2424113" y="4927600"/>
          <p14:tracePt t="7225" x="2438400" y="4913313"/>
          <p14:tracePt t="7233" x="2438400" y="4905375"/>
          <p14:tracePt t="7241" x="2452688" y="4891088"/>
          <p14:tracePt t="7249" x="2466975" y="4891088"/>
          <p14:tracePt t="7257" x="2474913" y="4876800"/>
          <p14:tracePt t="7272" x="2489200" y="4862513"/>
          <p14:tracePt t="7281" x="2503488" y="4862513"/>
          <p14:tracePt t="7289" x="2517775" y="4854575"/>
          <p14:tracePt t="7297" x="2525713" y="4854575"/>
          <p14:tracePt t="7306" x="2554288" y="4840288"/>
          <p14:tracePt t="7314" x="2568575" y="4826000"/>
          <p14:tracePt t="7323" x="2590800" y="4826000"/>
          <p14:tracePt t="7330" x="2605088" y="4811713"/>
          <p14:tracePt t="7341" x="2627313" y="4811713"/>
          <p14:tracePt t="7347" x="2655888" y="4803775"/>
          <p14:tracePt t="7357" x="2670175" y="4789488"/>
          <p14:tracePt t="7361" x="2678113" y="4789488"/>
          <p14:tracePt t="7375" x="2706688" y="4789488"/>
          <p14:tracePt t="7381" x="2720975" y="4775200"/>
          <p14:tracePt t="7386" x="2728913" y="4775200"/>
          <p14:tracePt t="7395" x="2743200" y="4775200"/>
          <p14:tracePt t="7405" x="2757488" y="4775200"/>
          <p14:tracePt t="7410" x="2771775" y="4760913"/>
          <p14:tracePt t="7421" x="2779713" y="4760913"/>
          <p14:tracePt t="7427" x="2794000" y="4760913"/>
          <p14:tracePt t="7436" x="2808288" y="4752975"/>
          <p14:tracePt t="7443" x="2822575" y="4752975"/>
          <p14:tracePt t="7452" x="2830513" y="4738688"/>
          <p14:tracePt t="7459" x="2859088" y="4738688"/>
          <p14:tracePt t="7469" x="2873375" y="4724400"/>
          <p14:tracePt t="7475" x="2881313" y="4710113"/>
          <p14:tracePt t="7486" x="2895600" y="4710113"/>
          <p14:tracePt t="7491" x="2909888" y="4702175"/>
          <p14:tracePt t="7502" x="2909888" y="4687888"/>
          <p14:tracePt t="7515" x="2924175" y="4673600"/>
          <p14:tracePt t="7539" x="2932113" y="4659313"/>
          <p14:tracePt t="7563" x="2932113" y="4651375"/>
          <p14:tracePt t="7579" x="2932113" y="4637088"/>
          <p14:tracePt t="7595" x="2932113" y="4622800"/>
          <p14:tracePt t="7604" x="2932113" y="4608513"/>
          <p14:tracePt t="7620" x="2932113" y="4600575"/>
          <p14:tracePt t="7628" x="2932113" y="4586288"/>
          <p14:tracePt t="7652" x="2932113" y="4572000"/>
          <p14:tracePt t="7668" x="2932113" y="4557713"/>
          <p14:tracePt t="7692" x="2924175" y="4549775"/>
          <p14:tracePt t="7702" x="2909888" y="4549775"/>
          <p14:tracePt t="7709" x="2909888" y="4535488"/>
          <p14:tracePt t="7718" x="2895600" y="4535488"/>
          <p14:tracePt t="7725" x="2881313" y="4535488"/>
          <p14:tracePt t="7734" x="2859088" y="4535488"/>
          <p14:tracePt t="7742" x="2844800" y="4535488"/>
          <p14:tracePt t="7749" x="2830513" y="4535488"/>
          <p14:tracePt t="7758" x="2808288" y="4535488"/>
          <p14:tracePt t="7765" x="2779713" y="4535488"/>
          <p14:tracePt t="7774" x="2757488" y="4535488"/>
          <p14:tracePt t="7782" x="2728913" y="4535488"/>
          <p14:tracePt t="7790" x="2720975" y="4535488"/>
          <p14:tracePt t="7798" x="2692400" y="4549775"/>
          <p14:tracePt t="7806" x="2678113" y="4557713"/>
          <p14:tracePt t="7814" x="2670175" y="4572000"/>
          <p14:tracePt t="7823" x="2641600" y="4586288"/>
          <p14:tracePt t="7838" x="2627313" y="4600575"/>
          <p14:tracePt t="7854" x="2619375" y="4608513"/>
          <p14:tracePt t="7863" x="2619375" y="4622800"/>
          <p14:tracePt t="7872" x="2605088" y="4622800"/>
          <p14:tracePt t="7879" x="2605088" y="4637088"/>
          <p14:tracePt t="7887" x="2605088" y="4651375"/>
          <p14:tracePt t="7902" x="2605088" y="4659313"/>
          <p14:tracePt t="7911" x="2605088" y="4673600"/>
          <p14:tracePt t="7919" x="2605088" y="4687888"/>
          <p14:tracePt t="7927" x="2605088" y="4702175"/>
          <p14:tracePt t="7936" x="2605088" y="4710113"/>
          <p14:tracePt t="7943" x="2627313" y="4724400"/>
          <p14:tracePt t="7953" x="2641600" y="4738688"/>
          <p14:tracePt t="7960" x="2655888" y="4752975"/>
          <p14:tracePt t="7970" x="2670175" y="4775200"/>
          <p14:tracePt t="7976" x="2678113" y="4789488"/>
          <p14:tracePt t="7986" x="2692400" y="4803775"/>
          <p14:tracePt t="7992" x="2706688" y="4811713"/>
          <p14:tracePt t="8002" x="2728913" y="4840288"/>
          <p14:tracePt t="8009" x="2743200" y="4854575"/>
          <p14:tracePt t="8017" x="2771775" y="4854575"/>
          <p14:tracePt t="8025" x="2779713" y="4862513"/>
          <p14:tracePt t="8033" x="2808288" y="4891088"/>
          <p14:tracePt t="8041" x="2822575" y="4891088"/>
          <p14:tracePt t="8049" x="2844800" y="4905375"/>
          <p14:tracePt t="8058" x="2859088" y="4913313"/>
          <p14:tracePt t="8065" x="2873375" y="4927600"/>
          <p14:tracePt t="8073" x="2881313" y="4927600"/>
          <p14:tracePt t="8081" x="2909888" y="4941888"/>
          <p14:tracePt t="8089" x="2924175" y="4956175"/>
          <p14:tracePt t="8097" x="2932113" y="4964113"/>
          <p14:tracePt t="8105" x="2932113" y="4978400"/>
          <p14:tracePt t="8113" x="2946400" y="4978400"/>
          <p14:tracePt t="8122" x="2960688" y="4992688"/>
          <p14:tracePt t="8130" x="2960688" y="5006975"/>
          <p14:tracePt t="8138" x="2974975" y="5006975"/>
          <p14:tracePt t="8146" x="2982913" y="5014913"/>
          <p14:tracePt t="8161" x="2997200" y="5029200"/>
          <p14:tracePt t="8177" x="3011488" y="5043488"/>
          <p14:tracePt t="8187" x="3025775" y="5043488"/>
          <p14:tracePt t="8195" x="3033713" y="5057775"/>
          <p14:tracePt t="8205" x="3048000" y="5065713"/>
          <p14:tracePt t="8210" x="3062288" y="5065713"/>
          <p14:tracePt t="8222" x="3076575" y="5080000"/>
          <p14:tracePt t="8227" x="3084513" y="5094288"/>
          <p14:tracePt t="8240" x="3098800" y="5094288"/>
          <p14:tracePt t="8251" x="3113088" y="5108575"/>
          <p14:tracePt t="8274" x="3127375" y="5116513"/>
          <p14:tracePt t="8779" x="3149600" y="5116513"/>
          <p14:tracePt t="8787" x="3163888" y="5116513"/>
          <p14:tracePt t="8795" x="3186113" y="5116513"/>
          <p14:tracePt t="8804" x="3200400" y="5116513"/>
          <p14:tracePt t="8812" x="3214688" y="5116513"/>
          <p14:tracePt t="8820" x="3236913" y="5116513"/>
          <p14:tracePt t="8828" x="3251200" y="5130800"/>
          <p14:tracePt t="8837" x="3265488" y="5130800"/>
          <p14:tracePt t="8844" x="3279775" y="5130800"/>
          <p14:tracePt t="8853" x="3287713" y="5145088"/>
          <p14:tracePt t="8861" x="3302000" y="5145088"/>
          <p14:tracePt t="8871" x="3316288" y="5145088"/>
          <p14:tracePt t="8877" x="3316288" y="5159375"/>
          <p14:tracePt t="8887" x="3330575" y="5159375"/>
          <p14:tracePt t="8901" x="3338513" y="5167313"/>
          <p14:tracePt t="8909" x="3352800" y="5167313"/>
          <p14:tracePt t="8924" x="3352800" y="5181600"/>
          <p14:tracePt t="8933" x="3367088" y="5181600"/>
          <p14:tracePt t="8941" x="3381375" y="5195888"/>
          <p14:tracePt t="8964" x="3389313" y="5210175"/>
          <p14:tracePt t="8989" x="3389313" y="5218113"/>
          <p14:tracePt t="8997" x="3403600" y="5218113"/>
          <p14:tracePt t="9006" x="3403600" y="5232400"/>
          <p14:tracePt t="9013" x="3417888" y="5232400"/>
          <p14:tracePt t="9022" x="3417888" y="5246688"/>
          <p14:tracePt t="9037" x="3417888" y="5260975"/>
          <p14:tracePt t="9053" x="3432175" y="5268913"/>
          <p14:tracePt t="9062" x="3432175" y="5283200"/>
          <p14:tracePt t="9078" x="3432175" y="5297488"/>
          <p14:tracePt t="9094" x="3432175" y="5311775"/>
          <p14:tracePt t="9110" x="3432175" y="5319713"/>
          <p14:tracePt t="9119" x="3432175" y="5334000"/>
          <p14:tracePt t="9127" x="3432175" y="5348288"/>
          <p14:tracePt t="9142" x="3432175" y="5362575"/>
          <p14:tracePt t="9151" x="3432175" y="5370513"/>
          <p14:tracePt t="9159" x="3432175" y="5384800"/>
          <p14:tracePt t="9174" x="3432175" y="5399088"/>
          <p14:tracePt t="9183" x="3432175" y="5413375"/>
          <p14:tracePt t="9207" x="3432175" y="5421313"/>
          <p14:tracePt t="9223" x="3432175" y="5435600"/>
          <p14:tracePt t="9247" x="3432175" y="5449888"/>
          <p14:tracePt t="9263" x="3417888" y="5464175"/>
          <p14:tracePt t="9288" x="3417888" y="5472113"/>
          <p14:tracePt t="9320" x="3403600" y="5472113"/>
          <p14:tracePt t="9538" x="3403600" y="5464175"/>
          <p14:tracePt t="9570" x="3403600" y="5449888"/>
          <p14:tracePt t="9586" x="3403600" y="5435600"/>
          <p14:tracePt t="9603" x="3403600" y="5421313"/>
          <p14:tracePt t="9611" x="3403600" y="5413375"/>
          <p14:tracePt t="9635" x="3403600" y="5399088"/>
          <p14:tracePt t="9659" x="3403600" y="5384800"/>
          <p14:tracePt t="9675" x="3403600" y="5370513"/>
          <p14:tracePt t="9700" x="3403600" y="5362575"/>
          <p14:tracePt t="9716" x="3403600" y="5348288"/>
          <p14:tracePt t="9732" x="3403600" y="5334000"/>
          <p14:tracePt t="9748" x="3403600" y="5319713"/>
          <p14:tracePt t="9757" x="3389313" y="5319713"/>
          <p14:tracePt t="9765" x="3389313" y="5311775"/>
          <p14:tracePt t="9780" x="3381375" y="5297488"/>
          <p14:tracePt t="9796" x="3381375" y="5283200"/>
          <p14:tracePt t="9805" x="3367088" y="5268913"/>
          <p14:tracePt t="9821" x="3352800" y="5260975"/>
          <p14:tracePt t="9829" x="3352800" y="5246688"/>
          <p14:tracePt t="9838" x="3352800" y="5232400"/>
          <p14:tracePt t="9845" x="3338513" y="5232400"/>
          <p14:tracePt t="9854" x="3330575" y="5218113"/>
          <p14:tracePt t="9869" x="3316288" y="5210175"/>
          <p14:tracePt t="9885" x="3316288" y="5195888"/>
          <p14:tracePt t="9894" x="3302000" y="5195888"/>
          <p14:tracePt t="9902" x="3287713" y="5181600"/>
          <p14:tracePt t="9918" x="3279775" y="5181600"/>
          <p14:tracePt t="9926" x="3265488" y="5167313"/>
          <p14:tracePt t="9935" x="3251200" y="5167313"/>
          <p14:tracePt t="9951" x="3228975" y="5159375"/>
          <p14:tracePt t="9959" x="3214688" y="5159375"/>
          <p14:tracePt t="9968" x="3200400" y="5159375"/>
          <p14:tracePt t="9975" x="3178175" y="5159375"/>
          <p14:tracePt t="9990" x="3163888" y="5159375"/>
          <p14:tracePt t="9999" x="3149600" y="5159375"/>
          <p14:tracePt t="10007" x="3135313" y="5159375"/>
          <p14:tracePt t="10015" x="3127375" y="5159375"/>
          <p14:tracePt t="10031" x="3113088" y="5159375"/>
          <p14:tracePt t="10047" x="3098800" y="5159375"/>
          <p14:tracePt t="10160" x="3113088" y="5159375"/>
          <p14:tracePt t="10169" x="3127375" y="5159375"/>
          <p14:tracePt t="10177" x="3135313" y="5159375"/>
          <p14:tracePt t="10186" x="3163888" y="5159375"/>
          <p14:tracePt t="10193" x="3178175" y="5167313"/>
          <p14:tracePt t="10203" x="3186113" y="5167313"/>
          <p14:tracePt t="10211" x="3214688" y="5181600"/>
          <p14:tracePt t="10220" x="3236913" y="5195888"/>
          <p14:tracePt t="10225" x="3251200" y="5210175"/>
          <p14:tracePt t="10237" x="3279775" y="5218113"/>
          <p14:tracePt t="10242" x="3287713" y="5232400"/>
          <p14:tracePt t="10249" x="3302000" y="5246688"/>
          <p14:tracePt t="10257" x="3330575" y="5268913"/>
          <p14:tracePt t="10266" x="3338513" y="5283200"/>
          <p14:tracePt t="10275" x="3352800" y="5297488"/>
          <p14:tracePt t="10283" x="3367088" y="5319713"/>
          <p14:tracePt t="10290" x="3367088" y="5334000"/>
          <p14:tracePt t="10298" x="3381375" y="5348288"/>
          <p14:tracePt t="10306" x="3381375" y="5362575"/>
          <p14:tracePt t="10314" x="3389313" y="5370513"/>
          <p14:tracePt t="10322" x="3389313" y="5384800"/>
          <p14:tracePt t="10330" x="3389313" y="5399088"/>
          <p14:tracePt t="10354" x="3389313" y="5413375"/>
          <p14:tracePt t="10402" x="3381375" y="5413375"/>
          <p14:tracePt t="10428" x="3367088" y="5413375"/>
          <p14:tracePt t="10444" x="3352800" y="5413375"/>
          <p14:tracePt t="10459" x="3338513" y="5413375"/>
          <p14:tracePt t="10492" x="3330575" y="5399088"/>
          <p14:tracePt t="11090" x="3330575" y="5384800"/>
          <p14:tracePt t="11098" x="3316288" y="5362575"/>
          <p14:tracePt t="11107" x="3302000" y="5319713"/>
          <p14:tracePt t="11114" x="3287713" y="5283200"/>
          <p14:tracePt t="11124" x="3279775" y="5246688"/>
          <p14:tracePt t="11130" x="3279775" y="5195888"/>
          <p14:tracePt t="11139" x="3265488" y="5116513"/>
          <p14:tracePt t="11147" x="3265488" y="5057775"/>
          <p14:tracePt t="11155" x="3265488" y="4992688"/>
          <p14:tracePt t="11163" x="3265488" y="4927600"/>
          <p14:tracePt t="11170" x="3265488" y="4854575"/>
          <p14:tracePt t="11178" x="3265488" y="4775200"/>
          <p14:tracePt t="11187" x="3302000" y="4651375"/>
          <p14:tracePt t="11194" x="3338513" y="4549775"/>
          <p14:tracePt t="11203" x="3381375" y="4448175"/>
          <p14:tracePt t="11211" x="3432175" y="4346575"/>
          <p14:tracePt t="11219" x="3482975" y="4230688"/>
          <p14:tracePt t="11227" x="3541713" y="4100513"/>
          <p14:tracePt t="11236" x="3570288" y="4041775"/>
          <p14:tracePt t="11244" x="3606800" y="3925888"/>
          <p14:tracePt t="11253" x="3635375" y="3824288"/>
          <p14:tracePt t="11260" x="3671888" y="3736975"/>
          <p14:tracePt t="11269" x="3686175" y="3643313"/>
          <p14:tracePt t="11276" x="3694113" y="3570288"/>
          <p14:tracePt t="11285" x="3708400" y="3490913"/>
          <p14:tracePt t="11292" x="3708400" y="3417888"/>
          <p14:tracePt t="11300" x="3722688" y="3352800"/>
          <p14:tracePt t="11308" x="3736975" y="3279775"/>
          <p14:tracePt t="11316" x="3736975" y="3214688"/>
          <p14:tracePt t="11324" x="3744913" y="3135313"/>
          <p14:tracePt t="11332" x="3773488" y="3062288"/>
          <p14:tracePt t="11340" x="3787775" y="2974975"/>
          <p14:tracePt t="11348" x="3795713" y="2881313"/>
          <p14:tracePt t="11356" x="3810000" y="2808288"/>
          <p14:tracePt t="11364" x="3824288" y="2771775"/>
          <p14:tracePt t="11372" x="3824288" y="2720975"/>
          <p14:tracePt t="11381" x="3838575" y="2670175"/>
          <p14:tracePt t="11389" x="3838575" y="2627313"/>
          <p14:tracePt t="11396" x="3846513" y="2590800"/>
          <p14:tracePt t="11405" x="3846513" y="2568575"/>
          <p14:tracePt t="11412" x="3846513" y="2540000"/>
          <p14:tracePt t="11422" x="3860800" y="2503488"/>
          <p14:tracePt t="11429" x="3860800" y="2474913"/>
          <p14:tracePt t="11438" x="3875088" y="2438400"/>
          <p14:tracePt t="11446" x="3889375" y="2401888"/>
          <p14:tracePt t="11454" x="3897313" y="2373313"/>
          <p14:tracePt t="11462" x="3911600" y="2365375"/>
          <p14:tracePt t="11470" x="3925888" y="2336800"/>
          <p14:tracePt t="11477" x="3940175" y="2300288"/>
          <p14:tracePt t="11487" x="3948113" y="2271713"/>
          <p14:tracePt t="11494" x="3948113" y="2263775"/>
          <p14:tracePt t="11504" x="3962400" y="2235200"/>
          <p14:tracePt t="11510" x="3962400" y="2220913"/>
          <p14:tracePt t="11520" x="3976688" y="2198688"/>
          <p14:tracePt t="11527" x="3976688" y="2170113"/>
          <p14:tracePt t="11536" x="3976688" y="2133600"/>
          <p14:tracePt t="11543" x="3990975" y="2097088"/>
          <p14:tracePt t="11552" x="3998913" y="2060575"/>
          <p14:tracePt t="11558" x="4027488" y="2017713"/>
          <p14:tracePt t="11568" x="4049713" y="1966913"/>
          <p14:tracePt t="11574" x="4092575" y="1916113"/>
          <p14:tracePt t="11584" x="4092575" y="1893888"/>
          <p14:tracePt t="11591" x="4114800" y="1857375"/>
          <p14:tracePt t="11602" x="4129088" y="1828800"/>
          <p14:tracePt t="11607" x="4143375" y="1806575"/>
          <p14:tracePt t="11618" x="4151313" y="1778000"/>
          <p14:tracePt t="11623" x="4151313" y="1763713"/>
          <p14:tracePt t="11635" x="4165600" y="1763713"/>
          <p14:tracePt t="11639" x="4165600" y="1755775"/>
          <p14:tracePt t="11651" x="4165600" y="1741488"/>
          <p14:tracePt t="11663" x="4179888" y="1741488"/>
          <p14:tracePt t="11680" x="4179888" y="1727200"/>
          <p14:tracePt t="11712" x="4194175" y="1727200"/>
          <p14:tracePt t="11745" x="4202113" y="1727200"/>
          <p14:tracePt t="11769" x="4216400" y="1727200"/>
          <p14:tracePt t="11785" x="4230688" y="1727200"/>
          <p14:tracePt t="11825" x="4244975" y="1727200"/>
          <p14:tracePt t="11922" x="4230688" y="1741488"/>
          <p14:tracePt t="11963" x="4230688" y="1755775"/>
          <p14:tracePt t="11995" x="4230688" y="1763713"/>
          <p14:tracePt t="12003" x="4216400" y="1763713"/>
          <p14:tracePt t="12019" x="4216400" y="1778000"/>
          <p14:tracePt t="12027" x="4216400" y="1792288"/>
          <p14:tracePt t="12043" x="4216400" y="1806575"/>
          <p14:tracePt t="12059" x="4216400" y="1814513"/>
          <p14:tracePt t="12068" x="4230688" y="1814513"/>
          <p14:tracePt t="12084" x="4252913" y="1828800"/>
          <p14:tracePt t="12092" x="4267200" y="1828800"/>
          <p14:tracePt t="12100" x="4295775" y="1828800"/>
          <p14:tracePt t="12108" x="4303713" y="1843088"/>
          <p14:tracePt t="12116" x="4332288" y="1843088"/>
          <p14:tracePt t="12124" x="4354513" y="1843088"/>
          <p14:tracePt t="12132" x="4383088" y="1843088"/>
          <p14:tracePt t="12140" x="4405313" y="1843088"/>
          <p14:tracePt t="12148" x="4433888" y="1843088"/>
          <p14:tracePt t="12156" x="4456113" y="1843088"/>
          <p14:tracePt t="12164" x="4484688" y="1843088"/>
          <p14:tracePt t="12172" x="4506913" y="1843088"/>
          <p14:tracePt t="12180" x="4521200" y="1843088"/>
          <p14:tracePt t="12188" x="4535488" y="1843088"/>
          <p14:tracePt t="12196" x="4557713" y="1843088"/>
          <p14:tracePt t="12205" x="4572000" y="1843088"/>
          <p14:tracePt t="12212" x="4600575" y="1843088"/>
          <p14:tracePt t="12228" x="4608513" y="1843088"/>
          <p14:tracePt t="12237" x="4622800" y="1857375"/>
          <p14:tracePt t="12246" x="4637088" y="1857375"/>
          <p14:tracePt t="12260" x="4651375" y="1857375"/>
          <p14:tracePt t="12269" x="4659313" y="1865313"/>
          <p14:tracePt t="12285" x="4673600" y="1865313"/>
          <p14:tracePt t="12310" x="4687888" y="1865313"/>
          <p14:tracePt t="12892" x="4687888" y="1879600"/>
          <p14:tracePt t="12900" x="4673600" y="1893888"/>
          <p14:tracePt t="12916" x="4659313" y="1916113"/>
          <p14:tracePt t="12924" x="4651375" y="1944688"/>
          <p14:tracePt t="12932" x="4637088" y="1966913"/>
          <p14:tracePt t="12940" x="4622800" y="2009775"/>
          <p14:tracePt t="12949" x="4600575" y="2046288"/>
          <p14:tracePt t="12956" x="4586288" y="2082800"/>
          <p14:tracePt t="12964" x="4557713" y="2133600"/>
          <p14:tracePt t="12972" x="4535488" y="2198688"/>
          <p14:tracePt t="12980" x="4484688" y="2314575"/>
          <p14:tracePt t="12989" x="4433888" y="2416175"/>
          <p14:tracePt t="12996" x="4383088" y="2517775"/>
          <p14:tracePt t="13005" x="4303713" y="2655888"/>
          <p14:tracePt t="13012" x="4244975" y="2794000"/>
          <p14:tracePt t="13022" x="4165600" y="2946400"/>
          <p14:tracePt t="13029" x="4092575" y="3113088"/>
          <p14:tracePt t="13038" x="4027488" y="3265488"/>
          <p14:tracePt t="13046" x="3976688" y="3417888"/>
          <p14:tracePt t="13054" x="3948113" y="3490913"/>
          <p14:tracePt t="13062" x="3889375" y="3621088"/>
          <p14:tracePt t="13070" x="3846513" y="3722688"/>
          <p14:tracePt t="13078" x="3795713" y="3838575"/>
          <p14:tracePt t="13087" x="3773488" y="3940175"/>
          <p14:tracePt t="13094" x="3736975" y="4027488"/>
          <p14:tracePt t="13103" x="3694113" y="4100513"/>
          <p14:tracePt t="13109" x="3657600" y="4179888"/>
          <p14:tracePt t="13119" x="3621088" y="4244975"/>
          <p14:tracePt t="13125" x="3584575" y="4332288"/>
          <p14:tracePt t="13135" x="3556000" y="4383088"/>
          <p14:tracePt t="13141" x="3519488" y="4456113"/>
          <p14:tracePt t="13152" x="3490913" y="4521200"/>
          <p14:tracePt t="13158" x="3468688" y="4572000"/>
          <p14:tracePt t="13168" x="3440113" y="4637088"/>
          <p14:tracePt t="13174" x="3417888" y="4702175"/>
          <p14:tracePt t="13185" x="3389313" y="4752975"/>
          <p14:tracePt t="13190" x="3381375" y="4775200"/>
          <p14:tracePt t="13202" x="3367088" y="4811713"/>
          <p14:tracePt t="13207" x="3338513" y="4840288"/>
          <p14:tracePt t="13218" x="3338513" y="4862513"/>
          <p14:tracePt t="13223" x="3330575" y="4891088"/>
          <p14:tracePt t="13236" x="3330575" y="4905375"/>
          <p14:tracePt t="13240" x="3316288" y="4905375"/>
          <p14:tracePt t="13252" x="3316288" y="4913313"/>
          <p14:tracePt t="13501" x="3287713" y="4913313"/>
          <p14:tracePt t="13509" x="3279775" y="4913313"/>
          <p14:tracePt t="13518" x="3251200" y="4913313"/>
          <p14:tracePt t="13525" x="3236913" y="4913313"/>
          <p14:tracePt t="13534" x="3214688" y="4913313"/>
          <p14:tracePt t="13542" x="3200400" y="4905375"/>
          <p14:tracePt t="13549" x="3186113" y="4891088"/>
          <p14:tracePt t="13558" x="3163888" y="4876800"/>
          <p14:tracePt t="13566" x="3135313" y="4862513"/>
          <p14:tracePt t="13574" x="3127375" y="4854575"/>
          <p14:tracePt t="13582" x="3113088" y="4840288"/>
          <p14:tracePt t="13590" x="3098800" y="4840288"/>
          <p14:tracePt t="13597" x="3084513" y="4826000"/>
          <p14:tracePt t="13606" x="3084513" y="4811713"/>
          <p14:tracePt t="13614" x="3076575" y="4803775"/>
          <p14:tracePt t="13622" x="3062288" y="4803775"/>
          <p14:tracePt t="13630" x="3062288" y="4789488"/>
          <p14:tracePt t="13639" x="3048000" y="4775200"/>
          <p14:tracePt t="13646" x="3033713" y="4775200"/>
          <p14:tracePt t="13655" x="3025775" y="4760913"/>
          <p14:tracePt t="13663" x="3011488" y="4752975"/>
          <p14:tracePt t="13671" x="2997200" y="4738688"/>
          <p14:tracePt t="13679" x="2982913" y="4724400"/>
          <p14:tracePt t="13688" x="2974975" y="4710113"/>
          <p14:tracePt t="13695" x="2960688" y="4710113"/>
          <p14:tracePt t="13704" x="2946400" y="4702175"/>
          <p14:tracePt t="13711" x="2924175" y="4687888"/>
          <p14:tracePt t="13721" x="2909888" y="4687888"/>
          <p14:tracePt t="13728" x="2895600" y="4673600"/>
          <p14:tracePt t="13737" x="2881313" y="4673600"/>
          <p14:tracePt t="13744" x="2881313" y="4659313"/>
          <p14:tracePt t="13753" x="2873375" y="4659313"/>
          <p14:tracePt t="13760" x="2859088" y="4651375"/>
          <p14:tracePt t="13769" x="2844800" y="4651375"/>
          <p14:tracePt t="13777" x="2844800" y="4637088"/>
          <p14:tracePt t="13785" x="2830513" y="4637088"/>
          <p14:tracePt t="13792" x="2822575" y="4622800"/>
          <p14:tracePt t="13802" x="2808288" y="4622800"/>
          <p14:tracePt t="13808" x="2794000" y="4622800"/>
          <p14:tracePt t="13824" x="2779713" y="4622800"/>
          <p14:tracePt t="13832" x="2771775" y="4622800"/>
          <p14:tracePt t="13848" x="2757488" y="4622800"/>
          <p14:tracePt t="13856" x="2743200" y="4622800"/>
          <p14:tracePt t="13865" x="2728913" y="4622800"/>
          <p14:tracePt t="13874" x="2720975" y="4622800"/>
          <p14:tracePt t="13888" x="2706688" y="4622800"/>
          <p14:tracePt t="13897" x="2692400" y="4622800"/>
          <p14:tracePt t="13905" x="2678113" y="4622800"/>
          <p14:tracePt t="13913" x="2670175" y="4651375"/>
          <p14:tracePt t="13921" x="2641600" y="4651375"/>
          <p14:tracePt t="13929" x="2627313" y="4659313"/>
          <p14:tracePt t="13937" x="2619375" y="4673600"/>
          <p14:tracePt t="13945" x="2605088" y="4687888"/>
          <p14:tracePt t="13954" x="2590800" y="4687888"/>
          <p14:tracePt t="13962" x="2576513" y="4702175"/>
          <p14:tracePt t="13970" x="2568575" y="4710113"/>
          <p14:tracePt t="13978" x="2554288" y="4724400"/>
          <p14:tracePt t="13986" x="2540000" y="4738688"/>
          <p14:tracePt t="13994" x="2525713" y="4752975"/>
          <p14:tracePt t="14002" x="2525713" y="4760913"/>
          <p14:tracePt t="14010" x="2517775" y="4775200"/>
          <p14:tracePt t="14018" x="2503488" y="4803775"/>
          <p14:tracePt t="14034" x="2489200" y="4826000"/>
          <p14:tracePt t="14043" x="2489200" y="4840288"/>
          <p14:tracePt t="14052" x="2474913" y="4862513"/>
          <p14:tracePt t="14059" x="2474913" y="4876800"/>
          <p14:tracePt t="14068" x="2466975" y="4891088"/>
          <p14:tracePt t="14075" x="2466975" y="4905375"/>
          <p14:tracePt t="14083" x="2466975" y="4913313"/>
          <p14:tracePt t="14091" x="2452688" y="4927600"/>
          <p14:tracePt t="14099" x="2452688" y="4941888"/>
          <p14:tracePt t="14107" x="2452688" y="4956175"/>
          <p14:tracePt t="14115" x="2452688" y="4964113"/>
          <p14:tracePt t="14123" x="2438400" y="4978400"/>
          <p14:tracePt t="14132" x="2438400" y="4992688"/>
          <p14:tracePt t="14139" x="2438400" y="5006975"/>
          <p14:tracePt t="14155" x="2438400" y="5014913"/>
          <p14:tracePt t="14163" x="2438400" y="5029200"/>
          <p14:tracePt t="14171" x="2438400" y="5043488"/>
          <p14:tracePt t="14180" x="2438400" y="5057775"/>
          <p14:tracePt t="14196" x="2438400" y="5065713"/>
          <p14:tracePt t="14204" x="2438400" y="5080000"/>
          <p14:tracePt t="14220" x="2438400" y="5094288"/>
          <p14:tracePt t="14227" x="2438400" y="5108575"/>
          <p14:tracePt t="14244" x="2438400" y="5116513"/>
          <p14:tracePt t="14252" x="2452688" y="5130800"/>
          <p14:tracePt t="14260" x="2452688" y="5145088"/>
          <p14:tracePt t="14269" x="2452688" y="5159375"/>
          <p14:tracePt t="14277" x="2466975" y="5167313"/>
          <p14:tracePt t="14285" x="2466975" y="5181600"/>
          <p14:tracePt t="14293" x="2474913" y="5195888"/>
          <p14:tracePt t="14302" x="2474913" y="5210175"/>
          <p14:tracePt t="14309" x="2489200" y="5210175"/>
          <p14:tracePt t="14318" x="2503488" y="5210175"/>
          <p14:tracePt t="14325" x="2503488" y="5218113"/>
          <p14:tracePt t="14333" x="2517775" y="5218113"/>
          <p14:tracePt t="14341" x="2540000" y="5232400"/>
          <p14:tracePt t="14349" x="2554288" y="5232400"/>
          <p14:tracePt t="14357" x="2568575" y="5246688"/>
          <p14:tracePt t="14365" x="2590800" y="5246688"/>
          <p14:tracePt t="14373" x="2605088" y="5246688"/>
          <p14:tracePt t="14381" x="2627313" y="5260975"/>
          <p14:tracePt t="14389" x="2641600" y="5260975"/>
          <p14:tracePt t="14397" x="2655888" y="5268913"/>
          <p14:tracePt t="14406" x="2670175" y="5268913"/>
          <p14:tracePt t="14414" x="2678113" y="5268913"/>
          <p14:tracePt t="14422" x="2692400" y="5268913"/>
          <p14:tracePt t="14430" x="2706688" y="5268913"/>
          <p14:tracePt t="14438" x="2720975" y="5268913"/>
          <p14:tracePt t="14446" x="2728913" y="5268913"/>
          <p14:tracePt t="14462" x="2743200" y="5268913"/>
          <p14:tracePt t="14470" x="2757488" y="5260975"/>
          <p14:tracePt t="14479" x="2771775" y="5260975"/>
          <p14:tracePt t="14486" x="2779713" y="5246688"/>
          <p14:tracePt t="14494" x="2794000" y="5246688"/>
          <p14:tracePt t="14503" x="2808288" y="5232400"/>
          <p14:tracePt t="14511" x="2822575" y="5232400"/>
          <p14:tracePt t="14519" x="2830513" y="5218113"/>
          <p14:tracePt t="14527" x="2844800" y="5210175"/>
          <p14:tracePt t="14536" x="2859088" y="5210175"/>
          <p14:tracePt t="14543" x="2873375" y="5195888"/>
          <p14:tracePt t="14552" x="2881313" y="5181600"/>
          <p14:tracePt t="14560" x="2895600" y="5167313"/>
          <p14:tracePt t="14569" x="2909888" y="5159375"/>
          <p14:tracePt t="14576" x="2924175" y="5145088"/>
          <p14:tracePt t="14585" x="2924175" y="5130800"/>
          <p14:tracePt t="14601" x="2932113" y="5116513"/>
          <p14:tracePt t="14615" x="2946400" y="5108575"/>
          <p14:tracePt t="14632" x="2946400" y="5094288"/>
          <p14:tracePt t="14640" x="2946400" y="5080000"/>
          <p14:tracePt t="14648" x="2960688" y="5065713"/>
          <p14:tracePt t="14657" x="2960688" y="5057775"/>
          <p14:tracePt t="14671" x="2974975" y="5029200"/>
          <p14:tracePt t="14680" x="2974975" y="5014913"/>
          <p14:tracePt t="14688" x="2974975" y="5006975"/>
          <p14:tracePt t="14696" x="2982913" y="4992688"/>
          <p14:tracePt t="14704" x="2982913" y="4978400"/>
          <p14:tracePt t="14712" x="2982913" y="4964113"/>
          <p14:tracePt t="14720" x="2982913" y="4941888"/>
          <p14:tracePt t="14729" x="2982913" y="4927600"/>
          <p14:tracePt t="14737" x="2982913" y="4913313"/>
          <p14:tracePt t="14745" x="2982913" y="4905375"/>
          <p14:tracePt t="14753" x="2982913" y="4876800"/>
          <p14:tracePt t="14761" x="2982913" y="4862513"/>
          <p14:tracePt t="14769" x="2982913" y="4854575"/>
          <p14:tracePt t="14777" x="2982913" y="4840288"/>
          <p14:tracePt t="14786" x="2982913" y="4826000"/>
          <p14:tracePt t="14793" x="2982913" y="4811713"/>
          <p14:tracePt t="14810" x="2982913" y="4803775"/>
          <p14:tracePt t="14819" x="2982913" y="4789488"/>
          <p14:tracePt t="14826" x="2982913" y="4760913"/>
          <p14:tracePt t="14835" x="2982913" y="4752975"/>
          <p14:tracePt t="14842" x="2982913" y="4738688"/>
          <p14:tracePt t="14850" x="2982913" y="4724400"/>
          <p14:tracePt t="14858" x="2982913" y="4702175"/>
          <p14:tracePt t="14866" x="2982913" y="4687888"/>
          <p14:tracePt t="14874" x="2982913" y="4659313"/>
          <p14:tracePt t="14882" x="2982913" y="4651375"/>
          <p14:tracePt t="14890" x="2982913" y="4637088"/>
          <p14:tracePt t="14899" x="2982913" y="4622800"/>
          <p14:tracePt t="14907" x="2982913" y="4608513"/>
          <p14:tracePt t="14914" x="2982913" y="4600575"/>
          <p14:tracePt t="14923" x="2974975" y="4586288"/>
          <p14:tracePt t="14938" x="2974975" y="4572000"/>
          <p14:tracePt t="14947" x="2974975" y="4557713"/>
          <p14:tracePt t="14955" x="2960688" y="4549775"/>
          <p14:tracePt t="14963" x="2960688" y="4535488"/>
          <p14:tracePt t="14972" x="2960688" y="4521200"/>
          <p14:tracePt t="14979" x="2946400" y="4521200"/>
          <p14:tracePt t="14987" x="2946400" y="4506913"/>
          <p14:tracePt t="14995" x="2932113" y="4498975"/>
          <p14:tracePt t="15004" x="2932113" y="4484688"/>
          <p14:tracePt t="15012" x="2924175" y="4484688"/>
          <p14:tracePt t="15020" x="2924175" y="4470400"/>
          <p14:tracePt t="15028" x="2909888" y="4470400"/>
          <p14:tracePt t="15036" x="2909888" y="4456113"/>
          <p14:tracePt t="15052" x="2895600" y="4456113"/>
          <p14:tracePt t="15100" x="2881313" y="4456113"/>
          <p14:tracePt t="15157" x="2873375" y="4456113"/>
          <p14:tracePt t="15246" x="2859088" y="4456113"/>
          <p14:tracePt t="15278" x="2844800" y="4456113"/>
          <p14:tracePt t="15295" x="2830513" y="4456113"/>
          <p14:tracePt t="15303" x="2822575" y="4456113"/>
          <p14:tracePt t="15311" x="2808288" y="4470400"/>
          <p14:tracePt t="15319" x="2794000" y="4470400"/>
          <p14:tracePt t="15327" x="2779713" y="4470400"/>
          <p14:tracePt t="15335" x="2771775" y="4484688"/>
          <p14:tracePt t="15343" x="2743200" y="4498975"/>
          <p14:tracePt t="15352" x="2728913" y="4498975"/>
          <p14:tracePt t="15359" x="2720975" y="4506913"/>
          <p14:tracePt t="15368" x="2706688" y="4521200"/>
          <p14:tracePt t="15375" x="2678113" y="4521200"/>
          <p14:tracePt t="15384" x="2670175" y="4535488"/>
          <p14:tracePt t="15392" x="2655888" y="4535488"/>
          <p14:tracePt t="15399" x="2641600" y="4549775"/>
          <p14:tracePt t="15408" x="2619375" y="4557713"/>
          <p14:tracePt t="15416" x="2605088" y="4557713"/>
          <p14:tracePt t="15424" x="2590800" y="4572000"/>
          <p14:tracePt t="15432" x="2576513" y="4586288"/>
          <p14:tracePt t="15439" x="2554288" y="4586288"/>
          <p14:tracePt t="15448" x="2540000" y="4600575"/>
          <p14:tracePt t="15456" x="2525713" y="4600575"/>
          <p14:tracePt t="15464" x="2517775" y="4608513"/>
          <p14:tracePt t="15472" x="2503488" y="4608513"/>
          <p14:tracePt t="15480" x="2489200" y="4622800"/>
          <p14:tracePt t="15489" x="2474913" y="4637088"/>
          <p14:tracePt t="15496" x="2466975" y="4637088"/>
          <p14:tracePt t="15505" x="2452688" y="4651375"/>
          <p14:tracePt t="15513" x="2438400" y="4659313"/>
          <p14:tracePt t="15521" x="2438400" y="4673600"/>
          <p14:tracePt t="15529" x="2416175" y="4702175"/>
          <p14:tracePt t="15538" x="2416175" y="4710113"/>
          <p14:tracePt t="15545" x="2401888" y="4724400"/>
          <p14:tracePt t="15554" x="2401888" y="4738688"/>
          <p14:tracePt t="15562" x="2387600" y="4752975"/>
          <p14:tracePt t="15571" x="2387600" y="4760913"/>
          <p14:tracePt t="15586" x="2373313" y="4775200"/>
          <p14:tracePt t="15593" x="2373313" y="4789488"/>
          <p14:tracePt t="15602" x="2365375" y="4803775"/>
          <p14:tracePt t="15610" x="2365375" y="4811713"/>
          <p14:tracePt t="15618" x="2365375" y="4826000"/>
          <p14:tracePt t="15626" x="2365375" y="4840288"/>
          <p14:tracePt t="15634" x="2365375" y="4854575"/>
          <p14:tracePt t="15642" x="2365375" y="4862513"/>
          <p14:tracePt t="15650" x="2365375" y="4876800"/>
          <p14:tracePt t="15667" x="2365375" y="4891088"/>
          <p14:tracePt t="15674" x="2365375" y="4913313"/>
          <p14:tracePt t="15682" x="2365375" y="4927600"/>
          <p14:tracePt t="15690" x="2365375" y="4941888"/>
          <p14:tracePt t="15698" x="2365375" y="4956175"/>
          <p14:tracePt t="15706" x="2365375" y="4964113"/>
          <p14:tracePt t="15714" x="2365375" y="4992688"/>
          <p14:tracePt t="15722" x="2365375" y="5006975"/>
          <p14:tracePt t="15730" x="2365375" y="5014913"/>
          <p14:tracePt t="15739" x="2365375" y="5043488"/>
          <p14:tracePt t="15747" x="2365375" y="5065713"/>
          <p14:tracePt t="15755" x="2365375" y="5080000"/>
          <p14:tracePt t="15763" x="2365375" y="5094288"/>
          <p14:tracePt t="15771" x="2365375" y="5108575"/>
          <p14:tracePt t="15779" x="2373313" y="5130800"/>
          <p14:tracePt t="15788" x="2373313" y="5145088"/>
          <p14:tracePt t="15796" x="2387600" y="5159375"/>
          <p14:tracePt t="15804" x="2401888" y="5167313"/>
          <p14:tracePt t="15811" x="2401888" y="5181600"/>
          <p14:tracePt t="15821" x="2416175" y="5195888"/>
          <p14:tracePt t="15829" x="2424113" y="5210175"/>
          <p14:tracePt t="15837" x="2438400" y="5218113"/>
          <p14:tracePt t="15845" x="2438400" y="5232400"/>
          <p14:tracePt t="15854" x="2452688" y="5246688"/>
          <p14:tracePt t="15861" x="2466975" y="5246688"/>
          <p14:tracePt t="15870" x="2474913" y="5260975"/>
          <p14:tracePt t="15876" x="2489200" y="5268913"/>
          <p14:tracePt t="15886" x="2503488" y="5268913"/>
          <p14:tracePt t="15901" x="2517775" y="5268913"/>
          <p14:tracePt t="15916" x="2525713" y="5268913"/>
          <p14:tracePt t="15950" x="2540000" y="5268913"/>
          <p14:tracePt t="16013" x="2554288" y="5268913"/>
          <p14:tracePt t="16078" x="2568575" y="5268913"/>
          <p14:tracePt t="16433" x="2568575" y="5260975"/>
          <p14:tracePt t="16441" x="2576513" y="5246688"/>
          <p14:tracePt t="16450" x="2590800" y="5232400"/>
          <p14:tracePt t="16458" x="2590800" y="5218113"/>
          <p14:tracePt t="16466" x="2605088" y="5218113"/>
          <p14:tracePt t="16474" x="2619375" y="5210175"/>
          <p14:tracePt t="16489" x="2619375" y="5195888"/>
          <p14:tracePt t="16506" x="2627313" y="5195888"/>
          <p14:tracePt t="16578" x="2627313" y="5181600"/>
          <p14:tracePt t="16611" x="2641600" y="5181600"/>
          <p14:tracePt t="16764" x="2641600" y="5167313"/>
          <p14:tracePt t="16788" x="2655888" y="5167313"/>
          <p14:tracePt t="16797" x="2670175" y="5167313"/>
          <p14:tracePt t="16805" x="2670175" y="5159375"/>
          <p14:tracePt t="16813" x="2678113" y="5159375"/>
          <p14:tracePt t="16821" x="2692400" y="5145088"/>
          <p14:tracePt t="16830" x="2706688" y="5145088"/>
          <p14:tracePt t="16845" x="2720975" y="5145088"/>
          <p14:tracePt t="16854" x="2728913" y="5145088"/>
          <p14:tracePt t="16861" x="2743200" y="5145088"/>
          <p14:tracePt t="16877" x="2757488" y="5145088"/>
          <p14:tracePt t="16893" x="2771775" y="5145088"/>
          <p14:tracePt t="16918" x="2779713" y="5145088"/>
          <p14:tracePt t="16958" x="2794000" y="5145088"/>
          <p14:tracePt t="17071" x="2808288" y="5145088"/>
          <p14:tracePt t="17080" x="2822575" y="5145088"/>
          <p14:tracePt t="17088" x="2830513" y="5145088"/>
          <p14:tracePt t="17096" x="2844800" y="5130800"/>
          <p14:tracePt t="17105" x="2881313" y="5130800"/>
          <p14:tracePt t="17112" x="2924175" y="5130800"/>
          <p14:tracePt t="17121" x="2997200" y="5116513"/>
          <p14:tracePt t="17129" x="3084513" y="5116513"/>
          <p14:tracePt t="17137" x="3178175" y="5108575"/>
          <p14:tracePt t="17145" x="3302000" y="5108575"/>
          <p14:tracePt t="17154" x="3454400" y="5094288"/>
          <p14:tracePt t="17161" x="3606800" y="5094288"/>
          <p14:tracePt t="17171" x="3810000" y="5094288"/>
          <p14:tracePt t="17178" x="3990975" y="5094288"/>
          <p14:tracePt t="17187" x="4354513" y="5094288"/>
          <p14:tracePt t="17194" x="4586288" y="5094288"/>
          <p14:tracePt t="17203" x="4702175" y="5094288"/>
          <p14:tracePt t="17210" x="4941888" y="5094288"/>
          <p14:tracePt t="17219" x="5159375" y="5094288"/>
          <p14:tracePt t="17226" x="5348288" y="5108575"/>
          <p14:tracePt t="17235" x="5551488" y="5108575"/>
          <p14:tracePt t="17243" x="5624513" y="5130800"/>
          <p14:tracePt t="17252" x="5776913" y="5145088"/>
          <p14:tracePt t="17257" x="5921375" y="5167313"/>
          <p14:tracePt t="17265" x="6059488" y="5181600"/>
          <p14:tracePt t="17274" x="6161088" y="5210175"/>
          <p14:tracePt t="17283" x="6276975" y="5218113"/>
          <p14:tracePt t="17290" x="6364288" y="5246688"/>
          <p14:tracePt t="17299" x="6429375" y="5260975"/>
          <p14:tracePt t="17307" x="6451600" y="5260975"/>
          <p14:tracePt t="17315" x="6516688" y="5260975"/>
          <p14:tracePt t="17323" x="6553200" y="5260975"/>
          <p14:tracePt t="17331" x="6589713" y="5260975"/>
          <p14:tracePt t="17339" x="6618288" y="5260975"/>
          <p14:tracePt t="17596" x="6640513" y="5260975"/>
          <p14:tracePt t="17605" x="6669088" y="5260975"/>
          <p14:tracePt t="17613" x="6705600" y="5260975"/>
          <p14:tracePt t="17621" x="6756400" y="5260975"/>
          <p14:tracePt t="17629" x="6821488" y="5260975"/>
          <p14:tracePt t="17637" x="6872288" y="5268913"/>
          <p14:tracePt t="17646" x="6937375" y="5268913"/>
          <p14:tracePt t="17654" x="7010400" y="5283200"/>
          <p14:tracePt t="17662" x="7075488" y="5283200"/>
          <p14:tracePt t="17671" x="7148513" y="5297488"/>
          <p14:tracePt t="17678" x="7213600" y="5297488"/>
          <p14:tracePt t="17688" x="7242175" y="5297488"/>
          <p14:tracePt t="17695" x="7292975" y="5297488"/>
          <p14:tracePt t="17704" x="7329488" y="5297488"/>
          <p14:tracePt t="17711" x="7351713" y="5297488"/>
          <p14:tracePt t="17720" x="7380288" y="5297488"/>
          <p14:tracePt t="17727" x="7394575" y="5283200"/>
          <p14:tracePt t="17741" x="7402513" y="5268913"/>
          <p14:tracePt t="17758" x="7402513" y="5260975"/>
          <p14:tracePt t="17766" x="7380288" y="5246688"/>
          <p14:tracePt t="17775" x="7329488" y="5218113"/>
          <p14:tracePt t="17783" x="7278688" y="5195888"/>
          <p14:tracePt t="17791" x="7213600" y="5181600"/>
          <p14:tracePt t="17799" x="7140575" y="5145088"/>
          <p14:tracePt t="17808" x="7061200" y="5130800"/>
          <p14:tracePt t="17816" x="6973888" y="5116513"/>
          <p14:tracePt t="17824" x="6894513" y="5108575"/>
          <p14:tracePt t="17832" x="6821488" y="5108575"/>
          <p14:tracePt t="17840" x="6734175" y="5108575"/>
          <p14:tracePt t="17847" x="6640513" y="5108575"/>
          <p14:tracePt t="17856" x="6553200" y="5108575"/>
          <p14:tracePt t="17864" x="6480175" y="5116513"/>
          <p14:tracePt t="17872" x="6400800" y="5145088"/>
          <p14:tracePt t="17880" x="6234113" y="5210175"/>
          <p14:tracePt t="17889" x="6197600" y="5218113"/>
          <p14:tracePt t="17897" x="6096000" y="5268913"/>
          <p14:tracePt t="17905" x="6022975" y="5311775"/>
          <p14:tracePt t="17913" x="5957888" y="5362575"/>
          <p14:tracePt t="17921" x="5892800" y="5413375"/>
          <p14:tracePt t="17929" x="5842000" y="5449888"/>
          <p14:tracePt t="17937" x="5805488" y="5486400"/>
          <p14:tracePt t="17945" x="5791200" y="5514975"/>
          <p14:tracePt t="17954" x="5768975" y="5537200"/>
          <p14:tracePt t="17961" x="5754688" y="5565775"/>
          <p14:tracePt t="17970" x="5740400" y="5573713"/>
          <p14:tracePt t="17977" x="5726113" y="5588000"/>
          <p14:tracePt t="17986" x="5726113" y="5602288"/>
          <p14:tracePt t="18000" x="5726113" y="5616575"/>
          <p14:tracePt t="18065" x="5726113" y="5602288"/>
          <p14:tracePt t="18323" x="5740400" y="5602288"/>
          <p14:tracePt t="18332" x="5791200" y="5602288"/>
          <p14:tracePt t="18341" x="5878513" y="5602288"/>
          <p14:tracePt t="18348" x="5972175" y="5616575"/>
          <p14:tracePt t="18357" x="6096000" y="5638800"/>
          <p14:tracePt t="18365" x="6234113" y="5667375"/>
          <p14:tracePt t="18373" x="6386513" y="5689600"/>
          <p14:tracePt t="18381" x="6553200" y="5703888"/>
          <p14:tracePt t="18389" x="6719888" y="5740400"/>
          <p14:tracePt t="18397" x="6872288" y="5754688"/>
          <p14:tracePt t="18405" x="6945313" y="5768975"/>
          <p14:tracePt t="18414" x="7089775" y="5776913"/>
          <p14:tracePt t="18422" x="7199313" y="5791200"/>
          <p14:tracePt t="18429" x="7242175" y="5791200"/>
          <p14:tracePt t="18438" x="7329488" y="5805488"/>
          <p14:tracePt t="18446" x="7394575" y="5805488"/>
          <p14:tracePt t="18454" x="7445375" y="5805488"/>
          <p14:tracePt t="19155" x="7445375" y="5754688"/>
          <p14:tracePt t="19164" x="7496175" y="5616575"/>
          <p14:tracePt t="19173" x="7546975" y="5537200"/>
          <p14:tracePt t="19181" x="7605713" y="5399088"/>
          <p14:tracePt t="19191" x="7699375" y="5246688"/>
          <p14:tracePt t="19198" x="7786688" y="5080000"/>
          <p14:tracePt t="19205" x="7874000" y="4913313"/>
          <p14:tracePt t="19213" x="7902575" y="4854575"/>
          <p14:tracePt t="19222" x="7961313" y="4738688"/>
          <p14:tracePt t="19229" x="7989888" y="4702175"/>
          <p14:tracePt t="19238" x="8026400" y="4622800"/>
          <p14:tracePt t="19245" x="8054975" y="4572000"/>
          <p14:tracePt t="19254" x="8091488" y="4535488"/>
          <p14:tracePt t="19262" x="8105775" y="4506913"/>
          <p14:tracePt t="19271" x="8128000" y="4484688"/>
          <p14:tracePt t="19278" x="8142288" y="4470400"/>
          <p14:tracePt t="19287" x="8156575" y="4470400"/>
          <p14:tracePt t="19294" x="8178800" y="4456113"/>
          <p14:tracePt t="19304" x="8193088" y="4456113"/>
          <p14:tracePt t="19310" x="8215313" y="4456113"/>
          <p14:tracePt t="19319" x="8243888" y="4456113"/>
          <p14:tracePt t="19326" x="8266113" y="4456113"/>
          <p14:tracePt t="19336" x="8308975" y="4456113"/>
          <p14:tracePt t="19342" x="8345488" y="4456113"/>
          <p14:tracePt t="19351" x="8396288" y="4456113"/>
          <p14:tracePt t="19358" x="8447088" y="4456113"/>
          <p14:tracePt t="19368" x="8497888" y="4456113"/>
          <p14:tracePt t="19374" x="8548688" y="4456113"/>
          <p14:tracePt t="19386" x="8613775" y="4456113"/>
          <p14:tracePt t="19390" x="8664575" y="4470400"/>
          <p14:tracePt t="19402" x="8715375" y="4484688"/>
          <p14:tracePt t="19408" x="8766175" y="4484688"/>
          <p14:tracePt t="19419" x="8788400" y="4498975"/>
          <p14:tracePt t="19425" x="8824913" y="4498975"/>
          <p14:tracePt t="19435" x="8867775" y="4506913"/>
          <p14:tracePt t="19442" x="8890000" y="4506913"/>
          <p14:tracePt t="19452" x="8940800" y="4506913"/>
          <p14:tracePt t="19457" x="8969375" y="4506913"/>
          <p14:tracePt t="19469" x="9005888" y="4506913"/>
          <p14:tracePt t="19474" x="9028113" y="4506913"/>
          <p14:tracePt t="19486" x="9070975" y="4484688"/>
          <p14:tracePt t="19491" x="9107488" y="4456113"/>
          <p14:tracePt t="19502" x="9144000" y="4433888"/>
          <p14:tracePt t="19507" x="9180513" y="4397375"/>
          <p14:tracePt t="19518" x="9231313" y="4354513"/>
          <p14:tracePt t="19523" x="9259888" y="4318000"/>
          <p14:tracePt t="19535" x="9274175" y="4295775"/>
          <p14:tracePt t="19537" x="9310688" y="4267200"/>
          <p14:tracePt t="19545" x="9324975" y="4230688"/>
          <p14:tracePt t="19554" x="9347200" y="4202113"/>
          <p14:tracePt t="19560" x="9361488" y="4165600"/>
          <p14:tracePt t="19570" x="9375775" y="4151313"/>
          <p14:tracePt t="19576" x="9375775" y="4129088"/>
          <p14:tracePt t="19585" x="9375775" y="4092575"/>
          <p14:tracePt t="19593" x="9383713" y="4078288"/>
          <p14:tracePt t="19602" x="9383713" y="4049713"/>
          <p14:tracePt t="19608" x="9383713" y="4027488"/>
          <p14:tracePt t="19619" x="9383713" y="3990975"/>
          <p14:tracePt t="19625" x="9383713" y="3976688"/>
          <p14:tracePt t="19635" x="9383713" y="3948113"/>
          <p14:tracePt t="19641" x="9383713" y="3925888"/>
          <p14:tracePt t="19652" x="9383713" y="3897313"/>
          <p14:tracePt t="19657" x="9375775" y="3875088"/>
          <p14:tracePt t="19669" x="9361488" y="3846513"/>
          <p14:tracePt t="19674" x="9332913" y="3810000"/>
          <p14:tracePt t="19685" x="9324975" y="3795713"/>
          <p14:tracePt t="19691" x="9310688" y="3773488"/>
          <p14:tracePt t="19702" x="9282113" y="3744913"/>
          <p14:tracePt t="19708" x="9274175" y="3722688"/>
          <p14:tracePt t="19719" x="9245600" y="3708400"/>
          <p14:tracePt t="19725" x="9231313" y="3694113"/>
          <p14:tracePt t="19736" x="9209088" y="3671888"/>
          <p14:tracePt t="19741" x="9194800" y="3657600"/>
          <p14:tracePt t="19752" x="9172575" y="3643313"/>
          <p14:tracePt t="19757" x="9129713" y="3621088"/>
          <p14:tracePt t="19768" x="9121775" y="3621088"/>
          <p14:tracePt t="19773" x="9078913" y="3606800"/>
          <p14:tracePt t="19786" x="9042400" y="3592513"/>
          <p14:tracePt t="19791" x="9005888" y="3584575"/>
          <p14:tracePt t="19802" x="8969375" y="3570288"/>
          <p14:tracePt t="19804" x="8926513" y="3556000"/>
          <p14:tracePt t="19810" x="8875713" y="3556000"/>
          <p14:tracePt t="19820" x="8853488" y="3541713"/>
          <p14:tracePt t="19827" x="8824913" y="3541713"/>
          <p14:tracePt t="19836" x="8788400" y="3533775"/>
          <p14:tracePt t="19843" x="8751888" y="3533775"/>
          <p14:tracePt t="19852" x="8723313" y="3533775"/>
          <p14:tracePt t="19860" x="8672513" y="3533775"/>
          <p14:tracePt t="19869" x="8636000" y="3533775"/>
          <p14:tracePt t="19875" x="8613775" y="3533775"/>
          <p14:tracePt t="19885" x="8570913" y="3533775"/>
          <p14:tracePt t="19891" x="8534400" y="3533775"/>
          <p14:tracePt t="19902" x="8483600" y="3533775"/>
          <p14:tracePt t="19907" x="8432800" y="3541713"/>
          <p14:tracePt t="19918" x="8396288" y="3556000"/>
          <p14:tracePt t="19924" x="8345488" y="3584575"/>
          <p14:tracePt t="19936" x="8308975" y="3592513"/>
          <p14:tracePt t="19941" x="8266113" y="3606800"/>
          <p14:tracePt t="19952" x="8243888" y="3621088"/>
          <p14:tracePt t="19958" x="8178800" y="3657600"/>
          <p14:tracePt t="19968" x="8142288" y="3686175"/>
          <p14:tracePt t="19974" x="8105775" y="3708400"/>
          <p14:tracePt t="19986" x="8062913" y="3736975"/>
          <p14:tracePt t="19991" x="8026400" y="3759200"/>
          <p14:tracePt t="20002" x="7989888" y="3787775"/>
          <p14:tracePt t="20008" x="7953375" y="3824288"/>
          <p14:tracePt t="20019" x="7910513" y="3860800"/>
          <p14:tracePt t="20024" x="7874000" y="3897313"/>
          <p14:tracePt t="20035" x="7837488" y="3925888"/>
          <p14:tracePt t="20040" x="7823200" y="3948113"/>
          <p14:tracePt t="20052" x="7800975" y="3976688"/>
          <p14:tracePt t="20054" x="7750175" y="4027488"/>
          <p14:tracePt t="20061" x="7735888" y="4064000"/>
          <p14:tracePt t="20071" x="7721600" y="4078288"/>
          <p14:tracePt t="20078" x="7699375" y="4129088"/>
          <p14:tracePt t="20087" x="7685088" y="4143375"/>
          <p14:tracePt t="20094" x="7670800" y="4179888"/>
          <p14:tracePt t="20103" x="7648575" y="4230688"/>
          <p14:tracePt t="20109" x="7648575" y="4244975"/>
          <p14:tracePt t="20119" x="7634288" y="4303713"/>
          <p14:tracePt t="20126" x="7620000" y="4346575"/>
          <p14:tracePt t="20136" x="7605713" y="4383088"/>
          <p14:tracePt t="20142" x="7597775" y="4433888"/>
          <p14:tracePt t="20153" x="7583488" y="4470400"/>
          <p14:tracePt t="20158" x="7583488" y="4521200"/>
          <p14:tracePt t="20169" x="7583488" y="4572000"/>
          <p14:tracePt t="20174" x="7583488" y="4608513"/>
          <p14:tracePt t="20185" x="7583488" y="4659313"/>
          <p14:tracePt t="20190" x="7583488" y="4710113"/>
          <p14:tracePt t="20202" x="7583488" y="4752975"/>
          <p14:tracePt t="20207" x="7583488" y="4803775"/>
          <p14:tracePt t="20219" x="7583488" y="4811713"/>
          <p14:tracePt t="20224" x="7583488" y="4854575"/>
          <p14:tracePt t="20236" x="7583488" y="4891088"/>
          <p14:tracePt t="20241" x="7597775" y="4927600"/>
          <p14:tracePt t="20253" x="7605713" y="4964113"/>
          <p14:tracePt t="20258" x="7605713" y="5006975"/>
          <p14:tracePt t="20269" x="7620000" y="5029200"/>
          <p14:tracePt t="20274" x="7634288" y="5065713"/>
          <p14:tracePt t="20285" x="7648575" y="5108575"/>
          <p14:tracePt t="20290" x="7656513" y="5145088"/>
          <p14:tracePt t="20303" x="7670800" y="5181600"/>
          <p14:tracePt t="20305" x="7699375" y="5232400"/>
          <p14:tracePt t="20311" x="7707313" y="5268913"/>
          <p14:tracePt t="20321" x="7735888" y="5319713"/>
          <p14:tracePt t="20327" x="7750175" y="5334000"/>
          <p14:tracePt t="20337" x="7786688" y="5399088"/>
          <p14:tracePt t="20344" x="7808913" y="5421313"/>
          <p14:tracePt t="20354" x="7837488" y="5464175"/>
          <p14:tracePt t="20360" x="7859713" y="5500688"/>
          <p14:tracePt t="20370" x="7888288" y="5522913"/>
          <p14:tracePt t="20376" x="7924800" y="5551488"/>
          <p14:tracePt t="20387" x="7953375" y="5573713"/>
          <p14:tracePt t="20392" x="7975600" y="5616575"/>
          <p14:tracePt t="20403" x="8012113" y="5638800"/>
          <p14:tracePt t="20408" x="8026400" y="5667375"/>
          <p14:tracePt t="20419" x="8077200" y="5703888"/>
          <p14:tracePt t="20425" x="8105775" y="5726113"/>
          <p14:tracePt t="20436" x="8113713" y="5740400"/>
          <p14:tracePt t="20441" x="8164513" y="5776913"/>
          <p14:tracePt t="20452" x="8207375" y="5805488"/>
          <p14:tracePt t="20458" x="8229600" y="5827713"/>
          <p14:tracePt t="20468" x="8266113" y="5842000"/>
          <p14:tracePt t="20474" x="8294688" y="5856288"/>
          <p14:tracePt t="20486" x="8331200" y="5870575"/>
          <p14:tracePt t="20491" x="8345488" y="5870575"/>
          <p14:tracePt t="20502" x="8382000" y="5878513"/>
          <p14:tracePt t="20507" x="8418513" y="5892800"/>
          <p14:tracePt t="20518" x="8447088" y="5907088"/>
          <p14:tracePt t="20524" x="8483600" y="5907088"/>
          <p14:tracePt t="20536" x="8497888" y="5921375"/>
          <p14:tracePt t="20541" x="8534400" y="5921375"/>
          <p14:tracePt t="20552" x="8570913" y="5929313"/>
          <p14:tracePt t="20557" x="8613775" y="5929313"/>
          <p14:tracePt t="20569" x="8636000" y="5929313"/>
          <p14:tracePt t="20571" x="8686800" y="5929313"/>
          <p14:tracePt t="20579" x="8723313" y="5929313"/>
          <p14:tracePt t="20587" x="8774113" y="5929313"/>
          <p14:tracePt t="20595" x="8816975" y="5921375"/>
          <p14:tracePt t="20604" x="8839200" y="5921375"/>
          <p14:tracePt t="20611" x="8875713" y="5892800"/>
          <p14:tracePt t="20620" x="8918575" y="5878513"/>
          <p14:tracePt t="20627" x="8940800" y="5870575"/>
          <p14:tracePt t="20636" x="8955088" y="5856288"/>
          <p14:tracePt t="20642" x="8977313" y="5827713"/>
          <p14:tracePt t="20652" x="9005888" y="5819775"/>
          <p14:tracePt t="20658" x="9020175" y="5791200"/>
          <p14:tracePt t="20669" x="9042400" y="5768975"/>
          <p14:tracePt t="20675" x="9056688" y="5754688"/>
          <p14:tracePt t="20686" x="9078913" y="5726113"/>
          <p14:tracePt t="20691" x="9093200" y="5703888"/>
          <p14:tracePt t="20702" x="9121775" y="5675313"/>
          <p14:tracePt t="20707" x="9144000" y="5653088"/>
          <p14:tracePt t="20718" x="9172575" y="5624513"/>
          <p14:tracePt t="20724" x="9194800" y="5602288"/>
          <p14:tracePt t="20735" x="9223375" y="5565775"/>
          <p14:tracePt t="20740" x="9259888" y="5522913"/>
          <p14:tracePt t="20752" x="9282113" y="5486400"/>
          <p14:tracePt t="20757" x="9324975" y="5449888"/>
          <p14:tracePt t="20769" x="9347200" y="5399088"/>
          <p14:tracePt t="20774" x="9361488" y="5348288"/>
          <p14:tracePt t="20785" x="9375775" y="5311775"/>
          <p14:tracePt t="20790" x="9383713" y="5260975"/>
          <p14:tracePt t="20802" x="9398000" y="5218113"/>
          <p14:tracePt t="20807" x="9398000" y="5167313"/>
          <p14:tracePt t="20818" x="9398000" y="5116513"/>
          <p14:tracePt t="20823" x="9398000" y="5080000"/>
          <p14:tracePt t="20836" x="9398000" y="5043488"/>
          <p14:tracePt t="20838" x="9398000" y="4992688"/>
          <p14:tracePt t="20845" x="9398000" y="4941888"/>
          <p14:tracePt t="20854" x="9383713" y="4905375"/>
          <p14:tracePt t="20861" x="9361488" y="4854575"/>
          <p14:tracePt t="20870" x="9347200" y="4803775"/>
          <p14:tracePt t="20877" x="9324975" y="4752975"/>
          <p14:tracePt t="20886" x="9296400" y="4710113"/>
          <p14:tracePt t="20893" x="9274175" y="4659313"/>
          <p14:tracePt t="20902" x="9245600" y="4608513"/>
          <p14:tracePt t="20909" x="9223375" y="4557713"/>
          <p14:tracePt t="20919" x="9194800" y="4506913"/>
          <p14:tracePt t="20925" x="9172575" y="4456113"/>
          <p14:tracePt t="20935" x="9129713" y="4419600"/>
          <p14:tracePt t="20941" x="9107488" y="4368800"/>
          <p14:tracePt t="20953" x="9078913" y="4332288"/>
          <p14:tracePt t="20957" x="9056688" y="4295775"/>
          <p14:tracePt t="20968" x="9020175" y="4252913"/>
          <p14:tracePt t="20973" x="8977313" y="4230688"/>
          <p14:tracePt t="20985" x="8955088" y="4202113"/>
          <p14:tracePt t="20991" x="8918575" y="4179888"/>
          <p14:tracePt t="21002" x="8875713" y="4151313"/>
          <p14:tracePt t="21007" x="8867775" y="4143375"/>
          <p14:tracePt t="21019" x="8824913" y="4129088"/>
          <p14:tracePt t="21025" x="8802688" y="4100513"/>
          <p14:tracePt t="21035" x="8774113" y="4092575"/>
          <p14:tracePt t="21041" x="8751888" y="4078288"/>
          <p14:tracePt t="21051" x="8737600" y="4078288"/>
          <p14:tracePt t="21057" x="8715375" y="4064000"/>
          <p14:tracePt t="21070" x="8701088" y="4049713"/>
          <p14:tracePt t="21080" x="8686800" y="4049713"/>
          <p14:tracePt t="21088" x="8672513" y="4041775"/>
          <p14:tracePt t="22432" x="8664575" y="4041775"/>
          <p14:tracePt t="22439" x="8650288" y="4049713"/>
          <p14:tracePt t="22447" x="8621713" y="4092575"/>
          <p14:tracePt t="22455" x="8599488" y="4129088"/>
          <p14:tracePt t="22463" x="8570913" y="4179888"/>
          <p14:tracePt t="22472" x="8520113" y="4244975"/>
          <p14:tracePt t="22480" x="8461375" y="4346575"/>
          <p14:tracePt t="22488" x="8432800" y="4383088"/>
          <p14:tracePt t="22496" x="8331200" y="4549775"/>
          <p14:tracePt t="22505" x="8266113" y="4659313"/>
          <p14:tracePt t="22512" x="8243888" y="4710113"/>
          <p14:tracePt t="22521" x="8178800" y="4811713"/>
          <p14:tracePt t="22529" x="8113713" y="4905375"/>
          <p14:tracePt t="22537" x="8077200" y="4978400"/>
          <p14:tracePt t="22545" x="8026400" y="5065713"/>
          <p14:tracePt t="22554" x="7989888" y="5130800"/>
          <p14:tracePt t="22561" x="7953375" y="5195888"/>
          <p14:tracePt t="22570" x="7939088" y="5218113"/>
          <p14:tracePt t="22578" x="7910513" y="5260975"/>
          <p14:tracePt t="22587" x="7888288" y="5311775"/>
          <p14:tracePt t="22594" x="7874000" y="5334000"/>
          <p14:tracePt t="22603" x="7859713" y="5362575"/>
          <p14:tracePt t="22610" x="7851775" y="5384800"/>
          <p14:tracePt t="22619" x="7851775" y="5399088"/>
          <p14:tracePt t="22626" x="7837488" y="5421313"/>
          <p14:tracePt t="22636" x="7837488" y="5435600"/>
          <p14:tracePt t="22649" x="7823200" y="5449888"/>
          <p14:tracePt t="22674" x="7823200" y="5464175"/>
          <p14:tracePt t="22714" x="7808913" y="5464175"/>
          <p14:tracePt t="22747" x="7800975" y="5449888"/>
          <p14:tracePt t="22755" x="7800975" y="5435600"/>
          <p14:tracePt t="22763" x="7800975" y="5421313"/>
          <p14:tracePt t="22771" x="7786688" y="5421313"/>
          <p14:tracePt t="22779" x="7772400" y="5413375"/>
          <p14:tracePt t="22787" x="7772400" y="5384800"/>
          <p14:tracePt t="22795" x="7750175" y="5362575"/>
          <p14:tracePt t="22803" x="7750175" y="5348288"/>
          <p14:tracePt t="22811" x="7735888" y="5319713"/>
          <p14:tracePt t="22819" x="7721600" y="5297488"/>
          <p14:tracePt t="22827" x="7699375" y="5268913"/>
          <p14:tracePt t="22836" x="7685088" y="5260975"/>
          <p14:tracePt t="22844" x="7656513" y="5232400"/>
          <p14:tracePt t="22852" x="7648575" y="5210175"/>
          <p14:tracePt t="22860" x="7634288" y="5181600"/>
          <p14:tracePt t="22869" x="7620000" y="5167313"/>
          <p14:tracePt t="22876" x="7597775" y="5145088"/>
          <p14:tracePt t="22884" x="7583488" y="5130800"/>
          <p14:tracePt t="22892" x="7569200" y="5108575"/>
          <p14:tracePt t="22901" x="7554913" y="5080000"/>
          <p14:tracePt t="22909" x="7532688" y="5065713"/>
          <p14:tracePt t="22916" x="7518400" y="5043488"/>
          <p14:tracePt t="22924" x="7504113" y="5029200"/>
          <p14:tracePt t="22932" x="7496175" y="5006975"/>
          <p14:tracePt t="22941" x="7481888" y="4992688"/>
          <p14:tracePt t="22950" x="7467600" y="4978400"/>
          <p14:tracePt t="22957" x="7453313" y="4978400"/>
          <p14:tracePt t="22965" x="7445375" y="4964113"/>
          <p14:tracePt t="22973" x="7431088" y="4956175"/>
          <p14:tracePt t="22981" x="7402513" y="4956175"/>
          <p14:tracePt t="22989" x="7394575" y="4956175"/>
          <p14:tracePt t="22997" x="7380288" y="4941888"/>
          <p14:tracePt t="23005" x="7366000" y="4941888"/>
          <p14:tracePt t="23013" x="7343775" y="4927600"/>
          <p14:tracePt t="23021" x="7329488" y="4927600"/>
          <p14:tracePt t="23029" x="7300913" y="4927600"/>
          <p14:tracePt t="23038" x="7278688" y="4927600"/>
          <p14:tracePt t="23045" x="7250113" y="4927600"/>
          <p14:tracePt t="23054" x="7227888" y="4927600"/>
          <p14:tracePt t="23062" x="7199313" y="4927600"/>
          <p14:tracePt t="23070" x="7177088" y="4927600"/>
          <p14:tracePt t="23078" x="7148513" y="4927600"/>
          <p14:tracePt t="23087" x="7126288" y="4927600"/>
          <p14:tracePt t="23095" x="7097713" y="4941888"/>
          <p14:tracePt t="23103" x="7089775" y="4956175"/>
          <p14:tracePt t="23111" x="7061200" y="4964113"/>
          <p14:tracePt t="23120" x="7046913" y="4978400"/>
          <p14:tracePt t="23127" x="7038975" y="4992688"/>
          <p14:tracePt t="23136" x="7024688" y="5014913"/>
          <p14:tracePt t="23143" x="6996113" y="5043488"/>
          <p14:tracePt t="23152" x="6996113" y="5057775"/>
          <p14:tracePt t="23159" x="6973888" y="5065713"/>
          <p14:tracePt t="23168" x="6959600" y="5094288"/>
          <p14:tracePt t="23174" x="6945313" y="5116513"/>
          <p14:tracePt t="23185" x="6937375" y="5145088"/>
          <p14:tracePt t="23191" x="6923088" y="5167313"/>
          <p14:tracePt t="23202" x="6923088" y="5181600"/>
          <p14:tracePt t="23207" x="6908800" y="5210175"/>
          <p14:tracePt t="23218" x="6894513" y="5232400"/>
          <p14:tracePt t="23224" x="6894513" y="5246688"/>
          <p14:tracePt t="23235" x="6894513" y="5260975"/>
          <p14:tracePt t="23240" x="6894513" y="5283200"/>
          <p14:tracePt t="23252" x="6894513" y="5297488"/>
          <p14:tracePt t="23257" x="6894513" y="5311775"/>
          <p14:tracePt t="23269" x="6894513" y="5334000"/>
          <p14:tracePt t="23274" x="6894513" y="5362575"/>
          <p14:tracePt t="23284" x="6894513" y="5370513"/>
          <p14:tracePt t="23289" x="6908800" y="5384800"/>
          <p14:tracePt t="23302" x="6937375" y="5413375"/>
          <p14:tracePt t="23307" x="6945313" y="5421313"/>
          <p14:tracePt t="23318" x="6959600" y="5435600"/>
          <p14:tracePt t="23323" x="6988175" y="5464175"/>
          <p14:tracePt t="23336" x="7010400" y="5472113"/>
          <p14:tracePt t="23340" x="7024688" y="5486400"/>
          <p14:tracePt t="23352" x="7061200" y="5514975"/>
          <p14:tracePt t="23356" x="7075488" y="5522913"/>
          <p14:tracePt t="23369" x="7112000" y="5551488"/>
          <p14:tracePt t="23374" x="7140575" y="5565775"/>
          <p14:tracePt t="23385" x="7177088" y="5573713"/>
          <p14:tracePt t="23387" x="7213600" y="5588000"/>
          <p14:tracePt t="23392" x="7242175" y="5602288"/>
          <p14:tracePt t="23403" x="7264400" y="5616575"/>
          <p14:tracePt t="23409" x="7300913" y="5624513"/>
          <p14:tracePt t="23418" x="7329488" y="5638800"/>
          <p14:tracePt t="23425" x="7366000" y="5653088"/>
          <p14:tracePt t="23436" x="7394575" y="5667375"/>
          <p14:tracePt t="23441" x="7402513" y="5675313"/>
          <p14:tracePt t="23451" x="7431088" y="5689600"/>
          <p14:tracePt t="23457" x="7445375" y="5703888"/>
          <p14:tracePt t="23468" x="7467600" y="5718175"/>
          <p14:tracePt t="23473" x="7481888" y="5726113"/>
          <p14:tracePt t="23485" x="7496175" y="5740400"/>
          <p14:tracePt t="23490" x="7504113" y="5754688"/>
          <p14:tracePt t="23505" x="7518400" y="5768975"/>
          <p14:tracePt t="23514" x="7532688" y="5776913"/>
          <p14:tracePt t="23522" x="7546975" y="5791200"/>
          <p14:tracePt t="23530" x="7554913" y="5805488"/>
          <p14:tracePt t="23538" x="7554913" y="5819775"/>
          <p14:tracePt t="23546" x="7569200" y="5827713"/>
          <p14:tracePt t="23562" x="7583488" y="5842000"/>
          <p14:tracePt t="23578" x="7597775" y="5856288"/>
          <p14:tracePt t="23602" x="7597775" y="5870575"/>
          <p14:tracePt t="25089" x="7597775" y="5856288"/>
          <p14:tracePt t="25097" x="7597775" y="5842000"/>
          <p14:tracePt t="25105" x="7583488" y="5827713"/>
          <p14:tracePt t="25113" x="7569200" y="5819775"/>
          <p14:tracePt t="25122" x="7569200" y="5805488"/>
          <p14:tracePt t="25129" x="7554913" y="5791200"/>
          <p14:tracePt t="25138" x="7546975" y="5768975"/>
          <p14:tracePt t="25146" x="7532688" y="5740400"/>
          <p14:tracePt t="25154" x="7518400" y="5726113"/>
          <p14:tracePt t="25162" x="7518400" y="5718175"/>
          <p14:tracePt t="25170" x="7504113" y="5689600"/>
          <p14:tracePt t="25178" x="7496175" y="5675313"/>
          <p14:tracePt t="25187" x="7481888" y="5653088"/>
          <p14:tracePt t="25194" x="7467600" y="5638800"/>
          <p14:tracePt t="25203" x="7453313" y="5624513"/>
          <p14:tracePt t="25211" x="7445375" y="5616575"/>
          <p14:tracePt t="25219" x="7445375" y="5602288"/>
          <p14:tracePt t="25227" x="7431088" y="5602288"/>
          <p14:tracePt t="25235" x="7431088" y="5588000"/>
          <p14:tracePt t="25242" x="7416800" y="5573713"/>
          <p14:tracePt t="25258" x="7402513" y="5565775"/>
          <p14:tracePt t="25364" x="7402513" y="5551488"/>
          <p14:tracePt t="25380" x="7402513" y="5537200"/>
          <p14:tracePt t="25388" x="7402513" y="5522913"/>
          <p14:tracePt t="25404" x="7402513" y="5500688"/>
          <p14:tracePt t="25412" x="7416800" y="5486400"/>
          <p14:tracePt t="25420" x="7416800" y="5472113"/>
          <p14:tracePt t="25428" x="7416800" y="5449888"/>
          <p14:tracePt t="25436" x="7416800" y="5421313"/>
          <p14:tracePt t="25444" x="7416800" y="5413375"/>
          <p14:tracePt t="25452" x="7416800" y="5384800"/>
          <p14:tracePt t="25460" x="7416800" y="5348288"/>
          <p14:tracePt t="25469" x="7416800" y="5319713"/>
          <p14:tracePt t="25476" x="7416800" y="5311775"/>
          <p14:tracePt t="25485" x="7416800" y="5297488"/>
          <p14:tracePt t="25493" x="7416800" y="5268913"/>
          <p14:tracePt t="25502" x="7416800" y="5260975"/>
          <p14:tracePt t="25517" x="7416800" y="5246688"/>
          <p14:tracePt t="25533" x="7416800" y="5232400"/>
          <p14:tracePt t="25590" x="7416800" y="5218113"/>
          <p14:tracePt t="25606" x="7431088" y="5218113"/>
          <p14:tracePt t="25622" x="7431088" y="5210175"/>
          <p14:tracePt t="25630" x="7445375" y="5210175"/>
          <p14:tracePt t="25638" x="7453313" y="5210175"/>
          <p14:tracePt t="25646" x="7467600" y="5195888"/>
          <p14:tracePt t="25655" x="7481888" y="5195888"/>
          <p14:tracePt t="25662" x="7496175" y="5181600"/>
          <p14:tracePt t="25670" x="7504113" y="5181600"/>
          <p14:tracePt t="25678" x="7518400" y="5181600"/>
          <p14:tracePt t="25687" x="7532688" y="5181600"/>
          <p14:tracePt t="25695" x="7546975" y="5167313"/>
          <p14:tracePt t="25703" x="7554913" y="5167313"/>
          <p14:tracePt t="25711" x="7569200" y="5167313"/>
          <p14:tracePt t="25727" x="7583488" y="5167313"/>
          <p14:tracePt t="26067" x="7605713" y="5145088"/>
          <p14:tracePt t="26075" x="7634288" y="5108575"/>
          <p14:tracePt t="26083" x="7656513" y="5080000"/>
          <p14:tracePt t="26091" x="7699375" y="5057775"/>
          <p14:tracePt t="26099" x="7750175" y="5014913"/>
          <p14:tracePt t="26107" x="7808913" y="4978400"/>
          <p14:tracePt t="26115" x="7874000" y="4956175"/>
          <p14:tracePt t="26123" x="7953375" y="4913313"/>
          <p14:tracePt t="26132" x="8026400" y="4876800"/>
          <p14:tracePt t="26140" x="8105775" y="4854575"/>
          <p14:tracePt t="26148" x="8193088" y="4811713"/>
          <p14:tracePt t="26155" x="8266113" y="4789488"/>
          <p14:tracePt t="26163" x="8359775" y="4760913"/>
          <p14:tracePt t="26172" x="8418513" y="4738688"/>
          <p14:tracePt t="26180" x="8497888" y="4710113"/>
          <p14:tracePt t="26188" x="8562975" y="4702175"/>
          <p14:tracePt t="26196" x="8636000" y="4702175"/>
          <p14:tracePt t="26204" x="8650288" y="4702175"/>
          <p14:tracePt t="26212" x="8715375" y="4702175"/>
          <p14:tracePt t="26221" x="8751888" y="4687888"/>
          <p14:tracePt t="26228" x="8788400" y="4687888"/>
          <p14:tracePt t="26237" x="8802688" y="4687888"/>
          <p14:tracePt t="26245" x="8824913" y="4687888"/>
          <p14:tracePt t="26254" x="8853488" y="4687888"/>
          <p14:tracePt t="26261" x="8867775" y="4687888"/>
          <p14:tracePt t="26285" x="8875713" y="4687888"/>
          <p14:tracePt t="26302" x="8875713" y="4673600"/>
          <p14:tracePt t="26333" x="8890000" y="4659313"/>
          <p14:tracePt t="26341" x="8890000" y="4651375"/>
          <p14:tracePt t="26357" x="8890000" y="4637088"/>
          <p14:tracePt t="26365" x="8904288" y="4608513"/>
          <p14:tracePt t="26373" x="8904288" y="4586288"/>
          <p14:tracePt t="26382" x="8918575" y="4557713"/>
          <p14:tracePt t="26390" x="8926513" y="4535488"/>
          <p14:tracePt t="26398" x="8940800" y="4521200"/>
          <p14:tracePt t="26406" x="8955088" y="4498975"/>
          <p14:tracePt t="26414" x="8969375" y="4470400"/>
          <p14:tracePt t="26422" x="8969375" y="4456113"/>
          <p14:tracePt t="26430" x="8977313" y="4433888"/>
          <p14:tracePt t="26438" x="8977313" y="4419600"/>
          <p14:tracePt t="26446" x="8977313" y="4405313"/>
          <p14:tracePt t="26455" x="8991600" y="4397375"/>
          <p14:tracePt t="26462" x="8991600" y="4383088"/>
          <p14:tracePt t="26478" x="8991600" y="4368800"/>
          <p14:tracePt t="26494" x="8991600" y="4354513"/>
          <p14:tracePt t="26503" x="8991600" y="4346575"/>
          <p14:tracePt t="26511" x="8991600" y="4332288"/>
          <p14:tracePt t="26519" x="8991600" y="4318000"/>
          <p14:tracePt t="26527" x="8991600" y="4303713"/>
          <p14:tracePt t="26535" x="8991600" y="4295775"/>
          <p14:tracePt t="26543" x="8991600" y="4281488"/>
          <p14:tracePt t="26552" x="8991600" y="4267200"/>
          <p14:tracePt t="26559" x="8991600" y="4244975"/>
          <p14:tracePt t="26568" x="8991600" y="4230688"/>
          <p14:tracePt t="26576" x="8977313" y="4216400"/>
          <p14:tracePt t="26584" x="8969375" y="4202113"/>
          <p14:tracePt t="26592" x="8955088" y="4194175"/>
          <p14:tracePt t="26601" x="8926513" y="4179888"/>
          <p14:tracePt t="26608" x="8918575" y="4165600"/>
          <p14:tracePt t="26616" x="8875713" y="4151313"/>
          <p14:tracePt t="26624" x="8853488" y="4143375"/>
          <p14:tracePt t="26632" x="8824913" y="4129088"/>
          <p14:tracePt t="26640" x="8802688" y="4129088"/>
          <p14:tracePt t="26648" x="8766175" y="4114800"/>
          <p14:tracePt t="26656" x="8737600" y="4114800"/>
          <p14:tracePt t="26664" x="8715375" y="4100513"/>
          <p14:tracePt t="26672" x="8672513" y="4100513"/>
          <p14:tracePt t="26680" x="8650288" y="4092575"/>
          <p14:tracePt t="26688" x="8621713" y="4092575"/>
          <p14:tracePt t="26696" x="8613775" y="4092575"/>
          <p14:tracePt t="26705" x="8599488" y="4092575"/>
          <p14:tracePt t="26713" x="8570913" y="4092575"/>
          <p14:tracePt t="26721" x="8562975" y="4092575"/>
          <p14:tracePt t="26729" x="8548688" y="4092575"/>
          <p14:tracePt t="26738" x="8520113" y="4092575"/>
          <p14:tracePt t="26746" x="8512175" y="4114800"/>
          <p14:tracePt t="26754" x="8483600" y="4129088"/>
          <p14:tracePt t="26761" x="8461375" y="4143375"/>
          <p14:tracePt t="26770" x="8447088" y="4151313"/>
          <p14:tracePt t="26778" x="8418513" y="4165600"/>
          <p14:tracePt t="26787" x="8410575" y="4194175"/>
          <p14:tracePt t="26794" x="8382000" y="4202113"/>
          <p14:tracePt t="26803" x="8367713" y="4230688"/>
          <p14:tracePt t="26811" x="8345488" y="4252913"/>
          <p14:tracePt t="26819" x="8331200" y="4267200"/>
          <p14:tracePt t="26827" x="8308975" y="4303713"/>
          <p14:tracePt t="26835" x="8294688" y="4332288"/>
          <p14:tracePt t="26843" x="8280400" y="4354513"/>
          <p14:tracePt t="26852" x="8280400" y="4383088"/>
          <p14:tracePt t="26858" x="8266113" y="4405313"/>
          <p14:tracePt t="26868" x="8258175" y="4433888"/>
          <p14:tracePt t="26874" x="8258175" y="4470400"/>
          <p14:tracePt t="26885" x="8258175" y="4498975"/>
          <p14:tracePt t="26890" x="8243888" y="4521200"/>
          <p14:tracePt t="26902" x="8243888" y="4549775"/>
          <p14:tracePt t="26907" x="8229600" y="4586288"/>
          <p14:tracePt t="26918" x="8229600" y="4600575"/>
          <p14:tracePt t="26923" x="8229600" y="4637088"/>
          <p14:tracePt t="26935" x="8229600" y="4659313"/>
          <p14:tracePt t="26939" x="8215313" y="4673600"/>
          <p14:tracePt t="26952" x="8215313" y="4710113"/>
          <p14:tracePt t="26955" x="8215313" y="4738688"/>
          <p14:tracePt t="26963" x="8215313" y="4760913"/>
          <p14:tracePt t="26971" x="8215313" y="4789488"/>
          <p14:tracePt t="26979" x="8215313" y="4811713"/>
          <p14:tracePt t="26988" x="8215313" y="4854575"/>
          <p14:tracePt t="26995" x="8215313" y="4891088"/>
          <p14:tracePt t="27004" x="8215313" y="4905375"/>
          <p14:tracePt t="27011" x="8215313" y="4927600"/>
          <p14:tracePt t="27021" x="8215313" y="4964113"/>
          <p14:tracePt t="27028" x="8215313" y="4992688"/>
          <p14:tracePt t="27037" x="8215313" y="5014913"/>
          <p14:tracePt t="27045" x="8229600" y="5043488"/>
          <p14:tracePt t="27054" x="8229600" y="5065713"/>
          <p14:tracePt t="27061" x="8258175" y="5080000"/>
          <p14:tracePt t="27069" x="8266113" y="5108575"/>
          <p14:tracePt t="27077" x="8280400" y="5130800"/>
          <p14:tracePt t="27086" x="8294688" y="5159375"/>
          <p14:tracePt t="27093" x="8308975" y="5167313"/>
          <p14:tracePt t="27102" x="8331200" y="5195888"/>
          <p14:tracePt t="27109" x="8345488" y="5210175"/>
          <p14:tracePt t="27118" x="8367713" y="5232400"/>
          <p14:tracePt t="27124" x="8382000" y="5246688"/>
          <p14:tracePt t="27135" x="8410575" y="5260975"/>
          <p14:tracePt t="27141" x="8418513" y="5268913"/>
          <p14:tracePt t="27152" x="8447088" y="5297488"/>
          <p14:tracePt t="27158" x="8461375" y="5311775"/>
          <p14:tracePt t="27170" x="8497888" y="5334000"/>
          <p14:tracePt t="27176" x="8512175" y="5334000"/>
          <p14:tracePt t="27187" x="8534400" y="5362575"/>
          <p14:tracePt t="27193" x="8570913" y="5370513"/>
          <p14:tracePt t="27203" x="8599488" y="5399088"/>
          <p14:tracePt t="27208" x="8621713" y="5413375"/>
          <p14:tracePt t="27219" x="8664575" y="5421313"/>
          <p14:tracePt t="27224" x="8701088" y="5449888"/>
          <p14:tracePt t="27236" x="8737600" y="5464175"/>
          <p14:tracePt t="27241" x="8774113" y="5472113"/>
          <p14:tracePt t="27252" x="8816975" y="5486400"/>
          <p14:tracePt t="27257" x="8867775" y="5500688"/>
          <p14:tracePt t="27269" x="8875713" y="5500688"/>
          <p14:tracePt t="27273" x="8918575" y="5500688"/>
          <p14:tracePt t="27286" x="8955088" y="5500688"/>
          <p14:tracePt t="27288" x="8991600" y="5500688"/>
          <p14:tracePt t="27295" x="9028113" y="5500688"/>
          <p14:tracePt t="27304" x="9056688" y="5500688"/>
          <p14:tracePt t="27312" x="9078913" y="5500688"/>
          <p14:tracePt t="27321" x="9107488" y="5500688"/>
          <p14:tracePt t="27328" x="9121775" y="5500688"/>
          <p14:tracePt t="27337" x="9144000" y="5486400"/>
          <p14:tracePt t="27343" x="9172575" y="5464175"/>
          <p14:tracePt t="27353" x="9180513" y="5435600"/>
          <p14:tracePt t="27359" x="9194800" y="5399088"/>
          <p14:tracePt t="27369" x="9223375" y="5362575"/>
          <p14:tracePt t="27375" x="9245600" y="5311775"/>
          <p14:tracePt t="27385" x="9259888" y="5246688"/>
          <p14:tracePt t="27391" x="9274175" y="5181600"/>
          <p14:tracePt t="27401" x="9274175" y="5108575"/>
          <p14:tracePt t="27408" x="9282113" y="5029200"/>
          <p14:tracePt t="27418" x="9282113" y="4956175"/>
          <p14:tracePt t="27424" x="9282113" y="4891088"/>
          <p14:tracePt t="27435" x="9282113" y="4826000"/>
          <p14:tracePt t="27440" x="9259888" y="4775200"/>
          <p14:tracePt t="27452" x="9245600" y="4724400"/>
          <p14:tracePt t="27459" x="9231313" y="4702175"/>
          <p14:tracePt t="27469" x="9194800" y="4637088"/>
          <p14:tracePt t="27475" x="9172575" y="4608513"/>
          <p14:tracePt t="27485" x="9144000" y="4572000"/>
          <p14:tracePt t="27491" x="9121775" y="4549775"/>
          <p14:tracePt t="27502" x="9093200" y="4506913"/>
          <p14:tracePt t="27508" x="9056688" y="4484688"/>
          <p14:tracePt t="27519" x="9028113" y="4456113"/>
          <p14:tracePt t="27524" x="8991600" y="4433888"/>
          <p14:tracePt t="27536" x="8955088" y="4405313"/>
          <p14:tracePt t="27540" x="8904288" y="4383088"/>
          <p14:tracePt t="27553" x="8867775" y="4354513"/>
          <p14:tracePt t="27554" x="8816975" y="4354513"/>
          <p14:tracePt t="27562" x="8766175" y="4332288"/>
          <p14:tracePt t="27570" x="8701088" y="4332288"/>
          <p14:tracePt t="27578" x="8650288" y="4318000"/>
          <p14:tracePt t="27587" x="8599488" y="4318000"/>
          <p14:tracePt t="27595" x="8534400" y="4318000"/>
          <p14:tracePt t="27603" x="8497888" y="4318000"/>
          <p14:tracePt t="27610" x="8447088" y="4318000"/>
          <p14:tracePt t="27620" x="8418513" y="4318000"/>
          <p14:tracePt t="27626" x="8382000" y="4318000"/>
          <p14:tracePt t="27635" x="8345488" y="4318000"/>
          <p14:tracePt t="27642" x="8316913" y="4318000"/>
          <p14:tracePt t="27652" x="8280400" y="4332288"/>
          <p14:tracePt t="27658" x="8266113" y="4346575"/>
          <p14:tracePt t="27669" x="8243888" y="4354513"/>
          <p14:tracePt t="27674" x="8215313" y="4383088"/>
          <p14:tracePt t="27685" x="8207375" y="4397375"/>
          <p14:tracePt t="27691" x="8193088" y="4419600"/>
          <p14:tracePt t="27701" x="8178800" y="4456113"/>
          <p14:tracePt t="27707" x="8164513" y="4470400"/>
          <p14:tracePt t="27719" x="8164513" y="4498975"/>
          <p14:tracePt t="27724" x="8156575" y="4521200"/>
          <p14:tracePt t="27735" x="8142288" y="4572000"/>
          <p14:tracePt t="27740" x="8142288" y="4600575"/>
          <p14:tracePt t="27752" x="8142288" y="4622800"/>
          <p14:tracePt t="27757" x="8142288" y="4659313"/>
          <p14:tracePt t="27768" x="8142288" y="4687888"/>
          <p14:tracePt t="27773" x="8142288" y="4724400"/>
          <p14:tracePt t="27785" x="8142288" y="4760913"/>
          <p14:tracePt t="27790" x="8142288" y="4789488"/>
          <p14:tracePt t="27802" x="8142288" y="4811713"/>
          <p14:tracePt t="27806" x="8142288" y="4862513"/>
          <p14:tracePt t="27819" x="8142288" y="4876800"/>
          <p14:tracePt t="27822" x="8142288" y="4913313"/>
          <p14:tracePt t="27829" x="8156575" y="4941888"/>
          <p14:tracePt t="27838" x="8164513" y="4978400"/>
          <p14:tracePt t="27845" x="8178800" y="5006975"/>
          <p14:tracePt t="27853" x="8193088" y="5014913"/>
          <p14:tracePt t="27861" x="8215313" y="5043488"/>
          <p14:tracePt t="27870" x="8229600" y="5065713"/>
          <p14:tracePt t="27876" x="8258175" y="5094288"/>
          <p14:tracePt t="27887" x="8280400" y="5108575"/>
          <p14:tracePt t="27892" x="8294688" y="5130800"/>
          <p14:tracePt t="27903" x="8316913" y="5145088"/>
          <p14:tracePt t="27908" x="8345488" y="5145088"/>
          <p14:tracePt t="27919" x="8367713" y="5159375"/>
          <p14:tracePt t="27925" x="8396288" y="5167313"/>
          <p14:tracePt t="27936" x="8418513" y="5167313"/>
          <p14:tracePt t="27941" x="8461375" y="5181600"/>
          <p14:tracePt t="27953" x="8497888" y="5181600"/>
          <p14:tracePt t="27957" x="8520113" y="5195888"/>
          <p14:tracePt t="27968" x="8562975" y="5195888"/>
          <p14:tracePt t="27973" x="8585200" y="5195888"/>
          <p14:tracePt t="27985" x="8636000" y="5195888"/>
          <p14:tracePt t="27990" x="8650288" y="5195888"/>
          <p14:tracePt t="28002" x="8715375" y="5195888"/>
          <p14:tracePt t="28007" x="8723313" y="5195888"/>
          <p14:tracePt t="28019" x="8751888" y="5181600"/>
          <p14:tracePt t="28024" x="8774113" y="5167313"/>
          <p14:tracePt t="28036" x="8802688" y="5159375"/>
          <p14:tracePt t="28041" x="8816975" y="5130800"/>
          <p14:tracePt t="28052" x="8824913" y="5116513"/>
          <p14:tracePt t="28058" x="8839200" y="5108575"/>
          <p14:tracePt t="28069" x="8853488" y="5094288"/>
          <p14:tracePt t="28074" x="8867775" y="5080000"/>
          <p14:tracePt t="28085" x="8867775" y="5065713"/>
          <p14:tracePt t="28089" x="8867775" y="5057775"/>
          <p14:tracePt t="28103" x="8875713" y="5043488"/>
          <p14:tracePt t="28105" x="8875713" y="5029200"/>
          <p14:tracePt t="28118" x="8875713" y="5014913"/>
          <p14:tracePt t="28158" x="8875713" y="5006975"/>
          <p14:tracePt t="29216" x="8867775" y="5006975"/>
          <p14:tracePt t="29232" x="8839200" y="4978400"/>
          <p14:tracePt t="29241" x="8824913" y="4956175"/>
          <p14:tracePt t="29249" x="8816975" y="4927600"/>
          <p14:tracePt t="29258" x="8788400" y="4891088"/>
          <p14:tracePt t="29266" x="8774113" y="4854575"/>
          <p14:tracePt t="29274" x="8766175" y="4811713"/>
          <p14:tracePt t="29282" x="8751888" y="4775200"/>
          <p14:tracePt t="29290" x="8751888" y="4760913"/>
          <p14:tracePt t="29298" x="8737600" y="4702175"/>
          <p14:tracePt t="29306" x="8723313" y="4673600"/>
          <p14:tracePt t="29314" x="8723313" y="4637088"/>
          <p14:tracePt t="29322" x="8715375" y="4586288"/>
          <p14:tracePt t="29330" x="8715375" y="4549775"/>
          <p14:tracePt t="29338" x="8715375" y="4535488"/>
          <p14:tracePt t="29346" x="8715375" y="4498975"/>
          <p14:tracePt t="29355" x="8715375" y="4433888"/>
          <p14:tracePt t="29362" x="8715375" y="4405313"/>
          <p14:tracePt t="29371" x="8715375" y="4354513"/>
          <p14:tracePt t="29379" x="8715375" y="4318000"/>
          <p14:tracePt t="29387" x="8715375" y="4281488"/>
          <p14:tracePt t="29395" x="8715375" y="4230688"/>
          <p14:tracePt t="29404" x="8715375" y="4202113"/>
          <p14:tracePt t="29411" x="8723313" y="4165600"/>
          <p14:tracePt t="29420" x="8723313" y="4129088"/>
          <p14:tracePt t="29428" x="8737600" y="4100513"/>
          <p14:tracePt t="29436" x="8751888" y="4078288"/>
          <p14:tracePt t="29444" x="8751888" y="4049713"/>
          <p14:tracePt t="29453" x="8766175" y="4027488"/>
          <p14:tracePt t="29459" x="8766175" y="3998913"/>
          <p14:tracePt t="29470" x="8774113" y="3990975"/>
          <p14:tracePt t="29475" x="8788400" y="3962400"/>
          <p14:tracePt t="29486" x="8816975" y="3940175"/>
          <p14:tracePt t="29492" x="8824913" y="3911600"/>
          <p14:tracePt t="29502" x="8853488" y="3875088"/>
          <p14:tracePt t="29508" x="8867775" y="3860800"/>
          <p14:tracePt t="29519" x="8875713" y="3838575"/>
          <p14:tracePt t="29525" x="8904288" y="3824288"/>
          <p14:tracePt t="29536" x="8918575" y="3810000"/>
          <p14:tracePt t="29541" x="8918575" y="3795713"/>
          <p14:tracePt t="29552" x="8926513" y="3787775"/>
          <p14:tracePt t="29572" x="8926513" y="3773488"/>
          <p14:tracePt t="29580" x="8940800" y="3773488"/>
          <p14:tracePt t="33195" x="8926513" y="3773488"/>
          <p14:tracePt t="33203" x="8918575" y="3773488"/>
          <p14:tracePt t="33211" x="8890000" y="3773488"/>
          <p14:tracePt t="33219" x="8875713" y="3773488"/>
          <p14:tracePt t="33227" x="8867775" y="3759200"/>
          <p14:tracePt t="33236" x="8853488" y="3759200"/>
          <p14:tracePt t="33244" x="8839200" y="3759200"/>
          <p14:tracePt t="33252" x="8824913" y="3744913"/>
          <p14:tracePt t="33260" x="8816975" y="3744913"/>
          <p14:tracePt t="33268" x="8802688" y="3744913"/>
          <p14:tracePt t="33275" x="8788400" y="3736975"/>
          <p14:tracePt t="33284" x="8774113" y="3736975"/>
          <p14:tracePt t="33292" x="8766175" y="3736975"/>
          <p14:tracePt t="33307" x="8737600" y="3736975"/>
          <p14:tracePt t="33316" x="8723313" y="3736975"/>
          <p14:tracePt t="33324" x="8715375" y="3736975"/>
          <p14:tracePt t="33332" x="8686800" y="3736975"/>
          <p14:tracePt t="33340" x="8672513" y="3736975"/>
          <p14:tracePt t="33348" x="8664575" y="3736975"/>
          <p14:tracePt t="33356" x="8636000" y="3736975"/>
          <p14:tracePt t="33364" x="8621713" y="3736975"/>
          <p14:tracePt t="33380" x="8613775" y="3736975"/>
          <p14:tracePt t="33388" x="8599488" y="3736975"/>
          <p14:tracePt t="33396" x="8585200" y="3736975"/>
          <p14:tracePt t="33809" x="8570913" y="3736975"/>
          <p14:tracePt t="33818" x="8562975" y="3736975"/>
          <p14:tracePt t="33825" x="8548688" y="3722688"/>
          <p14:tracePt t="33833" x="8534400" y="3708400"/>
          <p14:tracePt t="33841" x="8512175" y="3686175"/>
          <p14:tracePt t="33849" x="8497888" y="3657600"/>
          <p14:tracePt t="33857" x="8483600" y="3621088"/>
          <p14:tracePt t="33865" x="8461375" y="3570288"/>
          <p14:tracePt t="33874" x="8447088" y="3519488"/>
          <p14:tracePt t="33882" x="8432800" y="3468688"/>
          <p14:tracePt t="33889" x="8418513" y="3403600"/>
          <p14:tracePt t="33897" x="8410575" y="3352800"/>
          <p14:tracePt t="33906" x="8396288" y="3302000"/>
          <p14:tracePt t="33914" x="8382000" y="3236913"/>
          <p14:tracePt t="33922" x="8367713" y="3200400"/>
          <p14:tracePt t="33930" x="8367713" y="3178175"/>
          <p14:tracePt t="33938" x="8359775" y="3113088"/>
          <p14:tracePt t="33946" x="8345488" y="3076575"/>
          <p14:tracePt t="33954" x="8345488" y="3033713"/>
          <p14:tracePt t="33962" x="8345488" y="2982913"/>
          <p14:tracePt t="33971" x="8345488" y="2974975"/>
          <p14:tracePt t="33978" x="8345488" y="2932113"/>
          <p14:tracePt t="33987" x="8345488" y="2909888"/>
          <p14:tracePt t="33995" x="8345488" y="2873375"/>
          <p14:tracePt t="34004" x="8345488" y="2844800"/>
          <p14:tracePt t="34012" x="8345488" y="2822575"/>
          <p14:tracePt t="34020" x="8345488" y="2794000"/>
          <p14:tracePt t="34027" x="8345488" y="2771775"/>
          <p14:tracePt t="34037" x="8345488" y="2743200"/>
          <p14:tracePt t="34043" x="8345488" y="2728913"/>
          <p14:tracePt t="34053" x="8345488" y="2706688"/>
          <p14:tracePt t="34060" x="8345488" y="2692400"/>
          <p14:tracePt t="34069" x="8345488" y="2670175"/>
          <p14:tracePt t="34076" x="8345488" y="2655888"/>
          <p14:tracePt t="34084" x="8331200" y="2641600"/>
          <p14:tracePt t="34092" x="8331200" y="2619375"/>
          <p14:tracePt t="34102" x="8331200" y="2605088"/>
          <p14:tracePt t="34108" x="8331200" y="2590800"/>
          <p14:tracePt t="34118" x="8331200" y="2576513"/>
          <p14:tracePt t="34132" x="8331200" y="2568575"/>
          <p14:tracePt t="34147" x="8331200" y="2554288"/>
          <p14:tracePt t="34180" x="8345488" y="2554288"/>
          <p14:tracePt t="34196" x="8359775" y="2554288"/>
          <p14:tracePt t="34204" x="8367713" y="2554288"/>
          <p14:tracePt t="34212" x="8367713" y="2568575"/>
          <p14:tracePt t="34221" x="8382000" y="2568575"/>
          <p14:tracePt t="34229" x="8396288" y="2576513"/>
          <p14:tracePt t="34237" x="8410575" y="2590800"/>
          <p14:tracePt t="34245" x="8418513" y="2605088"/>
          <p14:tracePt t="34261" x="8432800" y="2619375"/>
          <p14:tracePt t="34270" x="8447088" y="2641600"/>
          <p14:tracePt t="34277" x="8447088" y="2655888"/>
          <p14:tracePt t="34286" x="8461375" y="2670175"/>
          <p14:tracePt t="34294" x="8469313" y="2678113"/>
          <p14:tracePt t="34302" x="8469313" y="2692400"/>
          <p14:tracePt t="34310" x="8483600" y="2706688"/>
          <p14:tracePt t="34334" x="8483600" y="2720975"/>
          <p14:tracePt t="34342" x="8497888" y="2720975"/>
          <p14:tracePt t="34358" x="8497888" y="2728913"/>
          <p14:tracePt t="34471" x="8483600" y="2728913"/>
          <p14:tracePt t="34479" x="8469313" y="2728913"/>
          <p14:tracePt t="34487" x="8461375" y="2728913"/>
          <p14:tracePt t="34495" x="8447088" y="2728913"/>
          <p14:tracePt t="34503" x="8432800" y="2728913"/>
          <p14:tracePt t="34511" x="8418513" y="2728913"/>
          <p14:tracePt t="34519" x="8396288" y="2728913"/>
          <p14:tracePt t="34527" x="8382000" y="2728913"/>
          <p14:tracePt t="34536" x="8367713" y="2728913"/>
          <p14:tracePt t="34544" x="8359775" y="2728913"/>
          <p14:tracePt t="34559" x="8345488" y="2728913"/>
          <p14:tracePt t="34575" x="8331200" y="2728913"/>
          <p14:tracePt t="34585" x="8331200" y="2743200"/>
          <p14:tracePt t="34592" x="8316913" y="2743200"/>
          <p14:tracePt t="34608" x="8308975" y="2743200"/>
          <p14:tracePt t="34618" x="8308975" y="2757488"/>
          <p14:tracePt t="34625" x="8294688" y="2771775"/>
          <p14:tracePt t="34633" x="8280400" y="2771775"/>
          <p14:tracePt t="34641" x="8266113" y="2779713"/>
          <p14:tracePt t="34656" x="8258175" y="2794000"/>
          <p14:tracePt t="34665" x="8258175" y="2808288"/>
          <p14:tracePt t="34673" x="8243888" y="2808288"/>
          <p14:tracePt t="34681" x="8229600" y="2822575"/>
          <p14:tracePt t="34689" x="8229600" y="2830513"/>
          <p14:tracePt t="34698" x="8215313" y="2844800"/>
          <p14:tracePt t="34706" x="8207375" y="2859088"/>
          <p14:tracePt t="34714" x="8207375" y="2873375"/>
          <p14:tracePt t="34722" x="8193088" y="2881313"/>
          <p14:tracePt t="34730" x="8193088" y="2895600"/>
          <p14:tracePt t="34738" x="8178800" y="2909888"/>
          <p14:tracePt t="34754" x="8164513" y="2924175"/>
          <p14:tracePt t="34762" x="8164513" y="2932113"/>
          <p14:tracePt t="34770" x="8156575" y="2946400"/>
          <p14:tracePt t="34786" x="8156575" y="2960688"/>
          <p14:tracePt t="34794" x="8142288" y="2960688"/>
          <p14:tracePt t="34802" x="8142288" y="2974975"/>
          <p14:tracePt t="34810" x="8128000" y="2974975"/>
          <p14:tracePt t="34819" x="8128000" y="2982913"/>
          <p14:tracePt t="34827" x="8113713" y="2997200"/>
          <p14:tracePt t="34835" x="8113713" y="3011488"/>
          <p14:tracePt t="34843" x="8105775" y="3011488"/>
          <p14:tracePt t="34851" x="8105775" y="3025775"/>
          <p14:tracePt t="34859" x="8091488" y="3033713"/>
          <p14:tracePt t="34868" x="8077200" y="3048000"/>
          <p14:tracePt t="34875" x="8077200" y="3062288"/>
          <p14:tracePt t="34884" x="8062913" y="3062288"/>
          <p14:tracePt t="34892" x="8054975" y="3076575"/>
          <p14:tracePt t="34899" x="8054975" y="3084513"/>
          <p14:tracePt t="34907" x="8054975" y="3098800"/>
          <p14:tracePt t="34915" x="8040688" y="3113088"/>
          <p14:tracePt t="34924" x="8026400" y="3127375"/>
          <p14:tracePt t="34931" x="8026400" y="3135313"/>
          <p14:tracePt t="34940" x="8012113" y="3163888"/>
          <p14:tracePt t="34955" x="8004175" y="3186113"/>
          <p14:tracePt t="34964" x="8004175" y="3200400"/>
          <p14:tracePt t="34972" x="7989888" y="3228975"/>
          <p14:tracePt t="34980" x="7989888" y="3236913"/>
          <p14:tracePt t="34988" x="7975600" y="3265488"/>
          <p14:tracePt t="34996" x="7975600" y="3279775"/>
          <p14:tracePt t="35004" x="7975600" y="3287713"/>
          <p14:tracePt t="35012" x="7961313" y="3302000"/>
          <p14:tracePt t="35020" x="7961313" y="3316288"/>
          <p14:tracePt t="35028" x="7961313" y="3330575"/>
          <p14:tracePt t="35036" x="7961313" y="3352800"/>
          <p14:tracePt t="35045" x="7961313" y="3367088"/>
          <p14:tracePt t="35053" x="7961313" y="3381375"/>
          <p14:tracePt t="35061" x="7961313" y="3389313"/>
          <p14:tracePt t="35069" x="7961313" y="3403600"/>
          <p14:tracePt t="35077" x="7961313" y="3432175"/>
          <p14:tracePt t="35085" x="7975600" y="3440113"/>
          <p14:tracePt t="35093" x="7975600" y="3468688"/>
          <p14:tracePt t="35102" x="7989888" y="3490913"/>
          <p14:tracePt t="35109" x="8004175" y="3505200"/>
          <p14:tracePt t="35118" x="8004175" y="3533775"/>
          <p14:tracePt t="35125" x="8012113" y="3556000"/>
          <p14:tracePt t="35135" x="8026400" y="3584575"/>
          <p14:tracePt t="35142" x="8040688" y="3592513"/>
          <p14:tracePt t="35151" x="8054975" y="3606800"/>
          <p14:tracePt t="35158" x="8062913" y="3635375"/>
          <p14:tracePt t="35166" x="8062913" y="3643313"/>
          <p14:tracePt t="35174" x="8077200" y="3671888"/>
          <p14:tracePt t="35183" x="8091488" y="3686175"/>
          <p14:tracePt t="35191" x="8091488" y="3694113"/>
          <p14:tracePt t="35198" x="8105775" y="3708400"/>
          <p14:tracePt t="35206" x="8113713" y="3736975"/>
          <p14:tracePt t="35214" x="8128000" y="3744913"/>
          <p14:tracePt t="35222" x="8142288" y="3759200"/>
          <p14:tracePt t="35230" x="8156575" y="3787775"/>
          <p14:tracePt t="35239" x="8164513" y="3795713"/>
          <p14:tracePt t="35247" x="8178800" y="3810000"/>
          <p14:tracePt t="35255" x="8207375" y="3824288"/>
          <p14:tracePt t="35263" x="8215313" y="3838575"/>
          <p14:tracePt t="35271" x="8243888" y="3846513"/>
          <p14:tracePt t="35279" x="8258175" y="3860800"/>
          <p14:tracePt t="35288" x="8294688" y="3889375"/>
          <p14:tracePt t="35295" x="8308975" y="3889375"/>
          <p14:tracePt t="35304" x="8345488" y="3911600"/>
          <p14:tracePt t="35312" x="8359775" y="3911600"/>
          <p14:tracePt t="35321" x="8410575" y="3940175"/>
          <p14:tracePt t="35328" x="8418513" y="3948113"/>
          <p14:tracePt t="35337" x="8447088" y="3948113"/>
          <p14:tracePt t="35344" x="8469313" y="3962400"/>
          <p14:tracePt t="35353" x="8512175" y="3976688"/>
          <p14:tracePt t="35360" x="8520113" y="3990975"/>
          <p14:tracePt t="35370" x="8562975" y="3990975"/>
          <p14:tracePt t="35376" x="8585200" y="3990975"/>
          <p14:tracePt t="35385" x="8621713" y="3990975"/>
          <p14:tracePt t="35393" x="8664575" y="3990975"/>
          <p14:tracePt t="35402" x="8686800" y="3990975"/>
          <p14:tracePt t="35408" x="8715375" y="3990975"/>
          <p14:tracePt t="35418" x="8751888" y="3990975"/>
          <p14:tracePt t="35425" x="8774113" y="3990975"/>
          <p14:tracePt t="35435" x="8802688" y="3976688"/>
          <p14:tracePt t="35440" x="8824913" y="3962400"/>
          <p14:tracePt t="35452" x="8853488" y="3948113"/>
          <p14:tracePt t="35457" x="8875713" y="3925888"/>
          <p14:tracePt t="35469" x="8890000" y="3911600"/>
          <p14:tracePt t="35474" x="8918575" y="3889375"/>
          <p14:tracePt t="35485" x="8926513" y="3875088"/>
          <p14:tracePt t="35490" x="8955088" y="3838575"/>
          <p14:tracePt t="35502" x="8955088" y="3824288"/>
          <p14:tracePt t="35506" x="8969375" y="3773488"/>
          <p14:tracePt t="35518" x="8969375" y="3744913"/>
          <p14:tracePt t="35523" x="8969375" y="3708400"/>
          <p14:tracePt t="35536" x="8969375" y="3657600"/>
          <p14:tracePt t="35540" x="8969375" y="3635375"/>
          <p14:tracePt t="35552" x="8955088" y="3592513"/>
          <p14:tracePt t="35557" x="8918575" y="3556000"/>
          <p14:tracePt t="35569" x="8875713" y="3519488"/>
          <p14:tracePt t="35574" x="8839200" y="3490913"/>
          <p14:tracePt t="35586" x="8774113" y="3468688"/>
          <p14:tracePt t="35587" x="8723313" y="3440113"/>
          <p14:tracePt t="35595" x="8672513" y="3432175"/>
          <p14:tracePt t="35603" x="8613775" y="3432175"/>
          <p14:tracePt t="35611" x="8585200" y="3432175"/>
          <p14:tracePt t="35620" x="8534400" y="3432175"/>
          <p14:tracePt t="35627" x="8497888" y="3432175"/>
          <p14:tracePt t="35636" x="8461375" y="3432175"/>
          <p14:tracePt t="35644" x="8432800" y="3432175"/>
          <p14:tracePt t="35653" x="8410575" y="3432175"/>
          <p14:tracePt t="35659" x="8382000" y="3432175"/>
          <p14:tracePt t="35667" x="8359775" y="3440113"/>
          <p14:tracePt t="35675" x="8345488" y="3454400"/>
          <p14:tracePt t="35685" x="8316913" y="3482975"/>
          <p14:tracePt t="35691" x="8308975" y="3490913"/>
          <p14:tracePt t="35701" x="8280400" y="3533775"/>
          <p14:tracePt t="35707" x="8266113" y="3556000"/>
          <p14:tracePt t="35718" x="8258175" y="3584575"/>
          <p14:tracePt t="35724" x="8243888" y="3592513"/>
          <p14:tracePt t="35736" x="8229600" y="3657600"/>
          <p14:tracePt t="35741" x="8215313" y="3686175"/>
          <p14:tracePt t="35751" x="8207375" y="3722688"/>
          <p14:tracePt t="35756" x="8207375" y="3759200"/>
          <p14:tracePt t="35769" x="8207375" y="3810000"/>
          <p14:tracePt t="35773" x="8207375" y="3846513"/>
          <p14:tracePt t="35785" x="8207375" y="3911600"/>
          <p14:tracePt t="35790" x="8207375" y="3962400"/>
          <p14:tracePt t="35802" x="8207375" y="4013200"/>
          <p14:tracePt t="35806" x="8229600" y="4078288"/>
          <p14:tracePt t="35819" x="8258175" y="4129088"/>
          <p14:tracePt t="35823" x="8266113" y="4179888"/>
          <p14:tracePt t="35836" x="8294688" y="4244975"/>
          <p14:tracePt t="35840" x="8331200" y="4303713"/>
          <p14:tracePt t="35852" x="8359775" y="4368800"/>
          <p14:tracePt t="35854" x="8396288" y="4433888"/>
          <p14:tracePt t="35862" x="8432800" y="4498975"/>
          <p14:tracePt t="35870" x="8483600" y="4572000"/>
          <p14:tracePt t="35878" x="8534400" y="4651375"/>
          <p14:tracePt t="35886" x="8570913" y="4724400"/>
          <p14:tracePt t="35894" x="8636000" y="4803775"/>
          <p14:tracePt t="35902" x="8672513" y="4876800"/>
          <p14:tracePt t="35910" x="8723313" y="4956175"/>
          <p14:tracePt t="35919" x="8774113" y="5006975"/>
          <p14:tracePt t="35925" x="8788400" y="5029200"/>
          <p14:tracePt t="35935" x="8853488" y="5108575"/>
          <p14:tracePt t="35941" x="8875713" y="5116513"/>
          <p14:tracePt t="35952" x="8904288" y="5130800"/>
          <p14:tracePt t="35958" x="8940800" y="5145088"/>
          <p14:tracePt t="35968" x="8969375" y="5159375"/>
          <p14:tracePt t="35973" x="8977313" y="5159375"/>
          <p14:tracePt t="35985" x="9005888" y="5159375"/>
          <p14:tracePt t="35990" x="9020175" y="5159375"/>
          <p14:tracePt t="36002" x="9028113" y="5159375"/>
          <p14:tracePt t="37621" x="9005888" y="5159375"/>
          <p14:tracePt t="37629" x="8991600" y="5145088"/>
          <p14:tracePt t="37638" x="8977313" y="5130800"/>
          <p14:tracePt t="37647" x="8969375" y="5108575"/>
          <p14:tracePt t="37656" x="8940800" y="5080000"/>
          <p14:tracePt t="37663" x="8918575" y="5043488"/>
          <p14:tracePt t="37673" x="8890000" y="4992688"/>
          <p14:tracePt t="37679" x="8867775" y="4941888"/>
          <p14:tracePt t="37689" x="8853488" y="4876800"/>
          <p14:tracePt t="37694" x="8839200" y="4789488"/>
          <p14:tracePt t="37706" x="8824913" y="4702175"/>
          <p14:tracePt t="37710" x="8824913" y="4549775"/>
          <p14:tracePt t="37722" x="8824913" y="4419600"/>
          <p14:tracePt t="37728" x="8824913" y="4303713"/>
          <p14:tracePt t="37737" x="8824913" y="4165600"/>
          <p14:tracePt t="37744" x="8824913" y="4027488"/>
          <p14:tracePt t="37753" x="8853488" y="3889375"/>
          <p14:tracePt t="37759" x="8890000" y="3759200"/>
          <p14:tracePt t="37770" x="8926513" y="3635375"/>
          <p14:tracePt t="37776" x="8940800" y="3556000"/>
          <p14:tracePt t="37787" x="8977313" y="3440113"/>
          <p14:tracePt t="37791" x="9020175" y="3330575"/>
          <p14:tracePt t="37804" x="9070975" y="3149600"/>
          <p14:tracePt t="37809" x="9093200" y="3084513"/>
          <p14:tracePt t="37819" x="9129713" y="2997200"/>
          <p14:tracePt t="37825" x="9172575" y="2895600"/>
          <p14:tracePt t="37834" x="9209088" y="2822575"/>
          <p14:tracePt t="37841" x="9223375" y="2794000"/>
          <p14:tracePt t="37852" x="9245600" y="2728913"/>
          <p14:tracePt t="37856" x="9274175" y="2692400"/>
          <p14:tracePt t="37867" x="9296400" y="2655888"/>
          <p14:tracePt t="37872" x="9310688" y="2627313"/>
          <p14:tracePt t="37885" x="9324975" y="2619375"/>
          <p14:tracePt t="37889" x="9324975" y="2605088"/>
          <p14:tracePt t="37901" x="9332913" y="2590800"/>
          <p14:tracePt t="38162" x="9332913" y="2576513"/>
          <p14:tracePt t="38171" x="9332913" y="2554288"/>
          <p14:tracePt t="38179" x="9361488" y="2525713"/>
          <p14:tracePt t="38188" x="9383713" y="2474913"/>
          <p14:tracePt t="38196" x="9426575" y="2452688"/>
          <p14:tracePt t="38205" x="9477375" y="2401888"/>
          <p14:tracePt t="38213" x="9550400" y="2314575"/>
          <p14:tracePt t="38223" x="9652000" y="2220913"/>
          <p14:tracePt t="38228" x="9767888" y="2133600"/>
          <p14:tracePt t="38237" x="9906000" y="2017713"/>
          <p14:tracePt t="38245" x="10072688" y="1930400"/>
          <p14:tracePt t="38254" x="10275888" y="1828800"/>
          <p14:tracePt t="38261" x="10464800" y="1727200"/>
          <p14:tracePt t="38270" x="10682288" y="1639888"/>
          <p14:tracePt t="38276" x="11088688" y="1473200"/>
          <p14:tracePt t="38287" x="11204575" y="1436688"/>
          <p14:tracePt t="38294" x="11430000" y="1357313"/>
          <p14:tracePt t="38303" x="11669713" y="1284288"/>
          <p14:tracePt t="38309" x="11887200" y="1219200"/>
          <p14:tracePt t="38319" x="12118975" y="1168400"/>
        </p14:tracePtLst>
      </p14:laserTraceLst>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pic>
        <p:nvPicPr>
          <p:cNvPr id="15" name="Picture 2" descr="Hémorroides">
            <a:extLst>
              <a:ext uri="{FF2B5EF4-FFF2-40B4-BE49-F238E27FC236}">
                <a16:creationId xmlns:a16="http://schemas.microsoft.com/office/drawing/2014/main" id="{4F9C834C-BB74-B344-9C89-A7FECA01F42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1078"/>
          <a:stretch/>
        </p:blipFill>
        <p:spPr bwMode="auto">
          <a:xfrm>
            <a:off x="4567258" y="1704471"/>
            <a:ext cx="6330485" cy="4272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32</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e. Hémorroïdes</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sp>
        <p:nvSpPr>
          <p:cNvPr id="12" name="Text Box 5">
            <a:extLst>
              <a:ext uri="{FF2B5EF4-FFF2-40B4-BE49-F238E27FC236}">
                <a16:creationId xmlns:a16="http://schemas.microsoft.com/office/drawing/2014/main" id="{C9751CF8-8017-EB4D-8C94-042C4E67C393}"/>
              </a:ext>
            </a:extLst>
          </p:cNvPr>
          <p:cNvSpPr txBox="1">
            <a:spLocks noChangeArrowheads="1"/>
          </p:cNvSpPr>
          <p:nvPr/>
        </p:nvSpPr>
        <p:spPr bwMode="auto">
          <a:xfrm>
            <a:off x="910001" y="1620229"/>
            <a:ext cx="408669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Dilatation veineuse dans le canal anal</a:t>
            </a:r>
          </a:p>
          <a:p>
            <a:pPr eaLnBrk="1" hangingPunct="1">
              <a:spcBef>
                <a:spcPct val="0"/>
              </a:spcBef>
              <a:buFontTx/>
              <a:buNone/>
            </a:pPr>
            <a:r>
              <a:rPr lang="fr-FR" altLang="en-FR" sz="2000" dirty="0">
                <a:latin typeface="+mn-lt"/>
              </a:rPr>
              <a:t>-&gt; varices</a:t>
            </a:r>
          </a:p>
          <a:p>
            <a:pPr eaLnBrk="1" hangingPunct="1">
              <a:spcBef>
                <a:spcPct val="0"/>
              </a:spcBef>
              <a:buFontTx/>
              <a:buNone/>
            </a:pPr>
            <a:r>
              <a:rPr lang="fr-FR" altLang="en-FR" sz="2000" dirty="0">
                <a:latin typeface="+mn-lt"/>
              </a:rPr>
              <a:t>-&gt; perforation, saignement</a:t>
            </a:r>
          </a:p>
          <a:p>
            <a:pPr eaLnBrk="1" hangingPunct="1">
              <a:spcBef>
                <a:spcPct val="0"/>
              </a:spcBef>
              <a:buFontTx/>
              <a:buNone/>
            </a:pPr>
            <a:endParaRPr lang="fr-FR" altLang="en-FR" sz="2000" dirty="0">
              <a:latin typeface="+mn-lt"/>
            </a:endParaRPr>
          </a:p>
          <a:p>
            <a:pPr eaLnBrk="1" hangingPunct="1">
              <a:spcBef>
                <a:spcPct val="0"/>
              </a:spcBef>
              <a:buFontTx/>
              <a:buNone/>
            </a:pPr>
            <a:endParaRPr lang="fr-FR" altLang="en-FR" sz="2000" dirty="0">
              <a:solidFill>
                <a:srgbClr val="7F7F7F"/>
              </a:solidFill>
              <a:latin typeface="+mn-lt"/>
            </a:endParaRPr>
          </a:p>
        </p:txBody>
      </p:sp>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4" name="Rectangle 5">
            <a:extLst>
              <a:ext uri="{FF2B5EF4-FFF2-40B4-BE49-F238E27FC236}">
                <a16:creationId xmlns:a16="http://schemas.microsoft.com/office/drawing/2014/main" id="{4B615434-F433-364C-8D5E-D4F97F585A2A}"/>
              </a:ext>
            </a:extLst>
          </p:cNvPr>
          <p:cNvSpPr>
            <a:spLocks noChangeArrowheads="1"/>
          </p:cNvSpPr>
          <p:nvPr/>
        </p:nvSpPr>
        <p:spPr bwMode="auto">
          <a:xfrm>
            <a:off x="9894273" y="2814097"/>
            <a:ext cx="1425339" cy="58477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Hémorroïde interne</a:t>
            </a:r>
          </a:p>
        </p:txBody>
      </p:sp>
      <p:sp>
        <p:nvSpPr>
          <p:cNvPr id="4" name="Rectangle 3">
            <a:extLst>
              <a:ext uri="{FF2B5EF4-FFF2-40B4-BE49-F238E27FC236}">
                <a16:creationId xmlns:a16="http://schemas.microsoft.com/office/drawing/2014/main" id="{715F94D8-6ACE-1643-94F7-3442DF1D9CEB}"/>
              </a:ext>
            </a:extLst>
          </p:cNvPr>
          <p:cNvSpPr/>
          <p:nvPr/>
        </p:nvSpPr>
        <p:spPr>
          <a:xfrm>
            <a:off x="2094271" y="6484729"/>
            <a:ext cx="3663405" cy="220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CADCD910-10AC-D94A-A179-095597917E21}"/>
              </a:ext>
            </a:extLst>
          </p:cNvPr>
          <p:cNvSpPr/>
          <p:nvPr/>
        </p:nvSpPr>
        <p:spPr>
          <a:xfrm>
            <a:off x="4567258" y="3599410"/>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34DC9682-19D4-C146-BC2D-3578F7084B56}"/>
              </a:ext>
            </a:extLst>
          </p:cNvPr>
          <p:cNvSpPr/>
          <p:nvPr/>
        </p:nvSpPr>
        <p:spPr>
          <a:xfrm>
            <a:off x="5840310" y="5699511"/>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42906EF3-FE84-5943-90BD-304B566D0AD9}"/>
              </a:ext>
            </a:extLst>
          </p:cNvPr>
          <p:cNvSpPr/>
          <p:nvPr/>
        </p:nvSpPr>
        <p:spPr>
          <a:xfrm>
            <a:off x="9915899" y="1834093"/>
            <a:ext cx="806582"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37784096-91FA-F448-8CD7-3C8684BF41C0}"/>
              </a:ext>
            </a:extLst>
          </p:cNvPr>
          <p:cNvSpPr/>
          <p:nvPr/>
        </p:nvSpPr>
        <p:spPr>
          <a:xfrm>
            <a:off x="9906251" y="4044268"/>
            <a:ext cx="991492" cy="1470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Text Box 10">
            <a:extLst>
              <a:ext uri="{FF2B5EF4-FFF2-40B4-BE49-F238E27FC236}">
                <a16:creationId xmlns:a16="http://schemas.microsoft.com/office/drawing/2014/main" id="{AE056B91-7D14-8E45-9463-D239359DB7CC}"/>
              </a:ext>
            </a:extLst>
          </p:cNvPr>
          <p:cNvSpPr txBox="1">
            <a:spLocks noChangeArrowheads="1"/>
          </p:cNvSpPr>
          <p:nvPr/>
        </p:nvSpPr>
        <p:spPr bwMode="auto">
          <a:xfrm>
            <a:off x="10082158" y="3496575"/>
            <a:ext cx="1394934" cy="338554"/>
          </a:xfrm>
          <a:prstGeom prst="rect">
            <a:avLst/>
          </a:prstGeom>
          <a:solidFill>
            <a:schemeClr val="bg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dirty="0">
                <a:latin typeface="+mn-lt"/>
              </a:rPr>
              <a:t>Ligne pectinée</a:t>
            </a:r>
          </a:p>
        </p:txBody>
      </p:sp>
      <p:sp>
        <p:nvSpPr>
          <p:cNvPr id="21" name="Rectangle 5">
            <a:extLst>
              <a:ext uri="{FF2B5EF4-FFF2-40B4-BE49-F238E27FC236}">
                <a16:creationId xmlns:a16="http://schemas.microsoft.com/office/drawing/2014/main" id="{F08F3DB4-CCDE-C142-B106-5F33FDB5FB5F}"/>
              </a:ext>
            </a:extLst>
          </p:cNvPr>
          <p:cNvSpPr>
            <a:spLocks noChangeArrowheads="1"/>
          </p:cNvSpPr>
          <p:nvPr/>
        </p:nvSpPr>
        <p:spPr bwMode="auto">
          <a:xfrm>
            <a:off x="9023687" y="5558520"/>
            <a:ext cx="1575040" cy="58477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fr-FR" altLang="fr-FR" sz="1600" dirty="0"/>
              <a:t>Hémorroïde externe</a:t>
            </a:r>
          </a:p>
        </p:txBody>
      </p:sp>
      <p:pic>
        <p:nvPicPr>
          <p:cNvPr id="7" name="Audio 6">
            <a:hlinkClick r:id="" action="ppaction://media"/>
            <a:extLst>
              <a:ext uri="{FF2B5EF4-FFF2-40B4-BE49-F238E27FC236}">
                <a16:creationId xmlns:a16="http://schemas.microsoft.com/office/drawing/2014/main" id="{E24B7801-68D8-8F4E-8D23-BC8E4B2A93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946469590"/>
      </p:ext>
    </p:extLst>
  </p:cSld>
  <p:clrMapOvr>
    <a:masterClrMapping/>
  </p:clrMapOvr>
  <mc:AlternateContent xmlns:mc="http://schemas.openxmlformats.org/markup-compatibility/2006">
    <mc:Choice xmlns:p14="http://schemas.microsoft.com/office/powerpoint/2010/main" Requires="p14">
      <p:transition spd="slow" p14:dur="2000" advTm="30317"/>
    </mc:Choice>
    <mc:Fallback>
      <p:transition spd="slow" advTm="303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extLst>
    <p:ext uri="{3A86A75C-4F4B-4683-9AE1-C65F6400EC91}">
      <p14:laserTraceLst xmlns:p14="http://schemas.microsoft.com/office/powerpoint/2010/main">
        <p14:tracePtLst>
          <p14:tracePt t="1219" x="12141200" y="4448175"/>
          <p14:tracePt t="1227" x="12053888" y="4419600"/>
          <p14:tracePt t="1237" x="11988800" y="4397375"/>
          <p14:tracePt t="1244" x="11915775" y="4383088"/>
          <p14:tracePt t="1252" x="11850688" y="4368800"/>
          <p14:tracePt t="1260" x="11771313" y="4346575"/>
          <p14:tracePt t="1269" x="11712575" y="4332288"/>
          <p14:tracePt t="1276" x="11633200" y="4318000"/>
          <p14:tracePt t="1285" x="11560175" y="4295775"/>
          <p14:tracePt t="1293" x="11480800" y="4281488"/>
          <p14:tracePt t="1301" x="11415713" y="4267200"/>
          <p14:tracePt t="1309" x="11356975" y="4252913"/>
          <p14:tracePt t="1317" x="11291888" y="4244975"/>
          <p14:tracePt t="1325" x="11212513" y="4230688"/>
          <p14:tracePt t="1334" x="11139488" y="4216400"/>
          <p14:tracePt t="1342" x="11060113" y="4202113"/>
          <p14:tracePt t="1350" x="11001375" y="4202113"/>
          <p14:tracePt t="1358" x="10922000" y="4202113"/>
          <p14:tracePt t="1367" x="10848975" y="4194175"/>
          <p14:tracePt t="1374" x="10783888" y="4194175"/>
          <p14:tracePt t="1383" x="10718800" y="4194175"/>
          <p14:tracePt t="1390" x="10668000" y="4194175"/>
          <p14:tracePt t="1399" x="10602913" y="4194175"/>
          <p14:tracePt t="1405" x="10552113" y="4194175"/>
          <p14:tracePt t="1416" x="10501313" y="4194175"/>
          <p14:tracePt t="1422" x="10479088" y="4194175"/>
          <p14:tracePt t="1431" x="10442575" y="4194175"/>
          <p14:tracePt t="1438" x="10399713" y="4194175"/>
          <p14:tracePt t="1448" x="10377488" y="4194175"/>
          <p14:tracePt t="1454" x="10348913" y="4194175"/>
          <p14:tracePt t="1465" x="10326688" y="4194175"/>
          <p14:tracePt t="1470" x="10312400" y="4194175"/>
          <p14:tracePt t="1482" x="10298113" y="4194175"/>
          <p14:tracePt t="1494" x="10290175" y="4194175"/>
          <p14:tracePt t="1837" x="10275888" y="4194175"/>
          <p14:tracePt t="1845" x="10247313" y="4194175"/>
          <p14:tracePt t="1854" x="10225088" y="4194175"/>
          <p14:tracePt t="1862" x="10188575" y="4179888"/>
          <p14:tracePt t="1870" x="10145713" y="4165600"/>
          <p14:tracePt t="1879" x="10086975" y="4143375"/>
          <p14:tracePt t="1887" x="10007600" y="4114800"/>
          <p14:tracePt t="1894" x="9934575" y="4092575"/>
          <p14:tracePt t="1902" x="9840913" y="4078288"/>
          <p14:tracePt t="1910" x="9753600" y="4049713"/>
          <p14:tracePt t="1919" x="9652000" y="4027488"/>
          <p14:tracePt t="1927" x="9578975" y="3998913"/>
          <p14:tracePt t="1935" x="9485313" y="3990975"/>
          <p14:tracePt t="1943" x="9412288" y="3976688"/>
          <p14:tracePt t="1951" x="9332913" y="3948113"/>
          <p14:tracePt t="1959" x="9274175" y="3940175"/>
          <p14:tracePt t="1967" x="9209088" y="3911600"/>
          <p14:tracePt t="1975" x="9158288" y="3897313"/>
          <p14:tracePt t="1983" x="9093200" y="3889375"/>
          <p14:tracePt t="1991" x="9056688" y="3875088"/>
          <p14:tracePt t="1999" x="9005888" y="3846513"/>
          <p14:tracePt t="2007" x="8969375" y="3838575"/>
          <p14:tracePt t="2017" x="8955088" y="3824288"/>
          <p14:tracePt t="2023" x="8918575" y="3810000"/>
          <p14:tracePt t="2033" x="8867775" y="3787775"/>
          <p14:tracePt t="2040" x="8839200" y="3759200"/>
          <p14:tracePt t="2050" x="8824913" y="3759200"/>
          <p14:tracePt t="2056" x="8802688" y="3736975"/>
          <p14:tracePt t="2065" x="8766175" y="3722688"/>
          <p14:tracePt t="2072" x="8737600" y="3694113"/>
          <p14:tracePt t="2081" x="8715375" y="3686175"/>
          <p14:tracePt t="2088" x="8686800" y="3657600"/>
          <p14:tracePt t="2098" x="8664575" y="3643313"/>
          <p14:tracePt t="2104" x="8621713" y="3621088"/>
          <p14:tracePt t="2115" x="8599488" y="3606800"/>
          <p14:tracePt t="2120" x="8585200" y="3592513"/>
          <p14:tracePt t="2131" x="8562975" y="3584575"/>
          <p14:tracePt t="2136" x="8534400" y="3570288"/>
          <p14:tracePt t="2148" x="8512175" y="3541713"/>
          <p14:tracePt t="2153" x="8497888" y="3533775"/>
          <p14:tracePt t="2164" x="8469313" y="3519488"/>
          <p14:tracePt t="2169" x="8461375" y="3519488"/>
          <p14:tracePt t="2181" x="8447088" y="3505200"/>
          <p14:tracePt t="2186" x="8432800" y="3490913"/>
          <p14:tracePt t="2198" x="8418513" y="3490913"/>
          <p14:tracePt t="2209" x="8418513" y="3482975"/>
          <p14:tracePt t="2217" x="8410575" y="3482975"/>
          <p14:tracePt t="3437" x="8396288" y="3482975"/>
          <p14:tracePt t="3453" x="8382000" y="3482975"/>
          <p14:tracePt t="3461" x="8367713" y="3482975"/>
          <p14:tracePt t="3469" x="8359775" y="3490913"/>
          <p14:tracePt t="3485" x="8345488" y="3490913"/>
          <p14:tracePt t="3501" x="8331200" y="3490913"/>
          <p14:tracePt t="3510" x="8331200" y="3505200"/>
          <p14:tracePt t="3525" x="8316913" y="3505200"/>
          <p14:tracePt t="3558" x="8308975" y="3505200"/>
          <p14:tracePt t="3574" x="8294688" y="3505200"/>
          <p14:tracePt t="3598" x="8280400" y="3505200"/>
          <p14:tracePt t="4148" x="8266113" y="3505200"/>
          <p14:tracePt t="4156" x="8258175" y="3505200"/>
          <p14:tracePt t="4165" x="8229600" y="3505200"/>
          <p14:tracePt t="4181" x="8207375" y="3505200"/>
          <p14:tracePt t="4188" x="8193088" y="3505200"/>
          <p14:tracePt t="4196" x="8164513" y="3505200"/>
          <p14:tracePt t="4204" x="8156575" y="3505200"/>
          <p14:tracePt t="4212" x="8142288" y="3505200"/>
          <p14:tracePt t="4220" x="8128000" y="3490913"/>
          <p14:tracePt t="4228" x="8113713" y="3490913"/>
          <p14:tracePt t="4237" x="8105775" y="3482975"/>
          <p14:tracePt t="4245" x="8091488" y="3482975"/>
          <p14:tracePt t="4253" x="8077200" y="3468688"/>
          <p14:tracePt t="4268" x="8062913" y="3454400"/>
          <p14:tracePt t="4293" x="8062913" y="3440113"/>
          <p14:tracePt t="4301" x="8054975" y="3440113"/>
          <p14:tracePt t="4309" x="8054975" y="3432175"/>
          <p14:tracePt t="4325" x="8054975" y="3417888"/>
          <p14:tracePt t="4342" x="8054975" y="3403600"/>
          <p14:tracePt t="4358" x="8054975" y="3389313"/>
          <p14:tracePt t="4366" x="8054975" y="3381375"/>
          <p14:tracePt t="4374" x="8054975" y="3367088"/>
          <p14:tracePt t="4390" x="8054975" y="3352800"/>
          <p14:tracePt t="4398" x="8054975" y="3338513"/>
          <p14:tracePt t="4406" x="8054975" y="3330575"/>
          <p14:tracePt t="4431" x="8054975" y="3316288"/>
          <p14:tracePt t="4454" x="8054975" y="3302000"/>
          <p14:tracePt t="4470" x="8054975" y="3287713"/>
          <p14:tracePt t="4486" x="8054975" y="3279775"/>
          <p14:tracePt t="4503" x="8062913" y="3265488"/>
          <p14:tracePt t="4511" x="8062913" y="3251200"/>
          <p14:tracePt t="4527" x="8077200" y="3236913"/>
          <p14:tracePt t="4536" x="8077200" y="3228975"/>
          <p14:tracePt t="4543" x="8091488" y="3228975"/>
          <p14:tracePt t="4551" x="8091488" y="3214688"/>
          <p14:tracePt t="4567" x="8105775" y="3200400"/>
          <p14:tracePt t="4592" x="8105775" y="3186113"/>
          <p14:tracePt t="4600" x="8113713" y="3186113"/>
          <p14:tracePt t="4616" x="8113713" y="3178175"/>
          <p14:tracePt t="4640" x="8113713" y="3163888"/>
          <p14:tracePt t="5287" x="8105775" y="3163888"/>
          <p14:tracePt t="5295" x="8077200" y="3163888"/>
          <p14:tracePt t="5302" x="8026400" y="3178175"/>
          <p14:tracePt t="5311" x="7961313" y="3178175"/>
          <p14:tracePt t="5319" x="7888288" y="3186113"/>
          <p14:tracePt t="5327" x="7772400" y="3186113"/>
          <p14:tracePt t="5335" x="7656513" y="3200400"/>
          <p14:tracePt t="5343" x="7532688" y="3214688"/>
          <p14:tracePt t="5351" x="7402513" y="3214688"/>
          <p14:tracePt t="5359" x="7250113" y="3214688"/>
          <p14:tracePt t="5368" x="7112000" y="3214688"/>
          <p14:tracePt t="5376" x="6945313" y="3214688"/>
          <p14:tracePt t="5384" x="6784975" y="3214688"/>
          <p14:tracePt t="5392" x="6589713" y="3214688"/>
          <p14:tracePt t="5400" x="6248400" y="3214688"/>
          <p14:tracePt t="5408" x="5980113" y="3214688"/>
          <p14:tracePt t="5417" x="5703888" y="3214688"/>
          <p14:tracePt t="5424" x="5370513" y="3214688"/>
          <p14:tracePt t="5433" x="5029200" y="3214688"/>
          <p14:tracePt t="5441" x="4673600" y="3178175"/>
          <p14:tracePt t="5449" x="4332288" y="3127375"/>
          <p14:tracePt t="5457" x="3990975" y="3062288"/>
          <p14:tracePt t="5466" x="3875088" y="3025775"/>
          <p14:tracePt t="5473" x="3584575" y="2946400"/>
          <p14:tracePt t="5483" x="3367088" y="2859088"/>
          <p14:tracePt t="5490" x="3279775" y="2822575"/>
          <p14:tracePt t="5498" x="3113088" y="2757488"/>
          <p14:tracePt t="5505" x="2982913" y="2678113"/>
          <p14:tracePt t="5514" x="2881313" y="2641600"/>
          <p14:tracePt t="5521" x="2859088" y="2619375"/>
          <p14:tracePt t="5531" x="2794000" y="2576513"/>
          <p14:tracePt t="5537" x="2743200" y="2554288"/>
          <p14:tracePt t="5547" x="2720975" y="2540000"/>
          <p14:tracePt t="5554" x="2706688" y="2525713"/>
          <p14:tracePt t="5564" x="2692400" y="2525713"/>
          <p14:tracePt t="5570" x="2678113" y="2525713"/>
          <p14:tracePt t="5848" x="2670175" y="2525713"/>
          <p14:tracePt t="5856" x="2627313" y="2517775"/>
          <p14:tracePt t="5865" x="2605088" y="2489200"/>
          <p14:tracePt t="5873" x="2576513" y="2474913"/>
          <p14:tracePt t="5882" x="2525713" y="2452688"/>
          <p14:tracePt t="5889" x="2489200" y="2424113"/>
          <p14:tracePt t="5898" x="2466975" y="2424113"/>
          <p14:tracePt t="5905" x="2438400" y="2401888"/>
          <p14:tracePt t="5914" x="2401888" y="2387600"/>
          <p14:tracePt t="5921" x="2373313" y="2365375"/>
          <p14:tracePt t="5929" x="2351088" y="2351088"/>
          <p14:tracePt t="5937" x="2322513" y="2336800"/>
          <p14:tracePt t="5945" x="2300288" y="2322513"/>
          <p14:tracePt t="5953" x="2271713" y="2314575"/>
          <p14:tracePt t="5962" x="2263775" y="2314575"/>
          <p14:tracePt t="5969" x="2235200" y="2300288"/>
          <p14:tracePt t="5977" x="2220913" y="2286000"/>
          <p14:tracePt t="5985" x="2198688" y="2271713"/>
          <p14:tracePt t="5993" x="2184400" y="2263775"/>
          <p14:tracePt t="6009" x="2170113" y="2249488"/>
          <p14:tracePt t="6018" x="2147888" y="2235200"/>
          <p14:tracePt t="6026" x="2133600" y="2235200"/>
          <p14:tracePt t="6034" x="2119313" y="2220913"/>
          <p14:tracePt t="6042" x="2111375" y="2212975"/>
          <p14:tracePt t="6051" x="2097088" y="2212975"/>
          <p14:tracePt t="6058" x="2082800" y="2198688"/>
          <p14:tracePt t="6067" x="2068513" y="2184400"/>
          <p14:tracePt t="6074" x="2060575" y="2184400"/>
          <p14:tracePt t="6083" x="2046288" y="2170113"/>
          <p14:tracePt t="6091" x="2032000" y="2170113"/>
          <p14:tracePt t="6099" x="2032000" y="2162175"/>
          <p14:tracePt t="6106" x="2017713" y="2162175"/>
          <p14:tracePt t="6115" x="2009775" y="2147888"/>
          <p14:tracePt t="6123" x="1995488" y="2147888"/>
          <p14:tracePt t="6132" x="1995488" y="2133600"/>
          <p14:tracePt t="6139" x="1981200" y="2133600"/>
          <p14:tracePt t="6148" x="1966913" y="2119313"/>
          <p14:tracePt t="6155" x="1958975" y="2111375"/>
          <p14:tracePt t="6164" x="1944688" y="2111375"/>
          <p14:tracePt t="6171" x="1930400" y="2097088"/>
          <p14:tracePt t="6180" x="1908175" y="2082800"/>
          <p14:tracePt t="6188" x="1893888" y="2068513"/>
          <p14:tracePt t="6196" x="1879600" y="2068513"/>
          <p14:tracePt t="6204" x="1857375" y="2060575"/>
          <p14:tracePt t="6212" x="1843088" y="2046288"/>
          <p14:tracePt t="6220" x="1814513" y="2032000"/>
          <p14:tracePt t="6228" x="1778000" y="2017713"/>
          <p14:tracePt t="6236" x="1763713" y="2009775"/>
          <p14:tracePt t="6244" x="1741488" y="1995488"/>
          <p14:tracePt t="6252" x="1712913" y="1981200"/>
          <p14:tracePt t="6260" x="1690688" y="1966913"/>
          <p14:tracePt t="6269" x="1662113" y="1958975"/>
          <p14:tracePt t="6276" x="1639888" y="1944688"/>
          <p14:tracePt t="6285" x="1611313" y="1944688"/>
          <p14:tracePt t="6292" x="1589088" y="1930400"/>
          <p14:tracePt t="6301" x="1560513" y="1916113"/>
          <p14:tracePt t="6309" x="1552575" y="1916113"/>
          <p14:tracePt t="6317" x="1524000" y="1916113"/>
          <p14:tracePt t="6325" x="1509713" y="1908175"/>
          <p14:tracePt t="6334" x="1487488" y="1908175"/>
          <p14:tracePt t="6341" x="1473200" y="1908175"/>
          <p14:tracePt t="6350" x="1450975" y="1908175"/>
          <p14:tracePt t="6358" x="1436688" y="1908175"/>
          <p14:tracePt t="6367" x="1408113" y="1908175"/>
          <p14:tracePt t="6374" x="1400175" y="1908175"/>
          <p14:tracePt t="6383" x="1385888" y="1908175"/>
          <p14:tracePt t="6390" x="1357313" y="1908175"/>
          <p14:tracePt t="6399" x="1349375" y="1908175"/>
          <p14:tracePt t="6407" x="1335088" y="1916113"/>
          <p14:tracePt t="6415" x="1306513" y="1916113"/>
          <p14:tracePt t="6422" x="1298575" y="1930400"/>
          <p14:tracePt t="6431" x="1270000" y="1944688"/>
          <p14:tracePt t="6438" x="1255713" y="1958975"/>
          <p14:tracePt t="6448" x="1247775" y="1966913"/>
          <p14:tracePt t="6454" x="1233488" y="1966913"/>
          <p14:tracePt t="6466" x="1219200" y="1995488"/>
          <p14:tracePt t="6479" x="1204913" y="2009775"/>
          <p14:tracePt t="6487" x="1204913" y="2017713"/>
          <p14:tracePt t="6494" x="1196975" y="2032000"/>
          <p14:tracePt t="6503" x="1196975" y="2046288"/>
          <p14:tracePt t="6510" x="1196975" y="2060575"/>
          <p14:tracePt t="6518" x="1182688" y="2068513"/>
          <p14:tracePt t="6527" x="1182688" y="2082800"/>
          <p14:tracePt t="6535" x="1182688" y="2097088"/>
          <p14:tracePt t="6543" x="1182688" y="2111375"/>
          <p14:tracePt t="6552" x="1182688" y="2119313"/>
          <p14:tracePt t="6559" x="1182688" y="2133600"/>
          <p14:tracePt t="6567" x="1182688" y="2147888"/>
          <p14:tracePt t="6575" x="1182688" y="2162175"/>
          <p14:tracePt t="6584" x="1182688" y="2170113"/>
          <p14:tracePt t="6592" x="1196975" y="2198688"/>
          <p14:tracePt t="6601" x="1204913" y="2198688"/>
          <p14:tracePt t="6608" x="1233488" y="2220913"/>
          <p14:tracePt t="6617" x="1247775" y="2220913"/>
          <p14:tracePt t="6624" x="1270000" y="2249488"/>
          <p14:tracePt t="6633" x="1298575" y="2263775"/>
          <p14:tracePt t="6641" x="1320800" y="2271713"/>
          <p14:tracePt t="6649" x="1349375" y="2286000"/>
          <p14:tracePt t="6656" x="1357313" y="2300288"/>
          <p14:tracePt t="6665" x="1385888" y="2322513"/>
          <p14:tracePt t="6672" x="1400175" y="2336800"/>
          <p14:tracePt t="6681" x="1422400" y="2336800"/>
          <p14:tracePt t="6689" x="1436688" y="2351088"/>
          <p14:tracePt t="6699" x="1458913" y="2365375"/>
          <p14:tracePt t="6704" x="1473200" y="2365375"/>
          <p14:tracePt t="6715" x="1487488" y="2365375"/>
          <p14:tracePt t="6721" x="1509713" y="2373313"/>
          <p14:tracePt t="6731" x="1524000" y="2373313"/>
          <p14:tracePt t="6737" x="1538288" y="2373313"/>
          <p14:tracePt t="6747" x="1552575" y="2373313"/>
          <p14:tracePt t="6753" x="1560513" y="2373313"/>
          <p14:tracePt t="6769" x="1574800" y="2373313"/>
          <p14:tracePt t="6785" x="1589088" y="2373313"/>
          <p14:tracePt t="6793" x="1603375" y="2365375"/>
          <p14:tracePt t="6801" x="1603375" y="2351088"/>
          <p14:tracePt t="6810" x="1611313" y="2351088"/>
          <p14:tracePt t="6818" x="1611313" y="2336800"/>
          <p14:tracePt t="6826" x="1625600" y="2322513"/>
          <p14:tracePt t="6834" x="1639888" y="2300288"/>
          <p14:tracePt t="6842" x="1639888" y="2286000"/>
          <p14:tracePt t="6850" x="1654175" y="2271713"/>
          <p14:tracePt t="6866" x="1662113" y="2263775"/>
          <p14:tracePt t="6874" x="1662113" y="2249488"/>
          <p14:tracePt t="6882" x="1662113" y="2235200"/>
          <p14:tracePt t="6898" x="1676400" y="2235200"/>
          <p14:tracePt t="6906" x="1676400" y="2220913"/>
          <p14:tracePt t="6922" x="1690688" y="2220913"/>
          <p14:tracePt t="6947" x="1704975" y="2212975"/>
          <p14:tracePt t="6971" x="1712913" y="2212975"/>
          <p14:tracePt t="6995" x="1712913" y="2198688"/>
          <p14:tracePt t="7003" x="1727200" y="2198688"/>
          <p14:tracePt t="7205" x="1741488" y="2198688"/>
          <p14:tracePt t="7214" x="1741488" y="2212975"/>
          <p14:tracePt t="7222" x="1755775" y="2212975"/>
          <p14:tracePt t="7230" x="1755775" y="2220913"/>
          <p14:tracePt t="7238" x="1778000" y="2220913"/>
          <p14:tracePt t="7245" x="1792288" y="2235200"/>
          <p14:tracePt t="7254" x="1814513" y="2263775"/>
          <p14:tracePt t="7262" x="1857375" y="2271713"/>
          <p14:tracePt t="7270" x="1916113" y="2300288"/>
          <p14:tracePt t="7278" x="1981200" y="2322513"/>
          <p14:tracePt t="7286" x="2068513" y="2365375"/>
          <p14:tracePt t="7294" x="2170113" y="2401888"/>
          <p14:tracePt t="7302" x="2286000" y="2438400"/>
          <p14:tracePt t="7310" x="2416175" y="2489200"/>
          <p14:tracePt t="7318" x="2568575" y="2540000"/>
          <p14:tracePt t="7326" x="2743200" y="2619375"/>
          <p14:tracePt t="7335" x="2909888" y="2670175"/>
          <p14:tracePt t="7343" x="3265488" y="2779713"/>
          <p14:tracePt t="7351" x="3519488" y="2844800"/>
          <p14:tracePt t="7359" x="3635375" y="2895600"/>
          <p14:tracePt t="7367" x="4100513" y="3011488"/>
          <p14:tracePt t="7375" x="4397375" y="3084513"/>
          <p14:tracePt t="7384" x="4549775" y="3113088"/>
          <p14:tracePt t="7391" x="4840288" y="3178175"/>
          <p14:tracePt t="7400" x="5116513" y="3228975"/>
          <p14:tracePt t="7408" x="5370513" y="3251200"/>
          <p14:tracePt t="7417" x="5464175" y="3265488"/>
          <p14:tracePt t="7424" x="5653088" y="3279775"/>
          <p14:tracePt t="7433" x="5791200" y="3279775"/>
          <p14:tracePt t="7440" x="5827713" y="3279775"/>
          <p14:tracePt t="7449" x="5921375" y="3279775"/>
          <p14:tracePt t="7456" x="5972175" y="3279775"/>
          <p14:tracePt t="7844" x="5980113" y="3279775"/>
          <p14:tracePt t="7852" x="6008688" y="3279775"/>
          <p14:tracePt t="7859" x="6030913" y="3279775"/>
          <p14:tracePt t="7868" x="6059488" y="3279775"/>
          <p14:tracePt t="7875" x="6096000" y="3279775"/>
          <p14:tracePt t="7884" x="6124575" y="3279775"/>
          <p14:tracePt t="7891" x="6161088" y="3287713"/>
          <p14:tracePt t="7900" x="6197600" y="3302000"/>
          <p14:tracePt t="7908" x="6234113" y="3316288"/>
          <p14:tracePt t="7916" x="6276975" y="3330575"/>
          <p14:tracePt t="7924" x="6313488" y="3338513"/>
          <p14:tracePt t="7933" x="6350000" y="3352800"/>
          <p14:tracePt t="7941" x="6364288" y="3367088"/>
          <p14:tracePt t="7949" x="6400800" y="3389313"/>
          <p14:tracePt t="7957" x="6429375" y="3403600"/>
          <p14:tracePt t="7966" x="6451600" y="3417888"/>
          <p14:tracePt t="7973" x="6480175" y="3432175"/>
          <p14:tracePt t="7982" x="6502400" y="3440113"/>
          <p14:tracePt t="7989" x="6516688" y="3454400"/>
          <p14:tracePt t="7999" x="6530975" y="3468688"/>
          <p14:tracePt t="8006" x="6553200" y="3468688"/>
          <p14:tracePt t="8015" x="6567488" y="3482975"/>
          <p14:tracePt t="8021" x="6581775" y="3490913"/>
          <p14:tracePt t="8030" x="6589713" y="3490913"/>
          <p14:tracePt t="8038" x="6604000" y="3505200"/>
          <p14:tracePt t="8045" x="6632575" y="3533775"/>
          <p14:tracePt t="8053" x="6640513" y="3533775"/>
          <p14:tracePt t="8062" x="6654800" y="3541713"/>
          <p14:tracePt t="8069" x="6669088" y="3556000"/>
          <p14:tracePt t="8078" x="6691313" y="3570288"/>
          <p14:tracePt t="8086" x="6705600" y="3584575"/>
          <p14:tracePt t="8094" x="6719888" y="3584575"/>
          <p14:tracePt t="8103" x="6734175" y="3592513"/>
          <p14:tracePt t="8110" x="6734175" y="3606800"/>
          <p14:tracePt t="8118" x="6742113" y="3606800"/>
          <p14:tracePt t="8127" x="6756400" y="3621088"/>
          <p14:tracePt t="8135" x="6770688" y="3621088"/>
          <p14:tracePt t="8143" x="6784975" y="3635375"/>
          <p14:tracePt t="8157" x="6784975" y="3643313"/>
          <p14:tracePt t="8166" x="6792913" y="3643313"/>
          <p14:tracePt t="8174" x="6792913" y="3657600"/>
          <p14:tracePt t="8183" x="6807200" y="3657600"/>
          <p14:tracePt t="8198" x="6821488" y="3671888"/>
          <p14:tracePt t="8222" x="6835775" y="3686175"/>
          <p14:tracePt t="8231" x="6843713" y="3686175"/>
          <p14:tracePt t="8254" x="6858000" y="3686175"/>
          <p14:tracePt t="8327" x="6872288" y="3686175"/>
          <p14:tracePt t="8359" x="6886575" y="3686175"/>
          <p14:tracePt t="8375" x="6894513" y="3686175"/>
          <p14:tracePt t="8400" x="6908800" y="3686175"/>
          <p14:tracePt t="8432" x="6923088" y="3671888"/>
          <p14:tracePt t="8473" x="6937375" y="3671888"/>
          <p14:tracePt t="8723" x="6923088" y="3671888"/>
          <p14:tracePt t="8732" x="6894513" y="3671888"/>
          <p14:tracePt t="8740" x="6886575" y="3671888"/>
          <p14:tracePt t="8749" x="6872288" y="3671888"/>
          <p14:tracePt t="8756" x="6858000" y="3657600"/>
          <p14:tracePt t="8765" x="6843713" y="3657600"/>
          <p14:tracePt t="8773" x="6835775" y="3657600"/>
          <p14:tracePt t="8788" x="6821488" y="3657600"/>
          <p14:tracePt t="8797" x="6807200" y="3643313"/>
          <p14:tracePt t="8805" x="6792913" y="3643313"/>
          <p14:tracePt t="8814" x="6784975" y="3643313"/>
          <p14:tracePt t="8828" x="6770688" y="3635375"/>
          <p14:tracePt t="8837" x="6756400" y="3635375"/>
          <p14:tracePt t="8845" x="6742113" y="3621088"/>
          <p14:tracePt t="8853" x="6734175" y="3621088"/>
          <p14:tracePt t="8861" x="6719888" y="3606800"/>
          <p14:tracePt t="8870" x="6691313" y="3606800"/>
          <p14:tracePt t="8878" x="6683375" y="3592513"/>
          <p14:tracePt t="8893" x="6669088" y="3592513"/>
          <p14:tracePt t="8901" x="6654800" y="3584575"/>
          <p14:tracePt t="8917" x="6640513" y="3570288"/>
          <p14:tracePt t="8957" x="6640513" y="3556000"/>
          <p14:tracePt t="8998" x="6640513" y="3541713"/>
          <p14:tracePt t="9006" x="6654800" y="3541713"/>
          <p14:tracePt t="9015" x="6669088" y="3533775"/>
          <p14:tracePt t="9023" x="6691313" y="3533775"/>
          <p14:tracePt t="9032" x="6705600" y="3533775"/>
          <p14:tracePt t="9039" x="6734175" y="3519488"/>
          <p14:tracePt t="9049" x="6756400" y="3519488"/>
          <p14:tracePt t="9056" x="6770688" y="3519488"/>
          <p14:tracePt t="9066" x="6784975" y="3519488"/>
          <p14:tracePt t="9072" x="6792913" y="3519488"/>
          <p14:tracePt t="9082" x="6807200" y="3519488"/>
          <p14:tracePt t="9088" x="6821488" y="3519488"/>
          <p14:tracePt t="9103" x="6835775" y="3519488"/>
          <p14:tracePt t="9119" x="6843713" y="3519488"/>
          <p14:tracePt t="9143" x="6858000" y="3519488"/>
          <p14:tracePt t="9167" x="6872288" y="3519488"/>
          <p14:tracePt t="9183" x="6886575" y="3519488"/>
          <p14:tracePt t="9200" x="6894513" y="3533775"/>
          <p14:tracePt t="9216" x="6908800" y="3533775"/>
          <p14:tracePt t="9232" x="6908800" y="3541713"/>
          <p14:tracePt t="9248" x="6923088" y="3541713"/>
          <p14:tracePt t="9256" x="6923088" y="3556000"/>
          <p14:tracePt t="9296" x="6923088" y="3570288"/>
          <p14:tracePt t="9337" x="6923088" y="3584575"/>
          <p14:tracePt t="9369" x="6923088" y="3592513"/>
          <p14:tracePt t="9393" x="6923088" y="3606800"/>
          <p14:tracePt t="9434" x="6923088" y="3621088"/>
          <p14:tracePt t="9466" x="6923088" y="3635375"/>
          <p14:tracePt t="9499" x="6923088" y="3643313"/>
          <p14:tracePt t="9515" x="6923088" y="3657600"/>
          <p14:tracePt t="9531" x="6923088" y="3671888"/>
          <p14:tracePt t="9555" x="6923088" y="3686175"/>
          <p14:tracePt t="9571" x="6937375" y="3686175"/>
          <p14:tracePt t="9581" x="6937375" y="3694113"/>
          <p14:tracePt t="9604" x="6945313" y="3694113"/>
          <p14:tracePt t="9612" x="6945313" y="3708400"/>
          <p14:tracePt t="9628" x="6959600" y="3708400"/>
          <p14:tracePt t="9636" x="6973888" y="3708400"/>
          <p14:tracePt t="9645" x="6988175" y="3708400"/>
          <p14:tracePt t="9660" x="6996113" y="3708400"/>
          <p14:tracePt t="9669" x="7010400" y="3722688"/>
          <p14:tracePt t="9685" x="7024688" y="3722688"/>
          <p14:tracePt t="9693" x="7038975" y="3722688"/>
          <p14:tracePt t="9709" x="7046913" y="3722688"/>
          <p14:tracePt t="9717" x="7061200" y="3722688"/>
          <p14:tracePt t="9733" x="7075488" y="3722688"/>
          <p14:tracePt t="9741" x="7089775" y="3736975"/>
          <p14:tracePt t="9750" x="7097713" y="3736975"/>
          <p14:tracePt t="9765" x="7112000" y="3736975"/>
          <p14:tracePt t="9782" x="7126288" y="3736975"/>
          <p14:tracePt t="9798" x="7140575" y="3736975"/>
          <p14:tracePt t="9829" x="7148513" y="3736975"/>
          <p14:tracePt t="9911" x="7162800" y="3736975"/>
          <p14:tracePt t="9927" x="7162800" y="3722688"/>
          <p14:tracePt t="9959" x="7162800" y="3708400"/>
          <p14:tracePt t="9975" x="7162800" y="3694113"/>
          <p14:tracePt t="9984" x="7177088" y="3694113"/>
          <p14:tracePt t="9999" x="7177088" y="3686175"/>
          <p14:tracePt t="10008" x="7177088" y="3671888"/>
          <p14:tracePt t="10032" x="7177088" y="3657600"/>
          <p14:tracePt t="10048" x="7191375" y="3643313"/>
          <p14:tracePt t="10064" x="7191375" y="3635375"/>
          <p14:tracePt t="10072" x="7191375" y="3621088"/>
          <p14:tracePt t="10088" x="7191375" y="3606800"/>
          <p14:tracePt t="10098" x="7191375" y="3592513"/>
          <p14:tracePt t="10112" x="7199313" y="3584575"/>
          <p14:tracePt t="10129" x="7199313" y="3570288"/>
          <p14:tracePt t="10145" x="7199313" y="3556000"/>
          <p14:tracePt t="10161" x="7199313" y="3541713"/>
          <p14:tracePt t="10177" x="7199313" y="3533775"/>
          <p14:tracePt t="10186" x="7199313" y="3519488"/>
          <p14:tracePt t="10195" x="7199313" y="3505200"/>
          <p14:tracePt t="10209" x="7199313" y="3490913"/>
          <p14:tracePt t="10219" x="7199313" y="3482975"/>
          <p14:tracePt t="10227" x="7199313" y="3468688"/>
          <p14:tracePt t="10242" x="7199313" y="3454400"/>
          <p14:tracePt t="10250" x="7199313" y="3440113"/>
          <p14:tracePt t="10259" x="7191375" y="3432175"/>
          <p14:tracePt t="10268" x="7191375" y="3417888"/>
          <p14:tracePt t="10275" x="7177088" y="3417888"/>
          <p14:tracePt t="10285" x="7177088" y="3403600"/>
          <p14:tracePt t="10291" x="7162800" y="3389313"/>
          <p14:tracePt t="10302" x="7162800" y="3381375"/>
          <p14:tracePt t="10315" x="7148513" y="3367088"/>
          <p14:tracePt t="10323" x="7140575" y="3352800"/>
          <p14:tracePt t="10332" x="7140575" y="3338513"/>
          <p14:tracePt t="10340" x="7126288" y="3330575"/>
          <p14:tracePt t="10355" x="7112000" y="3316288"/>
          <p14:tracePt t="10364" x="7097713" y="3302000"/>
          <p14:tracePt t="10372" x="7089775" y="3287713"/>
          <p14:tracePt t="10382" x="7089775" y="3279775"/>
          <p14:tracePt t="10389" x="7075488" y="3279775"/>
          <p14:tracePt t="10397" x="7075488" y="3265488"/>
          <p14:tracePt t="10405" x="7061200" y="3251200"/>
          <p14:tracePt t="10414" x="7061200" y="3236913"/>
          <p14:tracePt t="10421" x="7046913" y="3228975"/>
          <p14:tracePt t="10429" x="7038975" y="3228975"/>
          <p14:tracePt t="10437" x="7038975" y="3214688"/>
          <p14:tracePt t="10444" x="7024688" y="3186113"/>
          <p14:tracePt t="10452" x="7010400" y="3178175"/>
          <p14:tracePt t="10460" x="6996113" y="3163888"/>
          <p14:tracePt t="10469" x="6988175" y="3149600"/>
          <p14:tracePt t="10477" x="6973888" y="3135313"/>
          <p14:tracePt t="10485" x="6959600" y="3127375"/>
          <p14:tracePt t="10493" x="6945313" y="3098800"/>
          <p14:tracePt t="10502" x="6937375" y="3084513"/>
          <p14:tracePt t="10510" x="6923088" y="3076575"/>
          <p14:tracePt t="10518" x="6908800" y="3076575"/>
          <p14:tracePt t="10526" x="6894513" y="3062288"/>
          <p14:tracePt t="10534" x="6894513" y="3048000"/>
          <p14:tracePt t="10542" x="6886575" y="3033713"/>
          <p14:tracePt t="10550" x="6872288" y="3025775"/>
          <p14:tracePt t="10558" x="6858000" y="3025775"/>
          <p14:tracePt t="10567" x="6843713" y="3011488"/>
          <p14:tracePt t="10575" x="6835775" y="2997200"/>
          <p14:tracePt t="10583" x="6821488" y="2982913"/>
          <p14:tracePt t="10591" x="6807200" y="2974975"/>
          <p14:tracePt t="10600" x="6792913" y="2960688"/>
          <p14:tracePt t="10607" x="6784975" y="2960688"/>
          <p14:tracePt t="10616" x="6770688" y="2946400"/>
          <p14:tracePt t="10622" x="6756400" y="2932113"/>
          <p14:tracePt t="10632" x="6742113" y="2924175"/>
          <p14:tracePt t="10638" x="6719888" y="2909888"/>
          <p14:tracePt t="10648" x="6705600" y="2909888"/>
          <p14:tracePt t="10654" x="6683375" y="2895600"/>
          <p14:tracePt t="10670" x="6654800" y="2881313"/>
          <p14:tracePt t="10678" x="6640513" y="2881313"/>
          <p14:tracePt t="10687" x="6632575" y="2881313"/>
          <p14:tracePt t="10695" x="6618288" y="2881313"/>
          <p14:tracePt t="10703" x="6604000" y="2873375"/>
          <p14:tracePt t="10712" x="6589713" y="2873375"/>
          <p14:tracePt t="10719" x="6567488" y="2873375"/>
          <p14:tracePt t="10727" x="6553200" y="2873375"/>
          <p14:tracePt t="10736" x="6538913" y="2873375"/>
          <p14:tracePt t="10743" x="6530975" y="2873375"/>
          <p14:tracePt t="10752" x="6516688" y="2873375"/>
          <p14:tracePt t="10760" x="6488113" y="2873375"/>
          <p14:tracePt t="10768" x="6480175" y="2873375"/>
          <p14:tracePt t="10776" x="6465888" y="2873375"/>
          <p14:tracePt t="10785" x="6451600" y="2873375"/>
          <p14:tracePt t="10792" x="6437313" y="2873375"/>
          <p14:tracePt t="10801" x="6429375" y="2873375"/>
          <p14:tracePt t="10809" x="6415088" y="2873375"/>
          <p14:tracePt t="10817" x="6400800" y="2873375"/>
          <p14:tracePt t="10825" x="6386513" y="2873375"/>
          <p14:tracePt t="10834" x="6378575" y="2873375"/>
          <p14:tracePt t="10841" x="6364288" y="2873375"/>
          <p14:tracePt t="10856" x="6350000" y="2881313"/>
          <p14:tracePt t="10865" x="6335713" y="2881313"/>
          <p14:tracePt t="10873" x="6327775" y="2895600"/>
          <p14:tracePt t="10888" x="6313488" y="2895600"/>
          <p14:tracePt t="10898" x="6313488" y="2909888"/>
          <p14:tracePt t="10912" x="6299200" y="2909888"/>
          <p14:tracePt t="11025" x="6299200" y="2924175"/>
          <p14:tracePt t="11401" x="6299200" y="2932113"/>
          <p14:tracePt t="11409" x="6313488" y="2946400"/>
          <p14:tracePt t="11418" x="6335713" y="2974975"/>
          <p14:tracePt t="11426" x="6378575" y="2997200"/>
          <p14:tracePt t="11435" x="6400800" y="3011488"/>
          <p14:tracePt t="11443" x="6451600" y="3048000"/>
          <p14:tracePt t="11453" x="6488113" y="3076575"/>
          <p14:tracePt t="11459" x="6530975" y="3113088"/>
          <p14:tracePt t="11471" x="6567488" y="3135313"/>
          <p14:tracePt t="11478" x="6618288" y="3186113"/>
          <p14:tracePt t="11483" x="6669088" y="3228975"/>
          <p14:tracePt t="11490" x="6705600" y="3265488"/>
          <p14:tracePt t="11500" x="6742113" y="3302000"/>
          <p14:tracePt t="11507" x="6770688" y="3352800"/>
          <p14:tracePt t="11516" x="6784975" y="3367088"/>
          <p14:tracePt t="11522" x="6807200" y="3403600"/>
          <p14:tracePt t="11533" x="6821488" y="3432175"/>
          <p14:tracePt t="11539" x="6843713" y="3454400"/>
          <p14:tracePt t="11549" x="6858000" y="3482975"/>
          <p14:tracePt t="11555" x="6872288" y="3490913"/>
          <p14:tracePt t="11565" x="6886575" y="3519488"/>
          <p14:tracePt t="11571" x="6894513" y="3533775"/>
          <p14:tracePt t="11582" x="6894513" y="3541713"/>
          <p14:tracePt t="11587" x="6908800" y="3556000"/>
          <p14:tracePt t="11598" x="6923088" y="3584575"/>
          <p14:tracePt t="11604" x="6923088" y="3592513"/>
          <p14:tracePt t="11619" x="6923088" y="3606800"/>
          <p14:tracePt t="11627" x="6937375" y="3621088"/>
          <p14:tracePt t="11636" x="6937375" y="3635375"/>
          <p14:tracePt t="11651" x="6937375" y="3643313"/>
          <p14:tracePt t="11667" x="6937375" y="3657600"/>
          <p14:tracePt t="11700" x="6937375" y="3671888"/>
          <p14:tracePt t="11877" x="6923088" y="3657600"/>
          <p14:tracePt t="11886" x="6908800" y="3643313"/>
          <p14:tracePt t="11894" x="6894513" y="3635375"/>
          <p14:tracePt t="11903" x="6886575" y="3621088"/>
          <p14:tracePt t="11911" x="6872288" y="3606800"/>
          <p14:tracePt t="11920" x="6872288" y="3584575"/>
          <p14:tracePt t="11927" x="6858000" y="3570288"/>
          <p14:tracePt t="11936" x="6843713" y="3556000"/>
          <p14:tracePt t="11944" x="6843713" y="3541713"/>
          <p14:tracePt t="11952" x="6835775" y="3533775"/>
          <p14:tracePt t="11960" x="6835775" y="3505200"/>
          <p14:tracePt t="11968" x="6835775" y="3482975"/>
          <p14:tracePt t="11976" x="6835775" y="3468688"/>
          <p14:tracePt t="11984" x="6821488" y="3454400"/>
          <p14:tracePt t="11992" x="6821488" y="3432175"/>
          <p14:tracePt t="12000" x="6821488" y="3417888"/>
          <p14:tracePt t="12008" x="6807200" y="3403600"/>
          <p14:tracePt t="12017" x="6807200" y="3381375"/>
          <p14:tracePt t="12025" x="6792913" y="3367088"/>
          <p14:tracePt t="12033" x="6792913" y="3352800"/>
          <p14:tracePt t="12041" x="6784975" y="3338513"/>
          <p14:tracePt t="12050" x="6770688" y="3330575"/>
          <p14:tracePt t="12056" x="6756400" y="3316288"/>
          <p14:tracePt t="12067" x="6742113" y="3302000"/>
          <p14:tracePt t="12072" x="6734175" y="3287713"/>
          <p14:tracePt t="12083" x="6719888" y="3279775"/>
          <p14:tracePt t="12088" x="6691313" y="3265488"/>
          <p14:tracePt t="12099" x="6683375" y="3251200"/>
          <p14:tracePt t="12105" x="6669088" y="3236913"/>
          <p14:tracePt t="12116" x="6654800" y="3228975"/>
          <p14:tracePt t="12121" x="6640513" y="3228975"/>
          <p14:tracePt t="12132" x="6640513" y="3214688"/>
          <p14:tracePt t="12137" x="6632575" y="3214688"/>
          <p14:tracePt t="12149" x="6618288" y="3200400"/>
          <p14:tracePt t="12154" x="6604000" y="3200400"/>
          <p14:tracePt t="12165" x="6604000" y="3186113"/>
          <p14:tracePt t="12177" x="6589713" y="3186113"/>
          <p14:tracePt t="12185" x="6589713" y="3178175"/>
          <p14:tracePt t="12208" x="6581775" y="3163888"/>
          <p14:tracePt t="12225" x="6581775" y="3149600"/>
          <p14:tracePt t="12233" x="6567488" y="3149600"/>
          <p14:tracePt t="12241" x="6567488" y="3135313"/>
          <p14:tracePt t="12257" x="6567488" y="3127375"/>
          <p14:tracePt t="12266" x="6553200" y="3127375"/>
          <p14:tracePt t="12273" x="6553200" y="3113088"/>
          <p14:tracePt t="12282" x="6553200" y="3098800"/>
          <p14:tracePt t="12290" x="6538913" y="3098800"/>
          <p14:tracePt t="12299" x="6538913" y="3084513"/>
          <p14:tracePt t="12306" x="6530975" y="3076575"/>
          <p14:tracePt t="12321" x="6530975" y="3062288"/>
          <p14:tracePt t="12331" x="6530975" y="3048000"/>
          <p14:tracePt t="12338" x="6516688" y="3033713"/>
          <p14:tracePt t="12354" x="6516688" y="3025775"/>
          <p14:tracePt t="12363" x="6516688" y="3011488"/>
          <p14:tracePt t="12371" x="6502400" y="2997200"/>
          <p14:tracePt t="12379" x="6502400" y="2982913"/>
          <p14:tracePt t="12394" x="6502400" y="2974975"/>
          <p14:tracePt t="12403" x="6488113" y="2960688"/>
          <p14:tracePt t="12411" x="6488113" y="2946400"/>
          <p14:tracePt t="12427" x="6488113" y="2932113"/>
          <p14:tracePt t="12436" x="6488113" y="2924175"/>
          <p14:tracePt t="12444" x="6480175" y="2924175"/>
          <p14:tracePt t="12459" x="6480175" y="2909888"/>
          <p14:tracePt t="12468" x="6480175" y="2895600"/>
          <p14:tracePt t="12483" x="6480175" y="2881313"/>
          <p14:tracePt t="12499" x="6480175" y="2873375"/>
          <p14:tracePt t="12508" x="6480175" y="2859088"/>
          <p14:tracePt t="12524" x="6480175" y="2844800"/>
          <p14:tracePt t="12532" x="6480175" y="2830513"/>
          <p14:tracePt t="12540" x="6480175" y="2822575"/>
          <p14:tracePt t="12549" x="6480175" y="2808288"/>
          <p14:tracePt t="12564" x="6480175" y="2794000"/>
          <p14:tracePt t="12573" x="6480175" y="2779713"/>
          <p14:tracePt t="12596" x="6480175" y="2771775"/>
          <p14:tracePt t="12613" x="6480175" y="2757488"/>
          <p14:tracePt t="12645" x="6480175" y="2743200"/>
          <p14:tracePt t="12678" x="6480175" y="2728913"/>
          <p14:tracePt t="12686" x="6488113" y="2728913"/>
          <p14:tracePt t="12711" x="6488113" y="2720975"/>
          <p14:tracePt t="12719" x="6502400" y="2720975"/>
          <p14:tracePt t="12734" x="6502400" y="2706688"/>
          <p14:tracePt t="12742" x="6516688" y="2706688"/>
          <p14:tracePt t="12758" x="6530975" y="2706688"/>
          <p14:tracePt t="12767" x="6530975" y="2692400"/>
          <p14:tracePt t="12775" x="6538913" y="2692400"/>
          <p14:tracePt t="12791" x="6553200" y="2692400"/>
          <p14:tracePt t="12799" x="6567488" y="2692400"/>
          <p14:tracePt t="12807" x="6581775" y="2678113"/>
          <p14:tracePt t="12823" x="6589713" y="2678113"/>
          <p14:tracePt t="12832" x="6604000" y="2678113"/>
          <p14:tracePt t="12848" x="6618288" y="2678113"/>
          <p14:tracePt t="12855" x="6632575" y="2678113"/>
          <p14:tracePt t="12872" x="6640513" y="2678113"/>
          <p14:tracePt t="12881" x="6654800" y="2678113"/>
          <p14:tracePt t="12897" x="6669088" y="2678113"/>
          <p14:tracePt t="12912" x="6683375" y="2678113"/>
          <p14:tracePt t="12929" x="6691313" y="2678113"/>
          <p14:tracePt t="12945" x="6705600" y="2678113"/>
          <p14:tracePt t="12962" x="6719888" y="2678113"/>
          <p14:tracePt t="12976" x="6734175" y="2678113"/>
          <p14:tracePt t="12985" x="6742113" y="2678113"/>
          <p14:tracePt t="12993" x="6756400" y="2678113"/>
          <p14:tracePt t="13001" x="6770688" y="2692400"/>
          <p14:tracePt t="13017" x="6784975" y="2692400"/>
          <p14:tracePt t="13025" x="6792913" y="2706688"/>
          <p14:tracePt t="13033" x="6807200" y="2706688"/>
          <p14:tracePt t="13049" x="6821488" y="2720975"/>
          <p14:tracePt t="13057" x="6835775" y="2720975"/>
          <p14:tracePt t="13065" x="6843713" y="2720975"/>
          <p14:tracePt t="13082" x="6858000" y="2728913"/>
          <p14:tracePt t="13090" x="6872288" y="2728913"/>
          <p14:tracePt t="13099" x="6872288" y="2743200"/>
          <p14:tracePt t="13106" x="6886575" y="2743200"/>
          <p14:tracePt t="13115" x="6894513" y="2757488"/>
          <p14:tracePt t="13123" x="6908800" y="2757488"/>
          <p14:tracePt t="13131" x="6923088" y="2771775"/>
          <p14:tracePt t="13139" x="6937375" y="2779713"/>
          <p14:tracePt t="13148" x="6937375" y="2794000"/>
          <p14:tracePt t="13155" x="6945313" y="2808288"/>
          <p14:tracePt t="13164" x="6959600" y="2808288"/>
          <p14:tracePt t="13171" x="6973888" y="2822575"/>
          <p14:tracePt t="13179" x="6973888" y="2830513"/>
          <p14:tracePt t="13187" x="6988175" y="2844800"/>
          <p14:tracePt t="13195" x="6996113" y="2859088"/>
          <p14:tracePt t="13203" x="6996113" y="2873375"/>
          <p14:tracePt t="13211" x="7010400" y="2881313"/>
          <p14:tracePt t="13219" x="7024688" y="2895600"/>
          <p14:tracePt t="13227" x="7038975" y="2909888"/>
          <p14:tracePt t="13243" x="7046913" y="2932113"/>
          <p14:tracePt t="13252" x="7046913" y="2946400"/>
          <p14:tracePt t="13260" x="7061200" y="2960688"/>
          <p14:tracePt t="13268" x="7075488" y="2982913"/>
          <p14:tracePt t="13276" x="7075488" y="2997200"/>
          <p14:tracePt t="13284" x="7089775" y="3011488"/>
          <p14:tracePt t="13292" x="7097713" y="3025775"/>
          <p14:tracePt t="13300" x="7097713" y="3048000"/>
          <p14:tracePt t="13308" x="7112000" y="3062288"/>
          <p14:tracePt t="13316" x="7112000" y="3076575"/>
          <p14:tracePt t="13324" x="7126288" y="3084513"/>
          <p14:tracePt t="13332" x="7126288" y="3098800"/>
          <p14:tracePt t="13340" x="7140575" y="3113088"/>
          <p14:tracePt t="13349" x="7140575" y="3127375"/>
          <p14:tracePt t="13356" x="7148513" y="3135313"/>
          <p14:tracePt t="13365" x="7148513" y="3163888"/>
          <p14:tracePt t="13373" x="7162800" y="3178175"/>
          <p14:tracePt t="13382" x="7162800" y="3186113"/>
          <p14:tracePt t="13389" x="7177088" y="3200400"/>
          <p14:tracePt t="13398" x="7177088" y="3214688"/>
          <p14:tracePt t="13405" x="7177088" y="3228975"/>
          <p14:tracePt t="13414" x="7191375" y="3251200"/>
          <p14:tracePt t="13422" x="7191375" y="3265488"/>
          <p14:tracePt t="13430" x="7199313" y="3279775"/>
          <p14:tracePt t="13438" x="7199313" y="3287713"/>
          <p14:tracePt t="13446" x="7199313" y="3302000"/>
          <p14:tracePt t="13453" x="7213600" y="3330575"/>
          <p14:tracePt t="13461" x="7213600" y="3338513"/>
          <p14:tracePt t="13469" x="7213600" y="3352800"/>
          <p14:tracePt t="13477" x="7213600" y="3381375"/>
          <p14:tracePt t="13485" x="7213600" y="3403600"/>
          <p14:tracePt t="13493" x="7213600" y="3417888"/>
          <p14:tracePt t="13502" x="7213600" y="3432175"/>
          <p14:tracePt t="13510" x="7213600" y="3454400"/>
          <p14:tracePt t="13518" x="7213600" y="3468688"/>
          <p14:tracePt t="13526" x="7213600" y="3482975"/>
          <p14:tracePt t="13534" x="7213600" y="3505200"/>
          <p14:tracePt t="13542" x="7213600" y="3519488"/>
          <p14:tracePt t="13551" x="7213600" y="3533775"/>
          <p14:tracePt t="13559" x="7213600" y="3556000"/>
          <p14:tracePt t="13567" x="7199313" y="3570288"/>
          <p14:tracePt t="13575" x="7191375" y="3592513"/>
          <p14:tracePt t="13583" x="7191375" y="3606800"/>
          <p14:tracePt t="13591" x="7177088" y="3621088"/>
          <p14:tracePt t="13600" x="7162800" y="3635375"/>
          <p14:tracePt t="13607" x="7162800" y="3643313"/>
          <p14:tracePt t="13616" x="7162800" y="3657600"/>
          <p14:tracePt t="13624" x="7148513" y="3657600"/>
          <p14:tracePt t="13632" x="7148513" y="3671888"/>
          <p14:tracePt t="13647" x="7148513" y="3686175"/>
          <p14:tracePt t="13663" x="7140575" y="3694113"/>
          <p14:tracePt t="13688" x="7126288" y="3708400"/>
          <p14:tracePt t="13712" x="7126288" y="3722688"/>
          <p14:tracePt t="14908" x="7126288" y="3736975"/>
          <p14:tracePt t="14916" x="7126288" y="3744913"/>
          <p14:tracePt t="14923" x="7126288" y="3773488"/>
          <p14:tracePt t="14932" x="7126288" y="3795713"/>
          <p14:tracePt t="14939" x="7126288" y="3824288"/>
          <p14:tracePt t="14948" x="7126288" y="3860800"/>
          <p14:tracePt t="14956" x="7126288" y="3897313"/>
          <p14:tracePt t="14965" x="7140575" y="3948113"/>
          <p14:tracePt t="14972" x="7148513" y="3976688"/>
          <p14:tracePt t="14981" x="7162800" y="4013200"/>
          <p14:tracePt t="14988" x="7177088" y="4041775"/>
          <p14:tracePt t="14997" x="7213600" y="4114800"/>
          <p14:tracePt t="15004" x="7242175" y="4143375"/>
          <p14:tracePt t="15012" x="7250113" y="4179888"/>
          <p14:tracePt t="15020" x="7264400" y="4202113"/>
          <p14:tracePt t="15028" x="7300913" y="4230688"/>
          <p14:tracePt t="15036" x="7315200" y="4252913"/>
          <p14:tracePt t="15044" x="7366000" y="4295775"/>
          <p14:tracePt t="15053" x="7380288" y="4318000"/>
          <p14:tracePt t="15061" x="7394575" y="4332288"/>
          <p14:tracePt t="15069" x="7416800" y="4346575"/>
          <p14:tracePt t="15077" x="7445375" y="4354513"/>
          <p14:tracePt t="15085" x="7467600" y="4354513"/>
          <p14:tracePt t="15093" x="7496175" y="4368800"/>
          <p14:tracePt t="15101" x="7518400" y="4383088"/>
          <p14:tracePt t="15109" x="7532688" y="4383088"/>
          <p14:tracePt t="15117" x="7554913" y="4383088"/>
          <p14:tracePt t="15125" x="7569200" y="4383088"/>
          <p14:tracePt t="15134" x="7597775" y="4383088"/>
          <p14:tracePt t="15141" x="7605713" y="4383088"/>
          <p14:tracePt t="15158" x="7620000" y="4368800"/>
          <p14:tracePt t="15166" x="7620000" y="4354513"/>
          <p14:tracePt t="15174" x="7620000" y="4346575"/>
          <p14:tracePt t="15182" x="7620000" y="4318000"/>
          <p14:tracePt t="15190" x="7620000" y="4303713"/>
          <p14:tracePt t="15199" x="7597775" y="4295775"/>
          <p14:tracePt t="15206" x="7583488" y="4267200"/>
          <p14:tracePt t="15215" x="7546975" y="4252913"/>
          <p14:tracePt t="15223" x="7504113" y="4230688"/>
          <p14:tracePt t="15231" x="7467600" y="4216400"/>
          <p14:tracePt t="15239" x="7416800" y="4194175"/>
          <p14:tracePt t="15248" x="7380288" y="4179888"/>
          <p14:tracePt t="15255" x="7343775" y="4165600"/>
          <p14:tracePt t="15264" x="7329488" y="4151313"/>
          <p14:tracePt t="15271" x="7292975" y="4143375"/>
          <p14:tracePt t="15280" x="7250113" y="4129088"/>
          <p14:tracePt t="15287" x="7213600" y="4129088"/>
          <p14:tracePt t="15295" x="7191375" y="4114800"/>
          <p14:tracePt t="15303" x="7162800" y="4114800"/>
          <p14:tracePt t="15311" x="7148513" y="4114800"/>
          <p14:tracePt t="15319" x="7126288" y="4114800"/>
          <p14:tracePt t="15327" x="7112000" y="4114800"/>
          <p14:tracePt t="15335" x="7097713" y="4114800"/>
          <p14:tracePt t="15344" x="7089775" y="4114800"/>
          <p14:tracePt t="15359" x="7075488" y="4114800"/>
          <p14:tracePt t="15368" x="7075488" y="4129088"/>
          <p14:tracePt t="15376" x="7061200" y="4143375"/>
          <p14:tracePt t="15385" x="7061200" y="4165600"/>
          <p14:tracePt t="15393" x="7061200" y="4194175"/>
          <p14:tracePt t="15402" x="7061200" y="4202113"/>
          <p14:tracePt t="15408" x="7061200" y="4230688"/>
          <p14:tracePt t="15417" x="7061200" y="4244975"/>
          <p14:tracePt t="15424" x="7061200" y="4252913"/>
          <p14:tracePt t="15432" x="7075488" y="4267200"/>
          <p14:tracePt t="15440" x="7089775" y="4281488"/>
          <p14:tracePt t="15449" x="7097713" y="4281488"/>
          <p14:tracePt t="15457" x="7126288" y="4295775"/>
          <p14:tracePt t="15466" x="7140575" y="4295775"/>
          <p14:tracePt t="15473" x="7162800" y="4295775"/>
          <p14:tracePt t="15481" x="7191375" y="4295775"/>
          <p14:tracePt t="15489" x="7199313" y="4281488"/>
          <p14:tracePt t="15498" x="7213600" y="4267200"/>
          <p14:tracePt t="15506" x="7242175" y="4230688"/>
          <p14:tracePt t="15514" x="7250113" y="4216400"/>
          <p14:tracePt t="15522" x="7264400" y="4202113"/>
          <p14:tracePt t="15531" x="7264400" y="4179888"/>
          <p14:tracePt t="15538" x="7278688" y="4151313"/>
          <p14:tracePt t="15546" x="7278688" y="4143375"/>
          <p14:tracePt t="15553" x="7278688" y="4129088"/>
          <p14:tracePt t="15562" x="7278688" y="4114800"/>
          <p14:tracePt t="15570" x="7278688" y="4100513"/>
          <p14:tracePt t="15577" x="7278688" y="4092575"/>
          <p14:tracePt t="15586" x="7264400" y="4092575"/>
          <p14:tracePt t="15594" x="7264400" y="4078288"/>
          <p14:tracePt t="15610" x="7250113" y="4064000"/>
          <p14:tracePt t="15901" x="7250113" y="4049713"/>
          <p14:tracePt t="15909" x="7242175" y="4027488"/>
          <p14:tracePt t="15918" x="7227888" y="3998913"/>
          <p14:tracePt t="15925" x="7227888" y="3962400"/>
          <p14:tracePt t="15934" x="7227888" y="3925888"/>
          <p14:tracePt t="15941" x="7213600" y="3860800"/>
          <p14:tracePt t="15950" x="7199313" y="3810000"/>
          <p14:tracePt t="15958" x="7199313" y="3787775"/>
          <p14:tracePt t="15966" x="7191375" y="3708400"/>
          <p14:tracePt t="15973" x="7191375" y="3686175"/>
          <p14:tracePt t="15982" x="7177088" y="3643313"/>
          <p14:tracePt t="15990" x="7177088" y="3584575"/>
          <p14:tracePt t="15998" x="7177088" y="3556000"/>
          <p14:tracePt t="16006" x="7177088" y="3505200"/>
          <p14:tracePt t="16015" x="7177088" y="3482975"/>
          <p14:tracePt t="16022" x="7177088" y="3454400"/>
          <p14:tracePt t="16031" x="7177088" y="3432175"/>
          <p14:tracePt t="16038" x="7177088" y="3403600"/>
          <p14:tracePt t="16047" x="7177088" y="3381375"/>
          <p14:tracePt t="16054" x="7177088" y="3352800"/>
          <p14:tracePt t="16062" x="7177088" y="3338513"/>
          <p14:tracePt t="16070" x="7177088" y="3330575"/>
          <p14:tracePt t="16078" x="7177088" y="3302000"/>
          <p14:tracePt t="16086" x="7162800" y="3287713"/>
          <p14:tracePt t="16095" x="7148513" y="3279775"/>
          <p14:tracePt t="16103" x="7140575" y="3251200"/>
          <p14:tracePt t="16111" x="7126288" y="3236913"/>
          <p14:tracePt t="16119" x="7097713" y="3214688"/>
          <p14:tracePt t="16127" x="7075488" y="3186113"/>
          <p14:tracePt t="16135" x="7061200" y="3178175"/>
          <p14:tracePt t="16143" x="7038975" y="3135313"/>
          <p14:tracePt t="16151" x="7024688" y="3127375"/>
          <p14:tracePt t="16159" x="6996113" y="3113088"/>
          <p14:tracePt t="16168" x="6973888" y="3084513"/>
          <p14:tracePt t="16176" x="6959600" y="3076575"/>
          <p14:tracePt t="16184" x="6937375" y="3062288"/>
          <p14:tracePt t="16192" x="6908800" y="3033713"/>
          <p14:tracePt t="16200" x="6894513" y="3025775"/>
          <p14:tracePt t="16208" x="6872288" y="3011488"/>
          <p14:tracePt t="16216" x="6858000" y="3011488"/>
          <p14:tracePt t="16224" x="6843713" y="2982913"/>
          <p14:tracePt t="16233" x="6835775" y="2982913"/>
          <p14:tracePt t="16241" x="6821488" y="2974975"/>
          <p14:tracePt t="16250" x="6807200" y="2960688"/>
          <p14:tracePt t="16257" x="6792913" y="2960688"/>
          <p14:tracePt t="16266" x="6784975" y="2960688"/>
          <p14:tracePt t="16273" x="6784975" y="2946400"/>
          <p14:tracePt t="16288" x="6770688" y="2946400"/>
          <p14:tracePt t="16297" x="6756400" y="2946400"/>
          <p14:tracePt t="16321" x="6742113" y="2946400"/>
          <p14:tracePt t="16345" x="6734175" y="2960688"/>
          <p14:tracePt t="16353" x="6734175" y="2974975"/>
          <p14:tracePt t="16369" x="6734175" y="2982913"/>
          <p14:tracePt t="16377" x="6734175" y="2997200"/>
          <p14:tracePt t="16386" x="6734175" y="3011488"/>
          <p14:tracePt t="16393" x="6734175" y="3025775"/>
          <p14:tracePt t="16402" x="6734175" y="3033713"/>
          <p14:tracePt t="16409" x="6734175" y="3048000"/>
          <p14:tracePt t="16417" x="6742113" y="3062288"/>
          <p14:tracePt t="16426" x="6756400" y="3062288"/>
          <p14:tracePt t="16434" x="6770688" y="3076575"/>
          <p14:tracePt t="16442" x="6784975" y="3076575"/>
          <p14:tracePt t="16450" x="6792913" y="3076575"/>
          <p14:tracePt t="16466" x="6807200" y="3076575"/>
          <p14:tracePt t="16491" x="6821488" y="3076575"/>
          <p14:tracePt t="16636" x="6843713" y="3076575"/>
          <p14:tracePt t="16644" x="6872288" y="3076575"/>
          <p14:tracePt t="16652" x="6894513" y="3076575"/>
          <p14:tracePt t="16660" x="6923088" y="3076575"/>
          <p14:tracePt t="16669" x="6959600" y="3098800"/>
          <p14:tracePt t="16677" x="6996113" y="3113088"/>
          <p14:tracePt t="16686" x="7024688" y="3127375"/>
          <p14:tracePt t="16693" x="7046913" y="3163888"/>
          <p14:tracePt t="16703" x="7075488" y="3200400"/>
          <p14:tracePt t="16709" x="7097713" y="3236913"/>
          <p14:tracePt t="16719" x="7126288" y="3287713"/>
          <p14:tracePt t="16726" x="7140575" y="3338513"/>
          <p14:tracePt t="16735" x="7162800" y="3468688"/>
          <p14:tracePt t="16742" x="7162800" y="3519488"/>
          <p14:tracePt t="16751" x="7177088" y="3671888"/>
          <p14:tracePt t="16758" x="7177088" y="3773488"/>
          <p14:tracePt t="16767" x="7177088" y="3897313"/>
          <p14:tracePt t="16774" x="7177088" y="3948113"/>
          <p14:tracePt t="16782" x="7140575" y="4064000"/>
          <p14:tracePt t="16790" x="7112000" y="4165600"/>
          <p14:tracePt t="16799" x="7075488" y="4267200"/>
          <p14:tracePt t="16807" x="7046913" y="4346575"/>
          <p14:tracePt t="16816" x="7038975" y="4368800"/>
          <p14:tracePt t="16822" x="7010400" y="4419600"/>
          <p14:tracePt t="16832" x="6996113" y="4456113"/>
          <p14:tracePt t="16839" x="6988175" y="4484688"/>
          <p14:tracePt t="16847" x="6973888" y="4484688"/>
          <p14:tracePt t="16854" x="6973888" y="4498975"/>
          <p14:tracePt t="16862" x="6973888" y="4506913"/>
          <p14:tracePt t="17072" x="6973888" y="4521200"/>
          <p14:tracePt t="17081" x="6973888" y="4549775"/>
          <p14:tracePt t="17088" x="6959600" y="4557713"/>
          <p14:tracePt t="17097" x="6959600" y="4586288"/>
          <p14:tracePt t="17105" x="6959600" y="4608513"/>
          <p14:tracePt t="17113" x="6945313" y="4651375"/>
          <p14:tracePt t="17121" x="6937375" y="4673600"/>
          <p14:tracePt t="17129" x="6937375" y="4710113"/>
          <p14:tracePt t="17136" x="6937375" y="4738688"/>
          <p14:tracePt t="17144" x="6923088" y="4760913"/>
          <p14:tracePt t="17153" x="6923088" y="4789488"/>
          <p14:tracePt t="17168" x="6923088" y="4803775"/>
          <p14:tracePt t="17177" x="6923088" y="4811713"/>
          <p14:tracePt t="17202" x="6923088" y="4826000"/>
          <p14:tracePt t="17210" x="6908800" y="4826000"/>
          <p14:tracePt t="17242" x="6894513" y="4811713"/>
          <p14:tracePt t="17251" x="6894513" y="4803775"/>
          <p14:tracePt t="17258" x="6894513" y="4789488"/>
          <p14:tracePt t="17266" x="6886575" y="4775200"/>
          <p14:tracePt t="17274" x="6886575" y="4760913"/>
          <p14:tracePt t="17282" x="6886575" y="4752975"/>
          <p14:tracePt t="17290" x="6886575" y="4738688"/>
          <p14:tracePt t="17306" x="6886575" y="4724400"/>
          <p14:tracePt t="17315" x="6872288" y="4710113"/>
          <p14:tracePt t="17323" x="6872288" y="4702175"/>
          <p14:tracePt t="17332" x="6872288" y="4687888"/>
          <p14:tracePt t="17339" x="6872288" y="4673600"/>
          <p14:tracePt t="17347" x="6872288" y="4659313"/>
          <p14:tracePt t="17355" x="6872288" y="4651375"/>
          <p14:tracePt t="17371" x="6872288" y="4637088"/>
          <p14:tracePt t="17379" x="6872288" y="4622800"/>
          <p14:tracePt t="17395" x="6872288" y="4608513"/>
          <p14:tracePt t="17411" x="6872288" y="4600575"/>
          <p14:tracePt t="17427" x="6872288" y="4586288"/>
          <p14:tracePt t="17435" x="6886575" y="4586288"/>
          <p14:tracePt t="17444" x="6894513" y="4572000"/>
          <p14:tracePt t="17452" x="6908800" y="4572000"/>
          <p14:tracePt t="17460" x="6923088" y="4572000"/>
          <p14:tracePt t="17468" x="6923088" y="4557713"/>
          <p14:tracePt t="17476" x="6937375" y="4557713"/>
          <p14:tracePt t="17484" x="6945313" y="4557713"/>
          <p14:tracePt t="17500" x="6959600" y="4557713"/>
          <p14:tracePt t="17508" x="6973888" y="4557713"/>
          <p14:tracePt t="17524" x="6988175" y="4557713"/>
          <p14:tracePt t="17541" x="6996113" y="4572000"/>
          <p14:tracePt t="17549" x="7010400" y="4586288"/>
          <p14:tracePt t="17557" x="7024688" y="4608513"/>
          <p14:tracePt t="17565" x="7024688" y="4622800"/>
          <p14:tracePt t="17573" x="7038975" y="4651375"/>
          <p14:tracePt t="17582" x="7038975" y="4673600"/>
          <p14:tracePt t="17589" x="7046913" y="4687888"/>
          <p14:tracePt t="17598" x="7046913" y="4724400"/>
          <p14:tracePt t="17605" x="7061200" y="4760913"/>
          <p14:tracePt t="17614" x="7061200" y="4789488"/>
          <p14:tracePt t="17622" x="7061200" y="4811713"/>
          <p14:tracePt t="17631" x="7061200" y="4840288"/>
          <p14:tracePt t="17638" x="7061200" y="4862513"/>
          <p14:tracePt t="17646" x="7061200" y="4905375"/>
          <p14:tracePt t="17654" x="7061200" y="4913313"/>
          <p14:tracePt t="17662" x="7061200" y="4927600"/>
          <p14:tracePt t="17670" x="7061200" y="4941888"/>
          <p14:tracePt t="17678" x="7061200" y="4956175"/>
          <p14:tracePt t="17693" x="7046913" y="4956175"/>
          <p14:tracePt t="17702" x="7046913" y="4964113"/>
          <p14:tracePt t="17767" x="7038975" y="4956175"/>
          <p14:tracePt t="17775" x="7038975" y="4941888"/>
          <p14:tracePt t="17791" x="7024688" y="4927600"/>
          <p14:tracePt t="17799" x="7024688" y="4913313"/>
          <p14:tracePt t="17807" x="7024688" y="4905375"/>
          <p14:tracePt t="17823" x="7010400" y="4891088"/>
          <p14:tracePt t="17832" x="7010400" y="4876800"/>
          <p14:tracePt t="17840" x="6996113" y="4854575"/>
          <p14:tracePt t="17848" x="6996113" y="4840288"/>
          <p14:tracePt t="17856" x="6988175" y="4826000"/>
          <p14:tracePt t="17865" x="6973888" y="4803775"/>
          <p14:tracePt t="17872" x="6959600" y="4789488"/>
          <p14:tracePt t="17881" x="6959600" y="4775200"/>
          <p14:tracePt t="17888" x="6945313" y="4760913"/>
          <p14:tracePt t="17897" x="6937375" y="4752975"/>
          <p14:tracePt t="17904" x="6923088" y="4738688"/>
          <p14:tracePt t="17912" x="6908800" y="4724400"/>
          <p14:tracePt t="17920" x="6894513" y="4710113"/>
          <p14:tracePt t="17928" x="6886575" y="4702175"/>
          <p14:tracePt t="17936" x="6872288" y="4687888"/>
          <p14:tracePt t="17952" x="6858000" y="4673600"/>
          <p14:tracePt t="17968" x="6843713" y="4659313"/>
          <p14:tracePt t="17984" x="6835775" y="4651375"/>
          <p14:tracePt t="18000" x="6835775" y="4637088"/>
          <p14:tracePt t="18009" x="6821488" y="4637088"/>
          <p14:tracePt t="18049" x="6821488" y="4622800"/>
          <p14:tracePt t="18357" x="6807200" y="4622800"/>
          <p14:tracePt t="18365" x="6792913" y="4622800"/>
          <p14:tracePt t="18373" x="6784975" y="4622800"/>
          <p14:tracePt t="18381" x="6770688" y="4622800"/>
          <p14:tracePt t="18389" x="6742113" y="4622800"/>
          <p14:tracePt t="18398" x="6734175" y="4622800"/>
          <p14:tracePt t="18405" x="6705600" y="4622800"/>
          <p14:tracePt t="18414" x="6691313" y="4622800"/>
          <p14:tracePt t="18421" x="6683375" y="4622800"/>
          <p14:tracePt t="18429" x="6669088" y="4622800"/>
          <p14:tracePt t="18437" x="6640513" y="4622800"/>
          <p14:tracePt t="18453" x="6632575" y="4622800"/>
          <p14:tracePt t="18461" x="6618288" y="4622800"/>
          <p14:tracePt t="18477" x="6604000" y="4622800"/>
          <p14:tracePt t="18486" x="6589713" y="4637088"/>
          <p14:tracePt t="18501" x="6581775" y="4651375"/>
          <p14:tracePt t="18510" x="6567488" y="4659313"/>
          <p14:tracePt t="18518" x="6553200" y="4673600"/>
          <p14:tracePt t="18526" x="6538913" y="4702175"/>
          <p14:tracePt t="18536" x="6516688" y="4710113"/>
          <p14:tracePt t="18543" x="6516688" y="4724400"/>
          <p14:tracePt t="18551" x="6502400" y="4738688"/>
          <p14:tracePt t="18559" x="6488113" y="4752975"/>
          <p14:tracePt t="18567" x="6480175" y="4760913"/>
          <p14:tracePt t="18575" x="6480175" y="4775200"/>
          <p14:tracePt t="18583" x="6465888" y="4789488"/>
          <p14:tracePt t="18591" x="6451600" y="4789488"/>
          <p14:tracePt t="18599" x="6451600" y="4803775"/>
          <p14:tracePt t="18607" x="6451600" y="4811713"/>
          <p14:tracePt t="18616" x="6437313" y="4826000"/>
          <p14:tracePt t="18630" x="6429375" y="4840288"/>
          <p14:tracePt t="18639" x="6429375" y="4854575"/>
          <p14:tracePt t="18648" x="6415088" y="4854575"/>
          <p14:tracePt t="18655" x="6415088" y="4862513"/>
          <p14:tracePt t="18665" x="6400800" y="4876800"/>
          <p14:tracePt t="18672" x="6386513" y="4876800"/>
          <p14:tracePt t="18681" x="6386513" y="4891088"/>
          <p14:tracePt t="18688" x="6378575" y="4891088"/>
          <p14:tracePt t="18697" x="6378575" y="4905375"/>
          <p14:tracePt t="18719" x="6364288" y="4905375"/>
          <p14:tracePt t="18728" x="6364288" y="4913313"/>
          <p14:tracePt t="18864" x="6364288" y="4905375"/>
          <p14:tracePt t="18873" x="6378575" y="4905375"/>
          <p14:tracePt t="18882" x="6386513" y="4891088"/>
          <p14:tracePt t="18890" x="6400800" y="4876800"/>
          <p14:tracePt t="18899" x="6429375" y="4862513"/>
          <p14:tracePt t="18907" x="6451600" y="4862513"/>
          <p14:tracePt t="18916" x="6488113" y="4854575"/>
          <p14:tracePt t="18923" x="6516688" y="4854575"/>
          <p14:tracePt t="18932" x="6538913" y="4840288"/>
          <p14:tracePt t="18938" x="6567488" y="4826000"/>
          <p14:tracePt t="18949" x="6589713" y="4826000"/>
          <p14:tracePt t="18955" x="6618288" y="4826000"/>
          <p14:tracePt t="18965" x="6632575" y="4826000"/>
          <p14:tracePt t="18971" x="6654800" y="4826000"/>
          <p14:tracePt t="18980" x="6669088" y="4826000"/>
          <p14:tracePt t="18994" x="6683375" y="4826000"/>
          <p14:tracePt t="19018" x="6691313" y="4826000"/>
          <p14:tracePt t="19471" x="6705600" y="4826000"/>
          <p14:tracePt t="19479" x="6719888" y="4826000"/>
          <p14:tracePt t="19487" x="6742113" y="4826000"/>
          <p14:tracePt t="19496" x="6784975" y="4840288"/>
          <p14:tracePt t="19504" x="6821488" y="4854575"/>
          <p14:tracePt t="19512" x="6872288" y="4862513"/>
          <p14:tracePt t="19520" x="6923088" y="4876800"/>
          <p14:tracePt t="19529" x="6996113" y="4891088"/>
          <p14:tracePt t="19537" x="7075488" y="4905375"/>
          <p14:tracePt t="19545" x="7162800" y="4927600"/>
          <p14:tracePt t="19553" x="7300913" y="4956175"/>
          <p14:tracePt t="19561" x="7402513" y="4978400"/>
          <p14:tracePt t="19569" x="7532688" y="5006975"/>
          <p14:tracePt t="19577" x="7670800" y="5029200"/>
          <p14:tracePt t="19585" x="7808913" y="5065713"/>
          <p14:tracePt t="19593" x="7961313" y="5094288"/>
          <p14:tracePt t="19601" x="8128000" y="5116513"/>
          <p14:tracePt t="19609" x="8294688" y="5145088"/>
          <p14:tracePt t="19618" x="8447088" y="5181600"/>
          <p14:tracePt t="19626" x="8520113" y="5195888"/>
          <p14:tracePt t="19634" x="8664575" y="5210175"/>
          <p14:tracePt t="19641" x="8788400" y="5218113"/>
          <p14:tracePt t="19650" x="8890000" y="5246688"/>
          <p14:tracePt t="19658" x="8926513" y="5246688"/>
          <p14:tracePt t="19666" x="8991600" y="5246688"/>
          <p14:tracePt t="19674" x="9056688" y="5246688"/>
          <p14:tracePt t="19683" x="9093200" y="5246688"/>
          <p14:tracePt t="19690" x="9107488" y="5246688"/>
          <p14:tracePt t="19700" x="9129713" y="5246688"/>
          <p14:tracePt t="19891" x="9129713" y="5232400"/>
          <p14:tracePt t="19899" x="9129713" y="5195888"/>
          <p14:tracePt t="19907" x="9129713" y="5145088"/>
          <p14:tracePt t="19915" x="9129713" y="5094288"/>
          <p14:tracePt t="19923" x="9129713" y="5029200"/>
          <p14:tracePt t="19932" x="9158288" y="4978400"/>
          <p14:tracePt t="19940" x="9180513" y="4927600"/>
          <p14:tracePt t="19949" x="9194800" y="4876800"/>
          <p14:tracePt t="19957" x="9223375" y="4826000"/>
          <p14:tracePt t="19967" x="9231313" y="4811713"/>
          <p14:tracePt t="19973" x="9259888" y="4760913"/>
          <p14:tracePt t="19983" x="9274175" y="4724400"/>
          <p14:tracePt t="19988" x="9282113" y="4702175"/>
          <p14:tracePt t="20000" x="9296400" y="4673600"/>
          <p14:tracePt t="20004" x="9310688" y="4651375"/>
          <p14:tracePt t="20016" x="9310688" y="4637088"/>
          <p14:tracePt t="20021" x="9324975" y="4608513"/>
          <p14:tracePt t="20030" x="9324975" y="4586288"/>
          <p14:tracePt t="20037" x="9332913" y="4572000"/>
          <p14:tracePt t="20046" x="9332913" y="4549775"/>
          <p14:tracePt t="20054" x="9332913" y="4535488"/>
          <p14:tracePt t="20062" x="9347200" y="4506913"/>
          <p14:tracePt t="20070" x="9347200" y="4484688"/>
          <p14:tracePt t="20078" x="9347200" y="4456113"/>
          <p14:tracePt t="20086" x="9361488" y="4433888"/>
          <p14:tracePt t="20094" x="9361488" y="4419600"/>
          <p14:tracePt t="20102" x="9361488" y="4397375"/>
          <p14:tracePt t="20110" x="9361488" y="4368800"/>
          <p14:tracePt t="20118" x="9361488" y="4346575"/>
          <p14:tracePt t="20126" x="9361488" y="4332288"/>
          <p14:tracePt t="20134" x="9375775" y="4281488"/>
          <p14:tracePt t="20143" x="9375775" y="4252913"/>
          <p14:tracePt t="20151" x="9383713" y="4216400"/>
          <p14:tracePt t="20159" x="9398000" y="4179888"/>
          <p14:tracePt t="20167" x="9412288" y="4129088"/>
          <p14:tracePt t="20175" x="9426575" y="4078288"/>
          <p14:tracePt t="20184" x="9434513" y="4027488"/>
          <p14:tracePt t="20191" x="9448800" y="3976688"/>
          <p14:tracePt t="20200" x="9463088" y="3911600"/>
          <p14:tracePt t="20207" x="9463088" y="3897313"/>
          <p14:tracePt t="20216" x="9477375" y="3846513"/>
          <p14:tracePt t="20224" x="9477375" y="3795713"/>
          <p14:tracePt t="20233" x="9485313" y="3759200"/>
          <p14:tracePt t="20240" x="9485313" y="3736975"/>
          <p14:tracePt t="20249" x="9499600" y="3708400"/>
          <p14:tracePt t="20255" x="9499600" y="3643313"/>
          <p14:tracePt t="20265" x="9513888" y="3635375"/>
          <p14:tracePt t="20271" x="9528175" y="3592513"/>
          <p14:tracePt t="20282" x="9536113" y="3556000"/>
          <p14:tracePt t="20287" x="9550400" y="3541713"/>
          <p14:tracePt t="20298" x="9550400" y="3519488"/>
          <p14:tracePt t="20304" x="9578975" y="3482975"/>
          <p14:tracePt t="20315" x="9578975" y="3454400"/>
          <p14:tracePt t="20320" x="9586913" y="3440113"/>
          <p14:tracePt t="20332" x="9601200" y="3432175"/>
          <p14:tracePt t="20337" x="9601200" y="3403600"/>
          <p14:tracePt t="20348" x="9615488" y="3389313"/>
          <p14:tracePt t="20354" x="9629775" y="3381375"/>
          <p14:tracePt t="20364" x="9629775" y="3367088"/>
          <p14:tracePt t="20369" x="9637713" y="3352800"/>
          <p14:tracePt t="20381" x="9652000" y="3352800"/>
          <p14:tracePt t="20386" x="9666288" y="3330575"/>
          <p14:tracePt t="20398" x="9688513" y="3302000"/>
          <p14:tracePt t="20403" x="9702800" y="3302000"/>
          <p14:tracePt t="20415" x="9717088" y="3279775"/>
          <p14:tracePt t="20420" x="9739313" y="3265488"/>
          <p14:tracePt t="20432" x="9753600" y="3251200"/>
          <p14:tracePt t="20437" x="9767888" y="3236913"/>
          <p14:tracePt t="20448" x="9782175" y="3228975"/>
          <p14:tracePt t="20450" x="9790113" y="3228975"/>
          <p14:tracePt t="20458" x="9790113" y="3214688"/>
          <p14:tracePt t="20467" x="9804400" y="3214688"/>
          <p14:tracePt t="20481" x="9818688" y="3200400"/>
          <p14:tracePt t="20497" x="9832975" y="3200400"/>
          <p14:tracePt t="20505" x="9855200" y="3186113"/>
          <p14:tracePt t="20515" x="9869488" y="3186113"/>
          <p14:tracePt t="20522" x="9883775" y="3186113"/>
          <p14:tracePt t="20531" x="9891713" y="3178175"/>
          <p14:tracePt t="20539" x="9920288" y="3178175"/>
          <p14:tracePt t="20548" x="9934575" y="3163888"/>
          <p14:tracePt t="20554" x="9942513" y="3163888"/>
          <p14:tracePt t="20570" x="9956800" y="3163888"/>
          <p14:tracePt t="20586" x="9971088" y="3163888"/>
          <p14:tracePt t="20610" x="9985375" y="3163888"/>
          <p14:tracePt t="20618" x="9993313" y="3149600"/>
          <p14:tracePt t="20627" x="10007600" y="3149600"/>
          <p14:tracePt t="20636" x="10021888" y="3149600"/>
          <p14:tracePt t="20643" x="10036175" y="3149600"/>
          <p14:tracePt t="20654" x="10044113" y="3149600"/>
          <p14:tracePt t="20659" x="10058400" y="3149600"/>
          <p14:tracePt t="20670" x="10072688" y="3149600"/>
          <p14:tracePt t="20676" x="10086975" y="3149600"/>
          <p14:tracePt t="20688" x="10094913" y="3149600"/>
          <p14:tracePt t="20694" x="10109200" y="3149600"/>
          <p14:tracePt t="20699" x="10123488" y="3149600"/>
          <p14:tracePt t="20708" x="10137775" y="3149600"/>
          <p14:tracePt t="20717" x="10160000" y="3149600"/>
          <p14:tracePt t="20724" x="10174288" y="3149600"/>
          <p14:tracePt t="20734" x="10196513" y="3149600"/>
          <p14:tracePt t="20740" x="10225088" y="3149600"/>
          <p14:tracePt t="20750" x="10247313" y="3149600"/>
          <p14:tracePt t="20757" x="10275888" y="3149600"/>
          <p14:tracePt t="20766" x="10298113" y="3149600"/>
          <p14:tracePt t="20772" x="10326688" y="3149600"/>
          <p14:tracePt t="20782" x="10348913" y="3149600"/>
          <p14:tracePt t="20789" x="10363200" y="3149600"/>
          <p14:tracePt t="20798" x="10377488" y="3149600"/>
          <p14:tracePt t="20804" x="10391775" y="3149600"/>
          <p14:tracePt t="20820" x="10399713" y="3149600"/>
          <p14:tracePt t="20836" x="10414000" y="3149600"/>
          <p14:tracePt t="21014" x="10399713" y="3149600"/>
          <p14:tracePt t="21022" x="10391775" y="3149600"/>
          <p14:tracePt t="21032" x="10377488" y="3149600"/>
          <p14:tracePt t="21047" x="10340975" y="3149600"/>
          <p14:tracePt t="21055" x="10312400" y="3149600"/>
          <p14:tracePt t="21065" x="10290175" y="3149600"/>
          <p14:tracePt t="21072" x="10239375" y="3163888"/>
          <p14:tracePt t="21082" x="10196513" y="3178175"/>
          <p14:tracePt t="21087" x="10137775" y="3200400"/>
          <p14:tracePt t="21095" x="10072688" y="3236913"/>
          <p14:tracePt t="21103" x="10021888" y="3279775"/>
          <p14:tracePt t="21112" x="9956800" y="3316288"/>
          <p14:tracePt t="21120" x="9920288" y="3352800"/>
          <p14:tracePt t="21128" x="9883775" y="3403600"/>
          <p14:tracePt t="21137" x="9840913" y="3454400"/>
          <p14:tracePt t="21144" x="9804400" y="3505200"/>
          <p14:tracePt t="21152" x="9782175" y="3556000"/>
          <p14:tracePt t="21161" x="9767888" y="3606800"/>
          <p14:tracePt t="21169" x="9753600" y="3671888"/>
          <p14:tracePt t="21177" x="9753600" y="3736975"/>
          <p14:tracePt t="21185" x="9753600" y="3795713"/>
          <p14:tracePt t="21193" x="9753600" y="3889375"/>
          <p14:tracePt t="21202" x="9753600" y="3976688"/>
          <p14:tracePt t="21209" x="9767888" y="4064000"/>
          <p14:tracePt t="21217" x="9790113" y="4151313"/>
          <p14:tracePt t="21225" x="9818688" y="4252913"/>
          <p14:tracePt t="21234" x="9840913" y="4346575"/>
          <p14:tracePt t="21242" x="9883775" y="4456113"/>
          <p14:tracePt t="21250" x="9920288" y="4549775"/>
          <p14:tracePt t="21257" x="9956800" y="4651375"/>
          <p14:tracePt t="21267" x="9985375" y="4724400"/>
          <p14:tracePt t="21274" x="10021888" y="4811713"/>
          <p14:tracePt t="21283" x="10044113" y="4876800"/>
          <p14:tracePt t="21289" x="10072688" y="4941888"/>
          <p14:tracePt t="21299" x="10094913" y="5006975"/>
          <p14:tracePt t="21305" x="10123488" y="5065713"/>
          <p14:tracePt t="21316" x="10137775" y="5130800"/>
          <p14:tracePt t="21321" x="10145713" y="5159375"/>
          <p14:tracePt t="21331" x="10160000" y="5210175"/>
          <p14:tracePt t="21337" x="10160000" y="5246688"/>
          <p14:tracePt t="21348" x="10174288" y="5283200"/>
          <p14:tracePt t="21354" x="10174288" y="5311775"/>
          <p14:tracePt t="21365" x="10174288" y="5334000"/>
          <p14:tracePt t="21370" x="10174288" y="5362575"/>
          <p14:tracePt t="21381" x="10174288" y="5370513"/>
          <p14:tracePt t="21386" x="10160000" y="5384800"/>
          <p14:tracePt t="21398" x="10137775" y="5399088"/>
          <p14:tracePt t="21404" x="10109200" y="5413375"/>
          <p14:tracePt t="21415" x="10072688" y="5435600"/>
          <p14:tracePt t="21421" x="10044113" y="5449888"/>
          <p14:tracePt t="21431" x="10021888" y="5464175"/>
          <p14:tracePt t="21437" x="9985375" y="5472113"/>
          <p14:tracePt t="21448" x="9956800" y="5486400"/>
          <p14:tracePt t="21454" x="9920288" y="5500688"/>
          <p14:tracePt t="21465" x="9883775" y="5514975"/>
          <p14:tracePt t="21470" x="9840913" y="5522913"/>
          <p14:tracePt t="21482" x="9804400" y="5522913"/>
          <p14:tracePt t="21487" x="9782175" y="5537200"/>
          <p14:tracePt t="21498" x="9753600" y="5551488"/>
          <p14:tracePt t="21500" x="9717088" y="5551488"/>
          <p14:tracePt t="21508" x="9680575" y="5551488"/>
          <p14:tracePt t="21517" x="9652000" y="5551488"/>
          <p14:tracePt t="21524" x="9629775" y="5551488"/>
          <p14:tracePt t="21533" x="9601200" y="5565775"/>
          <p14:tracePt t="21540" x="9578975" y="5565775"/>
          <p14:tracePt t="21549" x="9550400" y="5565775"/>
          <p14:tracePt t="21556" x="9536113" y="5565775"/>
          <p14:tracePt t="21565" x="9513888" y="5573713"/>
          <p14:tracePt t="21572" x="9499600" y="5573713"/>
          <p14:tracePt t="21582" x="9485313" y="5588000"/>
          <p14:tracePt t="21588" x="9477375" y="5588000"/>
          <p14:tracePt t="21599" x="9463088" y="5602288"/>
          <p14:tracePt t="21604" x="9448800" y="5602288"/>
          <p14:tracePt t="21616" x="9434513" y="5602288"/>
          <p14:tracePt t="21621" x="9412288" y="5616575"/>
          <p14:tracePt t="21632" x="9398000" y="5616575"/>
          <p14:tracePt t="21644" x="9383713" y="5616575"/>
          <p14:tracePt t="21653" x="9375775" y="5616575"/>
          <p14:tracePt t="21676" x="9361488" y="5616575"/>
          <p14:tracePt t="24350" x="9375775" y="5588000"/>
          <p14:tracePt t="24358" x="9398000" y="5565775"/>
          <p14:tracePt t="24367" x="9426575" y="5514975"/>
          <p14:tracePt t="24374" x="9448800" y="5472113"/>
          <p14:tracePt t="24383" x="9485313" y="5421313"/>
          <p14:tracePt t="24390" x="9528175" y="5370513"/>
          <p14:tracePt t="24399" x="9564688" y="5334000"/>
          <p14:tracePt t="24406" x="9601200" y="5283200"/>
          <p14:tracePt t="24415" x="9629775" y="5218113"/>
          <p14:tracePt t="24423" x="9666288" y="5181600"/>
          <p14:tracePt t="24431" x="9688513" y="5116513"/>
          <p14:tracePt t="24439" x="9731375" y="5057775"/>
          <p14:tracePt t="24448" x="9767888" y="4978400"/>
          <p14:tracePt t="24455" x="9804400" y="4905375"/>
          <p14:tracePt t="24462" x="9869488" y="4789488"/>
          <p14:tracePt t="24470" x="9920288" y="4673600"/>
          <p14:tracePt t="24479" x="9985375" y="4557713"/>
          <p14:tracePt t="24487" x="10007600" y="4506913"/>
          <p14:tracePt t="24495" x="10058400" y="4405313"/>
          <p14:tracePt t="24503" x="10109200" y="4303713"/>
          <p14:tracePt t="24511" x="10145713" y="4216400"/>
          <p14:tracePt t="24519" x="10174288" y="4129088"/>
          <p14:tracePt t="24527" x="10188575" y="4064000"/>
          <p14:tracePt t="24536" x="10196513" y="3998913"/>
          <p14:tracePt t="24544" x="10210800" y="3940175"/>
          <p14:tracePt t="24552" x="10210800" y="3925888"/>
          <p14:tracePt t="24559" x="10210800" y="3875088"/>
          <p14:tracePt t="24567" x="10210800" y="3838575"/>
          <p14:tracePt t="24575" x="10210800" y="3810000"/>
          <p14:tracePt t="24584" x="10196513" y="3759200"/>
          <p14:tracePt t="24592" x="10188575" y="3736975"/>
          <p14:tracePt t="24600" x="10160000" y="3708400"/>
          <p14:tracePt t="24608" x="10123488" y="3686175"/>
          <p14:tracePt t="24616" x="10072688" y="3671888"/>
          <p14:tracePt t="24624" x="10007600" y="3643313"/>
          <p14:tracePt t="24634" x="9906000" y="3621088"/>
          <p14:tracePt t="24641" x="9790113" y="3621088"/>
          <p14:tracePt t="24650" x="9680575" y="3621088"/>
          <p14:tracePt t="24657" x="9564688" y="3621088"/>
          <p14:tracePt t="24666" x="9434513" y="3621088"/>
          <p14:tracePt t="24674" x="9296400" y="3606800"/>
          <p14:tracePt t="24682" x="9158288" y="3606800"/>
          <p14:tracePt t="24689" x="9078913" y="3606800"/>
          <p14:tracePt t="24698" x="8977313" y="3592513"/>
          <p14:tracePt t="24705" x="8867775" y="3592513"/>
          <p14:tracePt t="24714" x="8774113" y="3584575"/>
          <p14:tracePt t="24721" x="8737600" y="3584575"/>
          <p14:tracePt t="24731" x="8686800" y="3584575"/>
          <p14:tracePt t="24737" x="8636000" y="3570288"/>
          <p14:tracePt t="24747" x="8599488" y="3570288"/>
          <p14:tracePt t="24754" x="8562975" y="3556000"/>
          <p14:tracePt t="24764" x="8548688" y="3556000"/>
          <p14:tracePt t="24770" x="8520113" y="3556000"/>
          <p14:tracePt t="24785" x="8512175" y="3556000"/>
          <p14:tracePt t="24794" x="8512175" y="3541713"/>
          <p14:tracePt t="26432" x="8483600" y="3541713"/>
          <p14:tracePt t="26441" x="8469313" y="3541713"/>
          <p14:tracePt t="26449" x="8461375" y="3541713"/>
          <p14:tracePt t="26457" x="8447088" y="3556000"/>
          <p14:tracePt t="26465" x="8432800" y="3556000"/>
          <p14:tracePt t="26473" x="8418513" y="3556000"/>
          <p14:tracePt t="26482" x="8410575" y="3556000"/>
          <p14:tracePt t="26489" x="8396288" y="3556000"/>
          <p14:tracePt t="26498" x="8382000" y="3556000"/>
          <p14:tracePt t="26505" x="8367713" y="3556000"/>
          <p14:tracePt t="26514" x="8359775" y="3556000"/>
          <p14:tracePt t="26521" x="8345488" y="3556000"/>
          <p14:tracePt t="26530" x="8331200" y="3556000"/>
          <p14:tracePt t="26537" x="8331200" y="3541713"/>
          <p14:tracePt t="26547" x="8316913" y="3533775"/>
          <p14:tracePt t="26555" x="8308975" y="3519488"/>
          <p14:tracePt t="26562" x="8308975" y="3505200"/>
          <p14:tracePt t="26570" x="8294688" y="3490913"/>
          <p14:tracePt t="26578" x="8294688" y="3482975"/>
          <p14:tracePt t="26586" x="8280400" y="3468688"/>
          <p14:tracePt t="26594" x="8280400" y="3454400"/>
          <p14:tracePt t="26602" x="8266113" y="3454400"/>
          <p14:tracePt t="26610" x="8266113" y="3440113"/>
          <p14:tracePt t="26619" x="8258175" y="3440113"/>
          <p14:tracePt t="26635" x="8258175" y="3432175"/>
          <p14:tracePt t="26643" x="8258175" y="3417888"/>
          <p14:tracePt t="26652" x="8243888" y="3417888"/>
          <p14:tracePt t="26668" x="8243888" y="3403600"/>
          <p14:tracePt t="26683" x="8243888" y="3389313"/>
          <p14:tracePt t="26716" x="8243888" y="3381375"/>
          <p14:tracePt t="26837" x="8243888" y="3367088"/>
          <p14:tracePt t="26870" x="8243888" y="3352800"/>
          <p14:tracePt t="26885" x="8229600" y="3352800"/>
          <p14:tracePt t="26894" x="8229600" y="3338513"/>
          <p14:tracePt t="26902" x="8215313" y="3338513"/>
          <p14:tracePt t="26917" x="8207375" y="3338513"/>
          <p14:tracePt t="26926" x="8207375" y="3330575"/>
          <p14:tracePt t="26934" x="8193088" y="3330575"/>
          <p14:tracePt t="26942" x="8178800" y="3330575"/>
          <p14:tracePt t="26958" x="8164513" y="3330575"/>
          <p14:tracePt t="26974" x="8156575" y="3330575"/>
          <p14:tracePt t="26999" x="8142288" y="3330575"/>
          <p14:tracePt t="27064" x="8128000" y="3330575"/>
          <p14:tracePt t="28792" x="8128000" y="3316288"/>
          <p14:tracePt t="28801" x="8128000" y="3279775"/>
          <p14:tracePt t="28808" x="8142288" y="3251200"/>
          <p14:tracePt t="28817" x="8156575" y="3228975"/>
          <p14:tracePt t="28825" x="8178800" y="3186113"/>
          <p14:tracePt t="28833" x="8193088" y="3163888"/>
          <p14:tracePt t="28841" x="8207375" y="3127375"/>
          <p14:tracePt t="28849" x="8243888" y="3062288"/>
          <p14:tracePt t="28857" x="8280400" y="2982913"/>
          <p14:tracePt t="28866" x="8367713" y="2859088"/>
          <p14:tracePt t="28874" x="8418513" y="2771775"/>
          <p14:tracePt t="28883" x="8483600" y="2670175"/>
          <p14:tracePt t="28890" x="8562975" y="2568575"/>
          <p14:tracePt t="28899" x="8599488" y="2503488"/>
          <p14:tracePt t="28906" x="8664575" y="2401888"/>
          <p14:tracePt t="28915" x="8723313" y="2314575"/>
          <p14:tracePt t="28922" x="8774113" y="2212975"/>
          <p14:tracePt t="28931" x="8824913" y="2133600"/>
          <p14:tracePt t="28938" x="8867775" y="2060575"/>
          <p14:tracePt t="28947" x="8904288" y="1981200"/>
          <p14:tracePt t="28955" x="8926513" y="1908175"/>
          <p14:tracePt t="28964" x="8969375" y="1828800"/>
          <p14:tracePt t="28971" x="9005888" y="1755775"/>
          <p14:tracePt t="28981" x="9070975" y="1625600"/>
          <p14:tracePt t="28986" x="9121775" y="1538288"/>
          <p14:tracePt t="28995" x="9172575" y="1450975"/>
          <p14:tracePt t="29003" x="9245600" y="1349375"/>
          <p14:tracePt t="29011" x="9282113" y="1298575"/>
          <p14:tracePt t="29020" x="9347200" y="1182688"/>
          <p14:tracePt t="29027" x="9426575" y="1095375"/>
          <p14:tracePt t="29035" x="9485313" y="993775"/>
          <p14:tracePt t="29043" x="9536113" y="914400"/>
          <p14:tracePt t="29051" x="9586913" y="827088"/>
          <p14:tracePt t="29059" x="9637713" y="747713"/>
          <p14:tracePt t="29067" x="9680575" y="674688"/>
          <p14:tracePt t="29075" x="9731375" y="595313"/>
          <p14:tracePt t="29083" x="9753600" y="536575"/>
          <p14:tracePt t="29092" x="9790113" y="485775"/>
          <p14:tracePt t="29100" x="9818688" y="434975"/>
          <p14:tracePt t="29108" x="9840913" y="369888"/>
          <p14:tracePt t="29116" x="9869488" y="319088"/>
          <p14:tracePt t="29124" x="9883775" y="268288"/>
          <p14:tracePt t="29133" x="9906000" y="217488"/>
          <p14:tracePt t="29140" x="9934575" y="166688"/>
          <p14:tracePt t="29151" x="9942513" y="101600"/>
          <p14:tracePt t="29156" x="9956800" y="50800"/>
        </p14:tracePtLst>
      </p14:laserTrace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33</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f. Cholique hépatique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6" name="Picture 5">
            <a:extLst>
              <a:ext uri="{FF2B5EF4-FFF2-40B4-BE49-F238E27FC236}">
                <a16:creationId xmlns:a16="http://schemas.microsoft.com/office/drawing/2014/main" id="{1C1FAFE2-6DE4-2543-B4FF-F6B8277473C5}"/>
              </a:ext>
            </a:extLst>
          </p:cNvPr>
          <p:cNvPicPr>
            <a:picLocks noChangeAspect="1"/>
          </p:cNvPicPr>
          <p:nvPr/>
        </p:nvPicPr>
        <p:blipFill rotWithShape="1">
          <a:blip r:embed="rId6">
            <a:extLst>
              <a:ext uri="{28A0092B-C50C-407E-A947-70E740481C1C}">
                <a14:useLocalDpi xmlns:a14="http://schemas.microsoft.com/office/drawing/2010/main" val="0"/>
              </a:ext>
            </a:extLst>
          </a:blip>
          <a:srcRect l="21273" t="1828" r="45492" b="60299"/>
          <a:stretch/>
        </p:blipFill>
        <p:spPr>
          <a:xfrm>
            <a:off x="5552657" y="2174404"/>
            <a:ext cx="2418434" cy="3150641"/>
          </a:xfrm>
          <a:prstGeom prst="rect">
            <a:avLst/>
          </a:prstGeom>
        </p:spPr>
      </p:pic>
      <p:pic>
        <p:nvPicPr>
          <p:cNvPr id="11" name="Picture 10">
            <a:extLst>
              <a:ext uri="{FF2B5EF4-FFF2-40B4-BE49-F238E27FC236}">
                <a16:creationId xmlns:a16="http://schemas.microsoft.com/office/drawing/2014/main" id="{75722E4A-3706-0047-BBD3-DEBC36479EB0}"/>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7508" b="87300" l="43193" r="82229">
                        <a14:foregroundMark x1="51205" y1="43051" x2="42530" y2="36182"/>
                        <a14:foregroundMark x1="42530" y1="36182" x2="41928" y2="22125"/>
                        <a14:foregroundMark x1="41928" y1="22125" x2="61205" y2="7029"/>
                        <a14:foregroundMark x1="61205" y1="7029" x2="69880" y2="15016"/>
                        <a14:foregroundMark x1="69880" y1="15016" x2="79940" y2="19169"/>
                        <a14:foregroundMark x1="79940" y1="19169" x2="82229" y2="36182"/>
                        <a14:foregroundMark x1="82229" y1="36182" x2="74458" y2="33546"/>
                        <a14:foregroundMark x1="65482" y1="15096" x2="56807" y2="8466"/>
                        <a14:foregroundMark x1="56807" y1="8466" x2="53012" y2="7987"/>
                        <a14:foregroundMark x1="50482" y1="7508" x2="51205" y2="23642"/>
                        <a14:foregroundMark x1="49036" y1="7987" x2="60723" y2="7508"/>
                        <a14:foregroundMark x1="60723" y1="7508" x2="70783" y2="7508"/>
                        <a14:foregroundMark x1="70783" y1="7508" x2="71928" y2="16933"/>
                        <a14:foregroundMark x1="71566" y1="16054" x2="68373" y2="10304"/>
                        <a14:foregroundMark x1="51205" y1="14617" x2="51205" y2="10304"/>
                        <a14:foregroundMark x1="50120" y1="11262" x2="55843" y2="13658"/>
                        <a14:foregroundMark x1="68012" y1="8466" x2="72289" y2="17412"/>
                        <a14:foregroundMark x1="71566" y1="16054" x2="70843" y2="8466"/>
                      </a14:backgroundRemoval>
                    </a14:imgEffect>
                  </a14:imgLayer>
                </a14:imgProps>
              </a:ext>
              <a:ext uri="{28A0092B-C50C-407E-A947-70E740481C1C}">
                <a14:useLocalDpi xmlns:a14="http://schemas.microsoft.com/office/drawing/2010/main" val="0"/>
              </a:ext>
            </a:extLst>
          </a:blip>
          <a:srcRect l="38648" t="6119" r="15580" b="3442"/>
          <a:stretch/>
        </p:blipFill>
        <p:spPr>
          <a:xfrm>
            <a:off x="2249033" y="2994482"/>
            <a:ext cx="2500980" cy="3726993"/>
          </a:xfrm>
          <a:prstGeom prst="rect">
            <a:avLst/>
          </a:prstGeom>
        </p:spPr>
      </p:pic>
      <p:sp>
        <p:nvSpPr>
          <p:cNvPr id="12" name="Text Box 5">
            <a:extLst>
              <a:ext uri="{FF2B5EF4-FFF2-40B4-BE49-F238E27FC236}">
                <a16:creationId xmlns:a16="http://schemas.microsoft.com/office/drawing/2014/main" id="{913E9A3B-1861-794D-AD0E-87597A40C653}"/>
              </a:ext>
            </a:extLst>
          </p:cNvPr>
          <p:cNvSpPr txBox="1">
            <a:spLocks noChangeArrowheads="1"/>
          </p:cNvSpPr>
          <p:nvPr/>
        </p:nvSpPr>
        <p:spPr bwMode="auto">
          <a:xfrm>
            <a:off x="910001" y="1620229"/>
            <a:ext cx="3305392"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Obstruction des voies biliaires</a:t>
            </a:r>
          </a:p>
          <a:p>
            <a:pPr eaLnBrk="1" hangingPunct="1">
              <a:spcBef>
                <a:spcPct val="0"/>
              </a:spcBef>
              <a:buFontTx/>
              <a:buNone/>
            </a:pPr>
            <a:r>
              <a:rPr lang="fr-FR" altLang="en-FR" sz="2000" dirty="0">
                <a:latin typeface="+mn-lt"/>
              </a:rPr>
              <a:t>-&gt; mise en tension</a:t>
            </a:r>
          </a:p>
          <a:p>
            <a:pPr>
              <a:spcBef>
                <a:spcPct val="0"/>
              </a:spcBef>
              <a:buNone/>
            </a:pPr>
            <a:r>
              <a:rPr lang="fr-FR" altLang="en-FR" sz="2000" dirty="0">
                <a:latin typeface="+mn-lt"/>
              </a:rPr>
              <a:t>-&gt; inflammation</a:t>
            </a:r>
          </a:p>
          <a:p>
            <a:pPr eaLnBrk="1" hangingPunct="1">
              <a:spcBef>
                <a:spcPct val="0"/>
              </a:spcBef>
              <a:buFontTx/>
              <a:buNone/>
            </a:pPr>
            <a:r>
              <a:rPr lang="fr-FR" altLang="en-FR" sz="2000" dirty="0">
                <a:latin typeface="+mn-lt"/>
              </a:rPr>
              <a:t>-&gt; douleurs</a:t>
            </a:r>
          </a:p>
          <a:p>
            <a:pPr eaLnBrk="1" hangingPunct="1">
              <a:spcBef>
                <a:spcPct val="0"/>
              </a:spcBef>
              <a:buFontTx/>
              <a:buNone/>
            </a:pPr>
            <a:r>
              <a:rPr lang="fr-FR" altLang="en-FR" sz="2000" dirty="0">
                <a:latin typeface="+mn-lt"/>
              </a:rPr>
              <a:t>-&gt; cholestase</a:t>
            </a:r>
          </a:p>
          <a:p>
            <a:pPr eaLnBrk="1" hangingPunct="1">
              <a:spcBef>
                <a:spcPct val="0"/>
              </a:spcBef>
              <a:buFontTx/>
              <a:buNone/>
            </a:pPr>
            <a:r>
              <a:rPr lang="fr-FR" altLang="en-FR" sz="2000" dirty="0">
                <a:latin typeface="+mn-lt"/>
              </a:rPr>
              <a:t>-&gt; ictère</a:t>
            </a:r>
          </a:p>
          <a:p>
            <a:pPr eaLnBrk="1" hangingPunct="1">
              <a:spcBef>
                <a:spcPct val="0"/>
              </a:spcBef>
              <a:buFontTx/>
              <a:buNone/>
            </a:pPr>
            <a:endParaRPr lang="fr-FR" altLang="en-FR" sz="2000" dirty="0">
              <a:solidFill>
                <a:srgbClr val="7F7F7F"/>
              </a:solidFill>
              <a:latin typeface="+mn-lt"/>
            </a:endParaRPr>
          </a:p>
        </p:txBody>
      </p:sp>
      <p:pic>
        <p:nvPicPr>
          <p:cNvPr id="14" name="Picture 13">
            <a:extLst>
              <a:ext uri="{FF2B5EF4-FFF2-40B4-BE49-F238E27FC236}">
                <a16:creationId xmlns:a16="http://schemas.microsoft.com/office/drawing/2014/main" id="{DE8BB330-6288-0E4A-8F2D-168C2780D272}"/>
              </a:ext>
            </a:extLst>
          </p:cNvPr>
          <p:cNvPicPr>
            <a:picLocks noChangeAspect="1"/>
          </p:cNvPicPr>
          <p:nvPr/>
        </p:nvPicPr>
        <p:blipFill rotWithShape="1">
          <a:blip r:embed="rId6">
            <a:extLst>
              <a:ext uri="{28A0092B-C50C-407E-A947-70E740481C1C}">
                <a14:useLocalDpi xmlns:a14="http://schemas.microsoft.com/office/drawing/2010/main" val="0"/>
              </a:ext>
            </a:extLst>
          </a:blip>
          <a:srcRect l="51227" t="48399" r="1947" b="18499"/>
          <a:stretch/>
        </p:blipFill>
        <p:spPr>
          <a:xfrm>
            <a:off x="7913744" y="2193047"/>
            <a:ext cx="3466686" cy="2801570"/>
          </a:xfrm>
          <a:prstGeom prst="rect">
            <a:avLst/>
          </a:prstGeom>
        </p:spPr>
      </p:pic>
      <p:sp>
        <p:nvSpPr>
          <p:cNvPr id="9" name="Rectangle 8">
            <a:extLst>
              <a:ext uri="{FF2B5EF4-FFF2-40B4-BE49-F238E27FC236}">
                <a16:creationId xmlns:a16="http://schemas.microsoft.com/office/drawing/2014/main" id="{BFBC3771-9134-D349-B399-98E29A0E64B8}"/>
              </a:ext>
            </a:extLst>
          </p:cNvPr>
          <p:cNvSpPr/>
          <p:nvPr/>
        </p:nvSpPr>
        <p:spPr>
          <a:xfrm>
            <a:off x="10332178" y="3168923"/>
            <a:ext cx="1048251" cy="14705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8369D553-AF1D-C243-96B4-74AB361836AB}"/>
              </a:ext>
            </a:extLst>
          </p:cNvPr>
          <p:cNvSpPr/>
          <p:nvPr/>
        </p:nvSpPr>
        <p:spPr>
          <a:xfrm>
            <a:off x="7913743" y="2693712"/>
            <a:ext cx="673485" cy="475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F81DCB0F-F871-EA4F-9EAB-B4C58805305D}"/>
              </a:ext>
            </a:extLst>
          </p:cNvPr>
          <p:cNvSpPr/>
          <p:nvPr/>
        </p:nvSpPr>
        <p:spPr>
          <a:xfrm>
            <a:off x="5189554" y="2587677"/>
            <a:ext cx="1048252" cy="276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8E17175D-DDE3-2B4B-9DCB-55F2E083CD04}"/>
              </a:ext>
            </a:extLst>
          </p:cNvPr>
          <p:cNvSpPr/>
          <p:nvPr/>
        </p:nvSpPr>
        <p:spPr>
          <a:xfrm>
            <a:off x="5354931" y="2228556"/>
            <a:ext cx="1321914" cy="276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747B2D61-F268-2841-AAF7-12FFD5675928}"/>
              </a:ext>
            </a:extLst>
          </p:cNvPr>
          <p:cNvSpPr/>
          <p:nvPr/>
        </p:nvSpPr>
        <p:spPr>
          <a:xfrm>
            <a:off x="5552657" y="4674319"/>
            <a:ext cx="1523118" cy="276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5">
            <a:extLst>
              <a:ext uri="{FF2B5EF4-FFF2-40B4-BE49-F238E27FC236}">
                <a16:creationId xmlns:a16="http://schemas.microsoft.com/office/drawing/2014/main" id="{6FEEA681-EAA2-DB4F-9C64-55A77BAA1E85}"/>
              </a:ext>
            </a:extLst>
          </p:cNvPr>
          <p:cNvSpPr>
            <a:spLocks noChangeArrowheads="1"/>
          </p:cNvSpPr>
          <p:nvPr/>
        </p:nvSpPr>
        <p:spPr bwMode="auto">
          <a:xfrm>
            <a:off x="5070897" y="2485047"/>
            <a:ext cx="1132403" cy="338554"/>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a:spcBef>
                <a:spcPct val="0"/>
              </a:spcBef>
              <a:buFontTx/>
              <a:buNone/>
            </a:pPr>
            <a:r>
              <a:rPr lang="fr-FR" altLang="fr-FR" sz="1600" dirty="0"/>
              <a:t>Calcul </a:t>
            </a:r>
          </a:p>
        </p:txBody>
      </p:sp>
      <p:sp>
        <p:nvSpPr>
          <p:cNvPr id="20" name="Rectangle 5">
            <a:extLst>
              <a:ext uri="{FF2B5EF4-FFF2-40B4-BE49-F238E27FC236}">
                <a16:creationId xmlns:a16="http://schemas.microsoft.com/office/drawing/2014/main" id="{0DABBC12-0426-F54F-B88B-324B3F394E42}"/>
              </a:ext>
            </a:extLst>
          </p:cNvPr>
          <p:cNvSpPr>
            <a:spLocks noChangeArrowheads="1"/>
          </p:cNvSpPr>
          <p:nvPr/>
        </p:nvSpPr>
        <p:spPr bwMode="auto">
          <a:xfrm>
            <a:off x="5169864" y="4774677"/>
            <a:ext cx="1558740" cy="58477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a:spcBef>
                <a:spcPct val="0"/>
              </a:spcBef>
              <a:buFontTx/>
              <a:buNone/>
            </a:pPr>
            <a:r>
              <a:rPr lang="fr-FR" altLang="fr-FR" sz="1600" dirty="0"/>
              <a:t>Dilatation de la vésicule biliaire </a:t>
            </a:r>
          </a:p>
        </p:txBody>
      </p:sp>
      <p:sp>
        <p:nvSpPr>
          <p:cNvPr id="21" name="Rectangle 5">
            <a:extLst>
              <a:ext uri="{FF2B5EF4-FFF2-40B4-BE49-F238E27FC236}">
                <a16:creationId xmlns:a16="http://schemas.microsoft.com/office/drawing/2014/main" id="{D763B87B-A4DD-A94E-AE6B-AADC261DE6D3}"/>
              </a:ext>
            </a:extLst>
          </p:cNvPr>
          <p:cNvSpPr>
            <a:spLocks noChangeArrowheads="1"/>
          </p:cNvSpPr>
          <p:nvPr/>
        </p:nvSpPr>
        <p:spPr bwMode="auto">
          <a:xfrm>
            <a:off x="10366684" y="4805048"/>
            <a:ext cx="1558740" cy="584775"/>
          </a:xfrm>
          <a:prstGeom prst="rect">
            <a:avLst/>
          </a:prstGeom>
          <a:solidFill>
            <a:schemeClr val="bg1"/>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fr-FR" altLang="fr-FR" sz="1600" dirty="0"/>
              <a:t>Dilatation des voies biliaires </a:t>
            </a:r>
          </a:p>
        </p:txBody>
      </p:sp>
      <p:pic>
        <p:nvPicPr>
          <p:cNvPr id="5" name="Audio 4">
            <a:hlinkClick r:id="" action="ppaction://media"/>
            <a:extLst>
              <a:ext uri="{FF2B5EF4-FFF2-40B4-BE49-F238E27FC236}">
                <a16:creationId xmlns:a16="http://schemas.microsoft.com/office/drawing/2014/main" id="{0FEF0A27-6CF4-7C4F-AD8F-27C81E12648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280623927"/>
      </p:ext>
    </p:extLst>
  </p:cSld>
  <p:clrMapOvr>
    <a:masterClrMapping/>
  </p:clrMapOvr>
  <mc:AlternateContent xmlns:mc="http://schemas.openxmlformats.org/markup-compatibility/2006">
    <mc:Choice xmlns:p14="http://schemas.microsoft.com/office/powerpoint/2010/main" Requires="p14">
      <p:transition spd="slow" p14:dur="2000" advTm="49648"/>
    </mc:Choice>
    <mc:Fallback>
      <p:transition spd="slow" advTm="496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318" x="11060113" y="4637088"/>
          <p14:tracePt t="328" x="11052175" y="4637088"/>
          <p14:tracePt t="335" x="11037888" y="4637088"/>
          <p14:tracePt t="348" x="11009313" y="4637088"/>
          <p14:tracePt t="351" x="11001375" y="4637088"/>
          <p14:tracePt t="368" x="10922000" y="4637088"/>
          <p14:tracePt t="378" x="10885488" y="4622800"/>
          <p14:tracePt t="383" x="10834688" y="4622800"/>
          <p14:tracePt t="397" x="10783888" y="4622800"/>
          <p14:tracePt t="399" x="10718800" y="4622800"/>
          <p14:tracePt t="414" x="10653713" y="4622800"/>
          <p14:tracePt t="417" x="10594975" y="4622800"/>
          <p14:tracePt t="433" x="10363200" y="4622800"/>
          <p14:tracePt t="443" x="10261600" y="4622800"/>
          <p14:tracePt t="447" x="10137775" y="4622800"/>
          <p14:tracePt t="460" x="10007600" y="4637088"/>
          <p14:tracePt t="464" x="9883775" y="4637088"/>
          <p14:tracePt t="477" x="9739313" y="4637088"/>
          <p14:tracePt t="480" x="9586913" y="4637088"/>
          <p14:tracePt t="493" x="9434513" y="4637088"/>
          <p14:tracePt t="496" x="9282113" y="4608513"/>
          <p14:tracePt t="505" x="9129713" y="4572000"/>
          <p14:tracePt t="513" x="8991600" y="4521200"/>
          <p14:tracePt t="522" x="8853488" y="4484688"/>
          <p14:tracePt t="529" x="8723313" y="4433888"/>
          <p14:tracePt t="537" x="8672513" y="4405313"/>
          <p14:tracePt t="546" x="8570913" y="4368800"/>
          <p14:tracePt t="553" x="8534400" y="4368800"/>
          <p14:tracePt t="562" x="8461375" y="4332288"/>
          <p14:tracePt t="570" x="8410575" y="4318000"/>
          <p14:tracePt t="578" x="8359775" y="4303713"/>
          <p14:tracePt t="586" x="8316913" y="4303713"/>
          <p14:tracePt t="596" x="8294688" y="4295775"/>
          <p14:tracePt t="602" x="8280400" y="4295775"/>
          <p14:tracePt t="612" x="8266113" y="4295775"/>
          <p14:tracePt t="626" x="8258175" y="4295775"/>
          <p14:tracePt t="634" x="8258175" y="4281488"/>
          <p14:tracePt t="916" x="8243888" y="4281488"/>
          <p14:tracePt t="925" x="8207375" y="4281488"/>
          <p14:tracePt t="932" x="8164513" y="4281488"/>
          <p14:tracePt t="941" x="8113713" y="4281488"/>
          <p14:tracePt t="949" x="8062913" y="4281488"/>
          <p14:tracePt t="958" x="7961313" y="4295775"/>
          <p14:tracePt t="966" x="7910513" y="4295775"/>
          <p14:tracePt t="975" x="7800975" y="4295775"/>
          <p14:tracePt t="982" x="7699375" y="4295775"/>
          <p14:tracePt t="991" x="7620000" y="4295775"/>
          <p14:tracePt t="999" x="7532688" y="4295775"/>
          <p14:tracePt t="1008" x="7453313" y="4295775"/>
          <p14:tracePt t="1015" x="7380288" y="4295775"/>
          <p14:tracePt t="1023" x="7351713" y="4295775"/>
          <p14:tracePt t="1031" x="7264400" y="4295775"/>
          <p14:tracePt t="1038" x="7242175" y="4295775"/>
          <p14:tracePt t="1046" x="7199313" y="4295775"/>
          <p14:tracePt t="1054" x="7177088" y="4295775"/>
          <p14:tracePt t="1062" x="7140575" y="4295775"/>
          <p14:tracePt t="1070" x="7126288" y="4281488"/>
          <p14:tracePt t="1079" x="7097713" y="4267200"/>
          <p14:tracePt t="1087" x="7075488" y="4267200"/>
          <p14:tracePt t="1095" x="7046913" y="4252913"/>
          <p14:tracePt t="1103" x="7038975" y="4230688"/>
          <p14:tracePt t="1111" x="7010400" y="4216400"/>
          <p14:tracePt t="1119" x="6996113" y="4202113"/>
          <p14:tracePt t="1128" x="6988175" y="4179888"/>
          <p14:tracePt t="1136" x="6973888" y="4165600"/>
          <p14:tracePt t="1144" x="6945313" y="4143375"/>
          <p14:tracePt t="1151" x="6937375" y="4129088"/>
          <p14:tracePt t="1160" x="6923088" y="4114800"/>
          <p14:tracePt t="1168" x="6923088" y="4092575"/>
          <p14:tracePt t="1176" x="6908800" y="4064000"/>
          <p14:tracePt t="1184" x="6894513" y="4049713"/>
          <p14:tracePt t="1193" x="6886575" y="4027488"/>
          <p14:tracePt t="1200" x="6872288" y="4013200"/>
          <p14:tracePt t="1212" x="6858000" y="3976688"/>
          <p14:tracePt t="1215" x="6843713" y="3962400"/>
          <p14:tracePt t="1226" x="6821488" y="3925888"/>
          <p14:tracePt t="1232" x="6821488" y="3911600"/>
          <p14:tracePt t="1242" x="6807200" y="3889375"/>
          <p14:tracePt t="1248" x="6792913" y="3860800"/>
          <p14:tracePt t="1257" x="6784975" y="3846513"/>
          <p14:tracePt t="1264" x="6770688" y="3824288"/>
          <p14:tracePt t="1275" x="6756400" y="3795713"/>
          <p14:tracePt t="1280" x="6742113" y="3787775"/>
          <p14:tracePt t="1291" x="6742113" y="3773488"/>
          <p14:tracePt t="1297" x="6734175" y="3759200"/>
          <p14:tracePt t="1308" x="6734175" y="3744913"/>
          <p14:tracePt t="1313" x="6734175" y="3736975"/>
          <p14:tracePt t="1325" x="6719888" y="3722688"/>
          <p14:tracePt t="1330" x="6719888" y="3708400"/>
          <p14:tracePt t="1341" x="6719888" y="3694113"/>
          <p14:tracePt t="1347" x="6719888" y="3686175"/>
          <p14:tracePt t="1358" x="6719888" y="3671888"/>
          <p14:tracePt t="1363" x="6719888" y="3657600"/>
          <p14:tracePt t="1375" x="6719888" y="3643313"/>
          <p14:tracePt t="1380" x="6719888" y="3635375"/>
          <p14:tracePt t="1391" x="6719888" y="3621088"/>
          <p14:tracePt t="1396" x="6719888" y="3606800"/>
          <p14:tracePt t="1411" x="6719888" y="3592513"/>
          <p14:tracePt t="1419" x="6719888" y="3584575"/>
          <p14:tracePt t="1427" x="6719888" y="3570288"/>
          <p14:tracePt t="1435" x="6719888" y="3556000"/>
          <p14:tracePt t="1449" x="6719888" y="3541713"/>
          <p14:tracePt t="1458" x="6719888" y="3533775"/>
          <p14:tracePt t="1466" x="6719888" y="3519488"/>
          <p14:tracePt t="1482" x="6719888" y="3505200"/>
          <p14:tracePt t="1492" x="6719888" y="3490913"/>
          <p14:tracePt t="1508" x="6719888" y="3482975"/>
          <p14:tracePt t="1524" x="6719888" y="3468688"/>
          <p14:tracePt t="1538" x="6705600" y="3454400"/>
          <p14:tracePt t="1554" x="6705600" y="3440113"/>
          <p14:tracePt t="1563" x="6691313" y="3432175"/>
          <p14:tracePt t="1579" x="6691313" y="3417888"/>
          <p14:tracePt t="1587" x="6683375" y="3403600"/>
          <p14:tracePt t="1596" x="6683375" y="3389313"/>
          <p14:tracePt t="1604" x="6683375" y="3381375"/>
          <p14:tracePt t="1619" x="6669088" y="3367088"/>
          <p14:tracePt t="1938" x="6654800" y="3367088"/>
          <p14:tracePt t="1947" x="6632575" y="3352800"/>
          <p14:tracePt t="1957" x="6618288" y="3338513"/>
          <p14:tracePt t="1964" x="6604000" y="3330575"/>
          <p14:tracePt t="1972" x="6589713" y="3316288"/>
          <p14:tracePt t="1979" x="6567488" y="3302000"/>
          <p14:tracePt t="1988" x="6553200" y="3302000"/>
          <p14:tracePt t="1995" x="6538913" y="3287713"/>
          <p14:tracePt t="2004" x="6538913" y="3279775"/>
          <p14:tracePt t="2012" x="6530975" y="3279775"/>
          <p14:tracePt t="2020" x="6516688" y="3265488"/>
          <p14:tracePt t="2028" x="6502400" y="3251200"/>
          <p14:tracePt t="2051" x="6488113" y="3236913"/>
          <p14:tracePt t="2060" x="6480175" y="3236913"/>
          <p14:tracePt t="2068" x="6480175" y="3228975"/>
          <p14:tracePt t="2076" x="6465888" y="3228975"/>
          <p14:tracePt t="2091" x="6451600" y="3214688"/>
          <p14:tracePt t="2107" x="6437313" y="3200400"/>
          <p14:tracePt t="2116" x="6429375" y="3200400"/>
          <p14:tracePt t="2132" x="6415088" y="3186113"/>
          <p14:tracePt t="2141" x="6415088" y="3178175"/>
          <p14:tracePt t="2149" x="6400800" y="3178175"/>
          <p14:tracePt t="2158" x="6386513" y="3178175"/>
          <p14:tracePt t="2165" x="6386513" y="3163888"/>
          <p14:tracePt t="2174" x="6378575" y="3163888"/>
          <p14:tracePt t="2189" x="6364288" y="3163888"/>
          <p14:tracePt t="2204" x="6350000" y="3163888"/>
          <p14:tracePt t="2213" x="6335713" y="3163888"/>
          <p14:tracePt t="2237" x="6327775" y="3163888"/>
          <p14:tracePt t="2246" x="6313488" y="3163888"/>
          <p14:tracePt t="2269" x="6299200" y="3163888"/>
          <p14:tracePt t="2278" x="6284913" y="3163888"/>
          <p14:tracePt t="2293" x="6276975" y="3163888"/>
          <p14:tracePt t="2302" x="6262688" y="3178175"/>
          <p14:tracePt t="2310" x="6248400" y="3178175"/>
          <p14:tracePt t="2319" x="6234113" y="3178175"/>
          <p14:tracePt t="2327" x="6226175" y="3186113"/>
          <p14:tracePt t="2335" x="6197600" y="3186113"/>
          <p14:tracePt t="2343" x="6183313" y="3186113"/>
          <p14:tracePt t="2351" x="6175375" y="3186113"/>
          <p14:tracePt t="2366" x="6161088" y="3200400"/>
          <p14:tracePt t="2375" x="6146800" y="3200400"/>
          <p14:tracePt t="2383" x="6132513" y="3200400"/>
          <p14:tracePt t="2392" x="6124575" y="3200400"/>
          <p14:tracePt t="2399" x="6124575" y="3214688"/>
          <p14:tracePt t="2408" x="6110288" y="3214688"/>
          <p14:tracePt t="2416" x="6096000" y="3214688"/>
          <p14:tracePt t="2430" x="6081713" y="3228975"/>
          <p14:tracePt t="2447" x="6073775" y="3228975"/>
          <p14:tracePt t="2455" x="6059488" y="3228975"/>
          <p14:tracePt t="2463" x="6059488" y="3236913"/>
          <p14:tracePt t="2471" x="6045200" y="3236913"/>
          <p14:tracePt t="2479" x="6030913" y="3236913"/>
          <p14:tracePt t="2488" x="6022975" y="3251200"/>
          <p14:tracePt t="2503" x="6008688" y="3265488"/>
          <p14:tracePt t="2512" x="5994400" y="3265488"/>
          <p14:tracePt t="2520" x="5980113" y="3265488"/>
          <p14:tracePt t="2535" x="5972175" y="3279775"/>
          <p14:tracePt t="2552" x="5957888" y="3287713"/>
          <p14:tracePt t="2568" x="5943600" y="3287713"/>
          <p14:tracePt t="2577" x="5929313" y="3302000"/>
          <p14:tracePt t="2585" x="5929313" y="3316288"/>
          <p14:tracePt t="2593" x="5921375" y="3316288"/>
          <p14:tracePt t="2601" x="5907088" y="3330575"/>
          <p14:tracePt t="2610" x="5892800" y="3330575"/>
          <p14:tracePt t="2618" x="5892800" y="3338513"/>
          <p14:tracePt t="2626" x="5878513" y="3338513"/>
          <p14:tracePt t="2634" x="5878513" y="3352800"/>
          <p14:tracePt t="2642" x="5870575" y="3352800"/>
          <p14:tracePt t="2650" x="5870575" y="3367088"/>
          <p14:tracePt t="2665" x="5856288" y="3381375"/>
          <p14:tracePt t="2681" x="5842000" y="3389313"/>
          <p14:tracePt t="2697" x="5827713" y="3403600"/>
          <p14:tracePt t="2707" x="5827713" y="3417888"/>
          <p14:tracePt t="2715" x="5819775" y="3417888"/>
          <p14:tracePt t="2724" x="5819775" y="3432175"/>
          <p14:tracePt t="2731" x="5805488" y="3432175"/>
          <p14:tracePt t="2740" x="5805488" y="3440113"/>
          <p14:tracePt t="2747" x="5791200" y="3454400"/>
          <p14:tracePt t="2762" x="5776913" y="3468688"/>
          <p14:tracePt t="2770" x="5776913" y="3482975"/>
          <p14:tracePt t="2779" x="5768975" y="3490913"/>
          <p14:tracePt t="2787" x="5768975" y="3505200"/>
          <p14:tracePt t="2797" x="5754688" y="3519488"/>
          <p14:tracePt t="2804" x="5740400" y="3533775"/>
          <p14:tracePt t="2812" x="5740400" y="3541713"/>
          <p14:tracePt t="2820" x="5726113" y="3556000"/>
          <p14:tracePt t="2828" x="5718175" y="3570288"/>
          <p14:tracePt t="2836" x="5718175" y="3584575"/>
          <p14:tracePt t="2844" x="5703888" y="3592513"/>
          <p14:tracePt t="2852" x="5703888" y="3621088"/>
          <p14:tracePt t="2860" x="5689600" y="3621088"/>
          <p14:tracePt t="2868" x="5675313" y="3643313"/>
          <p14:tracePt t="2876" x="5675313" y="3657600"/>
          <p14:tracePt t="2884" x="5667375" y="3671888"/>
          <p14:tracePt t="2893" x="5667375" y="3686175"/>
          <p14:tracePt t="2900" x="5653088" y="3694113"/>
          <p14:tracePt t="2909" x="5638800" y="3708400"/>
          <p14:tracePt t="2917" x="5638800" y="3722688"/>
          <p14:tracePt t="2926" x="5624513" y="3744913"/>
          <p14:tracePt t="2933" x="5624513" y="3759200"/>
          <p14:tracePt t="2942" x="5616575" y="3773488"/>
          <p14:tracePt t="2949" x="5602288" y="3787775"/>
          <p14:tracePt t="2959" x="5602288" y="3795713"/>
          <p14:tracePt t="2965" x="5588000" y="3824288"/>
          <p14:tracePt t="2976" x="5588000" y="3838575"/>
          <p14:tracePt t="2981" x="5573713" y="3846513"/>
          <p14:tracePt t="2990" x="5573713" y="3860800"/>
          <p14:tracePt t="2997" x="5565775" y="3875088"/>
          <p14:tracePt t="3008" x="5565775" y="3889375"/>
          <p14:tracePt t="3013" x="5565775" y="3911600"/>
          <p14:tracePt t="3024" x="5551488" y="3940175"/>
          <p14:tracePt t="3030" x="5551488" y="3948113"/>
          <p14:tracePt t="3041" x="5551488" y="3976688"/>
          <p14:tracePt t="3046" x="5537200" y="3998913"/>
          <p14:tracePt t="3057" x="5537200" y="4027488"/>
          <p14:tracePt t="3062" x="5537200" y="4049713"/>
          <p14:tracePt t="3074" x="5537200" y="4078288"/>
          <p14:tracePt t="3079" x="5537200" y="4100513"/>
          <p14:tracePt t="3090" x="5522913" y="4129088"/>
          <p14:tracePt t="3096" x="5522913" y="4151313"/>
          <p14:tracePt t="3107" x="5522913" y="4179888"/>
          <p14:tracePt t="3112" x="5514975" y="4202113"/>
          <p14:tracePt t="3125" x="5514975" y="4230688"/>
          <p14:tracePt t="3129" x="5514975" y="4252913"/>
          <p14:tracePt t="3141" x="5514975" y="4281488"/>
          <p14:tracePt t="3146" x="5514975" y="4303713"/>
          <p14:tracePt t="3158" x="5514975" y="4332288"/>
          <p14:tracePt t="3162" x="5514975" y="4346575"/>
          <p14:tracePt t="3175" x="5514975" y="4368800"/>
          <p14:tracePt t="3176" x="5514975" y="4397375"/>
          <p14:tracePt t="3184" x="5514975" y="4405313"/>
          <p14:tracePt t="3192" x="5514975" y="4419600"/>
          <p14:tracePt t="3200" x="5514975" y="4448175"/>
          <p14:tracePt t="3209" x="5514975" y="4470400"/>
          <p14:tracePt t="3223" x="5514975" y="4498975"/>
          <p14:tracePt t="3231" x="5522913" y="4506913"/>
          <p14:tracePt t="3240" x="5522913" y="4535488"/>
          <p14:tracePt t="3255" x="5537200" y="4557713"/>
          <p14:tracePt t="3264" x="5537200" y="4572000"/>
          <p14:tracePt t="3275" x="5551488" y="4586288"/>
          <p14:tracePt t="3280" x="5565775" y="4600575"/>
          <p14:tracePt t="3289" x="5565775" y="4608513"/>
          <p14:tracePt t="3298" x="5573713" y="4608513"/>
          <p14:tracePt t="3324" x="5602288" y="4637088"/>
          <p14:tracePt t="3325" x="5616575" y="4651375"/>
          <p14:tracePt t="3331" x="5624513" y="4651375"/>
          <p14:tracePt t="3340" x="5638800" y="4673600"/>
          <p14:tracePt t="3348" x="5653088" y="4673600"/>
          <p14:tracePt t="3359" x="5667375" y="4687888"/>
          <p14:tracePt t="3366" x="5675313" y="4702175"/>
          <p14:tracePt t="3375" x="5689600" y="4710113"/>
          <p14:tracePt t="3385" x="5718175" y="4724400"/>
          <p14:tracePt t="3388" x="5726113" y="4724400"/>
          <p14:tracePt t="3396" x="5740400" y="4738688"/>
          <p14:tracePt t="3404" x="5754688" y="4738688"/>
          <p14:tracePt t="3411" x="5768975" y="4752975"/>
          <p14:tracePt t="3419" x="5776913" y="4752975"/>
          <p14:tracePt t="3428" x="5776913" y="4760913"/>
          <p14:tracePt t="3436" x="5791200" y="4760913"/>
          <p14:tracePt t="3446" x="5819775" y="4775200"/>
          <p14:tracePt t="3455" x="5827713" y="4775200"/>
          <p14:tracePt t="3462" x="5842000" y="4775200"/>
          <p14:tracePt t="3468" x="5856288" y="4789488"/>
          <p14:tracePt t="3478" x="5870575" y="4789488"/>
          <p14:tracePt t="3493" x="5878513" y="4789488"/>
          <p14:tracePt t="3498" x="5892800" y="4803775"/>
          <p14:tracePt t="3510" x="5907088" y="4803775"/>
          <p14:tracePt t="3514" x="5921375" y="4803775"/>
          <p14:tracePt t="3526" x="5929313" y="4811713"/>
          <p14:tracePt t="3530" x="5943600" y="4811713"/>
          <p14:tracePt t="3538" x="5957888" y="4811713"/>
          <p14:tracePt t="3547" x="5980113" y="4811713"/>
          <p14:tracePt t="3555" x="5994400" y="4811713"/>
          <p14:tracePt t="3562" x="6022975" y="4811713"/>
          <p14:tracePt t="3571" x="6030913" y="4811713"/>
          <p14:tracePt t="3579" x="6045200" y="4811713"/>
          <p14:tracePt t="3588" x="6073775" y="4811713"/>
          <p14:tracePt t="3596" x="6081713" y="4826000"/>
          <p14:tracePt t="3603" x="6096000" y="4826000"/>
          <p14:tracePt t="3611" x="6110288" y="4826000"/>
          <p14:tracePt t="3620" x="6124575" y="4826000"/>
          <p14:tracePt t="3628" x="6146800" y="4826000"/>
          <p14:tracePt t="3635" x="6161088" y="4826000"/>
          <p14:tracePt t="3644" x="6175375" y="4826000"/>
          <p14:tracePt t="3651" x="6197600" y="4826000"/>
          <p14:tracePt t="3660" x="6226175" y="4826000"/>
          <p14:tracePt t="3668" x="6234113" y="4826000"/>
          <p14:tracePt t="3676" x="6262688" y="4826000"/>
          <p14:tracePt t="3684" x="6284913" y="4826000"/>
          <p14:tracePt t="3693" x="6313488" y="4826000"/>
          <p14:tracePt t="3701" x="6335713" y="4826000"/>
          <p14:tracePt t="3710" x="6350000" y="4826000"/>
          <p14:tracePt t="3717" x="6378575" y="4811713"/>
          <p14:tracePt t="3726" x="6400800" y="4811713"/>
          <p14:tracePt t="3732" x="6429375" y="4803775"/>
          <p14:tracePt t="3743" x="6451600" y="4789488"/>
          <p14:tracePt t="3748" x="6465888" y="4789488"/>
          <p14:tracePt t="3758" x="6488113" y="4775200"/>
          <p14:tracePt t="3764" x="6516688" y="4760913"/>
          <p14:tracePt t="3774" x="6530975" y="4738688"/>
          <p14:tracePt t="3780" x="6553200" y="4738688"/>
          <p14:tracePt t="3791" x="6567488" y="4724400"/>
          <p14:tracePt t="3796" x="6589713" y="4702175"/>
          <p14:tracePt t="3808" x="6604000" y="4702175"/>
          <p14:tracePt t="3813" x="6618288" y="4687888"/>
          <p14:tracePt t="3828" x="6632575" y="4673600"/>
          <p14:tracePt t="3837" x="6632575" y="4659313"/>
          <p14:tracePt t="3845" x="6640513" y="4659313"/>
          <p14:tracePt t="3853" x="6640513" y="4651375"/>
          <p14:tracePt t="3861" x="6640513" y="4637088"/>
          <p14:tracePt t="3869" x="6640513" y="4622800"/>
          <p14:tracePt t="3877" x="6640513" y="4600575"/>
          <p14:tracePt t="3885" x="6640513" y="4572000"/>
          <p14:tracePt t="3893" x="6640513" y="4557713"/>
          <p14:tracePt t="3902" x="6640513" y="4549775"/>
          <p14:tracePt t="3910" x="6632575" y="4521200"/>
          <p14:tracePt t="3918" x="6632575" y="4506913"/>
          <p14:tracePt t="3927" x="6618288" y="4498975"/>
          <p14:tracePt t="3935" x="6604000" y="4470400"/>
          <p14:tracePt t="3943" x="6604000" y="4456113"/>
          <p14:tracePt t="3951" x="6589713" y="4448175"/>
          <p14:tracePt t="3960" x="6581775" y="4433888"/>
          <p14:tracePt t="3974" x="6567488" y="4419600"/>
          <p14:tracePt t="3983" x="6567488" y="4405313"/>
          <p14:tracePt t="3991" x="6553200" y="4397375"/>
          <p14:tracePt t="3999" x="6553200" y="4383088"/>
          <p14:tracePt t="4008" x="6538913" y="4368800"/>
          <p14:tracePt t="4015" x="6530975" y="4354513"/>
          <p14:tracePt t="4025" x="6516688" y="4332288"/>
          <p14:tracePt t="4031" x="6502400" y="4318000"/>
          <p14:tracePt t="4042" x="6480175" y="4303713"/>
          <p14:tracePt t="4047" x="6437313" y="4281488"/>
          <p14:tracePt t="4055" x="6429375" y="4267200"/>
          <p14:tracePt t="4064" x="6400800" y="4252913"/>
          <p14:tracePt t="4072" x="6386513" y="4244975"/>
          <p14:tracePt t="4080" x="6364288" y="4230688"/>
          <p14:tracePt t="4088" x="6350000" y="4216400"/>
          <p14:tracePt t="4096" x="6335713" y="4194175"/>
          <p14:tracePt t="4104" x="6335713" y="4179888"/>
          <p14:tracePt t="4112" x="6327775" y="4165600"/>
          <p14:tracePt t="4120" x="6327775" y="4151313"/>
          <p14:tracePt t="4129" x="6327775" y="4129088"/>
          <p14:tracePt t="4136" x="6327775" y="4100513"/>
          <p14:tracePt t="4144" x="6327775" y="4064000"/>
          <p14:tracePt t="4152" x="6327775" y="4041775"/>
          <p14:tracePt t="4160" x="6327775" y="4013200"/>
          <p14:tracePt t="4168" x="6327775" y="3976688"/>
          <p14:tracePt t="4176" x="6327775" y="3948113"/>
          <p14:tracePt t="4184" x="6335713" y="3897313"/>
          <p14:tracePt t="4193" x="6335713" y="3875088"/>
          <p14:tracePt t="4200" x="6350000" y="3846513"/>
          <p14:tracePt t="4209" x="6350000" y="3810000"/>
          <p14:tracePt t="4217" x="6350000" y="3787775"/>
          <p14:tracePt t="4226" x="6350000" y="3759200"/>
          <p14:tracePt t="4234" x="6350000" y="3736975"/>
          <p14:tracePt t="4242" x="6350000" y="3722688"/>
          <p14:tracePt t="4250" x="6350000" y="3708400"/>
          <p14:tracePt t="4259" x="6335713" y="3686175"/>
          <p14:tracePt t="4266" x="6335713" y="3671888"/>
          <p14:tracePt t="4276" x="6327775" y="3657600"/>
          <p14:tracePt t="4281" x="6313488" y="3643313"/>
          <p14:tracePt t="4292" x="6284913" y="3621088"/>
          <p14:tracePt t="4297" x="6276975" y="3606800"/>
          <p14:tracePt t="4309" x="6262688" y="3592513"/>
          <p14:tracePt t="4313" x="6248400" y="3584575"/>
          <p14:tracePt t="4324" x="6234113" y="3570288"/>
          <p14:tracePt t="4330" x="6226175" y="3541713"/>
          <p14:tracePt t="4341" x="6197600" y="3541713"/>
          <p14:tracePt t="4347" x="6183313" y="3533775"/>
          <p14:tracePt t="4358" x="6175375" y="3519488"/>
          <p14:tracePt t="4364" x="6146800" y="3519488"/>
          <p14:tracePt t="4374" x="6132513" y="3505200"/>
          <p14:tracePt t="4380" x="6110288" y="3505200"/>
          <p14:tracePt t="4391" x="6096000" y="3505200"/>
          <p14:tracePt t="4396" x="6073775" y="3505200"/>
          <p14:tracePt t="4408" x="6059488" y="3505200"/>
          <p14:tracePt t="4413" x="6030913" y="3505200"/>
          <p14:tracePt t="4425" x="6022975" y="3505200"/>
          <p14:tracePt t="4430" x="5994400" y="3505200"/>
          <p14:tracePt t="4441" x="5980113" y="3505200"/>
          <p14:tracePt t="4445" x="5972175" y="3505200"/>
          <p14:tracePt t="4457" x="5943600" y="3519488"/>
          <p14:tracePt t="4463" x="5921375" y="3533775"/>
          <p14:tracePt t="4474" x="5921375" y="3541713"/>
          <p14:tracePt t="4478" x="5892800" y="3570288"/>
          <p14:tracePt t="4491" x="5878513" y="3592513"/>
          <p14:tracePt t="4493" x="5878513" y="3606800"/>
          <p14:tracePt t="4500" x="5856288" y="3635375"/>
          <p14:tracePt t="4509" x="5856288" y="3671888"/>
          <p14:tracePt t="4517" x="5827713" y="3708400"/>
          <p14:tracePt t="4526" x="5827713" y="3722688"/>
          <p14:tracePt t="4531" x="5827713" y="3744913"/>
          <p14:tracePt t="4542" x="5819775" y="3787775"/>
          <p14:tracePt t="4549" x="5819775" y="3810000"/>
          <p14:tracePt t="4557" x="5819775" y="3838575"/>
          <p14:tracePt t="4564" x="5819775" y="3860800"/>
          <p14:tracePt t="4574" x="5819775" y="3897313"/>
          <p14:tracePt t="4580" x="5819775" y="3925888"/>
          <p14:tracePt t="4590" x="5819775" y="3948113"/>
          <p14:tracePt t="4596" x="5819775" y="3976688"/>
          <p14:tracePt t="4607" x="5819775" y="3998913"/>
          <p14:tracePt t="4612" x="5827713" y="4027488"/>
          <p14:tracePt t="4623" x="5827713" y="4049713"/>
          <p14:tracePt t="4629" x="5842000" y="4078288"/>
          <p14:tracePt t="4640" x="5856288" y="4100513"/>
          <p14:tracePt t="4645" x="5878513" y="4143375"/>
          <p14:tracePt t="4657" x="5892800" y="4151313"/>
          <p14:tracePt t="4662" x="5921375" y="4179888"/>
          <p14:tracePt t="4674" x="5929313" y="4194175"/>
          <p14:tracePt t="4679" x="5972175" y="4230688"/>
          <p14:tracePt t="4690" x="5980113" y="4244975"/>
          <p14:tracePt t="4695" x="6022975" y="4252913"/>
          <p14:tracePt t="4707" x="6045200" y="4267200"/>
          <p14:tracePt t="4711" x="6059488" y="4281488"/>
          <p14:tracePt t="4723" x="6096000" y="4295775"/>
          <p14:tracePt t="4728" x="6110288" y="4303713"/>
          <p14:tracePt t="4741" x="6132513" y="4303713"/>
          <p14:tracePt t="4745" x="6161088" y="4303713"/>
          <p14:tracePt t="4758" x="6175375" y="4318000"/>
          <p14:tracePt t="4760" x="6197600" y="4318000"/>
          <p14:tracePt t="4767" x="6211888" y="4318000"/>
          <p14:tracePt t="4775" x="6234113" y="4332288"/>
          <p14:tracePt t="4782" x="6262688" y="4332288"/>
          <p14:tracePt t="4792" x="6284913" y="4332288"/>
          <p14:tracePt t="4799" x="6299200" y="4332288"/>
          <p14:tracePt t="4808" x="6327775" y="4332288"/>
          <p14:tracePt t="4815" x="6350000" y="4332288"/>
          <p14:tracePt t="4823" x="6378575" y="4332288"/>
          <p14:tracePt t="4832" x="6400800" y="4332288"/>
          <p14:tracePt t="4841" x="6429375" y="4318000"/>
          <p14:tracePt t="4846" x="6451600" y="4318000"/>
          <p14:tracePt t="4857" x="6480175" y="4303713"/>
          <p14:tracePt t="4862" x="6488113" y="4295775"/>
          <p14:tracePt t="4874" x="6516688" y="4281488"/>
          <p14:tracePt t="4879" x="6538913" y="4267200"/>
          <p14:tracePt t="4890" x="6553200" y="4252913"/>
          <p14:tracePt t="4895" x="6581775" y="4244975"/>
          <p14:tracePt t="4907" x="6589713" y="4230688"/>
          <p14:tracePt t="4912" x="6618288" y="4216400"/>
          <p14:tracePt t="4924" x="6632575" y="4194175"/>
          <p14:tracePt t="4928" x="6640513" y="4179888"/>
          <p14:tracePt t="4941" x="6654800" y="4165600"/>
          <p14:tracePt t="4945" x="6683375" y="4143375"/>
          <p14:tracePt t="4958" x="6683375" y="4129088"/>
          <p14:tracePt t="4961" x="6683375" y="4114800"/>
          <p14:tracePt t="4968" x="6691313" y="4092575"/>
          <p14:tracePt t="4976" x="6691313" y="4078288"/>
          <p14:tracePt t="4984" x="6691313" y="4064000"/>
          <p14:tracePt t="4993" x="6691313" y="4049713"/>
          <p14:tracePt t="5000" x="6691313" y="4041775"/>
          <p14:tracePt t="5009" x="6691313" y="4027488"/>
          <p14:tracePt t="5016" x="6683375" y="4013200"/>
          <p14:tracePt t="5025" x="6683375" y="3998913"/>
          <p14:tracePt t="5033" x="6669088" y="3990975"/>
          <p14:tracePt t="5042" x="6669088" y="3976688"/>
          <p14:tracePt t="5049" x="6669088" y="3962400"/>
          <p14:tracePt t="5058" x="6654800" y="3948113"/>
          <p14:tracePt t="5065" x="6654800" y="3940175"/>
          <p14:tracePt t="5074" x="6654800" y="3925888"/>
          <p14:tracePt t="5081" x="6640513" y="3911600"/>
          <p14:tracePt t="5096" x="6640513" y="3889375"/>
          <p14:tracePt t="5105" x="6632575" y="3875088"/>
          <p14:tracePt t="5113" x="6632575" y="3860800"/>
          <p14:tracePt t="5121" x="6632575" y="3838575"/>
          <p14:tracePt t="5129" x="6618288" y="3824288"/>
          <p14:tracePt t="5137" x="6618288" y="3795713"/>
          <p14:tracePt t="5145" x="6604000" y="3787775"/>
          <p14:tracePt t="5153" x="6604000" y="3759200"/>
          <p14:tracePt t="5161" x="6604000" y="3744913"/>
          <p14:tracePt t="5169" x="6589713" y="3736975"/>
          <p14:tracePt t="5178" x="6581775" y="3708400"/>
          <p14:tracePt t="5186" x="6567488" y="3694113"/>
          <p14:tracePt t="5194" x="6553200" y="3671888"/>
          <p14:tracePt t="5202" x="6538913" y="3643313"/>
          <p14:tracePt t="5210" x="6530975" y="3635375"/>
          <p14:tracePt t="5218" x="6502400" y="3592513"/>
          <p14:tracePt t="5227" x="6488113" y="3592513"/>
          <p14:tracePt t="5234" x="6480175" y="3570288"/>
          <p14:tracePt t="5244" x="6465888" y="3556000"/>
          <p14:tracePt t="5252" x="6437313" y="3533775"/>
          <p14:tracePt t="5266" x="6429375" y="3519488"/>
          <p14:tracePt t="5268" x="6415088" y="3505200"/>
          <p14:tracePt t="5276" x="6386513" y="3490913"/>
          <p14:tracePt t="5284" x="6378575" y="3482975"/>
          <p14:tracePt t="5292" x="6364288" y="3482975"/>
          <p14:tracePt t="5299" x="6350000" y="3468688"/>
          <p14:tracePt t="5309" x="6335713" y="3468688"/>
          <p14:tracePt t="5315" x="6327775" y="3468688"/>
          <p14:tracePt t="5326" x="6313488" y="3454400"/>
          <p14:tracePt t="5331" x="6299200" y="3454400"/>
          <p14:tracePt t="5342" x="6284913" y="3454400"/>
          <p14:tracePt t="5355" x="6276975" y="3454400"/>
          <p14:tracePt t="5363" x="6248400" y="3454400"/>
          <p14:tracePt t="5371" x="6226175" y="3468688"/>
          <p14:tracePt t="5380" x="6197600" y="3482975"/>
          <p14:tracePt t="5388" x="6183313" y="3490913"/>
          <p14:tracePt t="5396" x="6161088" y="3505200"/>
          <p14:tracePt t="5404" x="6146800" y="3533775"/>
          <p14:tracePt t="5412" x="6124575" y="3556000"/>
          <p14:tracePt t="5420" x="6110288" y="3570288"/>
          <p14:tracePt t="5428" x="6081713" y="3592513"/>
          <p14:tracePt t="5436" x="6073775" y="3606800"/>
          <p14:tracePt t="5444" x="6059488" y="3635375"/>
          <p14:tracePt t="5452" x="6045200" y="3657600"/>
          <p14:tracePt t="5461" x="6045200" y="3671888"/>
          <p14:tracePt t="5468" x="6030913" y="3694113"/>
          <p14:tracePt t="5477" x="6030913" y="3722688"/>
          <p14:tracePt t="5485" x="6022975" y="3736975"/>
          <p14:tracePt t="5493" x="6022975" y="3759200"/>
          <p14:tracePt t="5501" x="6022975" y="3787775"/>
          <p14:tracePt t="5510" x="6022975" y="3795713"/>
          <p14:tracePt t="5518" x="6022975" y="3824288"/>
          <p14:tracePt t="5526" x="6022975" y="3838575"/>
          <p14:tracePt t="5534" x="6030913" y="3860800"/>
          <p14:tracePt t="5542" x="6045200" y="3875088"/>
          <p14:tracePt t="5550" x="6073775" y="3889375"/>
          <p14:tracePt t="5559" x="6081713" y="3897313"/>
          <p14:tracePt t="5566" x="6110288" y="3897313"/>
          <p14:tracePt t="5575" x="6132513" y="3911600"/>
          <p14:tracePt t="5582" x="6161088" y="3911600"/>
          <p14:tracePt t="5591" x="6197600" y="3925888"/>
          <p14:tracePt t="5598" x="6234113" y="3925888"/>
          <p14:tracePt t="5607" x="6276975" y="3925888"/>
          <p14:tracePt t="5614" x="6299200" y="3925888"/>
          <p14:tracePt t="5624" x="6335713" y="3925888"/>
          <p14:tracePt t="5630" x="6364288" y="3911600"/>
          <p14:tracePt t="5640" x="6386513" y="3911600"/>
          <p14:tracePt t="5646" x="6415088" y="3889375"/>
          <p14:tracePt t="5656" x="6437313" y="3875088"/>
          <p14:tracePt t="5662" x="6465888" y="3846513"/>
          <p14:tracePt t="5673" x="6488113" y="3838575"/>
          <p14:tracePt t="5679" x="6502400" y="3824288"/>
          <p14:tracePt t="5691" x="6502400" y="3795713"/>
          <p14:tracePt t="5696" x="6516688" y="3787775"/>
          <p14:tracePt t="5711" x="6516688" y="3773488"/>
          <p14:tracePt t="5719" x="6516688" y="3759200"/>
          <p14:tracePt t="5735" x="6516688" y="3744913"/>
          <p14:tracePt t="5751" x="6516688" y="3736975"/>
          <p14:tracePt t="6518" x="6516688" y="3722688"/>
          <p14:tracePt t="6527" x="6516688" y="3694113"/>
          <p14:tracePt t="6534" x="6502400" y="3686175"/>
          <p14:tracePt t="6543" x="6502400" y="3671888"/>
          <p14:tracePt t="6551" x="6488113" y="3657600"/>
          <p14:tracePt t="6559" x="6488113" y="3643313"/>
          <p14:tracePt t="6567" x="6480175" y="3635375"/>
          <p14:tracePt t="6576" x="6465888" y="3621088"/>
          <p14:tracePt t="6584" x="6465888" y="3606800"/>
          <p14:tracePt t="6593" x="6465888" y="3592513"/>
          <p14:tracePt t="6600" x="6451600" y="3592513"/>
          <p14:tracePt t="6609" x="6451600" y="3584575"/>
          <p14:tracePt t="6631" x="6451600" y="3570288"/>
          <p14:tracePt t="6640" x="6437313" y="3570288"/>
          <p14:tracePt t="6972" x="6437313" y="3556000"/>
          <p14:tracePt t="6979" x="6437313" y="3541713"/>
          <p14:tracePt t="6987" x="6437313" y="3533775"/>
          <p14:tracePt t="6995" x="6437313" y="3519488"/>
          <p14:tracePt t="7003" x="6437313" y="3505200"/>
          <p14:tracePt t="7012" x="6429375" y="3505200"/>
          <p14:tracePt t="7019" x="6429375" y="3490913"/>
          <p14:tracePt t="7036" x="6429375" y="3482975"/>
          <p14:tracePt t="7060" x="6415088" y="3468688"/>
          <p14:tracePt t="7076" x="6415088" y="3454400"/>
          <p14:tracePt t="7092" x="6415088" y="3440113"/>
          <p14:tracePt t="7100" x="6415088" y="3432175"/>
          <p14:tracePt t="7116" x="6415088" y="3417888"/>
          <p14:tracePt t="7133" x="6415088" y="3403600"/>
          <p14:tracePt t="7149" x="6415088" y="3389313"/>
          <p14:tracePt t="7157" x="6415088" y="3381375"/>
          <p14:tracePt t="7174" x="6415088" y="3367088"/>
          <p14:tracePt t="7190" x="6415088" y="3352800"/>
          <p14:tracePt t="7197" x="6415088" y="3338513"/>
          <p14:tracePt t="7206" x="6415088" y="3330575"/>
          <p14:tracePt t="7222" x="6415088" y="3316288"/>
          <p14:tracePt t="7230" x="6415088" y="3302000"/>
          <p14:tracePt t="7246" x="6415088" y="3287713"/>
          <p14:tracePt t="7261" x="6415088" y="3279775"/>
          <p14:tracePt t="7278" x="6415088" y="3265488"/>
          <p14:tracePt t="7286" x="6415088" y="3251200"/>
          <p14:tracePt t="7302" x="6415088" y="3236913"/>
          <p14:tracePt t="7319" x="6415088" y="3228975"/>
          <p14:tracePt t="7327" x="6415088" y="3214688"/>
          <p14:tracePt t="7334" x="6415088" y="3200400"/>
          <p14:tracePt t="7342" x="6415088" y="3186113"/>
          <p14:tracePt t="7351" x="6429375" y="3186113"/>
          <p14:tracePt t="7359" x="6429375" y="3178175"/>
          <p14:tracePt t="7375" x="6429375" y="3163888"/>
          <p14:tracePt t="7383" x="6429375" y="3149600"/>
          <p14:tracePt t="7399" x="6429375" y="3135313"/>
          <p14:tracePt t="7408" x="6429375" y="3127375"/>
          <p14:tracePt t="7415" x="6437313" y="3127375"/>
          <p14:tracePt t="7424" x="6437313" y="3113088"/>
          <p14:tracePt t="7440" x="6437313" y="3098800"/>
          <p14:tracePt t="7448" x="6437313" y="3084513"/>
          <p14:tracePt t="7457" x="6451600" y="3084513"/>
          <p14:tracePt t="7464" x="6451600" y="3076575"/>
          <p14:tracePt t="7480" x="6451600" y="3062288"/>
          <p14:tracePt t="7504" x="6465888" y="3048000"/>
          <p14:tracePt t="7520" x="6465888" y="3033713"/>
          <p14:tracePt t="7536" x="6465888" y="3025775"/>
          <p14:tracePt t="7545" x="6480175" y="3025775"/>
          <p14:tracePt t="7553" x="6480175" y="3011488"/>
          <p14:tracePt t="7569" x="6480175" y="2997200"/>
          <p14:tracePt t="7577" x="6488113" y="2997200"/>
          <p14:tracePt t="7585" x="6488113" y="2982913"/>
          <p14:tracePt t="7601" x="6488113" y="2974975"/>
          <p14:tracePt t="7609" x="6502400" y="2974975"/>
          <p14:tracePt t="7617" x="6502400" y="2960688"/>
          <p14:tracePt t="7626" x="6516688" y="2946400"/>
          <p14:tracePt t="7634" x="6516688" y="2932113"/>
          <p14:tracePt t="7643" x="6530975" y="2924175"/>
          <p14:tracePt t="7650" x="6538913" y="2909888"/>
          <p14:tracePt t="7659" x="6553200" y="2895600"/>
          <p14:tracePt t="7674" x="6567488" y="2881313"/>
          <p14:tracePt t="7682" x="6581775" y="2873375"/>
          <p14:tracePt t="7691" x="6589713" y="2873375"/>
          <p14:tracePt t="7698" x="6589713" y="2859088"/>
          <p14:tracePt t="7707" x="6604000" y="2859088"/>
          <p14:tracePt t="7714" x="6604000" y="2844800"/>
          <p14:tracePt t="7723" x="6618288" y="2844800"/>
          <p14:tracePt t="7739" x="6632575" y="2830513"/>
          <p14:tracePt t="7747" x="6640513" y="2830513"/>
          <p14:tracePt t="7755" x="6654800" y="2830513"/>
          <p14:tracePt t="7763" x="6654800" y="2822575"/>
          <p14:tracePt t="7771" x="6669088" y="2822575"/>
          <p14:tracePt t="7779" x="6683375" y="2822575"/>
          <p14:tracePt t="7787" x="6691313" y="2822575"/>
          <p14:tracePt t="7803" x="6705600" y="2822575"/>
          <p14:tracePt t="7811" x="6719888" y="2822575"/>
          <p14:tracePt t="7820" x="6734175" y="2822575"/>
          <p14:tracePt t="7835" x="6742113" y="2822575"/>
          <p14:tracePt t="7844" x="6756400" y="2822575"/>
          <p14:tracePt t="7851" x="6770688" y="2822575"/>
          <p14:tracePt t="7860" x="6784975" y="2822575"/>
          <p14:tracePt t="7867" x="6792913" y="2822575"/>
          <p14:tracePt t="7876" x="6807200" y="2822575"/>
          <p14:tracePt t="7884" x="6821488" y="2822575"/>
          <p14:tracePt t="7892" x="6835775" y="2830513"/>
          <p14:tracePt t="7900" x="6843713" y="2830513"/>
          <p14:tracePt t="7908" x="6858000" y="2830513"/>
          <p14:tracePt t="7916" x="6872288" y="2844800"/>
          <p14:tracePt t="7925" x="6886575" y="2844800"/>
          <p14:tracePt t="7932" x="6908800" y="2859088"/>
          <p14:tracePt t="7941" x="6923088" y="2859088"/>
          <p14:tracePt t="7949" x="6923088" y="2873375"/>
          <p14:tracePt t="7957" x="6937375" y="2873375"/>
          <p14:tracePt t="7965" x="6945313" y="2881313"/>
          <p14:tracePt t="7974" x="6959600" y="2881313"/>
          <p14:tracePt t="7981" x="6959600" y="2895600"/>
          <p14:tracePt t="7990" x="6973888" y="2895600"/>
          <p14:tracePt t="8006" x="6988175" y="2909888"/>
          <p14:tracePt t="8022" x="6996113" y="2924175"/>
          <p14:tracePt t="8037" x="6996113" y="2932113"/>
          <p14:tracePt t="8046" x="7010400" y="2946400"/>
          <p14:tracePt t="8061" x="7010400" y="2960688"/>
          <p14:tracePt t="8070" x="7024688" y="2974975"/>
          <p14:tracePt t="8078" x="7024688" y="2982913"/>
          <p14:tracePt t="8093" x="7038975" y="2997200"/>
          <p14:tracePt t="8102" x="7038975" y="3011488"/>
          <p14:tracePt t="8110" x="7038975" y="3025775"/>
          <p14:tracePt t="8118" x="7038975" y="3033713"/>
          <p14:tracePt t="8126" x="7038975" y="3048000"/>
          <p14:tracePt t="8134" x="7038975" y="3062288"/>
          <p14:tracePt t="8142" x="7046913" y="3076575"/>
          <p14:tracePt t="8150" x="7046913" y="3084513"/>
          <p14:tracePt t="8158" x="7046913" y="3098800"/>
          <p14:tracePt t="8166" x="7046913" y="3113088"/>
          <p14:tracePt t="8175" x="7061200" y="3127375"/>
          <p14:tracePt t="8183" x="7061200" y="3135313"/>
          <p14:tracePt t="8191" x="7061200" y="3149600"/>
          <p14:tracePt t="8199" x="7061200" y="3163888"/>
          <p14:tracePt t="8208" x="7061200" y="3178175"/>
          <p14:tracePt t="8215" x="7075488" y="3200400"/>
          <p14:tracePt t="8224" x="7075488" y="3214688"/>
          <p14:tracePt t="8231" x="7089775" y="3228975"/>
          <p14:tracePt t="8240" x="7097713" y="3251200"/>
          <p14:tracePt t="8248" x="7097713" y="3265488"/>
          <p14:tracePt t="8257" x="7126288" y="3279775"/>
          <p14:tracePt t="8264" x="7126288" y="3302000"/>
          <p14:tracePt t="8273" x="7140575" y="3316288"/>
          <p14:tracePt t="8280" x="7148513" y="3330575"/>
          <p14:tracePt t="8288" x="7162800" y="3338513"/>
          <p14:tracePt t="8296" x="7177088" y="3352800"/>
          <p14:tracePt t="8304" x="7191375" y="3352800"/>
          <p14:tracePt t="8312" x="7199313" y="3367088"/>
          <p14:tracePt t="8320" x="7213600" y="3381375"/>
          <p14:tracePt t="8336" x="7227888" y="3381375"/>
          <p14:tracePt t="8344" x="7242175" y="3389313"/>
          <p14:tracePt t="8352" x="7250113" y="3389313"/>
          <p14:tracePt t="8360" x="7264400" y="3389313"/>
          <p14:tracePt t="8368" x="7278688" y="3403600"/>
          <p14:tracePt t="8377" x="7292975" y="3403600"/>
          <p14:tracePt t="8385" x="7300913" y="3403600"/>
          <p14:tracePt t="8393" x="7315200" y="3417888"/>
          <p14:tracePt t="8401" x="7329488" y="3417888"/>
          <p14:tracePt t="8409" x="7343775" y="3417888"/>
          <p14:tracePt t="8417" x="7351713" y="3417888"/>
          <p14:tracePt t="8425" x="7366000" y="3417888"/>
          <p14:tracePt t="8433" x="7366000" y="3432175"/>
          <p14:tracePt t="8442" x="7380288" y="3432175"/>
          <p14:tracePt t="8457" x="7394575" y="3432175"/>
          <p14:tracePt t="8489" x="7402513" y="3432175"/>
          <p14:tracePt t="8506" x="7416800" y="3432175"/>
          <p14:tracePt t="8562" x="7431088" y="3432175"/>
          <p14:tracePt t="8668" x="7431088" y="3440113"/>
          <p14:tracePt t="9217" x="7445375" y="3440113"/>
          <p14:tracePt t="9225" x="7453313" y="3454400"/>
          <p14:tracePt t="9233" x="7467600" y="3468688"/>
          <p14:tracePt t="9242" x="7481888" y="3468688"/>
          <p14:tracePt t="9249" x="7496175" y="3482975"/>
          <p14:tracePt t="9257" x="7496175" y="3490913"/>
          <p14:tracePt t="9265" x="7504113" y="3505200"/>
          <p14:tracePt t="9274" x="7504113" y="3519488"/>
          <p14:tracePt t="9281" x="7504113" y="3533775"/>
          <p14:tracePt t="9291" x="7518400" y="3541713"/>
          <p14:tracePt t="9298" x="7518400" y="3570288"/>
          <p14:tracePt t="9307" x="7518400" y="3584575"/>
          <p14:tracePt t="9314" x="7532688" y="3606800"/>
          <p14:tracePt t="9323" x="7532688" y="3621088"/>
          <p14:tracePt t="9330" x="7532688" y="3643313"/>
          <p14:tracePt t="9338" x="7532688" y="3671888"/>
          <p14:tracePt t="9346" x="7532688" y="3694113"/>
          <p14:tracePt t="9354" x="7532688" y="3722688"/>
          <p14:tracePt t="9362" x="7532688" y="3736975"/>
          <p14:tracePt t="9370" x="7532688" y="3759200"/>
          <p14:tracePt t="9378" x="7532688" y="3773488"/>
          <p14:tracePt t="9386" x="7532688" y="3795713"/>
          <p14:tracePt t="9394" x="7532688" y="3810000"/>
          <p14:tracePt t="9403" x="7532688" y="3824288"/>
          <p14:tracePt t="9411" x="7532688" y="3846513"/>
          <p14:tracePt t="9418" x="7532688" y="3860800"/>
          <p14:tracePt t="9427" x="7532688" y="3875088"/>
          <p14:tracePt t="9435" x="7532688" y="3897313"/>
          <p14:tracePt t="9443" x="7532688" y="3911600"/>
          <p14:tracePt t="9451" x="7532688" y="3925888"/>
          <p14:tracePt t="9460" x="7532688" y="3948113"/>
          <p14:tracePt t="9467" x="7518400" y="3962400"/>
          <p14:tracePt t="9476" x="7518400" y="3976688"/>
          <p14:tracePt t="9484" x="7518400" y="3990975"/>
          <p14:tracePt t="9493" x="7504113" y="4013200"/>
          <p14:tracePt t="9507" x="7504113" y="4041775"/>
          <p14:tracePt t="9515" x="7504113" y="4049713"/>
          <p14:tracePt t="9524" x="7496175" y="4064000"/>
          <p14:tracePt t="9532" x="7496175" y="4078288"/>
          <p14:tracePt t="9541" x="7496175" y="4092575"/>
          <p14:tracePt t="9548" x="7496175" y="4100513"/>
          <p14:tracePt t="9557" x="7496175" y="4114800"/>
          <p14:tracePt t="9564" x="7496175" y="4129088"/>
          <p14:tracePt t="9573" x="7496175" y="4143375"/>
          <p14:tracePt t="9580" x="7496175" y="4151313"/>
          <p14:tracePt t="9588" x="7496175" y="4165600"/>
          <p14:tracePt t="9596" x="7496175" y="4194175"/>
          <p14:tracePt t="9604" x="7496175" y="4202113"/>
          <p14:tracePt t="9612" x="7496175" y="4216400"/>
          <p14:tracePt t="9621" x="7496175" y="4244975"/>
          <p14:tracePt t="9628" x="7496175" y="4252913"/>
          <p14:tracePt t="9637" x="7496175" y="4267200"/>
          <p14:tracePt t="9645" x="7496175" y="4281488"/>
          <p14:tracePt t="9653" x="7496175" y="4303713"/>
          <p14:tracePt t="9661" x="7496175" y="4318000"/>
          <p14:tracePt t="9669" x="7496175" y="4346575"/>
          <p14:tracePt t="9677" x="7496175" y="4354513"/>
          <p14:tracePt t="9685" x="7504113" y="4368800"/>
          <p14:tracePt t="9694" x="7504113" y="4397375"/>
          <p14:tracePt t="9702" x="7504113" y="4405313"/>
          <p14:tracePt t="9710" x="7504113" y="4419600"/>
          <p14:tracePt t="9718" x="7504113" y="4433888"/>
          <p14:tracePt t="9726" x="7504113" y="4448175"/>
          <p14:tracePt t="9734" x="7518400" y="4456113"/>
          <p14:tracePt t="9742" x="7518400" y="4470400"/>
          <p14:tracePt t="9750" x="7518400" y="4498975"/>
          <p14:tracePt t="9759" x="7518400" y="4506913"/>
          <p14:tracePt t="9767" x="7518400" y="4521200"/>
          <p14:tracePt t="9776" x="7532688" y="4535488"/>
          <p14:tracePt t="9783" x="7532688" y="4557713"/>
          <p14:tracePt t="9792" x="7532688" y="4572000"/>
          <p14:tracePt t="9800" x="7532688" y="4586288"/>
          <p14:tracePt t="9809" x="7532688" y="4600575"/>
          <p14:tracePt t="9815" x="7546975" y="4608513"/>
          <p14:tracePt t="9824" x="7546975" y="4622800"/>
          <p14:tracePt t="9831" x="7546975" y="4637088"/>
          <p14:tracePt t="9840" x="7546975" y="4651375"/>
          <p14:tracePt t="9848" x="7546975" y="4659313"/>
          <p14:tracePt t="9871" x="7546975" y="4673600"/>
          <p14:tracePt t="9888" x="7546975" y="4687888"/>
          <p14:tracePt t="9936" x="7546975" y="4702175"/>
          <p14:tracePt t="9969" x="7546975" y="4710113"/>
          <p14:tracePt t="10000" x="7546975" y="4724400"/>
          <p14:tracePt t="10016" x="7546975" y="4738688"/>
          <p14:tracePt t="10032" x="7546975" y="4752975"/>
          <p14:tracePt t="10040" x="7546975" y="4760913"/>
          <p14:tracePt t="10058" x="7546975" y="4775200"/>
          <p14:tracePt t="10065" x="7546975" y="4789488"/>
          <p14:tracePt t="10074" x="7546975" y="4803775"/>
          <p14:tracePt t="10081" x="7546975" y="4811713"/>
          <p14:tracePt t="10097" x="7532688" y="4826000"/>
          <p14:tracePt t="10106" x="7532688" y="4840288"/>
          <p14:tracePt t="10114" x="7532688" y="4854575"/>
          <p14:tracePt t="10123" x="7518400" y="4862513"/>
          <p14:tracePt t="10137" x="7518400" y="4876800"/>
          <p14:tracePt t="10146" x="7518400" y="4891088"/>
          <p14:tracePt t="10154" x="7518400" y="4905375"/>
          <p14:tracePt t="10163" x="7504113" y="4905375"/>
          <p14:tracePt t="10170" x="7504113" y="4913313"/>
          <p14:tracePt t="11361" x="7504113" y="4941888"/>
          <p14:tracePt t="11369" x="7496175" y="4964113"/>
          <p14:tracePt t="11378" x="7496175" y="4992688"/>
          <p14:tracePt t="11386" x="7481888" y="5029200"/>
          <p14:tracePt t="11397" x="7467600" y="5057775"/>
          <p14:tracePt t="11403" x="7453313" y="5108575"/>
          <p14:tracePt t="11410" x="7431088" y="5159375"/>
          <p14:tracePt t="11419" x="7402513" y="5210175"/>
          <p14:tracePt t="11427" x="7394575" y="5246688"/>
          <p14:tracePt t="11435" x="7366000" y="5283200"/>
          <p14:tracePt t="11443" x="7343775" y="5319713"/>
          <p14:tracePt t="11451" x="7315200" y="5348288"/>
          <p14:tracePt t="11459" x="7292975" y="5399088"/>
          <p14:tracePt t="11467" x="7264400" y="5421313"/>
          <p14:tracePt t="11476" x="7242175" y="5435600"/>
          <p14:tracePt t="11484" x="7213600" y="5464175"/>
          <p14:tracePt t="11493" x="7177088" y="5486400"/>
          <p14:tracePt t="11500" x="7148513" y="5514975"/>
          <p14:tracePt t="11509" x="7126288" y="5522913"/>
          <p14:tracePt t="11516" x="7112000" y="5537200"/>
          <p14:tracePt t="11525" x="7089775" y="5551488"/>
          <p14:tracePt t="11531" x="7075488" y="5565775"/>
          <p14:tracePt t="11542" x="7046913" y="5565775"/>
          <p14:tracePt t="11547" x="7038975" y="5573713"/>
          <p14:tracePt t="11557" x="7010400" y="5573713"/>
          <p14:tracePt t="11563" x="6988175" y="5573713"/>
          <p14:tracePt t="11573" x="6973888" y="5573713"/>
          <p14:tracePt t="11580" x="6945313" y="5573713"/>
          <p14:tracePt t="11591" x="6937375" y="5573713"/>
          <p14:tracePt t="11596" x="6908800" y="5573713"/>
          <p14:tracePt t="11607" x="6894513" y="5573713"/>
          <p14:tracePt t="11612" x="6886575" y="5565775"/>
          <p14:tracePt t="11624" x="6872288" y="5565775"/>
          <p14:tracePt t="11629" x="6843713" y="5551488"/>
          <p14:tracePt t="11640" x="6835775" y="5537200"/>
          <p14:tracePt t="11646" x="6821488" y="5537200"/>
          <p14:tracePt t="11657" x="6807200" y="5522913"/>
          <p14:tracePt t="11663" x="6792913" y="5522913"/>
          <p14:tracePt t="11674" x="6770688" y="5514975"/>
          <p14:tracePt t="11679" x="6756400" y="5514975"/>
          <p14:tracePt t="11691" x="6742113" y="5500688"/>
          <p14:tracePt t="11696" x="6734175" y="5500688"/>
          <p14:tracePt t="11708" x="6719888" y="5500688"/>
          <p14:tracePt t="11712" x="6691313" y="5486400"/>
          <p14:tracePt t="11724" x="6683375" y="5486400"/>
          <p14:tracePt t="11729" x="6683375" y="5472113"/>
          <p14:tracePt t="11741" x="6669088" y="5472113"/>
          <p14:tracePt t="11743" x="6654800" y="5472113"/>
          <p14:tracePt t="11751" x="6640513" y="5472113"/>
          <p14:tracePt t="11760" x="6632575" y="5472113"/>
          <p14:tracePt t="11773" x="6618288" y="5472113"/>
          <p14:tracePt t="11781" x="6604000" y="5472113"/>
          <p14:tracePt t="11790" x="6589713" y="5472113"/>
          <p14:tracePt t="11813" x="6581775" y="5486400"/>
          <p14:tracePt t="11830" x="6567488" y="5500688"/>
          <p14:tracePt t="11846" x="6567488" y="5514975"/>
          <p14:tracePt t="11854" x="6567488" y="5522913"/>
          <p14:tracePt t="11862" x="6567488" y="5537200"/>
          <p14:tracePt t="11870" x="6567488" y="5565775"/>
          <p14:tracePt t="11879" x="6567488" y="5573713"/>
          <p14:tracePt t="11886" x="6567488" y="5588000"/>
          <p14:tracePt t="11894" x="6567488" y="5602288"/>
          <p14:tracePt t="11903" x="6567488" y="5624513"/>
          <p14:tracePt t="11911" x="6567488" y="5638800"/>
          <p14:tracePt t="11919" x="6567488" y="5653088"/>
          <p14:tracePt t="11927" x="6567488" y="5667375"/>
          <p14:tracePt t="11935" x="6581775" y="5675313"/>
          <p14:tracePt t="11944" x="6581775" y="5689600"/>
          <p14:tracePt t="11951" x="6581775" y="5703888"/>
          <p14:tracePt t="11960" x="6581775" y="5718175"/>
          <p14:tracePt t="11968" x="6589713" y="5726113"/>
          <p14:tracePt t="11983" x="6589713" y="5740400"/>
          <p14:tracePt t="11992" x="6604000" y="5768975"/>
          <p14:tracePt t="12000" x="6618288" y="5776913"/>
          <p14:tracePt t="12009" x="6632575" y="5791200"/>
          <p14:tracePt t="12017" x="6640513" y="5819775"/>
          <p14:tracePt t="12026" x="6654800" y="5827713"/>
          <p14:tracePt t="12033" x="6683375" y="5856288"/>
          <p14:tracePt t="12042" x="6705600" y="5878513"/>
          <p14:tracePt t="12049" x="6734175" y="5892800"/>
          <p14:tracePt t="12059" x="6770688" y="5907088"/>
          <p14:tracePt t="12065" x="6807200" y="5921375"/>
          <p14:tracePt t="12076" x="6843713" y="5921375"/>
          <p14:tracePt t="12081" x="6894513" y="5921375"/>
          <p14:tracePt t="12091" x="6945313" y="5929313"/>
          <p14:tracePt t="12097" x="6959600" y="5929313"/>
          <p14:tracePt t="12107" x="7010400" y="5929313"/>
          <p14:tracePt t="12114" x="7046913" y="5929313"/>
          <p14:tracePt t="12123" x="7075488" y="5929313"/>
          <p14:tracePt t="12130" x="7112000" y="5929313"/>
          <p14:tracePt t="12138" x="7126288" y="5929313"/>
          <p14:tracePt t="12146" x="7140575" y="5921375"/>
          <p14:tracePt t="12154" x="7148513" y="5921375"/>
          <p14:tracePt t="12162" x="7148513" y="5907088"/>
          <p14:tracePt t="12177" x="7162800" y="5892800"/>
          <p14:tracePt t="12185" x="7162800" y="5870575"/>
          <p14:tracePt t="12194" x="7162800" y="5856288"/>
          <p14:tracePt t="12201" x="7162800" y="5827713"/>
          <p14:tracePt t="12210" x="7162800" y="5819775"/>
          <p14:tracePt t="12218" x="7162800" y="5791200"/>
          <p14:tracePt t="12226" x="7162800" y="5768975"/>
          <p14:tracePt t="12234" x="7162800" y="5754688"/>
          <p14:tracePt t="12242" x="7148513" y="5740400"/>
          <p14:tracePt t="12250" x="7140575" y="5718175"/>
          <p14:tracePt t="12259" x="7140575" y="5703888"/>
          <p14:tracePt t="12267" x="7126288" y="5703888"/>
          <p14:tracePt t="12275" x="7126288" y="5689600"/>
          <p14:tracePt t="12283" x="7112000" y="5689600"/>
          <p14:tracePt t="12291" x="7112000" y="5675313"/>
          <p14:tracePt t="12299" x="7097713" y="5675313"/>
          <p14:tracePt t="13703" x="7097713" y="5667375"/>
          <p14:tracePt t="13712" x="7097713" y="5653088"/>
          <p14:tracePt t="13720" x="7097713" y="5624513"/>
          <p14:tracePt t="13728" x="7097713" y="5602288"/>
          <p14:tracePt t="13736" x="7097713" y="5551488"/>
          <p14:tracePt t="13746" x="7097713" y="5514975"/>
          <p14:tracePt t="13753" x="7097713" y="5464175"/>
          <p14:tracePt t="13762" x="7097713" y="5413375"/>
          <p14:tracePt t="13770" x="7097713" y="5362575"/>
          <p14:tracePt t="13780" x="7097713" y="5334000"/>
          <p14:tracePt t="13786" x="7097713" y="5260975"/>
          <p14:tracePt t="13796" x="7097713" y="5210175"/>
          <p14:tracePt t="13802" x="7097713" y="5145088"/>
          <p14:tracePt t="13813" x="7097713" y="5094288"/>
          <p14:tracePt t="13819" x="7097713" y="5043488"/>
          <p14:tracePt t="13829" x="7097713" y="4978400"/>
          <p14:tracePt t="13833" x="7097713" y="4927600"/>
          <p14:tracePt t="13847" x="7097713" y="4876800"/>
          <p14:tracePt t="13853" x="7097713" y="4811713"/>
          <p14:tracePt t="13858" x="7097713" y="4738688"/>
          <p14:tracePt t="13866" x="7097713" y="4651375"/>
          <p14:tracePt t="13877" x="7097713" y="4557713"/>
          <p14:tracePt t="13882" x="7097713" y="4470400"/>
          <p14:tracePt t="13892" x="7097713" y="4383088"/>
          <p14:tracePt t="13898" x="7112000" y="4295775"/>
          <p14:tracePt t="13908" x="7112000" y="4194175"/>
          <p14:tracePt t="13915" x="7112000" y="4114800"/>
          <p14:tracePt t="13924" x="7126288" y="4041775"/>
          <p14:tracePt t="13930" x="7126288" y="3962400"/>
          <p14:tracePt t="13941" x="7126288" y="3940175"/>
          <p14:tracePt t="13946" x="7126288" y="3889375"/>
          <p14:tracePt t="13958" x="7126288" y="3846513"/>
          <p14:tracePt t="13963" x="7126288" y="3810000"/>
          <p14:tracePt t="13973" x="7112000" y="3787775"/>
          <p14:tracePt t="13979" x="7112000" y="3773488"/>
          <p14:tracePt t="13990" x="7112000" y="3759200"/>
          <p14:tracePt t="13995" x="7112000" y="3744913"/>
          <p14:tracePt t="14011" x="7097713" y="3744913"/>
          <p14:tracePt t="14524" x="7089775" y="3744913"/>
          <p14:tracePt t="14532" x="7075488" y="3736975"/>
          <p14:tracePt t="14541" x="7046913" y="3722688"/>
          <p14:tracePt t="14549" x="7046913" y="3708400"/>
          <p14:tracePt t="14557" x="7024688" y="3694113"/>
          <p14:tracePt t="14564" x="6996113" y="3671888"/>
          <p14:tracePt t="14574" x="6996113" y="3657600"/>
          <p14:tracePt t="14581" x="6959600" y="3621088"/>
          <p14:tracePt t="14590" x="6945313" y="3606800"/>
          <p14:tracePt t="14597" x="6937375" y="3584575"/>
          <p14:tracePt t="14606" x="6908800" y="3556000"/>
          <p14:tracePt t="14613" x="6894513" y="3541713"/>
          <p14:tracePt t="14621" x="6872288" y="3519488"/>
          <p14:tracePt t="14629" x="6858000" y="3490913"/>
          <p14:tracePt t="14637" x="6843713" y="3468688"/>
          <p14:tracePt t="14645" x="6821488" y="3440113"/>
          <p14:tracePt t="14653" x="6807200" y="3432175"/>
          <p14:tracePt t="14661" x="6792913" y="3403600"/>
          <p14:tracePt t="14669" x="6784975" y="3381375"/>
          <p14:tracePt t="14677" x="6770688" y="3367088"/>
          <p14:tracePt t="14685" x="6756400" y="3338513"/>
          <p14:tracePt t="14694" x="6742113" y="3330575"/>
          <p14:tracePt t="14702" x="6734175" y="3302000"/>
          <p14:tracePt t="14710" x="6719888" y="3287713"/>
          <p14:tracePt t="14718" x="6705600" y="3265488"/>
          <p14:tracePt t="14726" x="6691313" y="3251200"/>
          <p14:tracePt t="14734" x="6691313" y="3236913"/>
          <p14:tracePt t="14742" x="6683375" y="3228975"/>
          <p14:tracePt t="14750" x="6669088" y="3214688"/>
          <p14:tracePt t="14759" x="6669088" y="3200400"/>
          <p14:tracePt t="14767" x="6669088" y="3186113"/>
          <p14:tracePt t="14775" x="6654800" y="3186113"/>
          <p14:tracePt t="14783" x="6654800" y="3178175"/>
          <p14:tracePt t="14798" x="6654800" y="3163888"/>
          <p14:tracePt t="14806" x="6640513" y="3163888"/>
          <p14:tracePt t="14944" x="6632575" y="3149600"/>
          <p14:tracePt t="15017" x="6632575" y="3135313"/>
          <p14:tracePt t="15065" x="6632575" y="3127375"/>
          <p14:tracePt t="15098" x="6632575" y="3113088"/>
          <p14:tracePt t="15107" x="6640513" y="3113088"/>
          <p14:tracePt t="15123" x="6654800" y="3113088"/>
          <p14:tracePt t="15137" x="6669088" y="3113088"/>
          <p14:tracePt t="15146" x="6669088" y="3098800"/>
          <p14:tracePt t="15154" x="6683375" y="3098800"/>
          <p14:tracePt t="15162" x="6683375" y="3084513"/>
          <p14:tracePt t="15170" x="6691313" y="3084513"/>
          <p14:tracePt t="15186" x="6705600" y="3076575"/>
          <p14:tracePt t="15194" x="6705600" y="3062288"/>
          <p14:tracePt t="15210" x="6719888" y="3062288"/>
          <p14:tracePt t="15218" x="6719888" y="3048000"/>
          <p14:tracePt t="15243" x="6719888" y="3033713"/>
          <p14:tracePt t="15267" x="6734175" y="3025775"/>
          <p14:tracePt t="15275" x="6734175" y="3011488"/>
          <p14:tracePt t="15283" x="6734175" y="2997200"/>
          <p14:tracePt t="15291" x="6734175" y="2982913"/>
          <p14:tracePt t="15307" x="6734175" y="2974975"/>
          <p14:tracePt t="15315" x="6734175" y="2960688"/>
          <p14:tracePt t="15323" x="6734175" y="2946400"/>
          <p14:tracePt t="15340" x="6734175" y="2932113"/>
          <p14:tracePt t="15372" x="6734175" y="2924175"/>
          <p14:tracePt t="15429" x="6719888" y="2924175"/>
          <p14:tracePt t="15444" x="6705600" y="2909888"/>
          <p14:tracePt t="15461" x="6691313" y="2909888"/>
          <p14:tracePt t="15469" x="6683375" y="2909888"/>
          <p14:tracePt t="15485" x="6669088" y="2909888"/>
          <p14:tracePt t="15494" x="6654800" y="2909888"/>
          <p14:tracePt t="15509" x="6640513" y="2909888"/>
          <p14:tracePt t="15518" x="6632575" y="2909888"/>
          <p14:tracePt t="15526" x="6618288" y="2909888"/>
          <p14:tracePt t="15541" x="6604000" y="2909888"/>
          <p14:tracePt t="15550" x="6589713" y="2909888"/>
          <p14:tracePt t="15558" x="6589713" y="2924175"/>
          <p14:tracePt t="15566" x="6581775" y="2924175"/>
          <p14:tracePt t="15582" x="6567488" y="2924175"/>
          <p14:tracePt t="15590" x="6553200" y="2932113"/>
          <p14:tracePt t="15599" x="6553200" y="2946400"/>
          <p14:tracePt t="15607" x="6538913" y="2960688"/>
          <p14:tracePt t="15615" x="6530975" y="2974975"/>
          <p14:tracePt t="15624" x="6516688" y="2982913"/>
          <p14:tracePt t="15631" x="6516688" y="2997200"/>
          <p14:tracePt t="15640" x="6502400" y="3011488"/>
          <p14:tracePt t="15648" x="6502400" y="3025775"/>
          <p14:tracePt t="15656" x="6488113" y="3033713"/>
          <p14:tracePt t="15664" x="6488113" y="3048000"/>
          <p14:tracePt t="15673" x="6488113" y="3062288"/>
          <p14:tracePt t="15680" x="6488113" y="3084513"/>
          <p14:tracePt t="15688" x="6488113" y="3098800"/>
          <p14:tracePt t="15695" x="6488113" y="3113088"/>
          <p14:tracePt t="15703" x="6488113" y="3127375"/>
          <p14:tracePt t="15711" x="6488113" y="3135313"/>
          <p14:tracePt t="15719" x="6488113" y="3149600"/>
          <p14:tracePt t="15727" x="6488113" y="3163888"/>
          <p14:tracePt t="15743" x="6488113" y="3178175"/>
          <p14:tracePt t="15759" x="6488113" y="3186113"/>
          <p14:tracePt t="15768" x="6488113" y="3200400"/>
          <p14:tracePt t="15784" x="6488113" y="3214688"/>
          <p14:tracePt t="15800" x="6502400" y="3214688"/>
          <p14:tracePt t="15808" x="6502400" y="3228975"/>
          <p14:tracePt t="15816" x="6516688" y="3228975"/>
          <p14:tracePt t="15825" x="6530975" y="3228975"/>
          <p14:tracePt t="15833" x="6538913" y="3228975"/>
          <p14:tracePt t="15840" x="6553200" y="3228975"/>
          <p14:tracePt t="15857" x="6567488" y="3228975"/>
          <p14:tracePt t="15865" x="6581775" y="3228975"/>
          <p14:tracePt t="15889" x="6589713" y="3228975"/>
          <p14:tracePt t="15922" x="6604000" y="3214688"/>
          <p14:tracePt t="15938" x="6604000" y="3200400"/>
          <p14:tracePt t="15946" x="6618288" y="3186113"/>
          <p14:tracePt t="15955" x="6618288" y="3178175"/>
          <p14:tracePt t="15962" x="6618288" y="3163888"/>
          <p14:tracePt t="15970" x="6632575" y="3149600"/>
          <p14:tracePt t="15978" x="6632575" y="3135313"/>
          <p14:tracePt t="15986" x="6632575" y="3127375"/>
          <p14:tracePt t="15994" x="6632575" y="3098800"/>
          <p14:tracePt t="16010" x="6632575" y="3084513"/>
          <p14:tracePt t="16018" x="6632575" y="3076575"/>
          <p14:tracePt t="16026" x="6632575" y="3062288"/>
          <p14:tracePt t="16042" x="6632575" y="3048000"/>
          <p14:tracePt t="16050" x="6618288" y="3048000"/>
          <p14:tracePt t="16067" x="6618288" y="3033713"/>
          <p14:tracePt t="16414" x="6604000" y="3033713"/>
          <p14:tracePt t="16423" x="6604000" y="3048000"/>
          <p14:tracePt t="16430" x="6589713" y="3048000"/>
          <p14:tracePt t="16440" x="6581775" y="3062288"/>
          <p14:tracePt t="16447" x="6581775" y="3076575"/>
          <p14:tracePt t="16455" x="6581775" y="3084513"/>
          <p14:tracePt t="16462" x="6567488" y="3098800"/>
          <p14:tracePt t="16479" x="6553200" y="3113088"/>
          <p14:tracePt t="16487" x="6553200" y="3127375"/>
          <p14:tracePt t="16495" x="6553200" y="3135313"/>
          <p14:tracePt t="16503" x="6538913" y="3135313"/>
          <p14:tracePt t="16512" x="6538913" y="3149600"/>
          <p14:tracePt t="16526" x="6538913" y="3163888"/>
          <p14:tracePt t="16552" x="6538913" y="3178175"/>
          <p14:tracePt t="16568" x="6538913" y="3186113"/>
          <p14:tracePt t="16584" x="6538913" y="3200400"/>
          <p14:tracePt t="16608" x="6538913" y="3214688"/>
          <p14:tracePt t="16640" x="6538913" y="3228975"/>
          <p14:tracePt t="16657" x="6553200" y="3228975"/>
          <p14:tracePt t="16754" x="6567488" y="3228975"/>
          <p14:tracePt t="16786" x="6581775" y="3228975"/>
          <p14:tracePt t="16826" x="6589713" y="3228975"/>
          <p14:tracePt t="16858" x="6589713" y="3214688"/>
          <p14:tracePt t="17674" x="6581775" y="3214688"/>
          <p14:tracePt t="17690" x="6567488" y="3214688"/>
          <p14:tracePt t="17698" x="6553200" y="3214688"/>
          <p14:tracePt t="17708" x="6553200" y="3200400"/>
          <p14:tracePt t="17715" x="6538913" y="3200400"/>
          <p14:tracePt t="17730" x="6530975" y="3200400"/>
          <p14:tracePt t="17740" x="6530975" y="3186113"/>
          <p14:tracePt t="17756" x="6516688" y="3186113"/>
          <p14:tracePt t="17780" x="6502400" y="3186113"/>
          <p14:tracePt t="17788" x="6502400" y="3178175"/>
          <p14:tracePt t="17811" x="6488113" y="3178175"/>
          <p14:tracePt t="17827" x="6480175" y="3178175"/>
          <p14:tracePt t="17860" x="6465888" y="3178175"/>
          <p14:tracePt t="17876" x="6451600" y="3178175"/>
          <p14:tracePt t="17892" x="6437313" y="3178175"/>
          <p14:tracePt t="17916" x="6429375" y="3178175"/>
          <p14:tracePt t="17949" x="6415088" y="3178175"/>
          <p14:tracePt t="17997" x="6415088" y="3186113"/>
          <p14:tracePt t="18014" x="6415088" y="3200400"/>
          <p14:tracePt t="18022" x="6415088" y="3214688"/>
          <p14:tracePt t="18038" x="6415088" y="3228975"/>
          <p14:tracePt t="18046" x="6415088" y="3236913"/>
          <p14:tracePt t="18062" x="6415088" y="3251200"/>
          <p14:tracePt t="18071" x="6429375" y="3251200"/>
          <p14:tracePt t="18078" x="6429375" y="3265488"/>
          <p14:tracePt t="18087" x="6437313" y="3265488"/>
          <p14:tracePt t="18094" x="6451600" y="3279775"/>
          <p14:tracePt t="18110" x="6465888" y="3287713"/>
          <p14:tracePt t="18119" x="6480175" y="3287713"/>
          <p14:tracePt t="18130" x="6480175" y="3302000"/>
          <p14:tracePt t="18135" x="6488113" y="3302000"/>
          <p14:tracePt t="18150" x="6502400" y="3302000"/>
          <p14:tracePt t="18159" x="6516688" y="3316288"/>
          <p14:tracePt t="18168" x="6530975" y="3316288"/>
          <p14:tracePt t="18192" x="6538913" y="3316288"/>
          <p14:tracePt t="18207" x="6553200" y="3316288"/>
          <p14:tracePt t="18232" x="6567488" y="3316288"/>
          <p14:tracePt t="19343" x="6567488" y="3302000"/>
          <p14:tracePt t="19351" x="6567488" y="3287713"/>
          <p14:tracePt t="19362" x="6567488" y="3279775"/>
          <p14:tracePt t="19366" x="6567488" y="3265488"/>
          <p14:tracePt t="19380" x="6567488" y="3251200"/>
          <p14:tracePt t="19391" x="6567488" y="3236913"/>
          <p14:tracePt t="19399" x="6567488" y="3228975"/>
          <p14:tracePt t="19423" x="6567488" y="3214688"/>
          <p14:tracePt t="19432" x="6581775" y="3214688"/>
          <p14:tracePt t="19441" x="6581775" y="3200400"/>
          <p14:tracePt t="19456" x="6581775" y="3186113"/>
          <p14:tracePt t="19473" x="6581775" y="3178175"/>
          <p14:tracePt t="19504" x="6581775" y="3163888"/>
          <p14:tracePt t="19536" x="6589713" y="3149600"/>
          <p14:tracePt t="19552" x="6589713" y="3135313"/>
          <p14:tracePt t="19568" x="6589713" y="3127375"/>
          <p14:tracePt t="19593" x="6589713" y="3113088"/>
          <p14:tracePt t="19601" x="6589713" y="3098800"/>
          <p14:tracePt t="19617" x="6589713" y="3084513"/>
          <p14:tracePt t="19633" x="6589713" y="3076575"/>
          <p14:tracePt t="19649" x="6604000" y="3062288"/>
          <p14:tracePt t="19659" x="6604000" y="3048000"/>
          <p14:tracePt t="19682" x="6604000" y="3033713"/>
          <p14:tracePt t="19698" x="6604000" y="3025775"/>
          <p14:tracePt t="19714" x="6604000" y="3011488"/>
          <p14:tracePt t="19730" x="6604000" y="2997200"/>
          <p14:tracePt t="19746" x="6618288" y="2982913"/>
          <p14:tracePt t="19762" x="6618288" y="2974975"/>
          <p14:tracePt t="19786" x="6618288" y="2960688"/>
          <p14:tracePt t="19819" x="6632575" y="2946400"/>
          <p14:tracePt t="19852" x="6640513" y="2932113"/>
          <p14:tracePt t="19875" x="6640513" y="2924175"/>
          <p14:tracePt t="19884" x="6654800" y="2924175"/>
          <p14:tracePt t="19908" x="6654800" y="2909888"/>
          <p14:tracePt t="19917" x="6669088" y="2909888"/>
          <p14:tracePt t="19932" x="6683375" y="2909888"/>
          <p14:tracePt t="19948" x="6691313" y="2895600"/>
          <p14:tracePt t="19964" x="6705600" y="2895600"/>
          <p14:tracePt t="19973" x="6705600" y="2881313"/>
          <p14:tracePt t="19980" x="6719888" y="2881313"/>
          <p14:tracePt t="19996" x="6734175" y="2881313"/>
          <p14:tracePt t="20012" x="6742113" y="2881313"/>
          <p14:tracePt t="20021" x="6756400" y="2873375"/>
          <p14:tracePt t="20045" x="6770688" y="2873375"/>
          <p14:tracePt t="20053" x="6784975" y="2859088"/>
          <p14:tracePt t="20077" x="6792913" y="2859088"/>
          <p14:tracePt t="20093" x="6807200" y="2859088"/>
          <p14:tracePt t="20109" x="6821488" y="2859088"/>
          <p14:tracePt t="20125" x="6835775" y="2859088"/>
          <p14:tracePt t="20134" x="6843713" y="2859088"/>
          <p14:tracePt t="20150" x="6858000" y="2859088"/>
          <p14:tracePt t="20159" x="6872288" y="2859088"/>
          <p14:tracePt t="20174" x="6886575" y="2859088"/>
          <p14:tracePt t="20191" x="6894513" y="2859088"/>
          <p14:tracePt t="20208" x="6908800" y="2859088"/>
          <p14:tracePt t="20231" x="6923088" y="2859088"/>
          <p14:tracePt t="20247" x="6937375" y="2873375"/>
          <p14:tracePt t="20263" x="6945313" y="2881313"/>
          <p14:tracePt t="20288" x="6959600" y="2895600"/>
          <p14:tracePt t="20296" x="6959600" y="2909888"/>
          <p14:tracePt t="20305" x="6973888" y="2909888"/>
          <p14:tracePt t="20312" x="6973888" y="2924175"/>
          <p14:tracePt t="20320" x="6988175" y="2932113"/>
          <p14:tracePt t="20327" x="6988175" y="2946400"/>
          <p14:tracePt t="20336" x="6996113" y="2960688"/>
          <p14:tracePt t="20344" x="7010400" y="2960688"/>
          <p14:tracePt t="20353" x="7010400" y="2974975"/>
          <p14:tracePt t="20360" x="7024688" y="2982913"/>
          <p14:tracePt t="20369" x="7024688" y="2997200"/>
          <p14:tracePt t="20377" x="7038975" y="2997200"/>
          <p14:tracePt t="20385" x="7038975" y="3011488"/>
          <p14:tracePt t="20393" x="7038975" y="3025775"/>
          <p14:tracePt t="20401" x="7046913" y="3033713"/>
          <p14:tracePt t="20416" x="7046913" y="3048000"/>
          <p14:tracePt t="20424" x="7046913" y="3062288"/>
          <p14:tracePt t="20433" x="7046913" y="3076575"/>
          <p14:tracePt t="20442" x="7046913" y="3084513"/>
          <p14:tracePt t="20450" x="7046913" y="3098800"/>
          <p14:tracePt t="20459" x="7046913" y="3113088"/>
          <p14:tracePt t="20466" x="7061200" y="3127375"/>
          <p14:tracePt t="20476" x="7061200" y="3135313"/>
          <p14:tracePt t="20482" x="7061200" y="3149600"/>
          <p14:tracePt t="20492" x="7061200" y="3163888"/>
          <p14:tracePt t="20499" x="7061200" y="3178175"/>
          <p14:tracePt t="20508" x="7061200" y="3200400"/>
          <p14:tracePt t="20515" x="7061200" y="3214688"/>
          <p14:tracePt t="20524" x="7061200" y="3228975"/>
          <p14:tracePt t="20538" x="7075488" y="3236913"/>
          <p14:tracePt t="20546" x="7075488" y="3265488"/>
          <p14:tracePt t="20554" x="7089775" y="3279775"/>
          <p14:tracePt t="20563" x="7089775" y="3287713"/>
          <p14:tracePt t="20571" x="7097713" y="3302000"/>
          <p14:tracePt t="20579" x="7112000" y="3302000"/>
          <p14:tracePt t="20587" x="7112000" y="3316288"/>
          <p14:tracePt t="20595" x="7126288" y="3330575"/>
          <p14:tracePt t="20603" x="7140575" y="3338513"/>
          <p14:tracePt t="20612" x="7140575" y="3352800"/>
          <p14:tracePt t="20619" x="7148513" y="3367088"/>
          <p14:tracePt t="20627" x="7162800" y="3381375"/>
          <p14:tracePt t="20643" x="7177088" y="3389313"/>
          <p14:tracePt t="20651" x="7191375" y="3389313"/>
          <p14:tracePt t="20659" x="7199313" y="3403600"/>
          <p14:tracePt t="20668" x="7213600" y="3417888"/>
          <p14:tracePt t="20676" x="7227888" y="3417888"/>
          <p14:tracePt t="20684" x="7242175" y="3432175"/>
          <p14:tracePt t="20693" x="7264400" y="3432175"/>
          <p14:tracePt t="20701" x="7278688" y="3440113"/>
          <p14:tracePt t="20710" x="7292975" y="3440113"/>
          <p14:tracePt t="20716" x="7300913" y="3440113"/>
          <p14:tracePt t="20726" x="7315200" y="3454400"/>
          <p14:tracePt t="20732" x="7329488" y="3454400"/>
          <p14:tracePt t="20747" x="7343775" y="3454400"/>
          <p14:tracePt t="21159" x="7351713" y="3454400"/>
          <p14:tracePt t="21168" x="7380288" y="3454400"/>
          <p14:tracePt t="21176" x="7394575" y="3440113"/>
          <p14:tracePt t="21184" x="7402513" y="3440113"/>
          <p14:tracePt t="21193" x="7416800" y="3432175"/>
          <p14:tracePt t="21201" x="7445375" y="3417888"/>
          <p14:tracePt t="21210" x="7453313" y="3417888"/>
          <p14:tracePt t="21217" x="7467600" y="3403600"/>
          <p14:tracePt t="21232" x="7481888" y="3389313"/>
          <p14:tracePt t="21241" x="7481888" y="3381375"/>
          <p14:tracePt t="21249" x="7496175" y="3381375"/>
          <p14:tracePt t="21257" x="7496175" y="3367088"/>
          <p14:tracePt t="21273" x="7496175" y="3352800"/>
          <p14:tracePt t="21289" x="7504113" y="3338513"/>
          <p14:tracePt t="21305" x="7504113" y="3330575"/>
          <p14:tracePt t="21321" x="7504113" y="3316288"/>
          <p14:tracePt t="21329" x="7518400" y="3302000"/>
          <p14:tracePt t="21337" x="7518400" y="3287713"/>
          <p14:tracePt t="21345" x="7518400" y="3279775"/>
          <p14:tracePt t="21353" x="7532688" y="3265488"/>
          <p14:tracePt t="21362" x="7532688" y="3251200"/>
          <p14:tracePt t="21370" x="7532688" y="3236913"/>
          <p14:tracePt t="21378" x="7532688" y="3228975"/>
          <p14:tracePt t="21386" x="7532688" y="3214688"/>
          <p14:tracePt t="21394" x="7532688" y="3200400"/>
          <p14:tracePt t="21402" x="7546975" y="3186113"/>
          <p14:tracePt t="21411" x="7546975" y="3178175"/>
          <p14:tracePt t="21418" x="7546975" y="3163888"/>
          <p14:tracePt t="21427" x="7546975" y="3149600"/>
          <p14:tracePt t="21442" x="7546975" y="3135313"/>
          <p14:tracePt t="21450" x="7546975" y="3127375"/>
          <p14:tracePt t="21459" x="7546975" y="3113088"/>
          <p14:tracePt t="21467" x="7546975" y="3098800"/>
          <p14:tracePt t="21475" x="7546975" y="3084513"/>
          <p14:tracePt t="21483" x="7532688" y="3076575"/>
          <p14:tracePt t="21498" x="7532688" y="3062288"/>
          <p14:tracePt t="21508" x="7532688" y="3048000"/>
          <p14:tracePt t="21515" x="7518400" y="3033713"/>
          <p14:tracePt t="21531" x="7504113" y="3025775"/>
          <p14:tracePt t="21547" x="7496175" y="3025775"/>
          <p14:tracePt t="21563" x="7481888" y="3011488"/>
          <p14:tracePt t="21573" x="7467600" y="3011488"/>
          <p14:tracePt t="21580" x="7445375" y="3011488"/>
          <p14:tracePt t="21588" x="7431088" y="3011488"/>
          <p14:tracePt t="21596" x="7416800" y="3011488"/>
          <p14:tracePt t="21604" x="7402513" y="3011488"/>
          <p14:tracePt t="21612" x="7380288" y="3011488"/>
          <p14:tracePt t="21620" x="7366000" y="3025775"/>
          <p14:tracePt t="21629" x="7329488" y="3048000"/>
          <p14:tracePt t="21637" x="7315200" y="3062288"/>
          <p14:tracePt t="21645" x="7300913" y="3076575"/>
          <p14:tracePt t="21653" x="7292975" y="3084513"/>
          <p14:tracePt t="21661" x="7278688" y="3113088"/>
          <p14:tracePt t="21669" x="7264400" y="3127375"/>
          <p14:tracePt t="21677" x="7264400" y="3135313"/>
          <p14:tracePt t="21685" x="7250113" y="3149600"/>
          <p14:tracePt t="21693" x="7250113" y="3163888"/>
          <p14:tracePt t="21708" x="7250113" y="3178175"/>
          <p14:tracePt t="21725" x="7250113" y="3186113"/>
          <p14:tracePt t="21733" x="7250113" y="3200400"/>
          <p14:tracePt t="21741" x="7264400" y="3214688"/>
          <p14:tracePt t="21750" x="7264400" y="3228975"/>
          <p14:tracePt t="21758" x="7292975" y="3251200"/>
          <p14:tracePt t="21766" x="7300913" y="3265488"/>
          <p14:tracePt t="21775" x="7315200" y="3287713"/>
          <p14:tracePt t="21783" x="7329488" y="3302000"/>
          <p14:tracePt t="21792" x="7343775" y="3330575"/>
          <p14:tracePt t="21799" x="7343775" y="3338513"/>
          <p14:tracePt t="21809" x="7351713" y="3367088"/>
          <p14:tracePt t="21814" x="7351713" y="3381375"/>
          <p14:tracePt t="21825" x="7351713" y="3403600"/>
          <p14:tracePt t="21831" x="7366000" y="3432175"/>
          <p14:tracePt t="21841" x="7366000" y="3454400"/>
          <p14:tracePt t="21848" x="7366000" y="3468688"/>
          <p14:tracePt t="21857" x="7366000" y="3505200"/>
          <p14:tracePt t="21864" x="7366000" y="3533775"/>
          <p14:tracePt t="21873" x="7366000" y="3556000"/>
          <p14:tracePt t="21880" x="7366000" y="3584575"/>
          <p14:tracePt t="21888" x="7366000" y="3606800"/>
          <p14:tracePt t="21896" x="7366000" y="3635375"/>
          <p14:tracePt t="21904" x="7366000" y="3643313"/>
          <p14:tracePt t="21912" x="7351713" y="3671888"/>
          <p14:tracePt t="21920" x="7351713" y="3686175"/>
          <p14:tracePt t="21928" x="7351713" y="3694113"/>
          <p14:tracePt t="21937" x="7343775" y="3722688"/>
          <p14:tracePt t="21944" x="7343775" y="3736975"/>
          <p14:tracePt t="21952" x="7343775" y="3759200"/>
          <p14:tracePt t="21960" x="7343775" y="3773488"/>
          <p14:tracePt t="21969" x="7343775" y="3787775"/>
          <p14:tracePt t="21977" x="7343775" y="3810000"/>
          <p14:tracePt t="21985" x="7343775" y="3824288"/>
          <p14:tracePt t="21993" x="7343775" y="3838575"/>
          <p14:tracePt t="22001" x="7343775" y="3860800"/>
          <p14:tracePt t="22010" x="7343775" y="3875088"/>
          <p14:tracePt t="22018" x="7343775" y="3889375"/>
          <p14:tracePt t="22026" x="7343775" y="3897313"/>
          <p14:tracePt t="22033" x="7343775" y="3911600"/>
          <p14:tracePt t="22043" x="7351713" y="3925888"/>
          <p14:tracePt t="22049" x="7351713" y="3940175"/>
          <p14:tracePt t="22060" x="7351713" y="3962400"/>
          <p14:tracePt t="22065" x="7351713" y="3976688"/>
          <p14:tracePt t="22076" x="7366000" y="3990975"/>
          <p14:tracePt t="22081" x="7366000" y="4013200"/>
          <p14:tracePt t="22092" x="7366000" y="4041775"/>
          <p14:tracePt t="22097" x="7380288" y="4064000"/>
          <p14:tracePt t="22107" x="7380288" y="4092575"/>
          <p14:tracePt t="22113" x="7394575" y="4114800"/>
          <p14:tracePt t="22124" x="7394575" y="4143375"/>
          <p14:tracePt t="22129" x="7394575" y="4151313"/>
          <p14:tracePt t="22141" x="7402513" y="4179888"/>
          <p14:tracePt t="22146" x="7402513" y="4202113"/>
          <p14:tracePt t="22157" x="7402513" y="4216400"/>
          <p14:tracePt t="22162" x="7402513" y="4244975"/>
          <p14:tracePt t="22174" x="7402513" y="4252913"/>
          <p14:tracePt t="22179" x="7402513" y="4281488"/>
          <p14:tracePt t="22190" x="7402513" y="4303713"/>
          <p14:tracePt t="22195" x="7402513" y="4332288"/>
          <p14:tracePt t="22208" x="7402513" y="4346575"/>
          <p14:tracePt t="22213" x="7402513" y="4368800"/>
          <p14:tracePt t="22224" x="7402513" y="4397375"/>
          <p14:tracePt t="22229" x="7402513" y="4405313"/>
          <p14:tracePt t="22241" x="7416800" y="4419600"/>
          <p14:tracePt t="22247" x="7416800" y="4448175"/>
          <p14:tracePt t="22257" x="7416800" y="4456113"/>
          <p14:tracePt t="22267" x="7416800" y="4470400"/>
          <p14:tracePt t="22282" x="7416800" y="4484688"/>
          <p14:tracePt t="22314" x="7416800" y="4498975"/>
          <p14:tracePt t="24823" x="7416800" y="4470400"/>
          <p14:tracePt t="24831" x="7431088" y="4448175"/>
          <p14:tracePt t="24840" x="7445375" y="4419600"/>
          <p14:tracePt t="24848" x="7453313" y="4383088"/>
          <p14:tracePt t="24857" x="7481888" y="4332288"/>
          <p14:tracePt t="24864" x="7504113" y="4295775"/>
          <p14:tracePt t="24873" x="7504113" y="4267200"/>
          <p14:tracePt t="24880" x="7532688" y="4230688"/>
          <p14:tracePt t="24888" x="7546975" y="4216400"/>
          <p14:tracePt t="24896" x="7546975" y="4194175"/>
          <p14:tracePt t="24904" x="7554913" y="4179888"/>
          <p14:tracePt t="24912" x="7554913" y="4165600"/>
          <p14:tracePt t="24920" x="7569200" y="4165600"/>
          <p14:tracePt t="24927" x="7569200" y="4151313"/>
          <p14:tracePt t="25898" x="7546975" y="4143375"/>
          <p14:tracePt t="25907" x="7532688" y="4129088"/>
          <p14:tracePt t="25914" x="7518400" y="4100513"/>
          <p14:tracePt t="25923" x="7496175" y="4092575"/>
          <p14:tracePt t="25930" x="7481888" y="4092575"/>
          <p14:tracePt t="25938" x="7467600" y="4078288"/>
          <p14:tracePt t="25946" x="7453313" y="4064000"/>
          <p14:tracePt t="25956" x="7445375" y="4049713"/>
          <p14:tracePt t="25962" x="7431088" y="4049713"/>
          <p14:tracePt t="25970" x="7416800" y="4041775"/>
          <p14:tracePt t="25979" x="7402513" y="4041775"/>
          <p14:tracePt t="25986" x="7402513" y="4027488"/>
          <p14:tracePt t="25994" x="7394575" y="4027488"/>
          <p14:tracePt t="26002" x="7380288" y="4027488"/>
          <p14:tracePt t="26018" x="7366000" y="4027488"/>
          <p14:tracePt t="26027" x="7351713" y="4013200"/>
          <p14:tracePt t="26042" x="7343775" y="4013200"/>
          <p14:tracePt t="26058" x="7329488" y="4013200"/>
          <p14:tracePt t="26074" x="7329488" y="3998913"/>
          <p14:tracePt t="26099" x="7329488" y="3990975"/>
          <p14:tracePt t="26116" x="7343775" y="3990975"/>
          <p14:tracePt t="26124" x="7351713" y="3976688"/>
          <p14:tracePt t="26132" x="7366000" y="3976688"/>
          <p14:tracePt t="26141" x="7394575" y="3962400"/>
          <p14:tracePt t="26148" x="7402513" y="3962400"/>
          <p14:tracePt t="26157" x="7431088" y="3962400"/>
          <p14:tracePt t="26164" x="7445375" y="3962400"/>
          <p14:tracePt t="26172" x="7453313" y="3962400"/>
          <p14:tracePt t="26188" x="7467600" y="3962400"/>
          <p14:tracePt t="26196" x="7481888" y="3948113"/>
          <p14:tracePt t="26211" x="7481888" y="3940175"/>
          <p14:tracePt t="26220" x="7496175" y="3940175"/>
          <p14:tracePt t="26228" x="7496175" y="3925888"/>
          <p14:tracePt t="26236" x="7496175" y="3911600"/>
          <p14:tracePt t="26245" x="7496175" y="3889375"/>
          <p14:tracePt t="26253" x="7504113" y="3875088"/>
          <p14:tracePt t="26261" x="7504113" y="3846513"/>
          <p14:tracePt t="26269" x="7504113" y="3810000"/>
          <p14:tracePt t="26278" x="7504113" y="3787775"/>
          <p14:tracePt t="26285" x="7504113" y="3744913"/>
          <p14:tracePt t="26293" x="7504113" y="3708400"/>
          <p14:tracePt t="26301" x="7504113" y="3671888"/>
          <p14:tracePt t="26309" x="7504113" y="3635375"/>
          <p14:tracePt t="26317" x="7504113" y="3606800"/>
          <p14:tracePt t="26325" x="7504113" y="3570288"/>
          <p14:tracePt t="26333" x="7496175" y="3541713"/>
          <p14:tracePt t="26341" x="7496175" y="3505200"/>
          <p14:tracePt t="26349" x="7481888" y="3468688"/>
          <p14:tracePt t="26358" x="7467600" y="3440113"/>
          <p14:tracePt t="26366" x="7467600" y="3417888"/>
          <p14:tracePt t="26374" x="7453313" y="3389313"/>
          <p14:tracePt t="26382" x="7431088" y="3338513"/>
          <p14:tracePt t="26391" x="7431088" y="3330575"/>
          <p14:tracePt t="26398" x="7416800" y="3287713"/>
          <p14:tracePt t="26407" x="7416800" y="3265488"/>
          <p14:tracePt t="26415" x="7402513" y="3251200"/>
          <p14:tracePt t="26423" x="7394575" y="3228975"/>
          <p14:tracePt t="26431" x="7380288" y="3214688"/>
          <p14:tracePt t="26439" x="7366000" y="3200400"/>
          <p14:tracePt t="26447" x="7351713" y="3186113"/>
          <p14:tracePt t="26456" x="7343775" y="3186113"/>
          <p14:tracePt t="26463" x="7329488" y="3186113"/>
          <p14:tracePt t="26471" x="7315200" y="3186113"/>
          <p14:tracePt t="26479" x="7292975" y="3186113"/>
          <p14:tracePt t="26487" x="7278688" y="3186113"/>
          <p14:tracePt t="26495" x="7264400" y="3200400"/>
          <p14:tracePt t="26503" x="7242175" y="3236913"/>
          <p14:tracePt t="26512" x="7227888" y="3251200"/>
          <p14:tracePt t="26519" x="7213600" y="3279775"/>
          <p14:tracePt t="26527" x="7191375" y="3330575"/>
          <p14:tracePt t="26536" x="7177088" y="3352800"/>
          <p14:tracePt t="26544" x="7162800" y="3381375"/>
          <p14:tracePt t="26552" x="7148513" y="3432175"/>
          <p14:tracePt t="26560" x="7148513" y="3468688"/>
          <p14:tracePt t="26568" x="7148513" y="3519488"/>
          <p14:tracePt t="26576" x="7148513" y="3556000"/>
          <p14:tracePt t="26584" x="7148513" y="3621088"/>
          <p14:tracePt t="26593" x="7148513" y="3657600"/>
          <p14:tracePt t="26600" x="7148513" y="3722688"/>
          <p14:tracePt t="26609" x="7162800" y="3773488"/>
          <p14:tracePt t="26617" x="7191375" y="3824288"/>
          <p14:tracePt t="26626" x="7199313" y="3875088"/>
          <p14:tracePt t="26633" x="7227888" y="3925888"/>
          <p14:tracePt t="26642" x="7242175" y="3948113"/>
          <p14:tracePt t="26649" x="7264400" y="3990975"/>
          <p14:tracePt t="26659" x="7278688" y="4027488"/>
          <p14:tracePt t="26666" x="7300913" y="4049713"/>
          <p14:tracePt t="26674" x="7315200" y="4078288"/>
          <p14:tracePt t="26682" x="7329488" y="4092575"/>
          <p14:tracePt t="26690" x="7343775" y="4100513"/>
          <p14:tracePt t="26697" x="7351713" y="4114800"/>
          <p14:tracePt t="26706" x="7366000" y="4114800"/>
          <p14:tracePt t="26714" x="7380288" y="4114800"/>
          <p14:tracePt t="26723" x="7394575" y="4114800"/>
          <p14:tracePt t="26729" x="7416800" y="4114800"/>
          <p14:tracePt t="26739" x="7431088" y="4100513"/>
          <p14:tracePt t="26745" x="7453313" y="4078288"/>
          <p14:tracePt t="26756" x="7467600" y="4049713"/>
          <p14:tracePt t="26762" x="7496175" y="4013200"/>
          <p14:tracePt t="26773" x="7504113" y="3976688"/>
          <p14:tracePt t="26778" x="7518400" y="3962400"/>
          <p14:tracePt t="26790" x="7518400" y="3925888"/>
          <p14:tracePt t="26794" x="7532688" y="3875088"/>
          <p14:tracePt t="26808" x="7532688" y="3838575"/>
          <p14:tracePt t="26812" x="7532688" y="3795713"/>
          <p14:tracePt t="26823" x="7532688" y="3773488"/>
          <p14:tracePt t="26828" x="7518400" y="3736975"/>
          <p14:tracePt t="26840" x="7496175" y="3686175"/>
          <p14:tracePt t="26845" x="7481888" y="3643313"/>
          <p14:tracePt t="26856" x="7453313" y="3592513"/>
          <p14:tracePt t="26861" x="7431088" y="3556000"/>
          <p14:tracePt t="26874" x="7416800" y="3533775"/>
          <p14:tracePt t="26879" x="7394575" y="3490913"/>
          <p14:tracePt t="26891" x="7380288" y="3468688"/>
          <p14:tracePt t="26893" x="7366000" y="3440113"/>
          <p14:tracePt t="26900" x="7351713" y="3417888"/>
          <p14:tracePt t="26908" x="7343775" y="3417888"/>
          <p14:tracePt t="26916" x="7329488" y="3403600"/>
          <p14:tracePt t="26925" x="7329488" y="3389313"/>
          <p14:tracePt t="28288" x="7315200" y="3389313"/>
          <p14:tracePt t="28296" x="7292975" y="3389313"/>
          <p14:tracePt t="28305" x="7278688" y="3389313"/>
          <p14:tracePt t="28313" x="7250113" y="3389313"/>
          <p14:tracePt t="28321" x="7227888" y="3403600"/>
          <p14:tracePt t="28329" x="7191375" y="3417888"/>
          <p14:tracePt t="28337" x="7162800" y="3432175"/>
          <p14:tracePt t="28345" x="7112000" y="3454400"/>
          <p14:tracePt t="28354" x="7097713" y="3468688"/>
          <p14:tracePt t="28362" x="7061200" y="3468688"/>
          <p14:tracePt t="28370" x="7024688" y="3482975"/>
          <p14:tracePt t="28378" x="6996113" y="3490913"/>
          <p14:tracePt t="28386" x="6988175" y="3505200"/>
          <p14:tracePt t="28394" x="6959600" y="3519488"/>
          <p14:tracePt t="28401" x="6937375" y="3533775"/>
          <p14:tracePt t="28410" x="6908800" y="3541713"/>
          <p14:tracePt t="28418" x="6894513" y="3541713"/>
          <p14:tracePt t="28426" x="6872288" y="3556000"/>
          <p14:tracePt t="28434" x="6858000" y="3556000"/>
          <p14:tracePt t="28442" x="6843713" y="3570288"/>
          <p14:tracePt t="28450" x="6821488" y="3570288"/>
          <p14:tracePt t="28459" x="6807200" y="3570288"/>
          <p14:tracePt t="28467" x="6784975" y="3570288"/>
          <p14:tracePt t="28475" x="6770688" y="3570288"/>
          <p14:tracePt t="28483" x="6756400" y="3570288"/>
          <p14:tracePt t="28492" x="6742113" y="3570288"/>
          <p14:tracePt t="28499" x="6719888" y="3570288"/>
          <p14:tracePt t="28508" x="6705600" y="3556000"/>
          <p14:tracePt t="28516" x="6691313" y="3556000"/>
          <p14:tracePt t="28524" x="6683375" y="3541713"/>
          <p14:tracePt t="28531" x="6669088" y="3533775"/>
          <p14:tracePt t="28546" x="6654800" y="3519488"/>
          <p14:tracePt t="28556" x="6640513" y="3519488"/>
          <p14:tracePt t="28563" x="6640513" y="3505200"/>
          <p14:tracePt t="28571" x="6640513" y="3490913"/>
          <p14:tracePt t="28579" x="6632575" y="3482975"/>
          <p14:tracePt t="28587" x="6632575" y="3454400"/>
          <p14:tracePt t="28596" x="6632575" y="3440113"/>
          <p14:tracePt t="28603" x="6618288" y="3417888"/>
          <p14:tracePt t="28612" x="6604000" y="3403600"/>
          <p14:tracePt t="28620" x="6604000" y="3381375"/>
          <p14:tracePt t="28627" x="6604000" y="3367088"/>
          <p14:tracePt t="28636" x="6589713" y="3338513"/>
          <p14:tracePt t="28644" x="6581775" y="3330575"/>
          <p14:tracePt t="28652" x="6581775" y="3316288"/>
          <p14:tracePt t="28660" x="6567488" y="3302000"/>
          <p14:tracePt t="28668" x="6553200" y="3287713"/>
          <p14:tracePt t="28676" x="6553200" y="3279775"/>
          <p14:tracePt t="28684" x="6538913" y="3279775"/>
          <p14:tracePt t="28693" x="6530975" y="3265488"/>
          <p14:tracePt t="28708" x="6516688" y="3251200"/>
          <p14:tracePt t="28716" x="6502400" y="3236913"/>
          <p14:tracePt t="28724" x="6488113" y="3236913"/>
          <p14:tracePt t="28733" x="6480175" y="3228975"/>
          <p14:tracePt t="28741" x="6465888" y="3228975"/>
          <p14:tracePt t="28749" x="6451600" y="3214688"/>
          <p14:tracePt t="28757" x="6437313" y="3200400"/>
          <p14:tracePt t="28765" x="6429375" y="3200400"/>
          <p14:tracePt t="28774" x="6415088" y="3200400"/>
          <p14:tracePt t="28781" x="6400800" y="3186113"/>
          <p14:tracePt t="28790" x="6378575" y="3186113"/>
          <p14:tracePt t="28798" x="6364288" y="3186113"/>
          <p14:tracePt t="28807" x="6335713" y="3178175"/>
          <p14:tracePt t="28814" x="6327775" y="3178175"/>
          <p14:tracePt t="28823" x="6299200" y="3178175"/>
          <p14:tracePt t="28838" x="6276975" y="3178175"/>
          <p14:tracePt t="28846" x="6262688" y="3178175"/>
          <p14:tracePt t="28854" x="6234113" y="3178175"/>
          <p14:tracePt t="28870" x="6211888" y="3178175"/>
          <p14:tracePt t="28879" x="6197600" y="3186113"/>
          <p14:tracePt t="28887" x="6183313" y="3186113"/>
          <p14:tracePt t="28896" x="6161088" y="3200400"/>
          <p14:tracePt t="28903" x="6146800" y="3214688"/>
          <p14:tracePt t="28911" x="6132513" y="3228975"/>
          <p14:tracePt t="28919" x="6124575" y="3228975"/>
          <p14:tracePt t="28927" x="6110288" y="3236913"/>
          <p14:tracePt t="28935" x="6096000" y="3251200"/>
          <p14:tracePt t="28943" x="6081713" y="3265488"/>
          <p14:tracePt t="28951" x="6073775" y="3279775"/>
          <p14:tracePt t="28959" x="6059488" y="3287713"/>
          <p14:tracePt t="28967" x="6030913" y="3302000"/>
          <p14:tracePt t="28976" x="6022975" y="3316288"/>
          <p14:tracePt t="28983" x="6008688" y="3330575"/>
          <p14:tracePt t="28992" x="5994400" y="3338513"/>
          <p14:tracePt t="29000" x="5980113" y="3352800"/>
          <p14:tracePt t="29008" x="5972175" y="3367088"/>
          <p14:tracePt t="29016" x="5957888" y="3381375"/>
          <p14:tracePt t="29025" x="5929313" y="3403600"/>
          <p14:tracePt t="29032" x="5929313" y="3417888"/>
          <p14:tracePt t="29041" x="5921375" y="3432175"/>
          <p14:tracePt t="29049" x="5907088" y="3454400"/>
          <p14:tracePt t="29057" x="5892800" y="3468688"/>
          <p14:tracePt t="29065" x="5892800" y="3482975"/>
          <p14:tracePt t="29074" x="5878513" y="3505200"/>
          <p14:tracePt t="29081" x="5878513" y="3533775"/>
          <p14:tracePt t="29090" x="5870575" y="3541713"/>
          <p14:tracePt t="29096" x="5870575" y="3556000"/>
          <p14:tracePt t="29107" x="5856288" y="3584575"/>
          <p14:tracePt t="29112" x="5856288" y="3592513"/>
          <p14:tracePt t="29123" x="5842000" y="3621088"/>
          <p14:tracePt t="29129" x="5842000" y="3643313"/>
          <p14:tracePt t="29140" x="5842000" y="3671888"/>
          <p14:tracePt t="29145" x="5842000" y="3694113"/>
          <p14:tracePt t="29156" x="5827713" y="3736975"/>
          <p14:tracePt t="29161" x="5827713" y="3773488"/>
          <p14:tracePt t="29173" x="5827713" y="3810000"/>
          <p14:tracePt t="29178" x="5827713" y="3838575"/>
          <p14:tracePt t="29190" x="5827713" y="3875088"/>
          <p14:tracePt t="29195" x="5827713" y="3897313"/>
          <p14:tracePt t="29207" x="5827713" y="3940175"/>
          <p14:tracePt t="29212" x="5827713" y="3962400"/>
          <p14:tracePt t="29224" x="5827713" y="3998913"/>
          <p14:tracePt t="29228" x="5827713" y="4041775"/>
          <p14:tracePt t="29240" x="5827713" y="4078288"/>
          <p14:tracePt t="29244" x="5827713" y="4100513"/>
          <p14:tracePt t="29256" x="5827713" y="4151313"/>
          <p14:tracePt t="29261" x="5827713" y="4179888"/>
          <p14:tracePt t="29274" x="5827713" y="4202113"/>
          <p14:tracePt t="29276" x="5842000" y="4244975"/>
          <p14:tracePt t="29283" x="5842000" y="4267200"/>
          <p14:tracePt t="29291" x="5842000" y="4303713"/>
          <p14:tracePt t="29299" x="5856288" y="4332288"/>
          <p14:tracePt t="29308" x="5856288" y="4354513"/>
          <p14:tracePt t="29316" x="5870575" y="4383088"/>
          <p14:tracePt t="29324" x="5870575" y="4405313"/>
          <p14:tracePt t="29332" x="5878513" y="4419600"/>
          <p14:tracePt t="29341" x="5892800" y="4448175"/>
          <p14:tracePt t="29347" x="5892800" y="4456113"/>
          <p14:tracePt t="29357" x="5907088" y="4470400"/>
          <p14:tracePt t="29363" x="5921375" y="4498975"/>
          <p14:tracePt t="29375" x="5929313" y="4506913"/>
          <p14:tracePt t="29380" x="5943600" y="4521200"/>
          <p14:tracePt t="29391" x="5957888" y="4535488"/>
          <p14:tracePt t="29395" x="5980113" y="4549775"/>
          <p14:tracePt t="29407" x="5994400" y="4557713"/>
          <p14:tracePt t="29412" x="6022975" y="4572000"/>
          <p14:tracePt t="29424" x="6045200" y="4586288"/>
          <p14:tracePt t="29429" x="6059488" y="4600575"/>
          <p14:tracePt t="29439" x="6081713" y="4600575"/>
          <p14:tracePt t="29444" x="6096000" y="4608513"/>
          <p14:tracePt t="29457" x="6124575" y="4608513"/>
          <p14:tracePt t="29461" x="6132513" y="4622800"/>
          <p14:tracePt t="29472" x="6146800" y="4622800"/>
          <p14:tracePt t="29477" x="6161088" y="4622800"/>
          <p14:tracePt t="29490" x="6175375" y="4622800"/>
          <p14:tracePt t="29494" x="6183313" y="4637088"/>
          <p14:tracePt t="29506" x="6197600" y="4637088"/>
          <p14:tracePt t="29510" x="6211888" y="4637088"/>
          <p14:tracePt t="29526" x="6234113" y="4637088"/>
          <p14:tracePt t="29533" x="6248400" y="4637088"/>
          <p14:tracePt t="29542" x="6262688" y="4622800"/>
          <p14:tracePt t="29549" x="6276975" y="4608513"/>
          <p14:tracePt t="29559" x="6284913" y="4608513"/>
          <p14:tracePt t="29566" x="6313488" y="4600575"/>
          <p14:tracePt t="29574" x="6327775" y="4572000"/>
          <p14:tracePt t="29590" x="6335713" y="4557713"/>
          <p14:tracePt t="29598" x="6350000" y="4549775"/>
          <p14:tracePt t="29606" x="6350000" y="4535488"/>
          <p14:tracePt t="29614" x="6364288" y="4521200"/>
          <p14:tracePt t="29622" x="6378575" y="4506913"/>
          <p14:tracePt t="29630" x="6386513" y="4498975"/>
          <p14:tracePt t="29637" x="6386513" y="4470400"/>
          <p14:tracePt t="29646" x="6415088" y="4456113"/>
          <p14:tracePt t="29654" x="6415088" y="4448175"/>
          <p14:tracePt t="29661" x="6429375" y="4433888"/>
          <p14:tracePt t="29670" x="6429375" y="4419600"/>
          <p14:tracePt t="29677" x="6437313" y="4405313"/>
          <p14:tracePt t="29702" x="6437313" y="4397375"/>
          <p14:tracePt t="29710" x="6451600" y="4397375"/>
          <p14:tracePt t="29751" x="6451600" y="4383088"/>
          <p14:tracePt t="32270" x="6437313" y="4383088"/>
          <p14:tracePt t="32278" x="6364288" y="4383088"/>
          <p14:tracePt t="32286" x="6276975" y="4383088"/>
          <p14:tracePt t="32294" x="6183313" y="4368800"/>
          <p14:tracePt t="32303" x="6081713" y="4346575"/>
          <p14:tracePt t="32313" x="5980113" y="4332288"/>
          <p14:tracePt t="32319" x="5842000" y="4303713"/>
          <p14:tracePt t="32328" x="5703888" y="4267200"/>
          <p14:tracePt t="32336" x="5421313" y="4194175"/>
          <p14:tracePt t="32344" x="5130800" y="4100513"/>
          <p14:tracePt t="32352" x="4789488" y="3962400"/>
          <p14:tracePt t="32360" x="4448175" y="3787775"/>
          <p14:tracePt t="32368" x="4114800" y="3570288"/>
          <p14:tracePt t="32376" x="3773488" y="3338513"/>
          <p14:tracePt t="32384" x="3440113" y="3062288"/>
          <p14:tracePt t="32392" x="3149600" y="2794000"/>
          <p14:tracePt t="32400" x="3033713" y="2678113"/>
          <p14:tracePt t="32409" x="2808288" y="2438400"/>
          <p14:tracePt t="32417" x="2605088" y="2220913"/>
          <p14:tracePt t="32425" x="2540000" y="2147888"/>
          <p14:tracePt t="32433" x="2424113" y="2017713"/>
          <p14:tracePt t="32442" x="2401888" y="1966913"/>
          <p14:tracePt t="32449" x="2322513" y="1879600"/>
          <p14:tracePt t="32458" x="2286000" y="1828800"/>
          <p14:tracePt t="32466" x="2271713" y="1792288"/>
          <p14:tracePt t="32475" x="2271713" y="1755775"/>
          <p14:tracePt t="32722" x="2271713" y="1741488"/>
          <p14:tracePt t="32730" x="2271713" y="1704975"/>
          <p14:tracePt t="32739" x="2271713" y="1662113"/>
          <p14:tracePt t="32747" x="2271713" y="1603375"/>
          <p14:tracePt t="32756" x="2263775" y="1538288"/>
          <p14:tracePt t="32764" x="2263775" y="1473200"/>
          <p14:tracePt t="32773" x="2249488" y="1422400"/>
          <p14:tracePt t="32780" x="2235200" y="1357313"/>
          <p14:tracePt t="32788" x="2212975" y="1306513"/>
          <p14:tracePt t="32796" x="2198688" y="1255713"/>
          <p14:tracePt t="32804" x="2184400" y="1247775"/>
          <p14:tracePt t="32812" x="2162175" y="1168400"/>
          <p14:tracePt t="32820" x="2162175" y="1146175"/>
          <p14:tracePt t="32828" x="2147888" y="1117600"/>
          <p14:tracePt t="32836" x="2133600" y="1095375"/>
          <p14:tracePt t="32844" x="2119313" y="1066800"/>
          <p14:tracePt t="32852" x="2111375" y="1044575"/>
          <p14:tracePt t="32861" x="2097088" y="1016000"/>
          <p14:tracePt t="32869" x="2082800" y="1001713"/>
          <p14:tracePt t="32877" x="2060575" y="979488"/>
          <p14:tracePt t="32885" x="2046288" y="965200"/>
          <p14:tracePt t="32893" x="2032000" y="950913"/>
          <p14:tracePt t="32901" x="2017713" y="950913"/>
          <p14:tracePt t="32909" x="2009775" y="942975"/>
          <p14:tracePt t="32924" x="1995488" y="942975"/>
          <p14:tracePt t="32932" x="1995488" y="928688"/>
          <p14:tracePt t="33005" x="2009775" y="928688"/>
          <p14:tracePt t="33013" x="2017713" y="928688"/>
          <p14:tracePt t="33022" x="2046288" y="928688"/>
          <p14:tracePt t="33030" x="2060575" y="928688"/>
          <p14:tracePt t="33038" x="2082800" y="928688"/>
          <p14:tracePt t="33046" x="2119313" y="928688"/>
          <p14:tracePt t="33054" x="2162175" y="928688"/>
          <p14:tracePt t="33062" x="2198688" y="928688"/>
          <p14:tracePt t="33070" x="2235200" y="928688"/>
          <p14:tracePt t="33078" x="2271713" y="928688"/>
          <p14:tracePt t="33086" x="2322513" y="928688"/>
          <p14:tracePt t="33094" x="2373313" y="928688"/>
          <p14:tracePt t="33102" x="2424113" y="928688"/>
          <p14:tracePt t="33110" x="2503488" y="928688"/>
          <p14:tracePt t="33118" x="2554288" y="928688"/>
          <p14:tracePt t="33126" x="2605088" y="928688"/>
          <p14:tracePt t="33135" x="2670175" y="942975"/>
          <p14:tracePt t="33143" x="2728913" y="942975"/>
          <p14:tracePt t="33151" x="2779713" y="950913"/>
          <p14:tracePt t="33160" x="2808288" y="950913"/>
          <p14:tracePt t="33167" x="2844800" y="950913"/>
          <p14:tracePt t="33176" x="2881313" y="950913"/>
          <p14:tracePt t="33183" x="2924175" y="950913"/>
          <p14:tracePt t="33192" x="2946400" y="965200"/>
          <p14:tracePt t="33200" x="2960688" y="965200"/>
          <p14:tracePt t="33208" x="2982913" y="965200"/>
          <p14:tracePt t="33216" x="2997200" y="965200"/>
          <p14:tracePt t="33240" x="3011488" y="965200"/>
          <p14:tracePt t="33263" x="3025775" y="965200"/>
          <p14:tracePt t="33295" x="3025775" y="979488"/>
          <p14:tracePt t="33659" x="3025775" y="1001713"/>
          <p14:tracePt t="33667" x="3025775" y="1030288"/>
          <p14:tracePt t="33676" x="3025775" y="1081088"/>
          <p14:tracePt t="33684" x="3011488" y="1146175"/>
          <p14:tracePt t="33693" x="2982913" y="1247775"/>
          <p14:tracePt t="33701" x="2960688" y="1371600"/>
          <p14:tracePt t="33709" x="2924175" y="1524000"/>
          <p14:tracePt t="33717" x="2895600" y="1690688"/>
          <p14:tracePt t="33727" x="2844800" y="1857375"/>
          <p14:tracePt t="33733" x="2794000" y="2017713"/>
          <p14:tracePt t="33743" x="2757488" y="2184400"/>
          <p14:tracePt t="33749" x="2743200" y="2263775"/>
          <p14:tracePt t="33760" x="2720975" y="2387600"/>
          <p14:tracePt t="33764" x="2706688" y="2489200"/>
          <p14:tracePt t="33777" x="2692400" y="2576513"/>
          <p14:tracePt t="33781" x="2692400" y="2641600"/>
          <p14:tracePt t="33793" x="2692400" y="2692400"/>
          <p14:tracePt t="33797" x="2692400" y="2720975"/>
          <p14:tracePt t="33809" x="2692400" y="2757488"/>
          <p14:tracePt t="33813" x="2706688" y="2779713"/>
          <p14:tracePt t="33824" x="2720975" y="2808288"/>
          <p14:tracePt t="33829" x="2728913" y="2830513"/>
          <p14:tracePt t="33838" x="2743200" y="2830513"/>
          <p14:tracePt t="34105" x="2757488" y="2830513"/>
          <p14:tracePt t="34112" x="2779713" y="2830513"/>
          <p14:tracePt t="34120" x="2808288" y="2844800"/>
          <p14:tracePt t="34128" x="2830513" y="2859088"/>
          <p14:tracePt t="34136" x="2859088" y="2873375"/>
          <p14:tracePt t="34145" x="2895600" y="2881313"/>
          <p14:tracePt t="34152" x="2946400" y="2895600"/>
          <p14:tracePt t="34161" x="2997200" y="2924175"/>
          <p14:tracePt t="34169" x="3062288" y="2932113"/>
          <p14:tracePt t="34176" x="3127375" y="2946400"/>
          <p14:tracePt t="34185" x="3186113" y="2960688"/>
          <p14:tracePt t="34193" x="3302000" y="2974975"/>
          <p14:tracePt t="34201" x="3403600" y="2974975"/>
          <p14:tracePt t="34209" x="3519488" y="2974975"/>
          <p14:tracePt t="34217" x="3584575" y="2974975"/>
          <p14:tracePt t="34226" x="3694113" y="2974975"/>
          <p14:tracePt t="34234" x="3795713" y="2974975"/>
          <p14:tracePt t="34242" x="3911600" y="2974975"/>
          <p14:tracePt t="34250" x="4027488" y="2974975"/>
          <p14:tracePt t="34258" x="4114800" y="2982913"/>
          <p14:tracePt t="34266" x="4202113" y="2997200"/>
          <p14:tracePt t="34275" x="4295775" y="3025775"/>
          <p14:tracePt t="34283" x="4354513" y="3033713"/>
          <p14:tracePt t="34291" x="4433888" y="3062288"/>
          <p14:tracePt t="34299" x="4498975" y="3084513"/>
          <p14:tracePt t="34308" x="4572000" y="3113088"/>
          <p14:tracePt t="34314" x="4651375" y="3127375"/>
          <p14:tracePt t="34323" x="4724400" y="3149600"/>
          <p14:tracePt t="34330" x="4803775" y="3178175"/>
          <p14:tracePt t="34340" x="4876800" y="3200400"/>
          <p14:tracePt t="34346" x="4956175" y="3228975"/>
          <p14:tracePt t="34357" x="5043488" y="3265488"/>
          <p14:tracePt t="34362" x="5116513" y="3287713"/>
          <p14:tracePt t="34373" x="5195888" y="3330575"/>
          <p14:tracePt t="34379" x="5268913" y="3352800"/>
          <p14:tracePt t="34389" x="5334000" y="3381375"/>
          <p14:tracePt t="34395" x="5384800" y="3403600"/>
          <p14:tracePt t="34407" x="5413375" y="3417888"/>
          <p14:tracePt t="34411" x="5464175" y="3440113"/>
          <p14:tracePt t="34422" x="5500688" y="3454400"/>
          <p14:tracePt t="34428" x="5537200" y="3468688"/>
          <p14:tracePt t="34439" x="5551488" y="3482975"/>
          <p14:tracePt t="34444" x="5573713" y="3482975"/>
          <p14:tracePt t="34456" x="5602288" y="3490913"/>
          <p14:tracePt t="34462" x="5616575" y="3490913"/>
          <p14:tracePt t="34473" x="5624513" y="3505200"/>
          <p14:tracePt t="34483" x="5638800" y="3505200"/>
          <p14:tracePt t="34493" x="5638800" y="3519488"/>
          <p14:tracePt t="34500" x="5653088" y="3519488"/>
          <p14:tracePt t="34532" x="5667375" y="3519488"/>
          <p14:tracePt t="34541" x="5667375" y="3533775"/>
          <p14:tracePt t="34564" x="5675313" y="3533775"/>
          <p14:tracePt t="35025" x="5675313" y="3541713"/>
          <p14:tracePt t="35033" x="5703888" y="3584575"/>
          <p14:tracePt t="35042" x="5726113" y="3606800"/>
          <p14:tracePt t="35049" x="5740400" y="3643313"/>
          <p14:tracePt t="35058" x="5776913" y="3686175"/>
          <p14:tracePt t="35066" x="5805488" y="3722688"/>
          <p14:tracePt t="35074" x="5827713" y="3759200"/>
          <p14:tracePt t="35082" x="5870575" y="3795713"/>
          <p14:tracePt t="35090" x="5907088" y="3838575"/>
          <p14:tracePt t="35098" x="5943600" y="3875088"/>
          <p14:tracePt t="35106" x="5980113" y="3911600"/>
          <p14:tracePt t="35114" x="6022975" y="3948113"/>
          <p14:tracePt t="35123" x="6059488" y="3976688"/>
          <p14:tracePt t="35130" x="6110288" y="4013200"/>
          <p14:tracePt t="35139" x="6146800" y="4041775"/>
          <p14:tracePt t="35146" x="6197600" y="4064000"/>
          <p14:tracePt t="35154" x="6248400" y="4092575"/>
          <p14:tracePt t="35162" x="6299200" y="4100513"/>
          <p14:tracePt t="35170" x="6350000" y="4129088"/>
          <p14:tracePt t="35178" x="6386513" y="4143375"/>
          <p14:tracePt t="35186" x="6437313" y="4143375"/>
          <p14:tracePt t="35194" x="6480175" y="4151313"/>
          <p14:tracePt t="35202" x="6530975" y="4151313"/>
          <p14:tracePt t="35210" x="6567488" y="4151313"/>
          <p14:tracePt t="35218" x="6618288" y="4151313"/>
          <p14:tracePt t="35226" x="6654800" y="4151313"/>
          <p14:tracePt t="35234" x="6691313" y="4143375"/>
          <p14:tracePt t="35243" x="6742113" y="4129088"/>
          <p14:tracePt t="35251" x="6784975" y="4114800"/>
          <p14:tracePt t="35259" x="6792913" y="4100513"/>
          <p14:tracePt t="35267" x="6843713" y="4078288"/>
          <p14:tracePt t="35275" x="6872288" y="4049713"/>
          <p14:tracePt t="35283" x="6894513" y="4041775"/>
          <p14:tracePt t="35292" x="6923088" y="4013200"/>
          <p14:tracePt t="35300" x="6937375" y="3998913"/>
          <p14:tracePt t="35309" x="6945313" y="3976688"/>
          <p14:tracePt t="35316" x="6959600" y="3962400"/>
          <p14:tracePt t="35325" x="6959600" y="3940175"/>
          <p14:tracePt t="35333" x="6973888" y="3925888"/>
          <p14:tracePt t="35342" x="6973888" y="3897313"/>
          <p14:tracePt t="35348" x="6973888" y="3875088"/>
          <p14:tracePt t="35358" x="6973888" y="3846513"/>
          <p14:tracePt t="35365" x="6973888" y="3824288"/>
          <p14:tracePt t="35374" x="6973888" y="3795713"/>
          <p14:tracePt t="35380" x="6973888" y="3773488"/>
          <p14:tracePt t="35390" x="6959600" y="3744913"/>
          <p14:tracePt t="35396" x="6959600" y="3722688"/>
          <p14:tracePt t="35407" x="6945313" y="3694113"/>
          <p14:tracePt t="35412" x="6945313" y="3686175"/>
          <p14:tracePt t="35424" x="6945313" y="3657600"/>
          <p14:tracePt t="35429" x="6937375" y="3635375"/>
          <p14:tracePt t="35440" x="6937375" y="3621088"/>
          <p14:tracePt t="35445" x="6923088" y="3592513"/>
          <p14:tracePt t="35456" x="6908800" y="3584575"/>
          <p14:tracePt t="35461" x="6894513" y="3541713"/>
          <p14:tracePt t="35473" x="6886575" y="3533775"/>
          <p14:tracePt t="35478" x="6843713" y="3490913"/>
          <p14:tracePt t="35489" x="6821488" y="3468688"/>
          <p14:tracePt t="35494" x="6784975" y="3440113"/>
          <p14:tracePt t="35507" x="6756400" y="3403600"/>
          <p14:tracePt t="35511" x="6719888" y="3381375"/>
          <p14:tracePt t="35523" x="6691313" y="3367088"/>
          <p14:tracePt t="35528" x="6640513" y="3330575"/>
          <p14:tracePt t="35539" x="6589713" y="3302000"/>
          <p14:tracePt t="35544" x="6581775" y="3287713"/>
          <p14:tracePt t="35556" x="6538913" y="3265488"/>
          <p14:tracePt t="35561" x="6502400" y="3251200"/>
          <p14:tracePt t="35574" x="6480175" y="3236913"/>
          <p14:tracePt t="35576" x="6451600" y="3214688"/>
          <p14:tracePt t="35583" x="6429375" y="3214688"/>
          <p14:tracePt t="35591" x="6400800" y="3200400"/>
          <p14:tracePt t="35599" x="6386513" y="3186113"/>
          <p14:tracePt t="35608" x="6364288" y="3186113"/>
          <p14:tracePt t="35616" x="6335713" y="3178175"/>
          <p14:tracePt t="35624" x="6299200" y="3178175"/>
          <p14:tracePt t="35632" x="6284913" y="3178175"/>
          <p14:tracePt t="35641" x="6262688" y="3178175"/>
          <p14:tracePt t="35648" x="6234113" y="3178175"/>
          <p14:tracePt t="35657" x="6211888" y="3178175"/>
          <p14:tracePt t="35663" x="6183313" y="3178175"/>
          <p14:tracePt t="35673" x="6161088" y="3178175"/>
          <p14:tracePt t="35679" x="6146800" y="3178175"/>
          <p14:tracePt t="35690" x="6124575" y="3178175"/>
          <p14:tracePt t="35696" x="6096000" y="3178175"/>
          <p14:tracePt t="35706" x="6073775" y="3178175"/>
          <p14:tracePt t="35712" x="6045200" y="3178175"/>
          <p14:tracePt t="35724" x="6008688" y="3178175"/>
          <p14:tracePt t="35728" x="5980113" y="3178175"/>
          <p14:tracePt t="35739" x="5943600" y="3200400"/>
          <p14:tracePt t="35744" x="5921375" y="3214688"/>
          <p14:tracePt t="35757" x="5907088" y="3214688"/>
          <p14:tracePt t="35761" x="5856288" y="3251200"/>
          <p14:tracePt t="35773" x="5819775" y="3279775"/>
          <p14:tracePt t="35777" x="5805488" y="3287713"/>
          <p14:tracePt t="35790" x="5776913" y="3316288"/>
          <p14:tracePt t="35795" x="5754688" y="3338513"/>
          <p14:tracePt t="35806" x="5718175" y="3381375"/>
          <p14:tracePt t="35811" x="5689600" y="3403600"/>
          <p14:tracePt t="35824" x="5667375" y="3432175"/>
          <p14:tracePt t="35826" x="5638800" y="3454400"/>
          <p14:tracePt t="35833" x="5616575" y="3482975"/>
          <p14:tracePt t="35842" x="5588000" y="3533775"/>
          <p14:tracePt t="35850" x="5565775" y="3556000"/>
          <p14:tracePt t="35858" x="5537200" y="3592513"/>
          <p14:tracePt t="35865" x="5514975" y="3635375"/>
          <p14:tracePt t="35874" x="5514975" y="3657600"/>
          <p14:tracePt t="35882" x="5472113" y="3708400"/>
          <p14:tracePt t="35890" x="5449888" y="3744913"/>
          <p14:tracePt t="35898" x="5435600" y="3787775"/>
          <p14:tracePt t="35906" x="5421313" y="3824288"/>
          <p14:tracePt t="35913" x="5413375" y="3838575"/>
          <p14:tracePt t="35923" x="5399088" y="3897313"/>
          <p14:tracePt t="35929" x="5384800" y="3940175"/>
          <p14:tracePt t="35940" x="5370513" y="3976688"/>
          <p14:tracePt t="35945" x="5370513" y="4027488"/>
          <p14:tracePt t="35957" x="5362575" y="4064000"/>
          <p14:tracePt t="35962" x="5362575" y="4100513"/>
          <p14:tracePt t="35973" x="5362575" y="4151313"/>
          <p14:tracePt t="35978" x="5362575" y="4202113"/>
          <p14:tracePt t="35990" x="5362575" y="4244975"/>
          <p14:tracePt t="35994" x="5362575" y="4295775"/>
          <p14:tracePt t="36007" x="5362575" y="4303713"/>
          <p14:tracePt t="36011" x="5362575" y="4368800"/>
          <p14:tracePt t="36024" x="5362575" y="4405313"/>
          <p14:tracePt t="36028" x="5362575" y="4448175"/>
          <p14:tracePt t="36039" x="5370513" y="4484688"/>
          <p14:tracePt t="36044" x="5370513" y="4498975"/>
          <p14:tracePt t="36056" x="5384800" y="4557713"/>
          <p14:tracePt t="36061" x="5413375" y="4586288"/>
          <p14:tracePt t="36073" x="5421313" y="4622800"/>
          <p14:tracePt t="36077" x="5449888" y="4651375"/>
          <p14:tracePt t="36090" x="5464175" y="4673600"/>
          <p14:tracePt t="36095" x="5514975" y="4724400"/>
          <p14:tracePt t="36107" x="5522913" y="4752975"/>
          <p14:tracePt t="36109" x="5551488" y="4789488"/>
          <p14:tracePt t="36116" x="5565775" y="4803775"/>
          <p14:tracePt t="36125" x="5588000" y="4826000"/>
          <p14:tracePt t="36132" x="5616575" y="4862513"/>
          <p14:tracePt t="36141" x="5624513" y="4876800"/>
          <p14:tracePt t="36148" x="5667375" y="4913313"/>
          <p14:tracePt t="36157" x="5675313" y="4927600"/>
          <p14:tracePt t="36164" x="5718175" y="4956175"/>
          <p14:tracePt t="36173" x="5740400" y="4964113"/>
          <p14:tracePt t="36180" x="5768975" y="4992688"/>
          <p14:tracePt t="36190" x="5805488" y="5006975"/>
          <p14:tracePt t="36196" x="5819775" y="5006975"/>
          <p14:tracePt t="36206" x="5842000" y="5014913"/>
          <p14:tracePt t="36212" x="5878513" y="5029200"/>
          <p14:tracePt t="36223" x="5907088" y="5043488"/>
          <p14:tracePt t="36228" x="5929313" y="5043488"/>
          <p14:tracePt t="36239" x="5957888" y="5043488"/>
          <p14:tracePt t="36245" x="5980113" y="5057775"/>
          <p14:tracePt t="36256" x="6030913" y="5057775"/>
          <p14:tracePt t="36261" x="6045200" y="5057775"/>
          <p14:tracePt t="36273" x="6081713" y="5057775"/>
          <p14:tracePt t="36277" x="6124575" y="5057775"/>
          <p14:tracePt t="36289" x="6161088" y="5057775"/>
          <p14:tracePt t="36294" x="6175375" y="5057775"/>
          <p14:tracePt t="36308" x="6234113" y="5057775"/>
          <p14:tracePt t="36310" x="6248400" y="5057775"/>
          <p14:tracePt t="36317" x="6284913" y="5057775"/>
          <p14:tracePt t="36326" x="6313488" y="5057775"/>
          <p14:tracePt t="36334" x="6335713" y="5043488"/>
          <p14:tracePt t="36342" x="6364288" y="5043488"/>
          <p14:tracePt t="36350" x="6386513" y="5043488"/>
          <p14:tracePt t="36358" x="6415088" y="5043488"/>
          <p14:tracePt t="36367" x="6429375" y="5043488"/>
          <p14:tracePt t="36375" x="6451600" y="5043488"/>
          <p14:tracePt t="36382" x="6480175" y="5029200"/>
          <p14:tracePt t="36392" x="6488113" y="5029200"/>
          <p14:tracePt t="36399" x="6516688" y="5029200"/>
          <p14:tracePt t="36407" x="6530975" y="5014913"/>
          <p14:tracePt t="36415" x="6553200" y="5014913"/>
          <p14:tracePt t="36423" x="6589713" y="5006975"/>
          <p14:tracePt t="36431" x="6618288" y="4992688"/>
          <p14:tracePt t="36440" x="6632575" y="4978400"/>
          <p14:tracePt t="36446" x="6683375" y="4956175"/>
          <p14:tracePt t="36456" x="6691313" y="4956175"/>
          <p14:tracePt t="36463" x="6719888" y="4941888"/>
          <p14:tracePt t="36473" x="6742113" y="4927600"/>
          <p14:tracePt t="36478" x="6756400" y="4913313"/>
          <p14:tracePt t="36490" x="6784975" y="4905375"/>
          <p14:tracePt t="36495" x="6792913" y="4891088"/>
          <p14:tracePt t="36507" x="6807200" y="4891088"/>
          <p14:tracePt t="36511" x="6821488" y="4891088"/>
          <p14:tracePt t="36523" x="6821488" y="4876800"/>
          <p14:tracePt t="36528" x="6835775" y="4876800"/>
          <p14:tracePt t="36540" x="6835775" y="4862513"/>
          <p14:tracePt t="36814" x="6843713" y="4862513"/>
          <p14:tracePt t="36823" x="6872288" y="4862513"/>
          <p14:tracePt t="36830" x="6886575" y="4862513"/>
          <p14:tracePt t="36839" x="6908800" y="4854575"/>
          <p14:tracePt t="36847" x="6945313" y="4840288"/>
          <p14:tracePt t="36856" x="6988175" y="4811713"/>
          <p14:tracePt t="36863" x="7046913" y="4789488"/>
          <p14:tracePt t="36870" x="7089775" y="4775200"/>
          <p14:tracePt t="36879" x="7140575" y="4752975"/>
          <p14:tracePt t="36887" x="7191375" y="4738688"/>
          <p14:tracePt t="36895" x="7242175" y="4710113"/>
          <p14:tracePt t="36903" x="7278688" y="4702175"/>
          <p14:tracePt t="36911" x="7300913" y="4687888"/>
          <p14:tracePt t="36919" x="7343775" y="4673600"/>
          <p14:tracePt t="36927" x="7380288" y="4673600"/>
          <p14:tracePt t="36935" x="7416800" y="4659313"/>
          <p14:tracePt t="36943" x="7445375" y="4651375"/>
          <p14:tracePt t="36951" x="7496175" y="4637088"/>
          <p14:tracePt t="36959" x="7518400" y="4622800"/>
          <p14:tracePt t="36967" x="7554913" y="4608513"/>
          <p14:tracePt t="36976" x="7597775" y="4600575"/>
          <p14:tracePt t="36984" x="7634288" y="4586288"/>
          <p14:tracePt t="36992" x="7670800" y="4572000"/>
          <p14:tracePt t="37000" x="7699375" y="4557713"/>
          <p14:tracePt t="37009" x="7758113" y="4535488"/>
          <p14:tracePt t="37016" x="7800975" y="4521200"/>
          <p14:tracePt t="37025" x="7851775" y="4506913"/>
          <p14:tracePt t="37033" x="7888288" y="4506913"/>
          <p14:tracePt t="37042" x="7924800" y="4498975"/>
          <p14:tracePt t="37049" x="7953375" y="4498975"/>
          <p14:tracePt t="37058" x="8012113" y="4484688"/>
          <p14:tracePt t="37065" x="8040688" y="4484688"/>
          <p14:tracePt t="37074" x="8077200" y="4470400"/>
          <p14:tracePt t="37081" x="8113713" y="4470400"/>
          <p14:tracePt t="37090" x="8164513" y="4456113"/>
          <p14:tracePt t="37097" x="8178800" y="4448175"/>
          <p14:tracePt t="37107" x="8215313" y="4433888"/>
          <p14:tracePt t="37112" x="8243888" y="4419600"/>
          <p14:tracePt t="37123" x="8280400" y="4405313"/>
          <p14:tracePt t="37129" x="8316913" y="4383088"/>
          <p14:tracePt t="37139" x="8331200" y="4383088"/>
          <p14:tracePt t="37145" x="8367713" y="4346575"/>
          <p14:tracePt t="37156" x="8382000" y="4332288"/>
          <p14:tracePt t="37161" x="8432800" y="4303713"/>
          <p14:tracePt t="37174" x="8461375" y="4281488"/>
          <p14:tracePt t="37178" x="8483600" y="4267200"/>
          <p14:tracePt t="37189" x="8512175" y="4252913"/>
          <p14:tracePt t="37194" x="8534400" y="4230688"/>
          <p14:tracePt t="37207" x="8562975" y="4194175"/>
          <p14:tracePt t="37212" x="8585200" y="4179888"/>
          <p14:tracePt t="37224" x="8599488" y="4151313"/>
          <p14:tracePt t="37228" x="8621713" y="4129088"/>
          <p14:tracePt t="37240" x="8636000" y="4100513"/>
          <p14:tracePt t="37245" x="8650288" y="4092575"/>
          <p14:tracePt t="37257" x="8672513" y="4049713"/>
          <p14:tracePt t="37261" x="8701088" y="4027488"/>
          <p14:tracePt t="37273" x="8701088" y="3998913"/>
          <p14:tracePt t="37277" x="8715375" y="3990975"/>
          <p14:tracePt t="37291" x="8751888" y="3940175"/>
          <p14:tracePt t="37293" x="8751888" y="3925888"/>
          <p14:tracePt t="37299" x="8774113" y="3875088"/>
          <p14:tracePt t="37308" x="8774113" y="3860800"/>
          <p14:tracePt t="37316" x="8788400" y="3810000"/>
          <p14:tracePt t="37324" x="8802688" y="3773488"/>
          <p14:tracePt t="37331" x="8802688" y="3736975"/>
          <p14:tracePt t="37341" x="8802688" y="3694113"/>
          <p14:tracePt t="37347" x="8802688" y="3657600"/>
          <p14:tracePt t="37357" x="8788400" y="3621088"/>
          <p14:tracePt t="37363" x="8766175" y="3570288"/>
          <p14:tracePt t="37373" x="8751888" y="3533775"/>
          <p14:tracePt t="37379" x="8723313" y="3519488"/>
          <p14:tracePt t="37390" x="8672513" y="3454400"/>
          <p14:tracePt t="37396" x="8650288" y="3417888"/>
          <p14:tracePt t="37406" x="8599488" y="3389313"/>
          <p14:tracePt t="37412" x="8562975" y="3352800"/>
          <p14:tracePt t="37424" x="8512175" y="3338513"/>
          <p14:tracePt t="37429" x="8461375" y="3316288"/>
          <p14:tracePt t="37440" x="8418513" y="3302000"/>
          <p14:tracePt t="37445" x="8359775" y="3287713"/>
          <p14:tracePt t="37456" x="8345488" y="3287713"/>
          <p14:tracePt t="37461" x="8294688" y="3287713"/>
          <p14:tracePt t="37474" x="8266113" y="3287713"/>
          <p14:tracePt t="37479" x="8243888" y="3287713"/>
          <p14:tracePt t="37491" x="8215313" y="3287713"/>
          <p14:tracePt t="37495" x="8178800" y="3287713"/>
          <p14:tracePt t="37508" x="8156575" y="3287713"/>
          <p14:tracePt t="37512" x="8142288" y="3316288"/>
          <p14:tracePt t="37523" x="8113713" y="3338513"/>
          <p14:tracePt t="37527" x="8091488" y="3367088"/>
          <p14:tracePt t="37540" x="8077200" y="3381375"/>
          <p14:tracePt t="37545" x="8054975" y="3403600"/>
          <p14:tracePt t="37557" x="8040688" y="3432175"/>
          <p14:tracePt t="37559" x="8026400" y="3468688"/>
          <p14:tracePt t="37565" x="8012113" y="3490913"/>
          <p14:tracePt t="37575" x="8012113" y="3519488"/>
          <p14:tracePt t="37582" x="8004175" y="3556000"/>
          <p14:tracePt t="37591" x="8004175" y="3584575"/>
          <p14:tracePt t="37598" x="8004175" y="3606800"/>
          <p14:tracePt t="37607" x="8026400" y="3643313"/>
          <p14:tracePt t="37614" x="8054975" y="3671888"/>
          <p14:tracePt t="37623" x="8077200" y="3708400"/>
          <p14:tracePt t="37630" x="8113713" y="3736975"/>
          <p14:tracePt t="37640" x="8128000" y="3759200"/>
          <p14:tracePt t="37646" x="8156575" y="3787775"/>
          <p14:tracePt t="37657" x="8178800" y="3810000"/>
          <p14:tracePt t="37662" x="8193088" y="3838575"/>
          <p14:tracePt t="37673" x="8207375" y="3860800"/>
          <p14:tracePt t="37678" x="8215313" y="3875088"/>
          <p14:tracePt t="37691" x="8215313" y="3889375"/>
          <p14:tracePt t="37696" x="8215313" y="3897313"/>
          <p14:tracePt t="37707" x="8215313" y="3925888"/>
          <p14:tracePt t="37711" x="8215313" y="3940175"/>
          <p14:tracePt t="37724" x="8207375" y="3948113"/>
          <p14:tracePt t="37728" x="8164513" y="3962400"/>
          <p14:tracePt t="37740" x="8128000" y="3990975"/>
          <p14:tracePt t="37744" x="8091488" y="3998913"/>
          <p14:tracePt t="37756" x="8054975" y="3998913"/>
          <p14:tracePt t="37761" x="7989888" y="4013200"/>
          <p14:tracePt t="37773" x="7924800" y="4027488"/>
          <p14:tracePt t="37778" x="7859713" y="4027488"/>
          <p14:tracePt t="37791" x="7800975" y="4041775"/>
          <p14:tracePt t="37793" x="7707313" y="4041775"/>
          <p14:tracePt t="37800" x="7634288" y="4041775"/>
          <p14:tracePt t="37809" x="7554913" y="4041775"/>
          <p14:tracePt t="37817" x="7467600" y="4041775"/>
          <p14:tracePt t="37825" x="7394575" y="4041775"/>
          <p14:tracePt t="37833" x="7315200" y="4027488"/>
          <p14:tracePt t="37841" x="7242175" y="4013200"/>
          <p14:tracePt t="37849" x="7177088" y="3998913"/>
          <p14:tracePt t="37858" x="7112000" y="3976688"/>
          <p14:tracePt t="37865" x="7046913" y="3962400"/>
          <p14:tracePt t="37874" x="6996113" y="3940175"/>
          <p14:tracePt t="37881" x="6937375" y="3911600"/>
          <p14:tracePt t="37890" x="6886575" y="3875088"/>
          <p14:tracePt t="37896" x="6843713" y="3860800"/>
          <p14:tracePt t="37907" x="6835775" y="3846513"/>
          <p14:tracePt t="37913" x="6756400" y="3810000"/>
          <p14:tracePt t="37923" x="6742113" y="3795713"/>
          <p14:tracePt t="37928" x="6719888" y="3787775"/>
          <p14:tracePt t="37940" x="6691313" y="3773488"/>
          <p14:tracePt t="37945" x="6683375" y="3759200"/>
          <p14:tracePt t="37957" x="6669088" y="3759200"/>
          <p14:tracePt t="37961" x="6654800" y="3744913"/>
          <p14:tracePt t="37977" x="6640513" y="3744913"/>
          <p14:tracePt t="39076" x="6589713" y="3744913"/>
          <p14:tracePt t="39083" x="6553200" y="3744913"/>
          <p14:tracePt t="39092" x="6488113" y="3744913"/>
          <p14:tracePt t="39100" x="6429375" y="3759200"/>
          <p14:tracePt t="39108" x="6378575" y="3759200"/>
          <p14:tracePt t="39116" x="6299200" y="3773488"/>
          <p14:tracePt t="39124" x="6234113" y="3773488"/>
          <p14:tracePt t="39132" x="6081713" y="3787775"/>
          <p14:tracePt t="39141" x="5929313" y="3795713"/>
          <p14:tracePt t="39148" x="5776913" y="3795713"/>
          <p14:tracePt t="39157" x="5602288" y="3810000"/>
          <p14:tracePt t="39165" x="5260975" y="3824288"/>
          <p14:tracePt t="39173" x="5014913" y="3838575"/>
          <p14:tracePt t="39180" x="4752975" y="3846513"/>
          <p14:tracePt t="39189" x="4448175" y="3860800"/>
          <p14:tracePt t="39196" x="4143375" y="3875088"/>
          <p14:tracePt t="39206" x="3795713" y="3875088"/>
          <p14:tracePt t="39213" x="3482975" y="3875088"/>
          <p14:tracePt t="39221" x="3330575" y="3860800"/>
          <p14:tracePt t="39229" x="3062288" y="3810000"/>
          <p14:tracePt t="39237" x="2830513" y="3744913"/>
          <p14:tracePt t="39245" x="2627313" y="3686175"/>
          <p14:tracePt t="39254" x="2554288" y="3643313"/>
          <p14:tracePt t="39262" x="2416175" y="3592513"/>
          <p14:tracePt t="39270" x="2373313" y="3570288"/>
          <p14:tracePt t="39277" x="2286000" y="3533775"/>
          <p14:tracePt t="39285" x="2220913" y="3505200"/>
          <p14:tracePt t="39294" x="2184400" y="3482975"/>
          <p14:tracePt t="39302" x="2162175" y="3468688"/>
          <p14:tracePt t="39310" x="2147888" y="3468688"/>
          <p14:tracePt t="39544" x="2133600" y="3468688"/>
          <p14:tracePt t="39552" x="2111375" y="3454400"/>
          <p14:tracePt t="39560" x="2097088" y="3432175"/>
          <p14:tracePt t="39568" x="2068513" y="3417888"/>
          <p14:tracePt t="39577" x="2046288" y="3389313"/>
          <p14:tracePt t="39585" x="2009775" y="3352800"/>
          <p14:tracePt t="39593" x="1981200" y="3316288"/>
          <p14:tracePt t="39601" x="1966913" y="3302000"/>
          <p14:tracePt t="39609" x="1944688" y="3265488"/>
          <p14:tracePt t="39617" x="1916113" y="3236913"/>
          <p14:tracePt t="39626" x="1908175" y="3228975"/>
          <p14:tracePt t="39633" x="1893888" y="3200400"/>
          <p14:tracePt t="39641" x="1879600" y="3178175"/>
          <p14:tracePt t="39649" x="1865313" y="3149600"/>
          <p14:tracePt t="39657" x="1865313" y="3135313"/>
          <p14:tracePt t="39665" x="1857375" y="3113088"/>
          <p14:tracePt t="39674" x="1843088" y="3084513"/>
          <p14:tracePt t="39682" x="1843088" y="3076575"/>
          <p14:tracePt t="39690" x="1828800" y="3048000"/>
          <p14:tracePt t="39698" x="1814513" y="3033713"/>
          <p14:tracePt t="39707" x="1814513" y="3011488"/>
          <p14:tracePt t="39714" x="1806575" y="2997200"/>
          <p14:tracePt t="39722" x="1806575" y="2974975"/>
          <p14:tracePt t="39730" x="1792288" y="2960688"/>
          <p14:tracePt t="39738" x="1792288" y="2946400"/>
          <p14:tracePt t="39745" x="1778000" y="2924175"/>
          <p14:tracePt t="39754" x="1778000" y="2909888"/>
          <p14:tracePt t="39762" x="1763713" y="2895600"/>
          <p14:tracePt t="39770" x="1763713" y="2881313"/>
          <p14:tracePt t="39778" x="1763713" y="2873375"/>
          <p14:tracePt t="39787" x="1755775" y="2859088"/>
          <p14:tracePt t="39795" x="1755775" y="2844800"/>
          <p14:tracePt t="39802" x="1741488" y="2830513"/>
          <p14:tracePt t="39811" x="1741488" y="2822575"/>
          <p14:tracePt t="39818" x="1727200" y="2808288"/>
          <p14:tracePt t="39835" x="1727200" y="2794000"/>
          <p14:tracePt t="39843" x="1712913" y="2794000"/>
          <p14:tracePt t="39851" x="1712913" y="2779713"/>
          <p14:tracePt t="39875" x="1704975" y="2771775"/>
          <p14:tracePt t="41022" x="1704975" y="2779713"/>
          <p14:tracePt t="41030" x="1704975" y="2794000"/>
          <p14:tracePt t="41039" x="1712913" y="2808288"/>
          <p14:tracePt t="41047" x="1712913" y="2822575"/>
          <p14:tracePt t="41056" x="1727200" y="2830513"/>
          <p14:tracePt t="41064" x="1741488" y="2844800"/>
          <p14:tracePt t="41073" x="1741488" y="2859088"/>
          <p14:tracePt t="41080" x="1755775" y="2859088"/>
          <p14:tracePt t="41088" x="1763713" y="2873375"/>
          <p14:tracePt t="41096" x="1763713" y="2881313"/>
          <p14:tracePt t="41104" x="1778000" y="2881313"/>
          <p14:tracePt t="41112" x="1792288" y="2895600"/>
          <p14:tracePt t="41120" x="1792288" y="2909888"/>
          <p14:tracePt t="41128" x="1806575" y="2909888"/>
          <p14:tracePt t="41136" x="1814513" y="2924175"/>
          <p14:tracePt t="41144" x="1828800" y="2932113"/>
          <p14:tracePt t="41152" x="1843088" y="2946400"/>
          <p14:tracePt t="41160" x="1857375" y="2946400"/>
          <p14:tracePt t="41169" x="1857375" y="2960688"/>
          <p14:tracePt t="41177" x="1865313" y="2960688"/>
          <p14:tracePt t="41184" x="1879600" y="2974975"/>
          <p14:tracePt t="41193" x="1893888" y="2974975"/>
          <p14:tracePt t="41200" x="1893888" y="2982913"/>
          <p14:tracePt t="41209" x="1908175" y="2982913"/>
          <p14:tracePt t="41224" x="1916113" y="2997200"/>
          <p14:tracePt t="41232" x="1930400" y="2997200"/>
          <p14:tracePt t="41241" x="1930400" y="3011488"/>
          <p14:tracePt t="41249" x="1944688" y="3011488"/>
          <p14:tracePt t="41257" x="1944688" y="3025775"/>
          <p14:tracePt t="41265" x="1958975" y="3025775"/>
          <p14:tracePt t="41274" x="1966913" y="3033713"/>
          <p14:tracePt t="41282" x="1966913" y="3048000"/>
          <p14:tracePt t="41291" x="1981200" y="3048000"/>
          <p14:tracePt t="41298" x="1981200" y="3062288"/>
          <p14:tracePt t="41307" x="1995488" y="3062288"/>
          <p14:tracePt t="41328" x="1995488" y="3076575"/>
          <p14:tracePt t="41337" x="2009775" y="3076575"/>
          <p14:tracePt t="42290" x="2017713" y="3084513"/>
          <p14:tracePt t="42298" x="2060575" y="3098800"/>
          <p14:tracePt t="42307" x="2097088" y="3127375"/>
          <p14:tracePt t="42315" x="2162175" y="3149600"/>
          <p14:tracePt t="42325" x="2220913" y="3178175"/>
          <p14:tracePt t="42332" x="2300288" y="3214688"/>
          <p14:tracePt t="42341" x="2373313" y="3251200"/>
          <p14:tracePt t="42347" x="2517775" y="3316288"/>
          <p14:tracePt t="42358" x="2627313" y="3352800"/>
          <p14:tracePt t="42363" x="2743200" y="3417888"/>
          <p14:tracePt t="42371" x="2873375" y="3468688"/>
          <p14:tracePt t="42379" x="2997200" y="3533775"/>
          <p14:tracePt t="42388" x="3149600" y="3584575"/>
          <p14:tracePt t="42396" x="3440113" y="3686175"/>
          <p14:tracePt t="42404" x="3541713" y="3722688"/>
          <p14:tracePt t="42413" x="3897313" y="3824288"/>
          <p14:tracePt t="42420" x="4151313" y="3889375"/>
          <p14:tracePt t="42428" x="4419600" y="3948113"/>
          <p14:tracePt t="42436" x="4549775" y="3976688"/>
          <p14:tracePt t="42444" x="4803775" y="4013200"/>
          <p14:tracePt t="42452" x="5014913" y="4041775"/>
          <p14:tracePt t="42461" x="5116513" y="4049713"/>
          <p14:tracePt t="42468" x="5283200" y="4064000"/>
          <p14:tracePt t="42477" x="5421313" y="4078288"/>
          <p14:tracePt t="42485" x="5522913" y="4092575"/>
          <p14:tracePt t="42493" x="5565775" y="4092575"/>
          <p14:tracePt t="42501" x="5624513" y="4092575"/>
          <p14:tracePt t="42509" x="5667375" y="4092575"/>
          <p14:tracePt t="42517" x="5703888" y="4092575"/>
          <p14:tracePt t="42526" x="5726113" y="4092575"/>
          <p14:tracePt t="42534" x="5740400" y="4092575"/>
          <p14:tracePt t="42903" x="5768975" y="4049713"/>
          <p14:tracePt t="42912" x="5791200" y="4013200"/>
          <p14:tracePt t="42920" x="5791200" y="3990975"/>
          <p14:tracePt t="42928" x="5805488" y="3962400"/>
          <p14:tracePt t="42937" x="5819775" y="3940175"/>
          <p14:tracePt t="42945" x="5827713" y="3911600"/>
          <p14:tracePt t="42954" x="5827713" y="3875088"/>
          <p14:tracePt t="42962" x="5842000" y="3846513"/>
          <p14:tracePt t="42970" x="5856288" y="3824288"/>
          <p14:tracePt t="42978" x="5856288" y="3787775"/>
          <p14:tracePt t="42986" x="5870575" y="3759200"/>
          <p14:tracePt t="42994" x="5878513" y="3722688"/>
          <p14:tracePt t="43002" x="5907088" y="3694113"/>
          <p14:tracePt t="43010" x="5929313" y="3671888"/>
          <p14:tracePt t="43018" x="5972175" y="3635375"/>
          <p14:tracePt t="43026" x="5980113" y="3621088"/>
          <p14:tracePt t="43034" x="6022975" y="3592513"/>
          <p14:tracePt t="43043" x="6030913" y="3584575"/>
          <p14:tracePt t="43050" x="6059488" y="3570288"/>
          <p14:tracePt t="43059" x="6081713" y="3556000"/>
          <p14:tracePt t="43067" x="6110288" y="3541713"/>
          <p14:tracePt t="43075" x="6132513" y="3541713"/>
          <p14:tracePt t="43083" x="6146800" y="3533775"/>
          <p14:tracePt t="43092" x="6161088" y="3533775"/>
          <p14:tracePt t="43099" x="6183313" y="3519488"/>
          <p14:tracePt t="43108" x="6197600" y="3519488"/>
          <p14:tracePt t="43114" x="6226175" y="3519488"/>
          <p14:tracePt t="43124" x="6234113" y="3519488"/>
          <p14:tracePt t="43132" x="6248400" y="3505200"/>
          <p14:tracePt t="43140" x="6262688" y="3505200"/>
          <p14:tracePt t="43147" x="6284913" y="3505200"/>
          <p14:tracePt t="43157" x="6299200" y="3490913"/>
          <p14:tracePt t="43163" x="6313488" y="3490913"/>
          <p14:tracePt t="43173" x="6327775" y="3490913"/>
          <p14:tracePt t="43179" x="6335713" y="3482975"/>
          <p14:tracePt t="43190" x="6364288" y="3482975"/>
          <p14:tracePt t="43195" x="6378575" y="3482975"/>
          <p14:tracePt t="43206" x="6400800" y="3468688"/>
          <p14:tracePt t="43211" x="6429375" y="3468688"/>
          <p14:tracePt t="43223" x="6437313" y="3454400"/>
          <p14:tracePt t="43229" x="6465888" y="3454400"/>
          <p14:tracePt t="43240" x="6488113" y="3440113"/>
          <p14:tracePt t="43245" x="6516688" y="3440113"/>
          <p14:tracePt t="43257" x="6530975" y="3432175"/>
          <p14:tracePt t="43263" x="6553200" y="3432175"/>
          <p14:tracePt t="43273" x="6581775" y="3417888"/>
          <p14:tracePt t="43279" x="6589713" y="3417888"/>
          <p14:tracePt t="43290" x="6604000" y="3389313"/>
          <p14:tracePt t="43296" x="6632575" y="3389313"/>
          <p14:tracePt t="43307" x="6669088" y="3367088"/>
          <p14:tracePt t="43309" x="6683375" y="3352800"/>
          <p14:tracePt t="43318" x="6691313" y="3330575"/>
          <p14:tracePt t="43326" x="6705600" y="3316288"/>
          <p14:tracePt t="43333" x="6719888" y="3302000"/>
          <p14:tracePt t="43343" x="6734175" y="3287713"/>
          <p14:tracePt t="43349" x="6742113" y="3279775"/>
          <p14:tracePt t="43360" x="6742113" y="3265488"/>
          <p14:tracePt t="43364" x="6742113" y="3251200"/>
          <p14:tracePt t="43376" x="6756400" y="3236913"/>
          <p14:tracePt t="43389" x="6756400" y="3228975"/>
          <p14:tracePt t="43397" x="6756400" y="3214688"/>
          <p14:tracePt t="43406" x="6756400" y="3200400"/>
          <p14:tracePt t="43420" x="6756400" y="3186113"/>
          <p14:tracePt t="43429" x="6756400" y="3178175"/>
          <p14:tracePt t="43437" x="6756400" y="3163888"/>
          <p14:tracePt t="43445" x="6756400" y="3149600"/>
          <p14:tracePt t="43453" x="6756400" y="3135313"/>
          <p14:tracePt t="43461" x="6756400" y="3127375"/>
          <p14:tracePt t="43469" x="6742113" y="3113088"/>
          <p14:tracePt t="43478" x="6734175" y="3098800"/>
          <p14:tracePt t="43486" x="6719888" y="3084513"/>
          <p14:tracePt t="43494" x="6705600" y="3076575"/>
          <p14:tracePt t="43509" x="6691313" y="3062288"/>
          <p14:tracePt t="43518" x="6683375" y="3048000"/>
          <p14:tracePt t="43527" x="6669088" y="3048000"/>
          <p14:tracePt t="43534" x="6654800" y="3033713"/>
          <p14:tracePt t="43543" x="6632575" y="3033713"/>
          <p14:tracePt t="43551" x="6618288" y="3033713"/>
          <p14:tracePt t="43559" x="6604000" y="3033713"/>
          <p14:tracePt t="43567" x="6589713" y="3033713"/>
          <p14:tracePt t="43576" x="6581775" y="3033713"/>
          <p14:tracePt t="43583" x="6553200" y="3033713"/>
          <p14:tracePt t="43592" x="6538913" y="3033713"/>
          <p14:tracePt t="43600" x="6530975" y="3033713"/>
          <p14:tracePt t="43608" x="6516688" y="3033713"/>
          <p14:tracePt t="43616" x="6488113" y="3048000"/>
          <p14:tracePt t="43625" x="6480175" y="3048000"/>
          <p14:tracePt t="43632" x="6480175" y="3062288"/>
          <p14:tracePt t="43641" x="6465888" y="3062288"/>
          <p14:tracePt t="43655" x="6451600" y="3076575"/>
          <p14:tracePt t="43687" x="6437313" y="3084513"/>
          <p14:tracePt t="43735" x="6437313" y="3098800"/>
          <p14:tracePt t="43752" x="6429375" y="3098800"/>
          <p14:tracePt t="44084" x="6415088" y="3098800"/>
          <p14:tracePt t="44092" x="6415088" y="3113088"/>
          <p14:tracePt t="44099" x="6400800" y="3113088"/>
          <p14:tracePt t="44108" x="6400800" y="3127375"/>
          <p14:tracePt t="44116" x="6386513" y="3135313"/>
          <p14:tracePt t="44132" x="6378575" y="3149600"/>
          <p14:tracePt t="44141" x="6378575" y="3163888"/>
          <p14:tracePt t="44157" x="6364288" y="3178175"/>
          <p14:tracePt t="44165" x="6364288" y="3186113"/>
          <p14:tracePt t="44173" x="6350000" y="3200400"/>
          <p14:tracePt t="44181" x="6350000" y="3214688"/>
          <p14:tracePt t="44196" x="6335713" y="3228975"/>
          <p14:tracePt t="44206" x="6335713" y="3236913"/>
          <p14:tracePt t="44213" x="6335713" y="3251200"/>
          <p14:tracePt t="44221" x="6335713" y="3265488"/>
          <p14:tracePt t="44229" x="6335713" y="3279775"/>
          <p14:tracePt t="44237" x="6335713" y="3287713"/>
          <p14:tracePt t="44245" x="6335713" y="3302000"/>
          <p14:tracePt t="44253" x="6350000" y="3316288"/>
          <p14:tracePt t="44261" x="6364288" y="3338513"/>
          <p14:tracePt t="44269" x="6378575" y="3352800"/>
          <p14:tracePt t="44277" x="6378575" y="3367088"/>
          <p14:tracePt t="44285" x="6386513" y="3381375"/>
          <p14:tracePt t="44294" x="6400800" y="3389313"/>
          <p14:tracePt t="44302" x="6415088" y="3389313"/>
          <p14:tracePt t="44310" x="6429375" y="3403600"/>
          <p14:tracePt t="44318" x="6437313" y="3403600"/>
          <p14:tracePt t="44326" x="6437313" y="3417888"/>
          <p14:tracePt t="44341" x="6451600" y="3417888"/>
          <p14:tracePt t="44374" x="6465888" y="3417888"/>
          <p14:tracePt t="44884" x="6451600" y="3417888"/>
          <p14:tracePt t="44892" x="6451600" y="3403600"/>
          <p14:tracePt t="44899" x="6437313" y="3389313"/>
          <p14:tracePt t="44908" x="6437313" y="3367088"/>
          <p14:tracePt t="44915" x="6437313" y="3330575"/>
          <p14:tracePt t="44923" x="6437313" y="3287713"/>
          <p14:tracePt t="44932" x="6437313" y="3251200"/>
          <p14:tracePt t="44940" x="6451600" y="3214688"/>
          <p14:tracePt t="44948" x="6465888" y="3186113"/>
          <p14:tracePt t="44957" x="6480175" y="3149600"/>
          <p14:tracePt t="44965" x="6502400" y="3113088"/>
          <p14:tracePt t="44974" x="6516688" y="3084513"/>
          <p14:tracePt t="44981" x="6538913" y="3048000"/>
          <p14:tracePt t="44990" x="6553200" y="3025775"/>
          <p14:tracePt t="44997" x="6581775" y="2997200"/>
          <p14:tracePt t="45004" x="6589713" y="2974975"/>
          <p14:tracePt t="45013" x="6618288" y="2960688"/>
          <p14:tracePt t="45021" x="6632575" y="2946400"/>
          <p14:tracePt t="45029" x="6669088" y="2909888"/>
          <p14:tracePt t="45037" x="6683375" y="2909888"/>
          <p14:tracePt t="45045" x="6705600" y="2881313"/>
          <p14:tracePt t="45053" x="6734175" y="2873375"/>
          <p14:tracePt t="45061" x="6742113" y="2859088"/>
          <p14:tracePt t="45069" x="6770688" y="2844800"/>
          <p14:tracePt t="45077" x="6792913" y="2830513"/>
          <p14:tracePt t="45085" x="6821488" y="2830513"/>
          <p14:tracePt t="45093" x="6835775" y="2822575"/>
          <p14:tracePt t="45101" x="6872288" y="2808288"/>
          <p14:tracePt t="45110" x="6908800" y="2808288"/>
          <p14:tracePt t="45117" x="6945313" y="2794000"/>
          <p14:tracePt t="45126" x="6988175" y="2794000"/>
          <p14:tracePt t="45134" x="7038975" y="2779713"/>
          <p14:tracePt t="45142" x="7089775" y="2779713"/>
          <p14:tracePt t="45150" x="7126288" y="2779713"/>
          <p14:tracePt t="45159" x="7177088" y="2779713"/>
          <p14:tracePt t="45167" x="7213600" y="2779713"/>
          <p14:tracePt t="45175" x="7264400" y="2779713"/>
          <p14:tracePt t="45183" x="7315200" y="2779713"/>
          <p14:tracePt t="45192" x="7366000" y="2779713"/>
          <p14:tracePt t="45199" x="7416800" y="2779713"/>
          <p14:tracePt t="45208" x="7467600" y="2779713"/>
          <p14:tracePt t="45215" x="7518400" y="2794000"/>
          <p14:tracePt t="45224" x="7554913" y="2822575"/>
          <p14:tracePt t="45231" x="7605713" y="2830513"/>
          <p14:tracePt t="45240" x="7648575" y="2859088"/>
          <p14:tracePt t="45247" x="7670800" y="2873375"/>
          <p14:tracePt t="45256" x="7721600" y="2909888"/>
          <p14:tracePt t="45263" x="7735888" y="2924175"/>
          <p14:tracePt t="45273" x="7758113" y="2960688"/>
          <p14:tracePt t="45279" x="7786688" y="2982913"/>
          <p14:tracePt t="45289" x="7800975" y="2997200"/>
          <p14:tracePt t="45295" x="7823200" y="3025775"/>
          <p14:tracePt t="45307" x="7837488" y="3062288"/>
          <p14:tracePt t="45312" x="7837488" y="3084513"/>
          <p14:tracePt t="45323" x="7851775" y="3113088"/>
          <p14:tracePt t="45329" x="7874000" y="3149600"/>
          <p14:tracePt t="45339" x="7874000" y="3178175"/>
          <p14:tracePt t="45344" x="7874000" y="3214688"/>
          <p14:tracePt t="45356" x="7888288" y="3251200"/>
          <p14:tracePt t="45361" x="7888288" y="3265488"/>
          <p14:tracePt t="45373" x="7902575" y="3330575"/>
          <p14:tracePt t="45378" x="7902575" y="3338513"/>
          <p14:tracePt t="45390" x="7902575" y="3381375"/>
          <p14:tracePt t="45394" x="7902575" y="3417888"/>
          <p14:tracePt t="45407" x="7902575" y="3440113"/>
          <p14:tracePt t="45411" x="7902575" y="3468688"/>
          <p14:tracePt t="45423" x="7902575" y="3490913"/>
          <p14:tracePt t="45427" x="7902575" y="3519488"/>
          <p14:tracePt t="45440" x="7902575" y="3570288"/>
          <p14:tracePt t="45442" x="7902575" y="3592513"/>
          <p14:tracePt t="45449" x="7902575" y="3635375"/>
          <p14:tracePt t="45458" x="7902575" y="3671888"/>
          <p14:tracePt t="45466" x="7888288" y="3722688"/>
          <p14:tracePt t="45474" x="7888288" y="3759200"/>
          <p14:tracePt t="45482" x="7888288" y="3810000"/>
          <p14:tracePt t="45490" x="7888288" y="3860800"/>
          <p14:tracePt t="45498" x="7888288" y="3911600"/>
          <p14:tracePt t="45507" x="7888288" y="3962400"/>
          <p14:tracePt t="45513" x="7888288" y="4013200"/>
          <p14:tracePt t="45523" x="7888288" y="4078288"/>
          <p14:tracePt t="45529" x="7888288" y="4129088"/>
          <p14:tracePt t="45540" x="7888288" y="4194175"/>
          <p14:tracePt t="45546" x="7902575" y="4244975"/>
          <p14:tracePt t="45556" x="7924800" y="4303713"/>
          <p14:tracePt t="45561" x="7939088" y="4354513"/>
          <p14:tracePt t="45573" x="7953375" y="4383088"/>
          <p14:tracePt t="45578" x="7975600" y="4419600"/>
          <p14:tracePt t="45590" x="7989888" y="4448175"/>
          <p14:tracePt t="45595" x="8004175" y="4470400"/>
          <p14:tracePt t="45606" x="8012113" y="4484688"/>
          <p14:tracePt t="45611" x="8026400" y="4498975"/>
          <p14:tracePt t="45623" x="8040688" y="4506913"/>
          <p14:tracePt t="45634" x="8054975" y="4506913"/>
        </p14:tracePtLst>
      </p14:laserTrace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34</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g. Rupture de rate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7" name="TextBox 6">
            <a:extLst>
              <a:ext uri="{FF2B5EF4-FFF2-40B4-BE49-F238E27FC236}">
                <a16:creationId xmlns:a16="http://schemas.microsoft.com/office/drawing/2014/main" id="{5F148E1E-EB9E-244C-88F1-3013B5D6EFCF}"/>
              </a:ext>
            </a:extLst>
          </p:cNvPr>
          <p:cNvSpPr txBox="1"/>
          <p:nvPr/>
        </p:nvSpPr>
        <p:spPr>
          <a:xfrm>
            <a:off x="4572000" y="3138055"/>
            <a:ext cx="1660455" cy="369332"/>
          </a:xfrm>
          <a:prstGeom prst="rect">
            <a:avLst/>
          </a:prstGeom>
          <a:noFill/>
        </p:spPr>
        <p:txBody>
          <a:bodyPr wrap="none" rtlCol="0">
            <a:spAutoFit/>
          </a:bodyPr>
          <a:lstStyle/>
          <a:p>
            <a:r>
              <a:rPr lang="fr-FR" dirty="0"/>
              <a:t>Rupture de rate</a:t>
            </a:r>
          </a:p>
        </p:txBody>
      </p:sp>
      <p:pic>
        <p:nvPicPr>
          <p:cNvPr id="5" name="Picture 4">
            <a:extLst>
              <a:ext uri="{FF2B5EF4-FFF2-40B4-BE49-F238E27FC236}">
                <a16:creationId xmlns:a16="http://schemas.microsoft.com/office/drawing/2014/main" id="{0123FBC8-D1C2-234C-8C55-C1BE3259DF13}"/>
              </a:ext>
            </a:extLst>
          </p:cNvPr>
          <p:cNvPicPr>
            <a:picLocks noChangeAspect="1"/>
          </p:cNvPicPr>
          <p:nvPr/>
        </p:nvPicPr>
        <p:blipFill rotWithShape="1">
          <a:blip r:embed="rId6">
            <a:extLst>
              <a:ext uri="{28A0092B-C50C-407E-A947-70E740481C1C}">
                <a14:useLocalDpi xmlns:a14="http://schemas.microsoft.com/office/drawing/2010/main" val="0"/>
              </a:ext>
            </a:extLst>
          </a:blip>
          <a:srcRect b="6326"/>
          <a:stretch/>
        </p:blipFill>
        <p:spPr>
          <a:xfrm>
            <a:off x="4017376" y="1884754"/>
            <a:ext cx="7787148" cy="3802368"/>
          </a:xfrm>
          <a:prstGeom prst="rect">
            <a:avLst/>
          </a:prstGeom>
        </p:spPr>
      </p:pic>
      <p:sp>
        <p:nvSpPr>
          <p:cNvPr id="8" name="Text Box 5">
            <a:extLst>
              <a:ext uri="{FF2B5EF4-FFF2-40B4-BE49-F238E27FC236}">
                <a16:creationId xmlns:a16="http://schemas.microsoft.com/office/drawing/2014/main" id="{24A4CE04-545C-2345-8FD6-189A3B9DDB5E}"/>
              </a:ext>
            </a:extLst>
          </p:cNvPr>
          <p:cNvSpPr txBox="1">
            <a:spLocks noChangeArrowheads="1"/>
          </p:cNvSpPr>
          <p:nvPr/>
        </p:nvSpPr>
        <p:spPr bwMode="auto">
          <a:xfrm>
            <a:off x="910001" y="1620229"/>
            <a:ext cx="33710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2000" dirty="0">
                <a:latin typeface="+mn-lt"/>
              </a:rPr>
              <a:t>Traumatisme </a:t>
            </a:r>
          </a:p>
          <a:p>
            <a:pPr eaLnBrk="1" hangingPunct="1">
              <a:spcBef>
                <a:spcPct val="0"/>
              </a:spcBef>
              <a:buFontTx/>
              <a:buNone/>
            </a:pPr>
            <a:r>
              <a:rPr lang="fr-FR" altLang="en-FR" sz="2000" dirty="0">
                <a:latin typeface="+mn-lt"/>
              </a:rPr>
              <a:t>direct / indirect</a:t>
            </a:r>
          </a:p>
          <a:p>
            <a:pPr eaLnBrk="1" hangingPunct="1">
              <a:spcBef>
                <a:spcPct val="0"/>
              </a:spcBef>
              <a:buFontTx/>
              <a:buNone/>
            </a:pPr>
            <a:r>
              <a:rPr lang="fr-FR" altLang="en-FR" sz="2000" dirty="0">
                <a:latin typeface="+mn-lt"/>
              </a:rPr>
              <a:t>Fracture costale / décélération</a:t>
            </a:r>
          </a:p>
          <a:p>
            <a:pPr eaLnBrk="1" hangingPunct="1">
              <a:spcBef>
                <a:spcPct val="0"/>
              </a:spcBef>
              <a:buFontTx/>
              <a:buNone/>
            </a:pPr>
            <a:r>
              <a:rPr lang="fr-FR" altLang="en-FR" sz="2000" dirty="0">
                <a:latin typeface="+mn-lt"/>
              </a:rPr>
              <a:t>-&gt; hémorragie abdominale</a:t>
            </a:r>
          </a:p>
        </p:txBody>
      </p:sp>
      <p:sp>
        <p:nvSpPr>
          <p:cNvPr id="9" name="Rectangle 8">
            <a:extLst>
              <a:ext uri="{FF2B5EF4-FFF2-40B4-BE49-F238E27FC236}">
                <a16:creationId xmlns:a16="http://schemas.microsoft.com/office/drawing/2014/main" id="{12C5AA55-7A70-9E4A-B1DD-117FD97760E2}"/>
              </a:ext>
            </a:extLst>
          </p:cNvPr>
          <p:cNvSpPr/>
          <p:nvPr/>
        </p:nvSpPr>
        <p:spPr>
          <a:xfrm>
            <a:off x="4017376" y="5341053"/>
            <a:ext cx="3893574" cy="34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 Box 21">
            <a:extLst>
              <a:ext uri="{FF2B5EF4-FFF2-40B4-BE49-F238E27FC236}">
                <a16:creationId xmlns:a16="http://schemas.microsoft.com/office/drawing/2014/main" id="{8A24EC45-90E2-1147-84B3-BE4FD552DD20}"/>
              </a:ext>
            </a:extLst>
          </p:cNvPr>
          <p:cNvSpPr txBox="1">
            <a:spLocks noChangeArrowheads="1"/>
          </p:cNvSpPr>
          <p:nvPr/>
        </p:nvSpPr>
        <p:spPr bwMode="auto">
          <a:xfrm>
            <a:off x="7473246" y="4931549"/>
            <a:ext cx="608565" cy="338554"/>
          </a:xfrm>
          <a:prstGeom prst="rect">
            <a:avLst/>
          </a:prstGeom>
          <a:solidFill>
            <a:schemeClr val="bg1"/>
          </a:solidFill>
          <a:ln>
            <a:noFill/>
          </a:ln>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latin typeface="+mn-lt"/>
              </a:rPr>
              <a:t>Rate </a:t>
            </a:r>
          </a:p>
        </p:txBody>
      </p:sp>
      <p:pic>
        <p:nvPicPr>
          <p:cNvPr id="14" name="Audio 13">
            <a:hlinkClick r:id="" action="ppaction://media"/>
            <a:extLst>
              <a:ext uri="{FF2B5EF4-FFF2-40B4-BE49-F238E27FC236}">
                <a16:creationId xmlns:a16="http://schemas.microsoft.com/office/drawing/2014/main" id="{25C6B9EA-7290-E44B-8546-A4EBEF8ABB5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202345759"/>
      </p:ext>
    </p:extLst>
  </p:cSld>
  <p:clrMapOvr>
    <a:masterClrMapping/>
  </p:clrMapOvr>
  <mc:AlternateContent xmlns:mc="http://schemas.openxmlformats.org/markup-compatibility/2006">
    <mc:Choice xmlns:p14="http://schemas.microsoft.com/office/powerpoint/2010/main" Requires="p14">
      <p:transition spd="slow" p14:dur="2000" advTm="29953"/>
    </mc:Choice>
    <mc:Fallback>
      <p:transition spd="slow" advTm="299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extLst>
    <p:ext uri="{3A86A75C-4F4B-4683-9AE1-C65F6400EC91}">
      <p14:laserTraceLst xmlns:p14="http://schemas.microsoft.com/office/powerpoint/2010/main">
        <p14:tracePtLst>
          <p14:tracePt t="558" x="10340975" y="50800"/>
          <p14:tracePt t="565" x="10340975" y="115888"/>
          <p14:tracePt t="573" x="10340975" y="166688"/>
          <p14:tracePt t="580" x="10340975" y="217488"/>
          <p14:tracePt t="588" x="10340975" y="268288"/>
          <p14:tracePt t="597" x="10340975" y="290513"/>
          <p14:tracePt t="605" x="10340975" y="333375"/>
          <p14:tracePt t="613" x="10340975" y="406400"/>
          <p14:tracePt t="621" x="10340975" y="442913"/>
          <p14:tracePt t="630" x="10340975" y="493713"/>
          <p14:tracePt t="637" x="10340975" y="544513"/>
          <p14:tracePt t="645" x="10340975" y="595313"/>
          <p14:tracePt t="653" x="10340975" y="660400"/>
          <p14:tracePt t="662" x="10312400" y="725488"/>
          <p14:tracePt t="670" x="10298113" y="776288"/>
          <p14:tracePt t="678" x="10298113" y="798513"/>
          <p14:tracePt t="686" x="10290175" y="849313"/>
          <p14:tracePt t="694" x="10275888" y="900113"/>
          <p14:tracePt t="702" x="10261600" y="942975"/>
          <p14:tracePt t="711" x="10261600" y="979488"/>
          <p14:tracePt t="718" x="10261600" y="1001713"/>
          <p14:tracePt t="727" x="10261600" y="1044575"/>
          <p14:tracePt t="734" x="10247313" y="1081088"/>
          <p14:tracePt t="743" x="10247313" y="1103313"/>
          <p14:tracePt t="750" x="10247313" y="1131888"/>
          <p14:tracePt t="760" x="10247313" y="1154113"/>
          <p14:tracePt t="767" x="10239375" y="1196975"/>
          <p14:tracePt t="776" x="10239375" y="1219200"/>
          <p14:tracePt t="783" x="10239375" y="1247775"/>
          <p14:tracePt t="792" x="10239375" y="1284288"/>
          <p14:tracePt t="799" x="10225088" y="1320800"/>
          <p14:tracePt t="807" x="10225088" y="1357313"/>
          <p14:tracePt t="815" x="10225088" y="1400175"/>
          <p14:tracePt t="823" x="10225088" y="1436688"/>
          <p14:tracePt t="831" x="10225088" y="1473200"/>
          <p14:tracePt t="839" x="10225088" y="1501775"/>
          <p14:tracePt t="847" x="10210800" y="1538288"/>
          <p14:tracePt t="855" x="10210800" y="1574800"/>
          <p14:tracePt t="863" x="10210800" y="1611313"/>
          <p14:tracePt t="871" x="10210800" y="1639888"/>
          <p14:tracePt t="880" x="10210800" y="1662113"/>
          <p14:tracePt t="888" x="10210800" y="1676400"/>
          <p14:tracePt t="896" x="10210800" y="1690688"/>
          <p14:tracePt t="904" x="10196513" y="1704975"/>
          <p14:tracePt t="912" x="10196513" y="1712913"/>
          <p14:tracePt t="937" x="10196513" y="1727200"/>
          <p14:tracePt t="1405" x="10188575" y="1727200"/>
          <p14:tracePt t="1413" x="10174288" y="1727200"/>
          <p14:tracePt t="1429" x="10160000" y="1727200"/>
          <p14:tracePt t="1445" x="10145713" y="1727200"/>
          <p14:tracePt t="1453" x="10137775" y="1727200"/>
          <p14:tracePt t="1469" x="10123488" y="1727200"/>
          <p14:tracePt t="1477" x="10109200" y="1727200"/>
          <p14:tracePt t="1486" x="10086975" y="1741488"/>
          <p14:tracePt t="1494" x="10072688" y="1741488"/>
          <p14:tracePt t="1502" x="10044113" y="1741488"/>
          <p14:tracePt t="1510" x="10007600" y="1755775"/>
          <p14:tracePt t="1518" x="9971088" y="1755775"/>
          <p14:tracePt t="1526" x="9956800" y="1755775"/>
          <p14:tracePt t="1534" x="9934575" y="1755775"/>
          <p14:tracePt t="1543" x="9891713" y="1763713"/>
          <p14:tracePt t="1551" x="9869488" y="1763713"/>
          <p14:tracePt t="1559" x="9855200" y="1763713"/>
          <p14:tracePt t="1566" x="9832975" y="1763713"/>
          <p14:tracePt t="1575" x="9804400" y="1763713"/>
          <p14:tracePt t="1583" x="9790113" y="1763713"/>
          <p14:tracePt t="1592" x="9753600" y="1763713"/>
          <p14:tracePt t="1599" x="9731375" y="1778000"/>
          <p14:tracePt t="1606" x="9702800" y="1778000"/>
          <p14:tracePt t="1615" x="9666288" y="1792288"/>
          <p14:tracePt t="1623" x="9615488" y="1806575"/>
          <p14:tracePt t="1631" x="9578975" y="1814513"/>
          <p14:tracePt t="1639" x="9528175" y="1828800"/>
          <p14:tracePt t="1647" x="9477375" y="1857375"/>
          <p14:tracePt t="1655" x="9426575" y="1865313"/>
          <p14:tracePt t="1663" x="9375775" y="1893888"/>
          <p14:tracePt t="1672" x="9324975" y="1908175"/>
          <p14:tracePt t="1679" x="9274175" y="1930400"/>
          <p14:tracePt t="1687" x="9209088" y="1958975"/>
          <p14:tracePt t="1696" x="9158288" y="1966913"/>
          <p14:tracePt t="1704" x="9107488" y="1995488"/>
          <p14:tracePt t="1712" x="9078913" y="2009775"/>
          <p14:tracePt t="1720" x="9005888" y="2046288"/>
          <p14:tracePt t="1728" x="8977313" y="2060575"/>
          <p14:tracePt t="1736" x="8940800" y="2068513"/>
          <p14:tracePt t="1745" x="8875713" y="2097088"/>
          <p14:tracePt t="1752" x="8839200" y="2111375"/>
          <p14:tracePt t="1761" x="8802688" y="2119313"/>
          <p14:tracePt t="1769" x="8774113" y="2119313"/>
          <p14:tracePt t="1778" x="8737600" y="2133600"/>
          <p14:tracePt t="1785" x="8701088" y="2147888"/>
          <p14:tracePt t="1794" x="8664575" y="2162175"/>
          <p14:tracePt t="1801" x="8621713" y="2162175"/>
          <p14:tracePt t="1810" x="8570913" y="2170113"/>
          <p14:tracePt t="1817" x="8534400" y="2184400"/>
          <p14:tracePt t="1826" x="8497888" y="2198688"/>
          <p14:tracePt t="1833" x="8461375" y="2212975"/>
          <p14:tracePt t="1843" x="8447088" y="2220913"/>
          <p14:tracePt t="1849" x="8410575" y="2220913"/>
          <p14:tracePt t="1859" x="8367713" y="2235200"/>
          <p14:tracePt t="1865" x="8331200" y="2249488"/>
          <p14:tracePt t="1875" x="8294688" y="2263775"/>
          <p14:tracePt t="1881" x="8258175" y="2286000"/>
          <p14:tracePt t="1892" x="8215313" y="2300288"/>
          <p14:tracePt t="1898" x="8178800" y="2314575"/>
          <p14:tracePt t="1910" x="8156575" y="2314575"/>
          <p14:tracePt t="1914" x="8128000" y="2336800"/>
          <p14:tracePt t="1925" x="8105775" y="2351088"/>
          <p14:tracePt t="1930" x="8062913" y="2365375"/>
          <p14:tracePt t="1943" x="8040688" y="2373313"/>
          <p14:tracePt t="1948" x="8004175" y="2401888"/>
          <p14:tracePt t="1959" x="7975600" y="2416175"/>
          <p14:tracePt t="1963" x="7939088" y="2424113"/>
          <p14:tracePt t="1976" x="7910513" y="2452688"/>
          <p14:tracePt t="1981" x="7874000" y="2474913"/>
          <p14:tracePt t="1992" x="7837488" y="2503488"/>
          <p14:tracePt t="1997" x="7800975" y="2540000"/>
          <p14:tracePt t="2009" x="7758113" y="2590800"/>
          <p14:tracePt t="2014" x="7721600" y="2627313"/>
          <p14:tracePt t="2027" x="7670800" y="2670175"/>
          <p14:tracePt t="2029" x="7634288" y="2720975"/>
          <p14:tracePt t="2036" x="7597775" y="2771775"/>
          <p14:tracePt t="2045" x="7554913" y="2822575"/>
          <p14:tracePt t="2052" x="7532688" y="2873375"/>
          <p14:tracePt t="2061" x="7496175" y="2932113"/>
          <p14:tracePt t="2068" x="7467600" y="2997200"/>
          <p14:tracePt t="2077" x="7431088" y="3076575"/>
          <p14:tracePt t="2084" x="7402513" y="3135313"/>
          <p14:tracePt t="2092" x="7380288" y="3214688"/>
          <p14:tracePt t="2100" x="7366000" y="3279775"/>
          <p14:tracePt t="2110" x="7351713" y="3302000"/>
          <p14:tracePt t="2116" x="7343775" y="3352800"/>
          <p14:tracePt t="2126" x="7329488" y="3389313"/>
          <p14:tracePt t="2132" x="7329488" y="3432175"/>
          <p14:tracePt t="2142" x="7329488" y="3454400"/>
          <p14:tracePt t="2148" x="7329488" y="3468688"/>
          <p14:tracePt t="2479" x="7315200" y="3468688"/>
          <p14:tracePt t="2487" x="7300913" y="3454400"/>
          <p14:tracePt t="2495" x="7264400" y="3440113"/>
          <p14:tracePt t="2503" x="7227888" y="3432175"/>
          <p14:tracePt t="2511" x="7191375" y="3417888"/>
          <p14:tracePt t="2520" x="7148513" y="3389313"/>
          <p14:tracePt t="2528" x="7097713" y="3381375"/>
          <p14:tracePt t="2536" x="7046913" y="3367088"/>
          <p14:tracePt t="2544" x="7010400" y="3352800"/>
          <p14:tracePt t="2552" x="6973888" y="3338513"/>
          <p14:tracePt t="2561" x="6959600" y="3330575"/>
          <p14:tracePt t="2568" x="6923088" y="3330575"/>
          <p14:tracePt t="2577" x="6894513" y="3302000"/>
          <p14:tracePt t="2584" x="6872288" y="3302000"/>
          <p14:tracePt t="2593" x="6843713" y="3287713"/>
          <p14:tracePt t="2601" x="6821488" y="3279775"/>
          <p14:tracePt t="2609" x="6807200" y="3265488"/>
          <p14:tracePt t="2617" x="6784975" y="3251200"/>
          <p14:tracePt t="2626" x="6770688" y="3251200"/>
          <p14:tracePt t="2633" x="6756400" y="3236913"/>
          <p14:tracePt t="2641" x="6742113" y="3228975"/>
          <p14:tracePt t="2649" x="6719888" y="3228975"/>
          <p14:tracePt t="2657" x="6705600" y="3214688"/>
          <p14:tracePt t="2665" x="6691313" y="3214688"/>
          <p14:tracePt t="2673" x="6669088" y="3200400"/>
          <p14:tracePt t="2681" x="6640513" y="3200400"/>
          <p14:tracePt t="2689" x="6632575" y="3186113"/>
          <p14:tracePt t="2697" x="6604000" y="3186113"/>
          <p14:tracePt t="2706" x="6581775" y="3186113"/>
          <p14:tracePt t="2713" x="6553200" y="3178175"/>
          <p14:tracePt t="2722" x="6530975" y="3178175"/>
          <p14:tracePt t="2729" x="6502400" y="3178175"/>
          <p14:tracePt t="2738" x="6480175" y="3178175"/>
          <p14:tracePt t="2746" x="6465888" y="3178175"/>
          <p14:tracePt t="2754" x="6429375" y="3178175"/>
          <p14:tracePt t="2762" x="6386513" y="3178175"/>
          <p14:tracePt t="2770" x="6378575" y="3178175"/>
          <p14:tracePt t="2778" x="6327775" y="3178175"/>
          <p14:tracePt t="2786" x="6299200" y="3178175"/>
          <p14:tracePt t="2795" x="6262688" y="3186113"/>
          <p14:tracePt t="2802" x="6226175" y="3186113"/>
          <p14:tracePt t="2811" x="6183313" y="3186113"/>
          <p14:tracePt t="2819" x="6146800" y="3186113"/>
          <p14:tracePt t="2828" x="6110288" y="3186113"/>
          <p14:tracePt t="2836" x="6059488" y="3200400"/>
          <p14:tracePt t="2844" x="6030913" y="3200400"/>
          <p14:tracePt t="2852" x="5994400" y="3200400"/>
          <p14:tracePt t="2861" x="5943600" y="3200400"/>
          <p14:tracePt t="2868" x="5929313" y="3214688"/>
          <p14:tracePt t="2877" x="5870575" y="3214688"/>
          <p14:tracePt t="2884" x="5827713" y="3214688"/>
          <p14:tracePt t="2893" x="5791200" y="3236913"/>
          <p14:tracePt t="2899" x="5754688" y="3251200"/>
          <p14:tracePt t="2910" x="5726113" y="3265488"/>
          <p14:tracePt t="2915" x="5689600" y="3287713"/>
          <p14:tracePt t="2925" x="5667375" y="3287713"/>
          <p14:tracePt t="2932" x="5638800" y="3316288"/>
          <p14:tracePt t="2942" x="5616575" y="3330575"/>
          <p14:tracePt t="2948" x="5588000" y="3352800"/>
          <p14:tracePt t="2959" x="5522913" y="3389313"/>
          <p14:tracePt t="2972" x="5486400" y="3432175"/>
          <p14:tracePt t="2980" x="5472113" y="3440113"/>
          <p14:tracePt t="2988" x="5435600" y="3482975"/>
          <p14:tracePt t="2996" x="5421313" y="3490913"/>
          <p14:tracePt t="3004" x="5413375" y="3519488"/>
          <p14:tracePt t="3013" x="5399088" y="3541713"/>
          <p14:tracePt t="3021" x="5384800" y="3556000"/>
          <p14:tracePt t="3029" x="5370513" y="3584575"/>
          <p14:tracePt t="3037" x="5362575" y="3606800"/>
          <p14:tracePt t="3045" x="5348288" y="3635375"/>
          <p14:tracePt t="3053" x="5334000" y="3657600"/>
          <p14:tracePt t="3061" x="5334000" y="3694113"/>
          <p14:tracePt t="3069" x="5319713" y="3722688"/>
          <p14:tracePt t="3078" x="5319713" y="3744913"/>
          <p14:tracePt t="3086" x="5311775" y="3773488"/>
          <p14:tracePt t="3095" x="5311775" y="3795713"/>
          <p14:tracePt t="3102" x="5311775" y="3838575"/>
          <p14:tracePt t="3111" x="5311775" y="3860800"/>
          <p14:tracePt t="3119" x="5311775" y="3889375"/>
          <p14:tracePt t="3128" x="5311775" y="3911600"/>
          <p14:tracePt t="3134" x="5311775" y="3948113"/>
          <p14:tracePt t="3145" x="5311775" y="3976688"/>
          <p14:tracePt t="3150" x="5311775" y="4013200"/>
          <p14:tracePt t="3162" x="5319713" y="4049713"/>
          <p14:tracePt t="3166" x="5319713" y="4064000"/>
          <p14:tracePt t="3177" x="5334000" y="4100513"/>
          <p14:tracePt t="3182" x="5334000" y="4151313"/>
          <p14:tracePt t="3193" x="5334000" y="4165600"/>
          <p14:tracePt t="3199" x="5348288" y="4216400"/>
          <p14:tracePt t="3209" x="5362575" y="4252913"/>
          <p14:tracePt t="3214" x="5370513" y="4295775"/>
          <p14:tracePt t="3226" x="5370513" y="4318000"/>
          <p14:tracePt t="3231" x="5384800" y="4383088"/>
          <p14:tracePt t="3242" x="5384800" y="4397375"/>
          <p14:tracePt t="3247" x="5399088" y="4448175"/>
          <p14:tracePt t="3260" x="5413375" y="4470400"/>
          <p14:tracePt t="3265" x="5413375" y="4506913"/>
          <p14:tracePt t="3276" x="5421313" y="4535488"/>
          <p14:tracePt t="3281" x="5421313" y="4557713"/>
          <p14:tracePt t="3293" x="5435600" y="4586288"/>
          <p14:tracePt t="3298" x="5449888" y="4622800"/>
          <p14:tracePt t="3309" x="5449888" y="4651375"/>
          <p14:tracePt t="3314" x="5464175" y="4673600"/>
          <p14:tracePt t="3326" x="5472113" y="4702175"/>
          <p14:tracePt t="3330" x="5486400" y="4724400"/>
          <p14:tracePt t="3344" x="5500688" y="4738688"/>
          <p14:tracePt t="3345" x="5522913" y="4760913"/>
          <p14:tracePt t="3353" x="5537200" y="4775200"/>
          <p14:tracePt t="3361" x="5551488" y="4803775"/>
          <p14:tracePt t="3369" x="5565775" y="4811713"/>
          <p14:tracePt t="3377" x="5588000" y="4826000"/>
          <p14:tracePt t="3385" x="5602288" y="4840288"/>
          <p14:tracePt t="3394" x="5624513" y="4854575"/>
          <p14:tracePt t="3401" x="5638800" y="4862513"/>
          <p14:tracePt t="3410" x="5667375" y="4876800"/>
          <p14:tracePt t="3417" x="5689600" y="4891088"/>
          <p14:tracePt t="3426" x="5718175" y="4905375"/>
          <p14:tracePt t="3432" x="5754688" y="4913313"/>
          <p14:tracePt t="3442" x="5768975" y="4927600"/>
          <p14:tracePt t="3448" x="5776913" y="4927600"/>
          <p14:tracePt t="3459" x="5805488" y="4941888"/>
          <p14:tracePt t="3465" x="5827713" y="4956175"/>
          <p14:tracePt t="3475" x="5856288" y="4964113"/>
          <p14:tracePt t="3481" x="5878513" y="4978400"/>
          <p14:tracePt t="3493" x="5921375" y="4992688"/>
          <p14:tracePt t="3497" x="5957888" y="5006975"/>
          <p14:tracePt t="3509" x="5972175" y="5006975"/>
          <p14:tracePt t="3513" x="6022975" y="5014913"/>
          <p14:tracePt t="3526" x="6030913" y="5014913"/>
          <p14:tracePt t="3530" x="6059488" y="5014913"/>
          <p14:tracePt t="3543" x="6096000" y="5029200"/>
          <p14:tracePt t="3548" x="6146800" y="5029200"/>
          <p14:tracePt t="3560" x="6161088" y="5043488"/>
          <p14:tracePt t="3565" x="6197600" y="5043488"/>
          <p14:tracePt t="3576" x="6226175" y="5043488"/>
          <p14:tracePt t="3580" x="6248400" y="5043488"/>
          <p14:tracePt t="3592" x="6276975" y="5043488"/>
          <p14:tracePt t="3596" x="6313488" y="5043488"/>
          <p14:tracePt t="3610" x="6350000" y="5043488"/>
          <p14:tracePt t="3612" x="6386513" y="5043488"/>
          <p14:tracePt t="3619" x="6429375" y="5057775"/>
          <p14:tracePt t="3627" x="6451600" y="5057775"/>
          <p14:tracePt t="3635" x="6502400" y="5057775"/>
          <p14:tracePt t="3645" x="6538913" y="5057775"/>
          <p14:tracePt t="3651" x="6581775" y="5057775"/>
          <p14:tracePt t="3660" x="6632575" y="5057775"/>
          <p14:tracePt t="3667" x="6669088" y="5057775"/>
          <p14:tracePt t="3676" x="6734175" y="5057775"/>
          <p14:tracePt t="3683" x="6770688" y="5043488"/>
          <p14:tracePt t="3693" x="6835775" y="5029200"/>
          <p14:tracePt t="3699" x="6886575" y="5014913"/>
          <p14:tracePt t="3709" x="6937375" y="5006975"/>
          <p14:tracePt t="3715" x="6988175" y="4992688"/>
          <p14:tracePt t="3725" x="7038975" y="4964113"/>
          <p14:tracePt t="3731" x="7075488" y="4956175"/>
          <p14:tracePt t="3742" x="7126288" y="4941888"/>
          <p14:tracePt t="3748" x="7162800" y="4927600"/>
          <p14:tracePt t="3759" x="7199313" y="4913313"/>
          <p14:tracePt t="3764" x="7242175" y="4891088"/>
          <p14:tracePt t="3776" x="7250113" y="4876800"/>
          <p14:tracePt t="3781" x="7315200" y="4854575"/>
          <p14:tracePt t="3792" x="7329488" y="4840288"/>
          <p14:tracePt t="3798" x="7351713" y="4826000"/>
          <p14:tracePt t="3810" x="7394575" y="4811713"/>
          <p14:tracePt t="3815" x="7402513" y="4803775"/>
          <p14:tracePt t="3826" x="7431088" y="4803775"/>
          <p14:tracePt t="3830" x="7445375" y="4789488"/>
          <p14:tracePt t="3846" x="7453313" y="4775200"/>
          <p14:tracePt t="4891" x="7453313" y="4760913"/>
          <p14:tracePt t="4899" x="7453313" y="4752975"/>
          <p14:tracePt t="4906" x="7453313" y="4738688"/>
          <p14:tracePt t="4915" x="7453313" y="4724400"/>
          <p14:tracePt t="4922" x="7453313" y="4710113"/>
          <p14:tracePt t="4947" x="7467600" y="4702175"/>
          <p14:tracePt t="6062" x="7453313" y="4702175"/>
          <p14:tracePt t="6069" x="7431088" y="4702175"/>
          <p14:tracePt t="6078" x="7402513" y="4702175"/>
          <p14:tracePt t="6085" x="7394575" y="4687888"/>
          <p14:tracePt t="6094" x="7366000" y="4673600"/>
          <p14:tracePt t="6102" x="7329488" y="4659313"/>
          <p14:tracePt t="6111" x="7315200" y="4659313"/>
          <p14:tracePt t="6118" x="7292975" y="4637088"/>
          <p14:tracePt t="6127" x="7264400" y="4622800"/>
          <p14:tracePt t="6135" x="7242175" y="4608513"/>
          <p14:tracePt t="6144" x="7227888" y="4600575"/>
          <p14:tracePt t="6152" x="7199313" y="4572000"/>
          <p14:tracePt t="6161" x="7191375" y="4557713"/>
          <p14:tracePt t="6167" x="7177088" y="4535488"/>
          <p14:tracePt t="6177" x="7162800" y="4521200"/>
          <p14:tracePt t="6183" x="7148513" y="4498975"/>
          <p14:tracePt t="6193" x="7140575" y="4470400"/>
          <p14:tracePt t="6199" x="7126288" y="4456113"/>
          <p14:tracePt t="6209" x="7126288" y="4448175"/>
          <p14:tracePt t="6216" x="7112000" y="4433888"/>
          <p14:tracePt t="6224" x="7097713" y="4433888"/>
          <p14:tracePt t="6232" x="7097713" y="4419600"/>
          <p14:tracePt t="6240" x="7089775" y="4405313"/>
          <p14:tracePt t="6255" x="7075488" y="4405313"/>
          <p14:tracePt t="6263" x="7075488" y="4397375"/>
          <p14:tracePt t="6287" x="7061200" y="4397375"/>
          <p14:tracePt t="8726" x="7061200" y="4383088"/>
          <p14:tracePt t="8735" x="7061200" y="4368800"/>
          <p14:tracePt t="8743" x="7061200" y="4354513"/>
          <p14:tracePt t="8760" x="7061200" y="4332288"/>
          <p14:tracePt t="8767" x="7061200" y="4318000"/>
          <p14:tracePt t="8776" x="7075488" y="4303713"/>
          <p14:tracePt t="8784" x="7075488" y="4281488"/>
          <p14:tracePt t="8793" x="7089775" y="4267200"/>
          <p14:tracePt t="8801" x="7097713" y="4244975"/>
          <p14:tracePt t="8810" x="7097713" y="4230688"/>
          <p14:tracePt t="8817" x="7112000" y="4216400"/>
          <p14:tracePt t="8826" x="7112000" y="4202113"/>
          <p14:tracePt t="8833" x="7112000" y="4194175"/>
          <p14:tracePt t="8842" x="7126288" y="4194175"/>
          <p14:tracePt t="8849" x="7140575" y="4179888"/>
          <p14:tracePt t="8857" x="7140575" y="4165600"/>
          <p14:tracePt t="8864" x="7148513" y="4165600"/>
          <p14:tracePt t="8873" x="7162800" y="4151313"/>
          <p14:tracePt t="8881" x="7177088" y="4151313"/>
          <p14:tracePt t="8889" x="7199313" y="4143375"/>
          <p14:tracePt t="8897" x="7227888" y="4143375"/>
          <p14:tracePt t="8905" x="7242175" y="4129088"/>
          <p14:tracePt t="8913" x="7278688" y="4114800"/>
          <p14:tracePt t="8922" x="7292975" y="4114800"/>
          <p14:tracePt t="8930" x="7315200" y="4100513"/>
          <p14:tracePt t="8938" x="7366000" y="4100513"/>
          <p14:tracePt t="8946" x="7402513" y="4092575"/>
          <p14:tracePt t="8954" x="7445375" y="4092575"/>
          <p14:tracePt t="8962" x="7481888" y="4092575"/>
          <p14:tracePt t="8971" x="7546975" y="4092575"/>
          <p14:tracePt t="8979" x="7597775" y="4092575"/>
          <p14:tracePt t="8987" x="7656513" y="4092575"/>
          <p14:tracePt t="8995" x="7735888" y="4092575"/>
          <p14:tracePt t="9003" x="7859713" y="4078288"/>
          <p14:tracePt t="9012" x="7961313" y="4078288"/>
          <p14:tracePt t="9019" x="8077200" y="4064000"/>
          <p14:tracePt t="9029" x="8142288" y="4049713"/>
          <p14:tracePt t="9034" x="8331200" y="4049713"/>
          <p14:tracePt t="9044" x="8396288" y="4049713"/>
          <p14:tracePt t="9051" x="8512175" y="4041775"/>
          <p14:tracePt t="9061" x="8715375" y="4027488"/>
          <p14:tracePt t="9067" x="8774113" y="4027488"/>
          <p14:tracePt t="9075" x="8977313" y="4013200"/>
          <p14:tracePt t="9083" x="9042400" y="4013200"/>
          <p14:tracePt t="9093" x="9245600" y="3990975"/>
          <p14:tracePt t="9099" x="9375775" y="3976688"/>
          <p14:tracePt t="9110" x="9448800" y="3962400"/>
          <p14:tracePt t="9115" x="9564688" y="3940175"/>
          <p14:tracePt t="9126" x="9680575" y="3911600"/>
          <p14:tracePt t="9132" x="9782175" y="3889375"/>
          <p14:tracePt t="9143" x="9869488" y="3860800"/>
          <p14:tracePt t="9149" x="9956800" y="3838575"/>
          <p14:tracePt t="9159" x="10036175" y="3795713"/>
          <p14:tracePt t="9165" x="10094913" y="3773488"/>
          <p14:tracePt t="9176" x="10123488" y="3759200"/>
          <p14:tracePt t="9181" x="10160000" y="3744913"/>
          <p14:tracePt t="9193" x="10196513" y="3722688"/>
          <p14:tracePt t="9198" x="10225088" y="3708400"/>
          <p14:tracePt t="9209" x="10247313" y="3694113"/>
          <p14:tracePt t="9215" x="10261600" y="3671888"/>
          <p14:tracePt t="9226" x="10275888" y="3671888"/>
          <p14:tracePt t="9231" x="10290175" y="3657600"/>
          <p14:tracePt t="9243" x="10298113" y="3657600"/>
          <p14:tracePt t="9567" x="10298113" y="3635375"/>
          <p14:tracePt t="9576" x="10312400" y="3606800"/>
          <p14:tracePt t="9584" x="10340975" y="3584575"/>
          <p14:tracePt t="9593" x="10363200" y="3556000"/>
          <p14:tracePt t="9600" x="10391775" y="3519488"/>
          <p14:tracePt t="9609" x="10414000" y="3482975"/>
          <p14:tracePt t="9617" x="10450513" y="3440113"/>
          <p14:tracePt t="9626" x="10479088" y="3417888"/>
          <p14:tracePt t="9633" x="10515600" y="3381375"/>
          <p14:tracePt t="9642" x="10529888" y="3367088"/>
          <p14:tracePt t="9649" x="10552113" y="3330575"/>
          <p14:tracePt t="9657" x="10602913" y="3302000"/>
          <p14:tracePt t="9665" x="10631488" y="3279775"/>
          <p14:tracePt t="9674" x="10668000" y="3251200"/>
          <p14:tracePt t="9681" x="10696575" y="3228975"/>
          <p14:tracePt t="9690" x="10733088" y="3214688"/>
          <p14:tracePt t="9698" x="10783888" y="3186113"/>
          <p14:tracePt t="9706" x="10820400" y="3163888"/>
          <p14:tracePt t="9714" x="10871200" y="3149600"/>
          <p14:tracePt t="9722" x="10907713" y="3135313"/>
          <p14:tracePt t="9730" x="10958513" y="3113088"/>
          <p14:tracePt t="9737" x="10972800" y="3113088"/>
          <p14:tracePt t="9746" x="11009313" y="3098800"/>
          <p14:tracePt t="9753" x="11052175" y="3084513"/>
          <p14:tracePt t="9762" x="11088688" y="3084513"/>
          <p14:tracePt t="9770" x="11110913" y="3076575"/>
          <p14:tracePt t="9778" x="11125200" y="3076575"/>
          <p14:tracePt t="9786" x="11153775" y="3062288"/>
          <p14:tracePt t="9796" x="11161713" y="3062288"/>
          <p14:tracePt t="9802" x="11176000" y="3062288"/>
          <p14:tracePt t="9817" x="11190288" y="3062288"/>
          <p14:tracePt t="9996" x="11190288" y="3048000"/>
          <p14:tracePt t="10003" x="11190288" y="3033713"/>
          <p14:tracePt t="10012" x="11204575" y="3033713"/>
          <p14:tracePt t="10019" x="11212513" y="3011488"/>
          <p14:tracePt t="10028" x="11226800" y="2997200"/>
          <p14:tracePt t="10036" x="11241088" y="2974975"/>
          <p14:tracePt t="10044" x="11263313" y="2932113"/>
          <p14:tracePt t="10052" x="11277600" y="2909888"/>
          <p14:tracePt t="10061" x="11291888" y="2873375"/>
          <p14:tracePt t="10069" x="11314113" y="2830513"/>
          <p14:tracePt t="10077" x="11328400" y="2794000"/>
          <p14:tracePt t="10085" x="11356975" y="2757488"/>
          <p14:tracePt t="10093" x="11364913" y="2720975"/>
          <p14:tracePt t="10101" x="11393488" y="2678113"/>
          <p14:tracePt t="10109" x="11393488" y="2670175"/>
          <p14:tracePt t="10117" x="11415713" y="2605088"/>
          <p14:tracePt t="10126" x="11430000" y="2576513"/>
          <p14:tracePt t="10133" x="11458575" y="2525713"/>
          <p14:tracePt t="10142" x="11458575" y="2517775"/>
          <p14:tracePt t="10149" x="11466513" y="2452688"/>
          <p14:tracePt t="10157" x="11480800" y="2438400"/>
          <p14:tracePt t="10166" x="11480800" y="2416175"/>
          <p14:tracePt t="10174" x="11480800" y="2373313"/>
          <p14:tracePt t="10182" x="11495088" y="2351088"/>
          <p14:tracePt t="10189" x="11495088" y="2336800"/>
          <p14:tracePt t="10197" x="11495088" y="2314575"/>
          <p14:tracePt t="10205" x="11495088" y="2286000"/>
          <p14:tracePt t="10214" x="11495088" y="2271713"/>
          <p14:tracePt t="10222" x="11495088" y="2263775"/>
          <p14:tracePt t="10230" x="11495088" y="2249488"/>
          <p14:tracePt t="10238" x="11495088" y="2235200"/>
          <p14:tracePt t="10246" x="11495088" y="2220913"/>
          <p14:tracePt t="10254" x="11495088" y="2212975"/>
          <p14:tracePt t="10270" x="11495088" y="2198688"/>
          <p14:tracePt t="10303" x="11495088" y="2184400"/>
          <p14:tracePt t="10327" x="11480800" y="2170113"/>
          <p14:tracePt t="10343" x="11480800" y="2162175"/>
          <p14:tracePt t="10367" x="11480800" y="2147888"/>
          <p14:tracePt t="10383" x="11466513" y="2133600"/>
          <p14:tracePt t="10415" x="11466513" y="2119313"/>
          <p14:tracePt t="10464" x="11466513" y="2111375"/>
          <p14:tracePt t="10520" x="11466513" y="2097088"/>
          <p14:tracePt t="10552" x="11466513" y="2082800"/>
          <p14:tracePt t="10561" x="11466513" y="2068513"/>
          <p14:tracePt t="10586" x="11466513" y="2060575"/>
          <p14:tracePt t="10594" x="11466513" y="2046288"/>
          <p14:tracePt t="10609" x="11466513" y="2032000"/>
          <p14:tracePt t="10625" x="11466513" y="2017713"/>
          <p14:tracePt t="10633" x="11458575" y="2017713"/>
          <p14:tracePt t="10642" x="11458575" y="2009775"/>
          <p14:tracePt t="10658" x="11444288" y="1995488"/>
          <p14:tracePt t="10683" x="11444288" y="1981200"/>
          <p14:tracePt t="10714" x="11430000" y="1981200"/>
          <p14:tracePt t="10788" x="11415713" y="1981200"/>
          <p14:tracePt t="10803" x="11415713" y="1995488"/>
          <p14:tracePt t="10819" x="11407775" y="2009775"/>
          <p14:tracePt t="10835" x="11393488" y="2017713"/>
          <p14:tracePt t="10843" x="11379200" y="2032000"/>
          <p14:tracePt t="10851" x="11364913" y="2060575"/>
          <p14:tracePt t="10860" x="11356975" y="2068513"/>
          <p14:tracePt t="10868" x="11328400" y="2097088"/>
          <p14:tracePt t="10876" x="11306175" y="2119313"/>
          <p14:tracePt t="10884" x="11291888" y="2147888"/>
          <p14:tracePt t="10893" x="11255375" y="2184400"/>
          <p14:tracePt t="10901" x="11226800" y="2212975"/>
          <p14:tracePt t="10909" x="11204575" y="2263775"/>
          <p14:tracePt t="10917" x="11176000" y="2286000"/>
          <p14:tracePt t="10926" x="11153775" y="2322513"/>
          <p14:tracePt t="10933" x="11139488" y="2336800"/>
          <p14:tracePt t="10942" x="11110913" y="2373313"/>
          <p14:tracePt t="10949" x="11088688" y="2401888"/>
          <p14:tracePt t="10957" x="11074400" y="2424113"/>
          <p14:tracePt t="10965" x="11060113" y="2452688"/>
          <p14:tracePt t="10973" x="11037888" y="2466975"/>
          <p14:tracePt t="10981" x="11023600" y="2489200"/>
          <p14:tracePt t="10989" x="11001375" y="2525713"/>
          <p14:tracePt t="10997" x="10972800" y="2554288"/>
          <p14:tracePt t="11005" x="10950575" y="2576513"/>
          <p14:tracePt t="11013" x="10907713" y="2605088"/>
          <p14:tracePt t="11021" x="10885488" y="2627313"/>
          <p14:tracePt t="11030" x="10848975" y="2670175"/>
          <p14:tracePt t="11038" x="10806113" y="2692400"/>
          <p14:tracePt t="11046" x="10783888" y="2720975"/>
          <p14:tracePt t="11054" x="10733088" y="2757488"/>
          <p14:tracePt t="11062" x="10718800" y="2771775"/>
          <p14:tracePt t="11070" x="10682288" y="2794000"/>
          <p14:tracePt t="11078" x="10653713" y="2822575"/>
          <p14:tracePt t="11086" x="10631488" y="2844800"/>
          <p14:tracePt t="11095" x="10602913" y="2881313"/>
          <p14:tracePt t="11103" x="10580688" y="2895600"/>
          <p14:tracePt t="11112" x="10552113" y="2924175"/>
          <p14:tracePt t="11119" x="10544175" y="2932113"/>
          <p14:tracePt t="11128" x="10515600" y="2960688"/>
          <p14:tracePt t="11135" x="10501313" y="2974975"/>
          <p14:tracePt t="11144" x="10493375" y="2982913"/>
          <p14:tracePt t="11152" x="10479088" y="2997200"/>
          <p14:tracePt t="11161" x="10464800" y="2997200"/>
          <p14:tracePt t="11168" x="10464800" y="3011488"/>
          <p14:tracePt t="11199" x="10450513" y="3011488"/>
          <p14:tracePt t="12904" x="10442575" y="3011488"/>
          <p14:tracePt t="12912" x="10428288" y="3025775"/>
          <p14:tracePt t="12920" x="10428288" y="3033713"/>
          <p14:tracePt t="12928" x="10414000" y="3048000"/>
          <p14:tracePt t="12936" x="10399713" y="3062288"/>
          <p14:tracePt t="12944" x="10391775" y="3084513"/>
          <p14:tracePt t="12952" x="10377488" y="3098800"/>
          <p14:tracePt t="12960" x="10348913" y="3127375"/>
          <p14:tracePt t="12968" x="10340975" y="3149600"/>
          <p14:tracePt t="12977" x="10326688" y="3186113"/>
          <p14:tracePt t="12985" x="10312400" y="3214688"/>
          <p14:tracePt t="12993" x="10298113" y="3251200"/>
          <p14:tracePt t="13001" x="10290175" y="3287713"/>
          <p14:tracePt t="13010" x="10275888" y="3330575"/>
          <p14:tracePt t="13017" x="10261600" y="3381375"/>
          <p14:tracePt t="13025" x="10247313" y="3417888"/>
          <p14:tracePt t="13033" x="10225088" y="3468688"/>
          <p14:tracePt t="13041" x="10196513" y="3505200"/>
          <p14:tracePt t="13049" x="10174288" y="3556000"/>
          <p14:tracePt t="13057" x="10145713" y="3592513"/>
          <p14:tracePt t="13065" x="10123488" y="3635375"/>
          <p14:tracePt t="13073" x="10109200" y="3686175"/>
          <p14:tracePt t="13081" x="10072688" y="3722688"/>
          <p14:tracePt t="13089" x="10058400" y="3759200"/>
          <p14:tracePt t="13097" x="10044113" y="3787775"/>
          <p14:tracePt t="13105" x="10021888" y="3824288"/>
          <p14:tracePt t="13113" x="10007600" y="3846513"/>
          <p14:tracePt t="13121" x="9985375" y="3875088"/>
          <p14:tracePt t="13130" x="9971088" y="3897313"/>
          <p14:tracePt t="13138" x="9956800" y="3911600"/>
          <p14:tracePt t="13146" x="9956800" y="3925888"/>
          <p14:tracePt t="13154" x="9942513" y="3940175"/>
          <p14:tracePt t="13170" x="9934575" y="3940175"/>
          <p14:tracePt t="13203" x="9920288" y="3940175"/>
          <p14:tracePt t="13258" x="9906000" y="3940175"/>
          <p14:tracePt t="13509" x="9906000" y="3911600"/>
          <p14:tracePt t="13517" x="9891713" y="3897313"/>
          <p14:tracePt t="13526" x="9891713" y="3860800"/>
          <p14:tracePt t="13533" x="9883775" y="3824288"/>
          <p14:tracePt t="13542" x="9869488" y="3810000"/>
          <p14:tracePt t="13550" x="9869488" y="3773488"/>
          <p14:tracePt t="13558" x="9869488" y="3736975"/>
          <p14:tracePt t="13566" x="9855200" y="3708400"/>
          <p14:tracePt t="13575" x="9840913" y="3686175"/>
          <p14:tracePt t="13583" x="9840913" y="3657600"/>
          <p14:tracePt t="13590" x="9832975" y="3635375"/>
          <p14:tracePt t="13598" x="9832975" y="3621088"/>
          <p14:tracePt t="13606" x="9818688" y="3592513"/>
          <p14:tracePt t="13614" x="9804400" y="3584575"/>
          <p14:tracePt t="13622" x="9790113" y="3556000"/>
          <p14:tracePt t="13630" x="9782175" y="3541713"/>
          <p14:tracePt t="13638" x="9767888" y="3519488"/>
          <p14:tracePt t="13646" x="9739313" y="3505200"/>
          <p14:tracePt t="13654" x="9731375" y="3482975"/>
          <p14:tracePt t="13663" x="9717088" y="3468688"/>
          <p14:tracePt t="13671" x="9702800" y="3454400"/>
          <p14:tracePt t="13679" x="9680575" y="3440113"/>
          <p14:tracePt t="13687" x="9666288" y="3440113"/>
          <p14:tracePt t="13695" x="9637713" y="3432175"/>
          <p14:tracePt t="13703" x="9615488" y="3432175"/>
          <p14:tracePt t="13711" x="9586913" y="3432175"/>
          <p14:tracePt t="13719" x="9578975" y="3432175"/>
          <p14:tracePt t="13729" x="9564688" y="3432175"/>
          <p14:tracePt t="13736" x="9536113" y="3432175"/>
          <p14:tracePt t="13745" x="9528175" y="3432175"/>
          <p14:tracePt t="13753" x="9499600" y="3432175"/>
          <p14:tracePt t="13761" x="9477375" y="3432175"/>
          <p14:tracePt t="13769" x="9463088" y="3440113"/>
          <p14:tracePt t="13777" x="9448800" y="3440113"/>
          <p14:tracePt t="13784" x="9426575" y="3454400"/>
          <p14:tracePt t="13794" x="9412288" y="3482975"/>
          <p14:tracePt t="13800" x="9383713" y="3490913"/>
          <p14:tracePt t="13810" x="9375775" y="3505200"/>
          <p14:tracePt t="13817" x="9361488" y="3519488"/>
          <p14:tracePt t="13828" x="9332913" y="3541713"/>
          <p14:tracePt t="13833" x="9324975" y="3556000"/>
          <p14:tracePt t="13844" x="9310688" y="3584575"/>
          <p14:tracePt t="13849" x="9296400" y="3592513"/>
          <p14:tracePt t="13861" x="9274175" y="3621088"/>
          <p14:tracePt t="13865" x="9259888" y="3635375"/>
          <p14:tracePt t="13877" x="9245600" y="3657600"/>
          <p14:tracePt t="13882" x="9231313" y="3694113"/>
          <p14:tracePt t="13892" x="9223375" y="3708400"/>
          <p14:tracePt t="13897" x="9209088" y="3736975"/>
          <p14:tracePt t="13910" x="9194800" y="3759200"/>
          <p14:tracePt t="13915" x="9180513" y="3773488"/>
          <p14:tracePt t="13927" x="9172575" y="3795713"/>
          <p14:tracePt t="13931" x="9172575" y="3824288"/>
          <p14:tracePt t="13943" x="9158288" y="3838575"/>
          <p14:tracePt t="13948" x="9158288" y="3860800"/>
          <p14:tracePt t="13960" x="9158288" y="3875088"/>
          <p14:tracePt t="13964" x="9158288" y="3897313"/>
          <p14:tracePt t="13976" x="9158288" y="3911600"/>
          <p14:tracePt t="13980" x="9158288" y="3940175"/>
          <p14:tracePt t="13992" x="9158288" y="3948113"/>
          <p14:tracePt t="13997" x="9158288" y="3990975"/>
          <p14:tracePt t="14009" x="9158288" y="3998913"/>
          <p14:tracePt t="14014" x="9158288" y="4027488"/>
          <p14:tracePt t="14026" x="9158288" y="4049713"/>
          <p14:tracePt t="14031" x="9172575" y="4092575"/>
          <p14:tracePt t="14043" x="9172575" y="4114800"/>
          <p14:tracePt t="14045" x="9180513" y="4143375"/>
          <p14:tracePt t="14051" x="9180513" y="4165600"/>
          <p14:tracePt t="14061" x="9180513" y="4194175"/>
          <p14:tracePt t="14068" x="9194800" y="4216400"/>
          <p14:tracePt t="14076" x="9194800" y="4244975"/>
          <p14:tracePt t="14083" x="9209088" y="4267200"/>
          <p14:tracePt t="14092" x="9223375" y="4281488"/>
          <p14:tracePt t="14099" x="9231313" y="4295775"/>
          <p14:tracePt t="14109" x="9231313" y="4318000"/>
          <p14:tracePt t="14115" x="9245600" y="4332288"/>
          <p14:tracePt t="14125" x="9259888" y="4346575"/>
          <p14:tracePt t="14131" x="9259888" y="4354513"/>
          <p14:tracePt t="14143" x="9274175" y="4368800"/>
          <p14:tracePt t="14148" x="9274175" y="4383088"/>
          <p14:tracePt t="14160" x="9282113" y="4397375"/>
          <p14:tracePt t="14165" x="9296400" y="4405313"/>
          <p14:tracePt t="14176" x="9310688" y="4419600"/>
          <p14:tracePt t="14181" x="9310688" y="4433888"/>
          <p14:tracePt t="14193" x="9324975" y="4448175"/>
          <p14:tracePt t="14198" x="9332913" y="4456113"/>
          <p14:tracePt t="14210" x="9347200" y="4470400"/>
          <p14:tracePt t="14214" x="9361488" y="4484688"/>
          <p14:tracePt t="14229" x="9375775" y="4498975"/>
          <p14:tracePt t="14236" x="9383713" y="4498975"/>
          <p14:tracePt t="14245" x="9398000" y="4506913"/>
          <p14:tracePt t="14252" x="9412288" y="4521200"/>
          <p14:tracePt t="14262" x="9426575" y="4521200"/>
          <p14:tracePt t="14269" x="9434513" y="4535488"/>
          <p14:tracePt t="14284" x="9448800" y="4549775"/>
          <p14:tracePt t="14293" x="9477375" y="4549775"/>
          <p14:tracePt t="14301" x="9485313" y="4549775"/>
          <p14:tracePt t="14310" x="9485313" y="4557713"/>
          <p14:tracePt t="14317" x="9513888" y="4557713"/>
          <p14:tracePt t="14326" x="9528175" y="4557713"/>
          <p14:tracePt t="14333" x="9536113" y="4557713"/>
          <p14:tracePt t="14342" x="9564688" y="4557713"/>
          <p14:tracePt t="14349" x="9578975" y="4557713"/>
          <p14:tracePt t="14357" x="9586913" y="4557713"/>
          <p14:tracePt t="14366" x="9615488" y="4557713"/>
          <p14:tracePt t="14373" x="9629775" y="4557713"/>
          <p14:tracePt t="14381" x="9637713" y="4557713"/>
          <p14:tracePt t="14390" x="9652000" y="4557713"/>
          <p14:tracePt t="14398" x="9666288" y="4557713"/>
          <p14:tracePt t="14406" x="9680575" y="4557713"/>
          <p14:tracePt t="14414" x="9688513" y="4557713"/>
          <p14:tracePt t="14422" x="9702800" y="4557713"/>
          <p14:tracePt t="14430" x="9717088" y="4557713"/>
          <p14:tracePt t="14446" x="9739313" y="4549775"/>
          <p14:tracePt t="14454" x="9753600" y="4549775"/>
          <p14:tracePt t="14462" x="9767888" y="4549775"/>
          <p14:tracePt t="14470" x="9782175" y="4535488"/>
          <p14:tracePt t="14479" x="9804400" y="4535488"/>
          <p14:tracePt t="14486" x="9818688" y="4521200"/>
          <p14:tracePt t="14495" x="9840913" y="4506913"/>
          <p14:tracePt t="14503" x="9869488" y="4498975"/>
          <p14:tracePt t="14511" x="9891713" y="4484688"/>
          <p14:tracePt t="14519" x="9906000" y="4470400"/>
          <p14:tracePt t="14527" x="9920288" y="4456113"/>
          <p14:tracePt t="14543" x="9934575" y="4448175"/>
          <p14:tracePt t="14551" x="9942513" y="4448175"/>
          <p14:tracePt t="14567" x="9942513" y="4433888"/>
          <p14:tracePt t="14583" x="9956800" y="4433888"/>
          <p14:tracePt t="14599" x="9956800" y="4419600"/>
          <p14:tracePt t="14608" x="9956800" y="4405313"/>
          <p14:tracePt t="14616" x="9971088" y="4397375"/>
          <p14:tracePt t="14625" x="9985375" y="4368800"/>
          <p14:tracePt t="14632" x="9985375" y="4354513"/>
          <p14:tracePt t="14640" x="9993313" y="4346575"/>
          <p14:tracePt t="14648" x="9993313" y="4318000"/>
          <p14:tracePt t="14656" x="10007600" y="4303713"/>
          <p14:tracePt t="14664" x="10007600" y="4295775"/>
          <p14:tracePt t="14672" x="10007600" y="4281488"/>
          <p14:tracePt t="14680" x="10021888" y="4267200"/>
          <p14:tracePt t="14688" x="10021888" y="4252913"/>
          <p14:tracePt t="14704" x="10021888" y="4244975"/>
          <p14:tracePt t="14713" x="10021888" y="4230688"/>
          <p14:tracePt t="14753" x="10021888" y="4216400"/>
          <p14:tracePt t="17224" x="10007600" y="4216400"/>
          <p14:tracePt t="17232" x="9985375" y="4216400"/>
          <p14:tracePt t="17248" x="9956800" y="4202113"/>
          <p14:tracePt t="17257" x="9934575" y="4179888"/>
          <p14:tracePt t="17265" x="9906000" y="4165600"/>
          <p14:tracePt t="17273" x="9883775" y="4151313"/>
          <p14:tracePt t="17282" x="9869488" y="4129088"/>
          <p14:tracePt t="17290" x="9840913" y="4100513"/>
          <p14:tracePt t="17298" x="9832975" y="4092575"/>
          <p14:tracePt t="17306" x="9818688" y="4064000"/>
          <p14:tracePt t="17314" x="9804400" y="4041775"/>
          <p14:tracePt t="17322" x="9790113" y="4013200"/>
          <p14:tracePt t="17331" x="9790113" y="3976688"/>
          <p14:tracePt t="17338" x="9782175" y="3940175"/>
          <p14:tracePt t="17346" x="9767888" y="3897313"/>
          <p14:tracePt t="17354" x="9753600" y="3860800"/>
          <p14:tracePt t="17363" x="9739313" y="3824288"/>
          <p14:tracePt t="17371" x="9731375" y="3787775"/>
          <p14:tracePt t="17379" x="9702800" y="3744913"/>
          <p14:tracePt t="17386" x="9688513" y="3736975"/>
          <p14:tracePt t="17395" x="9666288" y="3694113"/>
          <p14:tracePt t="17403" x="9637713" y="3643313"/>
          <p14:tracePt t="17411" x="9629775" y="3643313"/>
          <p14:tracePt t="17419" x="9578975" y="3592513"/>
          <p14:tracePt t="17428" x="9550400" y="3584575"/>
          <p14:tracePt t="17436" x="9536113" y="3556000"/>
          <p14:tracePt t="17445" x="9485313" y="3533775"/>
          <p14:tracePt t="17452" x="9477375" y="3505200"/>
          <p14:tracePt t="17461" x="9448800" y="3490913"/>
          <p14:tracePt t="17467" x="9426575" y="3482975"/>
          <p14:tracePt t="17478" x="9398000" y="3468688"/>
          <p14:tracePt t="17483" x="9375775" y="3454400"/>
          <p14:tracePt t="17494" x="9332913" y="3432175"/>
          <p14:tracePt t="17499" x="9296400" y="3417888"/>
          <p14:tracePt t="17510" x="9259888" y="3417888"/>
          <p14:tracePt t="17515" x="9194800" y="3403600"/>
          <p14:tracePt t="17527" x="9144000" y="3403600"/>
          <p14:tracePt t="17532" x="9093200" y="3389313"/>
          <p14:tracePt t="17544" x="9028113" y="3389313"/>
          <p14:tracePt t="17549" x="9005888" y="3389313"/>
          <p14:tracePt t="17560" x="8955088" y="3381375"/>
          <p14:tracePt t="17566" x="8904288" y="3381375"/>
          <p14:tracePt t="17577" x="8867775" y="3367088"/>
          <p14:tracePt t="17582" x="8824913" y="3352800"/>
          <p14:tracePt t="17593" x="8788400" y="3338513"/>
          <p14:tracePt t="17599" x="8766175" y="3338513"/>
          <p14:tracePt t="17610" x="8737600" y="3330575"/>
          <p14:tracePt t="17616" x="8701088" y="3302000"/>
          <p14:tracePt t="17627" x="8686800" y="3302000"/>
          <p14:tracePt t="17632" x="8650288" y="3265488"/>
          <p14:tracePt t="17643" x="8636000" y="3251200"/>
          <p14:tracePt t="17649" x="8613775" y="3214688"/>
          <p14:tracePt t="17660" x="8599488" y="3178175"/>
          <p14:tracePt t="17666" x="8599488" y="3135313"/>
          <p14:tracePt t="17677" x="8585200" y="3098800"/>
          <p14:tracePt t="17679" x="8585200" y="3048000"/>
          <p14:tracePt t="17686" x="8585200" y="2960688"/>
          <p14:tracePt t="17695" x="8599488" y="2873375"/>
          <p14:tracePt t="17702" x="8636000" y="2794000"/>
          <p14:tracePt t="17711" x="8686800" y="2706688"/>
          <p14:tracePt t="17718" x="8723313" y="2655888"/>
          <p14:tracePt t="17728" x="8774113" y="2568575"/>
          <p14:tracePt t="17734" x="8824913" y="2503488"/>
          <p14:tracePt t="17744" x="8875713" y="2438400"/>
          <p14:tracePt t="17750" x="8918575" y="2401888"/>
          <p14:tracePt t="17759" x="8969375" y="2365375"/>
          <p14:tracePt t="17766" x="9020175" y="2336800"/>
          <p14:tracePt t="17776" x="9070975" y="2314575"/>
          <p14:tracePt t="17782" x="9121775" y="2286000"/>
          <p14:tracePt t="17793" x="9180513" y="2271713"/>
          <p14:tracePt t="17798" x="9231313" y="2263775"/>
          <p14:tracePt t="17809" x="9282113" y="2235200"/>
          <p14:tracePt t="17815" x="9332913" y="2235200"/>
          <p14:tracePt t="17826" x="9383713" y="2235200"/>
          <p14:tracePt t="17831" x="9434513" y="2220913"/>
          <p14:tracePt t="17843" x="9485313" y="2220913"/>
          <p14:tracePt t="17848" x="9536113" y="2220913"/>
          <p14:tracePt t="17860" x="9578975" y="2220913"/>
          <p14:tracePt t="17865" x="9615488" y="2220913"/>
          <p14:tracePt t="17877" x="9652000" y="2220913"/>
          <p14:tracePt t="17882" x="9688513" y="2220913"/>
          <p14:tracePt t="17894" x="9739313" y="2249488"/>
          <p14:tracePt t="17900" x="9782175" y="2271713"/>
          <p14:tracePt t="17910" x="9832975" y="2286000"/>
          <p14:tracePt t="17916" x="9869488" y="2322513"/>
          <p14:tracePt t="17927" x="9934575" y="2365375"/>
          <p14:tracePt t="17933" x="10036175" y="2438400"/>
          <p14:tracePt t="17944" x="10094913" y="2489200"/>
          <p14:tracePt t="17946" x="10145713" y="2540000"/>
          <p14:tracePt t="17952" x="10261600" y="2655888"/>
          <p14:tracePt t="17960" x="10298113" y="2692400"/>
          <p14:tracePt t="17968" x="10377488" y="2794000"/>
          <p14:tracePt t="17979" x="10442575" y="2881313"/>
          <p14:tracePt t="17984" x="10493375" y="2974975"/>
          <p14:tracePt t="17995" x="10544175" y="3076575"/>
          <p14:tracePt t="18000" x="10594975" y="3163888"/>
          <p14:tracePt t="18011" x="10631488" y="3265488"/>
          <p14:tracePt t="18016" x="10668000" y="3432175"/>
          <p14:tracePt t="18027" x="10696575" y="3533775"/>
          <p14:tracePt t="18032" x="10704513" y="3657600"/>
          <p14:tracePt t="18043" x="10718800" y="3722688"/>
          <p14:tracePt t="18049" x="10718800" y="3838575"/>
          <p14:tracePt t="18060" x="10718800" y="3948113"/>
          <p14:tracePt t="18065" x="10718800" y="4041775"/>
          <p14:tracePt t="18076" x="10718800" y="4129088"/>
          <p14:tracePt t="18081" x="10696575" y="4194175"/>
          <p14:tracePt t="18092" x="10645775" y="4244975"/>
          <p14:tracePt t="18098" x="10566400" y="4318000"/>
          <p14:tracePt t="18110" x="10479088" y="4354513"/>
          <p14:tracePt t="18115" x="10399713" y="4368800"/>
          <p14:tracePt t="18127" x="10290175" y="4397375"/>
          <p14:tracePt t="18132" x="10160000" y="4397375"/>
          <p14:tracePt t="18143" x="9993313" y="4397375"/>
          <p14:tracePt t="18148" x="9818688" y="4397375"/>
          <p14:tracePt t="18160" x="9615488" y="4397375"/>
          <p14:tracePt t="18165" x="9245600" y="4397375"/>
          <p14:tracePt t="18177" x="8991600" y="4383088"/>
          <p14:tracePt t="18181" x="8875713" y="4383088"/>
          <p14:tracePt t="18194" x="8650288" y="4346575"/>
          <p14:tracePt t="18198" x="8570913" y="4346575"/>
          <p14:tracePt t="18211" x="8396288" y="4318000"/>
          <p14:tracePt t="18212" x="8266113" y="4295775"/>
          <p14:tracePt t="18218" x="8156575" y="4267200"/>
          <p14:tracePt t="18229" x="8113713" y="4267200"/>
          <p14:tracePt t="18235" x="8054975" y="4252913"/>
          <p14:tracePt t="18245" x="8004175" y="4252913"/>
          <p14:tracePt t="18252" x="7961313" y="4252913"/>
          <p14:tracePt t="18260" x="7939088" y="4252913"/>
          <p14:tracePt t="18268" x="7924800" y="4252913"/>
          <p14:tracePt t="18277" x="7910513" y="4252913"/>
          <p14:tracePt t="18283" x="7902575" y="4252913"/>
          <p14:tracePt t="18549" x="7851775" y="4252913"/>
          <p14:tracePt t="18558" x="7808913" y="4252913"/>
          <p14:tracePt t="18565" x="7735888" y="4252913"/>
          <p14:tracePt t="18573" x="7685088" y="4267200"/>
          <p14:tracePt t="18582" x="7634288" y="4281488"/>
          <p14:tracePt t="18590" x="7546975" y="4303713"/>
          <p14:tracePt t="18599" x="7453313" y="4332288"/>
          <p14:tracePt t="18606" x="7380288" y="4346575"/>
          <p14:tracePt t="18615" x="7300913" y="4368800"/>
          <p14:tracePt t="18623" x="7227888" y="4397375"/>
          <p14:tracePt t="18631" x="7199313" y="4397375"/>
          <p14:tracePt t="18639" x="7148513" y="4405313"/>
          <p14:tracePt t="18647" x="7112000" y="4419600"/>
          <p14:tracePt t="18655" x="7075488" y="4433888"/>
          <p14:tracePt t="18663" x="7046913" y="4433888"/>
          <p14:tracePt t="18670" x="7024688" y="4433888"/>
          <p14:tracePt t="18679" x="7010400" y="4433888"/>
          <p14:tracePt t="18686" x="6988175" y="4433888"/>
          <p14:tracePt t="18696" x="6973888" y="4433888"/>
          <p14:tracePt t="18710" x="6959600" y="4419600"/>
          <p14:tracePt t="18719" x="6945313" y="4405313"/>
          <p14:tracePt t="18727" x="6937375" y="4405313"/>
          <p14:tracePt t="18735" x="6937375" y="4397375"/>
          <p14:tracePt t="18744" x="6923088" y="4383088"/>
          <p14:tracePt t="18752" x="6923088" y="4368800"/>
          <p14:tracePt t="18761" x="6908800" y="4354513"/>
          <p14:tracePt t="18768" x="6908800" y="4332288"/>
          <p14:tracePt t="18777" x="6908800" y="4303713"/>
          <p14:tracePt t="18784" x="6908800" y="4281488"/>
          <p14:tracePt t="18793" x="6908800" y="4252913"/>
          <p14:tracePt t="18801" x="6908800" y="4230688"/>
          <p14:tracePt t="18810" x="6908800" y="4202113"/>
          <p14:tracePt t="18817" x="6908800" y="4179888"/>
          <p14:tracePt t="18826" x="6908800" y="4151313"/>
          <p14:tracePt t="18833" x="6908800" y="4143375"/>
          <p14:tracePt t="18842" x="6908800" y="4129088"/>
          <p14:tracePt t="18849" x="6908800" y="4114800"/>
          <p14:tracePt t="18857" x="6894513" y="4092575"/>
          <p14:tracePt t="18865" x="6894513" y="4078288"/>
          <p14:tracePt t="18873" x="6894513" y="4064000"/>
          <p14:tracePt t="18881" x="6886575" y="4049713"/>
          <p14:tracePt t="18889" x="6886575" y="4041775"/>
          <p14:tracePt t="18897" x="6886575" y="4027488"/>
          <p14:tracePt t="18905" x="6872288" y="4013200"/>
          <p14:tracePt t="18913" x="6872288" y="3990975"/>
          <p14:tracePt t="18921" x="6872288" y="3976688"/>
          <p14:tracePt t="18929" x="6858000" y="3962400"/>
          <p14:tracePt t="18938" x="6858000" y="3948113"/>
          <p14:tracePt t="18946" x="6843713" y="3940175"/>
          <p14:tracePt t="18954" x="6843713" y="3925888"/>
          <p14:tracePt t="18962" x="6835775" y="3911600"/>
          <p14:tracePt t="18970" x="6835775" y="3897313"/>
          <p14:tracePt t="18979" x="6821488" y="3889375"/>
          <p14:tracePt t="18987" x="6807200" y="3860800"/>
          <p14:tracePt t="18995" x="6807200" y="3846513"/>
          <p14:tracePt t="19003" x="6792913" y="3838575"/>
          <p14:tracePt t="19012" x="6784975" y="3824288"/>
          <p14:tracePt t="19019" x="6770688" y="3810000"/>
          <p14:tracePt t="19028" x="6756400" y="3787775"/>
          <p14:tracePt t="19035" x="6756400" y="3773488"/>
          <p14:tracePt t="19044" x="6734175" y="3759200"/>
          <p14:tracePt t="19050" x="6719888" y="3744913"/>
          <p14:tracePt t="19061" x="6705600" y="3736975"/>
          <p14:tracePt t="19067" x="6691313" y="3722688"/>
          <p14:tracePt t="19077" x="6683375" y="3708400"/>
          <p14:tracePt t="19083" x="6669088" y="3694113"/>
          <p14:tracePt t="19093" x="6654800" y="3694113"/>
          <p14:tracePt t="19099" x="6640513" y="3686175"/>
          <p14:tracePt t="19110" x="6632575" y="3671888"/>
          <p14:tracePt t="19115" x="6618288" y="3671888"/>
          <p14:tracePt t="19126" x="6604000" y="3657600"/>
          <p14:tracePt t="19139" x="6589713" y="3657600"/>
          <p14:tracePt t="19147" x="6581775" y="3643313"/>
          <p14:tracePt t="19155" x="6567488" y="3643313"/>
          <p14:tracePt t="19163" x="6553200" y="3635375"/>
          <p14:tracePt t="19172" x="6538913" y="3635375"/>
          <p14:tracePt t="19180" x="6530975" y="3621088"/>
          <p14:tracePt t="19188" x="6516688" y="3621088"/>
          <p14:tracePt t="19196" x="6502400" y="3606800"/>
          <p14:tracePt t="19204" x="6480175" y="3606800"/>
          <p14:tracePt t="19212" x="6465888" y="3592513"/>
          <p14:tracePt t="19221" x="6437313" y="3592513"/>
          <p14:tracePt t="19229" x="6415088" y="3592513"/>
          <p14:tracePt t="19236" x="6400800" y="3584575"/>
          <p14:tracePt t="19245" x="6378575" y="3584575"/>
          <p14:tracePt t="19253" x="6350000" y="3584575"/>
          <p14:tracePt t="19262" x="6327775" y="3584575"/>
          <p14:tracePt t="19269" x="6313488" y="3584575"/>
          <p14:tracePt t="19278" x="6284913" y="3584575"/>
          <p14:tracePt t="19285" x="6262688" y="3584575"/>
          <p14:tracePt t="19294" x="6248400" y="3584575"/>
          <p14:tracePt t="19302" x="6226175" y="3584575"/>
          <p14:tracePt t="19311" x="6197600" y="3584575"/>
          <p14:tracePt t="19318" x="6161088" y="3584575"/>
          <p14:tracePt t="19327" x="6132513" y="3584575"/>
          <p14:tracePt t="19333" x="6110288" y="3592513"/>
          <p14:tracePt t="19343" x="6081713" y="3606800"/>
          <p14:tracePt t="19349" x="6045200" y="3621088"/>
          <p14:tracePt t="19360" x="6008688" y="3635375"/>
          <p14:tracePt t="19365" x="5972175" y="3657600"/>
          <p14:tracePt t="19376" x="5943600" y="3671888"/>
          <p14:tracePt t="19382" x="5907088" y="3694113"/>
          <p14:tracePt t="19392" x="5892800" y="3708400"/>
          <p14:tracePt t="19398" x="5842000" y="3736975"/>
          <p14:tracePt t="19410" x="5819775" y="3759200"/>
          <p14:tracePt t="19415" x="5791200" y="3773488"/>
          <p14:tracePt t="19426" x="5768975" y="3795713"/>
          <p14:tracePt t="19432" x="5754688" y="3824288"/>
          <p14:tracePt t="19444" x="5726113" y="3838575"/>
          <p14:tracePt t="19448" x="5703888" y="3875088"/>
          <p14:tracePt t="19459" x="5667375" y="3911600"/>
          <p14:tracePt t="19465" x="5653088" y="3940175"/>
          <p14:tracePt t="19476" x="5638800" y="3976688"/>
          <p14:tracePt t="19481" x="5616575" y="3998913"/>
          <p14:tracePt t="19493" x="5602288" y="4027488"/>
          <p14:tracePt t="19498" x="5573713" y="4064000"/>
          <p14:tracePt t="19509" x="5573713" y="4092575"/>
          <p14:tracePt t="19514" x="5565775" y="4114800"/>
          <p14:tracePt t="19526" x="5551488" y="4151313"/>
          <p14:tracePt t="19531" x="5537200" y="4194175"/>
          <p14:tracePt t="19543" x="5522913" y="4202113"/>
          <p14:tracePt t="19546" x="5522913" y="4244975"/>
          <p14:tracePt t="19552" x="5514975" y="4281488"/>
          <p14:tracePt t="19561" x="5514975" y="4318000"/>
          <p14:tracePt t="19568" x="5514975" y="4332288"/>
          <p14:tracePt t="19578" x="5514975" y="4383088"/>
          <p14:tracePt t="19584" x="5514975" y="4405313"/>
          <p14:tracePt t="19594" x="5514975" y="4456113"/>
          <p14:tracePt t="19600" x="5514975" y="4498975"/>
          <p14:tracePt t="19610" x="5514975" y="4506913"/>
          <p14:tracePt t="19616" x="5514975" y="4557713"/>
          <p14:tracePt t="19625" x="5514975" y="4586288"/>
          <p14:tracePt t="19632" x="5514975" y="4600575"/>
          <p14:tracePt t="19643" x="5514975" y="4637088"/>
          <p14:tracePt t="19648" x="5522913" y="4659313"/>
          <p14:tracePt t="19659" x="5537200" y="4673600"/>
          <p14:tracePt t="19665" x="5551488" y="4702175"/>
          <p14:tracePt t="19675" x="5565775" y="4710113"/>
          <p14:tracePt t="19681" x="5573713" y="4724400"/>
          <p14:tracePt t="19693" x="5588000" y="4738688"/>
          <p14:tracePt t="19699" x="5602288" y="4760913"/>
          <p14:tracePt t="19709" x="5624513" y="4775200"/>
          <p14:tracePt t="19715" x="5638800" y="4789488"/>
          <p14:tracePt t="19727" x="5653088" y="4789488"/>
          <p14:tracePt t="19732" x="5667375" y="4803775"/>
          <p14:tracePt t="19743" x="5689600" y="4811713"/>
          <p14:tracePt t="19748" x="5703888" y="4826000"/>
          <p14:tracePt t="19760" x="5726113" y="4840288"/>
          <p14:tracePt t="19765" x="5740400" y="4840288"/>
          <p14:tracePt t="19776" x="5754688" y="4854575"/>
          <p14:tracePt t="19781" x="5768975" y="4862513"/>
          <p14:tracePt t="19792" x="5776913" y="4862513"/>
          <p14:tracePt t="19797" x="5791200" y="4876800"/>
          <p14:tracePt t="19809" x="5819775" y="4876800"/>
          <p14:tracePt t="19811" x="5827713" y="4891088"/>
          <p14:tracePt t="19818" x="5842000" y="4891088"/>
          <p14:tracePt t="19828" x="5856288" y="4905375"/>
          <p14:tracePt t="19834" x="5870575" y="4905375"/>
          <p14:tracePt t="19844" x="5878513" y="4913313"/>
          <p14:tracePt t="19850" x="5892800" y="4913313"/>
          <p14:tracePt t="19860" x="5907088" y="4927600"/>
          <p14:tracePt t="19866" x="5929313" y="4927600"/>
          <p14:tracePt t="19877" x="5943600" y="4927600"/>
          <p14:tracePt t="19882" x="5972175" y="4941888"/>
          <p14:tracePt t="19893" x="5994400" y="4941888"/>
          <p14:tracePt t="19899" x="6008688" y="4941888"/>
          <p14:tracePt t="19910" x="6030913" y="4956175"/>
          <p14:tracePt t="19915" x="6059488" y="4956175"/>
          <p14:tracePt t="19926" x="6081713" y="4956175"/>
          <p14:tracePt t="19931" x="6096000" y="4956175"/>
          <p14:tracePt t="19942" x="6124575" y="4964113"/>
          <p14:tracePt t="19948" x="6132513" y="4964113"/>
          <p14:tracePt t="19959" x="6161088" y="4964113"/>
          <p14:tracePt t="19964" x="6175375" y="4964113"/>
          <p14:tracePt t="19975" x="6183313" y="4964113"/>
          <p14:tracePt t="19980" x="6197600" y="4964113"/>
          <p14:tracePt t="19993" x="6226175" y="4964113"/>
          <p14:tracePt t="19998" x="6234113" y="4964113"/>
          <p14:tracePt t="20009" x="6248400" y="4964113"/>
          <p14:tracePt t="20014" x="6276975" y="4964113"/>
          <p14:tracePt t="20025" x="6299200" y="4964113"/>
          <p14:tracePt t="20030" x="6327775" y="4964113"/>
          <p14:tracePt t="20044" x="6335713" y="4964113"/>
          <p14:tracePt t="20046" x="6364288" y="4964113"/>
          <p14:tracePt t="20053" x="6386513" y="4956175"/>
          <p14:tracePt t="20061" x="6400800" y="4956175"/>
          <p14:tracePt t="20069" x="6415088" y="4941888"/>
          <p14:tracePt t="20078" x="6429375" y="4941888"/>
          <p14:tracePt t="20085" x="6451600" y="4927600"/>
          <p14:tracePt t="20094" x="6465888" y="4927600"/>
          <p14:tracePt t="20101" x="6465888" y="4913313"/>
          <p14:tracePt t="20110" x="6480175" y="4913313"/>
          <p14:tracePt t="20117" x="6488113" y="4913313"/>
          <p14:tracePt t="20126" x="6488113" y="4905375"/>
          <p14:tracePt t="20133" x="6502400" y="4905375"/>
          <p14:tracePt t="20143" x="6502400" y="4891088"/>
          <p14:tracePt t="20149" x="6516688" y="4891088"/>
          <p14:tracePt t="20159" x="6516688" y="4876800"/>
          <p14:tracePt t="20173" x="6530975" y="4862513"/>
          <p14:tracePt t="20182" x="6530975" y="4854575"/>
          <p14:tracePt t="20190" x="6538913" y="4840288"/>
          <p14:tracePt t="20199" x="6538913" y="4826000"/>
          <p14:tracePt t="20207" x="6553200" y="4811713"/>
          <p14:tracePt t="20215" x="6553200" y="4803775"/>
          <p14:tracePt t="20223" x="6567488" y="4789488"/>
          <p14:tracePt t="20231" x="6581775" y="4775200"/>
          <p14:tracePt t="20238" x="6589713" y="4752975"/>
          <p14:tracePt t="20246" x="6589713" y="4738688"/>
          <p14:tracePt t="20255" x="6604000" y="4710113"/>
          <p14:tracePt t="20263" x="6618288" y="4702175"/>
          <p14:tracePt t="20271" x="6618288" y="4687888"/>
          <p14:tracePt t="20279" x="6618288" y="4673600"/>
          <p14:tracePt t="20287" x="6632575" y="4659313"/>
          <p14:tracePt t="20295" x="6632575" y="4651375"/>
          <p14:tracePt t="20303" x="6632575" y="4637088"/>
          <p14:tracePt t="20311" x="6640513" y="4622800"/>
          <p14:tracePt t="20319" x="6640513" y="4608513"/>
          <p14:tracePt t="20328" x="6640513" y="4600575"/>
          <p14:tracePt t="20336" x="6654800" y="4572000"/>
          <p14:tracePt t="20344" x="6654800" y="4557713"/>
          <p14:tracePt t="20352" x="6654800" y="4549775"/>
          <p14:tracePt t="20360" x="6654800" y="4521200"/>
          <p14:tracePt t="20368" x="6654800" y="4498975"/>
          <p14:tracePt t="20377" x="6654800" y="4484688"/>
          <p14:tracePt t="20383" x="6654800" y="4456113"/>
          <p14:tracePt t="20393" x="6654800" y="4433888"/>
          <p14:tracePt t="20399" x="6654800" y="4405313"/>
          <p14:tracePt t="20409" x="6654800" y="4397375"/>
          <p14:tracePt t="20416" x="6654800" y="4368800"/>
          <p14:tracePt t="20426" x="6654800" y="4346575"/>
          <p14:tracePt t="20432" x="6654800" y="4332288"/>
          <p14:tracePt t="20443" x="6640513" y="4303713"/>
          <p14:tracePt t="20448" x="6632575" y="4281488"/>
          <p14:tracePt t="20460" x="6632575" y="4252913"/>
          <p14:tracePt t="20464" x="6618288" y="4230688"/>
          <p14:tracePt t="20476" x="6604000" y="4194175"/>
          <p14:tracePt t="20481" x="6604000" y="4151313"/>
          <p14:tracePt t="20492" x="6604000" y="4143375"/>
          <p14:tracePt t="20497" x="6589713" y="4100513"/>
          <p14:tracePt t="20509" x="6581775" y="4078288"/>
          <p14:tracePt t="20514" x="6581775" y="4049713"/>
          <p14:tracePt t="20526" x="6567488" y="4013200"/>
          <p14:tracePt t="20531" x="6553200" y="3990975"/>
          <p14:tracePt t="20543" x="6553200" y="3962400"/>
          <p14:tracePt t="20547" x="6538913" y="3940175"/>
          <p14:tracePt t="20559" x="6538913" y="3911600"/>
          <p14:tracePt t="20563" x="6530975" y="3889375"/>
          <p14:tracePt t="20575" x="6530975" y="3860800"/>
          <p14:tracePt t="20580" x="6516688" y="3824288"/>
          <p14:tracePt t="20593" x="6516688" y="3795713"/>
          <p14:tracePt t="20597" x="6502400" y="3773488"/>
          <p14:tracePt t="20609" x="6502400" y="3759200"/>
          <p14:tracePt t="20611" x="6488113" y="3736975"/>
          <p14:tracePt t="20618" x="6480175" y="3722688"/>
          <p14:tracePt t="20627" x="6465888" y="3708400"/>
          <p14:tracePt t="20634" x="6437313" y="3694113"/>
          <p14:tracePt t="20644" x="6429375" y="3686175"/>
          <p14:tracePt t="20649" x="6400800" y="3671888"/>
          <p14:tracePt t="20659" x="6386513" y="3657600"/>
          <p14:tracePt t="20665" x="6364288" y="3657600"/>
          <p14:tracePt t="20676" x="6350000" y="3643313"/>
          <p14:tracePt t="20682" x="6327775" y="3635375"/>
          <p14:tracePt t="20693" x="6299200" y="3635375"/>
          <p14:tracePt t="20698" x="6276975" y="3635375"/>
          <p14:tracePt t="20709" x="6248400" y="3621088"/>
          <p14:tracePt t="20714" x="6234113" y="3621088"/>
          <p14:tracePt t="20726" x="6197600" y="3621088"/>
          <p14:tracePt t="20731" x="6175375" y="3621088"/>
          <p14:tracePt t="20743" x="6161088" y="3621088"/>
          <p14:tracePt t="20748" x="6124575" y="3621088"/>
          <p14:tracePt t="20759" x="6096000" y="3621088"/>
          <p14:tracePt t="20764" x="6073775" y="3621088"/>
          <p14:tracePt t="20776" x="6059488" y="3621088"/>
          <p14:tracePt t="20781" x="6030913" y="3621088"/>
          <p14:tracePt t="20792" x="6008688" y="3635375"/>
          <p14:tracePt t="20798" x="5994400" y="3635375"/>
          <p14:tracePt t="20809" x="5972175" y="3643313"/>
          <p14:tracePt t="20815" x="5943600" y="3643313"/>
          <p14:tracePt t="20826" x="5907088" y="3657600"/>
          <p14:tracePt t="20832" x="5892800" y="3671888"/>
          <p14:tracePt t="20843" x="5870575" y="3686175"/>
          <p14:tracePt t="20849" x="5842000" y="3694113"/>
          <p14:tracePt t="20860" x="5819775" y="3708400"/>
          <p14:tracePt t="20862" x="5805488" y="3722688"/>
          <p14:tracePt t="20868" x="5776913" y="3736975"/>
          <p14:tracePt t="20878" x="5768975" y="3744913"/>
          <p14:tracePt t="20884" x="5754688" y="3759200"/>
          <p14:tracePt t="20894" x="5740400" y="3787775"/>
          <p14:tracePt t="20901" x="5718175" y="3795713"/>
          <p14:tracePt t="20910" x="5703888" y="3810000"/>
          <p14:tracePt t="20917" x="5689600" y="3824288"/>
          <p14:tracePt t="20927" x="5689600" y="3838575"/>
          <p14:tracePt t="20933" x="5675313" y="3846513"/>
          <p14:tracePt t="20943" x="5667375" y="3860800"/>
          <p14:tracePt t="20956" x="5653088" y="3875088"/>
          <p14:tracePt t="20965" x="5653088" y="3889375"/>
          <p14:tracePt t="20973" x="5638800" y="3889375"/>
          <p14:tracePt t="20981" x="5638800" y="3897313"/>
          <p14:tracePt t="21004" x="5638800" y="3911600"/>
          <p14:tracePt t="21013" x="5624513" y="3911600"/>
          <p14:tracePt t="22940" x="5638800" y="3911600"/>
          <p14:tracePt t="22955" x="5653088" y="3925888"/>
          <p14:tracePt t="22963" x="5667375" y="3925888"/>
          <p14:tracePt t="22972" x="5689600" y="3925888"/>
          <p14:tracePt t="22980" x="5703888" y="3940175"/>
          <p14:tracePt t="22988" x="5718175" y="3940175"/>
          <p14:tracePt t="22997" x="5740400" y="3948113"/>
          <p14:tracePt t="23005" x="5768975" y="3962400"/>
          <p14:tracePt t="23012" x="5791200" y="3962400"/>
          <p14:tracePt t="23020" x="5819775" y="3976688"/>
          <p14:tracePt t="23029" x="5842000" y="3990975"/>
          <p14:tracePt t="23036" x="5856288" y="3998913"/>
          <p14:tracePt t="23045" x="5878513" y="3998913"/>
          <p14:tracePt t="23053" x="5921375" y="4027488"/>
          <p14:tracePt t="23061" x="5957888" y="4027488"/>
          <p14:tracePt t="23069" x="5980113" y="4041775"/>
          <p14:tracePt t="23077" x="6022975" y="4049713"/>
          <p14:tracePt t="23085" x="6030913" y="4049713"/>
          <p14:tracePt t="23094" x="6073775" y="4064000"/>
          <p14:tracePt t="23102" x="6110288" y="4078288"/>
          <p14:tracePt t="23110" x="6124575" y="4078288"/>
          <p14:tracePt t="23118" x="6146800" y="4092575"/>
          <p14:tracePt t="23127" x="6175375" y="4092575"/>
          <p14:tracePt t="23134" x="6183313" y="4092575"/>
          <p14:tracePt t="23143" x="6197600" y="4100513"/>
          <p14:tracePt t="23149" x="6211888" y="4100513"/>
          <p14:tracePt t="23165" x="6211888" y="4114800"/>
          <p14:tracePt t="23181" x="6226175" y="4114800"/>
          <p14:tracePt t="23489" x="6226175" y="4100513"/>
          <p14:tracePt t="23497" x="6226175" y="4092575"/>
          <p14:tracePt t="23505" x="6234113" y="4078288"/>
          <p14:tracePt t="23513" x="6248400" y="4064000"/>
          <p14:tracePt t="23521" x="6276975" y="4049713"/>
          <p14:tracePt t="23530" x="6299200" y="4027488"/>
          <p14:tracePt t="23537" x="6327775" y="4013200"/>
          <p14:tracePt t="23547" x="6335713" y="3998913"/>
          <p14:tracePt t="23554" x="6364288" y="3990975"/>
          <p14:tracePt t="23563" x="6400800" y="3990975"/>
          <p14:tracePt t="23570" x="6415088" y="3976688"/>
          <p14:tracePt t="23578" x="6437313" y="3976688"/>
          <p14:tracePt t="23585" x="6465888" y="3976688"/>
          <p14:tracePt t="23593" x="6480175" y="3976688"/>
          <p14:tracePt t="23601" x="6488113" y="3976688"/>
          <p14:tracePt t="23610" x="6516688" y="3976688"/>
          <p14:tracePt t="23617" x="6530975" y="3976688"/>
          <p14:tracePt t="23626" x="6538913" y="3990975"/>
          <p14:tracePt t="23634" x="6553200" y="3998913"/>
          <p14:tracePt t="23643" x="6567488" y="4013200"/>
          <p14:tracePt t="23650" x="6581775" y="4013200"/>
          <p14:tracePt t="23659" x="6589713" y="4027488"/>
          <p14:tracePt t="23667" x="6604000" y="4041775"/>
          <p14:tracePt t="23675" x="6604000" y="4049713"/>
          <p14:tracePt t="23683" x="6618288" y="4064000"/>
          <p14:tracePt t="23691" x="6632575" y="4078288"/>
          <p14:tracePt t="23699" x="6640513" y="4078288"/>
          <p14:tracePt t="23707" x="6654800" y="4092575"/>
          <p14:tracePt t="23715" x="6669088" y="4100513"/>
          <p14:tracePt t="23723" x="6683375" y="4100513"/>
          <p14:tracePt t="23731" x="6691313" y="4114800"/>
          <p14:tracePt t="23739" x="6719888" y="4114800"/>
          <p14:tracePt t="23747" x="6734175" y="4129088"/>
          <p14:tracePt t="23755" x="6742113" y="4129088"/>
          <p14:tracePt t="23763" x="6756400" y="4129088"/>
          <p14:tracePt t="23771" x="6784975" y="4143375"/>
          <p14:tracePt t="23780" x="6792913" y="4143375"/>
          <p14:tracePt t="23787" x="6835775" y="4143375"/>
          <p14:tracePt t="23795" x="6843713" y="4143375"/>
          <p14:tracePt t="23803" x="6858000" y="4143375"/>
          <p14:tracePt t="23812" x="6886575" y="4129088"/>
          <p14:tracePt t="23820" x="6894513" y="4129088"/>
          <p14:tracePt t="23828" x="6923088" y="4114800"/>
          <p14:tracePt t="23836" x="6937375" y="4100513"/>
          <p14:tracePt t="23844" x="6945313" y="4092575"/>
          <p14:tracePt t="23852" x="6959600" y="4092575"/>
          <p14:tracePt t="23861" x="6959600" y="4078288"/>
          <p14:tracePt t="23869" x="6973888" y="4064000"/>
          <p14:tracePt t="23893" x="6988175" y="4049713"/>
          <p14:tracePt t="23909" x="6988175" y="4041775"/>
          <p14:tracePt t="23925" x="6988175" y="4027488"/>
          <p14:tracePt t="23942" x="6988175" y="4013200"/>
          <p14:tracePt t="23949" x="6988175" y="3998913"/>
          <p14:tracePt t="23958" x="6988175" y="3990975"/>
          <p14:tracePt t="23965" x="6988175" y="3976688"/>
          <p14:tracePt t="23973" x="6988175" y="3962400"/>
          <p14:tracePt t="23982" x="6988175" y="3948113"/>
          <p14:tracePt t="23990" x="6988175" y="3940175"/>
          <p14:tracePt t="23999" x="6988175" y="3925888"/>
          <p14:tracePt t="24006" x="6988175" y="3911600"/>
          <p14:tracePt t="24015" x="6988175" y="3889375"/>
          <p14:tracePt t="24022" x="6988175" y="3875088"/>
          <p14:tracePt t="24030" x="6973888" y="3860800"/>
          <p14:tracePt t="24038" x="6973888" y="3846513"/>
          <p14:tracePt t="24046" x="6959600" y="3838575"/>
          <p14:tracePt t="24054" x="6945313" y="3824288"/>
          <p14:tracePt t="24062" x="6937375" y="3795713"/>
          <p14:tracePt t="24070" x="6923088" y="3787775"/>
          <p14:tracePt t="24079" x="6894513" y="3773488"/>
          <p14:tracePt t="24086" x="6886575" y="3744913"/>
          <p14:tracePt t="24095" x="6858000" y="3722688"/>
          <p14:tracePt t="24102" x="6843713" y="3708400"/>
          <p14:tracePt t="24111" x="6821488" y="3694113"/>
          <p14:tracePt t="24119" x="6792913" y="3686175"/>
          <p14:tracePt t="24128" x="6770688" y="3671888"/>
          <p14:tracePt t="24136" x="6742113" y="3643313"/>
          <p14:tracePt t="24144" x="6719888" y="3643313"/>
          <p14:tracePt t="24152" x="6705600" y="3635375"/>
          <p14:tracePt t="24160" x="6669088" y="3635375"/>
          <p14:tracePt t="24168" x="6632575" y="3635375"/>
          <p14:tracePt t="24177" x="6604000" y="3635375"/>
          <p14:tracePt t="24184" x="6581775" y="3635375"/>
          <p14:tracePt t="24193" x="6538913" y="3635375"/>
          <p14:tracePt t="24201" x="6516688" y="3635375"/>
          <p14:tracePt t="24209" x="6488113" y="3635375"/>
          <p14:tracePt t="24216" x="6451600" y="3657600"/>
          <p14:tracePt t="24226" x="6429375" y="3657600"/>
          <p14:tracePt t="24232" x="6400800" y="3686175"/>
          <p14:tracePt t="24242" x="6378575" y="3694113"/>
          <p14:tracePt t="24248" x="6350000" y="3708400"/>
          <p14:tracePt t="24259" x="6327775" y="3722688"/>
          <p14:tracePt t="24264" x="6299200" y="3736975"/>
          <p14:tracePt t="24276" x="6276975" y="3773488"/>
          <p14:tracePt t="24288" x="6248400" y="3795713"/>
          <p14:tracePt t="24296" x="6234113" y="3824288"/>
          <p14:tracePt t="24305" x="6211888" y="3846513"/>
          <p14:tracePt t="24313" x="6197600" y="3875088"/>
          <p14:tracePt t="24321" x="6183313" y="3889375"/>
          <p14:tracePt t="24329" x="6175375" y="3911600"/>
          <p14:tracePt t="24337" x="6161088" y="3925888"/>
          <p14:tracePt t="24345" x="6146800" y="3948113"/>
          <p14:tracePt t="24353" x="6146800" y="3976688"/>
          <p14:tracePt t="24362" x="6132513" y="3990975"/>
          <p14:tracePt t="24369" x="6124575" y="3998913"/>
          <p14:tracePt t="24378" x="6124575" y="4027488"/>
          <p14:tracePt t="24386" x="6110288" y="4049713"/>
          <p14:tracePt t="24394" x="6110288" y="4064000"/>
          <p14:tracePt t="24402" x="6110288" y="4078288"/>
          <p14:tracePt t="24411" x="6110288" y="4100513"/>
          <p14:tracePt t="24418" x="6110288" y="4114800"/>
          <p14:tracePt t="24427" x="6110288" y="4129088"/>
          <p14:tracePt t="24435" x="6110288" y="4143375"/>
          <p14:tracePt t="24444" x="6110288" y="4165600"/>
          <p14:tracePt t="24450" x="6110288" y="4179888"/>
          <p14:tracePt t="24459" x="6124575" y="4194175"/>
          <p14:tracePt t="24466" x="6124575" y="4202113"/>
          <p14:tracePt t="24476" x="6146800" y="4230688"/>
          <p14:tracePt t="24482" x="6146800" y="4244975"/>
          <p14:tracePt t="24493" x="6161088" y="4252913"/>
          <p14:tracePt t="24498" x="6175375" y="4267200"/>
          <p14:tracePt t="24509" x="6183313" y="4281488"/>
          <p14:tracePt t="24515" x="6211888" y="4295775"/>
          <p14:tracePt t="24526" x="6234113" y="4318000"/>
          <p14:tracePt t="24531" x="6262688" y="4332288"/>
          <p14:tracePt t="24542" x="6284913" y="4346575"/>
          <p14:tracePt t="24547" x="6327775" y="4346575"/>
          <p14:tracePt t="24559" x="6364288" y="4346575"/>
          <p14:tracePt t="24564" x="6415088" y="4354513"/>
          <p14:tracePt t="24575" x="6465888" y="4354513"/>
          <p14:tracePt t="24579" x="6516688" y="4354513"/>
          <p14:tracePt t="24592" x="6553200" y="4354513"/>
          <p14:tracePt t="24597" x="6604000" y="4346575"/>
          <p14:tracePt t="24609" x="6654800" y="4332288"/>
          <p14:tracePt t="24614" x="6705600" y="4303713"/>
          <p14:tracePt t="24625" x="6756400" y="4281488"/>
          <p14:tracePt t="24630" x="6807200" y="4252913"/>
          <p14:tracePt t="24643" x="6872288" y="4230688"/>
          <p14:tracePt t="24647" x="6937375" y="4202113"/>
          <p14:tracePt t="24659" x="7010400" y="4179888"/>
          <p14:tracePt t="24661" x="7075488" y="4165600"/>
          <p14:tracePt t="24669" x="7148513" y="4143375"/>
          <p14:tracePt t="24677" x="7213600" y="4129088"/>
          <p14:tracePt t="24685" x="7292975" y="4100513"/>
          <p14:tracePt t="24693" x="7366000" y="4092575"/>
          <p14:tracePt t="24701" x="7431088" y="4078288"/>
          <p14:tracePt t="24710" x="7467600" y="4078288"/>
          <p14:tracePt t="24718" x="7518400" y="4064000"/>
          <p14:tracePt t="24726" x="7569200" y="4064000"/>
          <p14:tracePt t="24733" x="7605713" y="4064000"/>
          <p14:tracePt t="24742" x="7648575" y="4064000"/>
          <p14:tracePt t="24749" x="7699375" y="4064000"/>
          <p14:tracePt t="24759" x="7721600" y="4064000"/>
          <p14:tracePt t="24765" x="7758113" y="4064000"/>
          <p14:tracePt t="24775" x="7800975" y="4064000"/>
          <p14:tracePt t="24782" x="7851775" y="4064000"/>
          <p14:tracePt t="24793" x="7902575" y="4092575"/>
          <p14:tracePt t="24797" x="7961313" y="4100513"/>
          <p14:tracePt t="24809" x="8091488" y="4129088"/>
          <p14:tracePt t="24814" x="8193088" y="4143375"/>
          <p14:tracePt t="24826" x="8308975" y="4151313"/>
          <p14:tracePt t="24831" x="8447088" y="4165600"/>
          <p14:tracePt t="24843" x="8599488" y="4179888"/>
          <p14:tracePt t="24848" x="8766175" y="4179888"/>
          <p14:tracePt t="24858" x="8918575" y="4194175"/>
          <p14:tracePt t="24864" x="9078913" y="4194175"/>
          <p14:tracePt t="24875" x="9231313" y="4194175"/>
          <p14:tracePt t="24880" x="9310688" y="4194175"/>
          <p14:tracePt t="24893" x="9434513" y="4194175"/>
          <p14:tracePt t="24897" x="9550400" y="4194175"/>
          <p14:tracePt t="24909" x="9652000" y="4179888"/>
          <p14:tracePt t="24913" x="9731375" y="4151313"/>
          <p14:tracePt t="24926" x="9804400" y="4143375"/>
          <p14:tracePt t="24928" x="9832975" y="4129088"/>
          <p14:tracePt t="25225" x="9855200" y="4100513"/>
          <p14:tracePt t="25234" x="9891713" y="4078288"/>
          <p14:tracePt t="25243" x="9934575" y="4049713"/>
          <p14:tracePt t="25250" x="9971088" y="4027488"/>
          <p14:tracePt t="25259" x="10021888" y="3990975"/>
          <p14:tracePt t="25266" x="10072688" y="3948113"/>
          <p14:tracePt t="25274" x="10123488" y="3925888"/>
          <p14:tracePt t="25282" x="10174288" y="3897313"/>
          <p14:tracePt t="25290" x="10239375" y="3889375"/>
          <p14:tracePt t="25298" x="10290175" y="3875088"/>
          <p14:tracePt t="25306" x="10340975" y="3860800"/>
          <p14:tracePt t="25314" x="10391775" y="3846513"/>
          <p14:tracePt t="25322" x="10442575" y="3824288"/>
          <p14:tracePt t="25330" x="10479088" y="3810000"/>
          <p14:tracePt t="25338" x="10501313" y="3810000"/>
          <p14:tracePt t="25346" x="10529888" y="3795713"/>
          <p14:tracePt t="25354" x="10552113" y="3787775"/>
          <p14:tracePt t="25363" x="10580688" y="3773488"/>
          <p14:tracePt t="25371" x="10602913" y="3759200"/>
          <p14:tracePt t="25379" x="10617200" y="3744913"/>
          <p14:tracePt t="25387" x="10631488" y="3722688"/>
          <p14:tracePt t="25395" x="10645775" y="3708400"/>
          <p14:tracePt t="25403" x="10653713" y="3686175"/>
          <p14:tracePt t="25411" x="10653713" y="3671888"/>
          <p14:tracePt t="25419" x="10653713" y="3643313"/>
          <p14:tracePt t="25428" x="10668000" y="3621088"/>
          <p14:tracePt t="25436" x="10668000" y="3592513"/>
          <p14:tracePt t="25445" x="10668000" y="3584575"/>
          <p14:tracePt t="25452" x="10668000" y="3556000"/>
          <p14:tracePt t="25461" x="10668000" y="3533775"/>
          <p14:tracePt t="25469" x="10668000" y="3519488"/>
          <p14:tracePt t="25478" x="10668000" y="3482975"/>
          <p14:tracePt t="25485" x="10668000" y="3468688"/>
          <p14:tracePt t="25493" x="10668000" y="3432175"/>
          <p14:tracePt t="25501" x="10668000" y="3403600"/>
          <p14:tracePt t="25509" x="10653713" y="3367088"/>
          <p14:tracePt t="25517" x="10645775" y="3338513"/>
          <p14:tracePt t="25526" x="10631488" y="3302000"/>
          <p14:tracePt t="25532" x="10602913" y="3265488"/>
          <p14:tracePt t="25543" x="10594975" y="3228975"/>
          <p14:tracePt t="25548" x="10566400" y="3186113"/>
          <p14:tracePt t="25559" x="10544175" y="3163888"/>
          <p14:tracePt t="25564" x="10529888" y="3127375"/>
          <p14:tracePt t="25576" x="10493375" y="3098800"/>
          <p14:tracePt t="25581" x="10479088" y="3062288"/>
          <p14:tracePt t="25593" x="10450513" y="3048000"/>
          <p14:tracePt t="25598" x="10442575" y="3025775"/>
          <p14:tracePt t="25609" x="10391775" y="2974975"/>
          <p14:tracePt t="25614" x="10391775" y="2960688"/>
          <p14:tracePt t="25626" x="10363200" y="2932113"/>
          <p14:tracePt t="25631" x="10340975" y="2909888"/>
          <p14:tracePt t="25643" x="10312400" y="2895600"/>
          <p14:tracePt t="25648" x="10298113" y="2873375"/>
          <p14:tracePt t="25660" x="10290175" y="2859088"/>
          <p14:tracePt t="25665" x="10261600" y="2844800"/>
          <p14:tracePt t="25676" x="10247313" y="2830513"/>
          <p14:tracePt t="25680" x="10239375" y="2822575"/>
          <p14:tracePt t="25693" x="10225088" y="2808288"/>
          <p14:tracePt t="25695" x="10188575" y="2794000"/>
          <p14:tracePt t="25703" x="10174288" y="2779713"/>
          <p14:tracePt t="25711" x="10137775" y="2771775"/>
          <p14:tracePt t="25719" x="10123488" y="2771775"/>
          <p14:tracePt t="25727" x="10086975" y="2743200"/>
          <p14:tracePt t="25735" x="10058400" y="2743200"/>
          <p14:tracePt t="25744" x="10036175" y="2728913"/>
          <p14:tracePt t="25751" x="10007600" y="2720975"/>
          <p14:tracePt t="25760" x="9985375" y="2720975"/>
          <p14:tracePt t="25768" x="9942513" y="2706688"/>
          <p14:tracePt t="25777" x="9920288" y="2692400"/>
          <p14:tracePt t="25783" x="9891713" y="2692400"/>
          <p14:tracePt t="25793" x="9869488" y="2692400"/>
          <p14:tracePt t="25799" x="9840913" y="2678113"/>
          <p14:tracePt t="25809" x="9832975" y="2678113"/>
          <p14:tracePt t="25815" x="9804400" y="2678113"/>
          <p14:tracePt t="25826" x="9767888" y="2678113"/>
          <p14:tracePt t="25831" x="9731375" y="2678113"/>
          <p14:tracePt t="25843" x="9702800" y="2678113"/>
          <p14:tracePt t="25848" x="9680575" y="2678113"/>
          <p14:tracePt t="25860" x="9637713" y="2678113"/>
          <p14:tracePt t="25864" x="9615488" y="2678113"/>
          <p14:tracePt t="25876" x="9578975" y="2678113"/>
          <p14:tracePt t="25880" x="9536113" y="2678113"/>
          <p14:tracePt t="25893" x="9513888" y="2678113"/>
          <p14:tracePt t="25897" x="9485313" y="2692400"/>
          <p14:tracePt t="25910" x="9463088" y="2692400"/>
          <p14:tracePt t="25914" x="9434513" y="2692400"/>
          <p14:tracePt t="25927" x="9426575" y="2706688"/>
          <p14:tracePt t="25932" x="9398000" y="2720975"/>
          <p14:tracePt t="25942" x="9375775" y="2743200"/>
          <p14:tracePt t="25947" x="9361488" y="2743200"/>
          <p14:tracePt t="25960" x="9324975" y="2771775"/>
          <p14:tracePt t="25962" x="9296400" y="2794000"/>
          <p14:tracePt t="25969" x="9274175" y="2822575"/>
          <p14:tracePt t="25979" x="9259888" y="2844800"/>
          <p14:tracePt t="25985" x="9231313" y="2873375"/>
          <p14:tracePt t="25994" x="9209088" y="2909888"/>
          <p14:tracePt t="26002" x="9194800" y="2932113"/>
          <p14:tracePt t="26011" x="9172575" y="2960688"/>
          <p14:tracePt t="26017" x="9158288" y="2982913"/>
          <p14:tracePt t="26027" x="9129713" y="3011488"/>
          <p14:tracePt t="26034" x="9121775" y="3033713"/>
          <p14:tracePt t="26043" x="9107488" y="3062288"/>
          <p14:tracePt t="26050" x="9093200" y="3084513"/>
          <p14:tracePt t="26060" x="9078913" y="3113088"/>
          <p14:tracePt t="26065" x="9070975" y="3135313"/>
          <p14:tracePt t="26075" x="9070975" y="3178175"/>
          <p14:tracePt t="26082" x="9056688" y="3214688"/>
          <p14:tracePt t="26093" x="9056688" y="3236913"/>
          <p14:tracePt t="26098" x="9042400" y="3265488"/>
          <p14:tracePt t="26109" x="9042400" y="3316288"/>
          <p14:tracePt t="26114" x="9042400" y="3330575"/>
          <p14:tracePt t="26126" x="9042400" y="3352800"/>
          <p14:tracePt t="26130" x="9042400" y="3389313"/>
          <p14:tracePt t="26143" x="9042400" y="3417888"/>
          <p14:tracePt t="26147" x="9042400" y="3440113"/>
          <p14:tracePt t="26159" x="9042400" y="3468688"/>
          <p14:tracePt t="26164" x="9042400" y="3490913"/>
          <p14:tracePt t="26176" x="9042400" y="3519488"/>
          <p14:tracePt t="26181" x="9042400" y="3533775"/>
          <p14:tracePt t="26193" x="9056688" y="3556000"/>
          <p14:tracePt t="26198" x="9078913" y="3584575"/>
          <p14:tracePt t="26210" x="9107488" y="3606800"/>
          <p14:tracePt t="26214" x="9129713" y="3635375"/>
          <p14:tracePt t="26227" x="9144000" y="3643313"/>
          <p14:tracePt t="26228" x="9172575" y="3657600"/>
          <p14:tracePt t="26236" x="9194800" y="3671888"/>
          <p14:tracePt t="26245" x="9223375" y="3694113"/>
          <p14:tracePt t="26252" x="9245600" y="3708400"/>
          <p14:tracePt t="26261" x="9274175" y="3722688"/>
          <p14:tracePt t="26268" x="9296400" y="3736975"/>
          <p14:tracePt t="26277" x="9310688" y="3744913"/>
          <p14:tracePt t="26284" x="9332913" y="3744913"/>
          <p14:tracePt t="26293" x="9347200" y="3759200"/>
          <p14:tracePt t="26300" x="9361488" y="3759200"/>
          <p14:tracePt t="26309" x="9383713" y="3759200"/>
          <p14:tracePt t="26316" x="9398000" y="3773488"/>
          <p14:tracePt t="26326" x="9412288" y="3773488"/>
          <p14:tracePt t="26332" x="9426575" y="3773488"/>
          <p14:tracePt t="26342" x="9448800" y="3787775"/>
          <p14:tracePt t="26348" x="9463088" y="3787775"/>
          <p14:tracePt t="26359" x="9477375" y="3787775"/>
          <p14:tracePt t="26364" x="9485313" y="3787775"/>
          <p14:tracePt t="26376" x="9513888" y="3787775"/>
          <p14:tracePt t="26381" x="9528175" y="3787775"/>
          <p14:tracePt t="26392" x="9536113" y="3787775"/>
          <p14:tracePt t="26397" x="9550400" y="3787775"/>
          <p14:tracePt t="26409" x="9564688" y="3787775"/>
          <p14:tracePt t="26421" x="9578975" y="3787775"/>
          <p14:tracePt t="26429" x="9586913" y="3787775"/>
          <p14:tracePt t="26437" x="9601200" y="3787775"/>
          <p14:tracePt t="26445" x="9629775" y="3787775"/>
          <p14:tracePt t="26453" x="9637713" y="3787775"/>
          <p14:tracePt t="26462" x="9652000" y="3787775"/>
          <p14:tracePt t="26470" x="9666288" y="3787775"/>
          <p14:tracePt t="26478" x="9680575" y="3787775"/>
          <p14:tracePt t="26486" x="9688513" y="3787775"/>
          <p14:tracePt t="26495" x="9702800" y="3787775"/>
          <p14:tracePt t="26503" x="9717088" y="3787775"/>
          <p14:tracePt t="26518" x="9731375" y="3787775"/>
          <p14:tracePt t="26526" x="9739313" y="3787775"/>
          <p14:tracePt t="26542" x="9753600" y="3787775"/>
          <p14:tracePt t="26558" x="9767888" y="3787775"/>
          <p14:tracePt t="26566" x="9782175" y="3787775"/>
          <p14:tracePt t="26591" x="9790113" y="3795713"/>
          <p14:tracePt t="26599" x="9804400" y="3795713"/>
          <p14:tracePt t="26607" x="9804400" y="3810000"/>
          <p14:tracePt t="26622" x="9804400" y="3824288"/>
          <p14:tracePt t="26656" x="9804400" y="3838575"/>
          <p14:tracePt t="26671" x="9804400" y="3846513"/>
          <p14:tracePt t="26679" x="9818688" y="3846513"/>
          <p14:tracePt t="26687" x="9818688" y="3860800"/>
          <p14:tracePt t="26703" x="9818688" y="3875088"/>
          <p14:tracePt t="26711" x="9832975" y="3889375"/>
          <p14:tracePt t="26720" x="9832975" y="3897313"/>
          <p14:tracePt t="26728" x="9832975" y="3911600"/>
          <p14:tracePt t="26735" x="9840913" y="3925888"/>
          <p14:tracePt t="26744" x="9840913" y="3940175"/>
          <p14:tracePt t="26752" x="9855200" y="3948113"/>
          <p14:tracePt t="26760" x="9869488" y="3962400"/>
          <p14:tracePt t="26768" x="9883775" y="3976688"/>
          <p14:tracePt t="26777" x="9891713" y="3990975"/>
          <p14:tracePt t="26785" x="9891713" y="3998913"/>
          <p14:tracePt t="26793" x="9906000" y="4013200"/>
          <p14:tracePt t="26801" x="9920288" y="4027488"/>
          <p14:tracePt t="26824" x="9934575" y="4041775"/>
        </p14:tracePtLst>
      </p14:laserTrace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F07CC-5985-5ED6-EFF2-E292752188BE}"/>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EF8403B6-C66C-A64F-3B53-FF7806879726}"/>
              </a:ext>
            </a:extLst>
          </p:cNvPr>
          <p:cNvSpPr>
            <a:spLocks noGrp="1"/>
          </p:cNvSpPr>
          <p:nvPr>
            <p:ph type="sldNum" sz="quarter" idx="12"/>
          </p:nvPr>
        </p:nvSpPr>
        <p:spPr/>
        <p:txBody>
          <a:bodyPr/>
          <a:lstStyle/>
          <a:p>
            <a:fld id="{D4754D63-68A7-4C69-8085-32C9DAC5CAD1}" type="slidenum">
              <a:rPr lang="fr-FR" smtClean="0"/>
              <a:t>35</a:t>
            </a:fld>
            <a:endParaRPr lang="fr-FR"/>
          </a:p>
        </p:txBody>
      </p:sp>
      <p:sp>
        <p:nvSpPr>
          <p:cNvPr id="13" name="TextBox 2">
            <a:extLst>
              <a:ext uri="{FF2B5EF4-FFF2-40B4-BE49-F238E27FC236}">
                <a16:creationId xmlns:a16="http://schemas.microsoft.com/office/drawing/2014/main" id="{0B9C6997-AE70-5ABB-A24A-2645AEC7EE32}"/>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h. Hypertension portale</a:t>
            </a:r>
          </a:p>
        </p:txBody>
      </p:sp>
      <p:pic>
        <p:nvPicPr>
          <p:cNvPr id="2" name="Image 1">
            <a:extLst>
              <a:ext uri="{FF2B5EF4-FFF2-40B4-BE49-F238E27FC236}">
                <a16:creationId xmlns:a16="http://schemas.microsoft.com/office/drawing/2014/main" id="{1B13BCC8-7A2F-A0C6-B35D-87C763E579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D1F3C371-E5A8-CF3B-B374-D4BC399DBCD1}"/>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graphicFrame>
        <p:nvGraphicFramePr>
          <p:cNvPr id="6" name="Object 4">
            <a:extLst>
              <a:ext uri="{FF2B5EF4-FFF2-40B4-BE49-F238E27FC236}">
                <a16:creationId xmlns:a16="http://schemas.microsoft.com/office/drawing/2014/main" id="{597046BC-1DC3-8F4E-9ABC-5EA2A3EEC69E}"/>
              </a:ext>
            </a:extLst>
          </p:cNvPr>
          <p:cNvGraphicFramePr>
            <a:graphicFrameLocks noChangeAspect="1"/>
          </p:cNvGraphicFramePr>
          <p:nvPr>
            <p:extLst>
              <p:ext uri="{D42A27DB-BD31-4B8C-83A1-F6EECF244321}">
                <p14:modId xmlns:p14="http://schemas.microsoft.com/office/powerpoint/2010/main" val="2222799323"/>
              </p:ext>
            </p:extLst>
          </p:nvPr>
        </p:nvGraphicFramePr>
        <p:xfrm>
          <a:off x="4026113" y="1603709"/>
          <a:ext cx="4244494" cy="5194800"/>
        </p:xfrm>
        <a:graphic>
          <a:graphicData uri="http://schemas.openxmlformats.org/presentationml/2006/ole">
            <mc:AlternateContent xmlns:mc="http://schemas.openxmlformats.org/markup-compatibility/2006">
              <mc:Choice xmlns:v="urn:schemas-microsoft-com:vml" Requires="v">
                <p:oleObj spid="_x0000_s13348" name="Image" r:id="rId7" imgW="3263900" imgH="3994150" progId="Photoshop.Image.7">
                  <p:embed/>
                </p:oleObj>
              </mc:Choice>
              <mc:Fallback>
                <p:oleObj name="Image" r:id="rId7" imgW="3263900" imgH="3994150" progId="Photoshop.Image.7">
                  <p:embed/>
                  <p:pic>
                    <p:nvPicPr>
                      <p:cNvPr id="97281" name="Object 4">
                        <a:extLst>
                          <a:ext uri="{FF2B5EF4-FFF2-40B4-BE49-F238E27FC236}">
                            <a16:creationId xmlns:a16="http://schemas.microsoft.com/office/drawing/2014/main" id="{932C2B0D-C21E-AD41-84F1-13A9DBA467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26113" y="1603709"/>
                        <a:ext cx="4244494" cy="519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7" name="Text Box 5">
            <a:extLst>
              <a:ext uri="{FF2B5EF4-FFF2-40B4-BE49-F238E27FC236}">
                <a16:creationId xmlns:a16="http://schemas.microsoft.com/office/drawing/2014/main" id="{07431589-0D06-EC4E-82E8-CBCBF7407452}"/>
              </a:ext>
            </a:extLst>
          </p:cNvPr>
          <p:cNvSpPr txBox="1">
            <a:spLocks noChangeArrowheads="1"/>
          </p:cNvSpPr>
          <p:nvPr/>
        </p:nvSpPr>
        <p:spPr bwMode="auto">
          <a:xfrm>
            <a:off x="927835" y="1628783"/>
            <a:ext cx="22981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b="1" dirty="0">
                <a:latin typeface="+mn-lt"/>
              </a:rPr>
              <a:t>Hypertension porto-cave</a:t>
            </a:r>
          </a:p>
          <a:p>
            <a:pPr eaLnBrk="1" hangingPunct="1">
              <a:spcBef>
                <a:spcPct val="0"/>
              </a:spcBef>
              <a:buFontTx/>
              <a:buNone/>
            </a:pPr>
            <a:r>
              <a:rPr lang="fr-FR" altLang="en-FR" sz="1600" dirty="0">
                <a:latin typeface="+mn-lt"/>
              </a:rPr>
              <a:t> / cirrhose du foie</a:t>
            </a:r>
          </a:p>
        </p:txBody>
      </p:sp>
      <p:sp>
        <p:nvSpPr>
          <p:cNvPr id="8" name="Text Box 6">
            <a:extLst>
              <a:ext uri="{FF2B5EF4-FFF2-40B4-BE49-F238E27FC236}">
                <a16:creationId xmlns:a16="http://schemas.microsoft.com/office/drawing/2014/main" id="{97383739-7BFC-F54A-84CF-FE2EE062DECB}"/>
              </a:ext>
            </a:extLst>
          </p:cNvPr>
          <p:cNvSpPr txBox="1">
            <a:spLocks noChangeArrowheads="1"/>
          </p:cNvSpPr>
          <p:nvPr/>
        </p:nvSpPr>
        <p:spPr bwMode="auto">
          <a:xfrm>
            <a:off x="7801308" y="2288809"/>
            <a:ext cx="1149709"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6600CC"/>
                </a:solidFill>
                <a:latin typeface="+mn-lt"/>
              </a:rPr>
              <a:t>Splénomégalie</a:t>
            </a:r>
          </a:p>
        </p:txBody>
      </p:sp>
      <p:sp>
        <p:nvSpPr>
          <p:cNvPr id="9" name="Text Box 7">
            <a:extLst>
              <a:ext uri="{FF2B5EF4-FFF2-40B4-BE49-F238E27FC236}">
                <a16:creationId xmlns:a16="http://schemas.microsoft.com/office/drawing/2014/main" id="{7EB65B80-FC59-FB46-91C6-0FE4CC683B93}"/>
              </a:ext>
            </a:extLst>
          </p:cNvPr>
          <p:cNvSpPr txBox="1">
            <a:spLocks noChangeArrowheads="1"/>
          </p:cNvSpPr>
          <p:nvPr/>
        </p:nvSpPr>
        <p:spPr bwMode="auto">
          <a:xfrm>
            <a:off x="6791210" y="1810409"/>
            <a:ext cx="2091016" cy="2772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6600CC"/>
                </a:solidFill>
                <a:latin typeface="+mn-lt"/>
              </a:rPr>
              <a:t>Varices cardio-tubérositaires</a:t>
            </a:r>
          </a:p>
        </p:txBody>
      </p:sp>
      <p:sp>
        <p:nvSpPr>
          <p:cNvPr id="11" name="Text Box 8">
            <a:extLst>
              <a:ext uri="{FF2B5EF4-FFF2-40B4-BE49-F238E27FC236}">
                <a16:creationId xmlns:a16="http://schemas.microsoft.com/office/drawing/2014/main" id="{C03402F7-6BB0-F54D-9440-F61372E4CDCC}"/>
              </a:ext>
            </a:extLst>
          </p:cNvPr>
          <p:cNvSpPr txBox="1">
            <a:spLocks noChangeArrowheads="1"/>
          </p:cNvSpPr>
          <p:nvPr/>
        </p:nvSpPr>
        <p:spPr bwMode="auto">
          <a:xfrm>
            <a:off x="6446710" y="1507509"/>
            <a:ext cx="1753863"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6600CC"/>
                </a:solidFill>
                <a:latin typeface="+mn-lt"/>
              </a:rPr>
              <a:t>Varices œsophagiennes</a:t>
            </a:r>
          </a:p>
        </p:txBody>
      </p:sp>
      <p:sp>
        <p:nvSpPr>
          <p:cNvPr id="12" name="Text Box 9">
            <a:extLst>
              <a:ext uri="{FF2B5EF4-FFF2-40B4-BE49-F238E27FC236}">
                <a16:creationId xmlns:a16="http://schemas.microsoft.com/office/drawing/2014/main" id="{C8D35219-C717-DD40-B959-60AD7AA977AF}"/>
              </a:ext>
            </a:extLst>
          </p:cNvPr>
          <p:cNvSpPr txBox="1">
            <a:spLocks noChangeArrowheads="1"/>
          </p:cNvSpPr>
          <p:nvPr/>
        </p:nvSpPr>
        <p:spPr bwMode="auto">
          <a:xfrm>
            <a:off x="1765134" y="3318607"/>
            <a:ext cx="29474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en-FR" sz="1600" dirty="0">
                <a:solidFill>
                  <a:srgbClr val="6600CC"/>
                </a:solidFill>
                <a:latin typeface="+mn-lt"/>
              </a:rPr>
              <a:t>Ligament rond du foie et veine ombilicale </a:t>
            </a:r>
            <a:r>
              <a:rPr lang="fr-FR" altLang="en-FR" sz="1600" dirty="0" err="1">
                <a:solidFill>
                  <a:srgbClr val="6600CC"/>
                </a:solidFill>
                <a:latin typeface="+mn-lt"/>
              </a:rPr>
              <a:t>re</a:t>
            </a:r>
            <a:r>
              <a:rPr lang="fr-FR" altLang="en-FR" sz="1600" dirty="0">
                <a:solidFill>
                  <a:srgbClr val="6600CC"/>
                </a:solidFill>
                <a:latin typeface="+mn-lt"/>
              </a:rPr>
              <a:t> perméabilisés</a:t>
            </a:r>
          </a:p>
        </p:txBody>
      </p:sp>
      <p:sp>
        <p:nvSpPr>
          <p:cNvPr id="14" name="Text Box 10">
            <a:extLst>
              <a:ext uri="{FF2B5EF4-FFF2-40B4-BE49-F238E27FC236}">
                <a16:creationId xmlns:a16="http://schemas.microsoft.com/office/drawing/2014/main" id="{17DB5C96-5E35-8B4E-88EC-5E2EDF1380E5}"/>
              </a:ext>
            </a:extLst>
          </p:cNvPr>
          <p:cNvSpPr txBox="1">
            <a:spLocks noChangeArrowheads="1"/>
          </p:cNvSpPr>
          <p:nvPr/>
        </p:nvSpPr>
        <p:spPr bwMode="auto">
          <a:xfrm>
            <a:off x="3074834" y="4011178"/>
            <a:ext cx="1714536" cy="47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r"/>
            <a:r>
              <a:rPr lang="fr-FR" altLang="en-FR" sz="1600" dirty="0">
                <a:solidFill>
                  <a:srgbClr val="6600CC"/>
                </a:solidFill>
                <a:latin typeface="+mn-lt"/>
              </a:rPr>
              <a:t>Veines superficielles</a:t>
            </a:r>
            <a:br>
              <a:rPr lang="fr-FR" altLang="en-FR" sz="1600" dirty="0">
                <a:solidFill>
                  <a:srgbClr val="6600CC"/>
                </a:solidFill>
                <a:latin typeface="+mn-lt"/>
              </a:rPr>
            </a:br>
            <a:r>
              <a:rPr lang="fr-FR" altLang="en-FR" sz="1600" dirty="0">
                <a:solidFill>
                  <a:srgbClr val="6600CC"/>
                </a:solidFill>
                <a:latin typeface="+mn-lt"/>
              </a:rPr>
              <a:t>de la paroi abdominale</a:t>
            </a:r>
          </a:p>
        </p:txBody>
      </p:sp>
      <p:sp>
        <p:nvSpPr>
          <p:cNvPr id="15" name="Text Box 11">
            <a:extLst>
              <a:ext uri="{FF2B5EF4-FFF2-40B4-BE49-F238E27FC236}">
                <a16:creationId xmlns:a16="http://schemas.microsoft.com/office/drawing/2014/main" id="{0239E456-626B-3946-9BBA-56F9E218A3C7}"/>
              </a:ext>
            </a:extLst>
          </p:cNvPr>
          <p:cNvSpPr txBox="1">
            <a:spLocks noChangeArrowheads="1"/>
          </p:cNvSpPr>
          <p:nvPr/>
        </p:nvSpPr>
        <p:spPr bwMode="auto">
          <a:xfrm>
            <a:off x="7124009" y="4921276"/>
            <a:ext cx="22136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Veine rectale supérieure</a:t>
            </a:r>
          </a:p>
        </p:txBody>
      </p:sp>
      <p:sp>
        <p:nvSpPr>
          <p:cNvPr id="16" name="Text Box 12">
            <a:extLst>
              <a:ext uri="{FF2B5EF4-FFF2-40B4-BE49-F238E27FC236}">
                <a16:creationId xmlns:a16="http://schemas.microsoft.com/office/drawing/2014/main" id="{7BEF06E3-EEB5-CD4D-82C0-D9589E6CCD59}"/>
              </a:ext>
            </a:extLst>
          </p:cNvPr>
          <p:cNvSpPr txBox="1">
            <a:spLocks noChangeArrowheads="1"/>
          </p:cNvSpPr>
          <p:nvPr/>
        </p:nvSpPr>
        <p:spPr bwMode="auto">
          <a:xfrm>
            <a:off x="3015611" y="6035191"/>
            <a:ext cx="1940109"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Veines rectales inférieures</a:t>
            </a:r>
          </a:p>
        </p:txBody>
      </p:sp>
      <p:sp>
        <p:nvSpPr>
          <p:cNvPr id="17" name="Text Box 13">
            <a:extLst>
              <a:ext uri="{FF2B5EF4-FFF2-40B4-BE49-F238E27FC236}">
                <a16:creationId xmlns:a16="http://schemas.microsoft.com/office/drawing/2014/main" id="{357B0EFB-3859-474B-80E6-F346AA031C21}"/>
              </a:ext>
            </a:extLst>
          </p:cNvPr>
          <p:cNvSpPr txBox="1">
            <a:spLocks noChangeArrowheads="1"/>
          </p:cNvSpPr>
          <p:nvPr/>
        </p:nvSpPr>
        <p:spPr bwMode="auto">
          <a:xfrm>
            <a:off x="7267009" y="6091309"/>
            <a:ext cx="1043749"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solidFill>
                  <a:srgbClr val="6600CC"/>
                </a:solidFill>
                <a:latin typeface="+mn-lt"/>
              </a:rPr>
              <a:t>Hemorroïdes</a:t>
            </a:r>
          </a:p>
        </p:txBody>
      </p:sp>
      <p:sp>
        <p:nvSpPr>
          <p:cNvPr id="18" name="Text Box 14">
            <a:extLst>
              <a:ext uri="{FF2B5EF4-FFF2-40B4-BE49-F238E27FC236}">
                <a16:creationId xmlns:a16="http://schemas.microsoft.com/office/drawing/2014/main" id="{49282C74-FCAD-E04B-B05B-14553C50D84B}"/>
              </a:ext>
            </a:extLst>
          </p:cNvPr>
          <p:cNvSpPr txBox="1">
            <a:spLocks noChangeArrowheads="1"/>
          </p:cNvSpPr>
          <p:nvPr/>
        </p:nvSpPr>
        <p:spPr bwMode="auto">
          <a:xfrm>
            <a:off x="3368778" y="5696637"/>
            <a:ext cx="1586942"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latin typeface="+mn-lt"/>
              </a:rPr>
              <a:t>Veine iliaque externe</a:t>
            </a:r>
          </a:p>
        </p:txBody>
      </p:sp>
      <p:sp>
        <p:nvSpPr>
          <p:cNvPr id="19" name="Text Box 15">
            <a:extLst>
              <a:ext uri="{FF2B5EF4-FFF2-40B4-BE49-F238E27FC236}">
                <a16:creationId xmlns:a16="http://schemas.microsoft.com/office/drawing/2014/main" id="{CA953364-36E8-344E-9F7E-E7B97859AE67}"/>
              </a:ext>
            </a:extLst>
          </p:cNvPr>
          <p:cNvSpPr txBox="1">
            <a:spLocks noChangeArrowheads="1"/>
          </p:cNvSpPr>
          <p:nvPr/>
        </p:nvSpPr>
        <p:spPr bwMode="auto">
          <a:xfrm>
            <a:off x="3421304" y="5444526"/>
            <a:ext cx="19016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latin typeface="+mn-lt"/>
              </a:rPr>
              <a:t>Veine iliaque interne</a:t>
            </a:r>
          </a:p>
        </p:txBody>
      </p:sp>
      <p:sp>
        <p:nvSpPr>
          <p:cNvPr id="20" name="Text Box 16">
            <a:extLst>
              <a:ext uri="{FF2B5EF4-FFF2-40B4-BE49-F238E27FC236}">
                <a16:creationId xmlns:a16="http://schemas.microsoft.com/office/drawing/2014/main" id="{CC9B3031-8189-A246-9664-1CCA5C0EFE3C}"/>
              </a:ext>
            </a:extLst>
          </p:cNvPr>
          <p:cNvSpPr txBox="1">
            <a:spLocks noChangeArrowheads="1"/>
          </p:cNvSpPr>
          <p:nvPr/>
        </p:nvSpPr>
        <p:spPr bwMode="auto">
          <a:xfrm>
            <a:off x="7137009" y="4406410"/>
            <a:ext cx="1580168"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Veine cave inférieure</a:t>
            </a:r>
          </a:p>
        </p:txBody>
      </p:sp>
      <p:sp>
        <p:nvSpPr>
          <p:cNvPr id="21" name="Text Box 17">
            <a:extLst>
              <a:ext uri="{FF2B5EF4-FFF2-40B4-BE49-F238E27FC236}">
                <a16:creationId xmlns:a16="http://schemas.microsoft.com/office/drawing/2014/main" id="{1D2B9E75-E97D-904E-AD8C-5AF44B97B782}"/>
              </a:ext>
            </a:extLst>
          </p:cNvPr>
          <p:cNvSpPr txBox="1">
            <a:spLocks noChangeArrowheads="1"/>
          </p:cNvSpPr>
          <p:nvPr/>
        </p:nvSpPr>
        <p:spPr bwMode="auto">
          <a:xfrm>
            <a:off x="7112309" y="3946309"/>
            <a:ext cx="2294063"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Veine mésentérique supérieure</a:t>
            </a:r>
          </a:p>
        </p:txBody>
      </p:sp>
      <p:sp>
        <p:nvSpPr>
          <p:cNvPr id="22" name="Text Box 18">
            <a:extLst>
              <a:ext uri="{FF2B5EF4-FFF2-40B4-BE49-F238E27FC236}">
                <a16:creationId xmlns:a16="http://schemas.microsoft.com/office/drawing/2014/main" id="{C4E684E6-F65D-214F-8161-B33634C1E7AD}"/>
              </a:ext>
            </a:extLst>
          </p:cNvPr>
          <p:cNvSpPr txBox="1">
            <a:spLocks noChangeArrowheads="1"/>
          </p:cNvSpPr>
          <p:nvPr/>
        </p:nvSpPr>
        <p:spPr bwMode="auto">
          <a:xfrm>
            <a:off x="7130542" y="3686243"/>
            <a:ext cx="2224543"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a:latin typeface="+mn-lt"/>
              </a:rPr>
              <a:t>Veine mésentérique inférieure</a:t>
            </a:r>
          </a:p>
        </p:txBody>
      </p:sp>
      <p:sp>
        <p:nvSpPr>
          <p:cNvPr id="23" name="Text Box 19">
            <a:extLst>
              <a:ext uri="{FF2B5EF4-FFF2-40B4-BE49-F238E27FC236}">
                <a16:creationId xmlns:a16="http://schemas.microsoft.com/office/drawing/2014/main" id="{5B403547-BDC4-304A-B589-F8DAEA43273B}"/>
              </a:ext>
            </a:extLst>
          </p:cNvPr>
          <p:cNvSpPr txBox="1">
            <a:spLocks noChangeArrowheads="1"/>
          </p:cNvSpPr>
          <p:nvPr/>
        </p:nvSpPr>
        <p:spPr bwMode="auto">
          <a:xfrm rot="20074943">
            <a:off x="5169415" y="2379639"/>
            <a:ext cx="741094"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a:solidFill>
                  <a:srgbClr val="FF3399"/>
                </a:solidFill>
                <a:latin typeface="+mn-lt"/>
              </a:rPr>
              <a:t>Obstacle</a:t>
            </a:r>
          </a:p>
        </p:txBody>
      </p:sp>
      <p:sp>
        <p:nvSpPr>
          <p:cNvPr id="24" name="Text Box 20">
            <a:extLst>
              <a:ext uri="{FF2B5EF4-FFF2-40B4-BE49-F238E27FC236}">
                <a16:creationId xmlns:a16="http://schemas.microsoft.com/office/drawing/2014/main" id="{5FD80346-94EB-C944-82F1-5301E079C817}"/>
              </a:ext>
            </a:extLst>
          </p:cNvPr>
          <p:cNvSpPr txBox="1">
            <a:spLocks noChangeArrowheads="1"/>
          </p:cNvSpPr>
          <p:nvPr/>
        </p:nvSpPr>
        <p:spPr bwMode="auto">
          <a:xfrm>
            <a:off x="3644228" y="2913467"/>
            <a:ext cx="945770"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latin typeface="+mn-lt"/>
              </a:rPr>
              <a:t>Veine porte</a:t>
            </a:r>
          </a:p>
        </p:txBody>
      </p:sp>
      <p:sp>
        <p:nvSpPr>
          <p:cNvPr id="25" name="Text Box 21">
            <a:extLst>
              <a:ext uri="{FF2B5EF4-FFF2-40B4-BE49-F238E27FC236}">
                <a16:creationId xmlns:a16="http://schemas.microsoft.com/office/drawing/2014/main" id="{A1AE2D96-5681-9646-9C29-375565417D75}"/>
              </a:ext>
            </a:extLst>
          </p:cNvPr>
          <p:cNvSpPr txBox="1">
            <a:spLocks noChangeArrowheads="1"/>
          </p:cNvSpPr>
          <p:nvPr/>
        </p:nvSpPr>
        <p:spPr bwMode="auto">
          <a:xfrm>
            <a:off x="4231063" y="2119298"/>
            <a:ext cx="437704"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r>
              <a:rPr lang="fr-FR" altLang="en-FR" sz="1600" dirty="0">
                <a:latin typeface="+mn-lt"/>
              </a:rPr>
              <a:t>Foie</a:t>
            </a:r>
          </a:p>
        </p:txBody>
      </p:sp>
      <p:sp>
        <p:nvSpPr>
          <p:cNvPr id="26" name="Freeform 22">
            <a:extLst>
              <a:ext uri="{FF2B5EF4-FFF2-40B4-BE49-F238E27FC236}">
                <a16:creationId xmlns:a16="http://schemas.microsoft.com/office/drawing/2014/main" id="{6BE7481A-2E50-8B47-BFB1-87BA507AD649}"/>
              </a:ext>
            </a:extLst>
          </p:cNvPr>
          <p:cNvSpPr>
            <a:spLocks/>
          </p:cNvSpPr>
          <p:nvPr/>
        </p:nvSpPr>
        <p:spPr bwMode="auto">
          <a:xfrm>
            <a:off x="6237410" y="1610209"/>
            <a:ext cx="1045198" cy="1105000"/>
          </a:xfrm>
          <a:custGeom>
            <a:avLst/>
            <a:gdLst>
              <a:gd name="T0" fmla="*/ 1276350 w 804"/>
              <a:gd name="T1" fmla="*/ 1349375 h 850"/>
              <a:gd name="T2" fmla="*/ 1117600 w 804"/>
              <a:gd name="T3" fmla="*/ 1060450 h 850"/>
              <a:gd name="T4" fmla="*/ 928688 w 804"/>
              <a:gd name="T5" fmla="*/ 973138 h 850"/>
              <a:gd name="T6" fmla="*/ 565150 w 804"/>
              <a:gd name="T7" fmla="*/ 958850 h 850"/>
              <a:gd name="T8" fmla="*/ 377825 w 804"/>
              <a:gd name="T9" fmla="*/ 1117600 h 850"/>
              <a:gd name="T10" fmla="*/ 158750 w 804"/>
              <a:gd name="T11" fmla="*/ 914400 h 850"/>
              <a:gd name="T12" fmla="*/ 73025 w 804"/>
              <a:gd name="T13" fmla="*/ 522288 h 850"/>
              <a:gd name="T14" fmla="*/ 28575 w 804"/>
              <a:gd name="T15" fmla="*/ 247650 h 850"/>
              <a:gd name="T16" fmla="*/ 0 w 804"/>
              <a:gd name="T17" fmla="*/ 0 h 8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4" h="850">
                <a:moveTo>
                  <a:pt x="804" y="850"/>
                </a:moveTo>
                <a:cubicBezTo>
                  <a:pt x="772" y="778"/>
                  <a:pt x="740" y="707"/>
                  <a:pt x="704" y="668"/>
                </a:cubicBezTo>
                <a:cubicBezTo>
                  <a:pt x="668" y="629"/>
                  <a:pt x="643" y="624"/>
                  <a:pt x="585" y="613"/>
                </a:cubicBezTo>
                <a:cubicBezTo>
                  <a:pt x="527" y="602"/>
                  <a:pt x="414" y="589"/>
                  <a:pt x="356" y="604"/>
                </a:cubicBezTo>
                <a:cubicBezTo>
                  <a:pt x="298" y="619"/>
                  <a:pt x="281" y="709"/>
                  <a:pt x="238" y="704"/>
                </a:cubicBezTo>
                <a:cubicBezTo>
                  <a:pt x="195" y="699"/>
                  <a:pt x="132" y="638"/>
                  <a:pt x="100" y="576"/>
                </a:cubicBezTo>
                <a:cubicBezTo>
                  <a:pt x="68" y="514"/>
                  <a:pt x="60" y="399"/>
                  <a:pt x="46" y="329"/>
                </a:cubicBezTo>
                <a:cubicBezTo>
                  <a:pt x="32" y="259"/>
                  <a:pt x="26" y="211"/>
                  <a:pt x="18" y="156"/>
                </a:cubicBezTo>
                <a:cubicBezTo>
                  <a:pt x="10" y="101"/>
                  <a:pt x="3" y="26"/>
                  <a:pt x="0" y="0"/>
                </a:cubicBezTo>
              </a:path>
            </a:pathLst>
          </a:custGeom>
          <a:noFill/>
          <a:ln w="44450" cap="flat" cmpd="sng">
            <a:solidFill>
              <a:srgbClr val="800080"/>
            </a:solidFill>
            <a:prstDash val="solid"/>
            <a:round/>
            <a:headEnd type="none" w="med" len="med"/>
            <a:tailEnd type="triangle" w="med" len="med"/>
          </a:ln>
          <a:effectLst/>
        </p:spPr>
        <p:txBody>
          <a:bodyPr/>
          <a:lstStyle/>
          <a:p>
            <a:pPr>
              <a:defRPr/>
            </a:pPr>
            <a:endParaRPr lang="en-US" sz="1600"/>
          </a:p>
        </p:txBody>
      </p:sp>
      <p:sp>
        <p:nvSpPr>
          <p:cNvPr id="27" name="Text Box 23">
            <a:extLst>
              <a:ext uri="{FF2B5EF4-FFF2-40B4-BE49-F238E27FC236}">
                <a16:creationId xmlns:a16="http://schemas.microsoft.com/office/drawing/2014/main" id="{E6B826ED-5366-524E-8409-43EBA3D5E44D}"/>
              </a:ext>
            </a:extLst>
          </p:cNvPr>
          <p:cNvSpPr txBox="1">
            <a:spLocks noChangeArrowheads="1"/>
          </p:cNvSpPr>
          <p:nvPr/>
        </p:nvSpPr>
        <p:spPr bwMode="auto">
          <a:xfrm>
            <a:off x="5576680" y="1222809"/>
            <a:ext cx="1690329" cy="27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en-FR" sz="1600" dirty="0">
                <a:latin typeface="+mn-lt"/>
              </a:rPr>
              <a:t>Vers le système azygos</a:t>
            </a:r>
          </a:p>
        </p:txBody>
      </p:sp>
      <p:sp>
        <p:nvSpPr>
          <p:cNvPr id="28" name="Freeform 26">
            <a:extLst>
              <a:ext uri="{FF2B5EF4-FFF2-40B4-BE49-F238E27FC236}">
                <a16:creationId xmlns:a16="http://schemas.microsoft.com/office/drawing/2014/main" id="{134DB3CC-CF9C-D346-A83F-40D242A41D32}"/>
              </a:ext>
            </a:extLst>
          </p:cNvPr>
          <p:cNvSpPr>
            <a:spLocks/>
          </p:cNvSpPr>
          <p:nvPr/>
        </p:nvSpPr>
        <p:spPr bwMode="auto">
          <a:xfrm>
            <a:off x="6290710" y="2001509"/>
            <a:ext cx="221000" cy="509600"/>
          </a:xfrm>
          <a:custGeom>
            <a:avLst/>
            <a:gdLst>
              <a:gd name="T0" fmla="*/ 269875 w 170"/>
              <a:gd name="T1" fmla="*/ 622300 h 392"/>
              <a:gd name="T2" fmla="*/ 177800 w 170"/>
              <a:gd name="T3" fmla="*/ 561975 h 392"/>
              <a:gd name="T4" fmla="*/ 120650 w 170"/>
              <a:gd name="T5" fmla="*/ 469900 h 392"/>
              <a:gd name="T6" fmla="*/ 57150 w 170"/>
              <a:gd name="T7" fmla="*/ 327025 h 392"/>
              <a:gd name="T8" fmla="*/ 22225 w 170"/>
              <a:gd name="T9" fmla="*/ 130175 h 392"/>
              <a:gd name="T10" fmla="*/ 0 w 170"/>
              <a:gd name="T11" fmla="*/ 0 h 39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 h="392">
                <a:moveTo>
                  <a:pt x="170" y="392"/>
                </a:moveTo>
                <a:cubicBezTo>
                  <a:pt x="149" y="381"/>
                  <a:pt x="128" y="370"/>
                  <a:pt x="112" y="354"/>
                </a:cubicBezTo>
                <a:cubicBezTo>
                  <a:pt x="96" y="338"/>
                  <a:pt x="89" y="321"/>
                  <a:pt x="76" y="296"/>
                </a:cubicBezTo>
                <a:cubicBezTo>
                  <a:pt x="63" y="271"/>
                  <a:pt x="46" y="241"/>
                  <a:pt x="36" y="206"/>
                </a:cubicBezTo>
                <a:cubicBezTo>
                  <a:pt x="26" y="171"/>
                  <a:pt x="20" y="116"/>
                  <a:pt x="14" y="82"/>
                </a:cubicBezTo>
                <a:cubicBezTo>
                  <a:pt x="8" y="48"/>
                  <a:pt x="4" y="24"/>
                  <a:pt x="0" y="0"/>
                </a:cubicBezTo>
              </a:path>
            </a:pathLst>
          </a:custGeom>
          <a:noFill/>
          <a:ln w="44450" cap="flat" cmpd="sng">
            <a:solidFill>
              <a:srgbClr val="8E4F30"/>
            </a:solidFill>
            <a:prstDash val="sysDot"/>
            <a:round/>
            <a:headEnd type="none" w="med" len="med"/>
            <a:tailEnd type="none" w="med" len="med"/>
          </a:ln>
          <a:effectLst/>
        </p:spPr>
        <p:txBody>
          <a:bodyPr/>
          <a:lstStyle/>
          <a:p>
            <a:pPr>
              <a:defRPr/>
            </a:pPr>
            <a:endParaRPr lang="en-US" sz="1600"/>
          </a:p>
        </p:txBody>
      </p:sp>
      <p:sp>
        <p:nvSpPr>
          <p:cNvPr id="29" name="Freeform 27">
            <a:extLst>
              <a:ext uri="{FF2B5EF4-FFF2-40B4-BE49-F238E27FC236}">
                <a16:creationId xmlns:a16="http://schemas.microsoft.com/office/drawing/2014/main" id="{BB5742BC-0CBC-B84D-A2D7-5C2E2734C553}"/>
              </a:ext>
            </a:extLst>
          </p:cNvPr>
          <p:cNvSpPr>
            <a:spLocks/>
          </p:cNvSpPr>
          <p:nvPr/>
        </p:nvSpPr>
        <p:spPr bwMode="auto">
          <a:xfrm>
            <a:off x="5751211" y="5300909"/>
            <a:ext cx="539499" cy="1201200"/>
          </a:xfrm>
          <a:custGeom>
            <a:avLst/>
            <a:gdLst>
              <a:gd name="T0" fmla="*/ 658812 w 415"/>
              <a:gd name="T1" fmla="*/ 0 h 924"/>
              <a:gd name="T2" fmla="*/ 519112 w 415"/>
              <a:gd name="T3" fmla="*/ 292100 h 924"/>
              <a:gd name="T4" fmla="*/ 315912 w 415"/>
              <a:gd name="T5" fmla="*/ 546100 h 924"/>
              <a:gd name="T6" fmla="*/ 303212 w 415"/>
              <a:gd name="T7" fmla="*/ 838200 h 924"/>
              <a:gd name="T8" fmla="*/ 366712 w 415"/>
              <a:gd name="T9" fmla="*/ 1244600 h 924"/>
              <a:gd name="T10" fmla="*/ 455612 w 415"/>
              <a:gd name="T11" fmla="*/ 1435100 h 924"/>
              <a:gd name="T12" fmla="*/ 303212 w 415"/>
              <a:gd name="T13" fmla="*/ 1435100 h 924"/>
              <a:gd name="T14" fmla="*/ 188912 w 415"/>
              <a:gd name="T15" fmla="*/ 1257300 h 924"/>
              <a:gd name="T16" fmla="*/ 112712 w 415"/>
              <a:gd name="T17" fmla="*/ 927100 h 924"/>
              <a:gd name="T18" fmla="*/ 87312 w 415"/>
              <a:gd name="T19" fmla="*/ 647700 h 924"/>
              <a:gd name="T20" fmla="*/ 11112 w 415"/>
              <a:gd name="T21" fmla="*/ 444500 h 924"/>
              <a:gd name="T22" fmla="*/ 23812 w 415"/>
              <a:gd name="T23" fmla="*/ 203200 h 9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924">
                <a:moveTo>
                  <a:pt x="415" y="0"/>
                </a:moveTo>
                <a:cubicBezTo>
                  <a:pt x="389" y="63"/>
                  <a:pt x="363" y="127"/>
                  <a:pt x="327" y="184"/>
                </a:cubicBezTo>
                <a:cubicBezTo>
                  <a:pt x="291" y="241"/>
                  <a:pt x="222" y="287"/>
                  <a:pt x="199" y="344"/>
                </a:cubicBezTo>
                <a:cubicBezTo>
                  <a:pt x="176" y="401"/>
                  <a:pt x="186" y="455"/>
                  <a:pt x="191" y="528"/>
                </a:cubicBezTo>
                <a:cubicBezTo>
                  <a:pt x="196" y="601"/>
                  <a:pt x="215" y="721"/>
                  <a:pt x="231" y="784"/>
                </a:cubicBezTo>
                <a:cubicBezTo>
                  <a:pt x="247" y="847"/>
                  <a:pt x="294" y="884"/>
                  <a:pt x="287" y="904"/>
                </a:cubicBezTo>
                <a:cubicBezTo>
                  <a:pt x="280" y="924"/>
                  <a:pt x="219" y="923"/>
                  <a:pt x="191" y="904"/>
                </a:cubicBezTo>
                <a:cubicBezTo>
                  <a:pt x="163" y="885"/>
                  <a:pt x="139" y="845"/>
                  <a:pt x="119" y="792"/>
                </a:cubicBezTo>
                <a:cubicBezTo>
                  <a:pt x="99" y="739"/>
                  <a:pt x="82" y="648"/>
                  <a:pt x="71" y="584"/>
                </a:cubicBezTo>
                <a:cubicBezTo>
                  <a:pt x="60" y="520"/>
                  <a:pt x="66" y="459"/>
                  <a:pt x="55" y="408"/>
                </a:cubicBezTo>
                <a:cubicBezTo>
                  <a:pt x="44" y="357"/>
                  <a:pt x="14" y="327"/>
                  <a:pt x="7" y="280"/>
                </a:cubicBezTo>
                <a:cubicBezTo>
                  <a:pt x="0" y="233"/>
                  <a:pt x="7" y="180"/>
                  <a:pt x="15" y="128"/>
                </a:cubicBezTo>
              </a:path>
            </a:pathLst>
          </a:custGeom>
          <a:noFill/>
          <a:ln w="38100" cap="flat" cmpd="sng">
            <a:solidFill>
              <a:srgbClr val="800080"/>
            </a:solidFill>
            <a:prstDash val="solid"/>
            <a:round/>
            <a:headEnd type="none" w="med" len="med"/>
            <a:tailEnd type="triangle" w="med" len="med"/>
          </a:ln>
          <a:effectLst/>
        </p:spPr>
        <p:txBody>
          <a:bodyPr/>
          <a:lstStyle/>
          <a:p>
            <a:pPr>
              <a:defRPr/>
            </a:pPr>
            <a:endParaRPr lang="en-US" sz="1600"/>
          </a:p>
        </p:txBody>
      </p:sp>
      <p:sp>
        <p:nvSpPr>
          <p:cNvPr id="30" name="Line 28">
            <a:extLst>
              <a:ext uri="{FF2B5EF4-FFF2-40B4-BE49-F238E27FC236}">
                <a16:creationId xmlns:a16="http://schemas.microsoft.com/office/drawing/2014/main" id="{404B8ADD-E895-6E4E-94A2-18D6C8645102}"/>
              </a:ext>
            </a:extLst>
          </p:cNvPr>
          <p:cNvSpPr>
            <a:spLocks noChangeShapeType="1"/>
          </p:cNvSpPr>
          <p:nvPr/>
        </p:nvSpPr>
        <p:spPr bwMode="auto">
          <a:xfrm flipH="1">
            <a:off x="5240311" y="4250509"/>
            <a:ext cx="41600" cy="40560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31" name="Line 29">
            <a:extLst>
              <a:ext uri="{FF2B5EF4-FFF2-40B4-BE49-F238E27FC236}">
                <a16:creationId xmlns:a16="http://schemas.microsoft.com/office/drawing/2014/main" id="{BDFB34DF-3E2B-D645-B2EF-22FD12763001}"/>
              </a:ext>
            </a:extLst>
          </p:cNvPr>
          <p:cNvSpPr>
            <a:spLocks noChangeShapeType="1"/>
          </p:cNvSpPr>
          <p:nvPr/>
        </p:nvSpPr>
        <p:spPr bwMode="auto">
          <a:xfrm>
            <a:off x="5437911" y="4229709"/>
            <a:ext cx="301600" cy="21840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32" name="Line 30">
            <a:extLst>
              <a:ext uri="{FF2B5EF4-FFF2-40B4-BE49-F238E27FC236}">
                <a16:creationId xmlns:a16="http://schemas.microsoft.com/office/drawing/2014/main" id="{15FE39E4-61CE-654B-8F79-926FED2D90CA}"/>
              </a:ext>
            </a:extLst>
          </p:cNvPr>
          <p:cNvSpPr>
            <a:spLocks noChangeShapeType="1"/>
          </p:cNvSpPr>
          <p:nvPr/>
        </p:nvSpPr>
        <p:spPr bwMode="auto">
          <a:xfrm flipH="1" flipV="1">
            <a:off x="5261111" y="3688909"/>
            <a:ext cx="62400" cy="34320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33" name="Line 31">
            <a:extLst>
              <a:ext uri="{FF2B5EF4-FFF2-40B4-BE49-F238E27FC236}">
                <a16:creationId xmlns:a16="http://schemas.microsoft.com/office/drawing/2014/main" id="{27D5F0C7-1EC8-7549-87D7-22D47A93D552}"/>
              </a:ext>
            </a:extLst>
          </p:cNvPr>
          <p:cNvSpPr>
            <a:spLocks noChangeShapeType="1"/>
          </p:cNvSpPr>
          <p:nvPr/>
        </p:nvSpPr>
        <p:spPr bwMode="auto">
          <a:xfrm flipH="1" flipV="1">
            <a:off x="4980312" y="3969709"/>
            <a:ext cx="208000" cy="145600"/>
          </a:xfrm>
          <a:prstGeom prst="line">
            <a:avLst/>
          </a:prstGeom>
          <a:noFill/>
          <a:ln w="38100">
            <a:solidFill>
              <a:srgbClr val="800080"/>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a:p>
        </p:txBody>
      </p:sp>
      <p:sp>
        <p:nvSpPr>
          <p:cNvPr id="39" name="Line 17">
            <a:extLst>
              <a:ext uri="{FF2B5EF4-FFF2-40B4-BE49-F238E27FC236}">
                <a16:creationId xmlns:a16="http://schemas.microsoft.com/office/drawing/2014/main" id="{7A674DAE-27D8-DB4D-8DE5-8596B131988D}"/>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sz="1200" dirty="0"/>
          </a:p>
        </p:txBody>
      </p:sp>
      <p:sp>
        <p:nvSpPr>
          <p:cNvPr id="40" name="Line 18">
            <a:extLst>
              <a:ext uri="{FF2B5EF4-FFF2-40B4-BE49-F238E27FC236}">
                <a16:creationId xmlns:a16="http://schemas.microsoft.com/office/drawing/2014/main" id="{6C30268E-84C9-DF4A-B96D-2D567F972D2F}"/>
              </a:ext>
            </a:extLst>
          </p:cNvPr>
          <p:cNvSpPr>
            <a:spLocks noChangeShapeType="1"/>
          </p:cNvSpPr>
          <p:nvPr/>
        </p:nvSpPr>
        <p:spPr bwMode="auto">
          <a:xfrm rot="21480000">
            <a:off x="10318362" y="6106899"/>
            <a:ext cx="400344" cy="1258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sz="1200"/>
          </a:p>
        </p:txBody>
      </p:sp>
      <p:sp>
        <p:nvSpPr>
          <p:cNvPr id="41" name="Text Box 19">
            <a:extLst>
              <a:ext uri="{FF2B5EF4-FFF2-40B4-BE49-F238E27FC236}">
                <a16:creationId xmlns:a16="http://schemas.microsoft.com/office/drawing/2014/main" id="{66171F6E-005E-2A45-8A8F-3250B29E08CC}"/>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42" name="Text Box 20">
            <a:extLst>
              <a:ext uri="{FF2B5EF4-FFF2-40B4-BE49-F238E27FC236}">
                <a16:creationId xmlns:a16="http://schemas.microsoft.com/office/drawing/2014/main" id="{C2322366-7444-2746-B87D-D6670F7995AC}"/>
              </a:ext>
            </a:extLst>
          </p:cNvPr>
          <p:cNvSpPr txBox="1">
            <a:spLocks noChangeArrowheads="1"/>
          </p:cNvSpPr>
          <p:nvPr/>
        </p:nvSpPr>
        <p:spPr bwMode="auto">
          <a:xfrm>
            <a:off x="10720992" y="5973878"/>
            <a:ext cx="65915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Gauche</a:t>
            </a:r>
          </a:p>
        </p:txBody>
      </p:sp>
      <p:pic>
        <p:nvPicPr>
          <p:cNvPr id="4" name="Audio 3">
            <a:hlinkClick r:id="" action="ppaction://media"/>
            <a:extLst>
              <a:ext uri="{FF2B5EF4-FFF2-40B4-BE49-F238E27FC236}">
                <a16:creationId xmlns:a16="http://schemas.microsoft.com/office/drawing/2014/main" id="{127481A9-E61B-FB44-B512-4B0286BA6B3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346554256"/>
      </p:ext>
    </p:extLst>
  </p:cSld>
  <p:clrMapOvr>
    <a:masterClrMapping/>
  </p:clrMapOvr>
  <mc:AlternateContent xmlns:mc="http://schemas.openxmlformats.org/markup-compatibility/2006">
    <mc:Choice xmlns:p14="http://schemas.microsoft.com/office/powerpoint/2010/main" Requires="p14">
      <p:transition spd="slow" p14:dur="2000" advTm="62106"/>
    </mc:Choice>
    <mc:Fallback>
      <p:transition spd="slow" advTm="621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3075" x="9934575" y="4041775"/>
          <p14:tracePt t="3083" x="9906000" y="4041775"/>
          <p14:tracePt t="3091" x="9869488" y="4041775"/>
          <p14:tracePt t="3100" x="9832975" y="4049713"/>
          <p14:tracePt t="3107" x="9782175" y="4049713"/>
          <p14:tracePt t="3116" x="9739313" y="4078288"/>
          <p14:tracePt t="3123" x="9680575" y="4092575"/>
          <p14:tracePt t="3132" x="9578975" y="4100513"/>
          <p14:tracePt t="3140" x="9463088" y="4143375"/>
          <p14:tracePt t="3150" x="9332913" y="4179888"/>
          <p14:tracePt t="3156" x="9194800" y="4202113"/>
          <p14:tracePt t="3167" x="9042400" y="4244975"/>
          <p14:tracePt t="3173" x="8867775" y="4295775"/>
          <p14:tracePt t="3184" x="8686800" y="4346575"/>
          <p14:tracePt t="3187" x="8345488" y="4419600"/>
          <p14:tracePt t="3200" x="8215313" y="4433888"/>
          <p14:tracePt t="3207" x="8004175" y="4484688"/>
          <p14:tracePt t="3217" x="7772400" y="4521200"/>
          <p14:tracePt t="3220" x="7329488" y="4600575"/>
          <p14:tracePt t="3233" x="7213600" y="4608513"/>
          <p14:tracePt t="3239" x="6959600" y="4651375"/>
          <p14:tracePt t="3249" x="6553200" y="4724400"/>
          <p14:tracePt t="3252" x="6276975" y="4775200"/>
          <p14:tracePt t="3264" x="6146800" y="4811713"/>
          <p14:tracePt t="3268" x="5892800" y="4891088"/>
          <p14:tracePt t="3280" x="5638800" y="4964113"/>
          <p14:tracePt t="3285" x="5413375" y="5057775"/>
          <p14:tracePt t="3293" x="5210175" y="5130800"/>
          <p14:tracePt t="3302" x="5130800" y="5167313"/>
          <p14:tracePt t="3309" x="4978400" y="5218113"/>
          <p14:tracePt t="3317" x="4862513" y="5268913"/>
          <p14:tracePt t="3325" x="4840288" y="5283200"/>
          <p14:tracePt t="3333" x="4760913" y="5297488"/>
          <p14:tracePt t="3341" x="4710113" y="5311775"/>
          <p14:tracePt t="3350" x="4673600" y="5311775"/>
          <p14:tracePt t="3357" x="4659313" y="5319713"/>
          <p14:tracePt t="3366" x="4651375" y="5319713"/>
          <p14:tracePt t="3374" x="4637088" y="5319713"/>
          <p14:tracePt t="3656" x="4608513" y="5311775"/>
          <p14:tracePt t="3665" x="4557713" y="5268913"/>
          <p14:tracePt t="3673" x="4498975" y="5232400"/>
          <p14:tracePt t="3682" x="4433888" y="5181600"/>
          <p14:tracePt t="3689" x="4303713" y="5094288"/>
          <p14:tracePt t="3698" x="4179888" y="5006975"/>
          <p14:tracePt t="3705" x="4049713" y="4891088"/>
          <p14:tracePt t="3714" x="3925888" y="4803775"/>
          <p14:tracePt t="3722" x="3787775" y="4673600"/>
          <p14:tracePt t="3730" x="3657600" y="4535488"/>
          <p14:tracePt t="3738" x="3533775" y="4405313"/>
          <p14:tracePt t="3747" x="3417888" y="4230688"/>
          <p14:tracePt t="3754" x="3330575" y="4064000"/>
          <p14:tracePt t="3763" x="3236913" y="3889375"/>
          <p14:tracePt t="3771" x="3163888" y="3694113"/>
          <p14:tracePt t="3779" x="3084513" y="3490913"/>
          <p14:tracePt t="3787" x="3033713" y="3302000"/>
          <p14:tracePt t="3795" x="2997200" y="3127375"/>
          <p14:tracePt t="3803" x="2974975" y="3048000"/>
          <p14:tracePt t="3812" x="2924175" y="2909888"/>
          <p14:tracePt t="3819" x="2881313" y="2794000"/>
          <p14:tracePt t="3826" x="2844800" y="2706688"/>
          <p14:tracePt t="3834" x="2830513" y="2670175"/>
          <p14:tracePt t="3842" x="2794000" y="2619375"/>
          <p14:tracePt t="3850" x="2779713" y="2568575"/>
          <p14:tracePt t="3858" x="2757488" y="2525713"/>
          <p14:tracePt t="3867" x="2743200" y="2503488"/>
          <p14:tracePt t="3875" x="2728913" y="2489200"/>
          <p14:tracePt t="3883" x="2720975" y="2474913"/>
          <p14:tracePt t="3891" x="2720975" y="2466975"/>
          <p14:tracePt t="3899" x="2706688" y="2466975"/>
          <p14:tracePt t="4181" x="2678113" y="2452688"/>
          <p14:tracePt t="4190" x="2655888" y="2438400"/>
          <p14:tracePt t="4198" x="2627313" y="2424113"/>
          <p14:tracePt t="4206" x="2605088" y="2401888"/>
          <p14:tracePt t="4215" x="2554288" y="2373313"/>
          <p14:tracePt t="4222" x="2517775" y="2351088"/>
          <p14:tracePt t="4231" x="2474913" y="2314575"/>
          <p14:tracePt t="4239" x="2438400" y="2286000"/>
          <p14:tracePt t="4247" x="2416175" y="2271713"/>
          <p14:tracePt t="4255" x="2387600" y="2235200"/>
          <p14:tracePt t="4264" x="2365375" y="2212975"/>
          <p14:tracePt t="4271" x="2336800" y="2184400"/>
          <p14:tracePt t="4280" x="2322513" y="2170113"/>
          <p14:tracePt t="4287" x="2314575" y="2147888"/>
          <p14:tracePt t="4296" x="2286000" y="2133600"/>
          <p14:tracePt t="4303" x="2286000" y="2119313"/>
          <p14:tracePt t="4312" x="2271713" y="2111375"/>
          <p14:tracePt t="4319" x="2271713" y="2097088"/>
          <p14:tracePt t="4327" x="2263775" y="2097088"/>
          <p14:tracePt t="4336" x="2263775" y="2082800"/>
          <p14:tracePt t="4343" x="2263775" y="2068513"/>
          <p14:tracePt t="4351" x="2249488" y="2068513"/>
          <p14:tracePt t="4359" x="2249488" y="2060575"/>
          <p14:tracePt t="4375" x="2249488" y="2046288"/>
          <p14:tracePt t="4391" x="2235200" y="2032000"/>
          <p14:tracePt t="4400" x="2235200" y="2017713"/>
          <p14:tracePt t="4415" x="2235200" y="2009775"/>
          <p14:tracePt t="4431" x="2220913" y="1995488"/>
          <p14:tracePt t="4456" x="2220913" y="1981200"/>
          <p14:tracePt t="4480" x="2212975" y="1981200"/>
          <p14:tracePt t="8256" x="2198688" y="1981200"/>
          <p14:tracePt t="8264" x="2184400" y="1981200"/>
          <p14:tracePt t="8273" x="2162175" y="1995488"/>
          <p14:tracePt t="8282" x="2147888" y="2009775"/>
          <p14:tracePt t="8290" x="2111375" y="2032000"/>
          <p14:tracePt t="8299" x="2097088" y="2046288"/>
          <p14:tracePt t="8305" x="2060575" y="2068513"/>
          <p14:tracePt t="8316" x="2032000" y="2097088"/>
          <p14:tracePt t="8321" x="2009775" y="2111375"/>
          <p14:tracePt t="8333" x="1981200" y="2133600"/>
          <p14:tracePt t="8337" x="1966913" y="2147888"/>
          <p14:tracePt t="8349" x="1958975" y="2162175"/>
          <p14:tracePt t="8354" x="1944688" y="2170113"/>
          <p14:tracePt t="8366" x="1944688" y="2184400"/>
          <p14:tracePt t="8378" x="1930400" y="2198688"/>
          <p14:tracePt t="8393" x="1930400" y="2212975"/>
          <p14:tracePt t="8409" x="1930400" y="2220913"/>
          <p14:tracePt t="8418" x="1944688" y="2220913"/>
          <p14:tracePt t="8426" x="1958975" y="2235200"/>
          <p14:tracePt t="8434" x="1966913" y="2235200"/>
          <p14:tracePt t="8442" x="1981200" y="2249488"/>
          <p14:tracePt t="8451" x="2009775" y="2249488"/>
          <p14:tracePt t="8459" x="2017713" y="2249488"/>
          <p14:tracePt t="8467" x="2032000" y="2263775"/>
          <p14:tracePt t="8475" x="2060575" y="2263775"/>
          <p14:tracePt t="8483" x="2068513" y="2263775"/>
          <p14:tracePt t="8491" x="2082800" y="2271713"/>
          <p14:tracePt t="8500" x="2097088" y="2271713"/>
          <p14:tracePt t="8508" x="2111375" y="2271713"/>
          <p14:tracePt t="8516" x="2119313" y="2271713"/>
          <p14:tracePt t="8530" x="2133600" y="2271713"/>
          <p14:tracePt t="8546" x="2147888" y="2271713"/>
          <p14:tracePt t="8563" x="2162175" y="2271713"/>
          <p14:tracePt t="10571" x="2170113" y="2271713"/>
          <p14:tracePt t="10580" x="2212975" y="2271713"/>
          <p14:tracePt t="10588" x="2249488" y="2271713"/>
          <p14:tracePt t="10596" x="2314575" y="2271713"/>
          <p14:tracePt t="10604" x="2387600" y="2271713"/>
          <p14:tracePt t="10612" x="2503488" y="2286000"/>
          <p14:tracePt t="10620" x="2605088" y="2314575"/>
          <p14:tracePt t="10629" x="2728913" y="2322513"/>
          <p14:tracePt t="10636" x="2873375" y="2351088"/>
          <p14:tracePt t="10645" x="3033713" y="2387600"/>
          <p14:tracePt t="10652" x="3200400" y="2424113"/>
          <p14:tracePt t="10661" x="3533775" y="2503488"/>
          <p14:tracePt t="10668" x="3773488" y="2554288"/>
          <p14:tracePt t="10676" x="4041775" y="2605088"/>
          <p14:tracePt t="10684" x="4346575" y="2678113"/>
          <p14:tracePt t="10692" x="4637088" y="2743200"/>
          <p14:tracePt t="10700" x="4775200" y="2779713"/>
          <p14:tracePt t="10708" x="5043488" y="2859088"/>
          <p14:tracePt t="10716" x="5319713" y="2924175"/>
          <p14:tracePt t="10724" x="5537200" y="2974975"/>
          <p14:tracePt t="10732" x="5638800" y="2997200"/>
          <p14:tracePt t="10741" x="5957888" y="3062288"/>
          <p14:tracePt t="10749" x="6030913" y="3062288"/>
          <p14:tracePt t="10756" x="6161088" y="3076575"/>
          <p14:tracePt t="10765" x="6211888" y="3076575"/>
          <p14:tracePt t="11080" x="6183313" y="3076575"/>
          <p14:tracePt t="11088" x="6161088" y="3076575"/>
          <p14:tracePt t="11097" x="6132513" y="3076575"/>
          <p14:tracePt t="11104" x="6110288" y="3076575"/>
          <p14:tracePt t="11113" x="6081713" y="3076575"/>
          <p14:tracePt t="11121" x="6073775" y="3076575"/>
          <p14:tracePt t="11129" x="6045200" y="3076575"/>
          <p14:tracePt t="11137" x="6008688" y="3076575"/>
          <p14:tracePt t="11146" x="5972175" y="3076575"/>
          <p14:tracePt t="11153" x="5929313" y="3076575"/>
          <p14:tracePt t="11162" x="5892800" y="3076575"/>
          <p14:tracePt t="11169" x="5870575" y="3076575"/>
          <p14:tracePt t="11177" x="5842000" y="3076575"/>
          <p14:tracePt t="11185" x="5805488" y="3084513"/>
          <p14:tracePt t="11193" x="5776913" y="3084513"/>
          <p14:tracePt t="11201" x="5740400" y="3084513"/>
          <p14:tracePt t="11209" x="5718175" y="3098800"/>
          <p14:tracePt t="11218" x="5689600" y="3098800"/>
          <p14:tracePt t="11225" x="5653088" y="3098800"/>
          <p14:tracePt t="11233" x="5624513" y="3098800"/>
          <p14:tracePt t="11242" x="5602288" y="3098800"/>
          <p14:tracePt t="11249" x="5573713" y="3098800"/>
          <p14:tracePt t="11257" x="5551488" y="3098800"/>
          <p14:tracePt t="11266" x="5522913" y="3098800"/>
          <p14:tracePt t="11273" x="5500688" y="3098800"/>
          <p14:tracePt t="11282" x="5472113" y="3084513"/>
          <p14:tracePt t="11291" x="5464175" y="3076575"/>
          <p14:tracePt t="11299" x="5449888" y="3062288"/>
          <p14:tracePt t="11307" x="5435600" y="3048000"/>
          <p14:tracePt t="11316" x="5421313" y="3025775"/>
          <p14:tracePt t="11323" x="5421313" y="3011488"/>
          <p14:tracePt t="11331" x="5413375" y="2982913"/>
          <p14:tracePt t="11339" x="5413375" y="2974975"/>
          <p14:tracePt t="11347" x="5413375" y="2946400"/>
          <p14:tracePt t="11355" x="5413375" y="2924175"/>
          <p14:tracePt t="11364" x="5413375" y="2909888"/>
          <p14:tracePt t="11371" x="5413375" y="2881313"/>
          <p14:tracePt t="11380" x="5413375" y="2859088"/>
          <p14:tracePt t="11388" x="5413375" y="2830513"/>
          <p14:tracePt t="11397" x="5421313" y="2822575"/>
          <p14:tracePt t="11403" x="5435600" y="2794000"/>
          <p14:tracePt t="11412" x="5435600" y="2779713"/>
          <p14:tracePt t="11419" x="5449888" y="2771775"/>
          <p14:tracePt t="11429" x="5464175" y="2757488"/>
          <p14:tracePt t="11435" x="5472113" y="2743200"/>
          <p14:tracePt t="11446" x="5486400" y="2728913"/>
          <p14:tracePt t="11459" x="5514975" y="2720975"/>
          <p14:tracePt t="11467" x="5522913" y="2706688"/>
          <p14:tracePt t="11476" x="5537200" y="2692400"/>
          <p14:tracePt t="11484" x="5551488" y="2692400"/>
          <p14:tracePt t="11492" x="5565775" y="2678113"/>
          <p14:tracePt t="11500" x="5573713" y="2678113"/>
          <p14:tracePt t="11508" x="5588000" y="2670175"/>
          <p14:tracePt t="11524" x="5602288" y="2655888"/>
          <p14:tracePt t="11540" x="5616575" y="2655888"/>
          <p14:tracePt t="11556" x="5616575" y="2641600"/>
          <p14:tracePt t="11565" x="5624513" y="2641600"/>
          <p14:tracePt t="11580" x="5638800" y="2641600"/>
          <p14:tracePt t="11589" x="5638800" y="2627313"/>
          <p14:tracePt t="11597" x="5653088" y="2627313"/>
          <p14:tracePt t="11605" x="5667375" y="2627313"/>
          <p14:tracePt t="11613" x="5675313" y="2619375"/>
          <p14:tracePt t="11629" x="5689600" y="2619375"/>
          <p14:tracePt t="11637" x="5703888" y="2619375"/>
          <p14:tracePt t="11646" x="5718175" y="2619375"/>
          <p14:tracePt t="11663" x="5726113" y="2619375"/>
          <p14:tracePt t="11670" x="5740400" y="2619375"/>
          <p14:tracePt t="11686" x="5754688" y="2619375"/>
          <p14:tracePt t="11695" x="5768975" y="2619375"/>
          <p14:tracePt t="11702" x="5776913" y="2619375"/>
          <p14:tracePt t="11709" x="5791200" y="2619375"/>
          <p14:tracePt t="11718" x="5805488" y="2619375"/>
          <p14:tracePt t="11726" x="5827713" y="2619375"/>
          <p14:tracePt t="11734" x="5842000" y="2619375"/>
          <p14:tracePt t="11742" x="5856288" y="2619375"/>
          <p14:tracePt t="11750" x="5870575" y="2619375"/>
          <p14:tracePt t="11758" x="5878513" y="2619375"/>
          <p14:tracePt t="11766" x="5892800" y="2619375"/>
          <p14:tracePt t="11774" x="5907088" y="2619375"/>
          <p14:tracePt t="11783" x="5921375" y="2619375"/>
          <p14:tracePt t="11791" x="5929313" y="2619375"/>
          <p14:tracePt t="11799" x="5943600" y="2619375"/>
          <p14:tracePt t="11807" x="5957888" y="2619375"/>
          <p14:tracePt t="11815" x="5972175" y="2605088"/>
          <p14:tracePt t="11823" x="5980113" y="2605088"/>
          <p14:tracePt t="11832" x="5994400" y="2605088"/>
          <p14:tracePt t="11839" x="6008688" y="2605088"/>
          <p14:tracePt t="11848" x="6022975" y="2605088"/>
          <p14:tracePt t="11856" x="6030913" y="2605088"/>
          <p14:tracePt t="11865" x="6045200" y="2605088"/>
          <p14:tracePt t="11872" x="6059488" y="2605088"/>
          <p14:tracePt t="11881" x="6073775" y="2605088"/>
          <p14:tracePt t="11888" x="6073775" y="2590800"/>
          <p14:tracePt t="11898" x="6081713" y="2590800"/>
          <p14:tracePt t="11905" x="6096000" y="2590800"/>
          <p14:tracePt t="11913" x="6124575" y="2590800"/>
          <p14:tracePt t="11928" x="6146800" y="2590800"/>
          <p14:tracePt t="11936" x="6161088" y="2576513"/>
          <p14:tracePt t="11945" x="6183313" y="2576513"/>
          <p14:tracePt t="11953" x="6197600" y="2568575"/>
          <p14:tracePt t="11962" x="6211888" y="2568575"/>
          <p14:tracePt t="11969" x="6234113" y="2568575"/>
          <p14:tracePt t="11977" x="6248400" y="2554288"/>
          <p14:tracePt t="11985" x="6262688" y="2554288"/>
          <p14:tracePt t="11993" x="6276975" y="2554288"/>
          <p14:tracePt t="12001" x="6284913" y="2540000"/>
          <p14:tracePt t="12009" x="6299200" y="2540000"/>
          <p14:tracePt t="12017" x="6313488" y="2540000"/>
          <p14:tracePt t="12025" x="6313488" y="2525713"/>
          <p14:tracePt t="12033" x="6327775" y="2525713"/>
          <p14:tracePt t="12049" x="6335713" y="2517775"/>
          <p14:tracePt t="12057" x="6350000" y="2517775"/>
          <p14:tracePt t="12066" x="6364288" y="2503488"/>
          <p14:tracePt t="12081" x="6378575" y="2503488"/>
          <p14:tracePt t="12097" x="6386513" y="2489200"/>
          <p14:tracePt t="12106" x="6400800" y="2489200"/>
          <p14:tracePt t="12122" x="6415088" y="2489200"/>
          <p14:tracePt t="12130" x="6415088" y="2474913"/>
          <p14:tracePt t="12146" x="6429375" y="2474913"/>
          <p14:tracePt t="12155" x="6437313" y="2466975"/>
          <p14:tracePt t="12164" x="6437313" y="2452688"/>
          <p14:tracePt t="12171" x="6451600" y="2452688"/>
          <p14:tracePt t="12180" x="6451600" y="2438400"/>
          <p14:tracePt t="12187" x="6465888" y="2438400"/>
          <p14:tracePt t="12196" x="6465888" y="2424113"/>
          <p14:tracePt t="12204" x="6480175" y="2416175"/>
          <p14:tracePt t="12218" x="6488113" y="2401888"/>
          <p14:tracePt t="12235" x="6488113" y="2387600"/>
          <p14:tracePt t="12243" x="6488113" y="2373313"/>
          <p14:tracePt t="12251" x="6488113" y="2365375"/>
          <p14:tracePt t="12267" x="6488113" y="2351088"/>
          <p14:tracePt t="12275" x="6488113" y="2336800"/>
          <p14:tracePt t="12292" x="6488113" y="2322513"/>
          <p14:tracePt t="12301" x="6488113" y="2314575"/>
          <p14:tracePt t="12308" x="6488113" y="2300288"/>
          <p14:tracePt t="12318" x="6488113" y="2286000"/>
          <p14:tracePt t="12325" x="6488113" y="2271713"/>
          <p14:tracePt t="12333" x="6488113" y="2263775"/>
          <p14:tracePt t="12340" x="6480175" y="2249488"/>
          <p14:tracePt t="12356" x="6465888" y="2235200"/>
          <p14:tracePt t="12364" x="6451600" y="2220913"/>
          <p14:tracePt t="12373" x="6437313" y="2212975"/>
          <p14:tracePt t="12381" x="6429375" y="2198688"/>
          <p14:tracePt t="12389" x="6415088" y="2170113"/>
          <p14:tracePt t="12399" x="6400800" y="2162175"/>
          <p14:tracePt t="12405" x="6386513" y="2162175"/>
          <p14:tracePt t="12415" x="6378575" y="2147888"/>
          <p14:tracePt t="12421" x="6364288" y="2133600"/>
          <p14:tracePt t="12431" x="6350000" y="2133600"/>
          <p14:tracePt t="12438" x="6335713" y="2119313"/>
          <p14:tracePt t="12452" x="6327775" y="2111375"/>
          <p14:tracePt t="12462" x="6313488" y="2111375"/>
          <p14:tracePt t="12469" x="6299200" y="2097088"/>
          <p14:tracePt t="12479" x="6284913" y="2097088"/>
          <p14:tracePt t="12486" x="6276975" y="2082800"/>
          <p14:tracePt t="12495" x="6248400" y="2082800"/>
          <p14:tracePt t="12502" x="6226175" y="2068513"/>
          <p14:tracePt t="12510" x="6211888" y="2068513"/>
          <p14:tracePt t="12518" x="6183313" y="2068513"/>
          <p14:tracePt t="12526" x="6161088" y="2060575"/>
          <p14:tracePt t="12534" x="6132513" y="2060575"/>
          <p14:tracePt t="12542" x="6110288" y="2046288"/>
          <p14:tracePt t="12551" x="6081713" y="2046288"/>
          <p14:tracePt t="12558" x="6059488" y="2046288"/>
          <p14:tracePt t="12566" x="6030913" y="2032000"/>
          <p14:tracePt t="12575" x="6008688" y="2032000"/>
          <p14:tracePt t="12583" x="5980113" y="2032000"/>
          <p14:tracePt t="12590" x="5972175" y="2032000"/>
          <p14:tracePt t="12599" x="5957888" y="2032000"/>
          <p14:tracePt t="12607" x="5929313" y="2032000"/>
          <p14:tracePt t="12615" x="5907088" y="2032000"/>
          <p14:tracePt t="12623" x="5892800" y="2032000"/>
          <p14:tracePt t="12632" x="5878513" y="2032000"/>
          <p14:tracePt t="12639" x="5856288" y="2032000"/>
          <p14:tracePt t="12648" x="5842000" y="2032000"/>
          <p14:tracePt t="12655" x="5827713" y="2032000"/>
          <p14:tracePt t="12664" x="5805488" y="2032000"/>
          <p14:tracePt t="12672" x="5776913" y="2032000"/>
          <p14:tracePt t="12681" x="5768975" y="2032000"/>
          <p14:tracePt t="12688" x="5740400" y="2032000"/>
          <p14:tracePt t="12697" x="5718175" y="2032000"/>
          <p14:tracePt t="12705" x="5689600" y="2032000"/>
          <p14:tracePt t="12713" x="5675313" y="2032000"/>
          <p14:tracePt t="12721" x="5653088" y="2032000"/>
          <p14:tracePt t="12729" x="5638800" y="2032000"/>
          <p14:tracePt t="12736" x="5624513" y="2032000"/>
          <p14:tracePt t="12746" x="5616575" y="2032000"/>
          <p14:tracePt t="12752" x="5602288" y="2032000"/>
          <p14:tracePt t="12768" x="5588000" y="2032000"/>
          <p14:tracePt t="12776" x="5573713" y="2032000"/>
          <p14:tracePt t="12784" x="5565775" y="2032000"/>
          <p14:tracePt t="12792" x="5551488" y="2032000"/>
          <p14:tracePt t="12801" x="5537200" y="2032000"/>
          <p14:tracePt t="12809" x="5514975" y="2032000"/>
          <p14:tracePt t="12825" x="5486400" y="2032000"/>
          <p14:tracePt t="12833" x="5472113" y="2032000"/>
          <p14:tracePt t="12841" x="5449888" y="2017713"/>
          <p14:tracePt t="12850" x="5435600" y="2017713"/>
          <p14:tracePt t="12857" x="5421313" y="2017713"/>
          <p14:tracePt t="12865" x="5399088" y="2017713"/>
          <p14:tracePt t="12873" x="5384800" y="2017713"/>
          <p14:tracePt t="12882" x="5370513" y="2017713"/>
          <p14:tracePt t="12890" x="5362575" y="2009775"/>
          <p14:tracePt t="12899" x="5348288" y="2009775"/>
          <p14:tracePt t="12906" x="5334000" y="2009775"/>
          <p14:tracePt t="12915" x="5319713" y="2009775"/>
          <p14:tracePt t="12922" x="5311775" y="2009775"/>
          <p14:tracePt t="12931" x="5297488" y="2009775"/>
          <p14:tracePt t="12946" x="5283200" y="2009775"/>
          <p14:tracePt t="12954" x="5268913" y="2009775"/>
          <p14:tracePt t="12970" x="5260975" y="2009775"/>
          <p14:tracePt t="12979" x="5260975" y="2017713"/>
          <p14:tracePt t="12986" x="5246688" y="2017713"/>
          <p14:tracePt t="12996" x="5232400" y="2017713"/>
          <p14:tracePt t="13003" x="5218113" y="2017713"/>
          <p14:tracePt t="13012" x="5210175" y="2032000"/>
          <p14:tracePt t="13027" x="5195888" y="2046288"/>
          <p14:tracePt t="13035" x="5181600" y="2060575"/>
          <p14:tracePt t="13044" x="5167313" y="2060575"/>
          <p14:tracePt t="13059" x="5159375" y="2068513"/>
          <p14:tracePt t="13068" x="5145088" y="2082800"/>
          <p14:tracePt t="13083" x="5130800" y="2097088"/>
          <p14:tracePt t="13092" x="5116513" y="2097088"/>
          <p14:tracePt t="13100" x="5116513" y="2111375"/>
          <p14:tracePt t="13108" x="5108575" y="2111375"/>
          <p14:tracePt t="13116" x="5094288" y="2119313"/>
          <p14:tracePt t="13132" x="5080000" y="2119313"/>
          <p14:tracePt t="13140" x="5065713" y="2133600"/>
          <p14:tracePt t="13149" x="5065713" y="2147888"/>
          <p14:tracePt t="13157" x="5057775" y="2147888"/>
          <p14:tracePt t="13165" x="5043488" y="2162175"/>
          <p14:tracePt t="13173" x="5029200" y="2162175"/>
          <p14:tracePt t="13181" x="5029200" y="2170113"/>
          <p14:tracePt t="13189" x="5014913" y="2184400"/>
          <p14:tracePt t="13197" x="5006975" y="2198688"/>
          <p14:tracePt t="13206" x="4992688" y="2212975"/>
          <p14:tracePt t="13214" x="4978400" y="2220913"/>
          <p14:tracePt t="13222" x="4964113" y="2235200"/>
          <p14:tracePt t="13230" x="4964113" y="2249488"/>
          <p14:tracePt t="13238" x="4956175" y="2249488"/>
          <p14:tracePt t="13246" x="4941888" y="2263775"/>
          <p14:tracePt t="13254" x="4927600" y="2271713"/>
          <p14:tracePt t="13263" x="4927600" y="2286000"/>
          <p14:tracePt t="13270" x="4913313" y="2300288"/>
          <p14:tracePt t="13279" x="4913313" y="2314575"/>
          <p14:tracePt t="13286" x="4905375" y="2322513"/>
          <p14:tracePt t="13294" x="4905375" y="2336800"/>
          <p14:tracePt t="13302" x="4891088" y="2351088"/>
          <p14:tracePt t="13310" x="4891088" y="2365375"/>
          <p14:tracePt t="13318" x="4876800" y="2373313"/>
          <p14:tracePt t="13326" x="4876800" y="2387600"/>
          <p14:tracePt t="13342" x="4862513" y="2401888"/>
          <p14:tracePt t="13350" x="4862513" y="2416175"/>
          <p14:tracePt t="13358" x="4862513" y="2424113"/>
          <p14:tracePt t="13366" x="4862513" y="2438400"/>
          <p14:tracePt t="13374" x="4854575" y="2452688"/>
          <p14:tracePt t="13383" x="4854575" y="2466975"/>
          <p14:tracePt t="13390" x="4854575" y="2474913"/>
          <p14:tracePt t="13399" x="4854575" y="2489200"/>
          <p14:tracePt t="13407" x="4854575" y="2517775"/>
          <p14:tracePt t="13415" x="4840288" y="2525713"/>
          <p14:tracePt t="13423" x="4840288" y="2540000"/>
          <p14:tracePt t="13432" x="4840288" y="2568575"/>
          <p14:tracePt t="13439" x="4840288" y="2576513"/>
          <p14:tracePt t="13448" x="4840288" y="2605088"/>
          <p14:tracePt t="13456" x="4840288" y="2619375"/>
          <p14:tracePt t="13464" x="4826000" y="2627313"/>
          <p14:tracePt t="13472" x="4826000" y="2655888"/>
          <p14:tracePt t="13481" x="4826000" y="2670175"/>
          <p14:tracePt t="13489" x="4826000" y="2692400"/>
          <p14:tracePt t="13497" x="4826000" y="2706688"/>
          <p14:tracePt t="13504" x="4826000" y="2728913"/>
          <p14:tracePt t="13513" x="4826000" y="2743200"/>
          <p14:tracePt t="13520" x="4826000" y="2771775"/>
          <p14:tracePt t="13529" x="4826000" y="2794000"/>
          <p14:tracePt t="13536" x="4811713" y="2822575"/>
          <p14:tracePt t="13546" x="4811713" y="2830513"/>
          <p14:tracePt t="13552" x="4811713" y="2859088"/>
          <p14:tracePt t="13562" x="4811713" y="2881313"/>
          <p14:tracePt t="13568" x="4811713" y="2895600"/>
          <p14:tracePt t="13579" x="4811713" y="2924175"/>
          <p14:tracePt t="13584" x="4803775" y="2932113"/>
          <p14:tracePt t="13596" x="4803775" y="2946400"/>
          <p14:tracePt t="13601" x="4803775" y="2974975"/>
          <p14:tracePt t="13613" x="4803775" y="2982913"/>
          <p14:tracePt t="13617" x="4803775" y="3011488"/>
          <p14:tracePt t="13629" x="4803775" y="3025775"/>
          <p14:tracePt t="13634" x="4789488" y="3048000"/>
          <p14:tracePt t="13646" x="4789488" y="3062288"/>
          <p14:tracePt t="13651" x="4789488" y="3084513"/>
          <p14:tracePt t="13663" x="4789488" y="3113088"/>
          <p14:tracePt t="13667" x="4789488" y="3127375"/>
          <p14:tracePt t="13679" x="4789488" y="3149600"/>
          <p14:tracePt t="13684" x="4789488" y="3178175"/>
          <p14:tracePt t="13696" x="4789488" y="3200400"/>
          <p14:tracePt t="13701" x="4789488" y="3214688"/>
          <p14:tracePt t="13713" x="4789488" y="3236913"/>
          <p14:tracePt t="13715" x="4789488" y="3251200"/>
          <p14:tracePt t="13722" x="4789488" y="3265488"/>
          <p14:tracePt t="13731" x="4789488" y="3279775"/>
          <p14:tracePt t="13739" x="4789488" y="3287713"/>
          <p14:tracePt t="13747" x="4789488" y="3302000"/>
          <p14:tracePt t="13755" x="4789488" y="3316288"/>
          <p14:tracePt t="13764" x="4789488" y="3330575"/>
          <p14:tracePt t="13771" x="4789488" y="3338513"/>
          <p14:tracePt t="13786" x="4789488" y="3352800"/>
          <p14:tracePt t="13803" x="4789488" y="3367088"/>
          <p14:tracePt t="13818" x="4789488" y="3381375"/>
          <p14:tracePt t="13859" x="4789488" y="3389313"/>
          <p14:tracePt t="13924" x="4803775" y="3389313"/>
          <p14:tracePt t="17763" x="4803775" y="3381375"/>
          <p14:tracePt t="17771" x="4803775" y="3367088"/>
          <p14:tracePt t="17780" x="4803775" y="3352800"/>
          <p14:tracePt t="17788" x="4803775" y="3338513"/>
          <p14:tracePt t="17797" x="4803775" y="3330575"/>
          <p14:tracePt t="17804" x="4811713" y="3316288"/>
          <p14:tracePt t="17814" x="4826000" y="3287713"/>
          <p14:tracePt t="17820" x="4826000" y="3279775"/>
          <p14:tracePt t="17831" x="4840288" y="3265488"/>
          <p14:tracePt t="17836" x="4862513" y="3236913"/>
          <p14:tracePt t="17848" x="4876800" y="3228975"/>
          <p14:tracePt t="17852" x="4891088" y="3214688"/>
          <p14:tracePt t="17860" x="4913313" y="3186113"/>
          <p14:tracePt t="17868" x="4927600" y="3186113"/>
          <p14:tracePt t="17877" x="4927600" y="3178175"/>
          <p14:tracePt t="17884" x="4941888" y="3178175"/>
          <p14:tracePt t="17893" x="4941888" y="3163888"/>
          <p14:tracePt t="17916" x="4956175" y="3163888"/>
          <p14:tracePt t="18373" x="4956175" y="3149600"/>
          <p14:tracePt t="18382" x="4956175" y="3127375"/>
          <p14:tracePt t="18390" x="4956175" y="3113088"/>
          <p14:tracePt t="18399" x="4956175" y="3084513"/>
          <p14:tracePt t="18407" x="4941888" y="3076575"/>
          <p14:tracePt t="18416" x="4941888" y="3048000"/>
          <p14:tracePt t="18423" x="4941888" y="3033713"/>
          <p14:tracePt t="18432" x="4927600" y="3011488"/>
          <p14:tracePt t="18438" x="4927600" y="2997200"/>
          <p14:tracePt t="18449" x="4927600" y="2974975"/>
          <p14:tracePt t="18455" x="4913313" y="2960688"/>
          <p14:tracePt t="18465" x="4913313" y="2932113"/>
          <p14:tracePt t="18470" x="4913313" y="2909888"/>
          <p14:tracePt t="18481" x="4913313" y="2873375"/>
          <p14:tracePt t="18487" x="4913313" y="2859088"/>
          <p14:tracePt t="18497" x="4913313" y="2808288"/>
          <p14:tracePt t="18502" x="4913313" y="2794000"/>
          <p14:tracePt t="18513" x="4913313" y="2757488"/>
          <p14:tracePt t="18519" x="4913313" y="2728913"/>
          <p14:tracePt t="18529" x="4913313" y="2706688"/>
          <p14:tracePt t="18535" x="4913313" y="2678113"/>
          <p14:tracePt t="18544" x="4913313" y="2655888"/>
          <p14:tracePt t="18552" x="4913313" y="2627313"/>
          <p14:tracePt t="18560" x="4913313" y="2619375"/>
          <p14:tracePt t="18568" x="4913313" y="2605088"/>
          <p14:tracePt t="18576" x="4913313" y="2576513"/>
          <p14:tracePt t="18584" x="4913313" y="2568575"/>
          <p14:tracePt t="18592" x="4913313" y="2554288"/>
          <p14:tracePt t="18600" x="4913313" y="2525713"/>
          <p14:tracePt t="18608" x="4913313" y="2503488"/>
          <p14:tracePt t="18616" x="4927600" y="2489200"/>
          <p14:tracePt t="18625" x="4927600" y="2466975"/>
          <p14:tracePt t="18633" x="4927600" y="2452688"/>
          <p14:tracePt t="18640" x="4927600" y="2424113"/>
          <p14:tracePt t="18655" x="4927600" y="2416175"/>
          <p14:tracePt t="18664" x="4941888" y="2401888"/>
          <p14:tracePt t="18673" x="4941888" y="2387600"/>
          <p14:tracePt t="18681" x="4941888" y="2373313"/>
          <p14:tracePt t="18689" x="4941888" y="2365375"/>
          <p14:tracePt t="18698" x="4941888" y="2351088"/>
          <p14:tracePt t="18705" x="4941888" y="2336800"/>
          <p14:tracePt t="18714" x="4956175" y="2322513"/>
          <p14:tracePt t="18722" x="4956175" y="2314575"/>
          <p14:tracePt t="18731" x="4956175" y="2300288"/>
          <p14:tracePt t="18738" x="4956175" y="2286000"/>
          <p14:tracePt t="18748" x="4964113" y="2271713"/>
          <p14:tracePt t="18753" x="4964113" y="2263775"/>
          <p14:tracePt t="18765" x="4964113" y="2249488"/>
          <p14:tracePt t="18769" x="4964113" y="2235200"/>
          <p14:tracePt t="18780" x="4978400" y="2220913"/>
          <p14:tracePt t="18793" x="4978400" y="2212975"/>
          <p14:tracePt t="18802" x="4978400" y="2198688"/>
          <p14:tracePt t="18810" x="4978400" y="2184400"/>
          <p14:tracePt t="18818" x="4992688" y="2184400"/>
          <p14:tracePt t="18826" x="4992688" y="2170113"/>
          <p14:tracePt t="18834" x="4992688" y="2162175"/>
          <p14:tracePt t="18842" x="5006975" y="2162175"/>
          <p14:tracePt t="18850" x="5006975" y="2147888"/>
          <p14:tracePt t="18866" x="5006975" y="2133600"/>
          <p14:tracePt t="18874" x="5014913" y="2133600"/>
          <p14:tracePt t="18883" x="5014913" y="2119313"/>
          <p14:tracePt t="18898" x="5029200" y="2119313"/>
          <p14:tracePt t="18923" x="5043488" y="2119313"/>
          <p14:tracePt t="18932" x="5043488" y="2111375"/>
          <p14:tracePt t="18947" x="5057775" y="2111375"/>
          <p14:tracePt t="18963" x="5065713" y="2111375"/>
          <p14:tracePt t="18979" x="5080000" y="2097088"/>
          <p14:tracePt t="18996" x="5094288" y="2097088"/>
          <p14:tracePt t="19004" x="5094288" y="2082800"/>
          <p14:tracePt t="19013" x="5108575" y="2082800"/>
          <p14:tracePt t="19029" x="5116513" y="2082800"/>
          <p14:tracePt t="19037" x="5116513" y="2068513"/>
          <p14:tracePt t="19045" x="5130800" y="2068513"/>
          <p14:tracePt t="19149" x="5130800" y="2082800"/>
          <p14:tracePt t="19480" x="5145088" y="2082800"/>
          <p14:tracePt t="19488" x="5145088" y="2068513"/>
          <p14:tracePt t="19504" x="5159375" y="2068513"/>
          <p14:tracePt t="19520" x="5167313" y="2060575"/>
          <p14:tracePt t="19536" x="5181600" y="2060575"/>
          <p14:tracePt t="19552" x="5181600" y="2046288"/>
          <p14:tracePt t="19568" x="5195888" y="2046288"/>
          <p14:tracePt t="19577" x="5210175" y="2046288"/>
          <p14:tracePt t="19593" x="5232400" y="2046288"/>
          <p14:tracePt t="19601" x="5246688" y="2046288"/>
          <p14:tracePt t="19609" x="5260975" y="2046288"/>
          <p14:tracePt t="19618" x="5268913" y="2046288"/>
          <p14:tracePt t="19626" x="5297488" y="2032000"/>
          <p14:tracePt t="19634" x="5311775" y="2032000"/>
          <p14:tracePt t="19642" x="5334000" y="2032000"/>
          <p14:tracePt t="19650" x="5348288" y="2032000"/>
          <p14:tracePt t="19658" x="5362575" y="2032000"/>
          <p14:tracePt t="19666" x="5370513" y="2032000"/>
          <p14:tracePt t="19674" x="5384800" y="2032000"/>
          <p14:tracePt t="19690" x="5399088" y="2032000"/>
          <p14:tracePt t="19699" x="5413375" y="2032000"/>
          <p14:tracePt t="19714" x="5421313" y="2032000"/>
          <p14:tracePt t="19722" x="5435600" y="2032000"/>
          <p14:tracePt t="19731" x="5449888" y="2032000"/>
          <p14:tracePt t="19739" x="5464175" y="2032000"/>
          <p14:tracePt t="19748" x="5472113" y="2032000"/>
          <p14:tracePt t="19755" x="5486400" y="2046288"/>
          <p14:tracePt t="19765" x="5500688" y="2046288"/>
          <p14:tracePt t="19772" x="5522913" y="2046288"/>
          <p14:tracePt t="19781" x="5537200" y="2060575"/>
          <p14:tracePt t="19788" x="5565775" y="2060575"/>
          <p14:tracePt t="19798" x="5573713" y="2060575"/>
          <p14:tracePt t="19804" x="5602288" y="2068513"/>
          <p14:tracePt t="19814" x="5624513" y="2068513"/>
          <p14:tracePt t="19821" x="5638800" y="2082800"/>
          <p14:tracePt t="19830" x="5653088" y="2082800"/>
          <p14:tracePt t="19836" x="5675313" y="2097088"/>
          <p14:tracePt t="19846" x="5689600" y="2097088"/>
          <p14:tracePt t="19853" x="5703888" y="2111375"/>
          <p14:tracePt t="19862" x="5718175" y="2111375"/>
          <p14:tracePt t="19869" x="5726113" y="2119313"/>
          <p14:tracePt t="19877" x="5740400" y="2119313"/>
          <p14:tracePt t="19885" x="5754688" y="2133600"/>
          <p14:tracePt t="19900" x="5768975" y="2147888"/>
          <p14:tracePt t="19909" x="5776913" y="2162175"/>
          <p14:tracePt t="19924" x="5791200" y="2170113"/>
          <p14:tracePt t="19933" x="5805488" y="2170113"/>
          <p14:tracePt t="19941" x="5819775" y="2184400"/>
          <p14:tracePt t="19950" x="5827713" y="2184400"/>
          <p14:tracePt t="19958" x="5842000" y="2198688"/>
          <p14:tracePt t="19966" x="5870575" y="2198688"/>
          <p14:tracePt t="19974" x="5892800" y="2198688"/>
          <p14:tracePt t="19982" x="5929313" y="2212975"/>
          <p14:tracePt t="19990" x="5957888" y="2212975"/>
          <p14:tracePt t="19999" x="6008688" y="2212975"/>
          <p14:tracePt t="20006" x="6030913" y="2212975"/>
          <p14:tracePt t="20015" x="6081713" y="2212975"/>
          <p14:tracePt t="20022" x="6110288" y="2212975"/>
          <p14:tracePt t="20031" x="6132513" y="2198688"/>
          <p14:tracePt t="20038" x="6175375" y="2184400"/>
          <p14:tracePt t="20047" x="6197600" y="2170113"/>
          <p14:tracePt t="20054" x="6211888" y="2162175"/>
          <p14:tracePt t="20064" x="6226175" y="2147888"/>
          <p14:tracePt t="20070" x="6234113" y="2133600"/>
          <p14:tracePt t="20086" x="6234113" y="2119313"/>
          <p14:tracePt t="20095" x="6234113" y="2111375"/>
          <p14:tracePt t="20110" x="6234113" y="2097088"/>
          <p14:tracePt t="20126" x="6234113" y="2082800"/>
          <p14:tracePt t="20134" x="6226175" y="2068513"/>
          <p14:tracePt t="20143" x="6211888" y="2068513"/>
          <p14:tracePt t="20151" x="6197600" y="2060575"/>
          <p14:tracePt t="20159" x="6183313" y="2060575"/>
          <p14:tracePt t="20167" x="6161088" y="2060575"/>
          <p14:tracePt t="20175" x="6146800" y="2060575"/>
          <p14:tracePt t="20183" x="6124575" y="2060575"/>
          <p14:tracePt t="20191" x="6096000" y="2060575"/>
          <p14:tracePt t="20199" x="6073775" y="2060575"/>
          <p14:tracePt t="20207" x="6045200" y="2060575"/>
          <p14:tracePt t="20216" x="6022975" y="2060575"/>
          <p14:tracePt t="20224" x="5994400" y="2060575"/>
          <p14:tracePt t="20232" x="5972175" y="2068513"/>
          <p14:tracePt t="20240" x="5957888" y="2068513"/>
          <p14:tracePt t="20248" x="5929313" y="2082800"/>
          <p14:tracePt t="20256" x="5921375" y="2097088"/>
          <p14:tracePt t="20265" x="5892800" y="2119313"/>
          <p14:tracePt t="20272" x="5878513" y="2133600"/>
          <p14:tracePt t="20281" x="5856288" y="2162175"/>
          <p14:tracePt t="20288" x="5842000" y="2170113"/>
          <p14:tracePt t="20298" x="5827713" y="2184400"/>
          <p14:tracePt t="20305" x="5819775" y="2212975"/>
          <p14:tracePt t="20314" x="5805488" y="2235200"/>
          <p14:tracePt t="20320" x="5805488" y="2263775"/>
          <p14:tracePt t="20330" x="5791200" y="2271713"/>
          <p14:tracePt t="20336" x="5776913" y="2300288"/>
          <p14:tracePt t="20346" x="5776913" y="2314575"/>
          <p14:tracePt t="20353" x="5776913" y="2322513"/>
          <p14:tracePt t="20362" x="5768975" y="2336800"/>
          <p14:tracePt t="20369" x="5768975" y="2351088"/>
          <p14:tracePt t="20379" x="5768975" y="2365375"/>
          <p14:tracePt t="20385" x="5754688" y="2373313"/>
          <p14:tracePt t="20401" x="5754688" y="2387600"/>
          <p14:tracePt t="20417" x="5740400" y="2387600"/>
          <p14:tracePt t="20425" x="5726113" y="2387600"/>
          <p14:tracePt t="20434" x="5718175" y="2387600"/>
          <p14:tracePt t="20449" x="5703888" y="2387600"/>
          <p14:tracePt t="20458" x="5675313" y="2387600"/>
          <p14:tracePt t="20466" x="5667375" y="2387600"/>
          <p14:tracePt t="20474" x="5638800" y="2387600"/>
          <p14:tracePt t="20482" x="5624513" y="2387600"/>
          <p14:tracePt t="20490" x="5616575" y="2387600"/>
          <p14:tracePt t="20498" x="5602288" y="2387600"/>
          <p14:tracePt t="20506" x="5588000" y="2387600"/>
          <p14:tracePt t="20515" x="5573713" y="2387600"/>
          <p14:tracePt t="20530" x="5565775" y="2387600"/>
          <p14:tracePt t="20546" x="5551488" y="2373313"/>
          <p14:tracePt t="20563" x="5537200" y="2365375"/>
          <p14:tracePt t="20579" x="5522913" y="2351088"/>
          <p14:tracePt t="20587" x="5514975" y="2351088"/>
          <p14:tracePt t="20596" x="5514975" y="2336800"/>
          <p14:tracePt t="20604" x="5500688" y="2336800"/>
          <p14:tracePt t="20612" x="5500688" y="2322513"/>
          <p14:tracePt t="20620" x="5486400" y="2322513"/>
          <p14:tracePt t="20629" x="5486400" y="2314575"/>
          <p14:tracePt t="20652" x="5486400" y="2300288"/>
          <p14:tracePt t="20660" x="5472113" y="2300288"/>
          <p14:tracePt t="21701" x="5472113" y="2314575"/>
          <p14:tracePt t="21709" x="5472113" y="2336800"/>
          <p14:tracePt t="21718" x="5486400" y="2365375"/>
          <p14:tracePt t="21726" x="5500688" y="2401888"/>
          <p14:tracePt t="21734" x="5514975" y="2416175"/>
          <p14:tracePt t="21743" x="5514975" y="2438400"/>
          <p14:tracePt t="21750" x="5522913" y="2466975"/>
          <p14:tracePt t="21758" x="5537200" y="2489200"/>
          <p14:tracePt t="21767" x="5551488" y="2517775"/>
          <p14:tracePt t="21775" x="5551488" y="2540000"/>
          <p14:tracePt t="21782" x="5565775" y="2568575"/>
          <p14:tracePt t="21790" x="5573713" y="2590800"/>
          <p14:tracePt t="21799" x="5588000" y="2619375"/>
          <p14:tracePt t="21807" x="5602288" y="2641600"/>
          <p14:tracePt t="21815" x="5616575" y="2670175"/>
          <p14:tracePt t="21823" x="5616575" y="2692400"/>
          <p14:tracePt t="21831" x="5624513" y="2706688"/>
          <p14:tracePt t="21840" x="5638800" y="2728913"/>
          <p14:tracePt t="21848" x="5638800" y="2757488"/>
          <p14:tracePt t="21855" x="5653088" y="2779713"/>
          <p14:tracePt t="21865" x="5667375" y="2808288"/>
          <p14:tracePt t="21872" x="5667375" y="2830513"/>
          <p14:tracePt t="21880" x="5675313" y="2859088"/>
          <p14:tracePt t="21888" x="5675313" y="2881313"/>
          <p14:tracePt t="21897" x="5675313" y="2909888"/>
          <p14:tracePt t="21905" x="5689600" y="2924175"/>
          <p14:tracePt t="21913" x="5703888" y="2946400"/>
          <p14:tracePt t="21920" x="5703888" y="2974975"/>
          <p14:tracePt t="21930" x="5718175" y="2997200"/>
          <p14:tracePt t="21936" x="5726113" y="3011488"/>
          <p14:tracePt t="21946" x="5726113" y="3033713"/>
          <p14:tracePt t="21952" x="5740400" y="3048000"/>
          <p14:tracePt t="21962" x="5754688" y="3076575"/>
          <p14:tracePt t="21969" x="5754688" y="3084513"/>
          <p14:tracePt t="21979" x="5768975" y="3113088"/>
          <p14:tracePt t="21984" x="5776913" y="3127375"/>
          <p14:tracePt t="21995" x="5776913" y="3135313"/>
          <p14:tracePt t="22001" x="5791200" y="3163888"/>
          <p14:tracePt t="22013" x="5791200" y="3178175"/>
          <p14:tracePt t="22018" x="5791200" y="3186113"/>
          <p14:tracePt t="22029" x="5805488" y="3214688"/>
          <p14:tracePt t="22034" x="5805488" y="3228975"/>
          <p14:tracePt t="22045" x="5819775" y="3236913"/>
          <p14:tracePt t="22050" x="5819775" y="3251200"/>
          <p14:tracePt t="22062" x="5819775" y="3279775"/>
          <p14:tracePt t="22067" x="5827713" y="3287713"/>
          <p14:tracePt t="22079" x="5827713" y="3302000"/>
          <p14:tracePt t="22083" x="5842000" y="3316288"/>
          <p14:tracePt t="22096" x="5842000" y="3330575"/>
          <p14:tracePt t="22100" x="5856288" y="3352800"/>
          <p14:tracePt t="22112" x="5856288" y="3381375"/>
          <p14:tracePt t="22116" x="5856288" y="3389313"/>
          <p14:tracePt t="22130" x="5870575" y="3403600"/>
          <p14:tracePt t="22132" x="5870575" y="3417888"/>
          <p14:tracePt t="22139" x="5878513" y="3440113"/>
          <p14:tracePt t="22147" x="5878513" y="3454400"/>
          <p14:tracePt t="22155" x="5892800" y="3468688"/>
          <p14:tracePt t="22164" x="5907088" y="3490913"/>
          <p14:tracePt t="22171" x="5907088" y="3505200"/>
          <p14:tracePt t="22180" x="5921375" y="3519488"/>
          <p14:tracePt t="22187" x="5929313" y="3541713"/>
          <p14:tracePt t="22196" x="5929313" y="3570288"/>
          <p14:tracePt t="22203" x="5929313" y="3584575"/>
          <p14:tracePt t="22211" x="5943600" y="3606800"/>
          <p14:tracePt t="22219" x="5943600" y="3621088"/>
          <p14:tracePt t="22229" x="5957888" y="3643313"/>
          <p14:tracePt t="22234" x="5957888" y="3657600"/>
          <p14:tracePt t="22245" x="5957888" y="3671888"/>
          <p14:tracePt t="22251" x="5972175" y="3694113"/>
          <p14:tracePt t="22262" x="5972175" y="3708400"/>
          <p14:tracePt t="22267" x="5972175" y="3722688"/>
          <p14:tracePt t="22279" x="5980113" y="3736975"/>
          <p14:tracePt t="22285" x="5980113" y="3744913"/>
          <p14:tracePt t="22295" x="5980113" y="3759200"/>
          <p14:tracePt t="22300" x="5994400" y="3773488"/>
          <p14:tracePt t="22313" x="5994400" y="3787775"/>
          <p14:tracePt t="22318" x="6008688" y="3795713"/>
          <p14:tracePt t="22328" x="6008688" y="3810000"/>
          <p14:tracePt t="22333" x="6022975" y="3824288"/>
          <p14:tracePt t="22346" x="6022975" y="3838575"/>
          <p14:tracePt t="22350" x="6030913" y="3846513"/>
          <p14:tracePt t="22362" x="6030913" y="3860800"/>
          <p14:tracePt t="22367" x="6045200" y="3875088"/>
          <p14:tracePt t="22378" x="6045200" y="3889375"/>
          <p14:tracePt t="22383" x="6045200" y="3897313"/>
          <p14:tracePt t="22396" x="6059488" y="3911600"/>
          <p14:tracePt t="22398" x="6059488" y="3925888"/>
          <p14:tracePt t="22412" x="6073775" y="3940175"/>
          <p14:tracePt t="22429" x="6073775" y="3948113"/>
          <p14:tracePt t="22461" x="6073775" y="3962400"/>
          <p14:tracePt t="22542" x="6059488" y="3948113"/>
          <p14:tracePt t="22558" x="6045200" y="3940175"/>
          <p14:tracePt t="22567" x="6045200" y="3925888"/>
          <p14:tracePt t="22574" x="6030913" y="3911600"/>
          <p14:tracePt t="22583" x="6022975" y="3897313"/>
          <p14:tracePt t="22591" x="6008688" y="3889375"/>
          <p14:tracePt t="22599" x="5994400" y="3875088"/>
          <p14:tracePt t="22607" x="5980113" y="3846513"/>
          <p14:tracePt t="22615" x="5972175" y="3838575"/>
          <p14:tracePt t="22623" x="5957888" y="3824288"/>
          <p14:tracePt t="22639" x="5943600" y="3810000"/>
          <p14:tracePt t="22648" x="5943600" y="3795713"/>
          <p14:tracePt t="22662" x="5929313" y="3787775"/>
          <p14:tracePt t="22680" x="5929313" y="3773488"/>
          <p14:tracePt t="22687" x="5921375" y="3773488"/>
          <p14:tracePt t="22703" x="5921375" y="3759200"/>
          <p14:tracePt t="22728" x="5907088" y="3744913"/>
          <p14:tracePt t="22736" x="5907088" y="3736975"/>
          <p14:tracePt t="22751" x="5892800" y="3722688"/>
          <p14:tracePt t="22760" x="5892800" y="3708400"/>
          <p14:tracePt t="22768" x="5878513" y="3694113"/>
          <p14:tracePt t="22777" x="5878513" y="3686175"/>
          <p14:tracePt t="22784" x="5870575" y="3671888"/>
          <p14:tracePt t="22793" x="5870575" y="3657600"/>
          <p14:tracePt t="22800" x="5870575" y="3643313"/>
          <p14:tracePt t="22809" x="5856288" y="3635375"/>
          <p14:tracePt t="22817" x="5856288" y="3621088"/>
          <p14:tracePt t="22825" x="5842000" y="3606800"/>
          <p14:tracePt t="22841" x="5827713" y="3592513"/>
          <p14:tracePt t="22850" x="5827713" y="3584575"/>
          <p14:tracePt t="22857" x="5827713" y="3570288"/>
          <p14:tracePt t="22867" x="5819775" y="3556000"/>
          <p14:tracePt t="22874" x="5819775" y="3541713"/>
          <p14:tracePt t="22889" x="5805488" y="3533775"/>
          <p14:tracePt t="22897" x="5805488" y="3519488"/>
          <p14:tracePt t="22905" x="5791200" y="3505200"/>
          <p14:tracePt t="22922" x="5791200" y="3490913"/>
          <p14:tracePt t="22930" x="5776913" y="3482975"/>
          <p14:tracePt t="22938" x="5776913" y="3468688"/>
          <p14:tracePt t="22946" x="5768975" y="3468688"/>
          <p14:tracePt t="22954" x="5768975" y="3454400"/>
          <p14:tracePt t="22963" x="5754688" y="3440113"/>
          <p14:tracePt t="22971" x="5754688" y="3432175"/>
          <p14:tracePt t="22979" x="5740400" y="3417888"/>
          <p14:tracePt t="22987" x="5740400" y="3403600"/>
          <p14:tracePt t="22996" x="5740400" y="3389313"/>
          <p14:tracePt t="23003" x="5726113" y="3381375"/>
          <p14:tracePt t="23018" x="5726113" y="3367088"/>
          <p14:tracePt t="23026" x="5726113" y="3352800"/>
          <p14:tracePt t="23034" x="5718175" y="3352800"/>
          <p14:tracePt t="23043" x="5718175" y="3338513"/>
          <p14:tracePt t="23059" x="5718175" y="3330575"/>
          <p14:tracePt t="23067" x="5718175" y="3316288"/>
          <p14:tracePt t="23083" x="5718175" y="3302000"/>
          <p14:tracePt t="23091" x="5703888" y="3302000"/>
          <p14:tracePt t="23099" x="5703888" y="3287713"/>
          <p14:tracePt t="23115" x="5703888" y="3279775"/>
          <p14:tracePt t="23131" x="5689600" y="3265488"/>
          <p14:tracePt t="23148" x="5689600" y="3251200"/>
          <p14:tracePt t="23172" x="5689600" y="3236913"/>
          <p14:tracePt t="23197" x="5689600" y="3228975"/>
          <p14:tracePt t="23204" x="5675313" y="3228975"/>
          <p14:tracePt t="23221" x="5675313" y="3214688"/>
          <p14:tracePt t="23229" x="5675313" y="3200400"/>
          <p14:tracePt t="23253" x="5675313" y="3186113"/>
          <p14:tracePt t="23269" x="5667375" y="3186113"/>
          <p14:tracePt t="23278" x="5667375" y="3178175"/>
          <p14:tracePt t="24170" x="5675313" y="3186113"/>
          <p14:tracePt t="24180" x="5689600" y="3200400"/>
          <p14:tracePt t="24187" x="5689600" y="3214688"/>
          <p14:tracePt t="24196" x="5703888" y="3214688"/>
          <p14:tracePt t="24203" x="5703888" y="3228975"/>
          <p14:tracePt t="24212" x="5718175" y="3236913"/>
          <p14:tracePt t="24219" x="5718175" y="3251200"/>
          <p14:tracePt t="24228" x="5726113" y="3251200"/>
          <p14:tracePt t="24235" x="5726113" y="3265488"/>
          <p14:tracePt t="24242" x="5740400" y="3279775"/>
          <p14:tracePt t="24258" x="5740400" y="3287713"/>
          <p14:tracePt t="24267" x="5754688" y="3302000"/>
          <p14:tracePt t="24275" x="5768975" y="3316288"/>
          <p14:tracePt t="24290" x="5776913" y="3330575"/>
          <p14:tracePt t="24299" x="5776913" y="3338513"/>
          <p14:tracePt t="24307" x="5791200" y="3338513"/>
          <p14:tracePt t="24315" x="5791200" y="3352800"/>
          <p14:tracePt t="24323" x="5805488" y="3367088"/>
          <p14:tracePt t="24331" x="5805488" y="3381375"/>
          <p14:tracePt t="24339" x="5819775" y="3381375"/>
          <p14:tracePt t="24347" x="5819775" y="3389313"/>
          <p14:tracePt t="24355" x="5827713" y="3403600"/>
          <p14:tracePt t="24364" x="5842000" y="3417888"/>
          <p14:tracePt t="24372" x="5856288" y="3440113"/>
          <p14:tracePt t="24380" x="5870575" y="3468688"/>
          <p14:tracePt t="24388" x="5878513" y="3482975"/>
          <p14:tracePt t="24397" x="5907088" y="3505200"/>
          <p14:tracePt t="24405" x="5921375" y="3541713"/>
          <p14:tracePt t="24413" x="5943600" y="3584575"/>
          <p14:tracePt t="24421" x="5972175" y="3621088"/>
          <p14:tracePt t="24429" x="5994400" y="3657600"/>
          <p14:tracePt t="24437" x="6030913" y="3694113"/>
          <p14:tracePt t="24445" x="6059488" y="3722688"/>
          <p14:tracePt t="24453" x="6073775" y="3773488"/>
          <p14:tracePt t="24462" x="6110288" y="3810000"/>
          <p14:tracePt t="24469" x="6124575" y="3838575"/>
          <p14:tracePt t="24478" x="6161088" y="3875088"/>
          <p14:tracePt t="24486" x="6183313" y="3897313"/>
          <p14:tracePt t="24493" x="6211888" y="3940175"/>
          <p14:tracePt t="24501" x="6234113" y="3976688"/>
          <p14:tracePt t="24509" x="6276975" y="3998913"/>
          <p14:tracePt t="24517" x="6327775" y="4041775"/>
          <p14:tracePt t="24525" x="6364288" y="4092575"/>
          <p14:tracePt t="24533" x="6415088" y="4129088"/>
          <p14:tracePt t="24542" x="6465888" y="4165600"/>
          <p14:tracePt t="24550" x="6516688" y="4202113"/>
          <p14:tracePt t="24558" x="6567488" y="4244975"/>
          <p14:tracePt t="24566" x="6589713" y="4252913"/>
          <p14:tracePt t="24574" x="6632575" y="4295775"/>
          <p14:tracePt t="24582" x="6654800" y="4303713"/>
          <p14:tracePt t="24590" x="6719888" y="4346575"/>
          <p14:tracePt t="24598" x="6742113" y="4354513"/>
          <p14:tracePt t="24606" x="6770688" y="4368800"/>
          <p14:tracePt t="24615" x="6807200" y="4368800"/>
          <p14:tracePt t="24622" x="6858000" y="4383088"/>
          <p14:tracePt t="24631" x="6872288" y="4383088"/>
          <p14:tracePt t="24639" x="6908800" y="4383088"/>
          <p14:tracePt t="24647" x="6923088" y="4383088"/>
          <p14:tracePt t="24655" x="6959600" y="4383088"/>
          <p14:tracePt t="24663" x="6973888" y="4368800"/>
          <p14:tracePt t="24671" x="6996113" y="4354513"/>
          <p14:tracePt t="24680" x="7010400" y="4332288"/>
          <p14:tracePt t="24687" x="7024688" y="4295775"/>
          <p14:tracePt t="24696" x="7024688" y="4281488"/>
          <p14:tracePt t="24703" x="7024688" y="4244975"/>
          <p14:tracePt t="24712" x="7024688" y="4202113"/>
          <p14:tracePt t="24720" x="7010400" y="4179888"/>
          <p14:tracePt t="24729" x="6973888" y="4143375"/>
          <p14:tracePt t="24735" x="6945313" y="4114800"/>
          <p14:tracePt t="24745" x="6894513" y="4078288"/>
          <p14:tracePt t="24751" x="6835775" y="4041775"/>
          <p14:tracePt t="24762" x="6784975" y="4013200"/>
          <p14:tracePt t="24767" x="6734175" y="3976688"/>
          <p14:tracePt t="24779" x="6669088" y="3948113"/>
          <p14:tracePt t="24784" x="6618288" y="3940175"/>
          <p14:tracePt t="24795" x="6567488" y="3911600"/>
          <p14:tracePt t="24800" x="6502400" y="3897313"/>
          <p14:tracePt t="24812" x="6480175" y="3897313"/>
          <p14:tracePt t="24817" x="6429375" y="3897313"/>
          <p14:tracePt t="24829" x="6386513" y="3897313"/>
          <p14:tracePt t="24833" x="6364288" y="3897313"/>
          <p14:tracePt t="24845" x="6327775" y="3897313"/>
          <p14:tracePt t="24850" x="6313488" y="3897313"/>
          <p14:tracePt t="24863" x="6276975" y="3925888"/>
          <p14:tracePt t="24868" x="6262688" y="3948113"/>
          <p14:tracePt t="24880" x="6234113" y="3976688"/>
          <p14:tracePt t="24885" x="6226175" y="4013200"/>
          <p14:tracePt t="24895" x="6211888" y="4049713"/>
          <p14:tracePt t="24900" x="6197600" y="4092575"/>
          <p14:tracePt t="24913" x="6197600" y="4151313"/>
          <p14:tracePt t="24915" x="6183313" y="4194175"/>
          <p14:tracePt t="24921" x="6183313" y="4244975"/>
          <p14:tracePt t="24930" x="6183313" y="4295775"/>
          <p14:tracePt t="24938" x="6183313" y="4346575"/>
          <p14:tracePt t="24947" x="6183313" y="4397375"/>
          <p14:tracePt t="24954" x="6197600" y="4448175"/>
          <p14:tracePt t="24964" x="6234113" y="4498975"/>
          <p14:tracePt t="24968" x="6262688" y="4549775"/>
          <p14:tracePt t="24979" x="6313488" y="4600575"/>
          <p14:tracePt t="24985" x="6364288" y="4651375"/>
          <p14:tracePt t="24996" x="6415088" y="4702175"/>
          <p14:tracePt t="25002" x="6480175" y="4738688"/>
          <p14:tracePt t="25014" x="6530975" y="4775200"/>
          <p14:tracePt t="25020" x="6581775" y="4803775"/>
          <p14:tracePt t="25029" x="6640513" y="4811713"/>
          <p14:tracePt t="25037" x="6705600" y="4826000"/>
          <p14:tracePt t="25047" x="6756400" y="4840288"/>
          <p14:tracePt t="25052" x="6792913" y="4840288"/>
          <p14:tracePt t="25063" x="6858000" y="4840288"/>
          <p14:tracePt t="25068" x="6894513" y="4840288"/>
          <p14:tracePt t="25079" x="6945313" y="4826000"/>
          <p14:tracePt t="25085" x="6988175" y="4789488"/>
          <p14:tracePt t="25096" x="7010400" y="4752975"/>
          <p14:tracePt t="25102" x="7038975" y="4702175"/>
          <p14:tracePt t="25113" x="7061200" y="4659313"/>
          <p14:tracePt t="25119" x="7075488" y="4608513"/>
          <p14:tracePt t="25129" x="7075488" y="4557713"/>
          <p14:tracePt t="25134" x="7075488" y="4506913"/>
          <p14:tracePt t="25146" x="7075488" y="4470400"/>
          <p14:tracePt t="25151" x="7061200" y="4405313"/>
          <p14:tracePt t="25163" x="7024688" y="4368800"/>
          <p14:tracePt t="25165" x="6973888" y="4318000"/>
          <p14:tracePt t="25171" x="6923088" y="4267200"/>
          <p14:tracePt t="25181" x="6858000" y="4216400"/>
          <p14:tracePt t="25187" x="6792913" y="4165600"/>
          <p14:tracePt t="25198" x="6734175" y="4114800"/>
          <p14:tracePt t="25203" x="6683375" y="4078288"/>
          <p14:tracePt t="25214" x="6618288" y="4049713"/>
          <p14:tracePt t="25220" x="6581775" y="4027488"/>
          <p14:tracePt t="25231" x="6530975" y="4013200"/>
          <p14:tracePt t="25236" x="6480175" y="3998913"/>
          <p14:tracePt t="25247" x="6437313" y="3998913"/>
          <p14:tracePt t="25252" x="6400800" y="3998913"/>
          <p14:tracePt t="25262" x="6378575" y="3998913"/>
          <p14:tracePt t="25268" x="6335713" y="3998913"/>
          <p14:tracePt t="25279" x="6313488" y="3998913"/>
          <p14:tracePt t="25284" x="6284913" y="4013200"/>
          <p14:tracePt t="25296" x="6262688" y="4027488"/>
          <p14:tracePt t="25303" x="6234113" y="4049713"/>
          <p14:tracePt t="25314" x="6226175" y="4078288"/>
          <p14:tracePt t="25319" x="6197600" y="4114800"/>
          <p14:tracePt t="25329" x="6183313" y="4165600"/>
          <p14:tracePt t="25335" x="6175375" y="4202113"/>
          <p14:tracePt t="25346" x="6161088" y="4267200"/>
          <p14:tracePt t="25353" x="6161088" y="4346575"/>
          <p14:tracePt t="25363" x="6146800" y="4405313"/>
          <p14:tracePt t="25368" x="6146800" y="4484688"/>
          <p14:tracePt t="25379" x="6146800" y="4549775"/>
          <p14:tracePt t="25384" x="6146800" y="4608513"/>
          <p14:tracePt t="25396" x="6146800" y="4673600"/>
          <p14:tracePt t="25401" x="6175375" y="4710113"/>
          <p14:tracePt t="25412" x="6197600" y="4760913"/>
          <p14:tracePt t="25418" x="6234113" y="4811713"/>
          <p14:tracePt t="25430" x="6284913" y="4862513"/>
          <p14:tracePt t="25432" x="6335713" y="4905375"/>
          <p14:tracePt t="25439" x="6400800" y="4956175"/>
          <p14:tracePt t="25448" x="6451600" y="4978400"/>
          <p14:tracePt t="25454" x="6516688" y="5014913"/>
          <p14:tracePt t="25465" x="6530975" y="5014913"/>
          <p14:tracePt t="25470" x="6581775" y="5043488"/>
          <p14:tracePt t="25481" x="6618288" y="5057775"/>
          <p14:tracePt t="25486" x="6640513" y="5057775"/>
          <p14:tracePt t="25497" x="6691313" y="5057775"/>
          <p14:tracePt t="25502" x="6719888" y="5057775"/>
          <p14:tracePt t="25513" x="6734175" y="5043488"/>
          <p14:tracePt t="25518" x="6742113" y="5014913"/>
          <p14:tracePt t="25529" x="6756400" y="4992688"/>
          <p14:tracePt t="25535" x="6770688" y="4956175"/>
          <p14:tracePt t="25546" x="6770688" y="4913313"/>
          <p14:tracePt t="25551" x="6770688" y="4862513"/>
          <p14:tracePt t="25562" x="6770688" y="4811713"/>
          <p14:tracePt t="25568" x="6742113" y="4760913"/>
          <p14:tracePt t="25579" x="6719888" y="4710113"/>
          <p14:tracePt t="25585" x="6683375" y="4651375"/>
          <p14:tracePt t="25596" x="6632575" y="4600575"/>
          <p14:tracePt t="25602" x="6581775" y="4535488"/>
          <p14:tracePt t="25612" x="6516688" y="4470400"/>
          <p14:tracePt t="25618" x="6465888" y="4405313"/>
          <p14:tracePt t="25630" x="6400800" y="4346575"/>
          <p14:tracePt t="25635" x="6350000" y="4295775"/>
          <p14:tracePt t="25646" x="6284913" y="4244975"/>
          <p14:tracePt t="25652" x="6234113" y="4194175"/>
          <p14:tracePt t="25662" x="6197600" y="4143375"/>
          <p14:tracePt t="25668" x="6161088" y="4100513"/>
          <p14:tracePt t="25679" x="6146800" y="4078288"/>
          <p14:tracePt t="25685" x="6110288" y="4049713"/>
          <p14:tracePt t="25695" x="6081713" y="4013200"/>
          <p14:tracePt t="25701" x="6073775" y="3990975"/>
          <p14:tracePt t="25713" x="6059488" y="3976688"/>
          <p14:tracePt t="25715" x="6045200" y="3962400"/>
          <p14:tracePt t="25721" x="6030913" y="3948113"/>
          <p14:tracePt t="25731" x="6030913" y="3940175"/>
          <p14:tracePt t="25737" x="6022975" y="3925888"/>
          <p14:tracePt t="25761" x="6008688" y="3911600"/>
          <p14:tracePt t="25784" x="6008688" y="3897313"/>
          <p14:tracePt t="25801" x="5994400" y="3897313"/>
          <p14:tracePt t="25809" x="5994400" y="3889375"/>
          <p14:tracePt t="25825" x="5980113" y="3875088"/>
          <p14:tracePt t="25849" x="5980113" y="3860800"/>
          <p14:tracePt t="25858" x="5972175" y="3860800"/>
          <p14:tracePt t="27776" x="5972175" y="3846513"/>
          <p14:tracePt t="27784" x="5972175" y="3824288"/>
          <p14:tracePt t="27792" x="5972175" y="3810000"/>
          <p14:tracePt t="27800" x="5972175" y="3795713"/>
          <p14:tracePt t="27809" x="5957888" y="3787775"/>
          <p14:tracePt t="27818" x="5957888" y="3759200"/>
          <p14:tracePt t="27825" x="5943600" y="3736975"/>
          <p14:tracePt t="27834" x="5943600" y="3708400"/>
          <p14:tracePt t="27842" x="5943600" y="3686175"/>
          <p14:tracePt t="27850" x="5929313" y="3657600"/>
          <p14:tracePt t="27858" x="5929313" y="3635375"/>
          <p14:tracePt t="27866" x="5929313" y="3606800"/>
          <p14:tracePt t="27874" x="5929313" y="3584575"/>
          <p14:tracePt t="27882" x="5921375" y="3570288"/>
          <p14:tracePt t="27891" x="5921375" y="3541713"/>
          <p14:tracePt t="27899" x="5921375" y="3519488"/>
          <p14:tracePt t="27906" x="5921375" y="3505200"/>
          <p14:tracePt t="27915" x="5921375" y="3482975"/>
          <p14:tracePt t="27922" x="5921375" y="3468688"/>
          <p14:tracePt t="27931" x="5921375" y="3454400"/>
          <p14:tracePt t="27939" x="5921375" y="3432175"/>
          <p14:tracePt t="27948" x="5921375" y="3417888"/>
          <p14:tracePt t="27955" x="5921375" y="3403600"/>
          <p14:tracePt t="27970" x="5921375" y="3389313"/>
          <p14:tracePt t="27994" x="5921375" y="3381375"/>
          <p14:tracePt t="28002" x="5929313" y="3381375"/>
          <p14:tracePt t="28011" x="5929313" y="3367088"/>
          <p14:tracePt t="28019" x="5943600" y="3367088"/>
          <p14:tracePt t="28028" x="5957888" y="3352800"/>
          <p14:tracePt t="28036" x="5972175" y="3352800"/>
          <p14:tracePt t="28045" x="5980113" y="3338513"/>
          <p14:tracePt t="28051" x="5994400" y="3338513"/>
          <p14:tracePt t="28060" x="6008688" y="3330575"/>
          <p14:tracePt t="28069" x="6022975" y="3330575"/>
          <p14:tracePt t="28076" x="6030913" y="3316288"/>
          <p14:tracePt t="28085" x="6045200" y="3302000"/>
          <p14:tracePt t="28092" x="6059488" y="3302000"/>
          <p14:tracePt t="28101" x="6073775" y="3287713"/>
          <p14:tracePt t="28109" x="6081713" y="3279775"/>
          <p14:tracePt t="28117" x="6096000" y="3265488"/>
          <p14:tracePt t="28125" x="6110288" y="3251200"/>
          <p14:tracePt t="28133" x="6124575" y="3251200"/>
          <p14:tracePt t="28141" x="6132513" y="3236913"/>
          <p14:tracePt t="28149" x="6146800" y="3228975"/>
          <p14:tracePt t="28157" x="6161088" y="3214688"/>
          <p14:tracePt t="28165" x="6175375" y="3200400"/>
          <p14:tracePt t="28173" x="6197600" y="3186113"/>
          <p14:tracePt t="28182" x="6211888" y="3178175"/>
          <p14:tracePt t="28190" x="6226175" y="3149600"/>
          <p14:tracePt t="28198" x="6248400" y="3127375"/>
          <p14:tracePt t="28205" x="6276975" y="3098800"/>
          <p14:tracePt t="28214" x="6299200" y="3062288"/>
          <p14:tracePt t="28221" x="6299200" y="3048000"/>
          <p14:tracePt t="28231" x="6327775" y="3011488"/>
          <p14:tracePt t="28237" x="6350000" y="2982913"/>
          <p14:tracePt t="28247" x="6364288" y="2974975"/>
          <p14:tracePt t="28253" x="6378575" y="2946400"/>
          <p14:tracePt t="28263" x="6378575" y="2924175"/>
          <p14:tracePt t="28270" x="6386513" y="2909888"/>
          <p14:tracePt t="28279" x="6400800" y="2895600"/>
          <p14:tracePt t="28301" x="6415088" y="2881313"/>
          <p14:tracePt t="28761" x="6415088" y="2873375"/>
          <p14:tracePt t="28770" x="6415088" y="2859088"/>
          <p14:tracePt t="28779" x="6400800" y="2830513"/>
          <p14:tracePt t="28787" x="6400800" y="2808288"/>
          <p14:tracePt t="28795" x="6386513" y="2794000"/>
          <p14:tracePt t="28803" x="6386513" y="2771775"/>
          <p14:tracePt t="28812" x="6386513" y="2743200"/>
          <p14:tracePt t="28819" x="6378575" y="2720975"/>
          <p14:tracePt t="28829" x="6378575" y="2692400"/>
          <p14:tracePt t="28836" x="6378575" y="2670175"/>
          <p14:tracePt t="28844" x="6378575" y="2641600"/>
          <p14:tracePt t="28851" x="6378575" y="2627313"/>
          <p14:tracePt t="28860" x="6378575" y="2605088"/>
          <p14:tracePt t="28867" x="6378575" y="2576513"/>
          <p14:tracePt t="28876" x="6378575" y="2568575"/>
          <p14:tracePt t="28884" x="6378575" y="2540000"/>
          <p14:tracePt t="28891" x="6378575" y="2517775"/>
          <p14:tracePt t="28900" x="6378575" y="2474913"/>
          <p14:tracePt t="28908" x="6378575" y="2466975"/>
          <p14:tracePt t="28916" x="6378575" y="2438400"/>
          <p14:tracePt t="28924" x="6378575" y="2416175"/>
          <p14:tracePt t="28933" x="6378575" y="2387600"/>
          <p14:tracePt t="28941" x="6378575" y="2365375"/>
          <p14:tracePt t="28949" x="6378575" y="2351088"/>
          <p14:tracePt t="28959" x="6378575" y="2336800"/>
          <p14:tracePt t="28966" x="6378575" y="2322513"/>
          <p14:tracePt t="28972" x="6378575" y="2314575"/>
          <p14:tracePt t="28987" x="6378575" y="2300288"/>
          <p14:tracePt t="28997" x="6378575" y="2286000"/>
          <p14:tracePt t="29005" x="6378575" y="2271713"/>
          <p14:tracePt t="29015" x="6378575" y="2263775"/>
          <p14:tracePt t="29021" x="6378575" y="2249488"/>
          <p14:tracePt t="29033" x="6386513" y="2235200"/>
          <p14:tracePt t="29038" x="6386513" y="2220913"/>
          <p14:tracePt t="29051" x="6386513" y="2212975"/>
          <p14:tracePt t="29055" x="6386513" y="2198688"/>
          <p14:tracePt t="29068" x="6386513" y="2184400"/>
          <p14:tracePt t="29069" x="6386513" y="2170113"/>
          <p14:tracePt t="29085" x="6386513" y="2162175"/>
          <p14:tracePt t="29101" x="6386513" y="2147888"/>
          <p14:tracePt t="29109" x="6386513" y="2133600"/>
          <p14:tracePt t="29125" x="6386513" y="2119313"/>
          <p14:tracePt t="29134" x="6378575" y="2119313"/>
          <p14:tracePt t="29142" x="6378575" y="2111375"/>
          <p14:tracePt t="29152" x="6378575" y="2097088"/>
          <p14:tracePt t="29158" x="6364288" y="2097088"/>
          <p14:tracePt t="29167" x="6364288" y="2082800"/>
          <p14:tracePt t="29174" x="6350000" y="2068513"/>
          <p14:tracePt t="29182" x="6350000" y="2060575"/>
          <p14:tracePt t="29198" x="6335713" y="2046288"/>
          <p14:tracePt t="29206" x="6327775" y="2032000"/>
          <p14:tracePt t="29230" x="6313488" y="2017713"/>
          <p14:tracePt t="29247" x="6299200" y="2009775"/>
          <p14:tracePt t="29271" x="6284913" y="1995488"/>
          <p14:tracePt t="29295" x="6276975" y="1995488"/>
          <p14:tracePt t="29303" x="6276975" y="1981200"/>
          <p14:tracePt t="29328" x="6262688" y="1981200"/>
          <p14:tracePt t="29336" x="6262688" y="1966913"/>
          <p14:tracePt t="29360" x="6248400" y="1966913"/>
          <p14:tracePt t="29368" x="6248400" y="1958975"/>
          <p14:tracePt t="29393" x="6234113" y="1944688"/>
          <p14:tracePt t="29416" x="6234113" y="1930400"/>
          <p14:tracePt t="29432" x="6226175" y="1916113"/>
          <p14:tracePt t="29457" x="6226175" y="1908175"/>
          <p14:tracePt t="29473" x="6226175" y="1893888"/>
          <p14:tracePt t="29482" x="6211888" y="1893888"/>
          <p14:tracePt t="29489" x="6211888" y="1879600"/>
          <p14:tracePt t="29498" x="6211888" y="1865313"/>
          <p14:tracePt t="29521" x="6211888" y="1857375"/>
          <p14:tracePt t="29554" x="6211888" y="1843088"/>
          <p14:tracePt t="29578" x="6226175" y="1843088"/>
          <p14:tracePt t="29595" x="6234113" y="1828800"/>
          <p14:tracePt t="29603" x="6248400" y="1828800"/>
          <p14:tracePt t="29611" x="6262688" y="1814513"/>
          <p14:tracePt t="29619" x="6276975" y="1814513"/>
          <p14:tracePt t="29627" x="6284913" y="1806575"/>
          <p14:tracePt t="29643" x="6299200" y="1792288"/>
          <p14:tracePt t="29651" x="6313488" y="1792288"/>
          <p14:tracePt t="29675" x="6327775" y="1778000"/>
          <p14:tracePt t="29708" x="6327775" y="1763713"/>
          <p14:tracePt t="29732" x="6327775" y="1755775"/>
          <p14:tracePt t="29747" x="6327775" y="1741488"/>
          <p14:tracePt t="29755" x="6327775" y="1727200"/>
          <p14:tracePt t="29772" x="6327775" y="1712913"/>
          <p14:tracePt t="29788" x="6327775" y="1704975"/>
          <p14:tracePt t="29796" x="6313488" y="1704975"/>
          <p14:tracePt t="29804" x="6313488" y="1690688"/>
          <p14:tracePt t="29813" x="6299200" y="1690688"/>
          <p14:tracePt t="29820" x="6284913" y="1676400"/>
          <p14:tracePt t="29829" x="6284913" y="1662113"/>
          <p14:tracePt t="29837" x="6276975" y="1662113"/>
          <p14:tracePt t="29846" x="6262688" y="1654175"/>
          <p14:tracePt t="29854" x="6248400" y="1654175"/>
          <p14:tracePt t="29862" x="6234113" y="1639888"/>
          <p14:tracePt t="29869" x="6226175" y="1639888"/>
          <p14:tracePt t="29879" x="6211888" y="1625600"/>
          <p14:tracePt t="29893" x="6197600" y="1625600"/>
          <p14:tracePt t="29901" x="6183313" y="1625600"/>
          <p14:tracePt t="29909" x="6175375" y="1625600"/>
          <p14:tracePt t="29925" x="6146800" y="1625600"/>
          <p14:tracePt t="29941" x="6132513" y="1639888"/>
          <p14:tracePt t="29950" x="6110288" y="1654175"/>
          <p14:tracePt t="29959" x="6096000" y="1662113"/>
          <p14:tracePt t="29967" x="6081713" y="1690688"/>
          <p14:tracePt t="29981" x="6073775" y="1712913"/>
          <p14:tracePt t="29997" x="6059488" y="1727200"/>
          <p14:tracePt t="30006" x="6059488" y="1741488"/>
          <p14:tracePt t="30014" x="6059488" y="1755775"/>
          <p14:tracePt t="30022" x="6059488" y="1763713"/>
          <p14:tracePt t="30030" x="6059488" y="1778000"/>
          <p14:tracePt t="30046" x="6059488" y="1792288"/>
          <p14:tracePt t="30062" x="6059488" y="1806575"/>
          <p14:tracePt t="30071" x="6059488" y="1814513"/>
          <p14:tracePt t="30086" x="6073775" y="1828800"/>
          <p14:tracePt t="30096" x="6081713" y="1828800"/>
          <p14:tracePt t="30103" x="6081713" y="1843088"/>
          <p14:tracePt t="30112" x="6096000" y="1843088"/>
          <p14:tracePt t="30120" x="6110288" y="1843088"/>
          <p14:tracePt t="30128" x="6124575" y="1857375"/>
          <p14:tracePt t="30143" x="6132513" y="1857375"/>
          <p14:tracePt t="30151" x="6146800" y="1857375"/>
          <p14:tracePt t="30167" x="6161088" y="1857375"/>
          <p14:tracePt t="30191" x="6175375" y="1843088"/>
          <p14:tracePt t="30208" x="6175375" y="1828800"/>
          <p14:tracePt t="30217" x="6183313" y="1814513"/>
          <p14:tracePt t="30232" x="6183313" y="1806575"/>
          <p14:tracePt t="30240" x="6183313" y="1792288"/>
          <p14:tracePt t="30256" x="6183313" y="1778000"/>
          <p14:tracePt t="30337" x="6175375" y="1778000"/>
          <p14:tracePt t="31598" x="6183313" y="1778000"/>
          <p14:tracePt t="31606" x="6211888" y="1778000"/>
          <p14:tracePt t="31614" x="6248400" y="1778000"/>
          <p14:tracePt t="31622" x="6284913" y="1778000"/>
          <p14:tracePt t="31630" x="6327775" y="1778000"/>
          <p14:tracePt t="31638" x="6364288" y="1763713"/>
          <p14:tracePt t="31647" x="6400800" y="1763713"/>
          <p14:tracePt t="31654" x="6451600" y="1763713"/>
          <p14:tracePt t="31663" x="6480175" y="1763713"/>
          <p14:tracePt t="31670" x="6538913" y="1763713"/>
          <p14:tracePt t="31679" x="6567488" y="1763713"/>
          <p14:tracePt t="31686" x="6632575" y="1763713"/>
          <p14:tracePt t="31695" x="6640513" y="1763713"/>
          <p14:tracePt t="31702" x="6683375" y="1778000"/>
          <p14:tracePt t="31712" x="6719888" y="1778000"/>
          <p14:tracePt t="31719" x="6742113" y="1792288"/>
          <p14:tracePt t="31728" x="6784975" y="1792288"/>
          <p14:tracePt t="31736" x="6807200" y="1792288"/>
          <p14:tracePt t="31743" x="6821488" y="1792288"/>
          <p14:tracePt t="31751" x="6843713" y="1792288"/>
          <p14:tracePt t="31759" x="6872288" y="1792288"/>
          <p14:tracePt t="31767" x="6886575" y="1792288"/>
          <p14:tracePt t="31775" x="6894513" y="1792288"/>
          <p14:tracePt t="31791" x="6908800" y="1792288"/>
          <p14:tracePt t="31800" x="6923088" y="1792288"/>
          <p14:tracePt t="31815" x="6937375" y="1792288"/>
          <p14:tracePt t="31848" x="6937375" y="1778000"/>
          <p14:tracePt t="31872" x="6937375" y="1763713"/>
          <p14:tracePt t="31896" x="6923088" y="1755775"/>
          <p14:tracePt t="31905" x="6908800" y="1741488"/>
          <p14:tracePt t="31914" x="6894513" y="1741488"/>
          <p14:tracePt t="31921" x="6872288" y="1727200"/>
          <p14:tracePt t="31931" x="6858000" y="1727200"/>
          <p14:tracePt t="31938" x="6835775" y="1712913"/>
          <p14:tracePt t="31947" x="6807200" y="1712913"/>
          <p14:tracePt t="31954" x="6770688" y="1704975"/>
          <p14:tracePt t="31964" x="6756400" y="1704975"/>
          <p14:tracePt t="31969" x="6734175" y="1704975"/>
          <p14:tracePt t="31979" x="6719888" y="1704975"/>
          <p14:tracePt t="31986" x="6705600" y="1704975"/>
          <p14:tracePt t="31995" x="6691313" y="1704975"/>
          <p14:tracePt t="32017" x="6683375" y="1704975"/>
          <p14:tracePt t="32042" x="6683375" y="1712913"/>
          <p14:tracePt t="32050" x="6683375" y="1727200"/>
          <p14:tracePt t="32058" x="6683375" y="1755775"/>
          <p14:tracePt t="32066" x="6683375" y="1763713"/>
          <p14:tracePt t="32074" x="6683375" y="1778000"/>
          <p14:tracePt t="32089" x="6691313" y="1792288"/>
          <p14:tracePt t="32098" x="6705600" y="1806575"/>
          <p14:tracePt t="32106" x="6734175" y="1814513"/>
          <p14:tracePt t="32115" x="6742113" y="1814513"/>
          <p14:tracePt t="32123" x="6770688" y="1814513"/>
          <p14:tracePt t="32131" x="6784975" y="1814513"/>
          <p14:tracePt t="32139" x="6807200" y="1814513"/>
          <p14:tracePt t="32149" x="6843713" y="1814513"/>
          <p14:tracePt t="32156" x="6858000" y="1806575"/>
          <p14:tracePt t="32163" x="6886575" y="1792288"/>
          <p14:tracePt t="32171" x="6894513" y="1763713"/>
          <p14:tracePt t="32179" x="6908800" y="1741488"/>
          <p14:tracePt t="32187" x="6908800" y="1727200"/>
          <p14:tracePt t="32197" x="6923088" y="1704975"/>
          <p14:tracePt t="32203" x="6923088" y="1690688"/>
          <p14:tracePt t="32213" x="6923088" y="1662113"/>
          <p14:tracePt t="32220" x="6923088" y="1654175"/>
          <p14:tracePt t="32230" x="6923088" y="1639888"/>
          <p14:tracePt t="32245" x="6923088" y="1625600"/>
          <p14:tracePt t="32261" x="6908800" y="1625600"/>
          <p14:tracePt t="32269" x="6908800" y="1611313"/>
          <p14:tracePt t="32276" x="6894513" y="1611313"/>
          <p14:tracePt t="32292" x="6886575" y="1611313"/>
          <p14:tracePt t="32300" x="6858000" y="1625600"/>
          <p14:tracePt t="32309" x="6821488" y="1639888"/>
          <p14:tracePt t="32317" x="6784975" y="1662113"/>
          <p14:tracePt t="32325" x="6734175" y="1690688"/>
          <p14:tracePt t="32333" x="6683375" y="1704975"/>
          <p14:tracePt t="32342" x="6618288" y="1727200"/>
          <p14:tracePt t="32350" x="6604000" y="1741488"/>
          <p14:tracePt t="32358" x="6553200" y="1755775"/>
          <p14:tracePt t="32366" x="6516688" y="1763713"/>
          <p14:tracePt t="32374" x="6488113" y="1763713"/>
          <p14:tracePt t="32382" x="6465888" y="1778000"/>
          <p14:tracePt t="32390" x="6437313" y="1778000"/>
          <p14:tracePt t="32398" x="6429375" y="1778000"/>
          <p14:tracePt t="32405" x="6415088" y="1778000"/>
          <p14:tracePt t="32429" x="6400800" y="1778000"/>
          <p14:tracePt t="32519" x="6386513" y="1778000"/>
          <p14:tracePt t="32534" x="6386513" y="1763713"/>
          <p14:tracePt t="32558" x="6378575" y="1755775"/>
          <p14:tracePt t="32567" x="6378575" y="1741488"/>
          <p14:tracePt t="32582" x="6378575" y="1727200"/>
          <p14:tracePt t="32591" x="6364288" y="1712913"/>
          <p14:tracePt t="32600" x="6364288" y="1704975"/>
          <p14:tracePt t="32615" x="6350000" y="1690688"/>
          <p14:tracePt t="32623" x="6350000" y="1676400"/>
          <p14:tracePt t="32631" x="6350000" y="1662113"/>
          <p14:tracePt t="32640" x="6335713" y="1662113"/>
          <p14:tracePt t="32648" x="6327775" y="1662113"/>
          <p14:tracePt t="32656" x="6313488" y="1654175"/>
          <p14:tracePt t="32665" x="6299200" y="1639888"/>
          <p14:tracePt t="32673" x="6284913" y="1639888"/>
          <p14:tracePt t="32687" x="6276975" y="1639888"/>
          <p14:tracePt t="32696" x="6262688" y="1639888"/>
          <p14:tracePt t="32704" x="6248400" y="1625600"/>
          <p14:tracePt t="32720" x="6234113" y="1625600"/>
          <p14:tracePt t="32745" x="6226175" y="1625600"/>
          <p14:tracePt t="32762" x="6211888" y="1625600"/>
          <p14:tracePt t="32770" x="6197600" y="1639888"/>
          <p14:tracePt t="32785" x="6183313" y="1639888"/>
          <p14:tracePt t="32793" x="6175375" y="1654175"/>
          <p14:tracePt t="32809" x="6161088" y="1654175"/>
          <p14:tracePt t="32817" x="6146800" y="1662113"/>
          <p14:tracePt t="32826" x="6146800" y="1676400"/>
          <p14:tracePt t="32834" x="6132513" y="1676400"/>
          <p14:tracePt t="32842" x="6132513" y="1690688"/>
          <p14:tracePt t="32850" x="6124575" y="1704975"/>
          <p14:tracePt t="32858" x="6110288" y="1712913"/>
          <p14:tracePt t="32866" x="6110288" y="1727200"/>
          <p14:tracePt t="32874" x="6096000" y="1741488"/>
          <p14:tracePt t="32890" x="6081713" y="1755775"/>
          <p14:tracePt t="32899" x="6081713" y="1763713"/>
          <p14:tracePt t="32907" x="6081713" y="1778000"/>
          <p14:tracePt t="32916" x="6081713" y="1792288"/>
          <p14:tracePt t="32923" x="6081713" y="1806575"/>
          <p14:tracePt t="32938" x="6081713" y="1814513"/>
          <p14:tracePt t="32946" x="6081713" y="1828800"/>
          <p14:tracePt t="32955" x="6081713" y="1843088"/>
          <p14:tracePt t="32963" x="6081713" y="1857375"/>
          <p14:tracePt t="32971" x="6081713" y="1865313"/>
          <p14:tracePt t="32979" x="6081713" y="1879600"/>
          <p14:tracePt t="32987" x="6073775" y="1893888"/>
          <p14:tracePt t="32996" x="6073775" y="1916113"/>
          <p14:tracePt t="33004" x="6073775" y="1930400"/>
          <p14:tracePt t="33012" x="6073775" y="1944688"/>
          <p14:tracePt t="33020" x="6073775" y="1958975"/>
          <p14:tracePt t="33029" x="6073775" y="1966913"/>
          <p14:tracePt t="33036" x="6073775" y="1981200"/>
          <p14:tracePt t="33045" x="6073775" y="1995488"/>
          <p14:tracePt t="33052" x="6073775" y="2009775"/>
          <p14:tracePt t="33060" x="6073775" y="2017713"/>
          <p14:tracePt t="33068" x="6073775" y="2032000"/>
          <p14:tracePt t="33083" x="6073775" y="2046288"/>
          <p14:tracePt t="33092" x="6081713" y="2060575"/>
          <p14:tracePt t="33100" x="6081713" y="2068513"/>
          <p14:tracePt t="33108" x="6096000" y="2068513"/>
          <p14:tracePt t="33116" x="6096000" y="2082800"/>
          <p14:tracePt t="33124" x="6110288" y="2097088"/>
          <p14:tracePt t="33140" x="6124575" y="2097088"/>
          <p14:tracePt t="33148" x="6124575" y="2111375"/>
          <p14:tracePt t="33157" x="6132513" y="2111375"/>
          <p14:tracePt t="33165" x="6132513" y="2119313"/>
          <p14:tracePt t="33173" x="6146800" y="2119313"/>
          <p14:tracePt t="33182" x="6161088" y="2119313"/>
          <p14:tracePt t="33189" x="6161088" y="2133600"/>
          <p14:tracePt t="33198" x="6175375" y="2133600"/>
          <p14:tracePt t="33212" x="6183313" y="2133600"/>
          <p14:tracePt t="33229" x="6197600" y="2133600"/>
          <p14:tracePt t="33246" x="6211888" y="2133600"/>
          <p14:tracePt t="33262" x="6226175" y="2133600"/>
          <p14:tracePt t="33270" x="6226175" y="2119313"/>
          <p14:tracePt t="33279" x="6234113" y="2119313"/>
          <p14:tracePt t="33286" x="6234113" y="2111375"/>
          <p14:tracePt t="33295" x="6248400" y="2097088"/>
          <p14:tracePt t="33302" x="6248400" y="2082800"/>
          <p14:tracePt t="33311" x="6262688" y="2068513"/>
          <p14:tracePt t="33319" x="6262688" y="2046288"/>
          <p14:tracePt t="33327" x="6262688" y="2017713"/>
          <p14:tracePt t="33335" x="6276975" y="1995488"/>
          <p14:tracePt t="33343" x="6276975" y="1966913"/>
          <p14:tracePt t="33351" x="6276975" y="1944688"/>
          <p14:tracePt t="33359" x="6276975" y="1916113"/>
          <p14:tracePt t="33367" x="6276975" y="1893888"/>
          <p14:tracePt t="33375" x="6276975" y="1879600"/>
          <p14:tracePt t="33383" x="6276975" y="1857375"/>
          <p14:tracePt t="33391" x="6276975" y="1843088"/>
          <p14:tracePt t="33407" x="6276975" y="1828800"/>
          <p14:tracePt t="33415" x="6276975" y="1814513"/>
          <p14:tracePt t="33783" x="6276975" y="1828800"/>
          <p14:tracePt t="33791" x="6276975" y="1843088"/>
          <p14:tracePt t="33799" x="6262688" y="1865313"/>
          <p14:tracePt t="33807" x="6262688" y="1893888"/>
          <p14:tracePt t="33815" x="6262688" y="1916113"/>
          <p14:tracePt t="33823" x="6262688" y="1944688"/>
          <p14:tracePt t="33831" x="6262688" y="1981200"/>
          <p14:tracePt t="33839" x="6262688" y="1995488"/>
          <p14:tracePt t="33847" x="6262688" y="2017713"/>
          <p14:tracePt t="33855" x="6262688" y="2046288"/>
          <p14:tracePt t="33864" x="6262688" y="2082800"/>
          <p14:tracePt t="33871" x="6262688" y="2111375"/>
          <p14:tracePt t="33880" x="6262688" y="2119313"/>
          <p14:tracePt t="33887" x="6262688" y="2147888"/>
          <p14:tracePt t="33896" x="6262688" y="2170113"/>
          <p14:tracePt t="33904" x="6262688" y="2184400"/>
          <p14:tracePt t="33913" x="6262688" y="2212975"/>
          <p14:tracePt t="33920" x="6262688" y="2249488"/>
          <p14:tracePt t="33929" x="6262688" y="2263775"/>
          <p14:tracePt t="33936" x="6276975" y="2286000"/>
          <p14:tracePt t="33946" x="6276975" y="2314575"/>
          <p14:tracePt t="33953" x="6276975" y="2351088"/>
          <p14:tracePt t="33962" x="6284913" y="2373313"/>
          <p14:tracePt t="33969" x="6284913" y="2401888"/>
          <p14:tracePt t="33978" x="6284913" y="2424113"/>
          <p14:tracePt t="33985" x="6299200" y="2452688"/>
          <p14:tracePt t="33993" x="6299200" y="2474913"/>
          <p14:tracePt t="34001" x="6299200" y="2503488"/>
          <p14:tracePt t="34009" x="6313488" y="2525713"/>
          <p14:tracePt t="34017" x="6313488" y="2540000"/>
          <p14:tracePt t="34025" x="6327775" y="2554288"/>
          <p14:tracePt t="34033" x="6335713" y="2576513"/>
          <p14:tracePt t="34041" x="6350000" y="2590800"/>
          <p14:tracePt t="34050" x="6364288" y="2605088"/>
          <p14:tracePt t="34058" x="6378575" y="2627313"/>
          <p14:tracePt t="34066" x="6386513" y="2641600"/>
          <p14:tracePt t="34074" x="6400800" y="2655888"/>
          <p14:tracePt t="34082" x="6400800" y="2678113"/>
          <p14:tracePt t="34089" x="6429375" y="2692400"/>
          <p14:tracePt t="34098" x="6429375" y="2706688"/>
          <p14:tracePt t="34106" x="6437313" y="2720975"/>
          <p14:tracePt t="34114" x="6451600" y="2728913"/>
          <p14:tracePt t="34122" x="6465888" y="2743200"/>
          <p14:tracePt t="34131" x="6480175" y="2757488"/>
          <p14:tracePt t="34139" x="6488113" y="2771775"/>
          <p14:tracePt t="34147" x="6502400" y="2771775"/>
          <p14:tracePt t="34155" x="6516688" y="2794000"/>
          <p14:tracePt t="34165" x="6530975" y="2794000"/>
          <p14:tracePt t="34171" x="6553200" y="2808288"/>
          <p14:tracePt t="34180" x="6567488" y="2822575"/>
          <p14:tracePt t="34186" x="6581775" y="2830513"/>
          <p14:tracePt t="34196" x="6589713" y="2844800"/>
          <p14:tracePt t="34203" x="6604000" y="2844800"/>
          <p14:tracePt t="34212" x="6618288" y="2859088"/>
          <p14:tracePt t="34218" x="6640513" y="2873375"/>
          <p14:tracePt t="34229" x="6654800" y="2873375"/>
          <p14:tracePt t="34235" x="6669088" y="2881313"/>
          <p14:tracePt t="34245" x="6683375" y="2881313"/>
          <p14:tracePt t="34251" x="6705600" y="2895600"/>
          <p14:tracePt t="34262" x="6734175" y="2895600"/>
          <p14:tracePt t="34267" x="6742113" y="2909888"/>
          <p14:tracePt t="34279" x="6756400" y="2909888"/>
          <p14:tracePt t="34283" x="6770688" y="2909888"/>
          <p14:tracePt t="34295" x="6792913" y="2924175"/>
          <p14:tracePt t="34301" x="6807200" y="2924175"/>
          <p14:tracePt t="34313" x="6821488" y="2924175"/>
          <p14:tracePt t="34317" x="6835775" y="2924175"/>
          <p14:tracePt t="34328" x="6843713" y="2924175"/>
          <p14:tracePt t="34333" x="6858000" y="2924175"/>
          <p14:tracePt t="34345" x="6872288" y="2924175"/>
          <p14:tracePt t="34350" x="6886575" y="2924175"/>
          <p14:tracePt t="34362" x="6894513" y="2909888"/>
          <p14:tracePt t="34367" x="6908800" y="2909888"/>
          <p14:tracePt t="34379" x="6923088" y="2895600"/>
          <p14:tracePt t="34384" x="6937375" y="2895600"/>
          <p14:tracePt t="34396" x="6945313" y="2881313"/>
          <p14:tracePt t="34398" x="6959600" y="2881313"/>
          <p14:tracePt t="34405" x="6973888" y="2873375"/>
          <p14:tracePt t="34420" x="6988175" y="2873375"/>
          <p14:tracePt t="34429" x="6988175" y="2859088"/>
          <p14:tracePt t="34437" x="6996113" y="2859088"/>
          <p14:tracePt t="34446" x="6996113" y="2844800"/>
          <p14:tracePt t="34462" x="6996113" y="2830513"/>
          <p14:tracePt t="34478" x="6996113" y="2822575"/>
          <p14:tracePt t="34486" x="6996113" y="2808288"/>
          <p14:tracePt t="34500" x="6996113" y="2794000"/>
          <p14:tracePt t="34509" x="6996113" y="2779713"/>
          <p14:tracePt t="34525" x="6996113" y="2771775"/>
          <p14:tracePt t="34533" x="6988175" y="2771775"/>
          <p14:tracePt t="34549" x="6988175" y="2757488"/>
          <p14:tracePt t="34565" x="6973888" y="2757488"/>
          <p14:tracePt t="34574" x="6973888" y="2743200"/>
          <p14:tracePt t="34598" x="6973888" y="2728913"/>
          <p14:tracePt t="34606" x="6959600" y="2728913"/>
          <p14:tracePt t="34630" x="6945313" y="2720975"/>
          <p14:tracePt t="34639" x="6937375" y="2720975"/>
          <p14:tracePt t="34655" x="6923088" y="2706688"/>
          <p14:tracePt t="34663" x="6908800" y="2706688"/>
          <p14:tracePt t="34671" x="6894513" y="2706688"/>
          <p14:tracePt t="34679" x="6886575" y="2692400"/>
          <p14:tracePt t="34687" x="6872288" y="2692400"/>
          <p14:tracePt t="34696" x="6858000" y="2692400"/>
          <p14:tracePt t="34703" x="6843713" y="2692400"/>
          <p14:tracePt t="34712" x="6835775" y="2678113"/>
          <p14:tracePt t="34728" x="6821488" y="2678113"/>
          <p14:tracePt t="34744" x="6807200" y="2678113"/>
          <p14:tracePt t="34760" x="6792913" y="2678113"/>
          <p14:tracePt t="34776" x="6784975" y="2678113"/>
          <p14:tracePt t="34792" x="6770688" y="2678113"/>
          <p14:tracePt t="34800" x="6756400" y="2678113"/>
          <p14:tracePt t="34808" x="6742113" y="2678113"/>
          <p14:tracePt t="34817" x="6734175" y="2678113"/>
          <p14:tracePt t="34825" x="6719888" y="2678113"/>
          <p14:tracePt t="34833" x="6705600" y="2678113"/>
          <p14:tracePt t="34841" x="6691313" y="2678113"/>
          <p14:tracePt t="34856" x="6683375" y="2692400"/>
          <p14:tracePt t="34873" x="6669088" y="2692400"/>
          <p14:tracePt t="34889" x="6654800" y="2706688"/>
          <p14:tracePt t="34898" x="6654800" y="2720975"/>
          <p14:tracePt t="34906" x="6640513" y="2720975"/>
          <p14:tracePt t="34914" x="6640513" y="2728913"/>
          <p14:tracePt t="34922" x="6632575" y="2743200"/>
          <p14:tracePt t="34930" x="6632575" y="2757488"/>
          <p14:tracePt t="34938" x="6618288" y="2771775"/>
          <p14:tracePt t="34947" x="6618288" y="2779713"/>
          <p14:tracePt t="34954" x="6604000" y="2779713"/>
          <p14:tracePt t="34963" x="6604000" y="2794000"/>
          <p14:tracePt t="34970" x="6604000" y="2822575"/>
          <p14:tracePt t="34979" x="6604000" y="2830513"/>
          <p14:tracePt t="34986" x="6589713" y="2844800"/>
          <p14:tracePt t="34995" x="6589713" y="2859088"/>
          <p14:tracePt t="35003" x="6589713" y="2873375"/>
          <p14:tracePt t="35011" x="6589713" y="2895600"/>
          <p14:tracePt t="35019" x="6581775" y="2909888"/>
          <p14:tracePt t="35027" x="6581775" y="2932113"/>
          <p14:tracePt t="35035" x="6581775" y="2946400"/>
          <p14:tracePt t="35042" x="6581775" y="2974975"/>
          <p14:tracePt t="35051" x="6581775" y="2982913"/>
          <p14:tracePt t="35059" x="6581775" y="2997200"/>
          <p14:tracePt t="35067" x="6581775" y="3025775"/>
          <p14:tracePt t="35075" x="6581775" y="3033713"/>
          <p14:tracePt t="35083" x="6581775" y="3048000"/>
          <p14:tracePt t="35091" x="6581775" y="3062288"/>
          <p14:tracePt t="35099" x="6581775" y="3084513"/>
          <p14:tracePt t="35107" x="6581775" y="3113088"/>
          <p14:tracePt t="35115" x="6581775" y="3127375"/>
          <p14:tracePt t="35123" x="6581775" y="3149600"/>
          <p14:tracePt t="35132" x="6581775" y="3178175"/>
          <p14:tracePt t="35140" x="6581775" y="3186113"/>
          <p14:tracePt t="35149" x="6581775" y="3214688"/>
          <p14:tracePt t="35156" x="6581775" y="3228975"/>
          <p14:tracePt t="35165" x="6581775" y="3236913"/>
          <p14:tracePt t="35173" x="6589713" y="3251200"/>
          <p14:tracePt t="35182" x="6589713" y="3265488"/>
          <p14:tracePt t="35189" x="6589713" y="3287713"/>
          <p14:tracePt t="35197" x="6589713" y="3302000"/>
          <p14:tracePt t="35205" x="6589713" y="3316288"/>
          <p14:tracePt t="35214" x="6589713" y="3330575"/>
          <p14:tracePt t="35221" x="6604000" y="3338513"/>
          <p14:tracePt t="35231" x="6604000" y="3352800"/>
          <p14:tracePt t="35237" x="6604000" y="3367088"/>
          <p14:tracePt t="35246" x="6604000" y="3381375"/>
          <p14:tracePt t="35252" x="6618288" y="3389313"/>
          <p14:tracePt t="35268" x="6618288" y="3403600"/>
          <p14:tracePt t="35276" x="6632575" y="3417888"/>
          <p14:tracePt t="35285" x="6632575" y="3432175"/>
          <p14:tracePt t="35300" x="6640513" y="3440113"/>
          <p14:tracePt t="35309" x="6640513" y="3454400"/>
          <p14:tracePt t="35317" x="6654800" y="3454400"/>
          <p14:tracePt t="35326" x="6654800" y="3468688"/>
          <p14:tracePt t="35334" x="6669088" y="3482975"/>
          <p14:tracePt t="35342" x="6683375" y="3482975"/>
          <p14:tracePt t="35350" x="6691313" y="3482975"/>
          <p14:tracePt t="35358" x="6705600" y="3490913"/>
          <p14:tracePt t="35367" x="6719888" y="3490913"/>
          <p14:tracePt t="35374" x="6734175" y="3505200"/>
          <p14:tracePt t="35383" x="6742113" y="3505200"/>
          <p14:tracePt t="35391" x="6756400" y="3505200"/>
          <p14:tracePt t="35399" x="6770688" y="3519488"/>
          <p14:tracePt t="35407" x="6784975" y="3519488"/>
          <p14:tracePt t="35415" x="6792913" y="3519488"/>
          <p14:tracePt t="35423" x="6807200" y="3519488"/>
          <p14:tracePt t="35431" x="6821488" y="3519488"/>
          <p14:tracePt t="35439" x="6835775" y="3519488"/>
          <p14:tracePt t="35448" x="6843713" y="3519488"/>
          <p14:tracePt t="35455" x="6858000" y="3519488"/>
          <p14:tracePt t="35465" x="6872288" y="3519488"/>
          <p14:tracePt t="35471" x="6886575" y="3519488"/>
          <p14:tracePt t="35486" x="6894513" y="3519488"/>
          <p14:tracePt t="35496" x="6908800" y="3519488"/>
          <p14:tracePt t="35503" x="6923088" y="3505200"/>
          <p14:tracePt t="35518" x="6937375" y="3505200"/>
          <p14:tracePt t="35528" x="6945313" y="3490913"/>
          <p14:tracePt t="35536" x="6945313" y="3482975"/>
          <p14:tracePt t="35559" x="6959600" y="3482975"/>
          <p14:tracePt t="35575" x="6959600" y="3468688"/>
          <p14:tracePt t="35591" x="6959600" y="3454400"/>
          <p14:tracePt t="35607" x="6959600" y="3440113"/>
          <p14:tracePt t="35616" x="6973888" y="3440113"/>
          <p14:tracePt t="35624" x="6973888" y="3432175"/>
          <p14:tracePt t="35633" x="6973888" y="3417888"/>
          <p14:tracePt t="35641" x="6973888" y="3403600"/>
          <p14:tracePt t="35651" x="6973888" y="3389313"/>
          <p14:tracePt t="35658" x="6973888" y="3381375"/>
          <p14:tracePt t="35668" x="6973888" y="3367088"/>
          <p14:tracePt t="35680" x="6973888" y="3352800"/>
          <p14:tracePt t="35689" x="6988175" y="3338513"/>
          <p14:tracePt t="35698" x="6988175" y="3330575"/>
          <p14:tracePt t="35706" x="6988175" y="3316288"/>
          <p14:tracePt t="35720" x="6988175" y="3302000"/>
          <p14:tracePt t="35729" x="6988175" y="3287713"/>
          <p14:tracePt t="35737" x="6996113" y="3279775"/>
          <p14:tracePt t="35753" x="6996113" y="3265488"/>
          <p14:tracePt t="35762" x="6996113" y="3251200"/>
          <p14:tracePt t="35770" x="6996113" y="3236913"/>
          <p14:tracePt t="35779" x="6996113" y="3228975"/>
          <p14:tracePt t="35793" x="6996113" y="3214688"/>
          <p14:tracePt t="35801" x="6996113" y="3200400"/>
          <p14:tracePt t="35810" x="6996113" y="3186113"/>
          <p14:tracePt t="35818" x="6996113" y="3178175"/>
          <p14:tracePt t="35826" x="6996113" y="3163888"/>
          <p14:tracePt t="35834" x="6996113" y="3149600"/>
          <p14:tracePt t="35842" x="6988175" y="3135313"/>
          <p14:tracePt t="35851" x="6988175" y="3127375"/>
          <p14:tracePt t="35858" x="6988175" y="3098800"/>
          <p14:tracePt t="35867" x="6973888" y="3076575"/>
          <p14:tracePt t="35875" x="6973888" y="3062288"/>
          <p14:tracePt t="35883" x="6973888" y="3033713"/>
          <p14:tracePt t="35891" x="6959600" y="3025775"/>
          <p14:tracePt t="35900" x="6945313" y="2997200"/>
          <p14:tracePt t="35908" x="6945313" y="2982913"/>
          <p14:tracePt t="35916" x="6937375" y="2974975"/>
          <p14:tracePt t="35924" x="6937375" y="2960688"/>
          <p14:tracePt t="35932" x="6937375" y="2932113"/>
          <p14:tracePt t="35940" x="6923088" y="2924175"/>
          <p14:tracePt t="35955" x="6923088" y="2909888"/>
          <p14:tracePt t="35963" x="6908800" y="2909888"/>
          <p14:tracePt t="35972" x="6908800" y="2895600"/>
          <p14:tracePt t="35987" x="6894513" y="2881313"/>
          <p14:tracePt t="36019" x="6894513" y="2873375"/>
          <p14:tracePt t="36035" x="6886575" y="2873375"/>
          <p14:tracePt t="36488" x="6886575" y="2881313"/>
          <p14:tracePt t="36496" x="6886575" y="2895600"/>
          <p14:tracePt t="36504" x="6886575" y="2909888"/>
          <p14:tracePt t="36513" x="6894513" y="2932113"/>
          <p14:tracePt t="36521" x="6894513" y="2960688"/>
          <p14:tracePt t="36530" x="6894513" y="2974975"/>
          <p14:tracePt t="36538" x="6908800" y="2982913"/>
          <p14:tracePt t="36547" x="6908800" y="3011488"/>
          <p14:tracePt t="36554" x="6908800" y="3033713"/>
          <p14:tracePt t="36563" x="6923088" y="3048000"/>
          <p14:tracePt t="36569" x="6923088" y="3062288"/>
          <p14:tracePt t="36580" x="6923088" y="3084513"/>
          <p14:tracePt t="36586" x="6923088" y="3098800"/>
          <p14:tracePt t="36596" x="6923088" y="3127375"/>
          <p14:tracePt t="36602" x="6937375" y="3135313"/>
          <p14:tracePt t="36611" x="6937375" y="3149600"/>
          <p14:tracePt t="36618" x="6937375" y="3163888"/>
          <p14:tracePt t="36627" x="6937375" y="3178175"/>
          <p14:tracePt t="36635" x="6937375" y="3186113"/>
          <p14:tracePt t="36643" x="6937375" y="3200400"/>
          <p14:tracePt t="36665" x="6937375" y="3214688"/>
          <p14:tracePt t="36795" x="6945313" y="3214688"/>
          <p14:tracePt t="36812" x="6959600" y="3214688"/>
          <p14:tracePt t="36843" x="6973888" y="3214688"/>
          <p14:tracePt t="36859" x="6988175" y="3214688"/>
          <p14:tracePt t="36868" x="6996113" y="3200400"/>
          <p14:tracePt t="36876" x="7024688" y="3186113"/>
          <p14:tracePt t="36885" x="7061200" y="3178175"/>
          <p14:tracePt t="36893" x="7097713" y="3163888"/>
          <p14:tracePt t="36901" x="7140575" y="3149600"/>
          <p14:tracePt t="36910" x="7177088" y="3135313"/>
          <p14:tracePt t="36918" x="7227888" y="3113088"/>
          <p14:tracePt t="36926" x="7250113" y="3113088"/>
          <p14:tracePt t="36933" x="7292975" y="3098800"/>
          <p14:tracePt t="36942" x="7329488" y="3084513"/>
          <p14:tracePt t="36950" x="7366000" y="3062288"/>
          <p14:tracePt t="36960" x="7380288" y="3048000"/>
          <p14:tracePt t="36965" x="7402513" y="3048000"/>
          <p14:tracePt t="36974" x="7431088" y="3033713"/>
          <p14:tracePt t="36982" x="7453313" y="3025775"/>
          <p14:tracePt t="36990" x="7467600" y="3025775"/>
          <p14:tracePt t="36999" x="7481888" y="3011488"/>
          <p14:tracePt t="37006" x="7496175" y="3011488"/>
          <p14:tracePt t="37015" x="7518400" y="3011488"/>
          <p14:tracePt t="37022" x="7518400" y="2997200"/>
          <p14:tracePt t="37031" x="7532688" y="2997200"/>
          <p14:tracePt t="37039" x="7546975" y="2997200"/>
          <p14:tracePt t="37047" x="7554913" y="2982913"/>
          <p14:tracePt t="37061" x="7569200" y="2982913"/>
          <p14:tracePt t="37085" x="7583488" y="2982913"/>
          <p14:tracePt t="37095" x="7583488" y="2974975"/>
          <p14:tracePt t="37150" x="7583488" y="2960688"/>
          <p14:tracePt t="37247" x="7597775" y="2960688"/>
          <p14:tracePt t="37256" x="7597775" y="2946400"/>
          <p14:tracePt t="37271" x="7605713" y="2946400"/>
          <p14:tracePt t="37280" x="7605713" y="2932113"/>
          <p14:tracePt t="37296" x="7620000" y="2932113"/>
          <p14:tracePt t="37304" x="7620000" y="2924175"/>
          <p14:tracePt t="37313" x="7634288" y="2924175"/>
          <p14:tracePt t="37321" x="7634288" y="2909888"/>
          <p14:tracePt t="37330" x="7648575" y="2895600"/>
          <p14:tracePt t="37338" x="7648575" y="2881313"/>
          <p14:tracePt t="37347" x="7656513" y="2881313"/>
          <p14:tracePt t="37354" x="7656513" y="2873375"/>
          <p14:tracePt t="37363" x="7670800" y="2859088"/>
          <p14:tracePt t="37369" x="7670800" y="2844800"/>
          <p14:tracePt t="37379" x="7685088" y="2830513"/>
          <p14:tracePt t="37385" x="7685088" y="2822575"/>
          <p14:tracePt t="37396" x="7685088" y="2794000"/>
          <p14:tracePt t="37401" x="7699375" y="2757488"/>
          <p14:tracePt t="37409" x="7699375" y="2743200"/>
          <p14:tracePt t="37418" x="7707313" y="2720975"/>
          <p14:tracePt t="37426" x="7707313" y="2692400"/>
          <p14:tracePt t="37434" x="7707313" y="2678113"/>
          <p14:tracePt t="37442" x="7707313" y="2670175"/>
          <p14:tracePt t="37450" x="7707313" y="2655888"/>
          <p14:tracePt t="37458" x="7707313" y="2641600"/>
          <p14:tracePt t="37467" x="7707313" y="2627313"/>
          <p14:tracePt t="37489" x="7707313" y="2619375"/>
          <p14:tracePt t="37538" x="7707313" y="2605088"/>
          <p14:tracePt t="38285" x="7699375" y="2605088"/>
          <p14:tracePt t="38294" x="7685088" y="2619375"/>
          <p14:tracePt t="38302" x="7670800" y="2619375"/>
          <p14:tracePt t="38311" x="7656513" y="2627313"/>
          <p14:tracePt t="38319" x="7648575" y="2641600"/>
          <p14:tracePt t="38329" x="7620000" y="2655888"/>
          <p14:tracePt t="38334" x="7605713" y="2670175"/>
          <p14:tracePt t="38342" x="7583488" y="2678113"/>
          <p14:tracePt t="38351" x="7554913" y="2678113"/>
          <p14:tracePt t="38359" x="7546975" y="2678113"/>
          <p14:tracePt t="38368" x="7518400" y="2692400"/>
          <p14:tracePt t="38375" x="7496175" y="2692400"/>
          <p14:tracePt t="38384" x="7481888" y="2692400"/>
          <p14:tracePt t="38391" x="7467600" y="2692400"/>
          <p14:tracePt t="38399" x="7445375" y="2692400"/>
          <p14:tracePt t="38414" x="7431088" y="2692400"/>
          <p14:tracePt t="38430" x="7416800" y="2692400"/>
          <p14:tracePt t="38439" x="7416800" y="2706688"/>
          <p14:tracePt t="38454" x="7402513" y="2706688"/>
          <p14:tracePt t="39668" x="7394575" y="2706688"/>
          <p14:tracePt t="39683" x="7380288" y="2706688"/>
          <p14:tracePt t="39699" x="7366000" y="2706688"/>
          <p14:tracePt t="39707" x="7366000" y="2720975"/>
          <p14:tracePt t="39715" x="7351713" y="2720975"/>
          <p14:tracePt t="39780" x="7343775" y="2720975"/>
          <p14:tracePt t="39804" x="7329488" y="2728913"/>
          <p14:tracePt t="39837" x="7315200" y="2728913"/>
          <p14:tracePt t="39853" x="7315200" y="2743200"/>
          <p14:tracePt t="39869" x="7300913" y="2743200"/>
          <p14:tracePt t="39901" x="7300913" y="2757488"/>
          <p14:tracePt t="39909" x="7292975" y="2757488"/>
          <p14:tracePt t="39926" x="7292975" y="2771775"/>
          <p14:tracePt t="39933" x="7278688" y="2771775"/>
          <p14:tracePt t="39949" x="7264400" y="2779713"/>
          <p14:tracePt t="39965" x="7264400" y="2794000"/>
          <p14:tracePt t="39973" x="7250113" y="2794000"/>
          <p14:tracePt t="39982" x="7250113" y="2808288"/>
          <p14:tracePt t="39990" x="7242175" y="2822575"/>
          <p14:tracePt t="40006" x="7227888" y="2830513"/>
          <p14:tracePt t="40014" x="7227888" y="2844800"/>
          <p14:tracePt t="40022" x="7227888" y="2859088"/>
          <p14:tracePt t="40031" x="7213600" y="2859088"/>
          <p14:tracePt t="40038" x="7199313" y="2873375"/>
          <p14:tracePt t="40047" x="7199313" y="2881313"/>
          <p14:tracePt t="40055" x="7191375" y="2895600"/>
          <p14:tracePt t="40070" x="7191375" y="2909888"/>
          <p14:tracePt t="40079" x="7177088" y="2924175"/>
          <p14:tracePt t="40087" x="7162800" y="2946400"/>
          <p14:tracePt t="40096" x="7162800" y="2960688"/>
          <p14:tracePt t="40104" x="7148513" y="2974975"/>
          <p14:tracePt t="40114" x="7148513" y="2997200"/>
          <p14:tracePt t="40120" x="7140575" y="3011488"/>
          <p14:tracePt t="40131" x="7140575" y="3025775"/>
          <p14:tracePt t="40135" x="7126288" y="3033713"/>
          <p14:tracePt t="40147" x="7112000" y="3048000"/>
          <p14:tracePt t="40151" x="7112000" y="3062288"/>
          <p14:tracePt t="40164" x="7097713" y="3076575"/>
          <p14:tracePt t="40175" x="7089775" y="3076575"/>
          <p14:tracePt t="40184" x="7075488" y="3084513"/>
          <p14:tracePt t="40192" x="7061200" y="3084513"/>
          <p14:tracePt t="40200" x="7046913" y="3098800"/>
          <p14:tracePt t="40209" x="7038975" y="3098800"/>
          <p14:tracePt t="40217" x="7024688" y="3113088"/>
          <p14:tracePt t="40224" x="7010400" y="3127375"/>
          <p14:tracePt t="40233" x="6996113" y="3135313"/>
          <p14:tracePt t="40242" x="6988175" y="3135313"/>
          <p14:tracePt t="40250" x="6959600" y="3149600"/>
          <p14:tracePt t="40257" x="6945313" y="3163888"/>
          <p14:tracePt t="40266" x="6937375" y="3178175"/>
          <p14:tracePt t="40274" x="6923088" y="3186113"/>
          <p14:tracePt t="40282" x="6894513" y="3200400"/>
          <p14:tracePt t="40290" x="6886575" y="3214688"/>
          <p14:tracePt t="40300" x="6872288" y="3236913"/>
          <p14:tracePt t="40305" x="6858000" y="3251200"/>
          <p14:tracePt t="40314" x="6843713" y="3265488"/>
          <p14:tracePt t="40322" x="6821488" y="3279775"/>
          <p14:tracePt t="40331" x="6807200" y="3287713"/>
          <p14:tracePt t="40338" x="6792913" y="3302000"/>
          <p14:tracePt t="40347" x="6784975" y="3316288"/>
          <p14:tracePt t="40355" x="6756400" y="3330575"/>
          <p14:tracePt t="40363" x="6742113" y="3352800"/>
          <p14:tracePt t="40371" x="6734175" y="3367088"/>
          <p14:tracePt t="40379" x="6719888" y="3381375"/>
          <p14:tracePt t="40386" x="6705600" y="3381375"/>
          <p14:tracePt t="40396" x="6705600" y="3389313"/>
          <p14:tracePt t="40402" x="6691313" y="3389313"/>
          <p14:tracePt t="40412" x="6691313" y="3403600"/>
          <p14:tracePt t="40426" x="6683375" y="3403600"/>
          <p14:tracePt t="40507" x="6683375" y="3417888"/>
          <p14:tracePt t="40879" x="6683375" y="3403600"/>
          <p14:tracePt t="40887" x="6683375" y="3389313"/>
          <p14:tracePt t="40896" x="6691313" y="3367088"/>
          <p14:tracePt t="40903" x="6705600" y="3330575"/>
          <p14:tracePt t="40912" x="6734175" y="3279775"/>
          <p14:tracePt t="40920" x="6756400" y="3251200"/>
          <p14:tracePt t="40928" x="6792913" y="3214688"/>
          <p14:tracePt t="40936" x="6821488" y="3178175"/>
          <p14:tracePt t="40944" x="6858000" y="3135313"/>
          <p14:tracePt t="40952" x="6886575" y="3113088"/>
          <p14:tracePt t="40962" x="6908800" y="3076575"/>
          <p14:tracePt t="40968" x="6937375" y="3062288"/>
          <p14:tracePt t="40976" x="6959600" y="3033713"/>
          <p14:tracePt t="40984" x="6988175" y="3025775"/>
          <p14:tracePt t="40992" x="7010400" y="3011488"/>
          <p14:tracePt t="41000" x="7038975" y="2982913"/>
          <p14:tracePt t="41008" x="7061200" y="2982913"/>
          <p14:tracePt t="41016" x="7075488" y="2974975"/>
          <p14:tracePt t="41024" x="7089775" y="2960688"/>
          <p14:tracePt t="41032" x="7112000" y="2960688"/>
          <p14:tracePt t="41040" x="7112000" y="2946400"/>
          <p14:tracePt t="41048" x="7126288" y="2946400"/>
          <p14:tracePt t="41056" x="7140575" y="2946400"/>
          <p14:tracePt t="41072" x="7148513" y="2946400"/>
          <p14:tracePt t="41081" x="7148513" y="2932113"/>
          <p14:tracePt t="41088" x="7162800" y="2932113"/>
          <p14:tracePt t="41113" x="7177088" y="2932113"/>
          <p14:tracePt t="41137" x="7177088" y="2924175"/>
          <p14:tracePt t="41146" x="7191375" y="2924175"/>
          <p14:tracePt t="41170" x="7191375" y="2909888"/>
          <p14:tracePt t="41179" x="7199313" y="2909888"/>
          <p14:tracePt t="41193" x="7199313" y="2895600"/>
          <p14:tracePt t="41201" x="7213600" y="2895600"/>
          <p14:tracePt t="41209" x="7213600" y="2881313"/>
          <p14:tracePt t="41226" x="7227888" y="2873375"/>
          <p14:tracePt t="41242" x="7242175" y="2859088"/>
          <p14:tracePt t="41258" x="7242175" y="2844800"/>
          <p14:tracePt t="41266" x="7250113" y="2844800"/>
          <p14:tracePt t="41274" x="7250113" y="2830513"/>
          <p14:tracePt t="41283" x="7264400" y="2830513"/>
          <p14:tracePt t="41291" x="7264400" y="2822575"/>
          <p14:tracePt t="41323" x="7264400" y="2808288"/>
          <p14:tracePt t="41598" x="7264400" y="2822575"/>
          <p14:tracePt t="41606" x="7250113" y="2830513"/>
          <p14:tracePt t="41615" x="7242175" y="2859088"/>
          <p14:tracePt t="41622" x="7242175" y="2881313"/>
          <p14:tracePt t="41631" x="7227888" y="2895600"/>
          <p14:tracePt t="41639" x="7227888" y="2924175"/>
          <p14:tracePt t="41647" x="7213600" y="2932113"/>
          <p14:tracePt t="41655" x="7213600" y="2960688"/>
          <p14:tracePt t="41663" x="7213600" y="2974975"/>
          <p14:tracePt t="41671" x="7213600" y="2982913"/>
          <p14:tracePt t="41679" x="7213600" y="2997200"/>
          <p14:tracePt t="41687" x="7213600" y="3011488"/>
          <p14:tracePt t="41695" x="7213600" y="3025775"/>
          <p14:tracePt t="41703" x="7213600" y="3033713"/>
          <p14:tracePt t="41711" x="7213600" y="3048000"/>
          <p14:tracePt t="41719" x="7213600" y="3062288"/>
          <p14:tracePt t="41728" x="7213600" y="3076575"/>
          <p14:tracePt t="41735" x="7213600" y="3084513"/>
          <p14:tracePt t="41743" x="7227888" y="3084513"/>
          <p14:tracePt t="41751" x="7227888" y="3098800"/>
          <p14:tracePt t="41759" x="7227888" y="3113088"/>
          <p14:tracePt t="41767" x="7242175" y="3113088"/>
          <p14:tracePt t="41775" x="7242175" y="3127375"/>
          <p14:tracePt t="41783" x="7250113" y="3127375"/>
          <p14:tracePt t="41791" x="7250113" y="3135313"/>
          <p14:tracePt t="41799" x="7264400" y="3135313"/>
          <p14:tracePt t="41807" x="7264400" y="3149600"/>
          <p14:tracePt t="41815" x="7278688" y="3149600"/>
          <p14:tracePt t="41823" x="7278688" y="3163888"/>
          <p14:tracePt t="41840" x="7292975" y="3178175"/>
          <p14:tracePt t="41849" x="7300913" y="3178175"/>
          <p14:tracePt t="41857" x="7300913" y="3186113"/>
          <p14:tracePt t="41866" x="7315200" y="3186113"/>
          <p14:tracePt t="41873" x="7315200" y="3200400"/>
          <p14:tracePt t="41882" x="7329488" y="3200400"/>
          <p14:tracePt t="41889" x="7329488" y="3214688"/>
          <p14:tracePt t="41897" x="7343775" y="3214688"/>
          <p14:tracePt t="41905" x="7343775" y="3228975"/>
          <p14:tracePt t="41920" x="7351713" y="3228975"/>
          <p14:tracePt t="41929" x="7351713" y="3236913"/>
          <p14:tracePt t="41937" x="7366000" y="3236913"/>
          <p14:tracePt t="41946" x="7366000" y="3251200"/>
          <p14:tracePt t="41962" x="7380288" y="3251200"/>
          <p14:tracePt t="41969" x="7380288" y="3265488"/>
          <p14:tracePt t="41978" x="7394575" y="3265488"/>
          <p14:tracePt t="41994" x="7394575" y="3279775"/>
          <p14:tracePt t="42002" x="7402513" y="3279775"/>
          <p14:tracePt t="42026" x="7416800" y="3287713"/>
          <p14:tracePt t="42042" x="7431088" y="3287713"/>
          <p14:tracePt t="42066" x="7445375" y="3287713"/>
          <p14:tracePt t="42074" x="7453313" y="3302000"/>
          <p14:tracePt t="42090" x="7467600" y="3302000"/>
          <p14:tracePt t="42099" x="7481888" y="3302000"/>
          <p14:tracePt t="42107" x="7496175" y="3302000"/>
          <p14:tracePt t="42122" x="7504113" y="3316288"/>
          <p14:tracePt t="42132" x="7518400" y="3316288"/>
          <p14:tracePt t="42139" x="7532688" y="3316288"/>
          <p14:tracePt t="42148" x="7546975" y="3316288"/>
          <p14:tracePt t="42155" x="7554913" y="3316288"/>
          <p14:tracePt t="42163" x="7569200" y="3316288"/>
          <p14:tracePt t="42171" x="7583488" y="3316288"/>
          <p14:tracePt t="42180" x="7597775" y="3316288"/>
          <p14:tracePt t="42187" x="7605713" y="3316288"/>
          <p14:tracePt t="42196" x="7634288" y="3316288"/>
          <p14:tracePt t="42204" x="7648575" y="3316288"/>
          <p14:tracePt t="42212" x="7656513" y="3316288"/>
          <p14:tracePt t="42220" x="7670800" y="3316288"/>
          <p14:tracePt t="42229" x="7685088" y="3302000"/>
          <p14:tracePt t="42236" x="7699375" y="3302000"/>
          <p14:tracePt t="42245" x="7707313" y="3287713"/>
          <p14:tracePt t="42253" x="7721600" y="3287713"/>
          <p14:tracePt t="42262" x="7735888" y="3279775"/>
          <p14:tracePt t="42268" x="7750175" y="3279775"/>
          <p14:tracePt t="42278" x="7758113" y="3265488"/>
          <p14:tracePt t="42292" x="7772400" y="3251200"/>
          <p14:tracePt t="42300" x="7786688" y="3251200"/>
          <p14:tracePt t="42309" x="7800975" y="3236913"/>
          <p14:tracePt t="42317" x="7800975" y="3228975"/>
          <p14:tracePt t="42332" x="7808913" y="3214688"/>
          <p14:tracePt t="42348" x="7823200" y="3200400"/>
          <p14:tracePt t="42356" x="7823200" y="3186113"/>
          <p14:tracePt t="42365" x="7823200" y="3163888"/>
          <p14:tracePt t="42373" x="7837488" y="3163888"/>
          <p14:tracePt t="42382" x="7837488" y="3135313"/>
          <p14:tracePt t="42389" x="7851775" y="3127375"/>
          <p14:tracePt t="42399" x="7851775" y="3098800"/>
          <p14:tracePt t="42406" x="7859713" y="3084513"/>
          <p14:tracePt t="42415" x="7859713" y="3076575"/>
          <p14:tracePt t="42422" x="7874000" y="3062288"/>
          <p14:tracePt t="42431" x="7874000" y="3033713"/>
          <p14:tracePt t="42438" x="7888288" y="3025775"/>
          <p14:tracePt t="42447" x="7888288" y="3011488"/>
          <p14:tracePt t="42455" x="7888288" y="2982913"/>
          <p14:tracePt t="42463" x="7902575" y="2960688"/>
          <p14:tracePt t="42470" x="7910513" y="2924175"/>
          <p14:tracePt t="42479" x="7924800" y="2895600"/>
          <p14:tracePt t="42487" x="7939088" y="2873375"/>
          <p14:tracePt t="42496" x="7953375" y="2830513"/>
          <p14:tracePt t="42503" x="7953375" y="2808288"/>
          <p14:tracePt t="42512" x="7961313" y="2771775"/>
          <p14:tracePt t="42519" x="7961313" y="2743200"/>
          <p14:tracePt t="42528" x="7975600" y="2720975"/>
          <p14:tracePt t="42536" x="7975600" y="2678113"/>
          <p14:tracePt t="42543" x="7975600" y="2670175"/>
          <p14:tracePt t="42551" x="7975600" y="2655888"/>
          <p14:tracePt t="42559" x="7975600" y="2627313"/>
          <p14:tracePt t="42567" x="7975600" y="2605088"/>
          <p14:tracePt t="42575" x="7961313" y="2590800"/>
          <p14:tracePt t="42583" x="7961313" y="2576513"/>
          <p14:tracePt t="42591" x="7939088" y="2540000"/>
          <p14:tracePt t="42600" x="7939088" y="2517775"/>
          <p14:tracePt t="42607" x="7924800" y="2503488"/>
          <p14:tracePt t="42616" x="7910513" y="2452688"/>
          <p14:tracePt t="42624" x="7902575" y="2438400"/>
          <p14:tracePt t="42632" x="7874000" y="2401888"/>
          <p14:tracePt t="42640" x="7859713" y="2365375"/>
          <p14:tracePt t="42648" x="7859713" y="2351088"/>
          <p14:tracePt t="42655" x="7837488" y="2322513"/>
          <p14:tracePt t="42664" x="7808913" y="2271713"/>
          <p14:tracePt t="42672" x="7786688" y="2249488"/>
          <p14:tracePt t="42681" x="7786688" y="2235200"/>
          <p14:tracePt t="42688" x="7758113" y="2212975"/>
          <p14:tracePt t="42697" x="7735888" y="2170113"/>
          <p14:tracePt t="42705" x="7707313" y="2133600"/>
          <p14:tracePt t="42713" x="7685088" y="2111375"/>
          <p14:tracePt t="42721" x="7656513" y="2082800"/>
          <p14:tracePt t="42730" x="7648575" y="2068513"/>
          <p14:tracePt t="42737" x="7605713" y="2046288"/>
          <p14:tracePt t="42746" x="7583488" y="2017713"/>
          <p14:tracePt t="42753" x="7554913" y="1995488"/>
          <p14:tracePt t="42762" x="7518400" y="1981200"/>
          <p14:tracePt t="42769" x="7481888" y="1958975"/>
          <p14:tracePt t="42779" x="7445375" y="1944688"/>
          <p14:tracePt t="42785" x="7431088" y="1930400"/>
          <p14:tracePt t="42795" x="7402513" y="1916113"/>
          <p14:tracePt t="42801" x="7366000" y="1908175"/>
          <p14:tracePt t="42812" x="7343775" y="1893888"/>
          <p14:tracePt t="42817" x="7315200" y="1879600"/>
          <p14:tracePt t="42829" x="7292975" y="1879600"/>
          <p14:tracePt t="42834" x="7264400" y="1879600"/>
          <p14:tracePt t="42846" x="7242175" y="1879600"/>
          <p14:tracePt t="42851" x="7213600" y="1879600"/>
          <p14:tracePt t="42861" x="7191375" y="1879600"/>
          <p14:tracePt t="42866" x="7162800" y="1879600"/>
          <p14:tracePt t="42878" x="7140575" y="1908175"/>
          <p14:tracePt t="42883" x="7126288" y="1930400"/>
          <p14:tracePt t="42895" x="7097713" y="1966913"/>
          <p14:tracePt t="42901" x="7089775" y="1995488"/>
          <p14:tracePt t="42912" x="7075488" y="2032000"/>
          <p14:tracePt t="42917" x="7075488" y="2068513"/>
          <p14:tracePt t="42928" x="7075488" y="2111375"/>
          <p14:tracePt t="42933" x="7075488" y="2147888"/>
          <p14:tracePt t="42944" x="7075488" y="2170113"/>
          <p14:tracePt t="42949" x="7089775" y="2212975"/>
          <p14:tracePt t="42962" x="7112000" y="2235200"/>
          <p14:tracePt t="42964" x="7148513" y="2249488"/>
          <p14:tracePt t="42970" x="7191375" y="2271713"/>
          <p14:tracePt t="42981" x="7242175" y="2300288"/>
          <p14:tracePt t="42987" x="7292975" y="2314575"/>
          <p14:tracePt t="42997" x="7351713" y="2336800"/>
          <p14:tracePt t="43003" x="7416800" y="2351088"/>
          <p14:tracePt t="43013" x="7496175" y="2365375"/>
          <p14:tracePt t="43020" x="7554913" y="2373313"/>
          <p14:tracePt t="43029" x="7620000" y="2387600"/>
          <p14:tracePt t="43035" x="7670800" y="2401888"/>
          <p14:tracePt t="43045" x="7707313" y="2401888"/>
          <p14:tracePt t="43051" x="7800975" y="2401888"/>
          <p14:tracePt t="43062" x="7808913" y="2416175"/>
          <p14:tracePt t="43067" x="7888288" y="2416175"/>
          <p14:tracePt t="43078" x="7910513" y="2424113"/>
          <p14:tracePt t="43084" x="7953375" y="2424113"/>
          <p14:tracePt t="43096" x="7989888" y="2424113"/>
          <p14:tracePt t="43101" x="8012113" y="2438400"/>
          <p14:tracePt t="43112" x="8040688" y="2438400"/>
          <p14:tracePt t="43117" x="8062913" y="2438400"/>
          <p14:tracePt t="43128" x="8077200" y="2452688"/>
          <p14:tracePt t="43134" x="8091488" y="2452688"/>
          <p14:tracePt t="43146" x="8113713" y="2466975"/>
          <p14:tracePt t="43151" x="8128000" y="2466975"/>
          <p14:tracePt t="43162" x="8142288" y="2466975"/>
          <p14:tracePt t="43167" x="8156575" y="2474913"/>
          <p14:tracePt t="43182" x="8164513" y="2474913"/>
          <p14:tracePt t="43189" x="8178800" y="2474913"/>
          <p14:tracePt t="43198" x="8193088" y="2474913"/>
          <p14:tracePt t="43205" x="8207375" y="2474913"/>
          <p14:tracePt t="43221" x="8215313" y="2474913"/>
          <p14:tracePt t="43229" x="8229600" y="2474913"/>
          <p14:tracePt t="43238" x="8243888" y="2474913"/>
          <p14:tracePt t="43253" x="8258175" y="2474913"/>
          <p14:tracePt t="43262" x="8266113" y="2474913"/>
          <p14:tracePt t="43270" x="8280400" y="2474913"/>
          <p14:tracePt t="43279" x="8294688" y="2474913"/>
          <p14:tracePt t="43286" x="8308975" y="2474913"/>
          <p14:tracePt t="43295" x="8316913" y="2474913"/>
          <p14:tracePt t="43302" x="8331200" y="2474913"/>
          <p14:tracePt t="43311" x="8345488" y="2474913"/>
          <p14:tracePt t="43319" x="8359775" y="2474913"/>
          <p14:tracePt t="43328" x="8367713" y="2474913"/>
          <p14:tracePt t="43335" x="8382000" y="2474913"/>
          <p14:tracePt t="43343" x="8396288" y="2474913"/>
          <p14:tracePt t="43351" x="8410575" y="2474913"/>
          <p14:tracePt t="43359" x="8418513" y="2474913"/>
          <p14:tracePt t="43367" x="8432800" y="2474913"/>
          <p14:tracePt t="43383" x="8447088" y="2474913"/>
          <p14:tracePt t="43390" x="8461375" y="2474913"/>
          <p14:tracePt t="43399" x="8469313" y="2474913"/>
          <p14:tracePt t="43407" x="8483600" y="2474913"/>
          <p14:tracePt t="43423" x="8497888" y="2474913"/>
          <p14:tracePt t="43431" x="8512175" y="2474913"/>
          <p14:tracePt t="43439" x="8520113" y="2474913"/>
          <p14:tracePt t="43455" x="8534400" y="2474913"/>
          <p14:tracePt t="43471" x="8548688" y="2474913"/>
          <p14:tracePt t="43504" x="8562975" y="2474913"/>
          <p14:tracePt t="44388" x="8562975" y="2489200"/>
          <p14:tracePt t="44397" x="8562975" y="2517775"/>
          <p14:tracePt t="44405" x="8562975" y="2554288"/>
          <p14:tracePt t="44413" x="8562975" y="2590800"/>
          <p14:tracePt t="44421" x="8570913" y="2641600"/>
          <p14:tracePt t="44430" x="8570913" y="2706688"/>
          <p14:tracePt t="44437" x="8585200" y="2771775"/>
          <p14:tracePt t="44446" x="8585200" y="2822575"/>
          <p14:tracePt t="44454" x="8585200" y="2881313"/>
          <p14:tracePt t="44462" x="8585200" y="2946400"/>
          <p14:tracePt t="44469" x="8585200" y="2997200"/>
          <p14:tracePt t="44478" x="8570913" y="3062288"/>
          <p14:tracePt t="44486" x="8548688" y="3113088"/>
          <p14:tracePt t="44495" x="8534400" y="3178175"/>
          <p14:tracePt t="44502" x="8512175" y="3236913"/>
          <p14:tracePt t="44511" x="8483600" y="3316288"/>
          <p14:tracePt t="44518" x="8461375" y="3381375"/>
          <p14:tracePt t="44526" x="8418513" y="3454400"/>
          <p14:tracePt t="44534" x="8367713" y="3533775"/>
          <p14:tracePt t="44542" x="8294688" y="3657600"/>
          <p14:tracePt t="44550" x="8258175" y="3694113"/>
          <p14:tracePt t="44558" x="8193088" y="3773488"/>
          <p14:tracePt t="44566" x="8105775" y="3846513"/>
          <p14:tracePt t="44575" x="8026400" y="3925888"/>
          <p14:tracePt t="44583" x="7939088" y="3990975"/>
          <p14:tracePt t="44591" x="7837488" y="4049713"/>
          <p14:tracePt t="44599" x="7758113" y="4114800"/>
          <p14:tracePt t="44607" x="7670800" y="4165600"/>
          <p14:tracePt t="44615" x="7583488" y="4216400"/>
          <p14:tracePt t="44623" x="7504113" y="4252913"/>
          <p14:tracePt t="44632" x="7445375" y="4281488"/>
          <p14:tracePt t="44640" x="7380288" y="4303713"/>
          <p14:tracePt t="44648" x="7300913" y="4332288"/>
          <p14:tracePt t="44656" x="7227888" y="4368800"/>
          <p14:tracePt t="44664" x="7148513" y="4383088"/>
          <p14:tracePt t="44672" x="7075488" y="4405313"/>
          <p14:tracePt t="44680" x="6988175" y="4433888"/>
          <p14:tracePt t="44688" x="6908800" y="4456113"/>
          <p14:tracePt t="44697" x="6843713" y="4484688"/>
          <p14:tracePt t="44704" x="6756400" y="4506913"/>
          <p14:tracePt t="44713" x="6683375" y="4535488"/>
          <p14:tracePt t="44720" x="6589713" y="4549775"/>
          <p14:tracePt t="44730" x="6502400" y="4572000"/>
          <p14:tracePt t="44736" x="6429375" y="4600575"/>
          <p14:tracePt t="44745" x="6350000" y="4608513"/>
          <p14:tracePt t="44752" x="6284913" y="4622800"/>
          <p14:tracePt t="44762" x="6211888" y="4637088"/>
          <p14:tracePt t="44768" x="6146800" y="4637088"/>
          <p14:tracePt t="44778" x="6081713" y="4651375"/>
          <p14:tracePt t="44784" x="6022975" y="4651375"/>
          <p14:tracePt t="44795" x="5957888" y="4651375"/>
          <p14:tracePt t="44800" x="5929313" y="4651375"/>
          <p14:tracePt t="44812" x="5892800" y="4651375"/>
          <p14:tracePt t="44817" x="5856288" y="4637088"/>
          <p14:tracePt t="44828" x="5819775" y="4637088"/>
          <p14:tracePt t="44833" x="5791200" y="4622800"/>
          <p14:tracePt t="44845" x="5776913" y="4608513"/>
          <p14:tracePt t="44850" x="5754688" y="4608513"/>
          <p14:tracePt t="44862" x="5726113" y="4600575"/>
          <p14:tracePt t="44867" x="5718175" y="4586288"/>
          <p14:tracePt t="44878" x="5703888" y="4572000"/>
          <p14:tracePt t="44883" x="5689600" y="4557713"/>
          <p14:tracePt t="44895" x="5653088" y="4535488"/>
          <p14:tracePt t="44900" x="5638800" y="4506913"/>
          <p14:tracePt t="44912" x="5638800" y="4498975"/>
          <p14:tracePt t="44917" x="5624513" y="4470400"/>
          <p14:tracePt t="44928" x="5616575" y="4456113"/>
          <p14:tracePt t="44933" x="5602288" y="4433888"/>
          <p14:tracePt t="44945" x="5588000" y="4405313"/>
          <p14:tracePt t="44950" x="5588000" y="4397375"/>
          <p14:tracePt t="44962" x="5573713" y="4383088"/>
          <p14:tracePt t="44964" x="5573713" y="4368800"/>
          <p14:tracePt t="44970" x="5565775" y="4368800"/>
          <p14:tracePt t="44986" x="5565775" y="4354513"/>
          <p14:tracePt t="45027" x="5565775" y="4346575"/>
          <p14:tracePt t="45035" x="5565775" y="4318000"/>
          <p14:tracePt t="45043" x="5565775" y="4303713"/>
          <p14:tracePt t="45051" x="5565775" y="4281488"/>
          <p14:tracePt t="45059" x="5573713" y="4244975"/>
          <p14:tracePt t="45067" x="5573713" y="4216400"/>
          <p14:tracePt t="45075" x="5588000" y="4151313"/>
          <p14:tracePt t="45084" x="5588000" y="4143375"/>
          <p14:tracePt t="45091" x="5602288" y="4114800"/>
          <p14:tracePt t="45100" x="5602288" y="4078288"/>
          <p14:tracePt t="45107" x="5602288" y="4049713"/>
          <p14:tracePt t="45115" x="5602288" y="4027488"/>
          <p14:tracePt t="45123" x="5602288" y="3998913"/>
          <p14:tracePt t="45131" x="5602288" y="3976688"/>
          <p14:tracePt t="45139" x="5602288" y="3962400"/>
          <p14:tracePt t="45148" x="5602288" y="3948113"/>
          <p14:tracePt t="45156" x="5602288" y="3925888"/>
          <p14:tracePt t="45164" x="5616575" y="3897313"/>
          <p14:tracePt t="45172" x="5616575" y="3889375"/>
          <p14:tracePt t="45181" x="5616575" y="3875088"/>
          <p14:tracePt t="45189" x="5616575" y="3860800"/>
          <p14:tracePt t="45197" x="5616575" y="3846513"/>
          <p14:tracePt t="45205" x="5616575" y="3838575"/>
          <p14:tracePt t="45214" x="5616575" y="3824288"/>
          <p14:tracePt t="45228" x="5616575" y="3810000"/>
          <p14:tracePt t="45704" x="5602288" y="3810000"/>
          <p14:tracePt t="45713" x="5573713" y="3795713"/>
          <p14:tracePt t="45721" x="5565775" y="3787775"/>
          <p14:tracePt t="45731" x="5537200" y="3773488"/>
          <p14:tracePt t="45738" x="5514975" y="3759200"/>
          <p14:tracePt t="45748" x="5500688" y="3744913"/>
          <p14:tracePt t="45753" x="5472113" y="3736975"/>
          <p14:tracePt t="45765" x="5449888" y="3722688"/>
          <p14:tracePt t="45769" x="5421313" y="3722688"/>
          <p14:tracePt t="45781" x="5413375" y="3708400"/>
          <p14:tracePt t="45786" x="5399088" y="3708400"/>
          <p14:tracePt t="45799" x="5384800" y="3694113"/>
          <p14:tracePt t="45810" x="5370513" y="3694113"/>
          <p14:tracePt t="45818" x="5370513" y="3686175"/>
          <p14:tracePt t="45828" x="5362575" y="3686175"/>
          <p14:tracePt t="45842" x="5348288" y="3671888"/>
          <p14:tracePt t="45858" x="5334000" y="3671888"/>
          <p14:tracePt t="45874" x="5319713" y="3671888"/>
          <p14:tracePt t="45890" x="5311775" y="3671888"/>
          <p14:tracePt t="45906" x="5297488" y="3671888"/>
          <p14:tracePt t="45939" x="5283200" y="3671888"/>
          <p14:tracePt t="45963" x="5268913" y="3671888"/>
          <p14:tracePt t="45972" x="5260975" y="3671888"/>
          <p14:tracePt t="45980" x="5246688" y="3671888"/>
          <p14:tracePt t="45988" x="5246688" y="3686175"/>
          <p14:tracePt t="45997" x="5232400" y="3686175"/>
          <p14:tracePt t="46005" x="5218113" y="3694113"/>
          <p14:tracePt t="46015" x="5210175" y="3708400"/>
          <p14:tracePt t="46020" x="5181600" y="3736975"/>
          <p14:tracePt t="46032" x="5167313" y="3744913"/>
          <p14:tracePt t="46036" x="5145088" y="3773488"/>
          <p14:tracePt t="46049" x="5130800" y="3787775"/>
          <p14:tracePt t="46053" x="5116513" y="3810000"/>
          <p14:tracePt t="46066" x="5094288" y="3824288"/>
          <p14:tracePt t="46070" x="5080000" y="3846513"/>
          <p14:tracePt t="46083" x="5065713" y="3875088"/>
          <p14:tracePt t="46087" x="5057775" y="3889375"/>
          <p14:tracePt t="46094" x="5043488" y="3897313"/>
          <p14:tracePt t="46102" x="5029200" y="3911600"/>
          <p14:tracePt t="46116" x="5029200" y="3940175"/>
          <p14:tracePt t="46123" x="5014913" y="3948113"/>
          <p14:tracePt t="46129" x="5014913" y="3962400"/>
          <p14:tracePt t="46135" x="5014913" y="3976688"/>
          <p14:tracePt t="46146" x="5006975" y="3990975"/>
          <p14:tracePt t="46151" x="5006975" y="4013200"/>
          <p14:tracePt t="46162" x="5006975" y="4027488"/>
          <p14:tracePt t="46168" x="5006975" y="4041775"/>
          <p14:tracePt t="46179" x="5006975" y="4049713"/>
          <p14:tracePt t="46184" x="5006975" y="4078288"/>
          <p14:tracePt t="46195" x="5006975" y="4092575"/>
          <p14:tracePt t="46200" x="5006975" y="4114800"/>
          <p14:tracePt t="46212" x="5006975" y="4129088"/>
          <p14:tracePt t="46217" x="5006975" y="4151313"/>
          <p14:tracePt t="46229" x="5006975" y="4179888"/>
          <p14:tracePt t="46234" x="5006975" y="4216400"/>
          <p14:tracePt t="46246" x="5006975" y="4230688"/>
          <p14:tracePt t="46251" x="5006975" y="4252913"/>
          <p14:tracePt t="46263" x="5014913" y="4281488"/>
          <p14:tracePt t="46265" x="5014913" y="4295775"/>
          <p14:tracePt t="46270" x="5029200" y="4318000"/>
          <p14:tracePt t="46280" x="5043488" y="4346575"/>
          <p14:tracePt t="46287" x="5043488" y="4354513"/>
          <p14:tracePt t="46297" x="5065713" y="4383088"/>
          <p14:tracePt t="46303" x="5065713" y="4397375"/>
          <p14:tracePt t="46314" x="5080000" y="4405313"/>
          <p14:tracePt t="46319" x="5094288" y="4419600"/>
          <p14:tracePt t="46329" x="5108575" y="4433888"/>
          <p14:tracePt t="46335" x="5130800" y="4448175"/>
          <p14:tracePt t="46345" x="5145088" y="4456113"/>
          <p14:tracePt t="46351" x="5159375" y="4470400"/>
          <p14:tracePt t="46363" x="5181600" y="4484688"/>
          <p14:tracePt t="46368" x="5195888" y="4498975"/>
          <p14:tracePt t="46380" x="5218113" y="4506913"/>
          <p14:tracePt t="46386" x="5246688" y="4506913"/>
          <p14:tracePt t="46396" x="5260975" y="4521200"/>
          <p14:tracePt t="46401" x="5268913" y="4521200"/>
          <p14:tracePt t="46412" x="5297488" y="4535488"/>
          <p14:tracePt t="46418" x="5319713" y="4535488"/>
          <p14:tracePt t="46429" x="5348288" y="4549775"/>
          <p14:tracePt t="46435" x="5370513" y="4549775"/>
          <p14:tracePt t="46446" x="5413375" y="4549775"/>
          <p14:tracePt t="46451" x="5435600" y="4549775"/>
          <p14:tracePt t="46463" x="5464175" y="4549775"/>
          <p14:tracePt t="46468" x="5486400" y="4549775"/>
          <p14:tracePt t="46480" x="5514975" y="4549775"/>
          <p14:tracePt t="46485" x="5551488" y="4549775"/>
          <p14:tracePt t="46496" x="5573713" y="4535488"/>
          <p14:tracePt t="46502" x="5602288" y="4535488"/>
          <p14:tracePt t="46513" x="5624513" y="4521200"/>
          <p14:tracePt t="46518" x="5653088" y="4506913"/>
          <p14:tracePt t="46529" x="5667375" y="4506913"/>
          <p14:tracePt t="46531" x="5675313" y="4498975"/>
          <p14:tracePt t="46537" x="5689600" y="4484688"/>
          <p14:tracePt t="46548" x="5703888" y="4470400"/>
          <p14:tracePt t="46553" x="5718175" y="4456113"/>
          <p14:tracePt t="46564" x="5726113" y="4448175"/>
          <p14:tracePt t="46569" x="5740400" y="4433888"/>
          <p14:tracePt t="46580" x="5754688" y="4419600"/>
          <p14:tracePt t="46593" x="5754688" y="4405313"/>
          <p14:tracePt t="46601" x="5768975" y="4405313"/>
          <p14:tracePt t="46610" x="5768975" y="4397375"/>
          <p14:tracePt t="46618" x="5768975" y="4383088"/>
          <p14:tracePt t="46633" x="5768975" y="4368800"/>
          <p14:tracePt t="46642" x="5768975" y="4354513"/>
          <p14:tracePt t="46650" x="5768975" y="4346575"/>
          <p14:tracePt t="46659" x="5768975" y="4332288"/>
          <p14:tracePt t="46667" x="5768975" y="4318000"/>
          <p14:tracePt t="46675" x="5768975" y="4295775"/>
          <p14:tracePt t="46683" x="5768975" y="4267200"/>
          <p14:tracePt t="46691" x="5768975" y="4252913"/>
          <p14:tracePt t="46699" x="5754688" y="4230688"/>
          <p14:tracePt t="46707" x="5740400" y="4202113"/>
          <p14:tracePt t="46716" x="5740400" y="4179888"/>
          <p14:tracePt t="46724" x="5726113" y="4165600"/>
          <p14:tracePt t="46732" x="5726113" y="4143375"/>
          <p14:tracePt t="46740" x="5718175" y="4114800"/>
          <p14:tracePt t="46748" x="5703888" y="4100513"/>
          <p14:tracePt t="46757" x="5703888" y="4092575"/>
          <p14:tracePt t="46764" x="5689600" y="4064000"/>
          <p14:tracePt t="46772" x="5675313" y="4049713"/>
          <p14:tracePt t="46781" x="5675313" y="4041775"/>
          <p14:tracePt t="46788" x="5653088" y="4013200"/>
          <p14:tracePt t="46797" x="5638800" y="3998913"/>
          <p14:tracePt t="46805" x="5616575" y="3962400"/>
          <p14:tracePt t="46813" x="5602288" y="3948113"/>
          <p14:tracePt t="46821" x="5573713" y="3940175"/>
          <p14:tracePt t="46830" x="5551488" y="3911600"/>
          <p14:tracePt t="46836" x="5537200" y="3897313"/>
          <p14:tracePt t="46846" x="5514975" y="3889375"/>
          <p14:tracePt t="46852" x="5500688" y="3875088"/>
          <p14:tracePt t="46862" x="5472113" y="3860800"/>
          <p14:tracePt t="46868" x="5449888" y="3846513"/>
          <p14:tracePt t="46879" x="5435600" y="3838575"/>
          <p14:tracePt t="46885" x="5421313" y="3838575"/>
          <p14:tracePt t="46896" x="5399088" y="3824288"/>
          <p14:tracePt t="46901" x="5384800" y="3824288"/>
          <p14:tracePt t="46912" x="5362575" y="3810000"/>
          <p14:tracePt t="46918" x="5348288" y="3810000"/>
          <p14:tracePt t="46929" x="5334000" y="3810000"/>
          <p14:tracePt t="46934" x="5319713" y="3810000"/>
          <p14:tracePt t="46946" x="5297488" y="3795713"/>
          <p14:tracePt t="46951" x="5283200" y="3795713"/>
          <p14:tracePt t="46962" x="5268913" y="3795713"/>
          <p14:tracePt t="46968" x="5246688" y="3795713"/>
          <p14:tracePt t="46979" x="5218113" y="3795713"/>
          <p14:tracePt t="46984" x="5181600" y="3795713"/>
          <p14:tracePt t="46996" x="5167313" y="3810000"/>
          <p14:tracePt t="47002" x="5145088" y="3824288"/>
          <p14:tracePt t="47012" x="5116513" y="3838575"/>
          <p14:tracePt t="47018" x="5108575" y="3838575"/>
          <p14:tracePt t="47029" x="5080000" y="3846513"/>
          <p14:tracePt t="47035" x="5057775" y="3875088"/>
          <p14:tracePt t="47046" x="5043488" y="3889375"/>
          <p14:tracePt t="47051" x="5029200" y="3889375"/>
          <p14:tracePt t="47063" x="5014913" y="3897313"/>
          <p14:tracePt t="47064" x="5006975" y="3911600"/>
          <p14:tracePt t="47070" x="4992688" y="3925888"/>
          <p14:tracePt t="47081" x="4978400" y="3940175"/>
          <p14:tracePt t="47086" x="4964113" y="3948113"/>
          <p14:tracePt t="47097" x="4956175" y="3962400"/>
          <p14:tracePt t="47102" x="4956175" y="3990975"/>
          <p14:tracePt t="47113" x="4941888" y="3998913"/>
          <p14:tracePt t="47119" x="4927600" y="4013200"/>
          <p14:tracePt t="47130" x="4927600" y="4027488"/>
          <p14:tracePt t="47135" x="4913313" y="4049713"/>
          <p14:tracePt t="47146" x="4905375" y="4064000"/>
          <p14:tracePt t="47152" x="4905375" y="4078288"/>
          <p14:tracePt t="47163" x="4891088" y="4092575"/>
          <p14:tracePt t="47169" x="4891088" y="4114800"/>
          <p14:tracePt t="47179" x="4876800" y="4129088"/>
          <p14:tracePt t="47186" x="4876800" y="4143375"/>
          <p14:tracePt t="47196" x="4862513" y="4179888"/>
          <p14:tracePt t="47202" x="4862513" y="4194175"/>
          <p14:tracePt t="47212" x="4854575" y="4216400"/>
          <p14:tracePt t="47218" x="4854575" y="4252913"/>
          <p14:tracePt t="47229" x="4854575" y="4267200"/>
          <p14:tracePt t="47234" x="4854575" y="4303713"/>
          <p14:tracePt t="47245" x="4854575" y="4332288"/>
          <p14:tracePt t="47251" x="4854575" y="4368800"/>
          <p14:tracePt t="47262" x="4854575" y="4397375"/>
          <p14:tracePt t="47268" x="4854575" y="4419600"/>
          <p14:tracePt t="47279" x="4854575" y="4448175"/>
          <p14:tracePt t="47284" x="4854575" y="4484688"/>
          <p14:tracePt t="47296" x="4854575" y="4506913"/>
          <p14:tracePt t="47301" x="4854575" y="4535488"/>
          <p14:tracePt t="47312" x="4854575" y="4557713"/>
          <p14:tracePt t="47314" x="4862513" y="4572000"/>
          <p14:tracePt t="47322" x="4876800" y="4600575"/>
          <p14:tracePt t="47331" x="4891088" y="4608513"/>
          <p14:tracePt t="47337" x="4905375" y="4637088"/>
          <p14:tracePt t="47346" x="4913313" y="4651375"/>
          <p14:tracePt t="47353" x="4941888" y="4659313"/>
          <p14:tracePt t="47364" x="4956175" y="4673600"/>
          <p14:tracePt t="47369" x="4964113" y="4702175"/>
          <p14:tracePt t="47380" x="4992688" y="4710113"/>
          <p14:tracePt t="47385" x="5006975" y="4710113"/>
          <p14:tracePt t="47396" x="5014913" y="4724400"/>
          <p14:tracePt t="47401" x="5043488" y="4738688"/>
          <p14:tracePt t="47412" x="5065713" y="4738688"/>
          <p14:tracePt t="47418" x="5080000" y="4752975"/>
          <p14:tracePt t="47429" x="5094288" y="4752975"/>
          <p14:tracePt t="47434" x="5116513" y="4752975"/>
          <p14:tracePt t="47445" x="5159375" y="4752975"/>
          <p14:tracePt t="47450" x="5181600" y="4752975"/>
          <p14:tracePt t="47463" x="5210175" y="4752975"/>
          <p14:tracePt t="47468" x="5246688" y="4752975"/>
          <p14:tracePt t="47479" x="5268913" y="4738688"/>
          <p14:tracePt t="47485" x="5297488" y="4738688"/>
          <p14:tracePt t="47496" x="5319713" y="4710113"/>
          <p14:tracePt t="47502" x="5348288" y="4702175"/>
          <p14:tracePt t="47512" x="5370513" y="4702175"/>
          <p14:tracePt t="47517" x="5399088" y="4673600"/>
          <p14:tracePt t="47529" x="5421313" y="4673600"/>
          <p14:tracePt t="47535" x="5449888" y="4659313"/>
          <p14:tracePt t="47547" x="5464175" y="4651375"/>
          <p14:tracePt t="47552" x="5486400" y="4637088"/>
          <p14:tracePt t="47563" x="5500688" y="4622800"/>
          <p14:tracePt t="47565" x="5514975" y="4608513"/>
          <p14:tracePt t="47571" x="5522913" y="4608513"/>
          <p14:tracePt t="47581" x="5537200" y="4600575"/>
          <p14:tracePt t="47587" x="5537200" y="4586288"/>
          <p14:tracePt t="47597" x="5551488" y="4572000"/>
          <p14:tracePt t="47612" x="5565775" y="4557713"/>
          <p14:tracePt t="47620" x="5565775" y="4549775"/>
          <p14:tracePt t="47629" x="5565775" y="4535488"/>
          <p14:tracePt t="47637" x="5565775" y="4521200"/>
          <p14:tracePt t="47646" x="5565775" y="4506913"/>
          <p14:tracePt t="47653" x="5565775" y="4484688"/>
          <p14:tracePt t="47662" x="5551488" y="4456113"/>
          <p14:tracePt t="47668" x="5537200" y="4433888"/>
          <p14:tracePt t="47676" x="5514975" y="4405313"/>
          <p14:tracePt t="47685" x="5486400" y="4383088"/>
          <p14:tracePt t="47693" x="5464175" y="4354513"/>
          <p14:tracePt t="47701" x="5449888" y="4332288"/>
          <p14:tracePt t="47710" x="5421313" y="4303713"/>
          <p14:tracePt t="47717" x="5399088" y="4281488"/>
          <p14:tracePt t="47725" x="5384800" y="4267200"/>
          <p14:tracePt t="47733" x="5362575" y="4244975"/>
          <p14:tracePt t="47741" x="5348288" y="4230688"/>
          <p14:tracePt t="47749" x="5334000" y="4216400"/>
          <p14:tracePt t="47758" x="5334000" y="4202113"/>
          <p14:tracePt t="47766" x="5319713" y="4194175"/>
          <p14:tracePt t="47774" x="5311775" y="4179888"/>
          <p14:tracePt t="47789" x="5311775" y="4165600"/>
          <p14:tracePt t="47805" x="5297488" y="4165600"/>
          <p14:tracePt t="47845" x="5297488" y="4151313"/>
          <p14:tracePt t="48212" x="5283200" y="4151313"/>
          <p14:tracePt t="48221" x="5260975" y="4151313"/>
          <p14:tracePt t="48230" x="5232400" y="4151313"/>
          <p14:tracePt t="48238" x="5195888" y="4165600"/>
          <p14:tracePt t="48247" x="5130800" y="4194175"/>
          <p14:tracePt t="48254" x="5057775" y="4202113"/>
          <p14:tracePt t="48265" x="4992688" y="4230688"/>
          <p14:tracePt t="48269" x="4913313" y="4244975"/>
          <p14:tracePt t="48282" x="4840288" y="4267200"/>
          <p14:tracePt t="48286" x="4775200" y="4281488"/>
          <p14:tracePt t="48299" x="4710113" y="4295775"/>
          <p14:tracePt t="48303" x="4637088" y="4303713"/>
          <p14:tracePt t="48316" x="4622800" y="4303713"/>
          <p14:tracePt t="48320" x="4572000" y="4303713"/>
          <p14:tracePt t="48327" x="4521200" y="4318000"/>
          <p14:tracePt t="48335" x="4498975" y="4318000"/>
          <p14:tracePt t="48343" x="4456113" y="4332288"/>
          <p14:tracePt t="48351" x="4433888" y="4332288"/>
          <p14:tracePt t="48360" x="4405313" y="4332288"/>
          <p14:tracePt t="48367" x="4368800" y="4332288"/>
          <p14:tracePt t="48375" x="4354513" y="4332288"/>
          <p14:tracePt t="48383" x="4318000" y="4332288"/>
          <p14:tracePt t="48392" x="4295775" y="4332288"/>
          <p14:tracePt t="48400" x="4281488" y="4332288"/>
          <p14:tracePt t="48408" x="4252913" y="4332288"/>
          <p14:tracePt t="48416" x="4230688" y="4332288"/>
          <p14:tracePt t="48424" x="4202113" y="4332288"/>
          <p14:tracePt t="48432" x="4194175" y="4332288"/>
          <p14:tracePt t="48440" x="4165600" y="4332288"/>
          <p14:tracePt t="48449" x="4143375" y="4332288"/>
          <p14:tracePt t="48456" x="4129088" y="4332288"/>
          <p14:tracePt t="48465" x="4114800" y="4318000"/>
          <p14:tracePt t="48473" x="4092575" y="4318000"/>
          <p14:tracePt t="48481" x="4064000" y="4303713"/>
          <p14:tracePt t="48489" x="4049713" y="4303713"/>
          <p14:tracePt t="48498" x="4041775" y="4295775"/>
          <p14:tracePt t="48505" x="4013200" y="4295775"/>
          <p14:tracePt t="48514" x="3998913" y="4281488"/>
          <p14:tracePt t="48521" x="3990975" y="4281488"/>
          <p14:tracePt t="48530" x="3962400" y="4267200"/>
          <p14:tracePt t="48536" x="3948113" y="4267200"/>
          <p14:tracePt t="48547" x="3925888" y="4252913"/>
          <p14:tracePt t="48561" x="3897313" y="4244975"/>
          <p14:tracePt t="48570" x="3889375" y="4230688"/>
          <p14:tracePt t="48579" x="3860800" y="4230688"/>
          <p14:tracePt t="48586" x="3860800" y="4216400"/>
          <p14:tracePt t="48595" x="3838575" y="4216400"/>
          <p14:tracePt t="48603" x="3824288" y="4202113"/>
          <p14:tracePt t="48611" x="3810000" y="4202113"/>
          <p14:tracePt t="48619" x="3810000" y="4194175"/>
          <p14:tracePt t="48627" x="3795713" y="4194175"/>
          <p14:tracePt t="48635" x="3795713" y="4179888"/>
          <p14:tracePt t="48643" x="3787775" y="4179888"/>
          <p14:tracePt t="48651" x="3773488" y="4179888"/>
          <p14:tracePt t="48682" x="3759200" y="4179888"/>
          <p14:tracePt t="48706" x="3759200" y="4165600"/>
          <p14:tracePt t="48714" x="3744913" y="4165600"/>
          <p14:tracePt t="48730" x="3736975" y="4165600"/>
          <p14:tracePt t="48746" x="3722688" y="4151313"/>
          <p14:tracePt t="48755" x="3708400" y="4151313"/>
          <p14:tracePt t="48771" x="3694113" y="4151313"/>
          <p14:tracePt t="48779" x="3686175" y="4143375"/>
          <p14:tracePt t="48788" x="3671888" y="4143375"/>
          <p14:tracePt t="48796" x="3657600" y="4143375"/>
          <p14:tracePt t="48804" x="3643313" y="4143375"/>
          <p14:tracePt t="48813" x="3635375" y="4129088"/>
          <p14:tracePt t="48821" x="3621088" y="4129088"/>
          <p14:tracePt t="48830" x="3621088" y="4114800"/>
          <p14:tracePt t="48837" x="3606800" y="4114800"/>
          <p14:tracePt t="48846" x="3592513" y="4100513"/>
          <p14:tracePt t="48852" x="3584575" y="4100513"/>
          <p14:tracePt t="48868" x="3570288" y="4092575"/>
          <p14:tracePt t="48876" x="3556000" y="4092575"/>
          <p14:tracePt t="48884" x="3556000" y="4078288"/>
          <p14:tracePt t="48893" x="3541713" y="4078288"/>
          <p14:tracePt t="48901" x="3533775" y="4078288"/>
          <p14:tracePt t="48916" x="3519488" y="4078288"/>
          <p14:tracePt t="48925" x="3505200" y="4064000"/>
          <p14:tracePt t="48933" x="3490913" y="4064000"/>
          <p14:tracePt t="48941" x="3482975" y="4064000"/>
          <p14:tracePt t="48950" x="3482975" y="4049713"/>
          <p14:tracePt t="48958" x="3468688" y="4049713"/>
          <p14:tracePt t="48973" x="3454400" y="4049713"/>
          <p14:tracePt t="48981" x="3440113" y="4049713"/>
          <p14:tracePt t="48997" x="3432175" y="4049713"/>
          <p14:tracePt t="49013" x="3417888" y="4049713"/>
          <p14:tracePt t="49022" x="3403600" y="4049713"/>
          <p14:tracePt t="49037" x="3389313" y="4049713"/>
          <p14:tracePt t="49053" x="3381375" y="4049713"/>
          <p14:tracePt t="49078" x="3367088" y="4049713"/>
          <p14:tracePt t="49094" x="3352800" y="4049713"/>
          <p14:tracePt t="49103" x="3352800" y="4064000"/>
          <p14:tracePt t="49112" x="3352800" y="4078288"/>
          <p14:tracePt t="49119" x="3338513" y="4078288"/>
          <p14:tracePt t="49128" x="3338513" y="4092575"/>
          <p14:tracePt t="49136" x="3330575" y="4100513"/>
          <p14:tracePt t="49145" x="3316288" y="4114800"/>
          <p14:tracePt t="49152" x="3316288" y="4129088"/>
          <p14:tracePt t="49160" x="3316288" y="4143375"/>
          <p14:tracePt t="49169" x="3302000" y="4151313"/>
          <p14:tracePt t="49176" x="3302000" y="4179888"/>
          <p14:tracePt t="49185" x="3302000" y="4194175"/>
          <p14:tracePt t="49192" x="3302000" y="4202113"/>
          <p14:tracePt t="49200" x="3302000" y="4216400"/>
          <p14:tracePt t="49208" x="3302000" y="4230688"/>
          <p14:tracePt t="49216" x="3302000" y="4244975"/>
          <p14:tracePt t="49224" x="3302000" y="4252913"/>
          <p14:tracePt t="49232" x="3302000" y="4267200"/>
          <p14:tracePt t="49240" x="3302000" y="4281488"/>
          <p14:tracePt t="49248" x="3302000" y="4295775"/>
          <p14:tracePt t="49256" x="3302000" y="4303713"/>
          <p14:tracePt t="49265" x="3316288" y="4303713"/>
          <p14:tracePt t="49272" x="3330575" y="4318000"/>
          <p14:tracePt t="49281" x="3338513" y="4318000"/>
          <p14:tracePt t="49288" x="3352800" y="4332288"/>
          <p14:tracePt t="49297" x="3367088" y="4332288"/>
          <p14:tracePt t="49305" x="3381375" y="4346575"/>
          <p14:tracePt t="49313" x="3389313" y="4346575"/>
          <p14:tracePt t="49321" x="3403600" y="4346575"/>
          <p14:tracePt t="49331" x="3417888" y="4354513"/>
          <p14:tracePt t="49336" x="3432175" y="4354513"/>
          <p14:tracePt t="49347" x="3440113" y="4354513"/>
          <p14:tracePt t="49352" x="3454400" y="4354513"/>
          <p14:tracePt t="49363" x="3468688" y="4354513"/>
          <p14:tracePt t="49369" x="3482975" y="4354513"/>
          <p14:tracePt t="49379" x="3490913" y="4354513"/>
          <p14:tracePt t="49385" x="3505200" y="4354513"/>
          <p14:tracePt t="49395" x="3519488" y="4354513"/>
          <p14:tracePt t="49401" x="3533775" y="4346575"/>
          <p14:tracePt t="49412" x="3541713" y="4332288"/>
          <p14:tracePt t="49417" x="3556000" y="4332288"/>
          <p14:tracePt t="49433" x="3570288" y="4332288"/>
          <p14:tracePt t="49441" x="3584575" y="4318000"/>
          <p14:tracePt t="49457" x="3592513" y="4318000"/>
          <p14:tracePt t="49473" x="3606800" y="4318000"/>
          <p14:tracePt t="49482" x="3621088" y="4318000"/>
          <p14:tracePt t="49490" x="3635375" y="4318000"/>
          <p14:tracePt t="49505" x="3643313" y="4318000"/>
          <p14:tracePt t="49521" x="3657600" y="4318000"/>
          <p14:tracePt t="49537" x="3671888" y="4318000"/>
          <p14:tracePt t="49546" x="3686175" y="4318000"/>
          <p14:tracePt t="49562" x="3686175" y="4332288"/>
          <p14:tracePt t="49578" x="3694113" y="4332288"/>
          <p14:tracePt t="49586" x="3694113" y="4346575"/>
          <p14:tracePt t="49626" x="3694113" y="4354513"/>
          <p14:tracePt t="49659" x="3694113" y="4368800"/>
          <p14:tracePt t="49683" x="3694113" y="4383088"/>
          <p14:tracePt t="49699" x="3686175" y="4383088"/>
          <p14:tracePt t="49707" x="3686175" y="4397375"/>
          <p14:tracePt t="49723" x="3686175" y="4405313"/>
          <p14:tracePt t="49732" x="3671888" y="4405313"/>
          <p14:tracePt t="49740" x="3671888" y="4419600"/>
          <p14:tracePt t="49755" x="3671888" y="4433888"/>
          <p14:tracePt t="49780" x="3671888" y="4448175"/>
          <p14:tracePt t="49812" x="3671888" y="4456113"/>
          <p14:tracePt t="49852" x="3671888" y="4470400"/>
          <p14:tracePt t="49877" x="3686175" y="4470400"/>
          <p14:tracePt t="49893" x="3694113" y="4470400"/>
          <p14:tracePt t="49902" x="3708400" y="4484688"/>
          <p14:tracePt t="49913" x="3722688" y="4484688"/>
          <p14:tracePt t="49918" x="3736975" y="4484688"/>
          <p14:tracePt t="49927" x="3744913" y="4498975"/>
          <p14:tracePt t="49941" x="3759200" y="4498975"/>
          <p14:tracePt t="49952" x="3787775" y="4506913"/>
          <p14:tracePt t="49963" x="3795713" y="4506913"/>
          <p14:tracePt t="49966" x="3810000" y="4506913"/>
          <p14:tracePt t="49975" x="3824288" y="4521200"/>
          <p14:tracePt t="49982" x="3838575" y="4521200"/>
          <p14:tracePt t="49998" x="3846513" y="4535488"/>
          <p14:tracePt t="50007" x="3860800" y="4535488"/>
          <p14:tracePt t="50016" x="3875088" y="4535488"/>
          <p14:tracePt t="50024" x="3897313" y="4549775"/>
          <p14:tracePt t="50032" x="3911600" y="4549775"/>
          <p14:tracePt t="50040" x="3925888" y="4549775"/>
          <p14:tracePt t="50048" x="3940175" y="4549775"/>
          <p14:tracePt t="50056" x="3948113" y="4549775"/>
          <p14:tracePt t="50065" x="3962400" y="4549775"/>
          <p14:tracePt t="50072" x="3990975" y="4557713"/>
          <p14:tracePt t="50081" x="3998913" y="4557713"/>
          <p14:tracePt t="50089" x="4013200" y="4557713"/>
          <p14:tracePt t="50097" x="4041775" y="4557713"/>
          <p14:tracePt t="50104" x="4049713" y="4557713"/>
          <p14:tracePt t="50113" x="4064000" y="4557713"/>
          <p14:tracePt t="50121" x="4078288" y="4557713"/>
          <p14:tracePt t="50129" x="4100513" y="4557713"/>
          <p14:tracePt t="50136" x="4114800" y="4557713"/>
          <p14:tracePt t="50146" x="4129088" y="4557713"/>
          <p14:tracePt t="50152" x="4151313" y="4557713"/>
          <p14:tracePt t="50162" x="4165600" y="4557713"/>
          <p14:tracePt t="50168" x="4179888" y="4557713"/>
          <p14:tracePt t="50179" x="4194175" y="4557713"/>
          <p14:tracePt t="50184" x="4216400" y="4557713"/>
          <p14:tracePt t="50195" x="4230688" y="4557713"/>
          <p14:tracePt t="50200" x="4244975" y="4557713"/>
          <p14:tracePt t="50211" x="4252913" y="4557713"/>
          <p14:tracePt t="50217" x="4267200" y="4557713"/>
          <p14:tracePt t="50240" x="4281488" y="4557713"/>
          <p14:tracePt t="51808" x="4295775" y="4557713"/>
          <p14:tracePt t="51817" x="4318000" y="4557713"/>
          <p14:tracePt t="51825" x="4346575" y="4557713"/>
          <p14:tracePt t="51835" x="4368800" y="4557713"/>
          <p14:tracePt t="51841" x="4433888" y="4557713"/>
          <p14:tracePt t="51850" x="4484688" y="4557713"/>
          <p14:tracePt t="51857" x="4535488" y="4549775"/>
          <p14:tracePt t="51867" x="4600575" y="4549775"/>
          <p14:tracePt t="51873" x="4651375" y="4549775"/>
          <p14:tracePt t="51883" x="4702175" y="4549775"/>
          <p14:tracePt t="51890" x="4760913" y="4549775"/>
          <p14:tracePt t="51897" x="4826000" y="4549775"/>
          <p14:tracePt t="51914" x="4876800" y="4549775"/>
          <p14:tracePt t="51918" x="4927600" y="4549775"/>
          <p14:tracePt t="51921" x="4992688" y="4549775"/>
          <p14:tracePt t="51933" x="5014913" y="4549775"/>
          <p14:tracePt t="51936" x="5080000" y="4549775"/>
          <p14:tracePt t="51949" x="5108575" y="4549775"/>
          <p14:tracePt t="51953" x="5181600" y="4549775"/>
          <p14:tracePt t="51964" x="5210175" y="4549775"/>
          <p14:tracePt t="51970" x="5268913" y="4549775"/>
          <p14:tracePt t="51979" x="5311775" y="4557713"/>
          <p14:tracePt t="51986" x="5334000" y="4572000"/>
          <p14:tracePt t="51995" x="5370513" y="4586288"/>
          <p14:tracePt t="52001" x="5413375" y="4600575"/>
          <p14:tracePt t="52012" x="5449888" y="4608513"/>
          <p14:tracePt t="52018" x="5486400" y="4622800"/>
          <p14:tracePt t="52028" x="5522913" y="4637088"/>
          <p14:tracePt t="52034" x="5565775" y="4651375"/>
          <p14:tracePt t="52045" x="5616575" y="4673600"/>
          <p14:tracePt t="52051" x="5653088" y="4687888"/>
          <p14:tracePt t="52062" x="5675313" y="4724400"/>
          <p14:tracePt t="52067" x="5718175" y="4738688"/>
          <p14:tracePt t="52078" x="5754688" y="4775200"/>
          <p14:tracePt t="52083" x="5791200" y="4811713"/>
          <p14:tracePt t="52099" x="5842000" y="4862513"/>
          <p14:tracePt t="52101" x="5892800" y="4913313"/>
          <p14:tracePt t="52106" x="5943600" y="4964113"/>
          <p14:tracePt t="52115" x="5994400" y="5043488"/>
          <p14:tracePt t="52124" x="6030913" y="5108575"/>
          <p14:tracePt t="52132" x="6081713" y="5159375"/>
          <p14:tracePt t="52140" x="6124575" y="5218113"/>
          <p14:tracePt t="52148" x="6132513" y="5246688"/>
          <p14:tracePt t="52156" x="6161088" y="5297488"/>
          <p14:tracePt t="52164" x="6183313" y="5334000"/>
          <p14:tracePt t="52173" x="6211888" y="5362575"/>
          <p14:tracePt t="52181" x="6226175" y="5370513"/>
          <p14:tracePt t="52188" x="6234113" y="5399088"/>
          <p14:tracePt t="52197" x="6248400" y="5399088"/>
          <p14:tracePt t="52204" x="6262688" y="5413375"/>
          <p14:tracePt t="52214" x="6276975" y="5413375"/>
          <p14:tracePt t="52604" x="6276975" y="5421313"/>
          <p14:tracePt t="52613" x="6276975" y="5435600"/>
          <p14:tracePt t="52620" x="6262688" y="5449888"/>
          <p14:tracePt t="52629" x="6248400" y="5464175"/>
          <p14:tracePt t="52637" x="6234113" y="5472113"/>
          <p14:tracePt t="52645" x="6226175" y="5500688"/>
          <p14:tracePt t="52653" x="6211888" y="5514975"/>
          <p14:tracePt t="52662" x="6197600" y="5537200"/>
          <p14:tracePt t="52669" x="6175375" y="5551488"/>
          <p14:tracePt t="52678" x="6161088" y="5565775"/>
          <p14:tracePt t="52685" x="6161088" y="5573713"/>
          <p14:tracePt t="52693" x="6146800" y="5588000"/>
          <p14:tracePt t="52701" x="6132513" y="5602288"/>
          <p14:tracePt t="52716" x="6124575" y="5616575"/>
          <p14:tracePt t="52732" x="6110288" y="5624513"/>
          <p14:tracePt t="52748" x="6096000" y="5624513"/>
          <p14:tracePt t="52757" x="6081713" y="5638800"/>
          <p14:tracePt t="52766" x="6081713" y="5653088"/>
          <p14:tracePt t="52773" x="6073775" y="5667375"/>
          <p14:tracePt t="52782" x="6059488" y="5667375"/>
          <p14:tracePt t="52790" x="6059488" y="5675313"/>
          <p14:tracePt t="52798" x="6045200" y="5689600"/>
          <p14:tracePt t="52806" x="6045200" y="5703888"/>
          <p14:tracePt t="52814" x="6030913" y="5718175"/>
          <p14:tracePt t="52822" x="6030913" y="5726113"/>
          <p14:tracePt t="52830" x="6022975" y="5740400"/>
          <p14:tracePt t="52838" x="6022975" y="5754688"/>
          <p14:tracePt t="52847" x="6022975" y="5768975"/>
          <p14:tracePt t="52854" x="6008688" y="5776913"/>
          <p14:tracePt t="52863" x="6008688" y="5791200"/>
          <p14:tracePt t="52871" x="6008688" y="5805488"/>
          <p14:tracePt t="52879" x="5994400" y="5805488"/>
          <p14:tracePt t="52886" x="5994400" y="5819775"/>
          <p14:tracePt t="52895" x="5994400" y="5827713"/>
          <p14:tracePt t="52911" x="5980113" y="5842000"/>
          <p14:tracePt t="52919" x="5980113" y="5856288"/>
          <p14:tracePt t="52928" x="5980113" y="5870575"/>
          <p14:tracePt t="52935" x="5980113" y="5878513"/>
          <p14:tracePt t="52943" x="5972175" y="5892800"/>
          <p14:tracePt t="52951" x="5972175" y="5907088"/>
          <p14:tracePt t="52959" x="5972175" y="5921375"/>
          <p14:tracePt t="52967" x="5972175" y="5929313"/>
          <p14:tracePt t="52975" x="5972175" y="5943600"/>
          <p14:tracePt t="52983" x="5972175" y="5957888"/>
          <p14:tracePt t="52991" x="5972175" y="5972175"/>
          <p14:tracePt t="53007" x="5972175" y="5980113"/>
          <p14:tracePt t="53016" x="5972175" y="6008688"/>
          <p14:tracePt t="53023" x="5972175" y="6022975"/>
          <p14:tracePt t="53033" x="5972175" y="6030913"/>
          <p14:tracePt t="53040" x="5972175" y="6059488"/>
          <p14:tracePt t="53048" x="5972175" y="6073775"/>
          <p14:tracePt t="53056" x="5980113" y="6096000"/>
          <p14:tracePt t="53066" x="5994400" y="6110288"/>
          <p14:tracePt t="53073" x="5994400" y="6132513"/>
          <p14:tracePt t="53083" x="6008688" y="6161088"/>
          <p14:tracePt t="53088" x="6030913" y="6183313"/>
          <p14:tracePt t="53100" x="6045200" y="6211888"/>
          <p14:tracePt t="53104" x="6059488" y="6234113"/>
          <p14:tracePt t="53117" x="6073775" y="6248400"/>
          <p14:tracePt t="53121" x="6081713" y="6276975"/>
          <p14:tracePt t="53134" x="6110288" y="6299200"/>
          <p14:tracePt t="53138" x="6124575" y="6313488"/>
          <p14:tracePt t="53151" x="6132513" y="6335713"/>
          <p14:tracePt t="53154" x="6146800" y="6350000"/>
          <p14:tracePt t="53167" x="6161088" y="6364288"/>
          <p14:tracePt t="53177" x="6175375" y="6378575"/>
          <p14:tracePt t="53201" x="6183313" y="6378575"/>
          <p14:tracePt t="53209" x="6183313" y="6386513"/>
          <p14:tracePt t="53266" x="6183313" y="6378575"/>
          <p14:tracePt t="53281" x="6175375" y="6364288"/>
          <p14:tracePt t="53290" x="6175375" y="6350000"/>
          <p14:tracePt t="53299" x="6161088" y="6335713"/>
          <p14:tracePt t="53307" x="6146800" y="6327775"/>
          <p14:tracePt t="53317" x="6124575" y="6313488"/>
          <p14:tracePt t="53323" x="6110288" y="6284913"/>
          <p14:tracePt t="53333" x="6081713" y="6276975"/>
          <p14:tracePt t="53339" x="6073775" y="6248400"/>
          <p14:tracePt t="53350" x="6059488" y="6234113"/>
          <p14:tracePt t="53356" x="6045200" y="6211888"/>
          <p14:tracePt t="53366" x="6030913" y="6183313"/>
          <p14:tracePt t="53370" x="6022975" y="6175375"/>
          <p14:tracePt t="53383" x="6022975" y="6146800"/>
          <p14:tracePt t="53388" x="6008688" y="6124575"/>
          <p14:tracePt t="53399" x="6008688" y="6096000"/>
          <p14:tracePt t="53403" x="5994400" y="6081713"/>
          <p14:tracePt t="53414" x="5980113" y="6059488"/>
          <p14:tracePt t="53420" x="5980113" y="6045200"/>
          <p14:tracePt t="53430" x="5980113" y="6030913"/>
          <p14:tracePt t="53436" x="5980113" y="6008688"/>
          <p14:tracePt t="53446" x="5980113" y="5994400"/>
          <p14:tracePt t="53453" x="5980113" y="5972175"/>
          <p14:tracePt t="53467" x="5980113" y="5943600"/>
          <p14:tracePt t="53475" x="5980113" y="5929313"/>
          <p14:tracePt t="53484" x="5980113" y="5907088"/>
          <p14:tracePt t="53492" x="5980113" y="5892800"/>
          <p14:tracePt t="53500" x="5980113" y="5870575"/>
          <p14:tracePt t="53508" x="5980113" y="5842000"/>
          <p14:tracePt t="53516" x="5980113" y="5827713"/>
          <p14:tracePt t="53524" x="5980113" y="5819775"/>
          <p14:tracePt t="53532" x="5980113" y="5791200"/>
          <p14:tracePt t="53540" x="5980113" y="5776913"/>
          <p14:tracePt t="53548" x="5994400" y="5768975"/>
          <p14:tracePt t="53556" x="5994400" y="5754688"/>
          <p14:tracePt t="53565" x="6008688" y="5740400"/>
          <p14:tracePt t="53573" x="6022975" y="5726113"/>
          <p14:tracePt t="53581" x="6030913" y="5726113"/>
          <p14:tracePt t="53589" x="6045200" y="5718175"/>
          <p14:tracePt t="53597" x="6059488" y="5703888"/>
          <p14:tracePt t="53605" x="6073775" y="5689600"/>
          <p14:tracePt t="53614" x="6081713" y="5675313"/>
          <p14:tracePt t="53622" x="6110288" y="5667375"/>
          <p14:tracePt t="53630" x="6124575" y="5653088"/>
          <p14:tracePt t="53638" x="6146800" y="5638800"/>
          <p14:tracePt t="53647" x="6161088" y="5624513"/>
          <p14:tracePt t="53654" x="6183313" y="5616575"/>
          <p14:tracePt t="53663" x="6197600" y="5616575"/>
          <p14:tracePt t="53670" x="6211888" y="5602288"/>
          <p14:tracePt t="53679" x="6226175" y="5588000"/>
          <p14:tracePt t="53686" x="6234113" y="5588000"/>
          <p14:tracePt t="53695" x="6248400" y="5573713"/>
          <p14:tracePt t="53702" x="6262688" y="5573713"/>
          <p14:tracePt t="53718" x="6276975" y="5565775"/>
          <p14:tracePt t="53750" x="6284913" y="5565775"/>
          <p14:tracePt t="55075" x="6284913" y="5551488"/>
          <p14:tracePt t="55083" x="6284913" y="5537200"/>
          <p14:tracePt t="55091" x="6284913" y="5514975"/>
          <p14:tracePt t="55099" x="6284913" y="5500688"/>
          <p14:tracePt t="55107" x="6284913" y="5486400"/>
          <p14:tracePt t="55115" x="6284913" y="5472113"/>
          <p14:tracePt t="55123" x="6284913" y="5449888"/>
          <p14:tracePt t="55131" x="6299200" y="5435600"/>
          <p14:tracePt t="55140" x="6299200" y="5421313"/>
          <p14:tracePt t="55148" x="6313488" y="5413375"/>
          <p14:tracePt t="55157" x="6313488" y="5399088"/>
          <p14:tracePt t="55165" x="6327775" y="5370513"/>
          <p14:tracePt t="55180" x="6327775" y="5362575"/>
          <p14:tracePt t="55188" x="6335713" y="5348288"/>
          <p14:tracePt t="55197" x="6335713" y="5334000"/>
          <p14:tracePt t="55205" x="6350000" y="5319713"/>
          <p14:tracePt t="55220" x="6364288" y="5311775"/>
          <p14:tracePt t="55229" x="6364288" y="5297488"/>
          <p14:tracePt t="55237" x="6378575" y="5297488"/>
          <p14:tracePt t="55245" x="6386513" y="5297488"/>
          <p14:tracePt t="55253" x="6386513" y="5283200"/>
          <p14:tracePt t="55262" x="6415088" y="5283200"/>
          <p14:tracePt t="55269" x="6429375" y="5283200"/>
          <p14:tracePt t="55278" x="6437313" y="5283200"/>
          <p14:tracePt t="55285" x="6451600" y="5283200"/>
          <p14:tracePt t="55294" x="6465888" y="5283200"/>
          <p14:tracePt t="55302" x="6480175" y="5283200"/>
          <p14:tracePt t="55310" x="6502400" y="5283200"/>
          <p14:tracePt t="55318" x="6516688" y="5283200"/>
          <p14:tracePt t="55326" x="6530975" y="5283200"/>
          <p14:tracePt t="55342" x="6538913" y="5283200"/>
          <p14:tracePt t="55350" x="6553200" y="5297488"/>
          <p14:tracePt t="55366" x="6567488" y="5311775"/>
          <p14:tracePt t="55382" x="6567488" y="5319713"/>
          <p14:tracePt t="55390" x="6581775" y="5334000"/>
          <p14:tracePt t="55398" x="6581775" y="5348288"/>
          <p14:tracePt t="55406" x="6581775" y="5362575"/>
          <p14:tracePt t="55415" x="6581775" y="5370513"/>
          <p14:tracePt t="55430" x="6581775" y="5399088"/>
          <p14:tracePt t="55439" x="6581775" y="5413375"/>
          <p14:tracePt t="55448" x="6581775" y="5421313"/>
          <p14:tracePt t="55456" x="6581775" y="5449888"/>
          <p14:tracePt t="55465" x="6581775" y="5464175"/>
          <p14:tracePt t="55472" x="6581775" y="5486400"/>
          <p14:tracePt t="55483" x="6567488" y="5500688"/>
          <p14:tracePt t="55487" x="6567488" y="5514975"/>
          <p14:tracePt t="55499" x="6567488" y="5537200"/>
          <p14:tracePt t="55503" x="6567488" y="5551488"/>
          <p14:tracePt t="55514" x="6567488" y="5565775"/>
          <p14:tracePt t="55520" x="6567488" y="5573713"/>
          <p14:tracePt t="55530" x="6567488" y="5602288"/>
          <p14:tracePt t="55536" x="6567488" y="5616575"/>
          <p14:tracePt t="55546" x="6567488" y="5624513"/>
          <p14:tracePt t="55553" x="6567488" y="5638800"/>
          <p14:tracePt t="55562" x="6567488" y="5667375"/>
          <p14:tracePt t="55569" x="6567488" y="5675313"/>
          <p14:tracePt t="55578" x="6567488" y="5689600"/>
          <p14:tracePt t="55585" x="6567488" y="5703888"/>
          <p14:tracePt t="55593" x="6581775" y="5726113"/>
          <p14:tracePt t="55601" x="6589713" y="5740400"/>
          <p14:tracePt t="55609" x="6604000" y="5754688"/>
          <p14:tracePt t="55617" x="6618288" y="5768975"/>
          <p14:tracePt t="55624" x="6640513" y="5776913"/>
          <p14:tracePt t="55633" x="6654800" y="5791200"/>
          <p14:tracePt t="55641" x="6669088" y="5805488"/>
          <p14:tracePt t="55649" x="6683375" y="5819775"/>
          <p14:tracePt t="55657" x="6691313" y="5827713"/>
          <p14:tracePt t="55665" x="6719888" y="5842000"/>
          <p14:tracePt t="55674" x="6734175" y="5856288"/>
          <p14:tracePt t="55682" x="6742113" y="5870575"/>
          <p14:tracePt t="55690" x="6770688" y="5878513"/>
          <p14:tracePt t="55698" x="6792913" y="5892800"/>
          <p14:tracePt t="55705" x="6807200" y="5907088"/>
          <p14:tracePt t="55714" x="6835775" y="5921375"/>
          <p14:tracePt t="55722" x="6843713" y="5929313"/>
          <p14:tracePt t="55731" x="6872288" y="5943600"/>
          <p14:tracePt t="55738" x="6894513" y="5957888"/>
          <p14:tracePt t="55747" x="6908800" y="5980113"/>
          <p14:tracePt t="55755" x="6923088" y="5994400"/>
          <p14:tracePt t="55764" x="6937375" y="6008688"/>
          <p14:tracePt t="55771" x="6945313" y="6022975"/>
          <p14:tracePt t="55780" x="6959600" y="6030913"/>
          <p14:tracePt t="55786" x="6959600" y="6045200"/>
          <p14:tracePt t="55796" x="6973888" y="6059488"/>
          <p14:tracePt t="55802" x="6973888" y="6073775"/>
          <p14:tracePt t="55818" x="6973888" y="6081713"/>
          <p14:tracePt t="55826" x="6973888" y="6096000"/>
          <p14:tracePt t="55843" x="6973888" y="6110288"/>
          <p14:tracePt t="55851" x="6973888" y="6124575"/>
          <p14:tracePt t="55859" x="6959600" y="6132513"/>
          <p14:tracePt t="55867" x="6937375" y="6146800"/>
          <p14:tracePt t="55875" x="6923088" y="6161088"/>
          <p14:tracePt t="55883" x="6908800" y="6175375"/>
          <p14:tracePt t="55891" x="6886575" y="6175375"/>
          <p14:tracePt t="55899" x="6872288" y="6183313"/>
          <p14:tracePt t="55908" x="6858000" y="6197600"/>
          <p14:tracePt t="55916" x="6843713" y="6197600"/>
          <p14:tracePt t="55924" x="6835775" y="6197600"/>
          <p14:tracePt t="55932" x="6821488" y="6211888"/>
          <p14:tracePt t="55947" x="6807200" y="6211888"/>
          <p14:tracePt t="55963" x="6792913" y="6211888"/>
          <p14:tracePt t="56335" x="6784975" y="6211888"/>
          <p14:tracePt t="56344" x="6770688" y="6211888"/>
          <p14:tracePt t="56352" x="6756400" y="6211888"/>
          <p14:tracePt t="56360" x="6734175" y="6226175"/>
          <p14:tracePt t="56368" x="6719888" y="6226175"/>
          <p14:tracePt t="56376" x="6705600" y="6234113"/>
          <p14:tracePt t="56384" x="6691313" y="6234113"/>
          <p14:tracePt t="56392" x="6683375" y="6248400"/>
          <p14:tracePt t="56400" x="6654800" y="6248400"/>
          <p14:tracePt t="56408" x="6640513" y="6262688"/>
          <p14:tracePt t="56417" x="6632575" y="6262688"/>
          <p14:tracePt t="56424" x="6618288" y="6262688"/>
          <p14:tracePt t="56432" x="6604000" y="6276975"/>
          <p14:tracePt t="56441" x="6589713" y="6276975"/>
          <p14:tracePt t="56449" x="6581775" y="6276975"/>
          <p14:tracePt t="56457" x="6567488" y="6284913"/>
          <p14:tracePt t="56466" x="6553200" y="6284913"/>
          <p14:tracePt t="56474" x="6538913" y="6299200"/>
          <p14:tracePt t="56481" x="6530975" y="6313488"/>
          <p14:tracePt t="56489" x="6516688" y="6313488"/>
          <p14:tracePt t="56498" x="6516688" y="6327775"/>
          <p14:tracePt t="56506" x="6502400" y="6327775"/>
          <p14:tracePt t="56521" x="6488113" y="6327775"/>
          <p14:tracePt t="56529" x="6488113" y="6335713"/>
          <p14:tracePt t="56561" x="6480175" y="6335713"/>
          <p14:tracePt t="59017" x="6488113" y="6335713"/>
          <p14:tracePt t="59033" x="6502400" y="6335713"/>
          <p14:tracePt t="59041" x="6516688" y="6335713"/>
          <p14:tracePt t="59050" x="6530975" y="6335713"/>
          <p14:tracePt t="59058" x="6553200" y="6335713"/>
          <p14:tracePt t="59068" x="6567488" y="6335713"/>
          <p14:tracePt t="59075" x="6581775" y="6327775"/>
          <p14:tracePt t="59083" x="6589713" y="6327775"/>
          <p14:tracePt t="59090" x="6618288" y="6313488"/>
          <p14:tracePt t="59099" x="6632575" y="6313488"/>
          <p14:tracePt t="59107" x="6654800" y="6299200"/>
          <p14:tracePt t="59115" x="6669088" y="6284913"/>
          <p14:tracePt t="59123" x="6691313" y="6276975"/>
          <p14:tracePt t="59132" x="6705600" y="6276975"/>
          <p14:tracePt t="59139" x="6705600" y="6262688"/>
          <p14:tracePt t="59148" x="6719888" y="6262688"/>
          <p14:tracePt t="59156" x="6734175" y="6248400"/>
          <p14:tracePt t="59164" x="6742113" y="6248400"/>
          <p14:tracePt t="59179" x="6756400" y="6234113"/>
          <p14:tracePt t="59195" x="6770688" y="6234113"/>
          <p14:tracePt t="59211" x="6770688" y="6226175"/>
          <p14:tracePt t="59219" x="6784975" y="6226175"/>
          <p14:tracePt t="59235" x="6784975" y="6211888"/>
          <p14:tracePt t="59245" x="6792913" y="6211888"/>
          <p14:tracePt t="59252" x="6792913" y="6197600"/>
          <p14:tracePt t="59267" x="6807200" y="6183313"/>
          <p14:tracePt t="59283" x="6807200" y="6175375"/>
          <p14:tracePt t="59292" x="6807200" y="6161088"/>
          <p14:tracePt t="59308" x="6807200" y="6146800"/>
          <p14:tracePt t="59324" x="6807200" y="6132513"/>
          <p14:tracePt t="59340" x="6807200" y="6124575"/>
          <p14:tracePt t="59356" x="6792913" y="6110288"/>
          <p14:tracePt t="59366" x="6784975" y="6110288"/>
          <p14:tracePt t="59374" x="6770688" y="6096000"/>
          <p14:tracePt t="59389" x="6756400" y="6096000"/>
          <p14:tracePt t="59397" x="6742113" y="6081713"/>
          <p14:tracePt t="59406" x="6734175" y="6081713"/>
          <p14:tracePt t="59416" x="6719888" y="6081713"/>
          <p14:tracePt t="59423" x="6705600" y="6081713"/>
          <p14:tracePt t="59434" x="6683375" y="6073775"/>
          <p14:tracePt t="59439" x="6669088" y="6073775"/>
          <p14:tracePt t="59447" x="6654800" y="6073775"/>
          <p14:tracePt t="59454" x="6632575" y="6073775"/>
          <p14:tracePt t="59464" x="6618288" y="6073775"/>
          <p14:tracePt t="59471" x="6589713" y="6073775"/>
          <p14:tracePt t="59482" x="6581775" y="6073775"/>
          <p14:tracePt t="59487" x="6553200" y="6073775"/>
          <p14:tracePt t="59498" x="6538913" y="6073775"/>
          <p14:tracePt t="59503" x="6530975" y="6073775"/>
          <p14:tracePt t="59514" x="6516688" y="6073775"/>
          <p14:tracePt t="59519" x="6502400" y="6073775"/>
          <p14:tracePt t="59530" x="6488113" y="6073775"/>
          <p14:tracePt t="59543" x="6480175" y="6073775"/>
          <p14:tracePt t="59552" x="6465888" y="6081713"/>
          <p14:tracePt t="59560" x="6465888" y="6096000"/>
          <p14:tracePt t="59567" x="6451600" y="6096000"/>
          <p14:tracePt t="59575" x="6451600" y="6110288"/>
          <p14:tracePt t="59583" x="6437313" y="6124575"/>
          <p14:tracePt t="59591" x="6429375" y="6132513"/>
          <p14:tracePt t="59599" x="6415088" y="6146800"/>
          <p14:tracePt t="59607" x="6415088" y="6161088"/>
          <p14:tracePt t="59616" x="6400800" y="6183313"/>
          <p14:tracePt t="59623" x="6386513" y="6197600"/>
          <p14:tracePt t="59631" x="6378575" y="6211888"/>
          <p14:tracePt t="59640" x="6378575" y="6234113"/>
          <p14:tracePt t="59648" x="6364288" y="6248400"/>
          <p14:tracePt t="59656" x="6364288" y="6276975"/>
          <p14:tracePt t="59664" x="6350000" y="6284913"/>
          <p14:tracePt t="59672" x="6335713" y="6299200"/>
          <p14:tracePt t="59680" x="6335713" y="6327775"/>
          <p14:tracePt t="59689" x="6335713" y="6335713"/>
          <p14:tracePt t="59697" x="6327775" y="6350000"/>
          <p14:tracePt t="59704" x="6327775" y="6378575"/>
          <p14:tracePt t="59714" x="6313488" y="6386513"/>
          <p14:tracePt t="59721" x="6313488" y="6400800"/>
          <p14:tracePt t="59731" x="6313488" y="6415088"/>
          <p14:tracePt t="59737" x="6313488" y="6429375"/>
          <p14:tracePt t="59748" x="6299200" y="6437313"/>
          <p14:tracePt t="59755" x="6299200" y="6451600"/>
          <p14:tracePt t="59763" x="6299200" y="6465888"/>
          <p14:tracePt t="59771" x="6299200" y="6488113"/>
          <p14:tracePt t="59785" x="6299200" y="6516688"/>
          <p14:tracePt t="59796" x="6299200" y="6530975"/>
          <p14:tracePt t="59801" x="6299200" y="6538913"/>
          <p14:tracePt t="59810" x="6299200" y="6553200"/>
          <p14:tracePt t="59818" x="6299200" y="6567488"/>
          <p14:tracePt t="59826" x="6299200" y="6581775"/>
          <p14:tracePt t="59834" x="6299200" y="6589713"/>
          <p14:tracePt t="59849" x="6299200" y="6604000"/>
          <p14:tracePt t="59858" x="6299200" y="6618288"/>
          <p14:tracePt t="59867" x="6313488" y="6618288"/>
          <p14:tracePt t="59875" x="6313488" y="6632575"/>
          <p14:tracePt t="59883" x="6327775" y="6632575"/>
          <p14:tracePt t="59891" x="6327775" y="6640513"/>
          <p14:tracePt t="59899" x="6335713" y="6654800"/>
          <p14:tracePt t="59914" x="6350000" y="6669088"/>
          <p14:tracePt t="59923" x="6364288" y="6683375"/>
          <p14:tracePt t="59933" x="6378575" y="6683375"/>
          <p14:tracePt t="59939" x="6386513" y="6691313"/>
          <p14:tracePt t="59947" x="6400800" y="6691313"/>
          <p14:tracePt t="59955" x="6415088" y="6691313"/>
          <p14:tracePt t="59963" x="6429375" y="6705600"/>
          <p14:tracePt t="59971" x="6437313" y="6705600"/>
          <p14:tracePt t="59982" x="6465888" y="6705600"/>
          <p14:tracePt t="59987" x="6480175" y="6705600"/>
          <p14:tracePt t="59998" x="6488113" y="6705600"/>
          <p14:tracePt t="60003" x="6516688" y="6705600"/>
          <p14:tracePt t="60014" x="6530975" y="6705600"/>
          <p14:tracePt t="60019" x="6553200" y="6705600"/>
          <p14:tracePt t="60031" x="6567488" y="6691313"/>
          <p14:tracePt t="60037" x="6581775" y="6683375"/>
          <p14:tracePt t="60046" x="6589713" y="6669088"/>
          <p14:tracePt t="60054" x="6604000" y="6654800"/>
          <p14:tracePt t="60064" x="6632575" y="6654800"/>
          <p14:tracePt t="60071" x="6640513" y="6640513"/>
          <p14:tracePt t="60080" x="6654800" y="6632575"/>
          <p14:tracePt t="60088" x="6669088" y="6618288"/>
          <p14:tracePt t="60096" x="6669088" y="6604000"/>
          <p14:tracePt t="60103" x="6683375" y="6604000"/>
          <p14:tracePt t="60113" x="6691313" y="6589713"/>
          <p14:tracePt t="60125" x="6705600" y="6581775"/>
          <p14:tracePt t="60133" x="6705600" y="6567488"/>
          <p14:tracePt t="60141" x="6719888" y="6567488"/>
          <p14:tracePt t="60149" x="6734175" y="6553200"/>
          <p14:tracePt t="60157" x="6734175" y="6538913"/>
          <p14:tracePt t="60165" x="6742113" y="6530975"/>
          <p14:tracePt t="60180" x="6742113" y="6516688"/>
          <p14:tracePt t="60189" x="6742113" y="6502400"/>
          <p14:tracePt t="60198" x="6756400" y="6488113"/>
          <p14:tracePt t="60206" x="6756400" y="6480175"/>
          <p14:tracePt t="60216" x="6756400" y="6465888"/>
          <p14:tracePt t="60221" x="6770688" y="6437313"/>
          <p14:tracePt t="60234" x="6770688" y="6429375"/>
          <p14:tracePt t="60238" x="6770688" y="6415088"/>
          <p14:tracePt t="60253" x="6770688" y="6400800"/>
          <p14:tracePt t="60254" x="6770688" y="6386513"/>
          <p14:tracePt t="60269" x="6770688" y="6378575"/>
          <p14:tracePt t="60279" x="6770688" y="6364288"/>
          <p14:tracePt t="60286" x="6770688" y="6350000"/>
          <p14:tracePt t="60296" x="6770688" y="6335713"/>
          <p14:tracePt t="60303" x="6756400" y="6313488"/>
          <p14:tracePt t="60314" x="6742113" y="6299200"/>
          <p14:tracePt t="60319" x="6734175" y="6262688"/>
          <p14:tracePt t="60326" x="6719888" y="6248400"/>
          <p14:tracePt t="60334" x="6705600" y="6211888"/>
          <p14:tracePt t="60343" x="6691313" y="6197600"/>
          <p14:tracePt t="60351" x="6683375" y="6175375"/>
          <p14:tracePt t="60359" x="6654800" y="6146800"/>
          <p14:tracePt t="60367" x="6640513" y="6124575"/>
          <p14:tracePt t="60382" x="6632575" y="6110288"/>
          <p14:tracePt t="60391" x="6632575" y="6096000"/>
        </p14:tracePtLst>
      </p14:laserTrace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5958E-7ED4-FEF7-0409-41761FFA5D54}"/>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D72BCA95-EF1F-DE09-77F2-69B8E3B9B2EC}"/>
              </a:ext>
            </a:extLst>
          </p:cNvPr>
          <p:cNvSpPr>
            <a:spLocks noGrp="1"/>
          </p:cNvSpPr>
          <p:nvPr>
            <p:ph type="sldNum" sz="quarter" idx="12"/>
          </p:nvPr>
        </p:nvSpPr>
        <p:spPr/>
        <p:txBody>
          <a:bodyPr/>
          <a:lstStyle/>
          <a:p>
            <a:fld id="{D4754D63-68A7-4C69-8085-32C9DAC5CAD1}" type="slidenum">
              <a:rPr lang="fr-FR" smtClean="0"/>
              <a:t>36</a:t>
            </a:fld>
            <a:endParaRPr lang="fr-FR"/>
          </a:p>
        </p:txBody>
      </p:sp>
      <p:sp>
        <p:nvSpPr>
          <p:cNvPr id="13" name="TextBox 2">
            <a:extLst>
              <a:ext uri="{FF2B5EF4-FFF2-40B4-BE49-F238E27FC236}">
                <a16:creationId xmlns:a16="http://schemas.microsoft.com/office/drawing/2014/main" id="{2DFA9258-E2C5-8B24-CA97-BE148BACCD2C}"/>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7. Test de compréhension</a:t>
            </a:r>
          </a:p>
        </p:txBody>
      </p:sp>
      <p:pic>
        <p:nvPicPr>
          <p:cNvPr id="2" name="Image 1">
            <a:extLst>
              <a:ext uri="{FF2B5EF4-FFF2-40B4-BE49-F238E27FC236}">
                <a16:creationId xmlns:a16="http://schemas.microsoft.com/office/drawing/2014/main" id="{89EE71C7-A952-FF52-AE16-5057FE0F6A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06D19DC9-5826-7B33-6490-FB269FEB2C1F}"/>
              </a:ext>
            </a:extLst>
          </p:cNvPr>
          <p:cNvPicPr>
            <a:picLocks noChangeAspect="1"/>
          </p:cNvPicPr>
          <p:nvPr/>
        </p:nvPicPr>
        <p:blipFill rotWithShape="1">
          <a:blip r:embed="rId6">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2" name="Espace réservé du numéro de diapositive 9">
            <a:extLst>
              <a:ext uri="{FF2B5EF4-FFF2-40B4-BE49-F238E27FC236}">
                <a16:creationId xmlns:a16="http://schemas.microsoft.com/office/drawing/2014/main" id="{DF0A2E65-4D9D-E948-9FF3-FFEABCDBF75D}"/>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754D63-68A7-4C69-8085-32C9DAC5CAD1}" type="slidenum">
              <a:rPr lang="fr-FR" smtClean="0"/>
              <a:pPr/>
              <a:t>36</a:t>
            </a:fld>
            <a:endParaRPr lang="fr-FR"/>
          </a:p>
        </p:txBody>
      </p:sp>
      <p:graphicFrame>
        <p:nvGraphicFramePr>
          <p:cNvPr id="43" name="Object 4">
            <a:extLst>
              <a:ext uri="{FF2B5EF4-FFF2-40B4-BE49-F238E27FC236}">
                <a16:creationId xmlns:a16="http://schemas.microsoft.com/office/drawing/2014/main" id="{AD5069BE-8534-0746-90F8-4372B9946762}"/>
              </a:ext>
            </a:extLst>
          </p:cNvPr>
          <p:cNvGraphicFramePr>
            <a:graphicFrameLocks noChangeAspect="1"/>
          </p:cNvGraphicFramePr>
          <p:nvPr/>
        </p:nvGraphicFramePr>
        <p:xfrm>
          <a:off x="3015887" y="1269381"/>
          <a:ext cx="6195482" cy="5675423"/>
        </p:xfrm>
        <a:graphic>
          <a:graphicData uri="http://schemas.openxmlformats.org/presentationml/2006/ole">
            <mc:AlternateContent xmlns:mc="http://schemas.openxmlformats.org/markup-compatibility/2006">
              <mc:Choice xmlns:v="urn:schemas-microsoft-com:vml" Requires="v">
                <p:oleObj spid="_x0000_s27668" name="Image" r:id="rId7" imgW="2794000" imgH="2559050" progId="Photoshop.Image.5">
                  <p:embed/>
                </p:oleObj>
              </mc:Choice>
              <mc:Fallback>
                <p:oleObj name="Image" r:id="rId7" imgW="2794000" imgH="2559050" progId="Photoshop.Image.5">
                  <p:embed/>
                  <p:pic>
                    <p:nvPicPr>
                      <p:cNvPr id="7" name="Object 4">
                        <a:extLst>
                          <a:ext uri="{FF2B5EF4-FFF2-40B4-BE49-F238E27FC236}">
                            <a16:creationId xmlns:a16="http://schemas.microsoft.com/office/drawing/2014/main" id="{771F967F-5BEB-684B-ADBE-C162F8B190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15887" y="1269381"/>
                        <a:ext cx="6195482" cy="5675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CC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
        <p:nvSpPr>
          <p:cNvPr id="44" name="Text Box 6">
            <a:extLst>
              <a:ext uri="{FF2B5EF4-FFF2-40B4-BE49-F238E27FC236}">
                <a16:creationId xmlns:a16="http://schemas.microsoft.com/office/drawing/2014/main" id="{B524FE33-7C97-9F47-B237-CF7FFBAE7231}"/>
              </a:ext>
            </a:extLst>
          </p:cNvPr>
          <p:cNvSpPr txBox="1">
            <a:spLocks noChangeArrowheads="1"/>
          </p:cNvSpPr>
          <p:nvPr/>
        </p:nvSpPr>
        <p:spPr bwMode="auto">
          <a:xfrm>
            <a:off x="4060355" y="1432182"/>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a:t>
            </a:r>
          </a:p>
        </p:txBody>
      </p:sp>
      <p:sp>
        <p:nvSpPr>
          <p:cNvPr id="45" name="Text Box 7">
            <a:extLst>
              <a:ext uri="{FF2B5EF4-FFF2-40B4-BE49-F238E27FC236}">
                <a16:creationId xmlns:a16="http://schemas.microsoft.com/office/drawing/2014/main" id="{EAE98F1E-6B4C-7946-B353-B60FC3091461}"/>
              </a:ext>
            </a:extLst>
          </p:cNvPr>
          <p:cNvSpPr txBox="1">
            <a:spLocks noChangeArrowheads="1"/>
          </p:cNvSpPr>
          <p:nvPr/>
        </p:nvSpPr>
        <p:spPr bwMode="auto">
          <a:xfrm>
            <a:off x="4060355" y="1928122"/>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a:t>
            </a:r>
          </a:p>
        </p:txBody>
      </p:sp>
      <p:sp>
        <p:nvSpPr>
          <p:cNvPr id="46" name="Text Box 8">
            <a:extLst>
              <a:ext uri="{FF2B5EF4-FFF2-40B4-BE49-F238E27FC236}">
                <a16:creationId xmlns:a16="http://schemas.microsoft.com/office/drawing/2014/main" id="{F8151DBB-A0F1-D74E-BD5B-4D334E0AFC99}"/>
              </a:ext>
            </a:extLst>
          </p:cNvPr>
          <p:cNvSpPr txBox="1">
            <a:spLocks noChangeArrowheads="1"/>
          </p:cNvSpPr>
          <p:nvPr/>
        </p:nvSpPr>
        <p:spPr bwMode="auto">
          <a:xfrm>
            <a:off x="4060354" y="2595908"/>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a:t>
            </a:r>
          </a:p>
        </p:txBody>
      </p:sp>
      <p:sp>
        <p:nvSpPr>
          <p:cNvPr id="47" name="Line 9">
            <a:extLst>
              <a:ext uri="{FF2B5EF4-FFF2-40B4-BE49-F238E27FC236}">
                <a16:creationId xmlns:a16="http://schemas.microsoft.com/office/drawing/2014/main" id="{817F32DD-90ED-0A4A-BFD8-33D9B2F673BB}"/>
              </a:ext>
            </a:extLst>
          </p:cNvPr>
          <p:cNvSpPr>
            <a:spLocks noChangeShapeType="1"/>
          </p:cNvSpPr>
          <p:nvPr/>
        </p:nvSpPr>
        <p:spPr bwMode="auto">
          <a:xfrm>
            <a:off x="4365025" y="1563327"/>
            <a:ext cx="77179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48" name="Line 10">
            <a:extLst>
              <a:ext uri="{FF2B5EF4-FFF2-40B4-BE49-F238E27FC236}">
                <a16:creationId xmlns:a16="http://schemas.microsoft.com/office/drawing/2014/main" id="{6C9CA764-D5F1-2741-A7B7-97FF027FE31E}"/>
              </a:ext>
            </a:extLst>
          </p:cNvPr>
          <p:cNvSpPr>
            <a:spLocks noChangeShapeType="1"/>
          </p:cNvSpPr>
          <p:nvPr/>
        </p:nvSpPr>
        <p:spPr bwMode="auto">
          <a:xfrm>
            <a:off x="4405725" y="2072834"/>
            <a:ext cx="77179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49" name="Line 11">
            <a:extLst>
              <a:ext uri="{FF2B5EF4-FFF2-40B4-BE49-F238E27FC236}">
                <a16:creationId xmlns:a16="http://schemas.microsoft.com/office/drawing/2014/main" id="{A5B71831-347D-0F49-A4A5-068D5B5D53DA}"/>
              </a:ext>
            </a:extLst>
          </p:cNvPr>
          <p:cNvSpPr>
            <a:spLocks noChangeShapeType="1"/>
          </p:cNvSpPr>
          <p:nvPr/>
        </p:nvSpPr>
        <p:spPr bwMode="auto">
          <a:xfrm>
            <a:off x="4351458" y="2766245"/>
            <a:ext cx="75823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50" name="Text Box 12">
            <a:extLst>
              <a:ext uri="{FF2B5EF4-FFF2-40B4-BE49-F238E27FC236}">
                <a16:creationId xmlns:a16="http://schemas.microsoft.com/office/drawing/2014/main" id="{A5BFF68B-0140-5B4B-AE7D-37A495CC39EE}"/>
              </a:ext>
            </a:extLst>
          </p:cNvPr>
          <p:cNvSpPr txBox="1">
            <a:spLocks noChangeArrowheads="1"/>
          </p:cNvSpPr>
          <p:nvPr/>
        </p:nvSpPr>
        <p:spPr bwMode="auto">
          <a:xfrm>
            <a:off x="4164086" y="3122099"/>
            <a:ext cx="42351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 ….</a:t>
            </a:r>
          </a:p>
        </p:txBody>
      </p:sp>
      <p:sp>
        <p:nvSpPr>
          <p:cNvPr id="51" name="AutoShape 13">
            <a:extLst>
              <a:ext uri="{FF2B5EF4-FFF2-40B4-BE49-F238E27FC236}">
                <a16:creationId xmlns:a16="http://schemas.microsoft.com/office/drawing/2014/main" id="{334A6148-BEC3-D14F-AB32-82396F756AAF}"/>
              </a:ext>
            </a:extLst>
          </p:cNvPr>
          <p:cNvSpPr>
            <a:spLocks/>
          </p:cNvSpPr>
          <p:nvPr/>
        </p:nvSpPr>
        <p:spPr bwMode="auto">
          <a:xfrm>
            <a:off x="3716036" y="1347530"/>
            <a:ext cx="111549" cy="1584295"/>
          </a:xfrm>
          <a:prstGeom prst="leftBrace">
            <a:avLst>
              <a:gd name="adj1" fmla="val 118356"/>
              <a:gd name="adj2" fmla="val 50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fr-FR" sz="1600">
              <a:latin typeface="+mn-lt"/>
            </a:endParaRPr>
          </a:p>
        </p:txBody>
      </p:sp>
      <p:sp>
        <p:nvSpPr>
          <p:cNvPr id="52" name="Text Box 14">
            <a:extLst>
              <a:ext uri="{FF2B5EF4-FFF2-40B4-BE49-F238E27FC236}">
                <a16:creationId xmlns:a16="http://schemas.microsoft.com/office/drawing/2014/main" id="{D5069340-BE5D-6D47-89C2-9AEB6A31BD7F}"/>
              </a:ext>
            </a:extLst>
          </p:cNvPr>
          <p:cNvSpPr txBox="1">
            <a:spLocks noChangeArrowheads="1"/>
          </p:cNvSpPr>
          <p:nvPr/>
        </p:nvSpPr>
        <p:spPr bwMode="auto">
          <a:xfrm>
            <a:off x="2609141" y="1948271"/>
            <a:ext cx="937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a:t>
            </a:r>
          </a:p>
        </p:txBody>
      </p:sp>
      <p:sp>
        <p:nvSpPr>
          <p:cNvPr id="53" name="AutoShape 15">
            <a:extLst>
              <a:ext uri="{FF2B5EF4-FFF2-40B4-BE49-F238E27FC236}">
                <a16:creationId xmlns:a16="http://schemas.microsoft.com/office/drawing/2014/main" id="{3D6AAB8E-44BD-D54F-B475-942EB66FCB11}"/>
              </a:ext>
            </a:extLst>
          </p:cNvPr>
          <p:cNvSpPr>
            <a:spLocks/>
          </p:cNvSpPr>
          <p:nvPr/>
        </p:nvSpPr>
        <p:spPr bwMode="auto">
          <a:xfrm>
            <a:off x="2753644" y="1328170"/>
            <a:ext cx="179383" cy="2122443"/>
          </a:xfrm>
          <a:prstGeom prst="leftBrace">
            <a:avLst>
              <a:gd name="adj1" fmla="val 98599"/>
              <a:gd name="adj2" fmla="val 50000"/>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fr-FR" sz="1600">
              <a:latin typeface="+mn-lt"/>
            </a:endParaRPr>
          </a:p>
        </p:txBody>
      </p:sp>
      <p:sp>
        <p:nvSpPr>
          <p:cNvPr id="54" name="Text Box 16">
            <a:extLst>
              <a:ext uri="{FF2B5EF4-FFF2-40B4-BE49-F238E27FC236}">
                <a16:creationId xmlns:a16="http://schemas.microsoft.com/office/drawing/2014/main" id="{4F0F41A8-2574-734A-9470-F2E5AB7236C8}"/>
              </a:ext>
            </a:extLst>
          </p:cNvPr>
          <p:cNvSpPr txBox="1">
            <a:spLocks noChangeArrowheads="1"/>
          </p:cNvSpPr>
          <p:nvPr/>
        </p:nvSpPr>
        <p:spPr bwMode="auto">
          <a:xfrm>
            <a:off x="927503" y="1915089"/>
            <a:ext cx="17628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fr-FR" altLang="fr-FR" sz="1600" dirty="0">
                <a:latin typeface="+mn-lt"/>
              </a:rPr>
              <a:t>….</a:t>
            </a:r>
          </a:p>
          <a:p>
            <a:pPr algn="r" eaLnBrk="1" hangingPunct="1">
              <a:spcBef>
                <a:spcPct val="0"/>
              </a:spcBef>
              <a:buFontTx/>
              <a:buNone/>
            </a:pPr>
            <a:r>
              <a:rPr lang="fr-FR" altLang="fr-FR" sz="1600" dirty="0">
                <a:latin typeface="+mn-lt"/>
              </a:rPr>
              <a:t>….</a:t>
            </a:r>
          </a:p>
          <a:p>
            <a:pPr algn="r" eaLnBrk="1" hangingPunct="1">
              <a:spcBef>
                <a:spcPct val="0"/>
              </a:spcBef>
              <a:buFontTx/>
              <a:buNone/>
            </a:pPr>
            <a:r>
              <a:rPr lang="fr-FR" altLang="fr-FR" sz="1600" dirty="0">
                <a:latin typeface="+mn-lt"/>
              </a:rPr>
              <a:t>….</a:t>
            </a:r>
          </a:p>
        </p:txBody>
      </p:sp>
      <p:sp>
        <p:nvSpPr>
          <p:cNvPr id="55" name="Text Box 17">
            <a:extLst>
              <a:ext uri="{FF2B5EF4-FFF2-40B4-BE49-F238E27FC236}">
                <a16:creationId xmlns:a16="http://schemas.microsoft.com/office/drawing/2014/main" id="{10DFB3B9-D023-4E49-A9C0-AB0B026FDE13}"/>
              </a:ext>
            </a:extLst>
          </p:cNvPr>
          <p:cNvSpPr txBox="1">
            <a:spLocks noChangeArrowheads="1"/>
          </p:cNvSpPr>
          <p:nvPr/>
        </p:nvSpPr>
        <p:spPr bwMode="auto">
          <a:xfrm>
            <a:off x="6673676" y="2143631"/>
            <a:ext cx="2507760" cy="338554"/>
          </a:xfrm>
          <a:prstGeom prst="rect">
            <a:avLst/>
          </a:prstGeom>
          <a:solidFill>
            <a:schemeClr val="bg1"/>
          </a:solidFill>
          <a:ln>
            <a:noFill/>
          </a:ln>
          <a:extLs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56" name="Text Box 18">
            <a:extLst>
              <a:ext uri="{FF2B5EF4-FFF2-40B4-BE49-F238E27FC236}">
                <a16:creationId xmlns:a16="http://schemas.microsoft.com/office/drawing/2014/main" id="{02F331BE-98E8-A440-AA4C-E7A739D9DF96}"/>
              </a:ext>
            </a:extLst>
          </p:cNvPr>
          <p:cNvSpPr txBox="1">
            <a:spLocks noChangeArrowheads="1"/>
          </p:cNvSpPr>
          <p:nvPr/>
        </p:nvSpPr>
        <p:spPr bwMode="auto">
          <a:xfrm>
            <a:off x="6592986" y="2699919"/>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57" name="Line 20">
            <a:extLst>
              <a:ext uri="{FF2B5EF4-FFF2-40B4-BE49-F238E27FC236}">
                <a16:creationId xmlns:a16="http://schemas.microsoft.com/office/drawing/2014/main" id="{97CFD52F-9AA4-D44D-958D-E9F4C7970D0B}"/>
              </a:ext>
            </a:extLst>
          </p:cNvPr>
          <p:cNvSpPr>
            <a:spLocks noChangeShapeType="1"/>
          </p:cNvSpPr>
          <p:nvPr/>
        </p:nvSpPr>
        <p:spPr bwMode="auto">
          <a:xfrm flipH="1">
            <a:off x="5977961" y="2595908"/>
            <a:ext cx="233649" cy="331632"/>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58" name="Text Box 21">
            <a:extLst>
              <a:ext uri="{FF2B5EF4-FFF2-40B4-BE49-F238E27FC236}">
                <a16:creationId xmlns:a16="http://schemas.microsoft.com/office/drawing/2014/main" id="{68C45769-023F-7649-B327-21B2474A01CE}"/>
              </a:ext>
            </a:extLst>
          </p:cNvPr>
          <p:cNvSpPr txBox="1">
            <a:spLocks noChangeArrowheads="1"/>
          </p:cNvSpPr>
          <p:nvPr/>
        </p:nvSpPr>
        <p:spPr bwMode="auto">
          <a:xfrm>
            <a:off x="6398529" y="3118981"/>
            <a:ext cx="26124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fr-FR" altLang="fr-FR" sz="1600" dirty="0">
                <a:latin typeface="+mn-lt"/>
              </a:rPr>
              <a:t>….</a:t>
            </a:r>
          </a:p>
        </p:txBody>
      </p:sp>
      <p:sp>
        <p:nvSpPr>
          <p:cNvPr id="59" name="Text Box 22">
            <a:extLst>
              <a:ext uri="{FF2B5EF4-FFF2-40B4-BE49-F238E27FC236}">
                <a16:creationId xmlns:a16="http://schemas.microsoft.com/office/drawing/2014/main" id="{40437FC7-B022-3F4D-9459-4483D78AC929}"/>
              </a:ext>
            </a:extLst>
          </p:cNvPr>
          <p:cNvSpPr txBox="1">
            <a:spLocks noChangeArrowheads="1"/>
          </p:cNvSpPr>
          <p:nvPr/>
        </p:nvSpPr>
        <p:spPr bwMode="auto">
          <a:xfrm>
            <a:off x="4465660" y="3705772"/>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60" name="Text Box 23">
            <a:extLst>
              <a:ext uri="{FF2B5EF4-FFF2-40B4-BE49-F238E27FC236}">
                <a16:creationId xmlns:a16="http://schemas.microsoft.com/office/drawing/2014/main" id="{ED440733-FF9B-B847-B70F-18AF0581AD48}"/>
              </a:ext>
            </a:extLst>
          </p:cNvPr>
          <p:cNvSpPr txBox="1">
            <a:spLocks noChangeArrowheads="1"/>
          </p:cNvSpPr>
          <p:nvPr/>
        </p:nvSpPr>
        <p:spPr bwMode="auto">
          <a:xfrm>
            <a:off x="5987005" y="6421731"/>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61" name="Text Box 24">
            <a:extLst>
              <a:ext uri="{FF2B5EF4-FFF2-40B4-BE49-F238E27FC236}">
                <a16:creationId xmlns:a16="http://schemas.microsoft.com/office/drawing/2014/main" id="{5C37CF63-A04F-B143-862B-FB4D07F9D5C1}"/>
              </a:ext>
            </a:extLst>
          </p:cNvPr>
          <p:cNvSpPr txBox="1">
            <a:spLocks noChangeArrowheads="1"/>
          </p:cNvSpPr>
          <p:nvPr/>
        </p:nvSpPr>
        <p:spPr bwMode="auto">
          <a:xfrm>
            <a:off x="4524811" y="5802182"/>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62" name="Text Box 25">
            <a:extLst>
              <a:ext uri="{FF2B5EF4-FFF2-40B4-BE49-F238E27FC236}">
                <a16:creationId xmlns:a16="http://schemas.microsoft.com/office/drawing/2014/main" id="{DB866D4A-DBAC-6A4E-8251-FCBC9CD70365}"/>
              </a:ext>
            </a:extLst>
          </p:cNvPr>
          <p:cNvSpPr txBox="1">
            <a:spLocks noChangeArrowheads="1"/>
          </p:cNvSpPr>
          <p:nvPr/>
        </p:nvSpPr>
        <p:spPr bwMode="auto">
          <a:xfrm>
            <a:off x="4930635" y="6175602"/>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63" name="Line 26">
            <a:extLst>
              <a:ext uri="{FF2B5EF4-FFF2-40B4-BE49-F238E27FC236}">
                <a16:creationId xmlns:a16="http://schemas.microsoft.com/office/drawing/2014/main" id="{7801475F-B033-8C40-A1C9-DE18C452CECB}"/>
              </a:ext>
            </a:extLst>
          </p:cNvPr>
          <p:cNvSpPr>
            <a:spLocks noChangeShapeType="1"/>
          </p:cNvSpPr>
          <p:nvPr/>
        </p:nvSpPr>
        <p:spPr bwMode="auto">
          <a:xfrm flipV="1">
            <a:off x="5287564" y="5119323"/>
            <a:ext cx="482373" cy="1129055"/>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64" name="Text Box 27">
            <a:extLst>
              <a:ext uri="{FF2B5EF4-FFF2-40B4-BE49-F238E27FC236}">
                <a16:creationId xmlns:a16="http://schemas.microsoft.com/office/drawing/2014/main" id="{8B2AC845-49BC-8A4B-AC0F-79DC290E05E3}"/>
              </a:ext>
            </a:extLst>
          </p:cNvPr>
          <p:cNvSpPr txBox="1">
            <a:spLocks noChangeArrowheads="1"/>
          </p:cNvSpPr>
          <p:nvPr/>
        </p:nvSpPr>
        <p:spPr bwMode="auto">
          <a:xfrm>
            <a:off x="6398529" y="3541057"/>
            <a:ext cx="3770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p:txBody>
      </p:sp>
      <p:sp>
        <p:nvSpPr>
          <p:cNvPr id="65" name="Line 28">
            <a:extLst>
              <a:ext uri="{FF2B5EF4-FFF2-40B4-BE49-F238E27FC236}">
                <a16:creationId xmlns:a16="http://schemas.microsoft.com/office/drawing/2014/main" id="{D2DC0F97-6DA5-5D4B-941F-30B90A5CB24E}"/>
              </a:ext>
            </a:extLst>
          </p:cNvPr>
          <p:cNvSpPr>
            <a:spLocks noChangeShapeType="1"/>
          </p:cNvSpPr>
          <p:nvPr/>
        </p:nvSpPr>
        <p:spPr bwMode="auto">
          <a:xfrm flipH="1">
            <a:off x="5977961" y="3685769"/>
            <a:ext cx="45373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sz="1600"/>
          </a:p>
        </p:txBody>
      </p:sp>
      <p:sp>
        <p:nvSpPr>
          <p:cNvPr id="66" name="AutoShape 29">
            <a:extLst>
              <a:ext uri="{FF2B5EF4-FFF2-40B4-BE49-F238E27FC236}">
                <a16:creationId xmlns:a16="http://schemas.microsoft.com/office/drawing/2014/main" id="{5CF283BD-8B1F-214F-A958-1E5E5FCA0B4B}"/>
              </a:ext>
            </a:extLst>
          </p:cNvPr>
          <p:cNvSpPr>
            <a:spLocks/>
          </p:cNvSpPr>
          <p:nvPr/>
        </p:nvSpPr>
        <p:spPr bwMode="auto">
          <a:xfrm>
            <a:off x="8916440" y="3125088"/>
            <a:ext cx="192949" cy="969869"/>
          </a:xfrm>
          <a:prstGeom prst="rightBrace">
            <a:avLst>
              <a:gd name="adj1" fmla="val 61328"/>
              <a:gd name="adj2" fmla="val 50000"/>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GB" altLang="fr-FR" sz="1600">
              <a:latin typeface="+mn-lt"/>
            </a:endParaRPr>
          </a:p>
        </p:txBody>
      </p:sp>
      <p:sp>
        <p:nvSpPr>
          <p:cNvPr id="67" name="Text Box 30">
            <a:extLst>
              <a:ext uri="{FF2B5EF4-FFF2-40B4-BE49-F238E27FC236}">
                <a16:creationId xmlns:a16="http://schemas.microsoft.com/office/drawing/2014/main" id="{1C7184EA-3A32-984C-9832-97895BE6538C}"/>
              </a:ext>
            </a:extLst>
          </p:cNvPr>
          <p:cNvSpPr txBox="1">
            <a:spLocks noChangeArrowheads="1"/>
          </p:cNvSpPr>
          <p:nvPr/>
        </p:nvSpPr>
        <p:spPr bwMode="auto">
          <a:xfrm>
            <a:off x="9225259" y="3290274"/>
            <a:ext cx="3770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fr-FR" altLang="fr-FR" sz="1600" dirty="0">
                <a:latin typeface="+mn-lt"/>
              </a:rPr>
              <a:t>….</a:t>
            </a:r>
          </a:p>
          <a:p>
            <a:pPr eaLnBrk="1" hangingPunct="1">
              <a:spcBef>
                <a:spcPct val="0"/>
              </a:spcBef>
              <a:buFontTx/>
              <a:buNone/>
            </a:pPr>
            <a:r>
              <a:rPr lang="fr-FR" altLang="fr-FR" sz="1600" dirty="0">
                <a:latin typeface="+mn-lt"/>
              </a:rPr>
              <a:t>….</a:t>
            </a:r>
          </a:p>
        </p:txBody>
      </p:sp>
      <p:sp>
        <p:nvSpPr>
          <p:cNvPr id="68" name="Rectangle 67">
            <a:extLst>
              <a:ext uri="{FF2B5EF4-FFF2-40B4-BE49-F238E27FC236}">
                <a16:creationId xmlns:a16="http://schemas.microsoft.com/office/drawing/2014/main" id="{0BA34017-7E08-0E4E-A152-3D2B1CFEBDFD}"/>
              </a:ext>
            </a:extLst>
          </p:cNvPr>
          <p:cNvSpPr/>
          <p:nvPr/>
        </p:nvSpPr>
        <p:spPr>
          <a:xfrm>
            <a:off x="2862130" y="6671962"/>
            <a:ext cx="6349238" cy="29093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defRPr sz="2400">
                <a:solidFill>
                  <a:schemeClr val="tx1"/>
                </a:solidFill>
                <a:latin typeface="Calibri" panose="020F0502020204030204" pitchFamily="34" charset="0"/>
                <a:ea typeface="ＭＳ Ｐゴシック" panose="020B0600070205080204" pitchFamily="34" charset="-128"/>
              </a:defRPr>
            </a:lvl2pPr>
            <a:lvl3pPr eaLnBrk="0" hangingPunct="0">
              <a:defRPr sz="2400">
                <a:solidFill>
                  <a:schemeClr val="tx1"/>
                </a:solidFill>
                <a:latin typeface="Calibri" panose="020F0502020204030204" pitchFamily="34" charset="0"/>
                <a:ea typeface="ＭＳ Ｐゴシック" panose="020B0600070205080204" pitchFamily="34" charset="-128"/>
              </a:defRPr>
            </a:lvl3pPr>
            <a:lvl4pPr eaLnBrk="0" hangingPunct="0">
              <a:defRPr sz="2400">
                <a:solidFill>
                  <a:schemeClr val="tx1"/>
                </a:solidFill>
                <a:latin typeface="Calibri" panose="020F0502020204030204" pitchFamily="34" charset="0"/>
                <a:ea typeface="ＭＳ Ｐゴシック" panose="020B0600070205080204" pitchFamily="34" charset="-128"/>
              </a:defRPr>
            </a:lvl4pPr>
            <a:lvl5pPr eaLnBrk="0" hangingPunct="0">
              <a:defRPr sz="2400">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eaLnBrk="1" hangingPunct="1">
              <a:defRPr/>
            </a:pPr>
            <a:endParaRPr lang="fr-FR" altLang="fr-FR" sz="1600">
              <a:solidFill>
                <a:srgbClr val="FFFFFF"/>
              </a:solidFill>
              <a:latin typeface="+mn-lt"/>
            </a:endParaRPr>
          </a:p>
        </p:txBody>
      </p:sp>
      <p:sp>
        <p:nvSpPr>
          <p:cNvPr id="70" name="Line 17">
            <a:extLst>
              <a:ext uri="{FF2B5EF4-FFF2-40B4-BE49-F238E27FC236}">
                <a16:creationId xmlns:a16="http://schemas.microsoft.com/office/drawing/2014/main" id="{4CAA1299-1924-BB47-8A66-62A9B1BCE5B7}"/>
              </a:ext>
            </a:extLst>
          </p:cNvPr>
          <p:cNvSpPr>
            <a:spLocks noChangeShapeType="1"/>
          </p:cNvSpPr>
          <p:nvPr/>
        </p:nvSpPr>
        <p:spPr bwMode="auto">
          <a:xfrm flipV="1">
            <a:off x="10313857" y="5688682"/>
            <a:ext cx="2286" cy="43080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sz="1200" dirty="0"/>
          </a:p>
        </p:txBody>
      </p:sp>
      <p:sp>
        <p:nvSpPr>
          <p:cNvPr id="71" name="Line 18">
            <a:extLst>
              <a:ext uri="{FF2B5EF4-FFF2-40B4-BE49-F238E27FC236}">
                <a16:creationId xmlns:a16="http://schemas.microsoft.com/office/drawing/2014/main" id="{FCEEBBA3-C8D9-DC4E-AB39-664D5A5B33A7}"/>
              </a:ext>
            </a:extLst>
          </p:cNvPr>
          <p:cNvSpPr>
            <a:spLocks noChangeShapeType="1"/>
          </p:cNvSpPr>
          <p:nvPr/>
        </p:nvSpPr>
        <p:spPr bwMode="auto">
          <a:xfrm rot="21480000">
            <a:off x="10318362" y="6106899"/>
            <a:ext cx="400344" cy="12589"/>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fr-FR" sz="1200"/>
          </a:p>
        </p:txBody>
      </p:sp>
      <p:sp>
        <p:nvSpPr>
          <p:cNvPr id="72" name="Text Box 19">
            <a:extLst>
              <a:ext uri="{FF2B5EF4-FFF2-40B4-BE49-F238E27FC236}">
                <a16:creationId xmlns:a16="http://schemas.microsoft.com/office/drawing/2014/main" id="{7C4781F2-DFAD-214F-A3AD-768C8E7DA023}"/>
              </a:ext>
            </a:extLst>
          </p:cNvPr>
          <p:cNvSpPr txBox="1">
            <a:spLocks noChangeArrowheads="1"/>
          </p:cNvSpPr>
          <p:nvPr/>
        </p:nvSpPr>
        <p:spPr bwMode="auto">
          <a:xfrm>
            <a:off x="10092877" y="5380905"/>
            <a:ext cx="48603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Haut</a:t>
            </a:r>
          </a:p>
        </p:txBody>
      </p:sp>
      <p:sp>
        <p:nvSpPr>
          <p:cNvPr id="73" name="Text Box 20">
            <a:extLst>
              <a:ext uri="{FF2B5EF4-FFF2-40B4-BE49-F238E27FC236}">
                <a16:creationId xmlns:a16="http://schemas.microsoft.com/office/drawing/2014/main" id="{70D232BF-7AD3-224A-B567-58E2C2D0E940}"/>
              </a:ext>
            </a:extLst>
          </p:cNvPr>
          <p:cNvSpPr txBox="1">
            <a:spLocks noChangeArrowheads="1"/>
          </p:cNvSpPr>
          <p:nvPr/>
        </p:nvSpPr>
        <p:spPr bwMode="auto">
          <a:xfrm>
            <a:off x="10720992" y="5973878"/>
            <a:ext cx="62023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r>
              <a:rPr lang="fr-FR" sz="1200" dirty="0">
                <a:latin typeface="+mn-lt"/>
              </a:rPr>
              <a:t>Arrière</a:t>
            </a:r>
          </a:p>
        </p:txBody>
      </p:sp>
      <p:sp>
        <p:nvSpPr>
          <p:cNvPr id="74" name="TextBox 73">
            <a:extLst>
              <a:ext uri="{FF2B5EF4-FFF2-40B4-BE49-F238E27FC236}">
                <a16:creationId xmlns:a16="http://schemas.microsoft.com/office/drawing/2014/main" id="{E17E5B96-DD01-5E45-89AF-11CEB30F24ED}"/>
              </a:ext>
            </a:extLst>
          </p:cNvPr>
          <p:cNvSpPr txBox="1"/>
          <p:nvPr/>
        </p:nvSpPr>
        <p:spPr>
          <a:xfrm>
            <a:off x="865278" y="4280340"/>
            <a:ext cx="2309863" cy="338554"/>
          </a:xfrm>
          <a:prstGeom prst="rect">
            <a:avLst/>
          </a:prstGeom>
          <a:noFill/>
        </p:spPr>
        <p:txBody>
          <a:bodyPr wrap="square">
            <a:spAutoFit/>
          </a:bodyPr>
          <a:lstStyle/>
          <a:p>
            <a:pPr eaLnBrk="1" hangingPunct="1">
              <a:spcBef>
                <a:spcPct val="0"/>
              </a:spcBef>
              <a:buFontTx/>
              <a:buNone/>
            </a:pPr>
            <a:r>
              <a:rPr lang="fr-FR" altLang="fr-FR" sz="1600" dirty="0">
                <a:latin typeface="+mn-lt"/>
              </a:rPr>
              <a:t>La </a:t>
            </a:r>
            <a:r>
              <a:rPr lang="fr-FR" altLang="fr-FR" sz="1600" b="1" dirty="0">
                <a:latin typeface="+mn-lt"/>
              </a:rPr>
              <a:t>vésicule biliaire</a:t>
            </a:r>
            <a:r>
              <a:rPr lang="fr-FR" altLang="fr-FR" sz="1600" dirty="0">
                <a:latin typeface="+mn-lt"/>
              </a:rPr>
              <a:t> ….</a:t>
            </a:r>
          </a:p>
        </p:txBody>
      </p:sp>
      <p:pic>
        <p:nvPicPr>
          <p:cNvPr id="4" name="Audio 3">
            <a:hlinkClick r:id="" action="ppaction://media"/>
            <a:extLst>
              <a:ext uri="{FF2B5EF4-FFF2-40B4-BE49-F238E27FC236}">
                <a16:creationId xmlns:a16="http://schemas.microsoft.com/office/drawing/2014/main" id="{15B22D68-A1CD-4D47-A9EA-1A7545DE1580}"/>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1326918227"/>
      </p:ext>
    </p:extLst>
  </p:cSld>
  <p:clrMapOvr>
    <a:masterClrMapping/>
  </p:clrMapOvr>
  <mc:AlternateContent xmlns:mc="http://schemas.openxmlformats.org/markup-compatibility/2006">
    <mc:Choice xmlns:p14="http://schemas.microsoft.com/office/powerpoint/2010/main" Requires="p14">
      <p:transition spd="slow" p14:dur="2000" advTm="11937"/>
    </mc:Choice>
    <mc:Fallback>
      <p:transition spd="slow" advTm="11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2269" x="6618288" y="6096000"/>
          <p14:tracePt t="2278" x="6589713" y="6073775"/>
          <p14:tracePt t="2286" x="6567488" y="6045200"/>
          <p14:tracePt t="2294" x="6538913" y="5994400"/>
          <p14:tracePt t="2302" x="6516688" y="5943600"/>
          <p14:tracePt t="2310" x="6480175" y="5870575"/>
          <p14:tracePt t="2318" x="6451600" y="5776913"/>
          <p14:tracePt t="2327" x="6429375" y="5718175"/>
          <p14:tracePt t="2334" x="6400800" y="5624513"/>
          <p14:tracePt t="2343" x="6386513" y="5537200"/>
          <p14:tracePt t="2351" x="6364288" y="5449888"/>
          <p14:tracePt t="2359" x="6350000" y="5370513"/>
          <p14:tracePt t="2367" x="6335713" y="5297488"/>
          <p14:tracePt t="2375" x="6327775" y="5232400"/>
          <p14:tracePt t="2383" x="6327775" y="5159375"/>
          <p14:tracePt t="2391" x="6327775" y="5094288"/>
          <p14:tracePt t="2399" x="6327775" y="5043488"/>
          <p14:tracePt t="2407" x="6327775" y="4978400"/>
          <p14:tracePt t="2415" x="6327775" y="4927600"/>
          <p14:tracePt t="2422" x="6364288" y="4854575"/>
          <p14:tracePt t="2431" x="6400800" y="4789488"/>
          <p14:tracePt t="2439" x="6437313" y="4724400"/>
          <p14:tracePt t="2447" x="6488113" y="4659313"/>
          <p14:tracePt t="2455" x="6538913" y="4600575"/>
          <p14:tracePt t="2463" x="6589713" y="4549775"/>
          <p14:tracePt t="2471" x="6604000" y="4521200"/>
          <p14:tracePt t="2479" x="6640513" y="4498975"/>
          <p14:tracePt t="2487" x="6669088" y="4456113"/>
          <p14:tracePt t="2495" x="6691313" y="4433888"/>
          <p14:tracePt t="2503" x="6719888" y="4397375"/>
          <p14:tracePt t="2511" x="6756400" y="4354513"/>
          <p14:tracePt t="2519" x="6784975" y="4332288"/>
          <p14:tracePt t="2528" x="6807200" y="4303713"/>
          <p14:tracePt t="2536" x="6835775" y="4267200"/>
          <p14:tracePt t="2544" x="6858000" y="4244975"/>
          <p14:tracePt t="2552" x="6872288" y="4230688"/>
          <p14:tracePt t="2560" x="6894513" y="4202113"/>
          <p14:tracePt t="2568" x="6908800" y="4194175"/>
          <p14:tracePt t="2577" x="6937375" y="4179888"/>
          <p14:tracePt t="2584" x="6945313" y="4165600"/>
          <p14:tracePt t="2593" x="6959600" y="4165600"/>
          <p14:tracePt t="2601" x="6973888" y="4165600"/>
          <p14:tracePt t="2624" x="6988175" y="4165600"/>
          <p14:tracePt t="3372" x="6988175" y="4151313"/>
          <p14:tracePt t="3380" x="6988175" y="4143375"/>
          <p14:tracePt t="3388" x="6988175" y="4114800"/>
          <p14:tracePt t="3396" x="6973888" y="4092575"/>
          <p14:tracePt t="3404" x="6973888" y="4064000"/>
          <p14:tracePt t="3412" x="6973888" y="4041775"/>
          <p14:tracePt t="3420" x="6959600" y="3998913"/>
          <p14:tracePt t="3428" x="6959600" y="3976688"/>
          <p14:tracePt t="3436" x="6959600" y="3948113"/>
          <p14:tracePt t="3444" x="6959600" y="3925888"/>
          <p14:tracePt t="3452" x="6959600" y="3889375"/>
          <p14:tracePt t="3461" x="6959600" y="3860800"/>
          <p14:tracePt t="3468" x="6959600" y="3824288"/>
          <p14:tracePt t="3477" x="6959600" y="3787775"/>
          <p14:tracePt t="3485" x="6959600" y="3759200"/>
          <p14:tracePt t="3494" x="6973888" y="3722688"/>
          <p14:tracePt t="3501" x="6988175" y="3686175"/>
          <p14:tracePt t="3510" x="6996113" y="3643313"/>
          <p14:tracePt t="3517" x="7024688" y="3606800"/>
          <p14:tracePt t="3526" x="7038975" y="3592513"/>
          <p14:tracePt t="3534" x="7046913" y="3570288"/>
          <p14:tracePt t="3544" x="7061200" y="3533775"/>
          <p14:tracePt t="3549" x="7075488" y="3505200"/>
          <p14:tracePt t="3561" x="7089775" y="3482975"/>
          <p14:tracePt t="3565" x="7089775" y="3454400"/>
          <p14:tracePt t="3577" x="7097713" y="3432175"/>
          <p14:tracePt t="3581" x="7112000" y="3403600"/>
          <p14:tracePt t="3594" x="7112000" y="3352800"/>
          <p14:tracePt t="3597" x="7126288" y="3330575"/>
          <p14:tracePt t="3608" x="7126288" y="3287713"/>
          <p14:tracePt t="3614" x="7140575" y="3251200"/>
          <p14:tracePt t="3624" x="7148513" y="3228975"/>
          <p14:tracePt t="3630" x="7162800" y="3178175"/>
          <p14:tracePt t="3641" x="7177088" y="3149600"/>
          <p14:tracePt t="3647" x="7191375" y="3084513"/>
          <p14:tracePt t="3658" x="7199313" y="3076575"/>
          <p14:tracePt t="3664" x="7213600" y="3033713"/>
          <p14:tracePt t="3674" x="7227888" y="2997200"/>
          <p14:tracePt t="3679" x="7227888" y="2960688"/>
          <p14:tracePt t="3691" x="7242175" y="2924175"/>
          <p14:tracePt t="3696" x="7242175" y="2895600"/>
          <p14:tracePt t="3708" x="7250113" y="2873375"/>
          <p14:tracePt t="3713" x="7250113" y="2844800"/>
          <p14:tracePt t="3725" x="7250113" y="2822575"/>
          <p14:tracePt t="3730" x="7250113" y="2794000"/>
          <p14:tracePt t="3742" x="7250113" y="2779713"/>
          <p14:tracePt t="3747" x="7250113" y="2757488"/>
          <p14:tracePt t="3758" x="7250113" y="2728913"/>
          <p14:tracePt t="3762" x="7250113" y="2720975"/>
          <p14:tracePt t="3775" x="7250113" y="2706688"/>
          <p14:tracePt t="3779" x="7250113" y="2692400"/>
          <p14:tracePt t="3791" x="7250113" y="2670175"/>
          <p14:tracePt t="3794" x="7250113" y="2655888"/>
          <p14:tracePt t="3809" x="7250113" y="2641600"/>
          <p14:tracePt t="3817" x="7242175" y="2627313"/>
          <p14:tracePt t="3827" x="7242175" y="2619375"/>
          <p14:tracePt t="3833" x="7227888" y="2605088"/>
          <p14:tracePt t="3843" x="7213600" y="2590800"/>
          <p14:tracePt t="3848" x="7213600" y="2568575"/>
          <p14:tracePt t="3860" x="7199313" y="2554288"/>
          <p14:tracePt t="3864" x="7199313" y="2540000"/>
          <p14:tracePt t="3876" x="7191375" y="2517775"/>
          <p14:tracePt t="3880" x="7191375" y="2503488"/>
          <p14:tracePt t="3890" x="7191375" y="2474913"/>
          <p14:tracePt t="3898" x="7177088" y="2466975"/>
          <p14:tracePt t="3906" x="7177088" y="2452688"/>
          <p14:tracePt t="3913" x="7177088" y="2424113"/>
          <p14:tracePt t="3921" x="7177088" y="2416175"/>
          <p14:tracePt t="3929" x="7177088" y="2401888"/>
          <p14:tracePt t="3937" x="7162800" y="2387600"/>
          <p14:tracePt t="3945" x="7162800" y="2373313"/>
          <p14:tracePt t="3961" x="7162800" y="2365375"/>
          <p14:tracePt t="3970" x="7162800" y="2336800"/>
          <p14:tracePt t="3979" x="7162800" y="2322513"/>
          <p14:tracePt t="3986" x="7162800" y="2314575"/>
          <p14:tracePt t="3995" x="7162800" y="2300288"/>
          <p14:tracePt t="4002" x="7162800" y="2286000"/>
          <p14:tracePt t="4010" x="7162800" y="2263775"/>
          <p14:tracePt t="4018" x="7177088" y="2235200"/>
          <p14:tracePt t="4026" x="7177088" y="2220913"/>
          <p14:tracePt t="4034" x="7177088" y="2212975"/>
          <p14:tracePt t="4043" x="7177088" y="2184400"/>
          <p14:tracePt t="4051" x="7177088" y="2170113"/>
          <p14:tracePt t="4059" x="7177088" y="2162175"/>
          <p14:tracePt t="4075" x="7177088" y="2147888"/>
          <p14:tracePt t="4083" x="7177088" y="2133600"/>
          <p14:tracePt t="4110" x="7162800" y="2133600"/>
          <p14:tracePt t="4430" x="7126288" y="2133600"/>
          <p14:tracePt t="4438" x="7089775" y="2133600"/>
          <p14:tracePt t="4446" x="7046913" y="2119313"/>
          <p14:tracePt t="4455" x="7010400" y="2111375"/>
          <p14:tracePt t="4463" x="6973888" y="2097088"/>
          <p14:tracePt t="4471" x="6937375" y="2097088"/>
          <p14:tracePt t="4479" x="6894513" y="2082800"/>
          <p14:tracePt t="4487" x="6843713" y="2068513"/>
          <p14:tracePt t="4495" x="6770688" y="2060575"/>
          <p14:tracePt t="4503" x="6705600" y="2046288"/>
          <p14:tracePt t="4512" x="6632575" y="2017713"/>
          <p14:tracePt t="4520" x="6553200" y="1995488"/>
          <p14:tracePt t="4528" x="6480175" y="1981200"/>
          <p14:tracePt t="4535" x="6400800" y="1958975"/>
          <p14:tracePt t="4545" x="6327775" y="1930400"/>
          <p14:tracePt t="4551" x="6248400" y="1908175"/>
          <p14:tracePt t="4560" x="6175375" y="1865313"/>
          <p14:tracePt t="4568" x="6096000" y="1843088"/>
          <p14:tracePt t="4579" x="6022975" y="1792288"/>
          <p14:tracePt t="4583" x="5943600" y="1755775"/>
          <p14:tracePt t="4595" x="5856288" y="1712913"/>
          <p14:tracePt t="4600" x="5776913" y="1662113"/>
          <p14:tracePt t="4611" x="5703888" y="1611313"/>
          <p14:tracePt t="4615" x="5653088" y="1574800"/>
          <p14:tracePt t="4626" x="5624513" y="1538288"/>
          <p14:tracePt t="4631" x="5573713" y="1509713"/>
          <p14:tracePt t="4642" x="5537200" y="1473200"/>
          <p14:tracePt t="4648" x="5514975" y="1450975"/>
          <p14:tracePt t="4658" x="5486400" y="1422400"/>
          <p14:tracePt t="4664" x="5472113" y="1400175"/>
          <p14:tracePt t="4675" x="5464175" y="1400175"/>
          <p14:tracePt t="4680" x="5449888" y="1385888"/>
          <p14:tracePt t="4930" x="5413375" y="1385888"/>
          <p14:tracePt t="4939" x="5370513" y="1385888"/>
          <p14:tracePt t="4947" x="5334000" y="1385888"/>
          <p14:tracePt t="4955" x="5297488" y="1385888"/>
          <p14:tracePt t="4963" x="5260975" y="1385888"/>
          <p14:tracePt t="4972" x="5181600" y="1385888"/>
          <p14:tracePt t="4980" x="5108575" y="1385888"/>
          <p14:tracePt t="4988" x="5029200" y="1385888"/>
          <p14:tracePt t="4996" x="4956175" y="1385888"/>
          <p14:tracePt t="5003" x="4876800" y="1385888"/>
          <p14:tracePt t="5012" x="4811713" y="1385888"/>
          <p14:tracePt t="5020" x="4752975" y="1385888"/>
          <p14:tracePt t="5028" x="4724400" y="1385888"/>
          <p14:tracePt t="5036" x="4687888" y="1385888"/>
          <p14:tracePt t="5045" x="4651375" y="1385888"/>
          <p14:tracePt t="5053" x="4608513" y="1408113"/>
          <p14:tracePt t="5061" x="4586288" y="1408113"/>
          <p14:tracePt t="5069" x="4549775" y="1436688"/>
          <p14:tracePt t="5078" x="4521200" y="1458913"/>
          <p14:tracePt t="5085" x="4498975" y="1473200"/>
          <p14:tracePt t="5093" x="4470400" y="1501775"/>
          <p14:tracePt t="5101" x="4456113" y="1509713"/>
          <p14:tracePt t="5110" x="4419600" y="1560513"/>
          <p14:tracePt t="5117" x="4405313" y="1574800"/>
          <p14:tracePt t="5127" x="4383088" y="1589088"/>
          <p14:tracePt t="5132" x="4368800" y="1611313"/>
          <p14:tracePt t="5143" x="4346575" y="1625600"/>
          <p14:tracePt t="5149" x="4332288" y="1639888"/>
          <p14:tracePt t="5159" x="4318000" y="1654175"/>
          <p14:tracePt t="5165" x="4303713" y="1654175"/>
          <p14:tracePt t="5177" x="4281488" y="1654175"/>
          <p14:tracePt t="5181" x="4267200" y="1654175"/>
          <p14:tracePt t="5193" x="4244975" y="1654175"/>
          <p14:tracePt t="5197" x="4216400" y="1654175"/>
          <p14:tracePt t="5209" x="4194175" y="1639888"/>
          <p14:tracePt t="5214" x="4165600" y="1625600"/>
          <p14:tracePt t="5225" x="4114800" y="1603375"/>
          <p14:tracePt t="5231" x="4078288" y="1574800"/>
          <p14:tracePt t="5242" x="4041775" y="1560513"/>
          <p14:tracePt t="5248" x="3990975" y="1538288"/>
          <p14:tracePt t="5259" x="3940175" y="1524000"/>
          <p14:tracePt t="5264" x="3911600" y="1524000"/>
          <p14:tracePt t="5274" x="3889375" y="1501775"/>
          <p14:tracePt t="5280" x="3846513" y="1501775"/>
          <p14:tracePt t="5292" x="3810000" y="1487488"/>
          <p14:tracePt t="5298" x="3773488" y="1473200"/>
          <p14:tracePt t="5308" x="3744913" y="1473200"/>
          <p14:tracePt t="5313" x="3722688" y="1458913"/>
          <p14:tracePt t="5325" x="3708400" y="1458913"/>
          <p14:tracePt t="5330" x="3686175" y="1450975"/>
          <p14:tracePt t="5341" x="3657600" y="1450975"/>
          <p14:tracePt t="5347" x="3635375" y="1450975"/>
          <p14:tracePt t="5358" x="3592513" y="1450975"/>
          <p14:tracePt t="5363" x="3570288" y="1450975"/>
          <p14:tracePt t="5374" x="3533775" y="1450975"/>
          <p14:tracePt t="5379" x="3490913" y="1450975"/>
          <p14:tracePt t="5391" x="3454400" y="1458913"/>
          <p14:tracePt t="5397" x="3403600" y="1458913"/>
          <p14:tracePt t="5408" x="3367088" y="1473200"/>
          <p14:tracePt t="5414" x="3330575" y="1487488"/>
          <p14:tracePt t="5425" x="3279775" y="1501775"/>
          <p14:tracePt t="5427" x="3228975" y="1509713"/>
          <p14:tracePt t="5431" x="3186113" y="1524000"/>
          <p14:tracePt t="5442" x="3135313" y="1538288"/>
          <p14:tracePt t="5448" x="3098800" y="1552575"/>
          <p14:tracePt t="5457" x="3062288" y="1552575"/>
          <p14:tracePt t="5464" x="3033713" y="1552575"/>
          <p14:tracePt t="5475" x="2997200" y="1560513"/>
          <p14:tracePt t="5480" x="2974975" y="1574800"/>
          <p14:tracePt t="5491" x="2946400" y="1574800"/>
          <p14:tracePt t="5497" x="2909888" y="1589088"/>
          <p14:tracePt t="5507" x="2881313" y="1603375"/>
          <p14:tracePt t="5513" x="2859088" y="1603375"/>
          <p14:tracePt t="5525" x="2830513" y="1611313"/>
          <p14:tracePt t="5531" x="2822575" y="1611313"/>
          <p14:tracePt t="5542" x="2794000" y="1611313"/>
          <p14:tracePt t="5547" x="2771775" y="1611313"/>
          <p14:tracePt t="5558" x="2743200" y="1611313"/>
          <p14:tracePt t="5563" x="2728913" y="1611313"/>
          <p14:tracePt t="5575" x="2706688" y="1611313"/>
          <p14:tracePt t="5580" x="2678113" y="1611313"/>
          <p14:tracePt t="5592" x="2655888" y="1611313"/>
          <p14:tracePt t="5597" x="2619375" y="1611313"/>
          <p14:tracePt t="5608" x="2605088" y="1611313"/>
          <p14:tracePt t="5613" x="2576513" y="1611313"/>
          <p14:tracePt t="5624" x="2554288" y="1611313"/>
          <p14:tracePt t="5629" x="2525713" y="1611313"/>
          <p14:tracePt t="5642" x="2503488" y="1611313"/>
          <p14:tracePt t="5644" x="2474913" y="1611313"/>
          <p14:tracePt t="5651" x="2466975" y="1625600"/>
          <p14:tracePt t="5660" x="2438400" y="1639888"/>
          <p14:tracePt t="5667" x="2424113" y="1654175"/>
          <p14:tracePt t="5676" x="2401888" y="1662113"/>
          <p14:tracePt t="5683" x="2365375" y="1690688"/>
          <p14:tracePt t="5692" x="2351088" y="1704975"/>
          <p14:tracePt t="5698" x="2322513" y="1712913"/>
          <p14:tracePt t="5708" x="2300288" y="1741488"/>
          <p14:tracePt t="5715" x="2271713" y="1763713"/>
          <p14:tracePt t="5725" x="2263775" y="1778000"/>
          <p14:tracePt t="5730" x="2220913" y="1828800"/>
          <p14:tracePt t="5740" x="2212975" y="1843088"/>
          <p14:tracePt t="5747" x="2184400" y="1865313"/>
          <p14:tracePt t="5758" x="2147888" y="1908175"/>
          <p14:tracePt t="5764" x="2147888" y="1916113"/>
          <p14:tracePt t="5775" x="2119313" y="1944688"/>
          <p14:tracePt t="5780" x="2097088" y="1966913"/>
          <p14:tracePt t="5791" x="2082800" y="1995488"/>
          <p14:tracePt t="5796" x="2068513" y="2017713"/>
          <p14:tracePt t="5808" x="2060575" y="2046288"/>
          <p14:tracePt t="5814" x="2046288" y="2060575"/>
          <p14:tracePt t="5824" x="2046288" y="2082800"/>
          <p14:tracePt t="5830" x="2032000" y="2097088"/>
          <p14:tracePt t="5841" x="2017713" y="2119313"/>
          <p14:tracePt t="5847" x="2009775" y="2133600"/>
          <p14:tracePt t="5857" x="2009775" y="2162175"/>
          <p14:tracePt t="5863" x="1995488" y="2170113"/>
          <p14:tracePt t="5874" x="1981200" y="2198688"/>
          <p14:tracePt t="5881" x="1981200" y="2212975"/>
          <p14:tracePt t="5891" x="1958975" y="2235200"/>
          <p14:tracePt t="5896" x="1958975" y="2263775"/>
          <p14:tracePt t="5909" x="1944688" y="2271713"/>
          <p14:tracePt t="5915" x="1930400" y="2286000"/>
          <p14:tracePt t="5925" x="1916113" y="2300288"/>
          <p14:tracePt t="5931" x="1908175" y="2314575"/>
          <p14:tracePt t="5941" x="1908175" y="2322513"/>
          <p14:tracePt t="5946" x="1893888" y="2322513"/>
          <p14:tracePt t="5964" x="1893888" y="2336800"/>
        </p14:tracePtLst>
      </p14:laserTrace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79FB3-094A-3306-EB78-FE670DE58611}"/>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F8A97AD8-5736-880D-080D-EE5FD3660E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7" name="Image 6">
            <a:extLst>
              <a:ext uri="{FF2B5EF4-FFF2-40B4-BE49-F238E27FC236}">
                <a16:creationId xmlns:a16="http://schemas.microsoft.com/office/drawing/2014/main" id="{67E3C48A-7F35-43EA-7AE5-182AB0F2A865}"/>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sp>
        <p:nvSpPr>
          <p:cNvPr id="10" name="Espace réservé du numéro de diapositive 9">
            <a:extLst>
              <a:ext uri="{FF2B5EF4-FFF2-40B4-BE49-F238E27FC236}">
                <a16:creationId xmlns:a16="http://schemas.microsoft.com/office/drawing/2014/main" id="{B0F25125-A349-C63B-6427-168EC14CE110}"/>
              </a:ext>
            </a:extLst>
          </p:cNvPr>
          <p:cNvSpPr>
            <a:spLocks noGrp="1"/>
          </p:cNvSpPr>
          <p:nvPr>
            <p:ph type="sldNum" sz="quarter" idx="12"/>
          </p:nvPr>
        </p:nvSpPr>
        <p:spPr/>
        <p:txBody>
          <a:bodyPr/>
          <a:lstStyle/>
          <a:p>
            <a:fld id="{D4754D63-68A7-4C69-8085-32C9DAC5CAD1}" type="slidenum">
              <a:rPr lang="fr-FR" smtClean="0"/>
              <a:t>37</a:t>
            </a:fld>
            <a:endParaRPr lang="fr-FR"/>
          </a:p>
        </p:txBody>
      </p:sp>
      <p:sp>
        <p:nvSpPr>
          <p:cNvPr id="4" name="ZoneTexte 3">
            <a:extLst>
              <a:ext uri="{FF2B5EF4-FFF2-40B4-BE49-F238E27FC236}">
                <a16:creationId xmlns:a16="http://schemas.microsoft.com/office/drawing/2014/main" id="{EE3023F6-8F29-C05C-D873-7464C6C05B8D}"/>
              </a:ext>
            </a:extLst>
          </p:cNvPr>
          <p:cNvSpPr txBox="1"/>
          <p:nvPr/>
        </p:nvSpPr>
        <p:spPr>
          <a:xfrm>
            <a:off x="0" y="0"/>
            <a:ext cx="12192000" cy="6858000"/>
          </a:xfrm>
          <a:prstGeom prst="rect">
            <a:avLst/>
          </a:prstGeom>
          <a:solidFill>
            <a:srgbClr val="E6007E"/>
          </a:solidFill>
        </p:spPr>
        <p:txBody>
          <a:bodyPr wrap="square" rtlCol="0">
            <a:spAutoFit/>
          </a:bodyPr>
          <a:lstStyle/>
          <a:p>
            <a:endParaRPr lang="fr-FR" dirty="0"/>
          </a:p>
        </p:txBody>
      </p:sp>
      <p:sp>
        <p:nvSpPr>
          <p:cNvPr id="9" name="ZoneTexte 8">
            <a:extLst>
              <a:ext uri="{FF2B5EF4-FFF2-40B4-BE49-F238E27FC236}">
                <a16:creationId xmlns:a16="http://schemas.microsoft.com/office/drawing/2014/main" id="{D0011800-6B57-63F6-5236-2402AE077386}"/>
              </a:ext>
            </a:extLst>
          </p:cNvPr>
          <p:cNvSpPr txBox="1"/>
          <p:nvPr/>
        </p:nvSpPr>
        <p:spPr>
          <a:xfrm>
            <a:off x="663677" y="203224"/>
            <a:ext cx="10823029" cy="769441"/>
          </a:xfrm>
          <a:prstGeom prst="rect">
            <a:avLst/>
          </a:prstGeom>
          <a:noFill/>
        </p:spPr>
        <p:txBody>
          <a:bodyPr wrap="square" rtlCol="0">
            <a:spAutoFit/>
          </a:bodyPr>
          <a:lstStyle/>
          <a:p>
            <a:pPr algn="ctr"/>
            <a:r>
              <a:rPr lang="fr-FR" sz="4400" b="1" dirty="0">
                <a:solidFill>
                  <a:schemeClr val="bg1"/>
                </a:solidFill>
              </a:rPr>
              <a:t>Take home message</a:t>
            </a:r>
          </a:p>
        </p:txBody>
      </p:sp>
      <p:sp>
        <p:nvSpPr>
          <p:cNvPr id="11" name="Espace réservé du contenu 4">
            <a:extLst>
              <a:ext uri="{FF2B5EF4-FFF2-40B4-BE49-F238E27FC236}">
                <a16:creationId xmlns:a16="http://schemas.microsoft.com/office/drawing/2014/main" id="{B844AEDC-AAD1-D972-2694-48FEFCB900A0}"/>
              </a:ext>
            </a:extLst>
          </p:cNvPr>
          <p:cNvSpPr>
            <a:spLocks noGrp="1"/>
          </p:cNvSpPr>
          <p:nvPr>
            <p:ph idx="1"/>
          </p:nvPr>
        </p:nvSpPr>
        <p:spPr>
          <a:xfrm>
            <a:off x="280220" y="1230751"/>
            <a:ext cx="11688496" cy="5369162"/>
          </a:xfrm>
        </p:spPr>
        <p:txBody>
          <a:bodyPr>
            <a:normAutofit/>
          </a:bodyPr>
          <a:lstStyle/>
          <a:p>
            <a:pPr>
              <a:spcAft>
                <a:spcPts val="1200"/>
              </a:spcAft>
            </a:pPr>
            <a:r>
              <a:rPr lang="fr-FR" sz="2800" dirty="0">
                <a:solidFill>
                  <a:schemeClr val="bg1"/>
                </a:solidFill>
              </a:rPr>
              <a:t>L’appareil digestif permet la </a:t>
            </a:r>
            <a:r>
              <a:rPr lang="fr-FR" sz="2800" b="1" dirty="0">
                <a:solidFill>
                  <a:schemeClr val="bg1"/>
                </a:solidFill>
              </a:rPr>
              <a:t>récupération</a:t>
            </a:r>
            <a:r>
              <a:rPr lang="fr-FR" sz="2800" dirty="0">
                <a:solidFill>
                  <a:schemeClr val="bg1"/>
                </a:solidFill>
              </a:rPr>
              <a:t> et le </a:t>
            </a:r>
            <a:r>
              <a:rPr lang="fr-FR" sz="2800" b="1" dirty="0">
                <a:solidFill>
                  <a:schemeClr val="bg1"/>
                </a:solidFill>
              </a:rPr>
              <a:t>stockage</a:t>
            </a:r>
            <a:r>
              <a:rPr lang="fr-FR" sz="2800" dirty="0">
                <a:solidFill>
                  <a:schemeClr val="bg1"/>
                </a:solidFill>
              </a:rPr>
              <a:t> des éléments nutritifs à partir des aliments ingérés</a:t>
            </a:r>
            <a:endParaRPr lang="fr-FR" b="1" dirty="0">
              <a:solidFill>
                <a:schemeClr val="bg1"/>
              </a:solidFill>
            </a:endParaRPr>
          </a:p>
          <a:p>
            <a:pPr>
              <a:spcAft>
                <a:spcPts val="1200"/>
              </a:spcAft>
            </a:pPr>
            <a:r>
              <a:rPr lang="fr-FR" dirty="0">
                <a:solidFill>
                  <a:schemeClr val="bg1"/>
                </a:solidFill>
              </a:rPr>
              <a:t>Le </a:t>
            </a:r>
            <a:r>
              <a:rPr lang="fr-FR" b="1" dirty="0">
                <a:solidFill>
                  <a:schemeClr val="bg1"/>
                </a:solidFill>
              </a:rPr>
              <a:t>tube digestif </a:t>
            </a:r>
            <a:r>
              <a:rPr lang="fr-FR" dirty="0">
                <a:solidFill>
                  <a:schemeClr val="bg1"/>
                </a:solidFill>
              </a:rPr>
              <a:t>comprend successivement : la cavité orale, le pharynx, le larynx, l’</a:t>
            </a:r>
            <a:r>
              <a:rPr lang="fr-FR" dirty="0" err="1">
                <a:solidFill>
                  <a:schemeClr val="bg1"/>
                </a:solidFill>
              </a:rPr>
              <a:t>oesophage</a:t>
            </a:r>
            <a:r>
              <a:rPr lang="fr-FR" dirty="0">
                <a:solidFill>
                  <a:schemeClr val="bg1"/>
                </a:solidFill>
              </a:rPr>
              <a:t>, l’estomac, le duodénum, l’intestin grêle, le colon, le rectum et le canal anal</a:t>
            </a:r>
          </a:p>
          <a:p>
            <a:pPr>
              <a:spcAft>
                <a:spcPts val="1200"/>
              </a:spcAft>
            </a:pPr>
            <a:r>
              <a:rPr lang="fr-FR" dirty="0">
                <a:solidFill>
                  <a:schemeClr val="bg1"/>
                </a:solidFill>
              </a:rPr>
              <a:t>Les </a:t>
            </a:r>
            <a:r>
              <a:rPr lang="fr-FR" b="1" dirty="0">
                <a:solidFill>
                  <a:schemeClr val="bg1"/>
                </a:solidFill>
              </a:rPr>
              <a:t>glandes annexes </a:t>
            </a:r>
            <a:r>
              <a:rPr lang="fr-FR" dirty="0">
                <a:solidFill>
                  <a:schemeClr val="bg1"/>
                </a:solidFill>
              </a:rPr>
              <a:t>sont : les glandes salivaires, le foie, la pancréas. Elles permettent la sécrétion d’enzymes nécessaires a la dégradation des aliments en glucides, lipides et protides. La rate est à part puisqu’elle est impliquée dans la régulation des globules rouges et plaquettes. </a:t>
            </a:r>
          </a:p>
          <a:p>
            <a:pPr>
              <a:spcAft>
                <a:spcPts val="1200"/>
              </a:spcAft>
            </a:pPr>
            <a:r>
              <a:rPr lang="fr-FR" dirty="0">
                <a:solidFill>
                  <a:schemeClr val="bg1"/>
                </a:solidFill>
              </a:rPr>
              <a:t>La connaissance de </a:t>
            </a:r>
            <a:r>
              <a:rPr lang="fr-FR" b="1" dirty="0">
                <a:solidFill>
                  <a:schemeClr val="bg1"/>
                </a:solidFill>
              </a:rPr>
              <a:t>l’anatomie</a:t>
            </a:r>
            <a:r>
              <a:rPr lang="fr-FR" dirty="0">
                <a:solidFill>
                  <a:schemeClr val="bg1"/>
                </a:solidFill>
              </a:rPr>
              <a:t> de l’appareil digestif permet de mieux comprendre les pathologies associées.</a:t>
            </a:r>
          </a:p>
          <a:p>
            <a:pPr>
              <a:spcAft>
                <a:spcPts val="1200"/>
              </a:spcAft>
            </a:pPr>
            <a:endParaRPr lang="fr-FR" b="1" dirty="0">
              <a:solidFill>
                <a:schemeClr val="bg1"/>
              </a:solidFill>
            </a:endParaRPr>
          </a:p>
        </p:txBody>
      </p:sp>
      <p:pic>
        <p:nvPicPr>
          <p:cNvPr id="3" name="Audio 2">
            <a:hlinkClick r:id="" action="ppaction://media"/>
            <a:extLst>
              <a:ext uri="{FF2B5EF4-FFF2-40B4-BE49-F238E27FC236}">
                <a16:creationId xmlns:a16="http://schemas.microsoft.com/office/drawing/2014/main" id="{B38625B6-4204-4142-BF69-00C2357E258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22352291"/>
      </p:ext>
    </p:extLst>
  </p:cSld>
  <p:clrMapOvr>
    <a:masterClrMapping/>
  </p:clrMapOvr>
  <mc:AlternateContent xmlns:mc="http://schemas.openxmlformats.org/markup-compatibility/2006">
    <mc:Choice xmlns:p14="http://schemas.microsoft.com/office/powerpoint/2010/main" Requires="p14">
      <p:transition spd="slow" p14:dur="2000" advTm="54877"/>
    </mc:Choice>
    <mc:Fallback>
      <p:transition spd="slow" advTm="54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233" x="9702800" y="5464175"/>
          <p14:tracePt t="242" x="9666288" y="5435600"/>
          <p14:tracePt t="250" x="9629775" y="5413375"/>
          <p14:tracePt t="261" x="9578975" y="5384800"/>
          <p14:tracePt t="265" x="9528175" y="5370513"/>
          <p14:tracePt t="279" x="9463088" y="5348288"/>
          <p14:tracePt t="283" x="9398000" y="5334000"/>
          <p14:tracePt t="297" x="9332913" y="5311775"/>
          <p14:tracePt t="300" x="9274175" y="5297488"/>
          <p14:tracePt t="315" x="9180513" y="5268913"/>
          <p14:tracePt t="324" x="9144000" y="5268913"/>
          <p14:tracePt t="331" x="9107488" y="5268913"/>
          <p14:tracePt t="341" x="9078913" y="5268913"/>
          <p14:tracePt t="348" x="9042400" y="5268913"/>
          <p14:tracePt t="357" x="9028113" y="5268913"/>
          <p14:tracePt t="364" x="9005888" y="5268913"/>
          <p14:tracePt t="373" x="8977313" y="5268913"/>
          <p14:tracePt t="380" x="8969375" y="5283200"/>
          <p14:tracePt t="388" x="8940800" y="5297488"/>
          <p14:tracePt t="396" x="8926513" y="5311775"/>
          <p14:tracePt t="404" x="8918575" y="5319713"/>
          <p14:tracePt t="412" x="8890000" y="5334000"/>
          <p14:tracePt t="420" x="8867775" y="5348288"/>
          <p14:tracePt t="428" x="8853488" y="5362575"/>
          <p14:tracePt t="443" x="8839200" y="5362575"/>
          <p14:tracePt t="459" x="8839200" y="5370513"/>
          <p14:tracePt t="718" x="8824913" y="5370513"/>
          <p14:tracePt t="727" x="8816975" y="5370513"/>
          <p14:tracePt t="742" x="8802688" y="5384800"/>
          <p14:tracePt t="750" x="8788400" y="5399088"/>
          <p14:tracePt t="759" x="8766175" y="5413375"/>
          <p14:tracePt t="768" x="8751888" y="5421313"/>
          <p14:tracePt t="777" x="8737600" y="5435600"/>
          <p14:tracePt t="784" x="8723313" y="5449888"/>
          <p14:tracePt t="794" x="8715375" y="5464175"/>
          <p14:tracePt t="799" x="8701088" y="5472113"/>
          <p14:tracePt t="811" x="8686800" y="5472113"/>
          <p14:tracePt t="815" x="8686800" y="5486400"/>
          <p14:tracePt t="827" x="8672513" y="5500688"/>
          <p14:tracePt t="831" x="8664575" y="5514975"/>
          <p14:tracePt t="847" x="8650288" y="5522913"/>
          <p14:tracePt t="856" x="8636000" y="5522913"/>
          <p14:tracePt t="864" x="8636000" y="5537200"/>
          <p14:tracePt t="873" x="8621713" y="5537200"/>
          <p14:tracePt t="887" x="8613775" y="5537200"/>
          <p14:tracePt t="896" x="8613775" y="5551488"/>
          <p14:tracePt t="904" x="8599488" y="5551488"/>
          <p14:tracePt t="920" x="8585200" y="5551488"/>
          <p14:tracePt t="936" x="8570913" y="5551488"/>
          <p14:tracePt t="945" x="8562975" y="5551488"/>
          <p14:tracePt t="960" x="8548688" y="5551488"/>
          <p14:tracePt t="976" x="8534400" y="5551488"/>
          <p14:tracePt t="985" x="8520113" y="5551488"/>
          <p14:tracePt t="1267" x="8497888" y="5551488"/>
          <p14:tracePt t="1276" x="8469313" y="5551488"/>
          <p14:tracePt t="1284" x="8447088" y="5551488"/>
          <p14:tracePt t="1292" x="8410575" y="5551488"/>
          <p14:tracePt t="1300" x="8382000" y="5551488"/>
          <p14:tracePt t="1309" x="8367713" y="5551488"/>
          <p14:tracePt t="1316" x="8345488" y="5551488"/>
          <p14:tracePt t="1325" x="8308975" y="5551488"/>
          <p14:tracePt t="1333" x="8280400" y="5551488"/>
          <p14:tracePt t="1341" x="8243888" y="5551488"/>
          <p14:tracePt t="1349" x="8207375" y="5551488"/>
          <p14:tracePt t="1357" x="8178800" y="5551488"/>
          <p14:tracePt t="1365" x="8156575" y="5537200"/>
          <p14:tracePt t="1374" x="8105775" y="5537200"/>
          <p14:tracePt t="1381" x="8062913" y="5537200"/>
          <p14:tracePt t="1390" x="8012113" y="5537200"/>
          <p14:tracePt t="1397" x="7961313" y="5537200"/>
          <p14:tracePt t="1406" x="7859713" y="5537200"/>
          <p14:tracePt t="1414" x="7823200" y="5537200"/>
          <p14:tracePt t="1423" x="7735888" y="5537200"/>
          <p14:tracePt t="1430" x="7634288" y="5537200"/>
          <p14:tracePt t="1439" x="7467600" y="5537200"/>
          <p14:tracePt t="1446" x="7351713" y="5537200"/>
          <p14:tracePt t="1454" x="7292975" y="5551488"/>
          <p14:tracePt t="1462" x="7191375" y="5551488"/>
          <p14:tracePt t="1470" x="7075488" y="5551488"/>
          <p14:tracePt t="1478" x="6959600" y="5551488"/>
          <p14:tracePt t="1486" x="6756400" y="5551488"/>
          <p14:tracePt t="1494" x="6705600" y="5551488"/>
          <p14:tracePt t="1503" x="6589713" y="5551488"/>
          <p14:tracePt t="1511" x="6488113" y="5551488"/>
          <p14:tracePt t="1519" x="6400800" y="5551488"/>
          <p14:tracePt t="1527" x="6327775" y="5551488"/>
          <p14:tracePt t="1535" x="6299200" y="5551488"/>
          <p14:tracePt t="1543" x="6234113" y="5551488"/>
          <p14:tracePt t="1551" x="6197600" y="5551488"/>
          <p14:tracePt t="1559" x="6161088" y="5551488"/>
          <p14:tracePt t="1566" x="6132513" y="5551488"/>
          <p14:tracePt t="1575" x="6124575" y="5551488"/>
          <p14:tracePt t="1583" x="6110288" y="5551488"/>
          <p14:tracePt t="1598" x="6096000" y="5551488"/>
          <p14:tracePt t="2407" x="6059488" y="5551488"/>
          <p14:tracePt t="2415" x="6022975" y="5551488"/>
          <p14:tracePt t="2424" x="5980113" y="5565775"/>
          <p14:tracePt t="2431" x="5929313" y="5565775"/>
          <p14:tracePt t="2440" x="5892800" y="5565775"/>
          <p14:tracePt t="2447" x="5842000" y="5565775"/>
          <p14:tracePt t="2456" x="5703888" y="5565775"/>
          <p14:tracePt t="2463" x="5653088" y="5565775"/>
          <p14:tracePt t="2472" x="5551488" y="5565775"/>
          <p14:tracePt t="2479" x="5384800" y="5537200"/>
          <p14:tracePt t="2487" x="5283200" y="5500688"/>
          <p14:tracePt t="2496" x="5232400" y="5472113"/>
          <p14:tracePt t="2504" x="5145088" y="5421313"/>
          <p14:tracePt t="2512" x="5057775" y="5362575"/>
          <p14:tracePt t="2519" x="4913313" y="5260975"/>
          <p14:tracePt t="2528" x="4840288" y="5181600"/>
          <p14:tracePt t="2536" x="4752975" y="5080000"/>
          <p14:tracePt t="2544" x="4673600" y="4978400"/>
          <p14:tracePt t="2552" x="4608513" y="4840288"/>
          <p14:tracePt t="2560" x="4549775" y="4687888"/>
          <p14:tracePt t="2568" x="4448175" y="4354513"/>
          <p14:tracePt t="2576" x="4397375" y="4129088"/>
          <p14:tracePt t="2585" x="4368800" y="3846513"/>
          <p14:tracePt t="2592" x="4354513" y="3556000"/>
          <p14:tracePt t="2600" x="4354513" y="3403600"/>
          <p14:tracePt t="2609" x="4354513" y="3127375"/>
          <p14:tracePt t="2616" x="4354513" y="2873375"/>
          <p14:tracePt t="2626" x="4354513" y="2779713"/>
          <p14:tracePt t="2633" x="4354513" y="2590800"/>
          <p14:tracePt t="2642" x="4354513" y="2540000"/>
          <p14:tracePt t="2650" x="4354513" y="2424113"/>
          <p14:tracePt t="2658" x="4354513" y="2336800"/>
          <p14:tracePt t="2666" x="4354513" y="2286000"/>
          <p14:tracePt t="2674" x="4354513" y="2263775"/>
          <p14:tracePt t="2682" x="4354513" y="2235200"/>
          <p14:tracePt t="2691" x="4354513" y="2220913"/>
          <p14:tracePt t="2699" x="4354513" y="2212975"/>
          <p14:tracePt t="2713" x="4368800" y="2212975"/>
          <p14:tracePt t="3271" x="4368800" y="2198688"/>
          <p14:tracePt t="3279" x="4368800" y="2184400"/>
          <p14:tracePt t="3287" x="4368800" y="2170113"/>
          <p14:tracePt t="3296" x="4368800" y="2162175"/>
          <p14:tracePt t="3304" x="4368800" y="2133600"/>
          <p14:tracePt t="3311" x="4368800" y="2119313"/>
          <p14:tracePt t="3319" x="4368800" y="2097088"/>
          <p14:tracePt t="3327" x="4368800" y="2068513"/>
          <p14:tracePt t="3335" x="4368800" y="2046288"/>
          <p14:tracePt t="3343" x="4354513" y="2017713"/>
          <p14:tracePt t="3352" x="4346575" y="1981200"/>
          <p14:tracePt t="3360" x="4332288" y="1944688"/>
          <p14:tracePt t="3368" x="4318000" y="1893888"/>
          <p14:tracePt t="3376" x="4303713" y="1828800"/>
          <p14:tracePt t="3384" x="4281488" y="1763713"/>
          <p14:tracePt t="3393" x="4252913" y="1690688"/>
          <p14:tracePt t="3400" x="4244975" y="1611313"/>
          <p14:tracePt t="3409" x="4216400" y="1538288"/>
          <p14:tracePt t="3417" x="4194175" y="1458913"/>
          <p14:tracePt t="3425" x="4151313" y="1385888"/>
          <p14:tracePt t="3433" x="4114800" y="1335088"/>
          <p14:tracePt t="3442" x="4078288" y="1284288"/>
          <p14:tracePt t="3450" x="4027488" y="1219200"/>
          <p14:tracePt t="3458" x="3976688" y="1182688"/>
          <p14:tracePt t="3465" x="3911600" y="1154113"/>
          <p14:tracePt t="3475" x="3875088" y="1131888"/>
          <p14:tracePt t="3482" x="3810000" y="1117600"/>
          <p14:tracePt t="3491" x="3773488" y="1095375"/>
          <p14:tracePt t="3498" x="3708400" y="1081088"/>
          <p14:tracePt t="3507" x="3671888" y="1081088"/>
          <p14:tracePt t="3514" x="3621088" y="1066800"/>
          <p14:tracePt t="3522" x="3570288" y="1066800"/>
          <p14:tracePt t="3530" x="3519488" y="1066800"/>
          <p14:tracePt t="3540" x="3482975" y="1066800"/>
          <p14:tracePt t="3546" x="3440113" y="1066800"/>
          <p14:tracePt t="3556" x="3403600" y="1066800"/>
          <p14:tracePt t="3562" x="3381375" y="1081088"/>
          <p14:tracePt t="3573" x="3338513" y="1095375"/>
          <p14:tracePt t="3578" x="3330575" y="1103313"/>
          <p14:tracePt t="3590" x="3287713" y="1146175"/>
          <p14:tracePt t="3595" x="3279775" y="1154113"/>
          <p14:tracePt t="3606" x="3251200" y="1182688"/>
          <p14:tracePt t="3611" x="3236913" y="1196975"/>
          <p14:tracePt t="3622" x="3236913" y="1219200"/>
          <p14:tracePt t="3627" x="3228975" y="1247775"/>
          <p14:tracePt t="3640" x="3214688" y="1270000"/>
          <p14:tracePt t="3645" x="3214688" y="1298575"/>
          <p14:tracePt t="3657" x="3214688" y="1320800"/>
          <p14:tracePt t="3661" x="3214688" y="1357313"/>
          <p14:tracePt t="3674" x="3214688" y="1385888"/>
          <p14:tracePt t="3678" x="3214688" y="1422400"/>
          <p14:tracePt t="3689" x="3236913" y="1458913"/>
          <p14:tracePt t="3694" x="3265488" y="1487488"/>
          <p14:tracePt t="3706" x="3316288" y="1524000"/>
          <p14:tracePt t="3711" x="3367088" y="1560513"/>
          <p14:tracePt t="3723" x="3417888" y="1603375"/>
          <p14:tracePt t="3725" x="3490913" y="1654175"/>
          <p14:tracePt t="3731" x="3570288" y="1690688"/>
          <p14:tracePt t="3741" x="3708400" y="1778000"/>
          <p14:tracePt t="3749" x="3810000" y="1828800"/>
          <p14:tracePt t="3757" x="3911600" y="1879600"/>
          <p14:tracePt t="3764" x="3962400" y="1908175"/>
          <p14:tracePt t="3773" x="4064000" y="1958975"/>
          <p14:tracePt t="3780" x="4151313" y="2009775"/>
          <p14:tracePt t="3789" x="4252913" y="2046288"/>
          <p14:tracePt t="3797" x="4354513" y="2068513"/>
          <p14:tracePt t="3806" x="4433888" y="2097088"/>
          <p14:tracePt t="3812" x="4535488" y="2119313"/>
          <p14:tracePt t="3822" x="4622800" y="2133600"/>
          <p14:tracePt t="3828" x="4710113" y="2147888"/>
          <p14:tracePt t="3840" x="4789488" y="2147888"/>
          <p14:tracePt t="3845" x="4876800" y="2147888"/>
          <p14:tracePt t="3856" x="4964113" y="2147888"/>
          <p14:tracePt t="3861" x="5057775" y="2147888"/>
          <p14:tracePt t="3873" x="5195888" y="2147888"/>
          <p14:tracePt t="3877" x="5246688" y="2133600"/>
          <p14:tracePt t="3889" x="5348288" y="2111375"/>
          <p14:tracePt t="3894" x="5435600" y="2082800"/>
          <p14:tracePt t="3906" x="5537200" y="2046288"/>
          <p14:tracePt t="3911" x="5638800" y="2017713"/>
          <p14:tracePt t="3923" x="5726113" y="1995488"/>
          <p14:tracePt t="3928" x="5819775" y="1981200"/>
          <p14:tracePt t="3939" x="5892800" y="1966913"/>
          <p14:tracePt t="3942" x="5957888" y="1958975"/>
          <p14:tracePt t="3950" x="6022975" y="1958975"/>
          <p14:tracePt t="3959" x="6073775" y="1958975"/>
          <p14:tracePt t="3966" x="6096000" y="1958975"/>
          <p14:tracePt t="3975" x="6175375" y="1958975"/>
          <p14:tracePt t="3982" x="6211888" y="1958975"/>
          <p14:tracePt t="3991" x="6226175" y="1958975"/>
          <p14:tracePt t="3999" x="6284913" y="1958975"/>
          <p14:tracePt t="4009" x="6327775" y="1958975"/>
          <p14:tracePt t="4015" x="6364288" y="1958975"/>
          <p14:tracePt t="4024" x="6386513" y="1958975"/>
          <p14:tracePt t="4031" x="6437313" y="1958975"/>
          <p14:tracePt t="4040" x="6480175" y="1944688"/>
          <p14:tracePt t="4047" x="6488113" y="1930400"/>
          <p14:tracePt t="4056" x="6516688" y="1908175"/>
          <p14:tracePt t="4063" x="6538913" y="1893888"/>
          <p14:tracePt t="4073" x="6553200" y="1879600"/>
          <p14:tracePt t="4079" x="6567488" y="1857375"/>
          <p14:tracePt t="4089" x="6581775" y="1843088"/>
          <p14:tracePt t="4095" x="6581775" y="1814513"/>
          <p14:tracePt t="4105" x="6589713" y="1792288"/>
          <p14:tracePt t="4111" x="6589713" y="1755775"/>
          <p14:tracePt t="4123" x="6589713" y="1741488"/>
          <p14:tracePt t="4127" x="6589713" y="1704975"/>
          <p14:tracePt t="4140" x="6567488" y="1662113"/>
          <p14:tracePt t="4145" x="6538913" y="1639888"/>
          <p14:tracePt t="4156" x="6516688" y="1603375"/>
          <p14:tracePt t="4161" x="6480175" y="1574800"/>
          <p14:tracePt t="4173" x="6451600" y="1538288"/>
          <p14:tracePt t="4178" x="6400800" y="1501775"/>
          <p14:tracePt t="4189" x="6335713" y="1473200"/>
          <p14:tracePt t="4195" x="6284913" y="1450975"/>
          <p14:tracePt t="4206" x="6161088" y="1408113"/>
          <p14:tracePt t="4210" x="6073775" y="1385888"/>
          <p14:tracePt t="4223" x="5957888" y="1371600"/>
          <p14:tracePt t="4228" x="5907088" y="1357313"/>
          <p14:tracePt t="4240" x="5870575" y="1357313"/>
          <p14:tracePt t="4242" x="5805488" y="1349375"/>
          <p14:tracePt t="4249" x="5768975" y="1335088"/>
          <p14:tracePt t="4258" x="5726113" y="1335088"/>
          <p14:tracePt t="4266" x="5703888" y="1335088"/>
          <p14:tracePt t="4274" x="5689600" y="1335088"/>
          <p14:tracePt t="4297" x="5689600" y="1349375"/>
          <p14:tracePt t="4306" x="5689600" y="1357313"/>
          <p14:tracePt t="4314" x="5726113" y="1385888"/>
          <p14:tracePt t="4323" x="5768975" y="1400175"/>
          <p14:tracePt t="4330" x="5819775" y="1422400"/>
          <p14:tracePt t="4337" x="5892800" y="1450975"/>
          <p14:tracePt t="4346" x="5957888" y="1458913"/>
          <p14:tracePt t="4354" x="6030913" y="1487488"/>
          <p14:tracePt t="4362" x="6124575" y="1509713"/>
          <p14:tracePt t="4370" x="6197600" y="1524000"/>
          <p14:tracePt t="4378" x="6276975" y="1524000"/>
          <p14:tracePt t="4386" x="6350000" y="1538288"/>
          <p14:tracePt t="4394" x="6378575" y="1552575"/>
          <p14:tracePt t="4402" x="6429375" y="1552575"/>
          <p14:tracePt t="4410" x="6480175" y="1552575"/>
          <p14:tracePt t="4418" x="6516688" y="1552575"/>
          <p14:tracePt t="4426" x="6538913" y="1552575"/>
          <p14:tracePt t="4434" x="6567488" y="1552575"/>
          <p14:tracePt t="4443" x="6589713" y="1552575"/>
          <p14:tracePt t="4450" x="6604000" y="1552575"/>
          <p14:tracePt t="4459" x="6632575" y="1552575"/>
          <p14:tracePt t="4467" x="6640513" y="1552575"/>
          <p14:tracePt t="4475" x="6654800" y="1552575"/>
          <p14:tracePt t="4483" x="6669088" y="1552575"/>
          <p14:tracePt t="4492" x="6683375" y="1552575"/>
          <p14:tracePt t="4806" x="6705600" y="1552575"/>
          <p14:tracePt t="4814" x="6719888" y="1552575"/>
          <p14:tracePt t="4823" x="6742113" y="1552575"/>
          <p14:tracePt t="4830" x="6792913" y="1552575"/>
          <p14:tracePt t="4839" x="6821488" y="1552575"/>
          <p14:tracePt t="4846" x="6858000" y="1552575"/>
          <p14:tracePt t="4854" x="6894513" y="1552575"/>
          <p14:tracePt t="4862" x="6945313" y="1552575"/>
          <p14:tracePt t="4870" x="6996113" y="1552575"/>
          <p14:tracePt t="4878" x="7046913" y="1552575"/>
          <p14:tracePt t="4886" x="7097713" y="1552575"/>
          <p14:tracePt t="4894" x="7162800" y="1552575"/>
          <p14:tracePt t="4902" x="7213600" y="1552575"/>
          <p14:tracePt t="4910" x="7278688" y="1552575"/>
          <p14:tracePt t="4919" x="7343775" y="1552575"/>
          <p14:tracePt t="4927" x="7431088" y="1552575"/>
          <p14:tracePt t="4935" x="7504113" y="1552575"/>
          <p14:tracePt t="4943" x="7597775" y="1552575"/>
          <p14:tracePt t="4951" x="7670800" y="1552575"/>
          <p14:tracePt t="4959" x="7758113" y="1552575"/>
          <p14:tracePt t="4968" x="7837488" y="1560513"/>
          <p14:tracePt t="4976" x="7910513" y="1560513"/>
          <p14:tracePt t="4984" x="7989888" y="1574800"/>
          <p14:tracePt t="4992" x="8054975" y="1574800"/>
          <p14:tracePt t="4999" x="8113713" y="1574800"/>
          <p14:tracePt t="5009" x="8164513" y="1574800"/>
          <p14:tracePt t="5017" x="8229600" y="1574800"/>
          <p14:tracePt t="5025" x="8280400" y="1589088"/>
          <p14:tracePt t="5032" x="8331200" y="1589088"/>
          <p14:tracePt t="5042" x="8382000" y="1603375"/>
          <p14:tracePt t="5049" x="8418513" y="1603375"/>
          <p14:tracePt t="5058" x="8483600" y="1611313"/>
          <p14:tracePt t="5065" x="8534400" y="1625600"/>
          <p14:tracePt t="5075" x="8585200" y="1639888"/>
          <p14:tracePt t="5080" x="8664575" y="1654175"/>
          <p14:tracePt t="5090" x="8723313" y="1654175"/>
          <p14:tracePt t="5097" x="8788400" y="1662113"/>
          <p14:tracePt t="5106" x="8918575" y="1662113"/>
          <p14:tracePt t="5113" x="9020175" y="1662113"/>
          <p14:tracePt t="5123" x="9129713" y="1662113"/>
          <p14:tracePt t="5129" x="9245600" y="1662113"/>
          <p14:tracePt t="5139" x="9310688" y="1662113"/>
          <p14:tracePt t="5145" x="9412288" y="1662113"/>
          <p14:tracePt t="5156" x="9513888" y="1662113"/>
          <p14:tracePt t="5161" x="9615488" y="1654175"/>
          <p14:tracePt t="5173" x="9688513" y="1654175"/>
          <p14:tracePt t="5178" x="9782175" y="1654175"/>
          <p14:tracePt t="5190" x="9855200" y="1654175"/>
          <p14:tracePt t="5194" x="9920288" y="1654175"/>
          <p14:tracePt t="5206" x="9985375" y="1654175"/>
          <p14:tracePt t="5210" x="10044113" y="1654175"/>
          <p14:tracePt t="5223" x="10109200" y="1639888"/>
          <p14:tracePt t="5228" x="10174288" y="1639888"/>
          <p14:tracePt t="5240" x="10225088" y="1625600"/>
          <p14:tracePt t="5245" x="10290175" y="1611313"/>
          <p14:tracePt t="5257" x="10340975" y="1603375"/>
          <p14:tracePt t="5262" x="10414000" y="1589088"/>
          <p14:tracePt t="5272" x="10442575" y="1574800"/>
          <p14:tracePt t="5277" x="10515600" y="1560513"/>
          <p14:tracePt t="5290" x="10544175" y="1560513"/>
          <p14:tracePt t="5292" x="10602913" y="1538288"/>
          <p14:tracePt t="5299" x="10631488" y="1538288"/>
          <p14:tracePt t="5308" x="10668000" y="1524000"/>
          <p14:tracePt t="5315" x="10696575" y="1509713"/>
          <p14:tracePt t="5324" x="10733088" y="1501775"/>
          <p14:tracePt t="5332" x="10755313" y="1487488"/>
          <p14:tracePt t="5340" x="10783888" y="1487488"/>
          <p14:tracePt t="5347" x="10806113" y="1458913"/>
          <p14:tracePt t="5357" x="10834688" y="1458913"/>
          <p14:tracePt t="5364" x="10848975" y="1436688"/>
          <p14:tracePt t="5373" x="10871200" y="1422400"/>
          <p14:tracePt t="5379" x="10885488" y="1408113"/>
          <p14:tracePt t="5389" x="10899775" y="1385888"/>
          <p14:tracePt t="5395" x="10899775" y="1357313"/>
          <p14:tracePt t="5406" x="10907713" y="1349375"/>
          <p14:tracePt t="5412" x="10907713" y="1320800"/>
          <p14:tracePt t="5422" x="10907713" y="1306513"/>
          <p14:tracePt t="5428" x="10907713" y="1284288"/>
          <p14:tracePt t="5440" x="10907713" y="1270000"/>
          <p14:tracePt t="5444" x="10907713" y="1247775"/>
          <p14:tracePt t="5456" x="10907713" y="1233488"/>
          <p14:tracePt t="5460" x="10907713" y="1219200"/>
          <p14:tracePt t="5473" x="10899775" y="1204913"/>
          <p14:tracePt t="5477" x="10885488" y="1196975"/>
          <p14:tracePt t="5489" x="10871200" y="1182688"/>
          <p14:tracePt t="5495" x="10856913" y="1168400"/>
          <p14:tracePt t="5506" x="10834688" y="1131888"/>
          <p14:tracePt t="5511" x="10798175" y="1117600"/>
          <p14:tracePt t="5523" x="10769600" y="1095375"/>
          <p14:tracePt t="5528" x="10718800" y="1052513"/>
          <p14:tracePt t="5540" x="10668000" y="1030288"/>
          <p14:tracePt t="5545" x="10617200" y="1001713"/>
          <p14:tracePt t="5556" x="10580688" y="979488"/>
          <p14:tracePt t="5560" x="10544175" y="965200"/>
          <p14:tracePt t="5572" x="10479088" y="942975"/>
          <p14:tracePt t="5577" x="10442575" y="928688"/>
          <p14:tracePt t="5589" x="10391775" y="928688"/>
          <p14:tracePt t="5591" x="10340975" y="928688"/>
          <p14:tracePt t="5599" x="10290175" y="928688"/>
          <p14:tracePt t="5607" x="10239375" y="928688"/>
          <p14:tracePt t="5615" x="10123488" y="928688"/>
          <p14:tracePt t="5623" x="10036175" y="942975"/>
          <p14:tracePt t="5630" x="9934575" y="950913"/>
          <p14:tracePt t="5640" x="9869488" y="965200"/>
          <p14:tracePt t="5646" x="9753600" y="979488"/>
          <p14:tracePt t="5656" x="9666288" y="993775"/>
          <p14:tracePt t="5662" x="9578975" y="1001713"/>
          <p14:tracePt t="5673" x="9499600" y="1016000"/>
          <p14:tracePt t="5678" x="9434513" y="1016000"/>
          <p14:tracePt t="5689" x="9383713" y="1030288"/>
          <p14:tracePt t="5695" x="9332913" y="1044575"/>
          <p14:tracePt t="5706" x="9296400" y="1052513"/>
          <p14:tracePt t="5712" x="9259888" y="1066800"/>
          <p14:tracePt t="5722" x="9223375" y="1095375"/>
          <p14:tracePt t="5728" x="9194800" y="1103313"/>
          <p14:tracePt t="5739" x="9180513" y="1117600"/>
          <p14:tracePt t="5744" x="9129713" y="1154113"/>
          <p14:tracePt t="5756" x="9121775" y="1168400"/>
          <p14:tracePt t="5762" x="9107488" y="1196975"/>
          <p14:tracePt t="5773" x="9078913" y="1204913"/>
          <p14:tracePt t="5778" x="9070975" y="1233488"/>
          <p14:tracePt t="5790" x="9070975" y="1255713"/>
          <p14:tracePt t="5795" x="9056688" y="1284288"/>
          <p14:tracePt t="5806" x="9056688" y="1306513"/>
          <p14:tracePt t="5810" x="9042400" y="1335088"/>
          <p14:tracePt t="5823" x="9042400" y="1371600"/>
          <p14:tracePt t="5825" x="9028113" y="1408113"/>
          <p14:tracePt t="5832" x="9028113" y="1422400"/>
          <p14:tracePt t="5841" x="9028113" y="1473200"/>
          <p14:tracePt t="5849" x="9020175" y="1509713"/>
          <p14:tracePt t="5858" x="9020175" y="1552575"/>
          <p14:tracePt t="5865" x="9020175" y="1589088"/>
          <p14:tracePt t="5873" x="9020175" y="1625600"/>
          <p14:tracePt t="5881" x="9020175" y="1639888"/>
          <p14:tracePt t="5890" x="9028113" y="1690688"/>
          <p14:tracePt t="5896" x="9042400" y="1712913"/>
          <p14:tracePt t="5906" x="9056688" y="1727200"/>
          <p14:tracePt t="5912" x="9070975" y="1755775"/>
          <p14:tracePt t="5923" x="9093200" y="1778000"/>
          <p14:tracePt t="5928" x="9107488" y="1792288"/>
          <p14:tracePt t="5940" x="9129713" y="1806575"/>
          <p14:tracePt t="5945" x="9144000" y="1814513"/>
          <p14:tracePt t="5957" x="9172575" y="1828800"/>
          <p14:tracePt t="5962" x="9180513" y="1843088"/>
          <p14:tracePt t="5973" x="9194800" y="1857375"/>
          <p14:tracePt t="5978" x="9209088" y="1865313"/>
          <p14:tracePt t="5989" x="9223375" y="1893888"/>
          <p14:tracePt t="6001" x="9231313" y="1908175"/>
          <p14:tracePt t="6010" x="9231313" y="1916113"/>
          <p14:tracePt t="6017" x="9245600" y="1916113"/>
          <p14:tracePt t="6026" x="9245600" y="1930400"/>
          <p14:tracePt t="6034" x="9245600" y="1944688"/>
          <p14:tracePt t="6042" x="9231313" y="1944688"/>
          <p14:tracePt t="6050" x="9209088" y="1958975"/>
          <p14:tracePt t="6058" x="9180513" y="1966913"/>
          <p14:tracePt t="6066" x="9158288" y="1981200"/>
          <p14:tracePt t="6075" x="9107488" y="1981200"/>
          <p14:tracePt t="6083" x="9042400" y="1995488"/>
          <p14:tracePt t="6092" x="8940800" y="2017713"/>
          <p14:tracePt t="6099" x="8890000" y="2017713"/>
          <p14:tracePt t="6108" x="8802688" y="2032000"/>
          <p14:tracePt t="6115" x="8715375" y="2032000"/>
          <p14:tracePt t="6124" x="8548688" y="2032000"/>
          <p14:tracePt t="6132" x="8447088" y="2032000"/>
          <p14:tracePt t="6140" x="8316913" y="2032000"/>
          <p14:tracePt t="6147" x="8193088" y="2032000"/>
          <p14:tracePt t="6156" x="8054975" y="2032000"/>
          <p14:tracePt t="6163" x="7910513" y="2009775"/>
          <p14:tracePt t="6173" x="7758113" y="1981200"/>
          <p14:tracePt t="6179" x="7597775" y="1958975"/>
          <p14:tracePt t="6189" x="7431088" y="1916113"/>
          <p14:tracePt t="6195" x="7264400" y="1908175"/>
          <p14:tracePt t="6206" x="7075488" y="1865313"/>
          <p14:tracePt t="6211" x="6894513" y="1857375"/>
          <p14:tracePt t="6223" x="6719888" y="1828800"/>
          <p14:tracePt t="6228" x="6530975" y="1828800"/>
          <p14:tracePt t="6240" x="6364288" y="1814513"/>
          <p14:tracePt t="6245" x="6211888" y="1814513"/>
          <p14:tracePt t="6256" x="6059488" y="1814513"/>
          <p14:tracePt t="6261" x="5994400" y="1814513"/>
          <p14:tracePt t="6273" x="5878513" y="1814513"/>
          <p14:tracePt t="6277" x="5791200" y="1814513"/>
          <p14:tracePt t="6289" x="5754688" y="1828800"/>
          <p14:tracePt t="6294" x="5703888" y="1843088"/>
          <p14:tracePt t="6306" x="5667375" y="1843088"/>
          <p14:tracePt t="6310" x="5638800" y="1857375"/>
          <p14:tracePt t="6323" x="5616575" y="1857375"/>
          <p14:tracePt t="6555" x="5573713" y="1857375"/>
          <p14:tracePt t="6562" x="5537200" y="1857375"/>
          <p14:tracePt t="6571" x="5500688" y="1857375"/>
          <p14:tracePt t="6579" x="5464175" y="1857375"/>
          <p14:tracePt t="6586" x="5421313" y="1843088"/>
          <p14:tracePt t="6595" x="5384800" y="1843088"/>
          <p14:tracePt t="6603" x="5311775" y="1828800"/>
          <p14:tracePt t="6611" x="5232400" y="1814513"/>
          <p14:tracePt t="6619" x="5145088" y="1806575"/>
          <p14:tracePt t="6627" x="5057775" y="1792288"/>
          <p14:tracePt t="6635" x="4978400" y="1763713"/>
          <p14:tracePt t="6643" x="4905375" y="1755775"/>
          <p14:tracePt t="6651" x="4826000" y="1727200"/>
          <p14:tracePt t="6660" x="4752975" y="1712913"/>
          <p14:tracePt t="6667" x="4673600" y="1676400"/>
          <p14:tracePt t="6676" x="4586288" y="1654175"/>
          <p14:tracePt t="6684" x="4506913" y="1625600"/>
          <p14:tracePt t="6692" x="4433888" y="1603375"/>
          <p14:tracePt t="6700" x="4354513" y="1574800"/>
          <p14:tracePt t="6709" x="4295775" y="1552575"/>
          <p14:tracePt t="6716" x="4216400" y="1538288"/>
          <p14:tracePt t="6725" x="4151313" y="1509713"/>
          <p14:tracePt t="6733" x="4078288" y="1487488"/>
          <p14:tracePt t="6741" x="4013200" y="1473200"/>
          <p14:tracePt t="6749" x="3940175" y="1458913"/>
          <p14:tracePt t="6757" x="3860800" y="1450975"/>
          <p14:tracePt t="6765" x="3795713" y="1450975"/>
          <p14:tracePt t="6774" x="3736975" y="1436688"/>
          <p14:tracePt t="6782" x="3686175" y="1422400"/>
          <p14:tracePt t="6790" x="3635375" y="1408113"/>
          <p14:tracePt t="6797" x="3584575" y="1400175"/>
          <p14:tracePt t="6806" x="3533775" y="1385888"/>
          <p14:tracePt t="6813" x="3490913" y="1357313"/>
          <p14:tracePt t="6823" x="3440113" y="1349375"/>
          <p14:tracePt t="6829" x="3403600" y="1335088"/>
          <p14:tracePt t="6840" x="3381375" y="1320800"/>
          <p14:tracePt t="6845" x="3338513" y="1306513"/>
          <p14:tracePt t="6856" x="3279775" y="1298575"/>
          <p14:tracePt t="6861" x="3265488" y="1298575"/>
          <p14:tracePt t="6872" x="3236913" y="1284288"/>
          <p14:tracePt t="6878" x="3178175" y="1270000"/>
          <p14:tracePt t="6889" x="3135313" y="1270000"/>
          <p14:tracePt t="6894" x="3098800" y="1255713"/>
          <p14:tracePt t="6906" x="3048000" y="1255713"/>
          <p14:tracePt t="6910" x="3025775" y="1255713"/>
          <p14:tracePt t="6922" x="2982913" y="1255713"/>
          <p14:tracePt t="6927" x="2946400" y="1255713"/>
          <p14:tracePt t="6939" x="2924175" y="1255713"/>
          <p14:tracePt t="6944" x="2881313" y="1255713"/>
          <p14:tracePt t="6957" x="2859088" y="1255713"/>
          <p14:tracePt t="6961" x="2830513" y="1255713"/>
          <p14:tracePt t="6973" x="2808288" y="1255713"/>
          <p14:tracePt t="6978" x="2771775" y="1255713"/>
          <p14:tracePt t="6989" x="2728913" y="1270000"/>
          <p14:tracePt t="6994" x="2720975" y="1270000"/>
          <p14:tracePt t="7006" x="2706688" y="1284288"/>
          <p14:tracePt t="7010" x="2678113" y="1306513"/>
          <p14:tracePt t="7022" x="2655888" y="1320800"/>
          <p14:tracePt t="7027" x="2641600" y="1335088"/>
          <p14:tracePt t="7040" x="2619375" y="1349375"/>
          <p14:tracePt t="7042" x="2605088" y="1357313"/>
          <p14:tracePt t="7047" x="2576513" y="1371600"/>
          <p14:tracePt t="7057" x="2568575" y="1400175"/>
          <p14:tracePt t="7064" x="2540000" y="1422400"/>
          <p14:tracePt t="7074" x="2525713" y="1450975"/>
          <p14:tracePt t="7080" x="2503488" y="1473200"/>
          <p14:tracePt t="7089" x="2474913" y="1501775"/>
          <p14:tracePt t="7096" x="2466975" y="1538288"/>
          <p14:tracePt t="7106" x="2438400" y="1560513"/>
          <p14:tracePt t="7112" x="2424113" y="1589088"/>
          <p14:tracePt t="7122" x="2416175" y="1611313"/>
          <p14:tracePt t="7128" x="2387600" y="1662113"/>
          <p14:tracePt t="7144" x="2373313" y="1690688"/>
          <p14:tracePt t="7152" x="2365375" y="1727200"/>
          <p14:tracePt t="7161" x="2365375" y="1755775"/>
          <p14:tracePt t="7169" x="2365375" y="1763713"/>
          <p14:tracePt t="7177" x="2351088" y="1792288"/>
          <p14:tracePt t="7185" x="2351088" y="1814513"/>
          <p14:tracePt t="7193" x="2351088" y="1828800"/>
          <p14:tracePt t="7201" x="2351088" y="1857375"/>
          <p14:tracePt t="7210" x="2351088" y="1879600"/>
          <p14:tracePt t="7217" x="2351088" y="1893888"/>
          <p14:tracePt t="7226" x="2351088" y="1908175"/>
          <p14:tracePt t="7234" x="2351088" y="1930400"/>
          <p14:tracePt t="7242" x="2351088" y="1958975"/>
          <p14:tracePt t="7250" x="2351088" y="1966913"/>
          <p14:tracePt t="7259" x="2351088" y="1981200"/>
          <p14:tracePt t="7266" x="2365375" y="2009775"/>
          <p14:tracePt t="7275" x="2365375" y="2017713"/>
          <p14:tracePt t="7282" x="2373313" y="2032000"/>
          <p14:tracePt t="7291" x="2401888" y="2060575"/>
          <p14:tracePt t="7299" x="2416175" y="2068513"/>
          <p14:tracePt t="7308" x="2424113" y="2082800"/>
          <p14:tracePt t="7315" x="2452688" y="2097088"/>
          <p14:tracePt t="7324" x="2452688" y="2111375"/>
          <p14:tracePt t="7331" x="2474913" y="2119313"/>
          <p14:tracePt t="7341" x="2489200" y="2133600"/>
          <p14:tracePt t="7346" x="2517775" y="2147888"/>
          <p14:tracePt t="7356" x="2540000" y="2162175"/>
          <p14:tracePt t="7362" x="2554288" y="2162175"/>
          <p14:tracePt t="7373" x="2568575" y="2170113"/>
          <p14:tracePt t="7378" x="2619375" y="2198688"/>
          <p14:tracePt t="7389" x="2627313" y="2198688"/>
          <p14:tracePt t="7395" x="2655888" y="2212975"/>
          <p14:tracePt t="7406" x="2678113" y="2212975"/>
          <p14:tracePt t="7411" x="2720975" y="2220913"/>
          <p14:tracePt t="7422" x="2743200" y="2235200"/>
          <p14:tracePt t="7428" x="2771775" y="2235200"/>
          <p14:tracePt t="7439" x="2794000" y="2249488"/>
          <p14:tracePt t="7445" x="2822575" y="2249488"/>
          <p14:tracePt t="7456" x="2844800" y="2263775"/>
          <p14:tracePt t="7461" x="2873375" y="2263775"/>
          <p14:tracePt t="7472" x="2909888" y="2263775"/>
          <p14:tracePt t="7477" x="2932113" y="2263775"/>
          <p14:tracePt t="7490" x="2974975" y="2263775"/>
          <p14:tracePt t="7494" x="2982913" y="2263775"/>
          <p14:tracePt t="7506" x="3033713" y="2263775"/>
          <p14:tracePt t="7511" x="3048000" y="2263775"/>
          <p14:tracePt t="7523" x="3076575" y="2249488"/>
          <p14:tracePt t="7528" x="3113088" y="2235200"/>
          <p14:tracePt t="7539" x="3135313" y="2220913"/>
          <p14:tracePt t="7544" x="3149600" y="2212975"/>
          <p14:tracePt t="7556" x="3178175" y="2212975"/>
          <p14:tracePt t="7559" x="3186113" y="2198688"/>
          <p14:tracePt t="7564" x="3200400" y="2184400"/>
          <p14:tracePt t="7574" x="3214688" y="2184400"/>
          <p14:tracePt t="7581" x="3228975" y="2170113"/>
          <p14:tracePt t="7596" x="3236913" y="2162175"/>
          <p14:tracePt t="7605" x="3236913" y="2147888"/>
          <p14:tracePt t="7622" x="3251200" y="2133600"/>
          <p14:tracePt t="7630" x="3251200" y="2119313"/>
          <p14:tracePt t="7637" x="3251200" y="2097088"/>
          <p14:tracePt t="7645" x="3251200" y="2082800"/>
          <p14:tracePt t="7653" x="3251200" y="2068513"/>
          <p14:tracePt t="7661" x="3251200" y="2060575"/>
          <p14:tracePt t="7669" x="3251200" y="2032000"/>
          <p14:tracePt t="7677" x="3228975" y="2009775"/>
          <p14:tracePt t="7685" x="3228975" y="1995488"/>
          <p14:tracePt t="7693" x="3214688" y="1966913"/>
          <p14:tracePt t="7702" x="3200400" y="1944688"/>
          <p14:tracePt t="7710" x="3186113" y="1930400"/>
          <p14:tracePt t="7718" x="3178175" y="1908175"/>
          <p14:tracePt t="7726" x="3163888" y="1893888"/>
          <p14:tracePt t="7734" x="3149600" y="1865313"/>
          <p14:tracePt t="7743" x="3135313" y="1865313"/>
          <p14:tracePt t="7750" x="3135313" y="1857375"/>
          <p14:tracePt t="7758" x="3127375" y="1843088"/>
          <p14:tracePt t="7774" x="3113088" y="1843088"/>
          <p14:tracePt t="7782" x="3113088" y="1828800"/>
          <p14:tracePt t="7816" x="3098800" y="1828800"/>
          <p14:tracePt t="9624" x="3084513" y="1857375"/>
          <p14:tracePt t="9633" x="3062288" y="1893888"/>
          <p14:tracePt t="9642" x="3025775" y="1930400"/>
          <p14:tracePt t="9650" x="2997200" y="1966913"/>
          <p14:tracePt t="9660" x="2960688" y="2009775"/>
          <p14:tracePt t="9664" x="2924175" y="2060575"/>
          <p14:tracePt t="9678" x="2909888" y="2068513"/>
          <p14:tracePt t="9682" x="2859088" y="2119313"/>
          <p14:tracePt t="9697" x="2822575" y="2162175"/>
          <p14:tracePt t="9697" x="2794000" y="2184400"/>
          <p14:tracePt t="9708" x="2779713" y="2198688"/>
          <p14:tracePt t="9713" x="2757488" y="2220913"/>
          <p14:tracePt t="9727" x="2720975" y="2249488"/>
          <p14:tracePt t="9732" x="2678113" y="2271713"/>
          <p14:tracePt t="9739" x="2670175" y="2286000"/>
          <p14:tracePt t="9746" x="2641600" y="2300288"/>
          <p14:tracePt t="9761" x="2627313" y="2314575"/>
          <p14:tracePt t="9769" x="2605088" y="2322513"/>
          <p14:tracePt t="9774" x="2590800" y="2351088"/>
          <p14:tracePt t="9781" x="2568575" y="2365375"/>
          <p14:tracePt t="9790" x="2540000" y="2373313"/>
          <p14:tracePt t="9796" x="2525713" y="2387600"/>
          <p14:tracePt t="9808" x="2503488" y="2416175"/>
          <p14:tracePt t="9813" x="2489200" y="2424113"/>
          <p14:tracePt t="9823" x="2466975" y="2438400"/>
          <p14:tracePt t="9829" x="2452688" y="2452688"/>
          <p14:tracePt t="9840" x="2438400" y="2466975"/>
          <p14:tracePt t="9845" x="2424113" y="2474913"/>
          <p14:tracePt t="9857" x="2416175" y="2474913"/>
          <p14:tracePt t="9862" x="2401888" y="2489200"/>
          <p14:tracePt t="9873" x="2387600" y="2489200"/>
          <p14:tracePt t="9878" x="2373313" y="2503488"/>
          <p14:tracePt t="9891" x="2365375" y="2503488"/>
          <p14:tracePt t="9892" x="2336800" y="2517775"/>
          <p14:tracePt t="9906" x="2322513" y="2525713"/>
          <p14:tracePt t="9915" x="2314575" y="2525713"/>
          <p14:tracePt t="9930" x="2300288" y="2525713"/>
          <p14:tracePt t="9947" x="2300288" y="2540000"/>
          <p14:tracePt t="9956" x="2286000" y="2540000"/>
          <p14:tracePt t="10565" x="2314575" y="2525713"/>
          <p14:tracePt t="10574" x="2322513" y="2517775"/>
          <p14:tracePt t="10582" x="2351088" y="2517775"/>
          <p14:tracePt t="10590" x="2373313" y="2503488"/>
          <p14:tracePt t="10598" x="2401888" y="2489200"/>
          <p14:tracePt t="10607" x="2424113" y="2474913"/>
          <p14:tracePt t="10615" x="2474913" y="2466975"/>
          <p14:tracePt t="10624" x="2489200" y="2466975"/>
          <p14:tracePt t="10631" x="2517775" y="2452688"/>
          <p14:tracePt t="10640" x="2568575" y="2438400"/>
          <p14:tracePt t="10647" x="2590800" y="2438400"/>
          <p14:tracePt t="10656" x="2619375" y="2438400"/>
          <p14:tracePt t="10663" x="2678113" y="2438400"/>
          <p14:tracePt t="10673" x="2692400" y="2424113"/>
          <p14:tracePt t="10678" x="2728913" y="2424113"/>
          <p14:tracePt t="10687" x="2757488" y="2416175"/>
          <p14:tracePt t="10696" x="2794000" y="2416175"/>
          <p14:tracePt t="10704" x="2822575" y="2416175"/>
          <p14:tracePt t="10711" x="2844800" y="2416175"/>
          <p14:tracePt t="10719" x="2873375" y="2416175"/>
          <p14:tracePt t="10727" x="2909888" y="2416175"/>
          <p14:tracePt t="10735" x="2924175" y="2416175"/>
          <p14:tracePt t="10743" x="2960688" y="2416175"/>
          <p14:tracePt t="10751" x="2997200" y="2416175"/>
          <p14:tracePt t="10759" x="3025775" y="2416175"/>
          <p14:tracePt t="10767" x="3062288" y="2416175"/>
          <p14:tracePt t="10776" x="3084513" y="2416175"/>
          <p14:tracePt t="10784" x="3127375" y="2416175"/>
          <p14:tracePt t="10792" x="3163888" y="2424113"/>
          <p14:tracePt t="10800" x="3186113" y="2424113"/>
          <p14:tracePt t="10808" x="3214688" y="2438400"/>
          <p14:tracePt t="10817" x="3236913" y="2438400"/>
          <p14:tracePt t="10825" x="3251200" y="2452688"/>
          <p14:tracePt t="10833" x="3279775" y="2452688"/>
          <p14:tracePt t="10842" x="3287713" y="2466975"/>
          <p14:tracePt t="10849" x="3316288" y="2466975"/>
          <p14:tracePt t="10858" x="3330575" y="2474913"/>
          <p14:tracePt t="10864" x="3338513" y="2474913"/>
          <p14:tracePt t="10874" x="3367088" y="2489200"/>
          <p14:tracePt t="10881" x="3381375" y="2489200"/>
          <p14:tracePt t="10890" x="3403600" y="2503488"/>
          <p14:tracePt t="10897" x="3432175" y="2517775"/>
          <p14:tracePt t="10907" x="3440113" y="2525713"/>
          <p14:tracePt t="10912" x="3468688" y="2525713"/>
          <p14:tracePt t="10924" x="3482975" y="2540000"/>
          <p14:tracePt t="10929" x="3505200" y="2554288"/>
          <p14:tracePt t="10940" x="3519488" y="2554288"/>
          <p14:tracePt t="10945" x="3541713" y="2568575"/>
          <p14:tracePt t="10956" x="3556000" y="2568575"/>
          <p14:tracePt t="10962" x="3584575" y="2576513"/>
          <p14:tracePt t="10973" x="3592513" y="2576513"/>
          <p14:tracePt t="10979" x="3621088" y="2590800"/>
          <p14:tracePt t="10990" x="3643313" y="2590800"/>
          <p14:tracePt t="10995" x="3686175" y="2605088"/>
          <p14:tracePt t="11007" x="3694113" y="2605088"/>
          <p14:tracePt t="11012" x="3736975" y="2619375"/>
          <p14:tracePt t="11023" x="3773488" y="2619375"/>
          <p14:tracePt t="11028" x="3795713" y="2627313"/>
          <p14:tracePt t="11040" x="3846513" y="2627313"/>
          <p14:tracePt t="11045" x="3889375" y="2641600"/>
          <p14:tracePt t="11057" x="3925888" y="2641600"/>
          <p14:tracePt t="11062" x="3962400" y="2641600"/>
          <p14:tracePt t="11074" x="3998913" y="2641600"/>
          <p14:tracePt t="11076" x="4049713" y="2641600"/>
          <p14:tracePt t="11083" x="4100513" y="2641600"/>
          <p14:tracePt t="11092" x="4151313" y="2641600"/>
          <p14:tracePt t="11100" x="4216400" y="2641600"/>
          <p14:tracePt t="11108" x="4295775" y="2641600"/>
          <p14:tracePt t="11116" x="4354513" y="2641600"/>
          <p14:tracePt t="11125" x="4433888" y="2641600"/>
          <p14:tracePt t="11131" x="4498975" y="2641600"/>
          <p14:tracePt t="11141" x="4557713" y="2641600"/>
          <p14:tracePt t="11147" x="4622800" y="2641600"/>
          <p14:tracePt t="11156" x="4687888" y="2641600"/>
          <p14:tracePt t="11163" x="4752975" y="2655888"/>
          <p14:tracePt t="11173" x="4811713" y="2655888"/>
          <p14:tracePt t="11179" x="4862513" y="2655888"/>
          <p14:tracePt t="11190" x="4927600" y="2655888"/>
          <p14:tracePt t="11196" x="4992688" y="2655888"/>
          <p14:tracePt t="11207" x="5057775" y="2655888"/>
          <p14:tracePt t="11212" x="5116513" y="2655888"/>
          <p14:tracePt t="11223" x="5181600" y="2655888"/>
          <p14:tracePt t="11228" x="5246688" y="2655888"/>
          <p14:tracePt t="11240" x="5319713" y="2655888"/>
          <p14:tracePt t="11245" x="5384800" y="2655888"/>
          <p14:tracePt t="11257" x="5464175" y="2655888"/>
          <p14:tracePt t="11262" x="5522913" y="2641600"/>
          <p14:tracePt t="11273" x="5573713" y="2619375"/>
          <p14:tracePt t="11279" x="5624513" y="2605088"/>
          <p14:tracePt t="11290" x="5675313" y="2590800"/>
          <p14:tracePt t="11296" x="5726113" y="2568575"/>
          <p14:tracePt t="11306" x="5768975" y="2540000"/>
          <p14:tracePt t="11312" x="5791200" y="2540000"/>
          <p14:tracePt t="11322" x="5827713" y="2517775"/>
          <p14:tracePt t="11328" x="5870575" y="2503488"/>
          <p14:tracePt t="11339" x="5878513" y="2489200"/>
          <p14:tracePt t="11345" x="5907088" y="2466975"/>
          <p14:tracePt t="11357" x="5929313" y="2452688"/>
          <p14:tracePt t="11359" x="5943600" y="2452688"/>
          <p14:tracePt t="11366" x="5957888" y="2438400"/>
          <p14:tracePt t="11375" x="5972175" y="2424113"/>
          <p14:tracePt t="11389" x="5980113" y="2424113"/>
          <p14:tracePt t="11397" x="5980113" y="2416175"/>
          <p14:tracePt t="11406" x="5994400" y="2416175"/>
          <p14:tracePt t="11808" x="6030913" y="2416175"/>
          <p14:tracePt t="11817" x="6073775" y="2416175"/>
          <p14:tracePt t="11825" x="6124575" y="2416175"/>
          <p14:tracePt t="11833" x="6146800" y="2416175"/>
          <p14:tracePt t="11841" x="6183313" y="2416175"/>
          <p14:tracePt t="11849" x="6234113" y="2416175"/>
          <p14:tracePt t="11858" x="6276975" y="2416175"/>
          <p14:tracePt t="11866" x="6335713" y="2401888"/>
          <p14:tracePt t="11876" x="6400800" y="2401888"/>
          <p14:tracePt t="11883" x="6480175" y="2401888"/>
          <p14:tracePt t="11892" x="6553200" y="2401888"/>
          <p14:tracePt t="11899" x="6632575" y="2401888"/>
          <p14:tracePt t="11910" x="6719888" y="2387600"/>
          <p14:tracePt t="11915" x="6792913" y="2387600"/>
          <p14:tracePt t="11928" x="6886575" y="2387600"/>
          <p14:tracePt t="11932" x="6945313" y="2387600"/>
          <p14:tracePt t="11945" x="7038975" y="2387600"/>
          <p14:tracePt t="11949" x="7112000" y="2387600"/>
          <p14:tracePt t="11962" x="7177088" y="2387600"/>
          <p14:tracePt t="11965" x="7213600" y="2401888"/>
          <p14:tracePt t="11971" x="7292975" y="2424113"/>
          <p14:tracePt t="11979" x="7315200" y="2424113"/>
          <p14:tracePt t="11987" x="7351713" y="2452688"/>
          <p14:tracePt t="11996" x="7394575" y="2466975"/>
          <p14:tracePt t="12003" x="7416800" y="2474913"/>
          <p14:tracePt t="12012" x="7445375" y="2489200"/>
          <p14:tracePt t="12019" x="7467600" y="2503488"/>
          <p14:tracePt t="12028" x="7481888" y="2517775"/>
          <p14:tracePt t="12036" x="7504113" y="2525713"/>
          <p14:tracePt t="12044" x="7518400" y="2540000"/>
          <p14:tracePt t="12051" x="7532688" y="2540000"/>
          <p14:tracePt t="12060" x="7546975" y="2554288"/>
          <p14:tracePt t="12068" x="7554913" y="2568575"/>
          <p14:tracePt t="12077" x="7569200" y="2568575"/>
          <p14:tracePt t="12084" x="7569200" y="2576513"/>
          <p14:tracePt t="12092" x="7583488" y="2576513"/>
          <p14:tracePt t="12107" x="7597775" y="2590800"/>
          <p14:tracePt t="12116" x="7605713" y="2590800"/>
          <p14:tracePt t="12124" x="7620000" y="2590800"/>
          <p14:tracePt t="12132" x="7634288" y="2605088"/>
          <p14:tracePt t="12148" x="7648575" y="2605088"/>
          <p14:tracePt t="12157" x="7670800" y="2605088"/>
          <p14:tracePt t="12164" x="7685088" y="2605088"/>
          <p14:tracePt t="12173" x="7699375" y="2605088"/>
          <p14:tracePt t="12180" x="7721600" y="2605088"/>
          <p14:tracePt t="12190" x="7735888" y="2605088"/>
          <p14:tracePt t="12197" x="7750175" y="2605088"/>
          <p14:tracePt t="12206" x="7758113" y="2605088"/>
          <p14:tracePt t="12213" x="7772400" y="2619375"/>
          <p14:tracePt t="12238" x="7786688" y="2619375"/>
          <p14:tracePt t="12262" x="7800975" y="2619375"/>
          <p14:tracePt t="12318" x="7808913" y="2619375"/>
          <p14:tracePt t="12334" x="7823200" y="2619375"/>
          <p14:tracePt t="12342" x="7837488" y="2619375"/>
          <p14:tracePt t="12350" x="7859713" y="2590800"/>
          <p14:tracePt t="12358" x="7888288" y="2590800"/>
          <p14:tracePt t="12366" x="7924800" y="2568575"/>
          <p14:tracePt t="12374" x="7961313" y="2554288"/>
          <p14:tracePt t="12382" x="8004175" y="2525713"/>
          <p14:tracePt t="12391" x="8054975" y="2517775"/>
          <p14:tracePt t="12399" x="8105775" y="2503488"/>
          <p14:tracePt t="12407" x="8156575" y="2474913"/>
          <p14:tracePt t="12415" x="8207375" y="2466975"/>
          <p14:tracePt t="12424" x="8258175" y="2452688"/>
          <p14:tracePt t="12431" x="8308975" y="2438400"/>
          <p14:tracePt t="12440" x="8345488" y="2438400"/>
          <p14:tracePt t="12447" x="8396288" y="2424113"/>
          <p14:tracePt t="12456" x="8447088" y="2416175"/>
          <p14:tracePt t="12463" x="8497888" y="2401888"/>
          <p14:tracePt t="12473" x="8534400" y="2401888"/>
          <p14:tracePt t="12480" x="8599488" y="2387600"/>
          <p14:tracePt t="12489" x="8636000" y="2373313"/>
          <p14:tracePt t="12496" x="8686800" y="2365375"/>
          <p14:tracePt t="12504" x="8737600" y="2351088"/>
          <p14:tracePt t="12512" x="8788400" y="2351088"/>
          <p14:tracePt t="12520" x="8839200" y="2336800"/>
          <p14:tracePt t="12528" x="8867775" y="2336800"/>
          <p14:tracePt t="12536" x="8918575" y="2322513"/>
          <p14:tracePt t="12544" x="8955088" y="2322513"/>
          <p14:tracePt t="12553" x="9005888" y="2314575"/>
          <p14:tracePt t="12560" x="9028113" y="2314575"/>
          <p14:tracePt t="12568" x="9070975" y="2314575"/>
          <p14:tracePt t="12576" x="9107488" y="2314575"/>
          <p14:tracePt t="12585" x="9158288" y="2314575"/>
          <p14:tracePt t="12593" x="9194800" y="2314575"/>
          <p14:tracePt t="12600" x="9223375" y="2314575"/>
          <p14:tracePt t="12609" x="9259888" y="2314575"/>
          <p14:tracePt t="12616" x="9296400" y="2314575"/>
          <p14:tracePt t="12625" x="9324975" y="2314575"/>
          <p14:tracePt t="12633" x="9347200" y="2314575"/>
          <p14:tracePt t="12642" x="9375775" y="2314575"/>
          <p14:tracePt t="12649" x="9398000" y="2314575"/>
          <p14:tracePt t="12658" x="9426575" y="2314575"/>
          <p14:tracePt t="12666" x="9434513" y="2314575"/>
          <p14:tracePt t="12675" x="9448800" y="2314575"/>
          <p14:tracePt t="12682" x="9477375" y="2314575"/>
          <p14:tracePt t="12691" x="9485313" y="2314575"/>
          <p14:tracePt t="12706" x="9499600" y="2322513"/>
          <p14:tracePt t="12714" x="9513888" y="2322513"/>
          <p14:tracePt t="12723" x="9528175" y="2336800"/>
          <p14:tracePt t="12730" x="9550400" y="2336800"/>
          <p14:tracePt t="12739" x="9564688" y="2351088"/>
          <p14:tracePt t="12747" x="9578975" y="2351088"/>
          <p14:tracePt t="12755" x="9578975" y="2365375"/>
          <p14:tracePt t="12763" x="9586913" y="2373313"/>
          <p14:tracePt t="12770" x="9601200" y="2373313"/>
          <p14:tracePt t="12778" x="9615488" y="2373313"/>
          <p14:tracePt t="12786" x="9629775" y="2387600"/>
          <p14:tracePt t="12794" x="9637713" y="2401888"/>
          <p14:tracePt t="12810" x="9652000" y="2416175"/>
          <p14:tracePt t="12819" x="9666288" y="2416175"/>
          <p14:tracePt t="12842" x="9680575" y="2424113"/>
          <p14:tracePt t="13078" x="9680575" y="2416175"/>
          <p14:tracePt t="13093" x="9666288" y="2416175"/>
          <p14:tracePt t="13101" x="9666288" y="2401888"/>
          <p14:tracePt t="13110" x="9652000" y="2387600"/>
          <p14:tracePt t="13118" x="9652000" y="2373313"/>
          <p14:tracePt t="13126" x="9629775" y="2365375"/>
          <p14:tracePt t="13134" x="9601200" y="2351088"/>
          <p14:tracePt t="13142" x="9564688" y="2336800"/>
          <p14:tracePt t="13150" x="9528175" y="2314575"/>
          <p14:tracePt t="13158" x="9477375" y="2286000"/>
          <p14:tracePt t="13166" x="9375775" y="2235200"/>
          <p14:tracePt t="13174" x="9282113" y="2212975"/>
          <p14:tracePt t="13182" x="9194800" y="2184400"/>
          <p14:tracePt t="13191" x="9144000" y="2162175"/>
          <p14:tracePt t="13199" x="9028113" y="2133600"/>
          <p14:tracePt t="13207" x="8867775" y="2082800"/>
          <p14:tracePt t="13215" x="8737600" y="2060575"/>
          <p14:tracePt t="13223" x="8599488" y="2032000"/>
          <p14:tracePt t="13231" x="8469313" y="2009775"/>
          <p14:tracePt t="13240" x="8410575" y="1995488"/>
          <p14:tracePt t="13248" x="8178800" y="1958975"/>
          <p14:tracePt t="13256" x="8054975" y="1930400"/>
          <p14:tracePt t="13264" x="7902575" y="1916113"/>
          <p14:tracePt t="13272" x="7750175" y="1908175"/>
          <p14:tracePt t="13280" x="7597775" y="1879600"/>
          <p14:tracePt t="13289" x="7416800" y="1865313"/>
          <p14:tracePt t="13296" x="7250113" y="1857375"/>
          <p14:tracePt t="13304" x="7089775" y="1843088"/>
          <p14:tracePt t="13312" x="6923088" y="1814513"/>
          <p14:tracePt t="13320" x="6756400" y="1806575"/>
          <p14:tracePt t="13328" x="6604000" y="1778000"/>
          <p14:tracePt t="13336" x="6451600" y="1763713"/>
          <p14:tracePt t="13344" x="6299200" y="1741488"/>
          <p14:tracePt t="13352" x="6226175" y="1727200"/>
          <p14:tracePt t="13360" x="5980113" y="1704975"/>
          <p14:tracePt t="13368" x="5827713" y="1676400"/>
          <p14:tracePt t="13376" x="5675313" y="1676400"/>
          <p14:tracePt t="13384" x="5514975" y="1662113"/>
          <p14:tracePt t="13393" x="5348288" y="1662113"/>
          <p14:tracePt t="13400" x="5181600" y="1662113"/>
          <p14:tracePt t="13409" x="5014913" y="1662113"/>
          <p14:tracePt t="13416" x="4927600" y="1662113"/>
          <p14:tracePt t="13425" x="4789488" y="1662113"/>
          <p14:tracePt t="13433" x="4659313" y="1662113"/>
          <p14:tracePt t="13441" x="4535488" y="1676400"/>
          <p14:tracePt t="13449" x="4433888" y="1704975"/>
          <p14:tracePt t="13458" x="4346575" y="1712913"/>
          <p14:tracePt t="13466" x="4267200" y="1741488"/>
          <p14:tracePt t="13474" x="4202113" y="1755775"/>
          <p14:tracePt t="13482" x="4129088" y="1763713"/>
          <p14:tracePt t="13491" x="4064000" y="1778000"/>
          <p14:tracePt t="13497" x="4027488" y="1792288"/>
          <p14:tracePt t="13507" x="3976688" y="1806575"/>
          <p14:tracePt t="13514" x="3925888" y="1814513"/>
          <p14:tracePt t="13523" x="3889375" y="1843088"/>
          <p14:tracePt t="13530" x="3846513" y="1857375"/>
          <p14:tracePt t="13540" x="3810000" y="1865313"/>
          <p14:tracePt t="13546" x="3773488" y="1879600"/>
          <p14:tracePt t="13556" x="3736975" y="1893888"/>
          <p14:tracePt t="13562" x="3686175" y="1916113"/>
          <p14:tracePt t="13572" x="3643313" y="1930400"/>
          <p14:tracePt t="13578" x="3592513" y="1958975"/>
          <p14:tracePt t="13590" x="3541713" y="1966913"/>
          <p14:tracePt t="13595" x="3505200" y="1995488"/>
          <p14:tracePt t="13607" x="3468688" y="2017713"/>
          <p14:tracePt t="13612" x="3417888" y="2046288"/>
          <p14:tracePt t="13623" x="3381375" y="2068513"/>
          <p14:tracePt t="13627" x="3352800" y="2111375"/>
          <p14:tracePt t="13639" x="3316288" y="2133600"/>
          <p14:tracePt t="13644" x="3287713" y="2147888"/>
          <p14:tracePt t="13655" x="3236913" y="2198688"/>
          <p14:tracePt t="13661" x="3228975" y="2212975"/>
          <p14:tracePt t="13673" x="3178175" y="2249488"/>
          <p14:tracePt t="13678" x="3135313" y="2286000"/>
          <p14:tracePt t="13690" x="3113088" y="2314575"/>
          <p14:tracePt t="13695" x="3084513" y="2351088"/>
          <p14:tracePt t="13706" x="3048000" y="2387600"/>
          <p14:tracePt t="13711" x="3011488" y="2424113"/>
          <p14:tracePt t="13723" x="2982913" y="2466975"/>
          <p14:tracePt t="13728" x="2946400" y="2503488"/>
          <p14:tracePt t="13739" x="2924175" y="2540000"/>
          <p14:tracePt t="13741" x="2909888" y="2568575"/>
          <p14:tracePt t="13748" x="2859088" y="2627313"/>
          <p14:tracePt t="13758" x="2844800" y="2670175"/>
          <p14:tracePt t="13765" x="2822575" y="2692400"/>
          <p14:tracePt t="13774" x="2794000" y="2743200"/>
          <p14:tracePt t="13780" x="2779713" y="2771775"/>
          <p14:tracePt t="13790" x="2757488" y="2794000"/>
          <p14:tracePt t="13796" x="2743200" y="2822575"/>
          <p14:tracePt t="13806" x="2720975" y="2844800"/>
          <p14:tracePt t="13812" x="2706688" y="2873375"/>
          <p14:tracePt t="13822" x="2692400" y="2881313"/>
          <p14:tracePt t="13828" x="2678113" y="2909888"/>
          <p14:tracePt t="13840" x="2670175" y="2924175"/>
          <p14:tracePt t="13845" x="2655888" y="2932113"/>
          <p14:tracePt t="13860" x="2655888" y="2946400"/>
          <p14:tracePt t="13869" x="2641600" y="2960688"/>
          <p14:tracePt t="13957" x="2655888" y="2960688"/>
          <p14:tracePt t="13990" x="2670175" y="2960688"/>
          <p14:tracePt t="13998" x="2678113" y="2960688"/>
          <p14:tracePt t="14007" x="2692400" y="2960688"/>
          <p14:tracePt t="14015" x="2706688" y="2960688"/>
          <p14:tracePt t="14024" x="2720975" y="2960688"/>
          <p14:tracePt t="14032" x="2728913" y="2960688"/>
          <p14:tracePt t="14041" x="2743200" y="2960688"/>
          <p14:tracePt t="14048" x="2771775" y="2946400"/>
          <p14:tracePt t="14062" x="2794000" y="2946400"/>
          <p14:tracePt t="14071" x="2808288" y="2946400"/>
          <p14:tracePt t="14087" x="2822575" y="2932113"/>
          <p14:tracePt t="14095" x="2830513" y="2932113"/>
          <p14:tracePt t="14110" x="2844800" y="2932113"/>
          <p14:tracePt t="14127" x="2859088" y="2932113"/>
          <p14:tracePt t="14168" x="2873375" y="2932113"/>
          <p14:tracePt t="14192" x="2873375" y="2924175"/>
          <p14:tracePt t="14233" x="2881313" y="2924175"/>
          <p14:tracePt t="14637" x="2895600" y="2924175"/>
          <p14:tracePt t="14652" x="2909888" y="2924175"/>
          <p14:tracePt t="14660" x="2924175" y="2924175"/>
          <p14:tracePt t="14668" x="2932113" y="2924175"/>
          <p14:tracePt t="14677" x="2946400" y="2924175"/>
          <p14:tracePt t="14692" x="2960688" y="2909888"/>
          <p14:tracePt t="14701" x="2982913" y="2909888"/>
          <p14:tracePt t="14709" x="2997200" y="2909888"/>
          <p14:tracePt t="14717" x="3011488" y="2895600"/>
          <p14:tracePt t="14725" x="3025775" y="2895600"/>
          <p14:tracePt t="14733" x="3033713" y="2881313"/>
          <p14:tracePt t="14741" x="3062288" y="2881313"/>
          <p14:tracePt t="14749" x="3076575" y="2881313"/>
          <p14:tracePt t="14757" x="3084513" y="2873375"/>
          <p14:tracePt t="14766" x="3113088" y="2873375"/>
          <p14:tracePt t="14774" x="3127375" y="2859088"/>
          <p14:tracePt t="14782" x="3149600" y="2859088"/>
          <p14:tracePt t="14790" x="3163888" y="2859088"/>
          <p14:tracePt t="14798" x="3186113" y="2844800"/>
          <p14:tracePt t="14806" x="3228975" y="2830513"/>
          <p14:tracePt t="14814" x="3251200" y="2830513"/>
          <p14:tracePt t="14823" x="3265488" y="2830513"/>
          <p14:tracePt t="14830" x="3287713" y="2830513"/>
          <p14:tracePt t="14839" x="3316288" y="2830513"/>
          <p14:tracePt t="14846" x="3330575" y="2822575"/>
          <p14:tracePt t="14855" x="3352800" y="2822575"/>
          <p14:tracePt t="14863" x="3381375" y="2822575"/>
          <p14:tracePt t="14870" x="3389313" y="2822575"/>
          <p14:tracePt t="14879" x="3403600" y="2822575"/>
          <p14:tracePt t="14887" x="3432175" y="2822575"/>
          <p14:tracePt t="14895" x="3440113" y="2822575"/>
          <p14:tracePt t="14903" x="3454400" y="2822575"/>
          <p14:tracePt t="14911" x="3482975" y="2822575"/>
          <p14:tracePt t="14919" x="3490913" y="2822575"/>
          <p14:tracePt t="14927" x="3505200" y="2822575"/>
          <p14:tracePt t="14935" x="3519488" y="2822575"/>
          <p14:tracePt t="14943" x="3533775" y="2822575"/>
          <p14:tracePt t="14951" x="3541713" y="2822575"/>
          <p14:tracePt t="14959" x="3556000" y="2822575"/>
          <p14:tracePt t="14968" x="3570288" y="2822575"/>
          <p14:tracePt t="14976" x="3584575" y="2830513"/>
          <p14:tracePt t="14984" x="3592513" y="2830513"/>
          <p14:tracePt t="14992" x="3606800" y="2830513"/>
          <p14:tracePt t="15000" x="3621088" y="2830513"/>
          <p14:tracePt t="15008" x="3643313" y="2844800"/>
          <p14:tracePt t="15016" x="3657600" y="2844800"/>
          <p14:tracePt t="15025" x="3671888" y="2844800"/>
          <p14:tracePt t="15033" x="3686175" y="2859088"/>
          <p14:tracePt t="15041" x="3694113" y="2859088"/>
          <p14:tracePt t="15049" x="3722688" y="2873375"/>
          <p14:tracePt t="15058" x="3736975" y="2873375"/>
          <p14:tracePt t="15065" x="3744913" y="2873375"/>
          <p14:tracePt t="15074" x="3759200" y="2873375"/>
          <p14:tracePt t="15081" x="3759200" y="2881313"/>
          <p14:tracePt t="15091" x="3773488" y="2881313"/>
          <p14:tracePt t="15098" x="3787775" y="2881313"/>
          <p14:tracePt t="15106" x="3787775" y="2895600"/>
          <p14:tracePt t="15113" x="3795713" y="2895600"/>
          <p14:tracePt t="15123" x="3810000" y="2895600"/>
          <p14:tracePt t="15129" x="3810000" y="2909888"/>
          <p14:tracePt t="15140" x="3824288" y="2909888"/>
          <p14:tracePt t="15152" x="3838575" y="2909888"/>
          <p14:tracePt t="15186" x="3846513" y="2909888"/>
          <p14:tracePt t="15671" x="3860800" y="2909888"/>
          <p14:tracePt t="15678" x="3875088" y="2909888"/>
          <p14:tracePt t="15686" x="3889375" y="2909888"/>
          <p14:tracePt t="15694" x="3911600" y="2895600"/>
          <p14:tracePt t="15702" x="3925888" y="2881313"/>
          <p14:tracePt t="15710" x="3962400" y="2873375"/>
          <p14:tracePt t="15718" x="3976688" y="2873375"/>
          <p14:tracePt t="15727" x="4013200" y="2844800"/>
          <p14:tracePt t="15735" x="4049713" y="2830513"/>
          <p14:tracePt t="15743" x="4064000" y="2822575"/>
          <p14:tracePt t="15751" x="4092575" y="2808288"/>
          <p14:tracePt t="15759" x="4114800" y="2794000"/>
          <p14:tracePt t="15767" x="4143375" y="2779713"/>
          <p14:tracePt t="15776" x="4165600" y="2771775"/>
          <p14:tracePt t="15783" x="4194175" y="2757488"/>
          <p14:tracePt t="15792" x="4202113" y="2743200"/>
          <p14:tracePt t="15800" x="4230688" y="2743200"/>
          <p14:tracePt t="15809" x="4244975" y="2728913"/>
          <p14:tracePt t="15816" x="4267200" y="2728913"/>
          <p14:tracePt t="15825" x="4303713" y="2720975"/>
          <p14:tracePt t="15832" x="4332288" y="2706688"/>
          <p14:tracePt t="15841" x="4346575" y="2692400"/>
          <p14:tracePt t="15849" x="4368800" y="2692400"/>
          <p14:tracePt t="15857" x="4419600" y="2678113"/>
          <p14:tracePt t="15864" x="4433888" y="2670175"/>
          <p14:tracePt t="15874" x="4470400" y="2670175"/>
          <p14:tracePt t="15881" x="4498975" y="2670175"/>
          <p14:tracePt t="15889" x="4521200" y="2655888"/>
          <p14:tracePt t="15896" x="4549775" y="2655888"/>
          <p14:tracePt t="15906" x="4572000" y="2641600"/>
          <p14:tracePt t="15912" x="4600575" y="2641600"/>
          <p14:tracePt t="15923" x="4608513" y="2641600"/>
          <p14:tracePt t="15929" x="4637088" y="2641600"/>
          <p14:tracePt t="15939" x="4651375" y="2641600"/>
          <p14:tracePt t="15945" x="4659313" y="2641600"/>
          <p14:tracePt t="15955" x="4687888" y="2641600"/>
          <p14:tracePt t="15961" x="4702175" y="2641600"/>
          <p14:tracePt t="15972" x="4724400" y="2641600"/>
          <p14:tracePt t="15977" x="4738688" y="2641600"/>
          <p14:tracePt t="15989" x="4760913" y="2641600"/>
          <p14:tracePt t="15993" x="4789488" y="2641600"/>
          <p14:tracePt t="16007" x="4803775" y="2641600"/>
          <p14:tracePt t="16012" x="4854575" y="2641600"/>
          <p14:tracePt t="16023" x="4891088" y="2641600"/>
          <p14:tracePt t="16027" x="4913313" y="2641600"/>
          <p14:tracePt t="16040" x="4941888" y="2641600"/>
          <p14:tracePt t="16044" x="5006975" y="2641600"/>
          <p14:tracePt t="16057" x="5043488" y="2655888"/>
          <p14:tracePt t="16061" x="5080000" y="2670175"/>
          <p14:tracePt t="16073" x="5108575" y="2670175"/>
          <p14:tracePt t="16077" x="5159375" y="2678113"/>
          <p14:tracePt t="16090" x="5210175" y="2692400"/>
          <p14:tracePt t="16092" x="5246688" y="2692400"/>
          <p14:tracePt t="16099" x="5297488" y="2706688"/>
          <p14:tracePt t="16108" x="5348288" y="2706688"/>
          <p14:tracePt t="16115" x="5384800" y="2706688"/>
          <p14:tracePt t="16124" x="5435600" y="2720975"/>
          <p14:tracePt t="16131" x="5472113" y="2720975"/>
          <p14:tracePt t="16141" x="5514975" y="2728913"/>
          <p14:tracePt t="16147" x="5565775" y="2728913"/>
          <p14:tracePt t="16156" x="5616575" y="2743200"/>
          <p14:tracePt t="16163" x="5653088" y="2757488"/>
          <p14:tracePt t="16173" x="5703888" y="2757488"/>
          <p14:tracePt t="16179" x="5726113" y="2771775"/>
          <p14:tracePt t="16189" x="5791200" y="2771775"/>
          <p14:tracePt t="16195" x="5827713" y="2779713"/>
          <p14:tracePt t="16206" x="5856288" y="2794000"/>
          <p14:tracePt t="16212" x="5892800" y="2794000"/>
          <p14:tracePt t="16222" x="5921375" y="2794000"/>
          <p14:tracePt t="16228" x="5957888" y="2808288"/>
          <p14:tracePt t="16240" x="5980113" y="2822575"/>
          <p14:tracePt t="16245" x="6022975" y="2822575"/>
          <p14:tracePt t="16255" x="6045200" y="2830513"/>
          <p14:tracePt t="16260" x="6073775" y="2830513"/>
          <p14:tracePt t="16273" x="6096000" y="2844800"/>
          <p14:tracePt t="16278" x="6124575" y="2844800"/>
          <p14:tracePt t="16290" x="6146800" y="2844800"/>
          <p14:tracePt t="16294" x="6161088" y="2859088"/>
          <p14:tracePt t="16306" x="6175375" y="2859088"/>
          <p14:tracePt t="16310" x="6183313" y="2859088"/>
          <p14:tracePt t="16322" x="6197600" y="2873375"/>
          <p14:tracePt t="16327" x="6211888" y="2873375"/>
          <p14:tracePt t="16341" x="6226175" y="2873375"/>
          <p14:tracePt t="16350" x="6234113" y="2873375"/>
          <p14:tracePt t="16359" x="6234113" y="2881313"/>
          <p14:tracePt t="16365" x="6248400" y="2881313"/>
          <p14:tracePt t="16389" x="6262688" y="2881313"/>
          <p14:tracePt t="16413" x="6276975" y="2881313"/>
          <p14:tracePt t="16979" x="6276975" y="2873375"/>
          <p14:tracePt t="16987" x="6284913" y="2873375"/>
          <p14:tracePt t="16995" x="6313488" y="2844800"/>
          <p14:tracePt t="17003" x="6327775" y="2830513"/>
          <p14:tracePt t="17011" x="6350000" y="2830513"/>
          <p14:tracePt t="17019" x="6378575" y="2808288"/>
          <p14:tracePt t="17027" x="6415088" y="2808288"/>
          <p14:tracePt t="17035" x="6451600" y="2794000"/>
          <p14:tracePt t="17044" x="6488113" y="2779713"/>
          <p14:tracePt t="17052" x="6502400" y="2779713"/>
          <p14:tracePt t="17060" x="6538913" y="2771775"/>
          <p14:tracePt t="17069" x="6567488" y="2757488"/>
          <p14:tracePt t="17076" x="6604000" y="2757488"/>
          <p14:tracePt t="17084" x="6640513" y="2743200"/>
          <p14:tracePt t="17092" x="6669088" y="2728913"/>
          <p14:tracePt t="17100" x="6691313" y="2728913"/>
          <p14:tracePt t="17108" x="6719888" y="2720975"/>
          <p14:tracePt t="17116" x="6756400" y="2720975"/>
          <p14:tracePt t="17125" x="6784975" y="2706688"/>
          <p14:tracePt t="17133" x="6821488" y="2692400"/>
          <p14:tracePt t="17141" x="6835775" y="2692400"/>
          <p14:tracePt t="17149" x="6872288" y="2692400"/>
          <p14:tracePt t="17158" x="6894513" y="2692400"/>
          <p14:tracePt t="17165" x="6923088" y="2692400"/>
          <p14:tracePt t="17174" x="6945313" y="2678113"/>
          <p14:tracePt t="17181" x="6988175" y="2678113"/>
          <p14:tracePt t="17190" x="6996113" y="2678113"/>
          <p14:tracePt t="17197" x="7038975" y="2678113"/>
          <p14:tracePt t="17207" x="7061200" y="2678113"/>
          <p14:tracePt t="17213" x="7075488" y="2678113"/>
          <p14:tracePt t="17223" x="7097713" y="2678113"/>
          <p14:tracePt t="17229" x="7126288" y="2678113"/>
          <p14:tracePt t="17239" x="7177088" y="2678113"/>
          <p14:tracePt t="17245" x="7191375" y="2678113"/>
          <p14:tracePt t="17256" x="7227888" y="2678113"/>
          <p14:tracePt t="17261" x="7250113" y="2678113"/>
          <p14:tracePt t="17273" x="7278688" y="2678113"/>
          <p14:tracePt t="17278" x="7329488" y="2678113"/>
          <p14:tracePt t="17290" x="7351713" y="2678113"/>
          <p14:tracePt t="17294" x="7380288" y="2678113"/>
          <p14:tracePt t="17306" x="7416800" y="2692400"/>
          <p14:tracePt t="17311" x="7453313" y="2692400"/>
          <p14:tracePt t="17323" x="7467600" y="2692400"/>
          <p14:tracePt t="17327" x="7504113" y="2706688"/>
          <p14:tracePt t="17339" x="7532688" y="2706688"/>
          <p14:tracePt t="17344" x="7554913" y="2720975"/>
          <p14:tracePt t="17356" x="7583488" y="2720975"/>
          <p14:tracePt t="17361" x="7634288" y="2728913"/>
          <p14:tracePt t="17372" x="7656513" y="2728913"/>
          <p14:tracePt t="17377" x="7699375" y="2743200"/>
          <p14:tracePt t="17390" x="7735888" y="2757488"/>
          <p14:tracePt t="17395" x="7772400" y="2757488"/>
          <p14:tracePt t="17406" x="7786688" y="2771775"/>
          <p14:tracePt t="17408" x="7837488" y="2779713"/>
          <p14:tracePt t="17416" x="7851775" y="2779713"/>
          <p14:tracePt t="17425" x="7888288" y="2779713"/>
          <p14:tracePt t="17431" x="7910513" y="2794000"/>
          <p14:tracePt t="17441" x="7953375" y="2808288"/>
          <p14:tracePt t="17447" x="8004175" y="2822575"/>
          <p14:tracePt t="17456" x="8012113" y="2822575"/>
          <p14:tracePt t="17464" x="8062913" y="2830513"/>
          <p14:tracePt t="17473" x="8091488" y="2830513"/>
          <p14:tracePt t="17480" x="8113713" y="2844800"/>
          <p14:tracePt t="17489" x="8156575" y="2844800"/>
          <p14:tracePt t="17496" x="8164513" y="2859088"/>
          <p14:tracePt t="17506" x="8193088" y="2859088"/>
          <p14:tracePt t="17511" x="8215313" y="2859088"/>
          <p14:tracePt t="17522" x="8229600" y="2873375"/>
          <p14:tracePt t="17528" x="8258175" y="2873375"/>
          <p14:tracePt t="17539" x="8266113" y="2873375"/>
          <p14:tracePt t="17544" x="8266113" y="2881313"/>
          <p14:tracePt t="17556" x="8280400" y="2881313"/>
          <p14:tracePt t="17576" x="8294688" y="2881313"/>
          <p14:tracePt t="19943" x="8308975" y="2881313"/>
          <p14:tracePt t="19951" x="8316913" y="2881313"/>
          <p14:tracePt t="19960" x="8359775" y="2873375"/>
          <p14:tracePt t="19968" x="8396288" y="2859088"/>
          <p14:tracePt t="19977" x="8432800" y="2844800"/>
          <p14:tracePt t="19985" x="8469313" y="2844800"/>
          <p14:tracePt t="19995" x="8520113" y="2830513"/>
          <p14:tracePt t="20001" x="8570913" y="2822575"/>
          <p14:tracePt t="20012" x="8636000" y="2822575"/>
          <p14:tracePt t="20016" x="8701088" y="2808288"/>
          <p14:tracePt t="20029" x="8751888" y="2808288"/>
          <p14:tracePt t="20035" x="8802688" y="2808288"/>
          <p14:tracePt t="20045" x="8853488" y="2808288"/>
          <p14:tracePt t="20048" x="8904288" y="2808288"/>
          <p14:tracePt t="20062" x="8955088" y="2808288"/>
          <p14:tracePt t="20068" x="9005888" y="2808288"/>
          <p14:tracePt t="20075" x="9070975" y="2808288"/>
          <p14:tracePt t="20081" x="9121775" y="2808288"/>
          <p14:tracePt t="20092" x="9172575" y="2808288"/>
          <p14:tracePt t="20097" x="9231313" y="2822575"/>
          <p14:tracePt t="20107" x="9296400" y="2822575"/>
          <p14:tracePt t="20114" x="9361488" y="2830513"/>
          <p14:tracePt t="20123" x="9412288" y="2859088"/>
          <p14:tracePt t="20129" x="9463088" y="2873375"/>
          <p14:tracePt t="20140" x="9528175" y="2881313"/>
          <p14:tracePt t="20146" x="9564688" y="2895600"/>
          <p14:tracePt t="20157" x="9615488" y="2909888"/>
          <p14:tracePt t="20162" x="9666288" y="2924175"/>
          <p14:tracePt t="20174" x="9680575" y="2932113"/>
          <p14:tracePt t="20179" x="9717088" y="2932113"/>
          <p14:tracePt t="20190" x="9753600" y="2932113"/>
          <p14:tracePt t="20195" x="9790113" y="2946400"/>
          <p14:tracePt t="20206" x="9818688" y="2960688"/>
          <p14:tracePt t="20211" x="9832975" y="2960688"/>
          <p14:tracePt t="20223" x="9840913" y="2960688"/>
          <p14:tracePt t="20228" x="9855200" y="2960688"/>
          <p14:tracePt t="20239" x="9869488" y="2960688"/>
          <p14:tracePt t="20250" x="9883775" y="2960688"/>
          <p14:tracePt t="20969" x="9855200" y="2960688"/>
          <p14:tracePt t="20977" x="9832975" y="2960688"/>
          <p14:tracePt t="20985" x="9804400" y="2960688"/>
          <p14:tracePt t="20993" x="9782175" y="2960688"/>
          <p14:tracePt t="21001" x="9753600" y="2960688"/>
          <p14:tracePt t="21010" x="9702800" y="2960688"/>
          <p14:tracePt t="21017" x="9666288" y="2960688"/>
          <p14:tracePt t="21026" x="9601200" y="2960688"/>
          <p14:tracePt t="21034" x="9550400" y="2960688"/>
          <p14:tracePt t="21042" x="9477375" y="2960688"/>
          <p14:tracePt t="21050" x="9398000" y="2960688"/>
          <p14:tracePt t="21059" x="9259888" y="2960688"/>
          <p14:tracePt t="21067" x="9158288" y="2960688"/>
          <p14:tracePt t="21075" x="9020175" y="2997200"/>
          <p14:tracePt t="21083" x="8867775" y="3025775"/>
          <p14:tracePt t="21093" x="8701088" y="3062288"/>
          <p14:tracePt t="21098" x="8534400" y="3098800"/>
          <p14:tracePt t="21110" x="8331200" y="3149600"/>
          <p14:tracePt t="21114" x="8142288" y="3200400"/>
          <p14:tracePt t="21127" x="7953375" y="3236913"/>
          <p14:tracePt t="21131" x="7750175" y="3287713"/>
          <p14:tracePt t="21144" x="7366000" y="3367088"/>
          <p14:tracePt t="21147" x="7250113" y="3389313"/>
          <p14:tracePt t="21161" x="7038975" y="3432175"/>
          <p14:tracePt t="21165" x="6792913" y="3482975"/>
          <p14:tracePt t="21171" x="6581775" y="3505200"/>
          <p14:tracePt t="21180" x="6378575" y="3541713"/>
          <p14:tracePt t="21193" x="6197600" y="3556000"/>
          <p14:tracePt t="21197" x="6008688" y="3584575"/>
          <p14:tracePt t="21203" x="5870575" y="3584575"/>
          <p14:tracePt t="21213" x="5689600" y="3592513"/>
          <p14:tracePt t="21220" x="5565775" y="3606800"/>
          <p14:tracePt t="21229" x="5486400" y="3606800"/>
          <p14:tracePt t="21236" x="5370513" y="3621088"/>
          <p14:tracePt t="21244" x="5260975" y="3635375"/>
          <p14:tracePt t="21252" x="5145088" y="3635375"/>
          <p14:tracePt t="21261" x="5057775" y="3643313"/>
          <p14:tracePt t="21268" x="4956175" y="3657600"/>
          <p14:tracePt t="21277" x="4876800" y="3657600"/>
          <p14:tracePt t="21285" x="4803775" y="3671888"/>
          <p14:tracePt t="21293" x="4738688" y="3671888"/>
          <p14:tracePt t="21301" x="4687888" y="3686175"/>
          <p14:tracePt t="21309" x="4622800" y="3686175"/>
          <p14:tracePt t="21318" x="4586288" y="3694113"/>
          <p14:tracePt t="21325" x="4521200" y="3694113"/>
          <p14:tracePt t="21333" x="4484688" y="3708400"/>
          <p14:tracePt t="21341" x="4433888" y="3708400"/>
          <p14:tracePt t="21349" x="4397375" y="3708400"/>
          <p14:tracePt t="21358" x="4368800" y="3708400"/>
          <p14:tracePt t="21366" x="4332288" y="3708400"/>
          <p14:tracePt t="21374" x="4295775" y="3722688"/>
          <p14:tracePt t="21382" x="4252913" y="3722688"/>
          <p14:tracePt t="21391" x="4244975" y="3722688"/>
          <p14:tracePt t="21399" x="4216400" y="3722688"/>
          <p14:tracePt t="21408" x="4194175" y="3722688"/>
          <p14:tracePt t="21414" x="4165600" y="3722688"/>
          <p14:tracePt t="21429" x="4143375" y="3708400"/>
          <p14:tracePt t="21439" x="4129088" y="3694113"/>
          <p14:tracePt t="21447" x="4114800" y="3694113"/>
          <p14:tracePt t="21456" x="4114800" y="3686175"/>
          <p14:tracePt t="21463" x="4100513" y="3671888"/>
          <p14:tracePt t="21472" x="4092575" y="3671888"/>
          <p14:tracePt t="21479" x="4092575" y="3657600"/>
          <p14:tracePt t="21487" x="4078288" y="3643313"/>
          <p14:tracePt t="21495" x="4064000" y="3643313"/>
          <p14:tracePt t="21503" x="4049713" y="3635375"/>
          <p14:tracePt t="21511" x="4049713" y="3621088"/>
          <p14:tracePt t="21520" x="4041775" y="3606800"/>
          <p14:tracePt t="21528" x="4027488" y="3606800"/>
          <p14:tracePt t="21536" x="4027488" y="3592513"/>
          <p14:tracePt t="21544" x="4013200" y="3584575"/>
          <p14:tracePt t="21552" x="3998913" y="3570288"/>
          <p14:tracePt t="21567" x="3990975" y="3556000"/>
          <p14:tracePt t="21583" x="3976688" y="3541713"/>
          <p14:tracePt t="21591" x="3962400" y="3533775"/>
          <p14:tracePt t="21607" x="3948113" y="3519488"/>
          <p14:tracePt t="21616" x="3940175" y="3519488"/>
          <p14:tracePt t="21631" x="3925888" y="3519488"/>
          <p14:tracePt t="21640" x="3911600" y="3505200"/>
          <p14:tracePt t="21648" x="3897313" y="3505200"/>
          <p14:tracePt t="21664" x="3889375" y="3490913"/>
          <p14:tracePt t="21673" x="3875088" y="3490913"/>
          <p14:tracePt t="21688" x="3860800" y="3490913"/>
          <p14:tracePt t="21696" x="3846513" y="3490913"/>
          <p14:tracePt t="21712" x="3838575" y="3490913"/>
          <p14:tracePt t="21721" x="3838575" y="3482975"/>
          <p14:tracePt t="21729" x="3824288" y="3482975"/>
          <p14:tracePt t="21744" x="3810000" y="3482975"/>
          <p14:tracePt t="21761" x="3795713" y="3482975"/>
          <p14:tracePt t="21793" x="3787775" y="3468688"/>
          <p14:tracePt t="21850" x="3773488" y="3468688"/>
          <p14:tracePt t="21883" x="3773488" y="3454400"/>
          <p14:tracePt t="21923" x="3759200" y="3454400"/>
          <p14:tracePt t="21964" x="3759200" y="3440113"/>
          <p14:tracePt t="21980" x="3744913" y="3440113"/>
          <p14:tracePt t="21989" x="3744913" y="3432175"/>
          <p14:tracePt t="22004" x="3744913" y="3417888"/>
          <p14:tracePt t="22012" x="3736975" y="3417888"/>
          <p14:tracePt t="22028" x="3736975" y="3403600"/>
          <p14:tracePt t="22044" x="3722688" y="3403600"/>
          <p14:tracePt t="22060" x="3722688" y="3389313"/>
          <p14:tracePt t="22166" x="3708400" y="3389313"/>
          <p14:tracePt t="24580" x="3694113" y="3403600"/>
          <p14:tracePt t="24590" x="3686175" y="3417888"/>
          <p14:tracePt t="24596" x="3657600" y="3440113"/>
          <p14:tracePt t="24606" x="3621088" y="3468688"/>
          <p14:tracePt t="24613" x="3606800" y="3482975"/>
          <p14:tracePt t="24622" x="3592513" y="3505200"/>
          <p14:tracePt t="24629" x="3556000" y="3541713"/>
          <p14:tracePt t="24637" x="3541713" y="3556000"/>
          <p14:tracePt t="24645" x="3533775" y="3570288"/>
          <p14:tracePt t="24653" x="3505200" y="3592513"/>
          <p14:tracePt t="24661" x="3490913" y="3621088"/>
          <p14:tracePt t="24669" x="3468688" y="3643313"/>
          <p14:tracePt t="24677" x="3454400" y="3657600"/>
          <p14:tracePt t="24685" x="3440113" y="3686175"/>
          <p14:tracePt t="24693" x="3417888" y="3708400"/>
          <p14:tracePt t="24702" x="3389313" y="3736975"/>
          <p14:tracePt t="24709" x="3381375" y="3759200"/>
          <p14:tracePt t="24717" x="3367088" y="3773488"/>
          <p14:tracePt t="24726" x="3338513" y="3795713"/>
          <p14:tracePt t="24734" x="3330575" y="3824288"/>
          <p14:tracePt t="24742" x="3316288" y="3838575"/>
          <p14:tracePt t="24750" x="3287713" y="3860800"/>
          <p14:tracePt t="24759" x="3279775" y="3889375"/>
          <p14:tracePt t="24766" x="3251200" y="3897313"/>
          <p14:tracePt t="24775" x="3236913" y="3925888"/>
          <p14:tracePt t="24782" x="3228975" y="3940175"/>
          <p14:tracePt t="24792" x="3214688" y="3948113"/>
          <p14:tracePt t="24799" x="3200400" y="3976688"/>
          <p14:tracePt t="24808" x="3186113" y="3990975"/>
          <p14:tracePt t="24823" x="3178175" y="3998913"/>
          <p14:tracePt t="24839" x="3178175" y="4013200"/>
          <p14:tracePt t="24854" x="3163888" y="4013200"/>
          <p14:tracePt t="24968" x="3163888" y="4027488"/>
          <p14:tracePt t="26778" x="3178175" y="4027488"/>
          <p14:tracePt t="26785" x="3186113" y="4027488"/>
          <p14:tracePt t="26793" x="3214688" y="4013200"/>
          <p14:tracePt t="26802" x="3228975" y="3998913"/>
          <p14:tracePt t="26810" x="3251200" y="3990975"/>
          <p14:tracePt t="26818" x="3287713" y="3976688"/>
          <p14:tracePt t="26827" x="3330575" y="3962400"/>
          <p14:tracePt t="26834" x="3367088" y="3940175"/>
          <p14:tracePt t="26842" x="3417888" y="3925888"/>
          <p14:tracePt t="26851" x="3468688" y="3897313"/>
          <p14:tracePt t="26859" x="3505200" y="3889375"/>
          <p14:tracePt t="26867" x="3570288" y="3860800"/>
          <p14:tracePt t="26875" x="3621088" y="3838575"/>
          <p14:tracePt t="26883" x="3671888" y="3824288"/>
          <p14:tracePt t="26891" x="3708400" y="3795713"/>
          <p14:tracePt t="26899" x="3736975" y="3795713"/>
          <p14:tracePt t="26907" x="3787775" y="3773488"/>
          <p14:tracePt t="26915" x="3824288" y="3744913"/>
          <p14:tracePt t="26923" x="3860800" y="3736975"/>
          <p14:tracePt t="26931" x="3897313" y="3708400"/>
          <p14:tracePt t="26940" x="3925888" y="3694113"/>
          <p14:tracePt t="26947" x="3940175" y="3686175"/>
          <p14:tracePt t="26956" x="3990975" y="3643313"/>
          <p14:tracePt t="26963" x="3998913" y="3635375"/>
          <p14:tracePt t="26972" x="4041775" y="3606800"/>
          <p14:tracePt t="26980" x="4064000" y="3592513"/>
          <p14:tracePt t="26987" x="4078288" y="3570288"/>
          <p14:tracePt t="26995" x="4100513" y="3556000"/>
          <p14:tracePt t="27003" x="4114800" y="3541713"/>
          <p14:tracePt t="27012" x="4143375" y="3533775"/>
          <p14:tracePt t="27020" x="4179888" y="3519488"/>
          <p14:tracePt t="27028" x="4194175" y="3519488"/>
          <p14:tracePt t="27035" x="4216400" y="3505200"/>
          <p14:tracePt t="27044" x="4252913" y="3490913"/>
          <p14:tracePt t="27052" x="4267200" y="3490913"/>
          <p14:tracePt t="27060" x="4318000" y="3490913"/>
          <p14:tracePt t="27068" x="4332288" y="3490913"/>
          <p14:tracePt t="27076" x="4354513" y="3482975"/>
          <p14:tracePt t="27084" x="4397375" y="3482975"/>
          <p14:tracePt t="27092" x="4419600" y="3482975"/>
          <p14:tracePt t="27100" x="4448175" y="3468688"/>
          <p14:tracePt t="27109" x="4498975" y="3454400"/>
          <p14:tracePt t="27117" x="4535488" y="3454400"/>
          <p14:tracePt t="27125" x="4572000" y="3454400"/>
          <p14:tracePt t="27133" x="4608513" y="3440113"/>
          <p14:tracePt t="27142" x="4659313" y="3440113"/>
          <p14:tracePt t="27150" x="4710113" y="3432175"/>
          <p14:tracePt t="27159" x="4760913" y="3432175"/>
          <p14:tracePt t="27166" x="4811713" y="3432175"/>
          <p14:tracePt t="27174" x="4876800" y="3417888"/>
          <p14:tracePt t="27182" x="4913313" y="3417888"/>
          <p14:tracePt t="27191" x="4978400" y="3417888"/>
          <p14:tracePt t="27198" x="5043488" y="3417888"/>
          <p14:tracePt t="27207" x="5108575" y="3417888"/>
          <p14:tracePt t="27214" x="5181600" y="3417888"/>
          <p14:tracePt t="27223" x="5246688" y="3417888"/>
          <p14:tracePt t="27230" x="5319713" y="3417888"/>
          <p14:tracePt t="27239" x="5399088" y="3417888"/>
          <p14:tracePt t="27246" x="5472113" y="3432175"/>
          <p14:tracePt t="27256" x="5565775" y="3454400"/>
          <p14:tracePt t="27262" x="5653088" y="3468688"/>
          <p14:tracePt t="27272" x="5726113" y="3482975"/>
          <p14:tracePt t="27278" x="5791200" y="3490913"/>
          <p14:tracePt t="27290" x="5870575" y="3519488"/>
          <p14:tracePt t="27295" x="5929313" y="3533775"/>
          <p14:tracePt t="27306" x="5980113" y="3556000"/>
          <p14:tracePt t="27311" x="6030913" y="3570288"/>
          <p14:tracePt t="27322" x="6081713" y="3592513"/>
          <p14:tracePt t="27328" x="6132513" y="3606800"/>
          <p14:tracePt t="27340" x="6175375" y="3635375"/>
          <p14:tracePt t="27345" x="6197600" y="3643313"/>
          <p14:tracePt t="27357" x="6234113" y="3657600"/>
          <p14:tracePt t="27362" x="6262688" y="3671888"/>
          <p14:tracePt t="27373" x="6299200" y="3686175"/>
          <p14:tracePt t="27378" x="6327775" y="3694113"/>
          <p14:tracePt t="27390" x="6335713" y="3708400"/>
          <p14:tracePt t="27395" x="6364288" y="3722688"/>
          <p14:tracePt t="27406" x="6386513" y="3744913"/>
          <p14:tracePt t="27411" x="6415088" y="3744913"/>
          <p14:tracePt t="27424" x="6429375" y="3759200"/>
          <p14:tracePt t="27426" x="6451600" y="3787775"/>
          <p14:tracePt t="27432" x="6465888" y="3787775"/>
          <p14:tracePt t="27441" x="6480175" y="3795713"/>
          <p14:tracePt t="27449" x="6488113" y="3810000"/>
          <p14:tracePt t="27458" x="6516688" y="3824288"/>
          <p14:tracePt t="27464" x="6530975" y="3838575"/>
          <p14:tracePt t="27473" x="6538913" y="3846513"/>
          <p14:tracePt t="27481" x="6553200" y="3860800"/>
          <p14:tracePt t="27489" x="6567488" y="3875088"/>
          <p14:tracePt t="27496" x="6581775" y="3875088"/>
          <p14:tracePt t="27507" x="6589713" y="3889375"/>
          <p14:tracePt t="27512" x="6604000" y="3897313"/>
          <p14:tracePt t="27523" x="6618288" y="3897313"/>
          <p14:tracePt t="27529" x="6632575" y="3911600"/>
          <p14:tracePt t="27539" x="6640513" y="3925888"/>
          <p14:tracePt t="27545" x="6654800" y="3925888"/>
          <p14:tracePt t="27556" x="6669088" y="3925888"/>
          <p14:tracePt t="27569" x="6669088" y="3940175"/>
          <p14:tracePt t="27576" x="6683375" y="3940175"/>
          <p14:tracePt t="27617" x="6683375" y="3948113"/>
          <p14:tracePt t="28089" x="6691313" y="3940175"/>
          <p14:tracePt t="28098" x="6705600" y="3925888"/>
          <p14:tracePt t="28107" x="6734175" y="3897313"/>
          <p14:tracePt t="28115" x="6756400" y="3875088"/>
          <p14:tracePt t="28124" x="6770688" y="3846513"/>
          <p14:tracePt t="28132" x="6792913" y="3838575"/>
          <p14:tracePt t="28141" x="6807200" y="3810000"/>
          <p14:tracePt t="28146" x="6835775" y="3795713"/>
          <p14:tracePt t="28158" x="6872288" y="3759200"/>
          <p14:tracePt t="28162" x="6894513" y="3744913"/>
          <p14:tracePt t="28174" x="6923088" y="3722688"/>
          <p14:tracePt t="28179" x="6945313" y="3694113"/>
          <p14:tracePt t="28187" x="6988175" y="3686175"/>
          <p14:tracePt t="28195" x="6996113" y="3671888"/>
          <p14:tracePt t="28204" x="7046913" y="3643313"/>
          <p14:tracePt t="28212" x="7061200" y="3635375"/>
          <p14:tracePt t="28220" x="7126288" y="3621088"/>
          <p14:tracePt t="28228" x="7140575" y="3606800"/>
          <p14:tracePt t="28236" x="7191375" y="3592513"/>
          <p14:tracePt t="28244" x="7227888" y="3592513"/>
          <p14:tracePt t="28252" x="7250113" y="3584575"/>
          <p14:tracePt t="28261" x="7292975" y="3584575"/>
          <p14:tracePt t="28268" x="7329488" y="3584575"/>
          <p14:tracePt t="28276" x="7380288" y="3570288"/>
          <p14:tracePt t="28285" x="7402513" y="3570288"/>
          <p14:tracePt t="28293" x="7453313" y="3570288"/>
          <p14:tracePt t="28301" x="7481888" y="3570288"/>
          <p14:tracePt t="28309" x="7504113" y="3570288"/>
          <p14:tracePt t="28316" x="7546975" y="3570288"/>
          <p14:tracePt t="28325" x="7569200" y="3570288"/>
          <p14:tracePt t="28333" x="7605713" y="3570288"/>
          <p14:tracePt t="28342" x="7620000" y="3570288"/>
          <p14:tracePt t="28349" x="7648575" y="3570288"/>
          <p14:tracePt t="28358" x="7656513" y="3584575"/>
          <p14:tracePt t="28366" x="7670800" y="3584575"/>
          <p14:tracePt t="28375" x="7685088" y="3592513"/>
          <p14:tracePt t="28382" x="7707313" y="3606800"/>
          <p14:tracePt t="28391" x="7721600" y="3606800"/>
          <p14:tracePt t="28397" x="7735888" y="3621088"/>
          <p14:tracePt t="28407" x="7758113" y="3643313"/>
          <p14:tracePt t="28413" x="7786688" y="3657600"/>
          <p14:tracePt t="28423" x="7808913" y="3686175"/>
          <p14:tracePt t="28430" x="7837488" y="3708400"/>
          <p14:tracePt t="28440" x="7874000" y="3722688"/>
          <p14:tracePt t="28445" x="7902575" y="3744913"/>
          <p14:tracePt t="28457" x="7924800" y="3787775"/>
          <p14:tracePt t="28462" x="7961313" y="3810000"/>
          <p14:tracePt t="28473" x="7975600" y="3824288"/>
          <p14:tracePt t="28478" x="8004175" y="3838575"/>
          <p14:tracePt t="28490" x="8040688" y="3875088"/>
          <p14:tracePt t="28496" x="8054975" y="3889375"/>
          <p14:tracePt t="28506" x="8077200" y="3897313"/>
          <p14:tracePt t="28512" x="8091488" y="3911600"/>
          <p14:tracePt t="28523" x="8113713" y="3925888"/>
          <p14:tracePt t="28529" x="8128000" y="3940175"/>
          <p14:tracePt t="28540" x="8142288" y="3948113"/>
          <p14:tracePt t="28546" x="8156575" y="3948113"/>
          <p14:tracePt t="28556" x="8164513" y="3962400"/>
          <p14:tracePt t="28566" x="8178800" y="3962400"/>
          <p14:tracePt t="28582" x="8193088" y="3962400"/>
          <p14:tracePt t="28606" x="8207375" y="3962400"/>
          <p14:tracePt t="28631" x="8215313" y="3962400"/>
          <p14:tracePt t="28640" x="8229600" y="3948113"/>
          <p14:tracePt t="28648" x="8229600" y="3940175"/>
          <p14:tracePt t="28657" x="8243888" y="3925888"/>
          <p14:tracePt t="28665" x="8266113" y="3911600"/>
          <p14:tracePt t="28674" x="8280400" y="3897313"/>
          <p14:tracePt t="28680" x="8294688" y="3889375"/>
          <p14:tracePt t="28690" x="8308975" y="3875088"/>
          <p14:tracePt t="28696" x="8331200" y="3860800"/>
          <p14:tracePt t="28704" x="8345488" y="3846513"/>
          <p14:tracePt t="28713" x="8359775" y="3838575"/>
          <p14:tracePt t="28721" x="8367713" y="3824288"/>
          <p14:tracePt t="28728" x="8382000" y="3810000"/>
          <p14:tracePt t="28737" x="8396288" y="3795713"/>
          <p14:tracePt t="28745" x="8410575" y="3787775"/>
          <p14:tracePt t="28753" x="8418513" y="3773488"/>
          <p14:tracePt t="28761" x="8447088" y="3759200"/>
          <p14:tracePt t="28769" x="8469313" y="3744913"/>
          <p14:tracePt t="28777" x="8483600" y="3736975"/>
          <p14:tracePt t="28785" x="8512175" y="3708400"/>
          <p14:tracePt t="28793" x="8520113" y="3694113"/>
          <p14:tracePt t="28801" x="8548688" y="3694113"/>
          <p14:tracePt t="28810" x="8570913" y="3686175"/>
          <p14:tracePt t="28817" x="8585200" y="3671888"/>
          <p14:tracePt t="28826" x="8613775" y="3671888"/>
          <p14:tracePt t="28834" x="8636000" y="3657600"/>
          <p14:tracePt t="28842" x="8664575" y="3643313"/>
          <p14:tracePt t="28849" x="8686800" y="3643313"/>
          <p14:tracePt t="28859" x="8715375" y="3635375"/>
          <p14:tracePt t="28865" x="8737600" y="3635375"/>
          <p14:tracePt t="28876" x="8766175" y="3621088"/>
          <p14:tracePt t="28882" x="8788400" y="3621088"/>
          <p14:tracePt t="28892" x="8816975" y="3606800"/>
          <p14:tracePt t="28899" x="8839200" y="3606800"/>
          <p14:tracePt t="28907" x="8867775" y="3606800"/>
          <p14:tracePt t="28915" x="8890000" y="3606800"/>
          <p14:tracePt t="28924" x="8904288" y="3606800"/>
          <p14:tracePt t="28930" x="8926513" y="3606800"/>
          <p14:tracePt t="28941" x="8940800" y="3606800"/>
          <p14:tracePt t="28946" x="8969375" y="3606800"/>
          <p14:tracePt t="28957" x="8977313" y="3606800"/>
          <p14:tracePt t="28962" x="9005888" y="3606800"/>
          <p14:tracePt t="28973" x="9028113" y="3606800"/>
          <p14:tracePt t="28979" x="9042400" y="3606800"/>
          <p14:tracePt t="28990" x="9056688" y="3606800"/>
          <p14:tracePt t="28995" x="9078913" y="3606800"/>
          <p14:tracePt t="29006" x="9107488" y="3606800"/>
          <p14:tracePt t="29011" x="9121775" y="3606800"/>
          <p14:tracePt t="29022" x="9129713" y="3606800"/>
          <p14:tracePt t="29027" x="9144000" y="3606800"/>
          <p14:tracePt t="29040" x="9158288" y="3606800"/>
          <p14:tracePt t="29045" x="9180513" y="3606800"/>
          <p14:tracePt t="29060" x="9194800" y="3606800"/>
          <p14:tracePt t="29068" x="9209088" y="3606800"/>
          <p14:tracePt t="29076" x="9223375" y="3606800"/>
          <p14:tracePt t="29091" x="9231313" y="3621088"/>
          <p14:tracePt t="29100" x="9245600" y="3621088"/>
          <p14:tracePt t="29108" x="9259888" y="3621088"/>
          <p14:tracePt t="29116" x="9274175" y="3635375"/>
          <p14:tracePt t="29131" x="9282113" y="3643313"/>
          <p14:tracePt t="29140" x="9296400" y="3643313"/>
          <p14:tracePt t="29148" x="9310688" y="3657600"/>
          <p14:tracePt t="29157" x="9324975" y="3657600"/>
          <p14:tracePt t="29165" x="9332913" y="3671888"/>
          <p14:tracePt t="29174" x="9347200" y="3686175"/>
          <p14:tracePt t="29182" x="9361488" y="3694113"/>
          <p14:tracePt t="29191" x="9375775" y="3708400"/>
          <p14:tracePt t="29197" x="9383713" y="3722688"/>
          <p14:tracePt t="29208" x="9398000" y="3736975"/>
          <p14:tracePt t="29212" x="9412288" y="3744913"/>
          <p14:tracePt t="29224" x="9426575" y="3759200"/>
          <p14:tracePt t="29229" x="9434513" y="3773488"/>
          <p14:tracePt t="29237" x="9434513" y="3787775"/>
          <p14:tracePt t="29246" x="9448800" y="3787775"/>
          <p14:tracePt t="29254" x="9463088" y="3795713"/>
          <p14:tracePt t="29263" x="9477375" y="3810000"/>
          <p14:tracePt t="29277" x="9485313" y="3810000"/>
          <p14:tracePt t="29285" x="9485313" y="3824288"/>
          <p14:tracePt t="29294" x="9499600" y="3824288"/>
          <p14:tracePt t="29341" x="9513888" y="3824288"/>
          <p14:tracePt t="29406" x="9513888" y="3838575"/>
          <p14:tracePt t="30149" x="9499600" y="3838575"/>
          <p14:tracePt t="30158" x="9477375" y="3838575"/>
          <p14:tracePt t="30166" x="9434513" y="3838575"/>
          <p14:tracePt t="30175" x="9398000" y="3838575"/>
          <p14:tracePt t="30183" x="9361488" y="3838575"/>
          <p14:tracePt t="30192" x="9324975" y="3838575"/>
          <p14:tracePt t="30199" x="9274175" y="3838575"/>
          <p14:tracePt t="30209" x="9231313" y="3838575"/>
          <p14:tracePt t="30214" x="9144000" y="3838575"/>
          <p14:tracePt t="30226" x="8991600" y="3838575"/>
          <p14:tracePt t="30231" x="8890000" y="3838575"/>
          <p14:tracePt t="30243" x="8774113" y="3838575"/>
          <p14:tracePt t="30247" x="8650288" y="3838575"/>
          <p14:tracePt t="30260" x="8512175" y="3838575"/>
          <p14:tracePt t="30264" x="8367713" y="3846513"/>
          <p14:tracePt t="30277" x="8215313" y="3875088"/>
          <p14:tracePt t="30281" x="8054975" y="3911600"/>
          <p14:tracePt t="30287" x="7888288" y="3976688"/>
          <p14:tracePt t="30295" x="7707313" y="4041775"/>
          <p14:tracePt t="30304" x="7532688" y="4100513"/>
          <p14:tracePt t="30312" x="7343775" y="4194175"/>
          <p14:tracePt t="30320" x="7148513" y="4281488"/>
          <p14:tracePt t="30328" x="6945313" y="4368800"/>
          <p14:tracePt t="30336" x="6770688" y="4470400"/>
          <p14:tracePt t="30344" x="6589713" y="4557713"/>
          <p14:tracePt t="30352" x="6437313" y="4622800"/>
          <p14:tracePt t="30360" x="6364288" y="4651375"/>
          <p14:tracePt t="30368" x="6234113" y="4687888"/>
          <p14:tracePt t="30376" x="6132513" y="4724400"/>
          <p14:tracePt t="30385" x="6096000" y="4738688"/>
          <p14:tracePt t="30393" x="6030913" y="4752975"/>
          <p14:tracePt t="30401" x="5921375" y="4775200"/>
          <p14:tracePt t="30409" x="5892800" y="4775200"/>
          <p14:tracePt t="30417" x="5856288" y="4789488"/>
          <p14:tracePt t="30426" x="5827713" y="4789488"/>
          <p14:tracePt t="30433" x="5805488" y="4789488"/>
          <p14:tracePt t="30442" x="5776913" y="4803775"/>
          <p14:tracePt t="30450" x="5768975" y="4803775"/>
          <p14:tracePt t="30458" x="5754688" y="4803775"/>
          <p14:tracePt t="30844" x="5740400" y="4789488"/>
          <p14:tracePt t="30852" x="5726113" y="4775200"/>
          <p14:tracePt t="30861" x="5718175" y="4752975"/>
          <p14:tracePt t="30869" x="5703888" y="4738688"/>
          <p14:tracePt t="30877" x="5689600" y="4710113"/>
          <p14:tracePt t="30885" x="5689600" y="4702175"/>
          <p14:tracePt t="30893" x="5675313" y="4687888"/>
          <p14:tracePt t="30901" x="5667375" y="4673600"/>
          <p14:tracePt t="30916" x="5653088" y="4659313"/>
          <p14:tracePt t="30925" x="5638800" y="4651375"/>
          <p14:tracePt t="30934" x="5624513" y="4637088"/>
          <p14:tracePt t="30943" x="5616575" y="4637088"/>
          <p14:tracePt t="30950" x="5616575" y="4622800"/>
          <p14:tracePt t="30959" x="5602288" y="4608513"/>
          <p14:tracePt t="30967" x="5588000" y="4608513"/>
          <p14:tracePt t="30976" x="5588000" y="4600575"/>
          <p14:tracePt t="30983" x="5573713" y="4586288"/>
          <p14:tracePt t="30997" x="5573713" y="4572000"/>
          <p14:tracePt t="31022" x="5573713" y="4557713"/>
          <p14:tracePt t="31054" x="5573713" y="4549775"/>
          <p14:tracePt t="31078" x="5573713" y="4535488"/>
          <p14:tracePt t="31094" x="5573713" y="4521200"/>
          <p14:tracePt t="31103" x="5588000" y="4521200"/>
          <p14:tracePt t="31111" x="5602288" y="4506913"/>
          <p14:tracePt t="31119" x="5602288" y="4498975"/>
          <p14:tracePt t="31129" x="5616575" y="4484688"/>
          <p14:tracePt t="31136" x="5624513" y="4484688"/>
          <p14:tracePt t="31144" x="5638800" y="4470400"/>
          <p14:tracePt t="31159" x="5653088" y="4456113"/>
          <p14:tracePt t="31175" x="5653088" y="4448175"/>
          <p14:tracePt t="31184" x="5653088" y="4433888"/>
          <p14:tracePt t="31199" x="5653088" y="4419600"/>
          <p14:tracePt t="31208" x="5653088" y="4405313"/>
          <p14:tracePt t="31223" x="5653088" y="4397375"/>
          <p14:tracePt t="31232" x="5653088" y="4383088"/>
          <p14:tracePt t="31240" x="5638800" y="4383088"/>
          <p14:tracePt t="31248" x="5624513" y="4368800"/>
          <p14:tracePt t="31258" x="5616575" y="4354513"/>
          <p14:tracePt t="31265" x="5602288" y="4354513"/>
          <p14:tracePt t="31274" x="5588000" y="4346575"/>
          <p14:tracePt t="31282" x="5573713" y="4332288"/>
          <p14:tracePt t="31291" x="5565775" y="4318000"/>
          <p14:tracePt t="31298" x="5551488" y="4318000"/>
          <p14:tracePt t="31308" x="5537200" y="4303713"/>
          <p14:tracePt t="31313" x="5522913" y="4295775"/>
          <p14:tracePt t="31324" x="5514975" y="4281488"/>
          <p14:tracePt t="31329" x="5500688" y="4267200"/>
          <p14:tracePt t="31340" x="5500688" y="4252913"/>
          <p14:tracePt t="31345" x="5486400" y="4244975"/>
          <p14:tracePt t="31353" x="5464175" y="4230688"/>
          <p14:tracePt t="31362" x="5449888" y="4202113"/>
          <p14:tracePt t="31371" x="5421313" y="4194175"/>
          <p14:tracePt t="31378" x="5399088" y="4165600"/>
          <p14:tracePt t="31387" x="5370513" y="4151313"/>
          <p14:tracePt t="31395" x="5334000" y="4114800"/>
          <p14:tracePt t="31403" x="5283200" y="4092575"/>
          <p14:tracePt t="31411" x="5246688" y="4064000"/>
          <p14:tracePt t="31419" x="5195888" y="4041775"/>
          <p14:tracePt t="31427" x="5159375" y="3998913"/>
          <p14:tracePt t="31435" x="5108575" y="3976688"/>
          <p14:tracePt t="31443" x="5043488" y="3948113"/>
          <p14:tracePt t="31451" x="4978400" y="3925888"/>
          <p14:tracePt t="31459" x="4862513" y="3875088"/>
          <p14:tracePt t="31467" x="4811713" y="3860800"/>
          <p14:tracePt t="31476" x="4724400" y="3846513"/>
          <p14:tracePt t="31484" x="4637088" y="3824288"/>
          <p14:tracePt t="31492" x="4549775" y="3810000"/>
          <p14:tracePt t="31500" x="4448175" y="3795713"/>
          <p14:tracePt t="31508" x="4346575" y="3795713"/>
          <p14:tracePt t="31516" x="4252913" y="3795713"/>
          <p14:tracePt t="31525" x="4151313" y="3795713"/>
          <p14:tracePt t="31532" x="4064000" y="3795713"/>
          <p14:tracePt t="31542" x="3990975" y="3795713"/>
          <p14:tracePt t="31548" x="3925888" y="3810000"/>
          <p14:tracePt t="31557" x="3875088" y="3824288"/>
          <p14:tracePt t="31564" x="3810000" y="3846513"/>
          <p14:tracePt t="31573" x="3759200" y="3875088"/>
          <p14:tracePt t="31580" x="3708400" y="3911600"/>
          <p14:tracePt t="31590" x="3671888" y="3940175"/>
          <p14:tracePt t="31596" x="3635375" y="3976688"/>
          <p14:tracePt t="31606" x="3584575" y="4013200"/>
          <p14:tracePt t="31612" x="3556000" y="4049713"/>
          <p14:tracePt t="31623" x="3519488" y="4092575"/>
          <p14:tracePt t="31628" x="3490913" y="4143375"/>
          <p14:tracePt t="31639" x="3482975" y="4194175"/>
          <p14:tracePt t="31644" x="3468688" y="4230688"/>
          <p14:tracePt t="31656" x="3468688" y="4281488"/>
          <p14:tracePt t="31661" x="3468688" y="4318000"/>
          <p14:tracePt t="31673" x="3468688" y="4383088"/>
          <p14:tracePt t="31678" x="3468688" y="4419600"/>
          <p14:tracePt t="31689" x="3468688" y="4456113"/>
          <p14:tracePt t="31694" x="3505200" y="4506913"/>
          <p14:tracePt t="31705" x="3533775" y="4549775"/>
          <p14:tracePt t="31711" x="3570288" y="4600575"/>
          <p14:tracePt t="31723" x="3606800" y="4622800"/>
          <p14:tracePt t="31728" x="3657600" y="4659313"/>
          <p14:tracePt t="31740" x="3708400" y="4702175"/>
          <p14:tracePt t="31745" x="3773488" y="4738688"/>
          <p14:tracePt t="31756" x="3824288" y="4760913"/>
          <p14:tracePt t="31761" x="3889375" y="4803775"/>
          <p14:tracePt t="31774" x="3962400" y="4826000"/>
          <p14:tracePt t="31775" x="4027488" y="4854575"/>
          <p14:tracePt t="31781" x="4100513" y="4876800"/>
          <p14:tracePt t="31791" x="4165600" y="4891088"/>
          <p14:tracePt t="31798" x="4244975" y="4905375"/>
          <p14:tracePt t="31808" x="4303713" y="4905375"/>
          <p14:tracePt t="31815" x="4397375" y="4913313"/>
          <p14:tracePt t="31824" x="4470400" y="4913313"/>
          <p14:tracePt t="31830" x="4572000" y="4913313"/>
          <p14:tracePt t="31840" x="4659313" y="4913313"/>
          <p14:tracePt t="31847" x="4738688" y="4905375"/>
          <p14:tracePt t="31856" x="4811713" y="4891088"/>
          <p14:tracePt t="31862" x="4905375" y="4862513"/>
          <p14:tracePt t="31873" x="4978400" y="4840288"/>
          <p14:tracePt t="31878" x="5043488" y="4811713"/>
          <p14:tracePt t="31890" x="5108575" y="4775200"/>
          <p14:tracePt t="31895" x="5167313" y="4752975"/>
          <p14:tracePt t="31906" x="5195888" y="4738688"/>
          <p14:tracePt t="31912" x="5232400" y="4710113"/>
          <p14:tracePt t="31923" x="5260975" y="4687888"/>
          <p14:tracePt t="31928" x="5283200" y="4659313"/>
          <p14:tracePt t="31939" x="5311775" y="4637088"/>
          <p14:tracePt t="31945" x="5319713" y="4608513"/>
          <p14:tracePt t="31956" x="5319713" y="4586288"/>
          <p14:tracePt t="31961" x="5334000" y="4549775"/>
          <p14:tracePt t="31973" x="5334000" y="4521200"/>
          <p14:tracePt t="31977" x="5334000" y="4484688"/>
          <p14:tracePt t="31989" x="5334000" y="4448175"/>
          <p14:tracePt t="31994" x="5319713" y="4397375"/>
          <p14:tracePt t="32006" x="5311775" y="4354513"/>
          <p14:tracePt t="32011" x="5268913" y="4318000"/>
          <p14:tracePt t="32023" x="5260975" y="4267200"/>
          <p14:tracePt t="32028" x="5232400" y="4252913"/>
          <p14:tracePt t="32040" x="5210175" y="4216400"/>
          <p14:tracePt t="32042" x="5195888" y="4194175"/>
          <p14:tracePt t="32048" x="5181600" y="4165600"/>
          <p14:tracePt t="32057" x="5167313" y="4143375"/>
          <p14:tracePt t="32065" x="5159375" y="4129088"/>
          <p14:tracePt t="32080" x="5159375" y="4114800"/>
          <p14:tracePt t="32374" x="5167313" y="4114800"/>
          <p14:tracePt t="32383" x="5195888" y="4114800"/>
          <p14:tracePt t="32391" x="5232400" y="4114800"/>
          <p14:tracePt t="32399" x="5297488" y="4114800"/>
          <p14:tracePt t="32408" x="5348288" y="4114800"/>
          <p14:tracePt t="32416" x="5413375" y="4129088"/>
          <p14:tracePt t="32424" x="5486400" y="4143375"/>
          <p14:tracePt t="32432" x="5565775" y="4151313"/>
          <p14:tracePt t="32442" x="5703888" y="4165600"/>
          <p14:tracePt t="32449" x="5791200" y="4179888"/>
          <p14:tracePt t="32459" x="5907088" y="4194175"/>
          <p14:tracePt t="32464" x="6022975" y="4194175"/>
          <p14:tracePt t="32475" x="6161088" y="4202113"/>
          <p14:tracePt t="32480" x="6284913" y="4216400"/>
          <p14:tracePt t="32492" x="6350000" y="4216400"/>
          <p14:tracePt t="32496" x="6589713" y="4216400"/>
          <p14:tracePt t="32508" x="6734175" y="4216400"/>
          <p14:tracePt t="32513" x="6872288" y="4216400"/>
          <p14:tracePt t="32523" x="6937375" y="4216400"/>
          <p14:tracePt t="32529" x="7046913" y="4216400"/>
          <p14:tracePt t="32539" x="7162800" y="4216400"/>
          <p14:tracePt t="32546" x="7264400" y="4230688"/>
          <p14:tracePt t="32554" x="7351713" y="4230688"/>
          <p14:tracePt t="32562" x="7431088" y="4244975"/>
          <p14:tracePt t="32569" x="7453313" y="4244975"/>
          <p14:tracePt t="32579" x="7504113" y="4244975"/>
          <p14:tracePt t="32585" x="7554913" y="4252913"/>
          <p14:tracePt t="32594" x="7597775" y="4252913"/>
          <p14:tracePt t="32602" x="7620000" y="4252913"/>
          <p14:tracePt t="32610" x="7656513" y="4252913"/>
          <p14:tracePt t="32618" x="7670800" y="4252913"/>
          <p14:tracePt t="32940" x="7685088" y="4252913"/>
          <p14:tracePt t="32949" x="7707313" y="4252913"/>
          <p14:tracePt t="32957" x="7735888" y="4252913"/>
          <p14:tracePt t="32965" x="7772400" y="4252913"/>
          <p14:tracePt t="32973" x="7823200" y="4252913"/>
          <p14:tracePt t="32981" x="7874000" y="4252913"/>
          <p14:tracePt t="32990" x="7924800" y="4252913"/>
          <p14:tracePt t="32997" x="7975600" y="4252913"/>
          <p14:tracePt t="33006" x="8040688" y="4252913"/>
          <p14:tracePt t="33013" x="8091488" y="4252913"/>
          <p14:tracePt t="33022" x="8156575" y="4244975"/>
          <p14:tracePt t="33030" x="8215313" y="4230688"/>
          <p14:tracePt t="33039" x="8294688" y="4202113"/>
          <p14:tracePt t="33046" x="8345488" y="4194175"/>
          <p14:tracePt t="33054" x="8396288" y="4179888"/>
          <p14:tracePt t="33062" x="8432800" y="4179888"/>
          <p14:tracePt t="33070" x="8469313" y="4179888"/>
          <p14:tracePt t="33078" x="8512175" y="4165600"/>
          <p14:tracePt t="33086" x="8548688" y="4165600"/>
          <p14:tracePt t="33094" x="8562975" y="4151313"/>
          <p14:tracePt t="33102" x="8585200" y="4151313"/>
          <p14:tracePt t="33110" x="8599488" y="4143375"/>
          <p14:tracePt t="33118" x="8613775" y="4143375"/>
          <p14:tracePt t="33126" x="8613775" y="4129088"/>
          <p14:tracePt t="33142" x="8613775" y="4114800"/>
          <p14:tracePt t="33150" x="8613775" y="4100513"/>
          <p14:tracePt t="33159" x="8613775" y="4092575"/>
          <p14:tracePt t="33166" x="8585200" y="4092575"/>
          <p14:tracePt t="33175" x="8548688" y="4092575"/>
          <p14:tracePt t="33183" x="8512175" y="4078288"/>
          <p14:tracePt t="33191" x="8469313" y="4078288"/>
          <p14:tracePt t="33199" x="8418513" y="4078288"/>
          <p14:tracePt t="33207" x="8396288" y="4078288"/>
          <p14:tracePt t="33215" x="8359775" y="4078288"/>
          <p14:tracePt t="33223" x="8316913" y="4078288"/>
          <p14:tracePt t="33231" x="8280400" y="4078288"/>
          <p14:tracePt t="33240" x="8258175" y="4078288"/>
          <p14:tracePt t="33247" x="8215313" y="4078288"/>
          <p14:tracePt t="33256" x="8178800" y="4078288"/>
          <p14:tracePt t="33264" x="8142288" y="4092575"/>
          <p14:tracePt t="33272" x="8105775" y="4092575"/>
          <p14:tracePt t="33280" x="8062913" y="4092575"/>
          <p14:tracePt t="33289" x="8026400" y="4100513"/>
          <p14:tracePt t="33296" x="7989888" y="4100513"/>
          <p14:tracePt t="33305" x="7953375" y="4114800"/>
          <p14:tracePt t="33313" x="7910513" y="4129088"/>
          <p14:tracePt t="33322" x="7874000" y="4143375"/>
          <p14:tracePt t="33329" x="7851775" y="4151313"/>
          <p14:tracePt t="33336" x="7786688" y="4179888"/>
          <p14:tracePt t="33345" x="7786688" y="4194175"/>
          <p14:tracePt t="33352" x="7750175" y="4202113"/>
          <p14:tracePt t="33360" x="7721600" y="4216400"/>
          <p14:tracePt t="33369" x="7699375" y="4230688"/>
          <p14:tracePt t="33377" x="7685088" y="4244975"/>
          <p14:tracePt t="33385" x="7656513" y="4244975"/>
          <p14:tracePt t="33393" x="7648575" y="4252913"/>
          <p14:tracePt t="33401" x="7634288" y="4267200"/>
          <p14:tracePt t="33409" x="7620000" y="4281488"/>
          <p14:tracePt t="33417" x="7605713" y="4295775"/>
          <p14:tracePt t="33426" x="7597775" y="4303713"/>
          <p14:tracePt t="33433" x="7597775" y="4318000"/>
          <p14:tracePt t="33442" x="7583488" y="4332288"/>
          <p14:tracePt t="33450" x="7569200" y="4346575"/>
          <p14:tracePt t="33458" x="7569200" y="4368800"/>
          <p14:tracePt t="33466" x="7569200" y="4383088"/>
          <p14:tracePt t="33475" x="7569200" y="4397375"/>
          <p14:tracePt t="33482" x="7569200" y="4405313"/>
          <p14:tracePt t="33491" x="7569200" y="4419600"/>
          <p14:tracePt t="33498" x="7569200" y="4433888"/>
          <p14:tracePt t="33508" x="7569200" y="4456113"/>
          <p14:tracePt t="33515" x="7583488" y="4456113"/>
          <p14:tracePt t="33523" x="7597775" y="4470400"/>
          <p14:tracePt t="33531" x="7620000" y="4498975"/>
          <p14:tracePt t="33540" x="7634288" y="4506913"/>
          <p14:tracePt t="33547" x="7656513" y="4535488"/>
          <p14:tracePt t="33556" x="7685088" y="4549775"/>
          <p14:tracePt t="33563" x="7707313" y="4557713"/>
          <p14:tracePt t="33572" x="7750175" y="4600575"/>
          <p14:tracePt t="33579" x="7786688" y="4608513"/>
          <p14:tracePt t="33589" x="7808913" y="4622800"/>
          <p14:tracePt t="33595" x="7851775" y="4637088"/>
          <p14:tracePt t="33606" x="7902575" y="4651375"/>
          <p14:tracePt t="33611" x="7939088" y="4659313"/>
          <p14:tracePt t="33623" x="8004175" y="4673600"/>
          <p14:tracePt t="33628" x="8054975" y="4687888"/>
          <p14:tracePt t="33639" x="8105775" y="4702175"/>
          <p14:tracePt t="33644" x="8164513" y="4710113"/>
          <p14:tracePt t="33656" x="8229600" y="4710113"/>
          <p14:tracePt t="33660" x="8308975" y="4724400"/>
          <p14:tracePt t="33673" x="8382000" y="4724400"/>
          <p14:tracePt t="33677" x="8447088" y="4724400"/>
          <p14:tracePt t="33690" x="8520113" y="4724400"/>
          <p14:tracePt t="33694" x="8613775" y="4724400"/>
          <p14:tracePt t="33706" x="8686800" y="4724400"/>
          <p14:tracePt t="33710" x="8751888" y="4724400"/>
          <p14:tracePt t="33723" x="8816975" y="4710113"/>
          <p14:tracePt t="33728" x="8875713" y="4702175"/>
          <p14:tracePt t="33740" x="8940800" y="4687888"/>
          <p14:tracePt t="33744" x="8977313" y="4673600"/>
          <p14:tracePt t="33757" x="9020175" y="4659313"/>
          <p14:tracePt t="33759" x="9078913" y="4651375"/>
          <p14:tracePt t="33764" x="9093200" y="4637088"/>
          <p14:tracePt t="33774" x="9129713" y="4622800"/>
          <p14:tracePt t="33781" x="9158288" y="4608513"/>
          <p14:tracePt t="33790" x="9194800" y="4600575"/>
          <p14:tracePt t="33797" x="9223375" y="4586288"/>
          <p14:tracePt t="33806" x="9245600" y="4572000"/>
          <p14:tracePt t="33813" x="9274175" y="4557713"/>
          <p14:tracePt t="33823" x="9296400" y="4549775"/>
          <p14:tracePt t="33829" x="9332913" y="4535488"/>
          <p14:tracePt t="33839" x="9347200" y="4521200"/>
          <p14:tracePt t="33845" x="9375775" y="4506913"/>
          <p14:tracePt t="33856" x="9398000" y="4498975"/>
          <p14:tracePt t="33861" x="9426575" y="4484688"/>
          <p14:tracePt t="33873" x="9463088" y="4470400"/>
          <p14:tracePt t="33878" x="9485313" y="4448175"/>
          <p14:tracePt t="33889" x="9499600" y="4433888"/>
          <p14:tracePt t="33894" x="9528175" y="4419600"/>
          <p14:tracePt t="33906" x="9536113" y="4397375"/>
          <p14:tracePt t="33911" x="9564688" y="4383088"/>
          <p14:tracePt t="33923" x="9564688" y="4368800"/>
          <p14:tracePt t="33927" x="9578975" y="4354513"/>
          <p14:tracePt t="33939" x="9578975" y="4346575"/>
          <p14:tracePt t="33944" x="9578975" y="4318000"/>
          <p14:tracePt t="33956" x="9578975" y="4303713"/>
          <p14:tracePt t="33961" x="9578975" y="4295775"/>
          <p14:tracePt t="33973" x="9578975" y="4281488"/>
          <p14:tracePt t="33976" x="9564688" y="4267200"/>
          <p14:tracePt t="33990" x="9550400" y="4244975"/>
          <p14:tracePt t="33994" x="9536113" y="4230688"/>
          <p14:tracePt t="34007" x="9513888" y="4216400"/>
          <p14:tracePt t="34009" x="9513888" y="4202113"/>
          <p14:tracePt t="34016" x="9499600" y="4194175"/>
          <p14:tracePt t="34039" x="9485313" y="4179888"/>
          <p14:tracePt t="34928" x="9513888" y="4179888"/>
          <p14:tracePt t="34936" x="9536113" y="4179888"/>
          <p14:tracePt t="34944" x="9578975" y="4179888"/>
          <p14:tracePt t="34952" x="9615488" y="4179888"/>
          <p14:tracePt t="34961" x="9652000" y="4179888"/>
          <p14:tracePt t="34968" x="9688513" y="4194175"/>
          <p14:tracePt t="34977" x="9739313" y="4194175"/>
          <p14:tracePt t="34984" x="9790113" y="4202113"/>
          <p14:tracePt t="34994" x="9840913" y="4216400"/>
          <p14:tracePt t="35001" x="9920288" y="4230688"/>
          <p14:tracePt t="35009" x="9993313" y="4244975"/>
          <p14:tracePt t="35017" x="10086975" y="4252913"/>
          <p14:tracePt t="35026" x="10174288" y="4267200"/>
          <p14:tracePt t="35033" x="10247313" y="4267200"/>
          <p14:tracePt t="35042" x="10340975" y="4281488"/>
          <p14:tracePt t="35049" x="10442575" y="4281488"/>
          <p14:tracePt t="35058" x="10529888" y="4295775"/>
          <p14:tracePt t="35065" x="10602913" y="4303713"/>
          <p14:tracePt t="35074" x="10631488" y="4303713"/>
          <p14:tracePt t="35081" x="10682288" y="4303713"/>
          <p14:tracePt t="35090" x="10733088" y="4303713"/>
          <p14:tracePt t="35097" x="10755313" y="4318000"/>
          <p14:tracePt t="35106" x="10783888" y="4318000"/>
          <p14:tracePt t="35113" x="10798175" y="4318000"/>
          <p14:tracePt t="35123" x="10806113" y="4318000"/>
          <p14:tracePt t="35130" x="10820400" y="4318000"/>
          <p14:tracePt t="35760" x="10806113" y="4318000"/>
          <p14:tracePt t="35768" x="10769600" y="4318000"/>
          <p14:tracePt t="35776" x="10704513" y="4318000"/>
          <p14:tracePt t="35783" x="10645775" y="4318000"/>
          <p14:tracePt t="35792" x="10552113" y="4295775"/>
          <p14:tracePt t="35800" x="10428288" y="4281488"/>
          <p14:tracePt t="35808" x="10290175" y="4252913"/>
          <p14:tracePt t="35816" x="10137775" y="4230688"/>
          <p14:tracePt t="35825" x="9971088" y="4202113"/>
          <p14:tracePt t="35832" x="9804400" y="4179888"/>
          <p14:tracePt t="35841" x="9615488" y="4143375"/>
          <p14:tracePt t="35849" x="9426575" y="4114800"/>
          <p14:tracePt t="35857" x="9056688" y="4064000"/>
          <p14:tracePt t="35865" x="8824913" y="4027488"/>
          <p14:tracePt t="35874" x="8701088" y="3998913"/>
          <p14:tracePt t="35881" x="8266113" y="3940175"/>
          <p14:tracePt t="35890" x="7975600" y="3889375"/>
          <p14:tracePt t="35897" x="7837488" y="3860800"/>
          <p14:tracePt t="35906" x="7351713" y="3787775"/>
          <p14:tracePt t="35913" x="7038975" y="3744913"/>
          <p14:tracePt t="35922" x="6742113" y="3694113"/>
          <p14:tracePt t="35930" x="6429375" y="3671888"/>
          <p14:tracePt t="35937" x="6059488" y="3643313"/>
          <p14:tracePt t="35945" x="5703888" y="3621088"/>
          <p14:tracePt t="35953" x="5319713" y="3621088"/>
          <p14:tracePt t="35961" x="4927600" y="3621088"/>
          <p14:tracePt t="35969" x="4760913" y="3621088"/>
          <p14:tracePt t="35978" x="4419600" y="3621088"/>
          <p14:tracePt t="35986" x="4129088" y="3621088"/>
          <p14:tracePt t="35994" x="3875088" y="3621088"/>
          <p14:tracePt t="36002" x="3657600" y="3621088"/>
          <p14:tracePt t="36010" x="3570288" y="3621088"/>
          <p14:tracePt t="36018" x="3403600" y="3635375"/>
          <p14:tracePt t="36026" x="3251200" y="3657600"/>
          <p14:tracePt t="36035" x="3127375" y="3686175"/>
          <p14:tracePt t="36043" x="3025775" y="3708400"/>
          <p14:tracePt t="36051" x="2924175" y="3736975"/>
          <p14:tracePt t="36059" x="2830513" y="3759200"/>
          <p14:tracePt t="36067" x="2757488" y="3787775"/>
          <p14:tracePt t="36076" x="2692400" y="3795713"/>
          <p14:tracePt t="36083" x="2627313" y="3838575"/>
          <p14:tracePt t="36092" x="2568575" y="3860800"/>
          <p14:tracePt t="36100" x="2517775" y="3889375"/>
          <p14:tracePt t="36109" x="2466975" y="3911600"/>
          <p14:tracePt t="36116" x="2424113" y="3940175"/>
          <p14:tracePt t="36125" x="2387600" y="3962400"/>
          <p14:tracePt t="36132" x="2365375" y="3976688"/>
          <p14:tracePt t="36141" x="2314575" y="4013200"/>
          <p14:tracePt t="36148" x="2271713" y="4041775"/>
          <p14:tracePt t="36158" x="2235200" y="4064000"/>
          <p14:tracePt t="36165" x="2198688" y="4092575"/>
          <p14:tracePt t="36174" x="2162175" y="4114800"/>
          <p14:tracePt t="36180" x="2119313" y="4151313"/>
          <p14:tracePt t="36190" x="2068513" y="4202113"/>
          <p14:tracePt t="36197" x="2017713" y="4244975"/>
          <p14:tracePt t="36206" x="1966913" y="4295775"/>
          <p14:tracePt t="36214" x="1916113" y="4332288"/>
          <p14:tracePt t="36223" x="1879600" y="4383088"/>
          <p14:tracePt t="36229" x="1843088" y="4433888"/>
          <p14:tracePt t="36239" x="1828800" y="4448175"/>
          <p14:tracePt t="36245" x="1806575" y="4484688"/>
          <p14:tracePt t="36256" x="1763713" y="4521200"/>
          <p14:tracePt t="36262" x="1755775" y="4549775"/>
          <p14:tracePt t="36272" x="1727200" y="4586288"/>
          <p14:tracePt t="36278" x="1712913" y="4600575"/>
          <p14:tracePt t="36289" x="1704975" y="4622800"/>
          <p14:tracePt t="36294" x="1704975" y="4637088"/>
          <p14:tracePt t="36306" x="1690688" y="4659313"/>
          <p14:tracePt t="36311" x="1690688" y="4673600"/>
          <p14:tracePt t="36326" x="1690688" y="4687888"/>
          <p14:tracePt t="36334" x="1690688" y="4702175"/>
          <p14:tracePt t="36358" x="1690688" y="4710113"/>
          <p14:tracePt t="36391" x="1704975" y="4724400"/>
          <p14:tracePt t="36407" x="1712913" y="4724400"/>
          <p14:tracePt t="36423" x="1727200" y="4724400"/>
          <p14:tracePt t="36440" x="1755775" y="4724400"/>
          <p14:tracePt t="36448" x="1763713" y="4724400"/>
          <p14:tracePt t="36456" x="1792288" y="4710113"/>
          <p14:tracePt t="36464" x="1828800" y="4687888"/>
          <p14:tracePt t="36473" x="1857375" y="4673600"/>
          <p14:tracePt t="36480" x="1879600" y="4659313"/>
          <p14:tracePt t="36489" x="1916113" y="4651375"/>
          <p14:tracePt t="36496" x="1944688" y="4637088"/>
          <p14:tracePt t="36504" x="1958975" y="4622800"/>
          <p14:tracePt t="36512" x="1981200" y="4608513"/>
          <p14:tracePt t="36520" x="1995488" y="4600575"/>
          <p14:tracePt t="36528" x="2017713" y="4586288"/>
          <p14:tracePt t="36537" x="2032000" y="4572000"/>
          <p14:tracePt t="36545" x="2060575" y="4549775"/>
          <p14:tracePt t="36553" x="2082800" y="4535488"/>
          <p14:tracePt t="36561" x="2119313" y="4506913"/>
          <p14:tracePt t="36569" x="2147888" y="4484688"/>
          <p14:tracePt t="36577" x="2184400" y="4448175"/>
          <p14:tracePt t="36585" x="2212975" y="4448175"/>
          <p14:tracePt t="36593" x="2235200" y="4419600"/>
          <p14:tracePt t="36601" x="2271713" y="4405313"/>
          <p14:tracePt t="36609" x="2300288" y="4397375"/>
          <p14:tracePt t="36617" x="2322513" y="4383088"/>
          <p14:tracePt t="36625" x="2365375" y="4383088"/>
          <p14:tracePt t="36633" x="2387600" y="4383088"/>
          <p14:tracePt t="36642" x="2416175" y="4383088"/>
          <p14:tracePt t="36649" x="2438400" y="4383088"/>
          <p14:tracePt t="36658" x="2466975" y="4383088"/>
          <p14:tracePt t="36666" x="2474913" y="4397375"/>
          <p14:tracePt t="36674" x="2503488" y="4397375"/>
          <p14:tracePt t="36682" x="2525713" y="4405313"/>
          <p14:tracePt t="36691" x="2554288" y="4419600"/>
          <p14:tracePt t="36698" x="2568575" y="4448175"/>
          <p14:tracePt t="36707" x="2590800" y="4456113"/>
          <p14:tracePt t="36714" x="2605088" y="4470400"/>
          <p14:tracePt t="36724" x="2627313" y="4484688"/>
          <p14:tracePt t="36729" x="2641600" y="4506913"/>
          <p14:tracePt t="36738" x="2670175" y="4535488"/>
          <p14:tracePt t="36746" x="2670175" y="4549775"/>
          <p14:tracePt t="36756" x="2678113" y="4572000"/>
          <p14:tracePt t="36762" x="2692400" y="4586288"/>
          <p14:tracePt t="36773" x="2706688" y="4608513"/>
          <p14:tracePt t="36778" x="2720975" y="4651375"/>
          <p14:tracePt t="36789" x="2743200" y="4687888"/>
          <p14:tracePt t="36795" x="2743200" y="4702175"/>
          <p14:tracePt t="36806" x="2771775" y="4724400"/>
          <p14:tracePt t="36811" x="2779713" y="4752975"/>
          <p14:tracePt t="36823" x="2779713" y="4760913"/>
          <p14:tracePt t="36827" x="2794000" y="4789488"/>
          <p14:tracePt t="36839" x="2808288" y="4803775"/>
          <p14:tracePt t="36844" x="2822575" y="4811713"/>
          <p14:tracePt t="36859" x="2830513" y="4811713"/>
          <p14:tracePt t="36867" x="2830513" y="4826000"/>
          <p14:tracePt t="36882" x="2844800" y="4826000"/>
          <p14:tracePt t="36939" x="2859088" y="4826000"/>
          <p14:tracePt t="36947" x="2859088" y="4811713"/>
          <p14:tracePt t="36957" x="2873375" y="4789488"/>
          <p14:tracePt t="36964" x="2873375" y="4775200"/>
          <p14:tracePt t="36973" x="2881313" y="4752975"/>
          <p14:tracePt t="36980" x="2895600" y="4724400"/>
          <p14:tracePt t="36989" x="2909888" y="4710113"/>
          <p14:tracePt t="36997" x="2924175" y="4687888"/>
          <p14:tracePt t="37005" x="2946400" y="4659313"/>
          <p14:tracePt t="37013" x="2974975" y="4637088"/>
          <p14:tracePt t="37020" x="2997200" y="4608513"/>
          <p14:tracePt t="37028" x="3025775" y="4586288"/>
          <p14:tracePt t="37037" x="3048000" y="4557713"/>
          <p14:tracePt t="37045" x="3084513" y="4535488"/>
          <p14:tracePt t="37053" x="3113088" y="4521200"/>
          <p14:tracePt t="37060" x="3135313" y="4498975"/>
          <p14:tracePt t="37068" x="3186113" y="4470400"/>
          <p14:tracePt t="37076" x="3214688" y="4470400"/>
          <p14:tracePt t="37084" x="3251200" y="4448175"/>
          <p14:tracePt t="37093" x="3287713" y="4433888"/>
          <p14:tracePt t="37101" x="3316288" y="4419600"/>
          <p14:tracePt t="37109" x="3367088" y="4419600"/>
          <p14:tracePt t="37117" x="3389313" y="4405313"/>
          <p14:tracePt t="37125" x="3440113" y="4405313"/>
          <p14:tracePt t="37133" x="3482975" y="4405313"/>
          <p14:tracePt t="37142" x="3490913" y="4405313"/>
          <p14:tracePt t="37150" x="3533775" y="4397375"/>
          <p14:tracePt t="37158" x="3570288" y="4397375"/>
          <p14:tracePt t="37165" x="3592513" y="4397375"/>
          <p14:tracePt t="37175" x="3621088" y="4397375"/>
          <p14:tracePt t="37183" x="3643313" y="4397375"/>
          <p14:tracePt t="37191" x="3671888" y="4397375"/>
          <p14:tracePt t="37199" x="3694113" y="4383088"/>
          <p14:tracePt t="37207" x="3722688" y="4383088"/>
          <p14:tracePt t="37214" x="3744913" y="4383088"/>
          <p14:tracePt t="37224" x="3773488" y="4383088"/>
          <p14:tracePt t="37230" x="3795713" y="4383088"/>
          <p14:tracePt t="37239" x="3824288" y="4383088"/>
          <p14:tracePt t="37246" x="3846513" y="4383088"/>
          <p14:tracePt t="37256" x="3860800" y="4383088"/>
          <p14:tracePt t="37262" x="3889375" y="4383088"/>
          <p14:tracePt t="37272" x="3911600" y="4397375"/>
          <p14:tracePt t="37278" x="3925888" y="4397375"/>
          <p14:tracePt t="37289" x="3940175" y="4397375"/>
          <p14:tracePt t="37294" x="3948113" y="4405313"/>
          <p14:tracePt t="37306" x="3962400" y="4405313"/>
          <p14:tracePt t="37311" x="3976688" y="4405313"/>
          <p14:tracePt t="37323" x="3990975" y="4419600"/>
          <p14:tracePt t="37328" x="3998913" y="4419600"/>
          <p14:tracePt t="37339" x="4013200" y="4419600"/>
          <p14:tracePt t="37343" x="4027488" y="4433888"/>
          <p14:tracePt t="37357" x="4041775" y="4433888"/>
          <p14:tracePt t="37361" x="4049713" y="4448175"/>
          <p14:tracePt t="37372" x="4064000" y="4448175"/>
          <p14:tracePt t="37377" x="4078288" y="4448175"/>
          <p14:tracePt t="37389" x="4092575" y="4456113"/>
          <p14:tracePt t="37394" x="4100513" y="4456113"/>
          <p14:tracePt t="37406" x="4114800" y="4470400"/>
          <p14:tracePt t="37410" x="4143375" y="4470400"/>
          <p14:tracePt t="37423" x="4151313" y="4484688"/>
          <p14:tracePt t="37428" x="4165600" y="4484688"/>
          <p14:tracePt t="37440" x="4179888" y="4498975"/>
          <p14:tracePt t="37442" x="4202113" y="4498975"/>
          <p14:tracePt t="37449" x="4216400" y="4506913"/>
          <p14:tracePt t="37457" x="4230688" y="4521200"/>
          <p14:tracePt t="37465" x="4244975" y="4521200"/>
          <p14:tracePt t="37474" x="4252913" y="4535488"/>
          <p14:tracePt t="37481" x="4267200" y="4549775"/>
          <p14:tracePt t="37496" x="4281488" y="4557713"/>
          <p14:tracePt t="37505" x="4295775" y="4557713"/>
          <p14:tracePt t="37512" x="4295775" y="4572000"/>
          <p14:tracePt t="37520" x="4303713" y="4572000"/>
          <p14:tracePt t="37529" x="4318000" y="4586288"/>
          <p14:tracePt t="37537" x="4332288" y="4586288"/>
          <p14:tracePt t="37553" x="4346575" y="4600575"/>
          <p14:tracePt t="37569" x="4354513" y="4608513"/>
          <p14:tracePt t="37593" x="4368800" y="4608513"/>
          <p14:tracePt t="37601" x="4368800" y="4622800"/>
          <p14:tracePt t="37626" x="4383088" y="4637088"/>
          <p14:tracePt t="37641" x="4383088" y="4651375"/>
          <p14:tracePt t="37658" x="4397375" y="4651375"/>
          <p14:tracePt t="37674" x="4397375" y="4659313"/>
          <p14:tracePt t="37787" x="4397375" y="4673600"/>
          <p14:tracePt t="39576" x="4405313" y="4673600"/>
          <p14:tracePt t="39584" x="4433888" y="4673600"/>
          <p14:tracePt t="39592" x="4448175" y="4673600"/>
          <p14:tracePt t="39600" x="4484688" y="4673600"/>
          <p14:tracePt t="39609" x="4521200" y="4673600"/>
          <p14:tracePt t="39617" x="4572000" y="4673600"/>
          <p14:tracePt t="39625" x="4622800" y="4659313"/>
          <p14:tracePt t="39633" x="4659313" y="4659313"/>
          <p14:tracePt t="39642" x="4724400" y="4659313"/>
          <p14:tracePt t="39650" x="4760913" y="4659313"/>
          <p14:tracePt t="39658" x="4811713" y="4659313"/>
          <p14:tracePt t="39666" x="4862513" y="4659313"/>
          <p14:tracePt t="39674" x="4913313" y="4659313"/>
          <p14:tracePt t="39682" x="4964113" y="4659313"/>
          <p14:tracePt t="39690" x="5014913" y="4659313"/>
          <p14:tracePt t="39698" x="5065713" y="4659313"/>
          <p14:tracePt t="39706" x="5108575" y="4659313"/>
          <p14:tracePt t="39714" x="5181600" y="4659313"/>
          <p14:tracePt t="39722" x="5232400" y="4659313"/>
          <p14:tracePt t="39730" x="5297488" y="4659313"/>
          <p14:tracePt t="39739" x="5370513" y="4659313"/>
          <p14:tracePt t="39747" x="5435600" y="4659313"/>
          <p14:tracePt t="39756" x="5500688" y="4659313"/>
          <p14:tracePt t="39763" x="5565775" y="4659313"/>
          <p14:tracePt t="39770" x="5624513" y="4673600"/>
          <p14:tracePt t="39779" x="5689600" y="4687888"/>
          <p14:tracePt t="39787" x="5740400" y="4702175"/>
          <p14:tracePt t="39795" x="5791200" y="4710113"/>
          <p14:tracePt t="39803" x="5842000" y="4724400"/>
          <p14:tracePt t="39811" x="5856288" y="4738688"/>
          <p14:tracePt t="39819" x="5892800" y="4752975"/>
          <p14:tracePt t="39827" x="5921375" y="4760913"/>
          <p14:tracePt t="39835" x="5943600" y="4775200"/>
          <p14:tracePt t="39843" x="5972175" y="4775200"/>
          <p14:tracePt t="39851" x="5980113" y="4789488"/>
          <p14:tracePt t="39866" x="5994400" y="4803775"/>
          <p14:tracePt t="39890" x="6008688" y="4803775"/>
          <p14:tracePt t="42557" x="5994400" y="4803775"/>
          <p14:tracePt t="42564" x="5972175" y="4803775"/>
          <p14:tracePt t="42573" x="5943600" y="4803775"/>
          <p14:tracePt t="42580" x="5907088" y="4811713"/>
          <p14:tracePt t="42589" x="5878513" y="4826000"/>
          <p14:tracePt t="42596" x="5842000" y="4840288"/>
          <p14:tracePt t="42606" x="5805488" y="4854575"/>
          <p14:tracePt t="42613" x="5754688" y="4862513"/>
          <p14:tracePt t="42621" x="5703888" y="4876800"/>
          <p14:tracePt t="42628" x="5638800" y="4905375"/>
          <p14:tracePt t="42636" x="5573713" y="4927600"/>
          <p14:tracePt t="42645" x="5500688" y="4956175"/>
          <p14:tracePt t="42653" x="5421313" y="4964113"/>
          <p14:tracePt t="42661" x="5348288" y="4992688"/>
          <p14:tracePt t="42669" x="5260975" y="5014913"/>
          <p14:tracePt t="42677" x="5167313" y="5029200"/>
          <p14:tracePt t="42685" x="5094288" y="5043488"/>
          <p14:tracePt t="42693" x="5006975" y="5065713"/>
          <p14:tracePt t="42701" x="4913313" y="5065713"/>
          <p14:tracePt t="42709" x="4840288" y="5080000"/>
          <p14:tracePt t="42717" x="4760913" y="5080000"/>
          <p14:tracePt t="42725" x="4702175" y="5094288"/>
          <p14:tracePt t="42733" x="4637088" y="5094288"/>
          <p14:tracePt t="42742" x="4557713" y="5108575"/>
          <p14:tracePt t="42750" x="4498975" y="5108575"/>
          <p14:tracePt t="42758" x="4433888" y="5116513"/>
          <p14:tracePt t="42766" x="4368800" y="5130800"/>
          <p14:tracePt t="42775" x="4295775" y="5145088"/>
          <p14:tracePt t="42783" x="4244975" y="5159375"/>
          <p14:tracePt t="42791" x="4202113" y="5167313"/>
          <p14:tracePt t="42799" x="4151313" y="5181600"/>
          <p14:tracePt t="42807" x="4100513" y="5195888"/>
          <p14:tracePt t="42815" x="4064000" y="5195888"/>
          <p14:tracePt t="42824" x="4041775" y="5210175"/>
          <p14:tracePt t="42832" x="4013200" y="5210175"/>
          <p14:tracePt t="42840" x="3990975" y="5218113"/>
          <p14:tracePt t="42847" x="3962400" y="5218113"/>
          <p14:tracePt t="42857" x="3948113" y="5232400"/>
          <p14:tracePt t="42864" x="3940175" y="5232400"/>
          <p14:tracePt t="42872" x="3925888" y="5232400"/>
          <p14:tracePt t="42888" x="3911600" y="5232400"/>
          <p14:tracePt t="43057" x="3925888" y="5232400"/>
          <p14:tracePt t="43065" x="3940175" y="5232400"/>
          <p14:tracePt t="43074" x="3948113" y="5232400"/>
          <p14:tracePt t="43081" x="3976688" y="5218113"/>
          <p14:tracePt t="43089" x="3990975" y="5218113"/>
          <p14:tracePt t="43097" x="4013200" y="5218113"/>
          <p14:tracePt t="43106" x="4049713" y="5210175"/>
          <p14:tracePt t="43113" x="4078288" y="5210175"/>
          <p14:tracePt t="43122" x="4114800" y="5210175"/>
          <p14:tracePt t="43129" x="4151313" y="5195888"/>
          <p14:tracePt t="43139" x="4194175" y="5195888"/>
          <p14:tracePt t="43146" x="4244975" y="5195888"/>
          <p14:tracePt t="43153" x="4281488" y="5195888"/>
          <p14:tracePt t="43161" x="4318000" y="5195888"/>
          <p14:tracePt t="43169" x="4368800" y="5181600"/>
          <p14:tracePt t="43178" x="4419600" y="5181600"/>
          <p14:tracePt t="43186" x="4470400" y="5181600"/>
          <p14:tracePt t="43194" x="4535488" y="5181600"/>
          <p14:tracePt t="43202" x="4608513" y="5181600"/>
          <p14:tracePt t="43210" x="4673600" y="5181600"/>
          <p14:tracePt t="43218" x="4752975" y="5181600"/>
          <p14:tracePt t="43226" x="4840288" y="5181600"/>
          <p14:tracePt t="43234" x="4913313" y="5167313"/>
          <p14:tracePt t="43243" x="5006975" y="5167313"/>
          <p14:tracePt t="43251" x="5080000" y="5167313"/>
          <p14:tracePt t="43259" x="5145088" y="5167313"/>
          <p14:tracePt t="43266" x="5167313" y="5167313"/>
          <p14:tracePt t="43275" x="5218113" y="5167313"/>
          <p14:tracePt t="43283" x="5260975" y="5167313"/>
          <p14:tracePt t="43291" x="5268913" y="5167313"/>
          <p14:tracePt t="43299" x="5283200" y="5167313"/>
          <p14:tracePt t="43308" x="5297488" y="5167313"/>
          <p14:tracePt t="43316" x="5311775" y="5167313"/>
          <p14:tracePt t="44107" x="5334000" y="5167313"/>
          <p14:tracePt t="44115" x="5362575" y="5167313"/>
          <p14:tracePt t="44123" x="5384800" y="5167313"/>
          <p14:tracePt t="44131" x="5413375" y="5167313"/>
          <p14:tracePt t="44140" x="5435600" y="5167313"/>
          <p14:tracePt t="44147" x="5472113" y="5159375"/>
          <p14:tracePt t="44156" x="5514975" y="5159375"/>
          <p14:tracePt t="44163" x="5551488" y="5159375"/>
          <p14:tracePt t="44172" x="5602288" y="5145088"/>
          <p14:tracePt t="44180" x="5638800" y="5145088"/>
          <p14:tracePt t="44189" x="5703888" y="5145088"/>
          <p14:tracePt t="44196" x="5768975" y="5145088"/>
          <p14:tracePt t="44203" x="5842000" y="5145088"/>
          <p14:tracePt t="44212" x="5921375" y="5145088"/>
          <p14:tracePt t="44220" x="6045200" y="5145088"/>
          <p14:tracePt t="44228" x="6161088" y="5145088"/>
          <p14:tracePt t="44236" x="6276975" y="5145088"/>
          <p14:tracePt t="44244" x="6335713" y="5145088"/>
          <p14:tracePt t="44252" x="6451600" y="5159375"/>
          <p14:tracePt t="44260" x="6538913" y="5167313"/>
          <p14:tracePt t="44268" x="6632575" y="5167313"/>
          <p14:tracePt t="44276" x="6719888" y="5167313"/>
          <p14:tracePt t="44284" x="6792913" y="5167313"/>
          <p14:tracePt t="44293" x="6821488" y="5167313"/>
          <p14:tracePt t="44301" x="6872288" y="5167313"/>
          <p14:tracePt t="44309" x="6908800" y="5167313"/>
          <p14:tracePt t="44317" x="6937375" y="5167313"/>
          <p14:tracePt t="44325" x="6945313" y="5167313"/>
          <p14:tracePt t="44333" x="6959600" y="5167313"/>
          <p14:tracePt t="44342" x="6973888" y="5167313"/>
          <p14:tracePt t="44364" x="6988175" y="5167313"/>
          <p14:tracePt t="47383" x="6937375" y="5167313"/>
          <p14:tracePt t="47392" x="6894513" y="5167313"/>
          <p14:tracePt t="47400" x="6858000" y="5167313"/>
          <p14:tracePt t="47408" x="6821488" y="5181600"/>
          <p14:tracePt t="47416" x="6784975" y="5195888"/>
          <p14:tracePt t="47424" x="6734175" y="5210175"/>
          <p14:tracePt t="47432" x="6691313" y="5218113"/>
          <p14:tracePt t="47441" x="6640513" y="5232400"/>
          <p14:tracePt t="47449" x="6567488" y="5260975"/>
          <p14:tracePt t="47457" x="6488113" y="5283200"/>
          <p14:tracePt t="47465" x="6400800" y="5311775"/>
          <p14:tracePt t="47473" x="6276975" y="5370513"/>
          <p14:tracePt t="47481" x="6234113" y="5399088"/>
          <p14:tracePt t="47490" x="6161088" y="5435600"/>
          <p14:tracePt t="47497" x="6081713" y="5472113"/>
          <p14:tracePt t="47506" x="6008688" y="5514975"/>
          <p14:tracePt t="47514" x="5929313" y="5565775"/>
          <p14:tracePt t="47522" x="5870575" y="5616575"/>
          <p14:tracePt t="47530" x="5791200" y="5653088"/>
          <p14:tracePt t="47537" x="5740400" y="5689600"/>
          <p14:tracePt t="47545" x="5675313" y="5726113"/>
          <p14:tracePt t="47553" x="5616575" y="5768975"/>
          <p14:tracePt t="47562" x="5565775" y="5805488"/>
          <p14:tracePt t="47570" x="5514975" y="5827713"/>
          <p14:tracePt t="47578" x="5486400" y="5842000"/>
          <p14:tracePt t="47586" x="5435600" y="5870575"/>
          <p14:tracePt t="47594" x="5413375" y="5892800"/>
          <p14:tracePt t="47602" x="5370513" y="5921375"/>
          <p14:tracePt t="47610" x="5319713" y="5929313"/>
          <p14:tracePt t="47618" x="5311775" y="5943600"/>
          <p14:tracePt t="47626" x="5283200" y="5972175"/>
          <p14:tracePt t="47634" x="5260975" y="5994400"/>
          <p14:tracePt t="47643" x="5210175" y="6022975"/>
          <p14:tracePt t="47651" x="5210175" y="6030913"/>
          <p14:tracePt t="47659" x="5181600" y="6045200"/>
          <p14:tracePt t="47667" x="5159375" y="6073775"/>
          <p14:tracePt t="47675" x="5145088" y="6081713"/>
          <p14:tracePt t="47683" x="5130800" y="6096000"/>
          <p14:tracePt t="47692" x="5130800" y="6110288"/>
          <p14:tracePt t="47699" x="5116513" y="6110288"/>
          <p14:tracePt t="47708" x="5116513" y="6124575"/>
          <p14:tracePt t="47716" x="5108575" y="6124575"/>
          <p14:tracePt t="47724" x="5108575" y="6132513"/>
          <p14:tracePt t="52457" x="5130800" y="6132513"/>
          <p14:tracePt t="52465" x="5159375" y="6132513"/>
          <p14:tracePt t="52474" x="5195888" y="6132513"/>
          <p14:tracePt t="52481" x="5232400" y="6132513"/>
          <p14:tracePt t="52490" x="5268913" y="6132513"/>
          <p14:tracePt t="52497" x="5311775" y="6124575"/>
          <p14:tracePt t="52507" x="5362575" y="6124575"/>
          <p14:tracePt t="52514" x="5399088" y="6124575"/>
          <p14:tracePt t="52522" x="5421313" y="6124575"/>
          <p14:tracePt t="52530" x="5500688" y="6124575"/>
          <p14:tracePt t="52539" x="5522913" y="6124575"/>
          <p14:tracePt t="52546" x="5588000" y="6124575"/>
          <p14:tracePt t="52554" x="5638800" y="6124575"/>
          <p14:tracePt t="52562" x="5675313" y="6124575"/>
          <p14:tracePt t="52571" x="5726113" y="6110288"/>
          <p14:tracePt t="52579" x="5776913" y="6110288"/>
          <p14:tracePt t="52587" x="5842000" y="6096000"/>
          <p14:tracePt t="52595" x="5892800" y="6081713"/>
          <p14:tracePt t="52603" x="5943600" y="6081713"/>
          <p14:tracePt t="52611" x="6008688" y="6081713"/>
          <p14:tracePt t="52619" x="6059488" y="6081713"/>
          <p14:tracePt t="52627" x="6110288" y="6081713"/>
          <p14:tracePt t="52635" x="6132513" y="6081713"/>
          <p14:tracePt t="52643" x="6183313" y="6081713"/>
          <p14:tracePt t="52651" x="6226175" y="6081713"/>
          <p14:tracePt t="52659" x="6262688" y="6081713"/>
          <p14:tracePt t="52667" x="6284913" y="6081713"/>
          <p14:tracePt t="52676" x="6299200" y="6081713"/>
          <p14:tracePt t="52683" x="6327775" y="6081713"/>
          <p14:tracePt t="52692" x="6335713" y="6081713"/>
          <p14:tracePt t="52699" x="6335713" y="6096000"/>
          <p14:tracePt t="52708" x="6350000" y="6096000"/>
          <p14:tracePt t="52732" x="6364288" y="6096000"/>
        </p14:tracePtLst>
      </p14:laserTrace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5958E-7ED4-FEF7-0409-41761FFA5D54}"/>
            </a:ext>
          </a:extLst>
        </p:cNvPr>
        <p:cNvGrpSpPr/>
        <p:nvPr/>
      </p:nvGrpSpPr>
      <p:grpSpPr>
        <a:xfrm>
          <a:off x="0" y="0"/>
          <a:ext cx="0" cy="0"/>
          <a:chOff x="0" y="0"/>
          <a:chExt cx="0" cy="0"/>
        </a:xfrm>
      </p:grpSpPr>
      <p:sp>
        <p:nvSpPr>
          <p:cNvPr id="10" name="Espace réservé du numéro de diapositive 9">
            <a:extLst>
              <a:ext uri="{FF2B5EF4-FFF2-40B4-BE49-F238E27FC236}">
                <a16:creationId xmlns:a16="http://schemas.microsoft.com/office/drawing/2014/main" id="{D72BCA95-EF1F-DE09-77F2-69B8E3B9B2EC}"/>
              </a:ext>
            </a:extLst>
          </p:cNvPr>
          <p:cNvSpPr>
            <a:spLocks noGrp="1"/>
          </p:cNvSpPr>
          <p:nvPr>
            <p:ph type="sldNum" sz="quarter" idx="12"/>
          </p:nvPr>
        </p:nvSpPr>
        <p:spPr/>
        <p:txBody>
          <a:bodyPr/>
          <a:lstStyle/>
          <a:p>
            <a:fld id="{D4754D63-68A7-4C69-8085-32C9DAC5CAD1}" type="slidenum">
              <a:rPr lang="fr-FR" smtClean="0"/>
              <a:t>38</a:t>
            </a:fld>
            <a:endParaRPr lang="fr-FR"/>
          </a:p>
        </p:txBody>
      </p:sp>
      <p:sp>
        <p:nvSpPr>
          <p:cNvPr id="13" name="TextBox 2">
            <a:extLst>
              <a:ext uri="{FF2B5EF4-FFF2-40B4-BE49-F238E27FC236}">
                <a16:creationId xmlns:a16="http://schemas.microsoft.com/office/drawing/2014/main" id="{2DFA9258-E2C5-8B24-CA97-BE148BACCD2C}"/>
              </a:ext>
            </a:extLst>
          </p:cNvPr>
          <p:cNvSpPr txBox="1">
            <a:spLocks noGrp="1"/>
          </p:cNvSpPr>
          <p:nvPr>
            <p:ph type="title"/>
          </p:nvPr>
        </p:nvSpPr>
        <p:spPr>
          <a:xfrm>
            <a:off x="838200" y="635269"/>
            <a:ext cx="10515600" cy="507831"/>
          </a:xfrm>
          <a:prstGeom prst="rect">
            <a:avLst/>
          </a:prstGeom>
          <a:solidFill>
            <a:srgbClr val="E6007E"/>
          </a:solidFill>
        </p:spPr>
        <p:txBody>
          <a:bodyPr vert="horz" wrap="square" lIns="91440" tIns="45720" rIns="91440" bIns="45720" rtlCol="0" anchor="ctr">
            <a:spAutoFit/>
          </a:bodyPr>
          <a:lstStyle/>
          <a:p>
            <a:r>
              <a:rPr lang="fr-FR" sz="3000" b="1" dirty="0">
                <a:solidFill>
                  <a:schemeClr val="bg1"/>
                </a:solidFill>
              </a:rPr>
              <a:t>Sources</a:t>
            </a:r>
          </a:p>
        </p:txBody>
      </p:sp>
      <p:pic>
        <p:nvPicPr>
          <p:cNvPr id="2" name="Image 1">
            <a:extLst>
              <a:ext uri="{FF2B5EF4-FFF2-40B4-BE49-F238E27FC236}">
                <a16:creationId xmlns:a16="http://schemas.microsoft.com/office/drawing/2014/main" id="{89EE71C7-A952-FF52-AE16-5057FE0F6A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25" y="6366966"/>
            <a:ext cx="864450" cy="444663"/>
          </a:xfrm>
          <a:prstGeom prst="rect">
            <a:avLst/>
          </a:prstGeom>
        </p:spPr>
      </p:pic>
      <p:pic>
        <p:nvPicPr>
          <p:cNvPr id="3" name="Image 2">
            <a:extLst>
              <a:ext uri="{FF2B5EF4-FFF2-40B4-BE49-F238E27FC236}">
                <a16:creationId xmlns:a16="http://schemas.microsoft.com/office/drawing/2014/main" id="{06D19DC9-5826-7B33-6490-FB269FEB2C1F}"/>
              </a:ext>
            </a:extLst>
          </p:cNvPr>
          <p:cNvPicPr>
            <a:picLocks noChangeAspect="1"/>
          </p:cNvPicPr>
          <p:nvPr/>
        </p:nvPicPr>
        <p:blipFill rotWithShape="1">
          <a:blip r:embed="rId5">
            <a:extLst>
              <a:ext uri="{28A0092B-C50C-407E-A947-70E740481C1C}">
                <a14:useLocalDpi xmlns:a14="http://schemas.microsoft.com/office/drawing/2010/main" val="0"/>
              </a:ext>
            </a:extLst>
          </a:blip>
          <a:srcRect l="4645" r="38092" b="3880"/>
          <a:stretch/>
        </p:blipFill>
        <p:spPr>
          <a:xfrm>
            <a:off x="1294257" y="6356350"/>
            <a:ext cx="420077" cy="455279"/>
          </a:xfrm>
          <a:prstGeom prst="rect">
            <a:avLst/>
          </a:prstGeom>
        </p:spPr>
      </p:pic>
      <p:pic>
        <p:nvPicPr>
          <p:cNvPr id="11" name="Image 6">
            <a:extLst>
              <a:ext uri="{FF2B5EF4-FFF2-40B4-BE49-F238E27FC236}">
                <a16:creationId xmlns:a16="http://schemas.microsoft.com/office/drawing/2014/main" id="{1EFE4460-34E5-0B45-AC3B-E9736B8261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2474" r="10320"/>
          <a:stretch>
            <a:fillRect/>
          </a:stretch>
        </p:blipFill>
        <p:spPr bwMode="auto">
          <a:xfrm>
            <a:off x="1284815" y="1675393"/>
            <a:ext cx="3239911" cy="4106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Amazon.fr - Netter's Clinical Anatomy: with Online Access - Hansen, John T.  - Livres">
            <a:extLst>
              <a:ext uri="{FF2B5EF4-FFF2-40B4-BE49-F238E27FC236}">
                <a16:creationId xmlns:a16="http://schemas.microsoft.com/office/drawing/2014/main" id="{31C2F30B-2AF7-5345-BFEF-73F9F412784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8105" y="1696558"/>
            <a:ext cx="2995789" cy="4085167"/>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 descr="Anatomie clinique Tome 4 - relié - Pierre Kamina - Achat Livre | fnac">
            <a:extLst>
              <a:ext uri="{FF2B5EF4-FFF2-40B4-BE49-F238E27FC236}">
                <a16:creationId xmlns:a16="http://schemas.microsoft.com/office/drawing/2014/main" id="{856A7497-C7A7-EC44-86D5-BC2B9B44101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67273" y="1696558"/>
            <a:ext cx="2959855" cy="4085167"/>
          </a:xfrm>
          <a:prstGeom prst="rect">
            <a:avLst/>
          </a:prstGeom>
          <a:noFill/>
          <a:extLst>
            <a:ext uri="{909E8E84-426E-40DD-AFC4-6F175D3DCCD1}">
              <a14:hiddenFill xmlns:a14="http://schemas.microsoft.com/office/drawing/2010/main">
                <a:solidFill>
                  <a:srgbClr val="FFFFFF"/>
                </a:solidFill>
              </a14:hiddenFill>
            </a:ext>
          </a:extLst>
        </p:spPr>
      </p:pic>
      <p:pic>
        <p:nvPicPr>
          <p:cNvPr id="4" name="Audio 3">
            <a:hlinkClick r:id="" action="ppaction://media"/>
            <a:extLst>
              <a:ext uri="{FF2B5EF4-FFF2-40B4-BE49-F238E27FC236}">
                <a16:creationId xmlns:a16="http://schemas.microsoft.com/office/drawing/2014/main" id="{084CF555-742E-A747-874B-7A97D5E81FD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23916378"/>
      </p:ext>
    </p:extLst>
  </p:cSld>
  <p:clrMapOvr>
    <a:masterClrMapping/>
  </p:clrMapOvr>
  <mc:AlternateContent xmlns:mc="http://schemas.openxmlformats.org/markup-compatibility/2006">
    <mc:Choice xmlns:p14="http://schemas.microsoft.com/office/powerpoint/2010/main" Requires="p14">
      <p:transition spd="slow" p14:dur="2000" advTm="7960"/>
    </mc:Choice>
    <mc:Fallback>
      <p:transition spd="slow" advTm="7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181" x="6350000" y="6096000"/>
          <p14:tracePt t="1189" x="6313488" y="6096000"/>
          <p14:tracePt t="1198" x="6284913" y="6081713"/>
          <p14:tracePt t="1205" x="6234113" y="6045200"/>
          <p14:tracePt t="1214" x="6175375" y="6022975"/>
          <p14:tracePt t="1222" x="6110288" y="5994400"/>
          <p14:tracePt t="1230" x="6008688" y="5921375"/>
          <p14:tracePt t="1238" x="5957888" y="5892800"/>
          <p14:tracePt t="1247" x="5819775" y="5805488"/>
          <p14:tracePt t="1255" x="5718175" y="5718175"/>
          <p14:tracePt t="1265" x="5616575" y="5616575"/>
          <p14:tracePt t="1271" x="5486400" y="5472113"/>
          <p14:tracePt t="1279" x="5370513" y="5334000"/>
          <p14:tracePt t="1287" x="5167313" y="5029200"/>
          <p14:tracePt t="1296" x="5029200" y="4789488"/>
          <p14:tracePt t="1303" x="4978400" y="4659313"/>
          <p14:tracePt t="1311" x="4803775" y="4230688"/>
          <p14:tracePt t="1319" x="4724400" y="3962400"/>
          <p14:tracePt t="1328" x="4687888" y="3824288"/>
          <p14:tracePt t="1335" x="4637088" y="3592513"/>
          <p14:tracePt t="1344" x="4586288" y="3381375"/>
          <p14:tracePt t="1352" x="4557713" y="3302000"/>
          <p14:tracePt t="1360" x="4549775" y="3236913"/>
          <p14:tracePt t="1368" x="4506913" y="3135313"/>
          <p14:tracePt t="1376" x="4498975" y="3062288"/>
          <p14:tracePt t="1384" x="4470400" y="3011488"/>
          <p14:tracePt t="1392" x="4470400" y="2982913"/>
          <p14:tracePt t="1401" x="4456113" y="2974975"/>
          <p14:tracePt t="1408" x="4456113" y="2960688"/>
          <p14:tracePt t="2029" x="4448175" y="2960688"/>
          <p14:tracePt t="2037" x="4433888" y="2946400"/>
          <p14:tracePt t="2046" x="4405313" y="2924175"/>
          <p14:tracePt t="2054" x="4397375" y="2895600"/>
          <p14:tracePt t="2062" x="4354513" y="2859088"/>
          <p14:tracePt t="2070" x="4346575" y="2822575"/>
          <p14:tracePt t="2078" x="4332288" y="2794000"/>
          <p14:tracePt t="2086" x="4295775" y="2743200"/>
          <p14:tracePt t="2095" x="4252913" y="2720975"/>
          <p14:tracePt t="2102" x="4230688" y="2692400"/>
          <p14:tracePt t="2110" x="4216400" y="2678113"/>
          <p14:tracePt t="2118" x="4194175" y="2655888"/>
          <p14:tracePt t="2127" x="4165600" y="2627313"/>
          <p14:tracePt t="2135" x="4143375" y="2605088"/>
          <p14:tracePt t="2143" x="4092575" y="2576513"/>
          <p14:tracePt t="2151" x="4078288" y="2568575"/>
          <p14:tracePt t="2159" x="4049713" y="2525713"/>
          <p14:tracePt t="2167" x="4027488" y="2517775"/>
          <p14:tracePt t="2177" x="3998913" y="2489200"/>
          <p14:tracePt t="2186" x="3976688" y="2452688"/>
          <p14:tracePt t="2192" x="3940175" y="2424113"/>
          <p14:tracePt t="2203" x="3911600" y="2416175"/>
          <p14:tracePt t="2221" x="3875088" y="2373313"/>
          <p14:tracePt t="2222" x="3846513" y="2365375"/>
          <p14:tracePt t="2228" x="3795713" y="2336800"/>
          <p14:tracePt t="2235" x="3787775" y="2322513"/>
          <p14:tracePt t="2243" x="3759200" y="2314575"/>
          <p14:tracePt t="2253" x="3708400" y="2286000"/>
          <p14:tracePt t="2260" x="3686175" y="2271713"/>
          <p14:tracePt t="2269" x="3671888" y="2249488"/>
          <p14:tracePt t="2277" x="3635375" y="2235200"/>
          <p14:tracePt t="2291" x="3592513" y="2212975"/>
          <p14:tracePt t="2294" x="3584575" y="2198688"/>
          <p14:tracePt t="2301" x="3541713" y="2198688"/>
          <p14:tracePt t="2307" x="3505200" y="2170113"/>
          <p14:tracePt t="2328" x="3482975" y="2162175"/>
          <p14:tracePt t="2329" x="3432175" y="2133600"/>
          <p14:tracePt t="2339" x="3381375" y="2119313"/>
          <p14:tracePt t="2346" x="3352800" y="2111375"/>
          <p14:tracePt t="2354" x="3338513" y="2097088"/>
          <p14:tracePt t="2361" x="3302000" y="2082800"/>
          <p14:tracePt t="2370" x="3279775" y="2068513"/>
          <p14:tracePt t="2378" x="3236913" y="2060575"/>
          <p14:tracePt t="2386" x="3200400" y="2060575"/>
          <p14:tracePt t="2393" x="3163888" y="2032000"/>
          <p14:tracePt t="2402" x="3127375" y="2032000"/>
          <p14:tracePt t="2410" x="3084513" y="2017713"/>
          <p14:tracePt t="2418" x="3033713" y="2017713"/>
          <p14:tracePt t="2426" x="2982913" y="2009775"/>
          <p14:tracePt t="2434" x="2932113" y="1995488"/>
          <p14:tracePt t="2442" x="2881313" y="1981200"/>
          <p14:tracePt t="2450" x="2830513" y="1966913"/>
          <p14:tracePt t="2459" x="2794000" y="1966913"/>
          <p14:tracePt t="2467" x="2757488" y="1958975"/>
          <p14:tracePt t="2475" x="2706688" y="1958975"/>
          <p14:tracePt t="2483" x="2670175" y="1944688"/>
          <p14:tracePt t="2491" x="2619375" y="1944688"/>
          <p14:tracePt t="2500" x="2568575" y="1944688"/>
          <p14:tracePt t="2507" x="2517775" y="1944688"/>
          <p14:tracePt t="2517" x="2466975" y="1944688"/>
          <p14:tracePt t="2524" x="2438400" y="1944688"/>
          <p14:tracePt t="2532" x="2401888" y="1944688"/>
          <p14:tracePt t="2540" x="2373313" y="1944688"/>
          <p14:tracePt t="2548" x="2336800" y="1944688"/>
          <p14:tracePt t="2555" x="2314575" y="1958975"/>
          <p14:tracePt t="2565" x="2271713" y="1966913"/>
          <p14:tracePt t="2571" x="2235200" y="1981200"/>
          <p14:tracePt t="2581" x="2212975" y="2009775"/>
          <p14:tracePt t="2588" x="2184400" y="2017713"/>
          <p14:tracePt t="2598" x="2147888" y="2046288"/>
          <p14:tracePt t="2604" x="2119313" y="2060575"/>
          <p14:tracePt t="2615" x="2082800" y="2082800"/>
          <p14:tracePt t="2620" x="2060575" y="2119313"/>
          <p14:tracePt t="2631" x="2017713" y="2147888"/>
          <p14:tracePt t="2636" x="1981200" y="2184400"/>
          <p14:tracePt t="2648" x="1958975" y="2212975"/>
          <p14:tracePt t="2654" x="1930400" y="2249488"/>
          <p14:tracePt t="2665" x="1908175" y="2300288"/>
          <p14:tracePt t="2670" x="1879600" y="2336800"/>
          <p14:tracePt t="2682" x="1865313" y="2387600"/>
          <p14:tracePt t="2687" x="1843088" y="2424113"/>
          <p14:tracePt t="2699" x="1828800" y="2489200"/>
          <p14:tracePt t="2704" x="1814513" y="2540000"/>
          <p14:tracePt t="2715" x="1792288" y="2590800"/>
          <p14:tracePt t="2720" x="1778000" y="2655888"/>
          <p14:tracePt t="2732" x="1763713" y="2728913"/>
          <p14:tracePt t="2737" x="1763713" y="2808288"/>
          <p14:tracePt t="2749" x="1755775" y="2881313"/>
          <p14:tracePt t="2751" x="1741488" y="2960688"/>
          <p14:tracePt t="2757" x="1741488" y="3048000"/>
          <p14:tracePt t="2767" x="1741488" y="3127375"/>
          <p14:tracePt t="2774" x="1741488" y="3200400"/>
          <p14:tracePt t="2783" x="1741488" y="3279775"/>
          <p14:tracePt t="2790" x="1741488" y="3367088"/>
          <p14:tracePt t="2799" x="1763713" y="3440113"/>
          <p14:tracePt t="2806" x="1792288" y="3519488"/>
          <p14:tracePt t="2815" x="1828800" y="3592513"/>
          <p14:tracePt t="2822" x="1865313" y="3671888"/>
          <p14:tracePt t="2831" x="1916113" y="3759200"/>
          <p14:tracePt t="2838" x="1958975" y="3824288"/>
          <p14:tracePt t="2849" x="2009775" y="3897313"/>
          <p14:tracePt t="2854" x="2060575" y="3976688"/>
          <p14:tracePt t="2865" x="2111375" y="4041775"/>
          <p14:tracePt t="2870" x="2170113" y="4100513"/>
          <p14:tracePt t="2881" x="2198688" y="4129088"/>
          <p14:tracePt t="2886" x="2263775" y="4202113"/>
          <p14:tracePt t="2898" x="2300288" y="4244975"/>
          <p14:tracePt t="2903" x="2322513" y="4252913"/>
          <p14:tracePt t="2914" x="2387600" y="4303713"/>
          <p14:tracePt t="2920" x="2424113" y="4332288"/>
          <p14:tracePt t="2932" x="2466975" y="4354513"/>
          <p14:tracePt t="2937" x="2503488" y="4383088"/>
          <p14:tracePt t="2948" x="2554288" y="4397375"/>
          <p14:tracePt t="2953" x="2590800" y="4419600"/>
          <p14:tracePt t="2965" x="2627313" y="4419600"/>
          <p14:tracePt t="2970" x="2678113" y="4433888"/>
          <p14:tracePt t="2982" x="2728913" y="4448175"/>
          <p14:tracePt t="2987" x="2779713" y="4448175"/>
          <p14:tracePt t="2998" x="2808288" y="4448175"/>
          <p14:tracePt t="3003" x="2844800" y="4448175"/>
          <p14:tracePt t="3016" x="2873375" y="4448175"/>
          <p14:tracePt t="3017" x="2881313" y="4448175"/>
          <p14:tracePt t="3025" x="2909888" y="4448175"/>
          <p14:tracePt t="3034" x="2924175" y="4448175"/>
          <p14:tracePt t="3040" x="2932113" y="4448175"/>
        </p14:tracePtLst>
      </p14:laserTraceLst>
    </p:ext>
  </p:extLs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8519</TotalTime>
  <Words>1654</Words>
  <Application>Microsoft Macintosh PowerPoint</Application>
  <PresentationFormat>Widescreen</PresentationFormat>
  <Paragraphs>566</Paragraphs>
  <Slides>38</Slides>
  <Notes>8</Notes>
  <HiddenSlides>0</HiddenSlides>
  <MMClips>38</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3" baseType="lpstr">
      <vt:lpstr>Arial</vt:lpstr>
      <vt:lpstr>Calibri</vt:lpstr>
      <vt:lpstr>Calibri Light</vt:lpstr>
      <vt:lpstr>Thème Office</vt:lpstr>
      <vt:lpstr>Image</vt:lpstr>
      <vt:lpstr>PowerPoint Presentation</vt:lpstr>
      <vt:lpstr>Anatomie de l’Appareil Digestif</vt:lpstr>
      <vt:lpstr>Plan du cours</vt:lpstr>
      <vt:lpstr>1. Introduction</vt:lpstr>
      <vt:lpstr>1. Tube digestif</vt:lpstr>
      <vt:lpstr>a. Cavité orale</vt:lpstr>
      <vt:lpstr>b. Pharynx</vt:lpstr>
      <vt:lpstr>b. Pharynx (2)</vt:lpstr>
      <vt:lpstr>c. Larynx</vt:lpstr>
      <vt:lpstr>d. Œsophage</vt:lpstr>
      <vt:lpstr>e. Estomac</vt:lpstr>
      <vt:lpstr>f. Duodénum</vt:lpstr>
      <vt:lpstr>g. Intestin grêle</vt:lpstr>
      <vt:lpstr>h. Colon</vt:lpstr>
      <vt:lpstr>i. Rectum / canal anal</vt:lpstr>
      <vt:lpstr>2. Glandes &amp; Organes digestifs</vt:lpstr>
      <vt:lpstr>a. Glandes salivaires</vt:lpstr>
      <vt:lpstr>b. Foie</vt:lpstr>
      <vt:lpstr>c. Voies biliaires</vt:lpstr>
      <vt:lpstr>d. Pancréas </vt:lpstr>
      <vt:lpstr>e. Rate</vt:lpstr>
      <vt:lpstr>3. Système porte</vt:lpstr>
      <vt:lpstr>3. Système porte</vt:lpstr>
      <vt:lpstr>4. Péritoine</vt:lpstr>
      <vt:lpstr>4. péritoine</vt:lpstr>
      <vt:lpstr>5.Organisation générale</vt:lpstr>
      <vt:lpstr>6. Application en soins infirmiers</vt:lpstr>
      <vt:lpstr>a. Ulcère gastro duodénal</vt:lpstr>
      <vt:lpstr>b. Diverticulose</vt:lpstr>
      <vt:lpstr>c. Coloscopie</vt:lpstr>
      <vt:lpstr>d. Appendicite</vt:lpstr>
      <vt:lpstr>e. Hémorroïdes</vt:lpstr>
      <vt:lpstr>f. Cholique hépatique</vt:lpstr>
      <vt:lpstr>g. Rupture de rate</vt:lpstr>
      <vt:lpstr>h. Hypertension portale</vt:lpstr>
      <vt:lpstr>7. Test de compréhension</vt:lpstr>
      <vt:lpstr>PowerPoint Presentation</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UE xxx</dc:title>
  <dc:creator>sophie</dc:creator>
  <cp:lastModifiedBy>jacquesson timothée</cp:lastModifiedBy>
  <cp:revision>69</cp:revision>
  <dcterms:created xsi:type="dcterms:W3CDTF">2026-06-12T08:45:17Z</dcterms:created>
  <dcterms:modified xsi:type="dcterms:W3CDTF">2026-09-19T16:55:48Z</dcterms:modified>
</cp:coreProperties>
</file>