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8" r:id="rId4"/>
    <p:sldId id="262" r:id="rId5"/>
    <p:sldId id="270" r:id="rId6"/>
    <p:sldId id="269" r:id="rId7"/>
    <p:sldId id="272" r:id="rId8"/>
    <p:sldId id="267" r:id="rId9"/>
    <p:sldId id="264" r:id="rId10"/>
    <p:sldId id="266" r:id="rId11"/>
    <p:sldId id="259" r:id="rId12"/>
    <p:sldId id="265" r:id="rId13"/>
    <p:sldId id="271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8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01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313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5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939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7331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63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602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289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1120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948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40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969EB-6A96-4379-9E04-559EDD99CDBF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39012-20BA-4C6A-B2B3-52EA96DB5E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547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6.jpeg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des poumons</a:t>
            </a:r>
            <a:endParaRPr lang="fr-FR" sz="3600" kern="1000" spc="-100" dirty="0">
              <a:latin typeface="Arial"/>
              <a:cs typeface="Arial"/>
            </a:endParaRPr>
          </a:p>
          <a:p>
            <a:pPr algn="ctr"/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878077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84" y="7148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240" y="5418492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4055" y="5418492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7915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EEACD25F-AAD2-D310-AFAC-B03839FEB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28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81"/>
    </mc:Choice>
    <mc:Fallback>
      <p:transition spd="slow" advTm="161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560" x="7627938" y="3573463"/>
          <p14:tracePt t="4573" x="7627938" y="3513138"/>
          <p14:tracePt t="4587" x="7627938" y="3462338"/>
          <p14:tracePt t="4603" x="7627938" y="3378200"/>
          <p14:tracePt t="4620" x="7645400" y="3284538"/>
          <p14:tracePt t="4636" x="7696200" y="3200400"/>
          <p14:tracePt t="4653" x="7764463" y="3141663"/>
          <p14:tracePt t="4669" x="7874000" y="3090863"/>
          <p14:tracePt t="4686" x="7958138" y="3090863"/>
          <p14:tracePt t="4703" x="8085138" y="3124200"/>
          <p14:tracePt t="4719" x="8247063" y="3233738"/>
          <p14:tracePt t="4736" x="8356600" y="3302000"/>
          <p14:tracePt t="4753" x="8458200" y="3378200"/>
          <p14:tracePt t="4770" x="8534400" y="34290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53045" y="1697859"/>
            <a:ext cx="5790582" cy="44358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fr-FR" sz="2200" dirty="0"/>
              <a:t>Introduction</a:t>
            </a:r>
          </a:p>
          <a:p>
            <a:pPr marL="457200" indent="-457200">
              <a:buAutoNum type="arabicPeriod"/>
            </a:pPr>
            <a:endParaRPr lang="fr-FR" sz="2200" dirty="0"/>
          </a:p>
          <a:p>
            <a:pPr marL="457200" indent="-457200">
              <a:buAutoNum type="arabicPeriod"/>
            </a:pPr>
            <a:r>
              <a:rPr lang="fr-FR" sz="2200" dirty="0"/>
              <a:t>Le poumon</a:t>
            </a:r>
          </a:p>
          <a:p>
            <a:pPr marL="457200" indent="-457200">
              <a:buAutoNum type="arabicPeriod"/>
            </a:pPr>
            <a:endParaRPr lang="fr-FR" sz="2200" dirty="0"/>
          </a:p>
          <a:p>
            <a:pPr marL="457200" indent="-457200">
              <a:buAutoNum type="arabicPeriod"/>
            </a:pPr>
            <a:r>
              <a:rPr lang="fr-FR" sz="2200" dirty="0"/>
              <a:t>La cage thoracique avec la plèvre</a:t>
            </a:r>
          </a:p>
          <a:p>
            <a:pPr marL="457200" indent="-457200">
              <a:buAutoNum type="arabicPeriod"/>
            </a:pPr>
            <a:endParaRPr lang="fr-FR" sz="2200" dirty="0"/>
          </a:p>
          <a:p>
            <a:pPr marL="457200" indent="-457200">
              <a:buAutoNum type="arabicPeriod"/>
            </a:pPr>
            <a:r>
              <a:rPr lang="fr-FR" sz="2200" dirty="0"/>
              <a:t>Le diaphragme</a:t>
            </a:r>
          </a:p>
          <a:p>
            <a:pPr marL="457200" indent="-457200">
              <a:buAutoNum type="arabicPeriod"/>
            </a:pPr>
            <a:endParaRPr lang="fr-FR" sz="2200" dirty="0"/>
          </a:p>
          <a:p>
            <a:pPr marL="457200" indent="-457200">
              <a:buAutoNum type="arabicPeriod"/>
            </a:pPr>
            <a:r>
              <a:rPr lang="fr-FR" sz="2200" dirty="0"/>
              <a:t>Application</a:t>
            </a:r>
          </a:p>
          <a:p>
            <a:pPr marL="457200" indent="-457200">
              <a:buAutoNum type="arabicPeriod"/>
            </a:pPr>
            <a:endParaRPr lang="fr-FR" sz="2200" dirty="0"/>
          </a:p>
          <a:p>
            <a:pPr marL="457200" indent="-457200">
              <a:buAutoNum type="arabicPeriod"/>
            </a:pPr>
            <a:r>
              <a:rPr lang="fr-FR" sz="2200" dirty="0"/>
              <a:t>Test de compréhension clinique</a:t>
            </a:r>
          </a:p>
          <a:p>
            <a:pPr marL="0" indent="0">
              <a:buNone/>
            </a:pPr>
            <a:endParaRPr lang="fr-FR" sz="2200" dirty="0"/>
          </a:p>
          <a:p>
            <a:pPr marL="0" indent="0">
              <a:buNone/>
            </a:pPr>
            <a:r>
              <a:rPr lang="fr-FR" sz="2200" dirty="0" err="1"/>
              <a:t>Take</a:t>
            </a:r>
            <a:r>
              <a:rPr lang="fr-FR" sz="2200" dirty="0"/>
              <a:t> home message</a:t>
            </a: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545166" y="440647"/>
            <a:ext cx="9374748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77621" y="1661899"/>
            <a:ext cx="6006340" cy="45077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2F04ABF2-F3BA-23A5-3336-38B59D881D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97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21"/>
    </mc:Choice>
    <mc:Fallback>
      <p:transition spd="slow" advTm="144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98" x="8534400" y="3429000"/>
          <p14:tracePt t="1310" x="8475663" y="3429000"/>
          <p14:tracePt t="1324" x="8374063" y="3360738"/>
          <p14:tracePt t="1341" x="8247063" y="3284538"/>
          <p14:tracePt t="1357" x="8135938" y="3182938"/>
          <p14:tracePt t="1373" x="7891463" y="3040063"/>
          <p14:tracePt t="1390" x="7662863" y="2913063"/>
          <p14:tracePt t="1407" x="7450138" y="2827338"/>
          <p14:tracePt t="1423" x="7246938" y="2751138"/>
          <p14:tracePt t="1440" x="7069138" y="2684463"/>
          <p14:tracePt t="1457" x="6875463" y="2557463"/>
          <p14:tracePt t="1776" x="6858000" y="2557463"/>
          <p14:tracePt t="1791" x="6807200" y="2557463"/>
          <p14:tracePt t="1807" x="6596063" y="2557463"/>
          <p14:tracePt t="1823" x="6180138" y="2557463"/>
          <p14:tracePt t="1840" x="5656263" y="2557463"/>
          <p14:tracePt t="1856" x="5011738" y="2557463"/>
          <p14:tracePt t="1873" x="4368800" y="2557463"/>
          <p14:tracePt t="1890" x="3751263" y="2590800"/>
          <p14:tracePt t="1907" x="3360738" y="2649538"/>
          <p14:tracePt t="1923" x="2989263" y="2717800"/>
          <p14:tracePt t="1940" x="2684463" y="2768600"/>
          <p14:tracePt t="1957" x="2590800" y="2786063"/>
          <p14:tracePt t="2300" x="2616200" y="2786063"/>
          <p14:tracePt t="2309" x="2649538" y="2768600"/>
          <p14:tracePt t="2323" x="2684463" y="2751138"/>
          <p14:tracePt t="2340" x="2794000" y="2700338"/>
          <p14:tracePt t="2357" x="2895600" y="2667000"/>
          <p14:tracePt t="2374" x="2989263" y="2633663"/>
          <p14:tracePt t="2390" x="3090863" y="2590800"/>
          <p14:tracePt t="2407" x="3182938" y="2573338"/>
          <p14:tracePt t="2424" x="3302000" y="2540000"/>
          <p14:tracePt t="2440" x="3378200" y="2522538"/>
          <p14:tracePt t="2457" x="3462338" y="2506663"/>
          <p14:tracePt t="2474" x="3573463" y="2506663"/>
          <p14:tracePt t="2490" x="3606800" y="2506663"/>
          <p14:tracePt t="2506" x="3716338" y="2489200"/>
          <p14:tracePt t="2523" x="3767138" y="2489200"/>
          <p14:tracePt t="2540" x="3802063" y="2489200"/>
          <p14:tracePt t="2557" x="3835400" y="2489200"/>
          <p14:tracePt t="2573" x="3878263" y="2489200"/>
          <p14:tracePt t="2590" x="3894138" y="2489200"/>
          <p14:tracePt t="2607" x="3929063" y="2489200"/>
          <p14:tracePt t="2639" x="3944938" y="2489200"/>
          <p14:tracePt t="2718" x="3929063" y="2506663"/>
          <p14:tracePt t="2726" x="3894138" y="2522538"/>
          <p14:tracePt t="2740" x="3817938" y="2557463"/>
          <p14:tracePt t="2757" x="3683000" y="2608263"/>
          <p14:tracePt t="2773" x="3446463" y="2684463"/>
          <p14:tracePt t="2790" x="3217863" y="2735263"/>
          <p14:tracePt t="2806" x="2971800" y="2768600"/>
          <p14:tracePt t="2823" x="2735263" y="2786063"/>
          <p14:tracePt t="2840" x="2616200" y="2827338"/>
          <p14:tracePt t="2857" x="2489200" y="2862263"/>
          <p14:tracePt t="2874" x="2395538" y="2878138"/>
          <p14:tracePt t="2890" x="2344738" y="2913063"/>
          <p14:tracePt t="2907" x="2328863" y="2928938"/>
          <p14:tracePt t="2924" x="2328863" y="2963863"/>
          <p14:tracePt t="2940" x="2328863" y="2989263"/>
          <p14:tracePt t="2957" x="2362200" y="3022600"/>
          <p14:tracePt t="2974" x="2455863" y="3040063"/>
          <p14:tracePt t="2990" x="2735263" y="3106738"/>
          <p14:tracePt t="3007" x="2946400" y="3141663"/>
          <p14:tracePt t="3023" x="3217863" y="3182938"/>
          <p14:tracePt t="3040" x="3446463" y="3200400"/>
          <p14:tracePt t="3057" x="3657600" y="3233738"/>
          <p14:tracePt t="3073" x="3835400" y="3233738"/>
          <p14:tracePt t="3090" x="3944938" y="3251200"/>
          <p14:tracePt t="3107" x="4071938" y="3251200"/>
          <p14:tracePt t="3123" x="4157663" y="3251200"/>
          <p14:tracePt t="3140" x="4233863" y="3251200"/>
          <p14:tracePt t="3157" x="4284663" y="3268663"/>
          <p14:tracePt t="3173" x="4318000" y="3268663"/>
          <p14:tracePt t="3190" x="4351338" y="3268663"/>
          <p14:tracePt t="3207" x="4368800" y="3284538"/>
          <p14:tracePt t="3224" x="4386263" y="3284538"/>
          <p14:tracePt t="3240" x="4411663" y="3302000"/>
          <p14:tracePt t="3257" x="4427538" y="3302000"/>
          <p14:tracePt t="3660" x="4462463" y="3302000"/>
          <p14:tracePt t="3674" x="4495800" y="3302000"/>
          <p14:tracePt t="3690" x="4605338" y="3302000"/>
          <p14:tracePt t="3707" x="4818063" y="3344863"/>
          <p14:tracePt t="3723" x="5046663" y="3395663"/>
          <p14:tracePt t="3740" x="5257800" y="3446463"/>
          <p14:tracePt t="3757" x="5418138" y="3479800"/>
          <p14:tracePt t="3774" x="5529263" y="3513138"/>
          <p14:tracePt t="3790" x="5595938" y="3538538"/>
          <p14:tracePt t="3807" x="5656263" y="3556000"/>
          <p14:tracePt t="5693" x="5656263" y="3538538"/>
          <p14:tracePt t="5707" x="5656263" y="3513138"/>
          <p14:tracePt t="5724" x="5595938" y="3462338"/>
          <p14:tracePt t="5740" x="5529263" y="3344863"/>
          <p14:tracePt t="5757" x="5418138" y="3217863"/>
          <p14:tracePt t="5773" x="5300663" y="3106738"/>
          <p14:tracePt t="5790" x="5207000" y="3040063"/>
          <p14:tracePt t="5807" x="5097463" y="2946400"/>
          <p14:tracePt t="5824" x="5029200" y="2895600"/>
          <p14:tracePt t="5840" x="4978400" y="2862263"/>
          <p14:tracePt t="5857" x="4945063" y="2811463"/>
          <p14:tracePt t="5873" x="4902200" y="2768600"/>
          <p14:tracePt t="5890" x="4868863" y="2717800"/>
          <p14:tracePt t="6233" x="4884738" y="2735263"/>
          <p14:tracePt t="6241" x="4902200" y="2768600"/>
          <p14:tracePt t="6257" x="4919663" y="2786063"/>
          <p14:tracePt t="6274" x="4995863" y="2862263"/>
          <p14:tracePt t="6290" x="5062538" y="2963863"/>
          <p14:tracePt t="6307" x="5097463" y="3040063"/>
          <p14:tracePt t="6323" x="5156200" y="3090863"/>
          <p14:tracePt t="6340" x="5189538" y="3141663"/>
          <p14:tracePt t="6357" x="5207000" y="3167063"/>
          <p14:tracePt t="6374" x="5224463" y="3182938"/>
          <p14:tracePt t="6390" x="5240338" y="3182938"/>
          <p14:tracePt t="7118" x="5224463" y="3182938"/>
          <p14:tracePt t="7127" x="5207000" y="3200400"/>
          <p14:tracePt t="7140" x="5173663" y="3233738"/>
          <p14:tracePt t="7157" x="5097463" y="3284538"/>
          <p14:tracePt t="7174" x="4995863" y="3395663"/>
          <p14:tracePt t="7190" x="4868863" y="3462338"/>
          <p14:tracePt t="7207" x="4783138" y="3513138"/>
          <p14:tracePt t="7224" x="4673600" y="3556000"/>
          <p14:tracePt t="7240" x="4589463" y="3573463"/>
          <p14:tracePt t="7556" x="4529138" y="3573463"/>
          <p14:tracePt t="7573" x="4386263" y="3573463"/>
          <p14:tracePt t="7590" x="4191000" y="3573463"/>
          <p14:tracePt t="7607" x="3979863" y="3589338"/>
          <p14:tracePt t="7624" x="3733800" y="3589338"/>
          <p14:tracePt t="7640" x="3462338" y="3589338"/>
          <p14:tracePt t="7657" x="3217863" y="3573463"/>
          <p14:tracePt t="7674" x="2946400" y="3513138"/>
          <p14:tracePt t="7690" x="2700338" y="3462338"/>
          <p14:tracePt t="7707" x="2489200" y="3411538"/>
          <p14:tracePt t="7724" x="2311400" y="3378200"/>
          <p14:tracePt t="7740" x="2201863" y="3360738"/>
          <p14:tracePt t="7757" x="2100263" y="3360738"/>
          <p14:tracePt t="7774" x="2024063" y="3344863"/>
          <p14:tracePt t="7790" x="1973263" y="3344863"/>
          <p14:tracePt t="7807" x="1938338" y="3344863"/>
          <p14:tracePt t="7824" x="1905000" y="3344863"/>
          <p14:tracePt t="7840" x="1887538" y="3344863"/>
          <p14:tracePt t="7857" x="1811338" y="3378200"/>
          <p14:tracePt t="7874" x="1778000" y="3411538"/>
          <p14:tracePt t="7890" x="1709738" y="3462338"/>
          <p14:tracePt t="7907" x="1651000" y="3538538"/>
          <p14:tracePt t="7924" x="1617663" y="3589338"/>
          <p14:tracePt t="7940" x="1582738" y="3640138"/>
          <p14:tracePt t="7957" x="1582738" y="3690938"/>
          <p14:tracePt t="7974" x="1582738" y="3733800"/>
          <p14:tracePt t="7990" x="1582738" y="3784600"/>
          <p14:tracePt t="8007" x="1633538" y="3835400"/>
          <p14:tracePt t="8024" x="1778000" y="3894138"/>
          <p14:tracePt t="8040" x="1955800" y="3979863"/>
          <p14:tracePt t="8057" x="2166938" y="4030663"/>
          <p14:tracePt t="8074" x="2413000" y="4106863"/>
          <p14:tracePt t="8090" x="2649538" y="4173538"/>
          <p14:tracePt t="8107" x="2878138" y="4208463"/>
          <p14:tracePt t="8124" x="3040063" y="4224338"/>
          <p14:tracePt t="8140" x="3200400" y="4249738"/>
          <p14:tracePt t="8157" x="3302000" y="4249738"/>
          <p14:tracePt t="8173" x="3446463" y="4249738"/>
          <p14:tracePt t="8190" x="3538538" y="4208463"/>
          <p14:tracePt t="8207" x="3606800" y="4157663"/>
          <p14:tracePt t="8224" x="3700463" y="4122738"/>
          <p14:tracePt t="8240" x="3751263" y="4071938"/>
          <p14:tracePt t="8257" x="3802063" y="3995738"/>
          <p14:tracePt t="8289" x="3817938" y="3962400"/>
          <p14:tracePt t="8307" x="3835400" y="3962400"/>
          <p14:tracePt t="9494" x="3835400" y="3979863"/>
          <p14:tracePt t="9507" x="3835400" y="3995738"/>
          <p14:tracePt t="9524" x="3817938" y="4046538"/>
          <p14:tracePt t="9540" x="3784600" y="4122738"/>
          <p14:tracePt t="9557" x="3751263" y="4191000"/>
          <p14:tracePt t="9573" x="3733800" y="4224338"/>
          <p14:tracePt t="9590" x="3716338" y="4284663"/>
          <p14:tracePt t="9607" x="3700463" y="4318000"/>
          <p14:tracePt t="9623" x="3683000" y="4351338"/>
          <p14:tracePt t="9640" x="3657600" y="4368800"/>
          <p14:tracePt t="9657" x="3624263" y="4402138"/>
          <p14:tracePt t="9673" x="3606800" y="4445000"/>
          <p14:tracePt t="9690" x="3589338" y="4462463"/>
          <p14:tracePt t="9707" x="3589338" y="4478338"/>
          <p14:tracePt t="9724" x="3573463" y="4478338"/>
          <p14:tracePt t="9740" x="3573463" y="4495800"/>
          <p14:tracePt t="9757" x="3556000" y="4495800"/>
          <p14:tracePt t="9789" x="3556000" y="4513263"/>
          <p14:tracePt t="9807" x="3538538" y="4513263"/>
          <p14:tracePt t="10051" x="3556000" y="4513263"/>
          <p14:tracePt t="10060" x="3573463" y="4513263"/>
          <p14:tracePt t="10074" x="3589338" y="4513263"/>
          <p14:tracePt t="10090" x="3640138" y="4513263"/>
          <p14:tracePt t="10107" x="3733800" y="4529138"/>
          <p14:tracePt t="10124" x="3835400" y="4546600"/>
          <p14:tracePt t="10140" x="3944938" y="4579938"/>
          <p14:tracePt t="10157" x="4056063" y="4640263"/>
          <p14:tracePt t="10174" x="4140200" y="4673600"/>
          <p14:tracePt t="10190" x="4233863" y="4706938"/>
          <p14:tracePt t="10207" x="4318000" y="4741863"/>
          <p14:tracePt t="10224" x="4386263" y="4800600"/>
          <p14:tracePt t="10241" x="4495800" y="4884738"/>
          <p14:tracePt t="10257" x="4513263" y="4902200"/>
          <p14:tracePt t="10274" x="4589463" y="4953000"/>
          <p14:tracePt t="10290" x="4622800" y="4995863"/>
          <p14:tracePt t="10307" x="4656138" y="5029200"/>
          <p14:tracePt t="10323" x="4673600" y="5062538"/>
          <p14:tracePt t="10340" x="4706938" y="5097463"/>
          <p14:tracePt t="10357" x="4724400" y="5113338"/>
          <p14:tracePt t="10374" x="4741863" y="5156200"/>
          <p14:tracePt t="10390" x="4767263" y="5173663"/>
          <p14:tracePt t="10422" x="4783138" y="5173663"/>
          <p14:tracePt t="10440" x="4783138" y="5189538"/>
          <p14:tracePt t="11890" x="4783138" y="5207000"/>
          <p14:tracePt t="11907" x="4783138" y="5291138"/>
          <p14:tracePt t="11924" x="4783138" y="5367338"/>
          <p14:tracePt t="11940" x="4783138" y="5453063"/>
          <p14:tracePt t="11957" x="4783138" y="5545138"/>
          <p14:tracePt t="11974" x="4783138" y="5664200"/>
          <p14:tracePt t="11991" x="4783138" y="5740400"/>
          <p14:tracePt t="12007" x="4783138" y="5808663"/>
          <p14:tracePt t="12024" x="4783138" y="5884863"/>
          <p14:tracePt t="12041" x="4800600" y="5918200"/>
          <p14:tracePt t="12057" x="4818063" y="5935663"/>
          <p14:tracePt t="12074" x="4818063" y="59515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939" y="1548223"/>
            <a:ext cx="5547277" cy="5150528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1548222"/>
            <a:ext cx="5809180" cy="4600329"/>
          </a:xfrm>
        </p:spPr>
        <p:txBody>
          <a:bodyPr>
            <a:normAutofit/>
          </a:bodyPr>
          <a:lstStyle/>
          <a:p>
            <a:r>
              <a:rPr lang="fr-FR" sz="2000" dirty="0"/>
              <a:t>L’unité fonctionnelle du poumon est le lobule pulmonaire permettant l’oxygénation du sang.</a:t>
            </a:r>
          </a:p>
          <a:p>
            <a:endParaRPr lang="fr-FR" sz="2000" dirty="0"/>
          </a:p>
          <a:p>
            <a:r>
              <a:rPr lang="fr-FR" sz="2000" dirty="0"/>
              <a:t>Le poumon est contenu dans une séreuse, la plèvre avec 2 feuillets et entre eux un espace de glissement. </a:t>
            </a:r>
          </a:p>
          <a:p>
            <a:endParaRPr lang="fr-FR" sz="2000" dirty="0"/>
          </a:p>
          <a:p>
            <a:r>
              <a:rPr lang="fr-FR" sz="2000" dirty="0"/>
              <a:t>Le cœur, les gros vaisseaux et les poumons sont contenus dans la cage thoracique, que nous allons décrire.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La cage thoracique permet les mouvements respiratoires (inspiration, expiration).</a:t>
            </a:r>
          </a:p>
          <a:p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0" y="242899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1. Introduction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921123" y="1003282"/>
            <a:ext cx="261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</a:t>
            </a:r>
            <a:r>
              <a:rPr lang="fr-FR" dirty="0" err="1"/>
              <a:t>antéro-latérale</a:t>
            </a:r>
            <a:r>
              <a:rPr lang="fr-FR" dirty="0"/>
              <a:t> droite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8417BDC-3993-8AD4-5319-707AEC3907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71014"/>
            <a:ext cx="942078" cy="4845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0E72AB-A275-54EE-4A67-17A4450A95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56733"/>
            <a:ext cx="526384" cy="570494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D21F4092-62A7-0CF6-85CD-C58C3849F8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13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293"/>
    </mc:Choice>
    <mc:Fallback>
      <p:transition spd="slow" advTm="46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140" x="4833938" y="5824538"/>
          <p14:tracePt t="9152" x="4884738" y="5664200"/>
          <p14:tracePt t="9168" x="4995863" y="5453063"/>
          <p14:tracePt t="9184" x="5080000" y="5308600"/>
          <p14:tracePt t="9200" x="5173663" y="5224463"/>
          <p14:tracePt t="9217" x="5257800" y="5130800"/>
          <p14:tracePt t="9233" x="5418138" y="4995863"/>
          <p14:tracePt t="9250" x="5511800" y="4919663"/>
          <p14:tracePt t="9267" x="5630863" y="4851400"/>
          <p14:tracePt t="9283" x="5707063" y="4818063"/>
          <p14:tracePt t="9300" x="5808663" y="4800600"/>
          <p14:tracePt t="9317" x="5935663" y="4800600"/>
          <p14:tracePt t="9333" x="6062663" y="4800600"/>
          <p14:tracePt t="9350" x="6146800" y="4851400"/>
          <p14:tracePt t="9366" x="6273800" y="4953000"/>
          <p14:tracePt t="9383" x="6324600" y="5029200"/>
          <p14:tracePt t="9400" x="6342063" y="5080000"/>
          <p14:tracePt t="9417" x="6357938" y="5130800"/>
          <p14:tracePt t="9433" x="6357938" y="5173663"/>
          <p14:tracePt t="9466" x="6357938" y="5189538"/>
          <p14:tracePt t="9499" x="6342063" y="5189538"/>
          <p14:tracePt t="9517" x="6324600" y="5130800"/>
          <p14:tracePt t="9534" x="6324600" y="5046663"/>
          <p14:tracePt t="9550" x="6383338" y="4884738"/>
          <p14:tracePt t="9567" x="6697663" y="4564063"/>
          <p14:tracePt t="9583" x="7213600" y="4157663"/>
          <p14:tracePt t="9600" x="7983538" y="3606800"/>
          <p14:tracePt t="9617" x="8567738" y="3182938"/>
          <p14:tracePt t="9633" x="9278938" y="2735263"/>
          <p14:tracePt t="9650" x="9669463" y="2489200"/>
          <p14:tracePt t="9667" x="10025063" y="2293938"/>
          <p14:tracePt t="9683" x="10202863" y="2217738"/>
          <p14:tracePt t="9700" x="10269538" y="2166938"/>
          <p14:tracePt t="9955" x="10269538" y="2151063"/>
          <p14:tracePt t="9967" x="10269538" y="2116138"/>
          <p14:tracePt t="9983" x="10269538" y="2057400"/>
          <p14:tracePt t="10000" x="10253663" y="1955800"/>
          <p14:tracePt t="10016" x="10202863" y="1811338"/>
          <p14:tracePt t="10033" x="10075863" y="1684338"/>
          <p14:tracePt t="10050" x="9880600" y="1549400"/>
          <p14:tracePt t="10067" x="9634538" y="1422400"/>
          <p14:tracePt t="10083" x="9364663" y="1346200"/>
          <p14:tracePt t="10100" x="9118600" y="1346200"/>
          <p14:tracePt t="10117" x="8923338" y="1346200"/>
          <p14:tracePt t="10133" x="8780463" y="1422400"/>
          <p14:tracePt t="10150" x="8669338" y="1566863"/>
          <p14:tracePt t="10167" x="8567738" y="1760538"/>
          <p14:tracePt t="10183" x="8491538" y="2024063"/>
          <p14:tracePt t="10200" x="8440738" y="2455863"/>
          <p14:tracePt t="10217" x="8440738" y="2862263"/>
          <p14:tracePt t="10233" x="8440738" y="3284538"/>
          <p14:tracePt t="10250" x="8551863" y="3802063"/>
          <p14:tracePt t="10267" x="8602663" y="3995738"/>
          <p14:tracePt t="10284" x="8745538" y="4335463"/>
          <p14:tracePt t="10300" x="8890000" y="4597400"/>
          <p14:tracePt t="10317" x="9186863" y="4833938"/>
          <p14:tracePt t="10333" x="9398000" y="4919663"/>
          <p14:tracePt t="10350" x="9618663" y="4935538"/>
          <p14:tracePt t="10367" x="9847263" y="4919663"/>
          <p14:tracePt t="10383" x="10075863" y="4833938"/>
          <p14:tracePt t="10400" x="10304463" y="4656138"/>
          <p14:tracePt t="10417" x="10507663" y="4462463"/>
          <p14:tracePt t="10433" x="10685463" y="4191000"/>
          <p14:tracePt t="10450" x="10802938" y="3962400"/>
          <p14:tracePt t="10467" x="10863263" y="3767138"/>
          <p14:tracePt t="10483" x="10879138" y="3556000"/>
          <p14:tracePt t="10500" x="10837863" y="3344863"/>
          <p14:tracePt t="10517" x="10701338" y="3106738"/>
          <p14:tracePt t="10534" x="10447338" y="2827338"/>
          <p14:tracePt t="10550" x="10236200" y="2667000"/>
          <p14:tracePt t="10567" x="9956800" y="2506663"/>
          <p14:tracePt t="10583" x="9525000" y="2362200"/>
          <p14:tracePt t="10600" x="9278938" y="2344738"/>
          <p14:tracePt t="10616" x="8991600" y="2344738"/>
          <p14:tracePt t="10633" x="8729663" y="2395538"/>
          <p14:tracePt t="10650" x="8491538" y="2522538"/>
          <p14:tracePt t="10667" x="8331200" y="2667000"/>
          <p14:tracePt t="10683" x="8212138" y="2862263"/>
          <p14:tracePt t="10700" x="8102600" y="3141663"/>
          <p14:tracePt t="10717" x="8085138" y="3479800"/>
          <p14:tracePt t="10733" x="8085138" y="3817938"/>
          <p14:tracePt t="10750" x="8153400" y="4249738"/>
          <p14:tracePt t="10767" x="8356600" y="4656138"/>
          <p14:tracePt t="10784" x="8602663" y="5080000"/>
          <p14:tracePt t="10800" x="8813800" y="5367338"/>
          <p14:tracePt t="10817" x="9169400" y="5757863"/>
          <p14:tracePt t="10834" x="9380538" y="5900738"/>
          <p14:tracePt t="10850" x="9542463" y="5969000"/>
          <p14:tracePt t="10867" x="9736138" y="5986463"/>
          <p14:tracePt t="10883" x="9931400" y="5969000"/>
          <p14:tracePt t="10900" x="10134600" y="5842000"/>
          <p14:tracePt t="10917" x="10329863" y="5646738"/>
          <p14:tracePt t="10934" x="10558463" y="5334000"/>
          <p14:tracePt t="10950" x="10660063" y="5113338"/>
          <p14:tracePt t="10967" x="10769600" y="4851400"/>
          <p14:tracePt t="10983" x="10837863" y="4597400"/>
          <p14:tracePt t="11000" x="10863263" y="4351338"/>
          <p14:tracePt t="11017" x="10863263" y="4122738"/>
          <p14:tracePt t="11033" x="10820400" y="3767138"/>
          <p14:tracePt t="11050" x="10718800" y="3513138"/>
          <p14:tracePt t="11067" x="10507663" y="3124200"/>
          <p14:tracePt t="11083" x="10269538" y="2827338"/>
          <p14:tracePt t="11100" x="10040938" y="2649538"/>
          <p14:tracePt t="11117" x="9753600" y="2471738"/>
          <p14:tracePt t="11133" x="9456738" y="2362200"/>
          <p14:tracePt t="11150" x="9186863" y="2328863"/>
          <p14:tracePt t="11166" x="8958263" y="2328863"/>
          <p14:tracePt t="11183" x="8729663" y="2328863"/>
          <p14:tracePt t="11200" x="8534400" y="2430463"/>
          <p14:tracePt t="11217" x="8331200" y="2573338"/>
          <p14:tracePt t="11233" x="8178800" y="2751138"/>
          <p14:tracePt t="11250" x="8051800" y="2946400"/>
          <p14:tracePt t="11267" x="7983538" y="3182938"/>
          <p14:tracePt t="11283" x="7958138" y="3446463"/>
          <p14:tracePt t="11300" x="8001000" y="4013200"/>
          <p14:tracePt t="11317" x="8178800" y="4368800"/>
          <p14:tracePt t="11333" x="8440738" y="4706938"/>
          <p14:tracePt t="11350" x="8763000" y="5046663"/>
          <p14:tracePt t="11367" x="8958263" y="5224463"/>
          <p14:tracePt t="11384" x="9245600" y="5384800"/>
          <p14:tracePt t="11400" x="9474200" y="5468938"/>
          <p14:tracePt t="11417" x="9685338" y="5468938"/>
          <p14:tracePt t="11433" x="9880600" y="5468938"/>
          <p14:tracePt t="11450" x="10058400" y="5334000"/>
          <p14:tracePt t="11467" x="10218738" y="5130800"/>
          <p14:tracePt t="11483" x="10396538" y="4833938"/>
          <p14:tracePt t="11500" x="10464800" y="4579938"/>
          <p14:tracePt t="11517" x="10523538" y="4284663"/>
          <p14:tracePt t="11533" x="10558463" y="3911600"/>
          <p14:tracePt t="11550" x="10558463" y="3538538"/>
          <p14:tracePt t="11567" x="10558463" y="3251200"/>
          <p14:tracePt t="11583" x="10482263" y="3005138"/>
          <p14:tracePt t="11600" x="10396538" y="2811463"/>
          <p14:tracePt t="11617" x="10269538" y="2684463"/>
          <p14:tracePt t="11633" x="10185400" y="2590800"/>
          <p14:tracePt t="11650" x="10075863" y="2522538"/>
          <p14:tracePt t="11667" x="9990138" y="2489200"/>
          <p14:tracePt t="11683" x="9898063" y="2455863"/>
          <p14:tracePt t="11700" x="9847263" y="2455863"/>
          <p14:tracePt t="11717" x="9796463" y="2455863"/>
          <p14:tracePt t="11734" x="9736138" y="2455863"/>
          <p14:tracePt t="11750" x="9720263" y="2455863"/>
          <p14:tracePt t="12165" x="9720263" y="2413000"/>
          <p14:tracePt t="12185" x="9736138" y="2344738"/>
          <p14:tracePt t="12200" x="9753600" y="2235200"/>
          <p14:tracePt t="12218" x="9753600" y="2082800"/>
          <p14:tracePt t="12234" x="9753600" y="2024063"/>
          <p14:tracePt t="12250" x="9702800" y="1922463"/>
          <p14:tracePt t="12267" x="9601200" y="1828800"/>
          <p14:tracePt t="12284" x="9525000" y="1795463"/>
          <p14:tracePt t="12300" x="9440863" y="1778000"/>
          <p14:tracePt t="12317" x="9364663" y="1778000"/>
          <p14:tracePt t="12334" x="9313863" y="1795463"/>
          <p14:tracePt t="12350" x="9263063" y="1828800"/>
          <p14:tracePt t="12367" x="9220200" y="1905000"/>
          <p14:tracePt t="12383" x="9186863" y="1955800"/>
          <p14:tracePt t="12400" x="9186863" y="2024063"/>
          <p14:tracePt t="12417" x="9186863" y="2100263"/>
          <p14:tracePt t="12433" x="9186863" y="2151063"/>
          <p14:tracePt t="12450" x="9186863" y="2201863"/>
          <p14:tracePt t="12467" x="9202738" y="2217738"/>
          <p14:tracePt t="12483" x="9220200" y="2235200"/>
          <p14:tracePt t="12500" x="9220200" y="2260600"/>
          <p14:tracePt t="12517" x="9245600" y="2278063"/>
          <p14:tracePt t="12634" x="9220200" y="2278063"/>
          <p14:tracePt t="12666" x="9202738" y="2278063"/>
          <p14:tracePt t="12684" x="9169400" y="2278063"/>
          <p14:tracePt t="12700" x="9136063" y="2328863"/>
          <p14:tracePt t="12717" x="9085263" y="2506663"/>
          <p14:tracePt t="12734" x="9067800" y="2768600"/>
          <p14:tracePt t="12750" x="9024938" y="3360738"/>
          <p14:tracePt t="12767" x="9024938" y="3624263"/>
          <p14:tracePt t="12784" x="9009063" y="3962400"/>
          <p14:tracePt t="12800" x="9009063" y="4122738"/>
          <p14:tracePt t="12817" x="9009063" y="4267200"/>
          <p14:tracePt t="12833" x="9009063" y="4351338"/>
          <p14:tracePt t="12850" x="9009063" y="4386263"/>
          <p14:tracePt t="12921" x="9009063" y="4351338"/>
          <p14:tracePt t="12934" x="9009063" y="4318000"/>
          <p14:tracePt t="12950" x="9024938" y="4191000"/>
          <p14:tracePt t="12967" x="9067800" y="3979863"/>
          <p14:tracePt t="12984" x="9101138" y="3733800"/>
          <p14:tracePt t="13000" x="9136063" y="3462338"/>
          <p14:tracePt t="13017" x="9151938" y="3233738"/>
          <p14:tracePt t="13034" x="9151938" y="3090863"/>
          <p14:tracePt t="13050" x="9151938" y="2989263"/>
          <p14:tracePt t="13067" x="9151938" y="2946400"/>
          <p14:tracePt t="13084" x="9151938" y="2928938"/>
          <p14:tracePt t="13100" x="9136063" y="2928938"/>
          <p14:tracePt t="13117" x="9085263" y="2928938"/>
          <p14:tracePt t="13133" x="9009063" y="3022600"/>
          <p14:tracePt t="13150" x="8923338" y="3124200"/>
          <p14:tracePt t="13167" x="8847138" y="3302000"/>
          <p14:tracePt t="13183" x="8780463" y="3538538"/>
          <p14:tracePt t="13200" x="8745538" y="3802063"/>
          <p14:tracePt t="13217" x="8745538" y="4071938"/>
          <p14:tracePt t="13234" x="8745538" y="4300538"/>
          <p14:tracePt t="13250" x="8831263" y="4495800"/>
          <p14:tracePt t="13267" x="8923338" y="4564063"/>
          <p14:tracePt t="13284" x="9024938" y="4564063"/>
          <p14:tracePt t="13300" x="9136063" y="4564063"/>
          <p14:tracePt t="13317" x="9245600" y="4478338"/>
          <p14:tracePt t="13334" x="9347200" y="4335463"/>
          <p14:tracePt t="13350" x="9423400" y="4173538"/>
          <p14:tracePt t="13367" x="9474200" y="3995738"/>
          <p14:tracePt t="13383" x="9507538" y="3817938"/>
          <p14:tracePt t="13400" x="9507538" y="3624263"/>
          <p14:tracePt t="13417" x="9507538" y="3446463"/>
          <p14:tracePt t="13434" x="9398000" y="3251200"/>
          <p14:tracePt t="13450" x="9263063" y="3090863"/>
          <p14:tracePt t="13467" x="9101138" y="2963863"/>
          <p14:tracePt t="13483" x="8958263" y="2895600"/>
          <p14:tracePt t="13500" x="8847138" y="2878138"/>
          <p14:tracePt t="13517" x="8745538" y="2878138"/>
          <p14:tracePt t="13534" x="8653463" y="2928938"/>
          <p14:tracePt t="13550" x="8602663" y="3055938"/>
          <p14:tracePt t="13567" x="8567738" y="3251200"/>
          <p14:tracePt t="13584" x="8551863" y="3497263"/>
          <p14:tracePt t="13600" x="8551863" y="3767138"/>
          <p14:tracePt t="13617" x="8602663" y="4013200"/>
          <p14:tracePt t="13633" x="8729663" y="4208463"/>
          <p14:tracePt t="13650" x="8847138" y="4351338"/>
          <p14:tracePt t="13667" x="9067800" y="4427538"/>
          <p14:tracePt t="13683" x="9118600" y="4445000"/>
          <p14:tracePt t="13700" x="9245600" y="4445000"/>
          <p14:tracePt t="13717" x="9380538" y="4318000"/>
          <p14:tracePt t="13734" x="9440863" y="4249738"/>
          <p14:tracePt t="13750" x="9542463" y="3995738"/>
          <p14:tracePt t="13767" x="9575800" y="3802063"/>
          <p14:tracePt t="13783" x="9575800" y="3589338"/>
          <p14:tracePt t="13800" x="9575800" y="3378200"/>
          <p14:tracePt t="13817" x="9525000" y="3167063"/>
          <p14:tracePt t="13833" x="9380538" y="2963863"/>
          <p14:tracePt t="13850" x="9245600" y="2811463"/>
          <p14:tracePt t="13867" x="9067800" y="2735263"/>
          <p14:tracePt t="13884" x="8907463" y="2717800"/>
          <p14:tracePt t="13900" x="8780463" y="2735263"/>
          <p14:tracePt t="13917" x="8636000" y="2862263"/>
          <p14:tracePt t="13934" x="8551863" y="3055938"/>
          <p14:tracePt t="13950" x="8458200" y="3395663"/>
          <p14:tracePt t="13967" x="8424863" y="3657600"/>
          <p14:tracePt t="13984" x="8424863" y="3944938"/>
          <p14:tracePt t="14000" x="8424863" y="4208463"/>
          <p14:tracePt t="14017" x="8509000" y="4427538"/>
          <p14:tracePt t="14034" x="8618538" y="4546600"/>
          <p14:tracePt t="14050" x="8745538" y="4622800"/>
          <p14:tracePt t="14067" x="8890000" y="4656138"/>
          <p14:tracePt t="14084" x="9067800" y="4656138"/>
          <p14:tracePt t="14100" x="9220200" y="4564063"/>
          <p14:tracePt t="14117" x="9364663" y="4427538"/>
          <p14:tracePt t="14134" x="9525000" y="4191000"/>
          <p14:tracePt t="14150" x="9558338" y="4106863"/>
          <p14:tracePt t="14167" x="9601200" y="3835400"/>
          <p14:tracePt t="14184" x="9601200" y="3751263"/>
          <p14:tracePt t="14200" x="9525000" y="3479800"/>
          <p14:tracePt t="14217" x="9423400" y="3302000"/>
          <p14:tracePt t="14234" x="9245600" y="3141663"/>
          <p14:tracePt t="14250" x="9067800" y="3022600"/>
          <p14:tracePt t="14267" x="8890000" y="2963863"/>
          <p14:tracePt t="14284" x="8729663" y="2963863"/>
          <p14:tracePt t="14300" x="8602663" y="2989263"/>
          <p14:tracePt t="14317" x="8509000" y="3106738"/>
          <p14:tracePt t="14334" x="8440738" y="3302000"/>
          <p14:tracePt t="14350" x="8407400" y="3556000"/>
          <p14:tracePt t="14367" x="8407400" y="3852863"/>
          <p14:tracePt t="14384" x="8407400" y="4140200"/>
          <p14:tracePt t="14400" x="8509000" y="4368800"/>
          <p14:tracePt t="14417" x="8618538" y="4529138"/>
          <p14:tracePt t="14433" x="8745538" y="4622800"/>
          <p14:tracePt t="14450" x="8890000" y="4673600"/>
          <p14:tracePt t="14467" x="9009063" y="4691063"/>
          <p14:tracePt t="14483" x="9151938" y="4656138"/>
          <p14:tracePt t="14500" x="9278938" y="4564063"/>
          <p14:tracePt t="14517" x="9398000" y="4427538"/>
          <p14:tracePt t="14533" x="9507538" y="4208463"/>
          <p14:tracePt t="14550" x="9575800" y="4013200"/>
          <p14:tracePt t="14567" x="9634538" y="3784600"/>
          <p14:tracePt t="14583" x="9634538" y="3573463"/>
          <p14:tracePt t="14600" x="9634538" y="3344863"/>
          <p14:tracePt t="14617" x="9542463" y="3124200"/>
          <p14:tracePt t="14634" x="9347200" y="2844800"/>
          <p14:tracePt t="14650" x="9202738" y="2717800"/>
          <p14:tracePt t="14667" x="9151938" y="2684463"/>
          <p14:tracePt t="14684" x="8974138" y="2649538"/>
          <p14:tracePt t="14700" x="8890000" y="2667000"/>
          <p14:tracePt t="14717" x="8796338" y="2786063"/>
          <p14:tracePt t="14734" x="8712200" y="3055938"/>
          <p14:tracePt t="14750" x="8653463" y="3284538"/>
          <p14:tracePt t="14767" x="8653463" y="3573463"/>
          <p14:tracePt t="14784" x="8653463" y="3852863"/>
          <p14:tracePt t="14800" x="8653463" y="4071938"/>
          <p14:tracePt t="14817" x="8712200" y="4224338"/>
          <p14:tracePt t="14833" x="8763000" y="4300538"/>
          <p14:tracePt t="14850" x="8831263" y="4351338"/>
          <p14:tracePt t="14867" x="8907463" y="4386263"/>
          <p14:tracePt t="14884" x="9024938" y="4386263"/>
          <p14:tracePt t="14900" x="9118600" y="4386263"/>
          <p14:tracePt t="14917" x="9186863" y="4300538"/>
          <p14:tracePt t="14934" x="9263063" y="4191000"/>
          <p14:tracePt t="14950" x="9329738" y="4046538"/>
          <p14:tracePt t="14967" x="9364663" y="3894138"/>
          <p14:tracePt t="14984" x="9364663" y="3751263"/>
          <p14:tracePt t="15000" x="9364663" y="3624263"/>
          <p14:tracePt t="15017" x="9347200" y="3497263"/>
          <p14:tracePt t="15034" x="9313863" y="3411538"/>
          <p14:tracePt t="15050" x="9245600" y="3319463"/>
          <p14:tracePt t="15067" x="9169400" y="3268663"/>
          <p14:tracePt t="15084" x="9118600" y="3251200"/>
          <p14:tracePt t="15100" x="9085263" y="3251200"/>
          <p14:tracePt t="15117" x="9024938" y="3251200"/>
          <p14:tracePt t="15133" x="9009063" y="3268663"/>
          <p14:tracePt t="15150" x="8958263" y="3344863"/>
          <p14:tracePt t="15167" x="8940800" y="3378200"/>
          <p14:tracePt t="15184" x="8907463" y="3479800"/>
          <p14:tracePt t="15200" x="8907463" y="3538538"/>
          <p14:tracePt t="15217" x="8890000" y="3589338"/>
          <p14:tracePt t="15234" x="8890000" y="3624263"/>
          <p14:tracePt t="15266" x="8890000" y="3640138"/>
          <p14:tracePt t="15772" x="8890000" y="3624263"/>
          <p14:tracePt t="15784" x="8890000" y="3573463"/>
          <p14:tracePt t="15801" x="8890000" y="3411538"/>
          <p14:tracePt t="15817" x="8907463" y="3182938"/>
          <p14:tracePt t="15833" x="8923338" y="2913063"/>
          <p14:tracePt t="15850" x="8940800" y="2684463"/>
          <p14:tracePt t="15867" x="8940800" y="2471738"/>
          <p14:tracePt t="15884" x="8940800" y="2344738"/>
          <p14:tracePt t="15900" x="8940800" y="2217738"/>
          <p14:tracePt t="15917" x="8940800" y="2151063"/>
          <p14:tracePt t="15934" x="8940800" y="2116138"/>
          <p14:tracePt t="15950" x="8940800" y="2100263"/>
          <p14:tracePt t="15967" x="8940800" y="2082800"/>
          <p14:tracePt t="16016" x="8923338" y="2082800"/>
          <p14:tracePt t="16034" x="8923338" y="2057400"/>
          <p14:tracePt t="16050" x="8923338" y="2039938"/>
          <p14:tracePt t="16067" x="8923338" y="2024063"/>
          <p14:tracePt t="16084" x="8907463" y="1989138"/>
          <p14:tracePt t="16116" x="8907463" y="1973263"/>
          <p14:tracePt t="16134" x="8907463" y="1955800"/>
          <p14:tracePt t="16151" x="8907463" y="1938338"/>
          <p14:tracePt t="16182" x="8907463" y="1922463"/>
          <p14:tracePt t="16216" x="8907463" y="1905000"/>
          <p14:tracePt t="16249" x="8923338" y="1905000"/>
          <p14:tracePt t="16283" x="8940800" y="1879600"/>
          <p14:tracePt t="16300" x="8958263" y="1879600"/>
          <p14:tracePt t="16317" x="8974138" y="1862138"/>
          <p14:tracePt t="16333" x="8991600" y="1846263"/>
          <p14:tracePt t="16350" x="9009063" y="1846263"/>
          <p14:tracePt t="16383" x="9024938" y="1846263"/>
          <p14:tracePt t="16549" x="9009063" y="1846263"/>
          <p14:tracePt t="16567" x="8991600" y="1879600"/>
          <p14:tracePt t="16584" x="8940800" y="1955800"/>
          <p14:tracePt t="16600" x="8923338" y="1973263"/>
          <p14:tracePt t="16617" x="8890000" y="2006600"/>
          <p14:tracePt t="16634" x="8864600" y="2039938"/>
          <p14:tracePt t="16650" x="8831263" y="2082800"/>
          <p14:tracePt t="16667" x="8813800" y="2100263"/>
          <p14:tracePt t="16699" x="8796338" y="2116138"/>
          <p14:tracePt t="16732" x="8780463" y="2133600"/>
          <p14:tracePt t="16750" x="8763000" y="2166938"/>
          <p14:tracePt t="16767" x="8745538" y="2201863"/>
          <p14:tracePt t="16784" x="8745538" y="2235200"/>
          <p14:tracePt t="16800" x="8729663" y="2260600"/>
          <p14:tracePt t="16817" x="8712200" y="2293938"/>
          <p14:tracePt t="16834" x="8686800" y="2328863"/>
          <p14:tracePt t="16850" x="8669338" y="2362200"/>
          <p14:tracePt t="16867" x="8669338" y="2379663"/>
          <p14:tracePt t="16884" x="8669338" y="2395538"/>
          <p14:tracePt t="16900" x="8653463" y="2413000"/>
          <p14:tracePt t="16917" x="8653463" y="2455863"/>
          <p14:tracePt t="16933" x="8653463" y="2471738"/>
          <p14:tracePt t="16950" x="8636000" y="2506663"/>
          <p14:tracePt t="16967" x="8636000" y="2540000"/>
          <p14:tracePt t="16984" x="8636000" y="2573338"/>
          <p14:tracePt t="17000" x="8618538" y="2608263"/>
          <p14:tracePt t="17017" x="8618538" y="2649538"/>
          <p14:tracePt t="17034" x="8585200" y="2735263"/>
          <p14:tracePt t="17050" x="8585200" y="2811463"/>
          <p14:tracePt t="17067" x="8567738" y="2895600"/>
          <p14:tracePt t="17084" x="8551863" y="2946400"/>
          <p14:tracePt t="17100" x="8534400" y="3005138"/>
          <p14:tracePt t="17117" x="8534400" y="3055938"/>
          <p14:tracePt t="17134" x="8534400" y="3106738"/>
          <p14:tracePt t="17150" x="8534400" y="3141663"/>
          <p14:tracePt t="17167" x="8534400" y="3200400"/>
          <p14:tracePt t="17184" x="8534400" y="3233738"/>
          <p14:tracePt t="17200" x="8534400" y="3284538"/>
          <p14:tracePt t="17217" x="8534400" y="3302000"/>
          <p14:tracePt t="17234" x="8534400" y="3344863"/>
          <p14:tracePt t="17250" x="8534400" y="3360738"/>
          <p14:tracePt t="17267" x="8534400" y="3395663"/>
          <p14:tracePt t="17284" x="8534400" y="3429000"/>
          <p14:tracePt t="17300" x="8509000" y="3446463"/>
          <p14:tracePt t="17317" x="8509000" y="3479800"/>
          <p14:tracePt t="17334" x="8509000" y="3513138"/>
          <p14:tracePt t="17350" x="8491538" y="3556000"/>
          <p14:tracePt t="17367" x="8475663" y="3589338"/>
          <p14:tracePt t="17384" x="8475663" y="3606800"/>
          <p14:tracePt t="17400" x="8458200" y="3640138"/>
          <p14:tracePt t="17417" x="8458200" y="3690938"/>
          <p14:tracePt t="17434" x="8440738" y="3733800"/>
          <p14:tracePt t="17450" x="8440738" y="3784600"/>
          <p14:tracePt t="17467" x="8424863" y="3817938"/>
          <p14:tracePt t="17484" x="8407400" y="3868738"/>
          <p14:tracePt t="17500" x="8407400" y="3894138"/>
          <p14:tracePt t="17517" x="8407400" y="3929063"/>
          <p14:tracePt t="17534" x="8389938" y="3979863"/>
          <p14:tracePt t="17551" x="8389938" y="3995738"/>
          <p14:tracePt t="17567" x="8389938" y="4013200"/>
          <p14:tracePt t="17584" x="8389938" y="4030663"/>
          <p14:tracePt t="17600" x="8389938" y="4071938"/>
          <p14:tracePt t="17617" x="8374063" y="4106863"/>
          <p14:tracePt t="17634" x="8374063" y="4157663"/>
          <p14:tracePt t="17650" x="8374063" y="4191000"/>
          <p14:tracePt t="17667" x="8374063" y="4249738"/>
          <p14:tracePt t="17684" x="8374063" y="4300538"/>
          <p14:tracePt t="17700" x="8374063" y="4351338"/>
          <p14:tracePt t="17717" x="8356600" y="4386263"/>
          <p14:tracePt t="17733" x="8356600" y="4445000"/>
          <p14:tracePt t="17750" x="8356600" y="4478338"/>
          <p14:tracePt t="17767" x="8356600" y="4513263"/>
          <p14:tracePt t="17784" x="8356600" y="4529138"/>
          <p14:tracePt t="17800" x="8356600" y="4564063"/>
          <p14:tracePt t="17817" x="8356600" y="4579938"/>
          <p14:tracePt t="17849" x="8356600" y="4597400"/>
          <p14:tracePt t="17993" x="8374063" y="4597400"/>
          <p14:tracePt t="18016" x="8389938" y="4597400"/>
          <p14:tracePt t="18034" x="8424863" y="4564063"/>
          <p14:tracePt t="18050" x="8424863" y="4546600"/>
          <p14:tracePt t="18067" x="8440738" y="4529138"/>
          <p14:tracePt t="18084" x="8458200" y="4495800"/>
          <p14:tracePt t="18100" x="8475663" y="4495800"/>
          <p14:tracePt t="18117" x="8491538" y="4462463"/>
          <p14:tracePt t="18133" x="8491538" y="4427538"/>
          <p14:tracePt t="18150" x="8491538" y="4386263"/>
          <p14:tracePt t="18167" x="8509000" y="4351338"/>
          <p14:tracePt t="18183" x="8509000" y="4335463"/>
          <p14:tracePt t="18201" x="8509000" y="4300538"/>
          <p14:tracePt t="18217" x="8509000" y="4284663"/>
          <p14:tracePt t="18233" x="8534400" y="4267200"/>
          <p14:tracePt t="18266" x="8534400" y="4249738"/>
          <p14:tracePt t="18283" x="8534400" y="4224338"/>
          <p14:tracePt t="18300" x="8551863" y="4208463"/>
          <p14:tracePt t="18317" x="8551863" y="4191000"/>
          <p14:tracePt t="18334" x="8567738" y="4173538"/>
          <p14:tracePt t="18366" x="8585200" y="4173538"/>
          <p14:tracePt t="18384" x="8585200" y="4157663"/>
          <p14:tracePt t="18400" x="8602663" y="4157663"/>
          <p14:tracePt t="18417" x="8602663" y="4140200"/>
          <p14:tracePt t="18434" x="8618538" y="4122738"/>
          <p14:tracePt t="18450" x="8653463" y="4122738"/>
          <p14:tracePt t="18467" x="8669338" y="4106863"/>
          <p14:tracePt t="18484" x="8686800" y="4089400"/>
          <p14:tracePt t="18500" x="8712200" y="4089400"/>
          <p14:tracePt t="18517" x="8729663" y="4071938"/>
          <p14:tracePt t="18534" x="8763000" y="4046538"/>
          <p14:tracePt t="18551" x="8780463" y="4046538"/>
          <p14:tracePt t="18567" x="8796338" y="4030663"/>
          <p14:tracePt t="18599" x="8831263" y="4013200"/>
          <p14:tracePt t="18633" x="8847138" y="4013200"/>
          <p14:tracePt t="18650" x="8864600" y="3995738"/>
          <p14:tracePt t="18667" x="8890000" y="3995738"/>
          <p14:tracePt t="18684" x="8907463" y="3979863"/>
          <p14:tracePt t="18700" x="8923338" y="3979863"/>
          <p14:tracePt t="18717" x="8923338" y="3962400"/>
          <p14:tracePt t="18733" x="8940800" y="3962400"/>
          <p14:tracePt t="18750" x="8958263" y="3944938"/>
          <p14:tracePt t="18783" x="8974138" y="3929063"/>
          <p14:tracePt t="18801" x="8991600" y="3911600"/>
          <p14:tracePt t="18817" x="8991600" y="3894138"/>
          <p14:tracePt t="18834" x="9009063" y="3852863"/>
          <p14:tracePt t="18850" x="9024938" y="3835400"/>
          <p14:tracePt t="18867" x="9042400" y="3802063"/>
          <p14:tracePt t="18884" x="9067800" y="3784600"/>
          <p14:tracePt t="18901" x="9067800" y="3751263"/>
          <p14:tracePt t="18917" x="9085263" y="3716338"/>
          <p14:tracePt t="18934" x="9085263" y="3690938"/>
          <p14:tracePt t="18950" x="9101138" y="3640138"/>
          <p14:tracePt t="18967" x="9118600" y="3606800"/>
          <p14:tracePt t="18984" x="9136063" y="3513138"/>
          <p14:tracePt t="19001" x="9136063" y="3446463"/>
          <p14:tracePt t="19017" x="9151938" y="3395663"/>
          <p14:tracePt t="19034" x="9151938" y="3302000"/>
          <p14:tracePt t="19051" x="9151938" y="3200400"/>
          <p14:tracePt t="19067" x="9151938" y="3167063"/>
          <p14:tracePt t="19084" x="9151938" y="3055938"/>
          <p14:tracePt t="19100" x="9151938" y="3005138"/>
          <p14:tracePt t="19117" x="9151938" y="2928938"/>
          <p14:tracePt t="19134" x="9151938" y="2878138"/>
          <p14:tracePt t="19150" x="9151938" y="2827338"/>
          <p14:tracePt t="19167" x="9151938" y="2768600"/>
          <p14:tracePt t="19184" x="9151938" y="2735263"/>
          <p14:tracePt t="19201" x="9151938" y="2684463"/>
          <p14:tracePt t="19217" x="9151938" y="2649538"/>
          <p14:tracePt t="19234" x="9169400" y="2590800"/>
          <p14:tracePt t="19250" x="9169400" y="2557463"/>
          <p14:tracePt t="19267" x="9186863" y="2506663"/>
          <p14:tracePt t="19284" x="9186863" y="2471738"/>
          <p14:tracePt t="19301" x="9202738" y="2430463"/>
          <p14:tracePt t="19317" x="9202738" y="2395538"/>
          <p14:tracePt t="19334" x="9202738" y="2379663"/>
          <p14:tracePt t="19366" x="9202738" y="2362200"/>
          <p14:tracePt t="19384" x="9202738" y="2344738"/>
          <p14:tracePt t="19400" x="9202738" y="2328863"/>
          <p14:tracePt t="19417" x="9202738" y="2311400"/>
          <p14:tracePt t="19434" x="9202738" y="2278063"/>
          <p14:tracePt t="19450" x="9202738" y="2260600"/>
          <p14:tracePt t="19467" x="9202738" y="2235200"/>
          <p14:tracePt t="19484" x="9202738" y="2217738"/>
          <p14:tracePt t="19501" x="9202738" y="2201863"/>
          <p14:tracePt t="19517" x="9202738" y="2184400"/>
          <p14:tracePt t="19534" x="9202738" y="2166938"/>
          <p14:tracePt t="19551" x="9220200" y="2133600"/>
          <p14:tracePt t="19567" x="9220200" y="2116138"/>
          <p14:tracePt t="19584" x="9220200" y="2100263"/>
          <p14:tracePt t="19616" x="9220200" y="2082800"/>
          <p14:tracePt t="19666" x="9245600" y="2082800"/>
          <p14:tracePt t="19684" x="9245600" y="2057400"/>
          <p14:tracePt t="19733" x="9245600" y="2039938"/>
          <p14:tracePt t="19766" x="9220200" y="2024063"/>
          <p14:tracePt t="19799" x="9202738" y="2006600"/>
          <p14:tracePt t="19817" x="9186863" y="2006600"/>
          <p14:tracePt t="19834" x="9151938" y="1989138"/>
          <p14:tracePt t="19866" x="9118600" y="1989138"/>
          <p14:tracePt t="19884" x="9101138" y="1989138"/>
          <p14:tracePt t="19901" x="9085263" y="1989138"/>
          <p14:tracePt t="19917" x="9042400" y="1973263"/>
          <p14:tracePt t="19934" x="9024938" y="1973263"/>
          <p14:tracePt t="19950" x="9009063" y="1973263"/>
          <p14:tracePt t="19967" x="8974138" y="1973263"/>
          <p14:tracePt t="20000" x="8958263" y="1973263"/>
          <p14:tracePt t="20033" x="8940800" y="1973263"/>
          <p14:tracePt t="20051" x="8923338" y="1973263"/>
          <p14:tracePt t="20083" x="8907463" y="1973263"/>
          <p14:tracePt t="20101" x="8890000" y="1989138"/>
          <p14:tracePt t="20117" x="8890000" y="2006600"/>
          <p14:tracePt t="20134" x="8864600" y="2024063"/>
          <p14:tracePt t="20150" x="8847138" y="2039938"/>
          <p14:tracePt t="20167" x="8831263" y="2057400"/>
          <p14:tracePt t="20184" x="8813800" y="2100263"/>
          <p14:tracePt t="20200" x="8796338" y="2133600"/>
          <p14:tracePt t="20217" x="8780463" y="2184400"/>
          <p14:tracePt t="20234" x="8763000" y="2235200"/>
          <p14:tracePt t="20250" x="8745538" y="2293938"/>
          <p14:tracePt t="20267" x="8729663" y="2344738"/>
          <p14:tracePt t="20284" x="8712200" y="2395538"/>
          <p14:tracePt t="20301" x="8712200" y="2455863"/>
          <p14:tracePt t="20317" x="8686800" y="2506663"/>
          <p14:tracePt t="20334" x="8669338" y="2540000"/>
          <p14:tracePt t="20351" x="8653463" y="2590800"/>
          <p14:tracePt t="20367" x="8636000" y="2633663"/>
          <p14:tracePt t="20384" x="8636000" y="2667000"/>
          <p14:tracePt t="20400" x="8618538" y="2700338"/>
          <p14:tracePt t="20417" x="8602663" y="2735263"/>
          <p14:tracePt t="20434" x="8602663" y="2786063"/>
          <p14:tracePt t="20451" x="8585200" y="2827338"/>
          <p14:tracePt t="20467" x="8567738" y="2878138"/>
          <p14:tracePt t="20484" x="8567738" y="2913063"/>
          <p14:tracePt t="20501" x="8551863" y="2963863"/>
          <p14:tracePt t="20517" x="8534400" y="3005138"/>
          <p14:tracePt t="20534" x="8509000" y="3073400"/>
          <p14:tracePt t="20551" x="8491538" y="3106738"/>
          <p14:tracePt t="20567" x="8491538" y="3141663"/>
          <p14:tracePt t="20584" x="8475663" y="3200400"/>
          <p14:tracePt t="20601" x="8458200" y="3233738"/>
          <p14:tracePt t="20617" x="8440738" y="3302000"/>
          <p14:tracePt t="20634" x="8424863" y="3360738"/>
          <p14:tracePt t="20651" x="8407400" y="3411538"/>
          <p14:tracePt t="20667" x="8389938" y="3446463"/>
          <p14:tracePt t="20684" x="8374063" y="3497263"/>
          <p14:tracePt t="20701" x="8356600" y="3538538"/>
          <p14:tracePt t="20717" x="8356600" y="3589338"/>
          <p14:tracePt t="20734" x="8331200" y="3640138"/>
          <p14:tracePt t="20751" x="8331200" y="3716338"/>
          <p14:tracePt t="20767" x="8331200" y="3802063"/>
          <p14:tracePt t="20784" x="8313738" y="3868738"/>
          <p14:tracePt t="20801" x="8313738" y="3962400"/>
          <p14:tracePt t="20817" x="8313738" y="4030663"/>
          <p14:tracePt t="20834" x="8313738" y="4106863"/>
          <p14:tracePt t="20851" x="8313738" y="4157663"/>
          <p14:tracePt t="20867" x="8313738" y="4208463"/>
          <p14:tracePt t="20884" x="8313738" y="4249738"/>
          <p14:tracePt t="20900" x="8313738" y="4267200"/>
          <p14:tracePt t="20917" x="8313738" y="4284663"/>
          <p14:tracePt t="20934" x="8313738" y="4300538"/>
          <p14:tracePt t="20951" x="8313738" y="4318000"/>
          <p14:tracePt t="20967" x="8313738" y="4351338"/>
          <p14:tracePt t="20984" x="8313738" y="4368800"/>
          <p14:tracePt t="21001" x="8313738" y="4402138"/>
          <p14:tracePt t="21017" x="8313738" y="4427538"/>
          <p14:tracePt t="21034" x="8313738" y="4462463"/>
          <p14:tracePt t="21051" x="8313738" y="4478338"/>
          <p14:tracePt t="21067" x="8313738" y="4495800"/>
          <p14:tracePt t="21084" x="8313738" y="4513263"/>
          <p14:tracePt t="21101" x="8313738" y="4529138"/>
          <p14:tracePt t="23253" x="8313738" y="4546600"/>
          <p14:tracePt t="23284" x="8313738" y="4564063"/>
          <p14:tracePt t="23316" x="8313738" y="4579938"/>
          <p14:tracePt t="23349" x="8313738" y="4597400"/>
          <p14:tracePt t="23466" x="8331200" y="4579938"/>
          <p14:tracePt t="23484" x="8356600" y="4564063"/>
          <p14:tracePt t="23501" x="8389938" y="4529138"/>
          <p14:tracePt t="23517" x="8440738" y="4478338"/>
          <p14:tracePt t="23534" x="8475663" y="4445000"/>
          <p14:tracePt t="23551" x="8509000" y="4386263"/>
          <p14:tracePt t="23567" x="8567738" y="4335463"/>
          <p14:tracePt t="23584" x="8602663" y="4284663"/>
          <p14:tracePt t="23601" x="8618538" y="4249738"/>
          <p14:tracePt t="23617" x="8636000" y="4208463"/>
          <p14:tracePt t="23634" x="8653463" y="4191000"/>
          <p14:tracePt t="23651" x="8669338" y="4173538"/>
          <p14:tracePt t="23736" x="8669338" y="4191000"/>
          <p14:tracePt t="23751" x="8653463" y="4208463"/>
          <p14:tracePt t="23767" x="8602663" y="4267200"/>
          <p14:tracePt t="23784" x="8534400" y="4335463"/>
          <p14:tracePt t="23801" x="8458200" y="4427538"/>
          <p14:tracePt t="23817" x="8389938" y="4495800"/>
          <p14:tracePt t="23834" x="8331200" y="4564063"/>
          <p14:tracePt t="23851" x="8297863" y="4597400"/>
          <p14:tracePt t="23867" x="8280400" y="4640263"/>
          <p14:tracePt t="23900" x="8280400" y="4656138"/>
          <p14:tracePt t="23918" x="8280400" y="4640263"/>
          <p14:tracePt t="23934" x="8331200" y="4597400"/>
          <p14:tracePt t="23951" x="8440738" y="4529138"/>
          <p14:tracePt t="23967" x="8534400" y="4462463"/>
          <p14:tracePt t="23984" x="8618538" y="4386263"/>
          <p14:tracePt t="24001" x="8669338" y="4335463"/>
          <p14:tracePt t="24018" x="8712200" y="4300538"/>
          <p14:tracePt t="24034" x="8729663" y="4284663"/>
          <p14:tracePt t="24051" x="8745538" y="4267200"/>
          <p14:tracePt t="24138" x="8745538" y="4284663"/>
          <p14:tracePt t="24151" x="8729663" y="4284663"/>
          <p14:tracePt t="24167" x="8686800" y="4318000"/>
          <p14:tracePt t="24184" x="8636000" y="4368800"/>
          <p14:tracePt t="24201" x="8602663" y="4402138"/>
          <p14:tracePt t="24217" x="8567738" y="4445000"/>
          <p14:tracePt t="24234" x="8534400" y="4445000"/>
          <p14:tracePt t="24251" x="8534400" y="4462463"/>
          <p14:tracePt t="24285" x="8551863" y="4445000"/>
          <p14:tracePt t="24301" x="8585200" y="4427538"/>
          <p14:tracePt t="24318" x="8636000" y="4368800"/>
          <p14:tracePt t="24334" x="8712200" y="4300538"/>
          <p14:tracePt t="24351" x="8763000" y="4249738"/>
          <p14:tracePt t="24368" x="8813800" y="4208463"/>
          <p14:tracePt t="24384" x="8813800" y="4191000"/>
          <p14:tracePt t="24401" x="8831263" y="4191000"/>
          <p14:tracePt t="24449" x="8813800" y="4191000"/>
          <p14:tracePt t="24467" x="8780463" y="4208463"/>
          <p14:tracePt t="24484" x="8763000" y="4224338"/>
          <p14:tracePt t="24501" x="8729663" y="4249738"/>
          <p14:tracePt t="24517" x="8686800" y="4249738"/>
          <p14:tracePt t="24534" x="8669338" y="4267200"/>
          <p14:tracePt t="24599" x="8669338" y="4224338"/>
          <p14:tracePt t="24617" x="8729663" y="4157663"/>
          <p14:tracePt t="24634" x="8796338" y="4071938"/>
          <p14:tracePt t="24651" x="8847138" y="3962400"/>
          <p14:tracePt t="24667" x="8923338" y="3835400"/>
          <p14:tracePt t="24684" x="8974138" y="3751263"/>
          <p14:tracePt t="24701" x="9009063" y="3657600"/>
          <p14:tracePt t="24717" x="9024938" y="3589338"/>
          <p14:tracePt t="24734" x="9042400" y="3556000"/>
          <p14:tracePt t="24751" x="9042400" y="3538538"/>
          <p14:tracePt t="24800" x="9042400" y="3513138"/>
          <p14:tracePt t="24818" x="9042400" y="3497263"/>
          <p14:tracePt t="24834" x="9042400" y="3462338"/>
          <p14:tracePt t="24851" x="9024938" y="3446463"/>
          <p14:tracePt t="24868" x="9009063" y="3429000"/>
          <p14:tracePt t="24884" x="9009063" y="3411538"/>
          <p14:tracePt t="24901" x="8974138" y="3395663"/>
          <p14:tracePt t="24917" x="8940800" y="3395663"/>
          <p14:tracePt t="24934" x="8890000" y="3395663"/>
          <p14:tracePt t="24951" x="8813800" y="3395663"/>
          <p14:tracePt t="24967" x="8729663" y="3395663"/>
          <p14:tracePt t="24984" x="8653463" y="3395663"/>
          <p14:tracePt t="25001" x="8567738" y="3411538"/>
          <p14:tracePt t="25017" x="8491538" y="3446463"/>
          <p14:tracePt t="25034" x="8440738" y="3497263"/>
          <p14:tracePt t="25051" x="8407400" y="3556000"/>
          <p14:tracePt t="25067" x="8389938" y="3624263"/>
          <p14:tracePt t="25084" x="8374063" y="3716338"/>
          <p14:tracePt t="25101" x="8374063" y="3802063"/>
          <p14:tracePt t="25117" x="8374063" y="3894138"/>
          <p14:tracePt t="25134" x="8424863" y="3962400"/>
          <p14:tracePt t="25150" x="8458200" y="4013200"/>
          <p14:tracePt t="25167" x="8534400" y="4046538"/>
          <p14:tracePt t="25184" x="8618538" y="4071938"/>
          <p14:tracePt t="25201" x="8686800" y="4071938"/>
          <p14:tracePt t="25217" x="8780463" y="4030663"/>
          <p14:tracePt t="25234" x="8890000" y="3944938"/>
          <p14:tracePt t="25251" x="8991600" y="3802063"/>
          <p14:tracePt t="25267" x="9101138" y="3640138"/>
          <p14:tracePt t="25284" x="9169400" y="3497263"/>
          <p14:tracePt t="25300" x="9220200" y="3395663"/>
          <p14:tracePt t="25318" x="9263063" y="3268663"/>
          <p14:tracePt t="25334" x="9278938" y="3167063"/>
          <p14:tracePt t="25351" x="9296400" y="3073400"/>
          <p14:tracePt t="25368" x="9296400" y="2946400"/>
          <p14:tracePt t="25384" x="9278938" y="2878138"/>
          <p14:tracePt t="25401" x="9220200" y="2751138"/>
          <p14:tracePt t="25417" x="9186863" y="2700338"/>
          <p14:tracePt t="25434" x="9136063" y="2633663"/>
          <p14:tracePt t="25451" x="9085263" y="2573338"/>
          <p14:tracePt t="25467" x="9009063" y="2557463"/>
          <p14:tracePt t="25484" x="8940800" y="2540000"/>
          <p14:tracePt t="25501" x="8847138" y="2522538"/>
          <p14:tracePt t="25517" x="8745538" y="2540000"/>
          <p14:tracePt t="25534" x="8636000" y="2608263"/>
          <p14:tracePt t="25551" x="8551863" y="2717800"/>
          <p14:tracePt t="25568" x="8458200" y="2878138"/>
          <p14:tracePt t="25584" x="8407400" y="3090863"/>
          <p14:tracePt t="25601" x="8356600" y="3319463"/>
          <p14:tracePt t="25617" x="8331200" y="3573463"/>
          <p14:tracePt t="25634" x="8331200" y="3802063"/>
          <p14:tracePt t="25651" x="8331200" y="3929063"/>
          <p14:tracePt t="25667" x="8331200" y="4046538"/>
          <p14:tracePt t="25684" x="8374063" y="4157663"/>
          <p14:tracePt t="25701" x="8407400" y="4208463"/>
          <p14:tracePt t="25717" x="8475663" y="4249738"/>
          <p14:tracePt t="25734" x="8585200" y="4284663"/>
          <p14:tracePt t="25751" x="8686800" y="4284663"/>
          <p14:tracePt t="25767" x="8813800" y="4224338"/>
          <p14:tracePt t="25784" x="8923338" y="4140200"/>
          <p14:tracePt t="25801" x="9024938" y="3995738"/>
          <p14:tracePt t="25817" x="9118600" y="3835400"/>
          <p14:tracePt t="25834" x="9169400" y="3733800"/>
          <p14:tracePt t="25851" x="9202738" y="3589338"/>
          <p14:tracePt t="25868" x="9220200" y="3429000"/>
          <p14:tracePt t="25884" x="9245600" y="3251200"/>
          <p14:tracePt t="25901" x="9220200" y="3124200"/>
          <p14:tracePt t="25917" x="9186863" y="3055938"/>
          <p14:tracePt t="25934" x="9151938" y="2963863"/>
          <p14:tracePt t="25951" x="9085263" y="2878138"/>
          <p14:tracePt t="25967" x="9024938" y="2827338"/>
          <p14:tracePt t="25984" x="8958263" y="2786063"/>
          <p14:tracePt t="26001" x="8907463" y="2768600"/>
          <p14:tracePt t="26017" x="8847138" y="2768600"/>
          <p14:tracePt t="26034" x="8780463" y="2768600"/>
          <p14:tracePt t="26051" x="8712200" y="2768600"/>
          <p14:tracePt t="26068" x="8636000" y="2844800"/>
          <p14:tracePt t="26084" x="8567738" y="2946400"/>
          <p14:tracePt t="26101" x="8509000" y="3073400"/>
          <p14:tracePt t="26118" x="8475663" y="3251200"/>
          <p14:tracePt t="26134" x="8458200" y="3411538"/>
          <p14:tracePt t="26151" x="8458200" y="3513138"/>
          <p14:tracePt t="26168" x="8458200" y="3640138"/>
          <p14:tracePt t="26184" x="8458200" y="3716338"/>
          <p14:tracePt t="26201" x="8458200" y="3767138"/>
          <p14:tracePt t="26218" x="8475663" y="3802063"/>
          <p14:tracePt t="26234" x="8491538" y="3802063"/>
          <p14:tracePt t="26251" x="8509000" y="3802063"/>
          <p14:tracePt t="26268" x="8567738" y="3784600"/>
          <p14:tracePt t="26284" x="8618538" y="3716338"/>
          <p14:tracePt t="26301" x="8686800" y="3589338"/>
          <p14:tracePt t="26318" x="8780463" y="3429000"/>
          <p14:tracePt t="26334" x="8864600" y="3200400"/>
          <p14:tracePt t="26351" x="8958263" y="2928938"/>
          <p14:tracePt t="26368" x="8974138" y="2844800"/>
          <p14:tracePt t="26384" x="9009063" y="2684463"/>
          <p14:tracePt t="26401" x="9009063" y="2633663"/>
          <p14:tracePt t="26417" x="9009063" y="2590800"/>
          <p14:tracePt t="26434" x="9009063" y="2557463"/>
          <p14:tracePt t="26451" x="8991600" y="2540000"/>
          <p14:tracePt t="26468" x="8974138" y="2522538"/>
          <p14:tracePt t="26484" x="8940800" y="2506663"/>
          <p14:tracePt t="26501" x="8907463" y="2489200"/>
          <p14:tracePt t="28817" x="8907463" y="2522538"/>
          <p14:tracePt t="28834" x="8907463" y="2633663"/>
          <p14:tracePt t="28851" x="8907463" y="2768600"/>
          <p14:tracePt t="28868" x="8907463" y="2963863"/>
          <p14:tracePt t="28884" x="8923338" y="3167063"/>
          <p14:tracePt t="28901" x="8974138" y="3344863"/>
          <p14:tracePt t="28917" x="9042400" y="3462338"/>
          <p14:tracePt t="28934" x="9085263" y="3573463"/>
          <p14:tracePt t="28951" x="9151938" y="3657600"/>
          <p14:tracePt t="28968" x="9245600" y="3751263"/>
          <p14:tracePt t="28984" x="9329738" y="3817938"/>
          <p14:tracePt t="29001" x="9398000" y="3835400"/>
          <p14:tracePt t="29017" x="9474200" y="3868738"/>
          <p14:tracePt t="29034" x="9542463" y="3894138"/>
          <p14:tracePt t="29051" x="9618663" y="3911600"/>
          <p14:tracePt t="29068" x="9685338" y="3911600"/>
          <p14:tracePt t="29084" x="9753600" y="3911600"/>
          <p14:tracePt t="29101" x="9829800" y="3911600"/>
          <p14:tracePt t="29118" x="9913938" y="3868738"/>
          <p14:tracePt t="29134" x="10007600" y="3835400"/>
          <p14:tracePt t="29151" x="10075863" y="3784600"/>
          <p14:tracePt t="29167" x="10134600" y="3733800"/>
          <p14:tracePt t="29184" x="10218738" y="3657600"/>
          <p14:tracePt t="29201" x="10304463" y="3589338"/>
          <p14:tracePt t="29217" x="10396538" y="3479800"/>
          <p14:tracePt t="29234" x="10464800" y="3395663"/>
          <p14:tracePt t="29251" x="10574338" y="3217863"/>
          <p14:tracePt t="29268" x="10591800" y="3167063"/>
          <p14:tracePt t="29284" x="10625138" y="3055938"/>
          <p14:tracePt t="29301" x="10660063" y="2946400"/>
          <p14:tracePt t="29317" x="10685463" y="2751138"/>
          <p14:tracePt t="29334" x="10685463" y="2608263"/>
          <p14:tracePt t="29351" x="10609263" y="2471738"/>
          <p14:tracePt t="29368" x="10507663" y="2311400"/>
          <p14:tracePt t="29384" x="10380663" y="2166938"/>
          <p14:tracePt t="29401" x="10218738" y="2039938"/>
          <p14:tracePt t="29417" x="10040938" y="1938338"/>
          <p14:tracePt t="29434" x="9829800" y="1846263"/>
          <p14:tracePt t="29451" x="9618663" y="1778000"/>
          <p14:tracePt t="29468" x="9398000" y="1744663"/>
          <p14:tracePt t="29484" x="9186863" y="1727200"/>
          <p14:tracePt t="29501" x="9024938" y="1727200"/>
          <p14:tracePt t="29518" x="8864600" y="1760538"/>
          <p14:tracePt t="29534" x="8712200" y="1879600"/>
          <p14:tracePt t="29551" x="8567738" y="2024063"/>
          <p14:tracePt t="29568" x="8440738" y="2201863"/>
          <p14:tracePt t="29584" x="8331200" y="2430463"/>
          <p14:tracePt t="29601" x="8247063" y="2667000"/>
          <p14:tracePt t="29618" x="8196263" y="2895600"/>
          <p14:tracePt t="29634" x="8178800" y="3141663"/>
          <p14:tracePt t="29651" x="8178800" y="3411538"/>
          <p14:tracePt t="29668" x="8178800" y="3657600"/>
          <p14:tracePt t="29684" x="8247063" y="4030663"/>
          <p14:tracePt t="29701" x="8356600" y="4267200"/>
          <p14:tracePt t="29717" x="8491538" y="4579938"/>
          <p14:tracePt t="29734" x="8712200" y="4902200"/>
          <p14:tracePt t="29751" x="8907463" y="5156200"/>
          <p14:tracePt t="29767" x="9118600" y="5367338"/>
          <p14:tracePt t="29785" x="9423400" y="5562600"/>
          <p14:tracePt t="29801" x="9601200" y="5646738"/>
          <p14:tracePt t="29818" x="9796463" y="5707063"/>
          <p14:tracePt t="29834" x="9990138" y="5740400"/>
          <p14:tracePt t="29851" x="10134600" y="5740400"/>
          <p14:tracePt t="29867" x="10269538" y="5740400"/>
          <p14:tracePt t="29884" x="10396538" y="5664200"/>
          <p14:tracePt t="29901" x="10523538" y="5562600"/>
          <p14:tracePt t="29917" x="10609263" y="5435600"/>
          <p14:tracePt t="29934" x="10685463" y="5308600"/>
          <p14:tracePt t="29951" x="10736263" y="5156200"/>
          <p14:tracePt t="29968" x="10752138" y="5029200"/>
          <p14:tracePt t="29984" x="10752138" y="4884738"/>
          <p14:tracePt t="30001" x="10736263" y="4741863"/>
          <p14:tracePt t="30017" x="10660063" y="4529138"/>
          <p14:tracePt t="30034" x="10574338" y="4335463"/>
          <p14:tracePt t="30051" x="10464800" y="4122738"/>
          <p14:tracePt t="30068" x="10345738" y="3894138"/>
          <p14:tracePt t="30084" x="10202863" y="3657600"/>
          <p14:tracePt t="30101" x="10040938" y="3446463"/>
          <p14:tracePt t="30117" x="9847263" y="3200400"/>
          <p14:tracePt t="30135" x="9685338" y="3005138"/>
          <p14:tracePt t="30151" x="9507538" y="2827338"/>
          <p14:tracePt t="30168" x="9329738" y="2700338"/>
          <p14:tracePt t="30184" x="9169400" y="2633663"/>
          <p14:tracePt t="30201" x="9024938" y="2590800"/>
          <p14:tracePt t="30218" x="8864600" y="2573338"/>
          <p14:tracePt t="30234" x="8729663" y="2573338"/>
          <p14:tracePt t="30251" x="8534400" y="2590800"/>
          <p14:tracePt t="30268" x="8458200" y="2633663"/>
          <p14:tracePt t="30284" x="8297863" y="2786063"/>
          <p14:tracePt t="30301" x="8212138" y="2946400"/>
          <p14:tracePt t="30317" x="8135938" y="3106738"/>
          <p14:tracePt t="30334" x="8085138" y="3302000"/>
          <p14:tracePt t="30351" x="8085138" y="3538538"/>
          <p14:tracePt t="30368" x="8085138" y="3751263"/>
          <p14:tracePt t="30384" x="8085138" y="3979863"/>
          <p14:tracePt t="30401" x="8153400" y="4191000"/>
          <p14:tracePt t="30418" x="8262938" y="4402138"/>
          <p14:tracePt t="30434" x="8374063" y="4579938"/>
          <p14:tracePt t="30451" x="8509000" y="4741863"/>
          <p14:tracePt t="30468" x="8653463" y="4868863"/>
          <p14:tracePt t="30484" x="8831263" y="4978400"/>
          <p14:tracePt t="30501" x="9042400" y="5046663"/>
          <p14:tracePt t="30518" x="9263063" y="5080000"/>
          <p14:tracePt t="30534" x="9456738" y="5097463"/>
          <p14:tracePt t="30551" x="9618663" y="5097463"/>
          <p14:tracePt t="30568" x="9736138" y="5046663"/>
          <p14:tracePt t="30584" x="9847263" y="4953000"/>
          <p14:tracePt t="30601" x="9956800" y="4884738"/>
          <p14:tracePt t="30617" x="10025063" y="4757738"/>
          <p14:tracePt t="30634" x="10075863" y="4656138"/>
          <p14:tracePt t="30651" x="10109200" y="4513263"/>
          <p14:tracePt t="30668" x="10134600" y="4351338"/>
          <p14:tracePt t="30684" x="10152063" y="4173538"/>
          <p14:tracePt t="30701" x="10152063" y="3979863"/>
          <p14:tracePt t="30718" x="10152063" y="3767138"/>
          <p14:tracePt t="30734" x="10109200" y="3573463"/>
          <p14:tracePt t="30751" x="10040938" y="3319463"/>
          <p14:tracePt t="30768" x="9990138" y="3167063"/>
          <p14:tracePt t="30784" x="9913938" y="3022600"/>
          <p14:tracePt t="30801" x="9829800" y="2878138"/>
          <p14:tracePt t="30818" x="9736138" y="2768600"/>
          <p14:tracePt t="30834" x="9652000" y="2684463"/>
          <p14:tracePt t="30851" x="9542463" y="2608263"/>
          <p14:tracePt t="30867" x="9423400" y="2590800"/>
          <p14:tracePt t="30884" x="9263063" y="2573338"/>
          <p14:tracePt t="30901" x="9101138" y="2573338"/>
          <p14:tracePt t="30918" x="8958263" y="2608263"/>
          <p14:tracePt t="30934" x="8796338" y="2684463"/>
          <p14:tracePt t="30951" x="8669338" y="2786063"/>
          <p14:tracePt t="30967" x="8567738" y="2895600"/>
          <p14:tracePt t="30984" x="8458200" y="3055938"/>
          <p14:tracePt t="31001" x="8374063" y="3233738"/>
          <p14:tracePt t="31018" x="8297863" y="3446463"/>
          <p14:tracePt t="31034" x="8262938" y="3657600"/>
          <p14:tracePt t="31051" x="8262938" y="3894138"/>
          <p14:tracePt t="31068" x="8262938" y="4089400"/>
          <p14:tracePt t="31084" x="8262938" y="4284663"/>
          <p14:tracePt t="31101" x="8313738" y="4495800"/>
          <p14:tracePt t="31118" x="8424863" y="4673600"/>
          <p14:tracePt t="31134" x="8551863" y="4851400"/>
          <p14:tracePt t="31151" x="8653463" y="4953000"/>
          <p14:tracePt t="31168" x="8780463" y="5046663"/>
          <p14:tracePt t="31184" x="8864600" y="5097463"/>
          <p14:tracePt t="31201" x="9009063" y="5156200"/>
          <p14:tracePt t="31218" x="9067800" y="5156200"/>
          <p14:tracePt t="31517" x="9067800" y="5130800"/>
          <p14:tracePt t="31535" x="9067800" y="5046663"/>
          <p14:tracePt t="31552" x="9101138" y="4919663"/>
          <p14:tracePt t="31568" x="9151938" y="4800600"/>
          <p14:tracePt t="31584" x="9202738" y="4622800"/>
          <p14:tracePt t="31601" x="9245600" y="4495800"/>
          <p14:tracePt t="31617" x="9278938" y="4368800"/>
          <p14:tracePt t="31634" x="9296400" y="4284663"/>
          <p14:tracePt t="31651" x="9313863" y="4224338"/>
          <p14:tracePt t="31668" x="9313863" y="4173538"/>
          <p14:tracePt t="31685" x="9313863" y="4157663"/>
          <p14:tracePt t="31701" x="9313863" y="4140200"/>
          <p14:tracePt t="31718" x="9296400" y="4106863"/>
          <p14:tracePt t="31735" x="9245600" y="4089400"/>
          <p14:tracePt t="31751" x="9186863" y="4071938"/>
          <p14:tracePt t="31768" x="9118600" y="4046538"/>
          <p14:tracePt t="31784" x="9067800" y="4046538"/>
          <p14:tracePt t="31801" x="9024938" y="4046538"/>
          <p14:tracePt t="31833" x="9009063" y="4046538"/>
          <p14:tracePt t="31856" x="9024938" y="4046538"/>
          <p14:tracePt t="31868" x="9042400" y="4071938"/>
          <p14:tracePt t="31884" x="9151938" y="4122738"/>
          <p14:tracePt t="31901" x="9245600" y="4140200"/>
          <p14:tracePt t="31918" x="9329738" y="4173538"/>
          <p14:tracePt t="31934" x="9423400" y="4173538"/>
          <p14:tracePt t="31951" x="9507538" y="4173538"/>
          <p14:tracePt t="31968" x="9558338" y="4140200"/>
          <p14:tracePt t="31984" x="9618663" y="4030663"/>
          <p14:tracePt t="32001" x="9652000" y="3911600"/>
          <p14:tracePt t="32018" x="9669463" y="3802063"/>
          <p14:tracePt t="32034" x="9685338" y="3675063"/>
          <p14:tracePt t="32051" x="9685338" y="3556000"/>
          <p14:tracePt t="32067" x="9685338" y="3462338"/>
          <p14:tracePt t="32084" x="9669463" y="3395663"/>
          <p14:tracePt t="32101" x="9634538" y="3319463"/>
          <p14:tracePt t="32117" x="9575800" y="3268663"/>
          <p14:tracePt t="32135" x="9525000" y="3217863"/>
          <p14:tracePt t="32151" x="9491663" y="3200400"/>
          <p14:tracePt t="32168" x="9423400" y="3182938"/>
          <p14:tracePt t="32184" x="9380538" y="3167063"/>
          <p14:tracePt t="32201" x="9329738" y="3167063"/>
          <p14:tracePt t="32233" x="9313863" y="3167063"/>
          <p14:tracePt t="32569" x="9347200" y="3167063"/>
          <p14:tracePt t="32585" x="9364663" y="3167063"/>
          <p14:tracePt t="32601" x="9440863" y="3141663"/>
          <p14:tracePt t="32618" x="9525000" y="3141663"/>
          <p14:tracePt t="32635" x="9618663" y="3124200"/>
          <p14:tracePt t="32651" x="9669463" y="3106738"/>
          <p14:tracePt t="32668" x="9720263" y="3090863"/>
          <p14:tracePt t="32685" x="9736138" y="3073400"/>
          <p14:tracePt t="32701" x="9753600" y="3073400"/>
          <p14:tracePt t="32718" x="9779000" y="3055938"/>
          <p14:tracePt t="32767" x="9753600" y="3055938"/>
          <p14:tracePt t="32784" x="9720263" y="3040063"/>
          <p14:tracePt t="32801" x="9685338" y="3040063"/>
          <p14:tracePt t="32818" x="9634538" y="3040063"/>
          <p14:tracePt t="32834" x="9575800" y="3090863"/>
          <p14:tracePt t="32851" x="9507538" y="3167063"/>
          <p14:tracePt t="32868" x="9474200" y="3268663"/>
          <p14:tracePt t="32884" x="9440863" y="3395663"/>
          <p14:tracePt t="32901" x="9423400" y="3513138"/>
          <p14:tracePt t="32918" x="9423400" y="3606800"/>
          <p14:tracePt t="32934" x="9423400" y="3690938"/>
          <p14:tracePt t="32951" x="9440863" y="3751263"/>
          <p14:tracePt t="32968" x="9474200" y="3802063"/>
          <p14:tracePt t="32985" x="9507538" y="3817938"/>
          <p14:tracePt t="33001" x="9558338" y="3817938"/>
          <p14:tracePt t="33018" x="9634538" y="3802063"/>
          <p14:tracePt t="33034" x="9685338" y="3751263"/>
          <p14:tracePt t="33051" x="9720263" y="3675063"/>
          <p14:tracePt t="33068" x="9753600" y="3606800"/>
          <p14:tracePt t="33084" x="9779000" y="3556000"/>
          <p14:tracePt t="33101" x="9796463" y="3497263"/>
          <p14:tracePt t="33118" x="9796463" y="3479800"/>
          <p14:tracePt t="33135" x="9796463" y="3462338"/>
          <p14:tracePt t="33250" x="9779000" y="3462338"/>
          <p14:tracePt t="33483" x="9779000" y="3446463"/>
          <p14:tracePt t="33501" x="9753600" y="3429000"/>
          <p14:tracePt t="33518" x="9720263" y="3395663"/>
          <p14:tracePt t="33535" x="9702800" y="3360738"/>
          <p14:tracePt t="33551" x="9652000" y="3284538"/>
          <p14:tracePt t="33568" x="9618663" y="3217863"/>
          <p14:tracePt t="33584" x="9575800" y="3124200"/>
          <p14:tracePt t="33601" x="9542463" y="3005138"/>
          <p14:tracePt t="33618" x="9525000" y="2862263"/>
          <p14:tracePt t="33635" x="9507538" y="2827338"/>
          <p14:tracePt t="33651" x="9507538" y="2735263"/>
          <p14:tracePt t="33668" x="9491663" y="2633663"/>
          <p14:tracePt t="33685" x="9474200" y="2522538"/>
          <p14:tracePt t="33701" x="9456738" y="2430463"/>
          <p14:tracePt t="33718" x="9456738" y="2362200"/>
          <p14:tracePt t="33734" x="9440863" y="2293938"/>
          <p14:tracePt t="33751" x="9440863" y="2235200"/>
          <p14:tracePt t="33768" x="9423400" y="2184400"/>
          <p14:tracePt t="33785" x="9423400" y="2151063"/>
          <p14:tracePt t="33801" x="9423400" y="2116138"/>
          <p14:tracePt t="33818" x="9398000" y="2100263"/>
          <p14:tracePt t="33835" x="9398000" y="2082800"/>
          <p14:tracePt t="33851" x="9398000" y="2057400"/>
          <p14:tracePt t="33868" x="9380538" y="2039938"/>
          <p14:tracePt t="33885" x="9380538" y="2024063"/>
          <p14:tracePt t="34413" x="9380538" y="2039938"/>
          <p14:tracePt t="37486" x="9380538" y="2082800"/>
          <p14:tracePt t="37502" x="9380538" y="2166938"/>
          <p14:tracePt t="37518" x="9364663" y="2278063"/>
          <p14:tracePt t="37535" x="9364663" y="2328863"/>
          <p14:tracePt t="37552" x="9364663" y="2395538"/>
          <p14:tracePt t="37568" x="9347200" y="2413000"/>
          <p14:tracePt t="37834" x="9296400" y="2413000"/>
          <p14:tracePt t="37851" x="9186863" y="2413000"/>
          <p14:tracePt t="37868" x="9024938" y="2413000"/>
          <p14:tracePt t="37885" x="8847138" y="2471738"/>
          <p14:tracePt t="37901" x="8653463" y="2557463"/>
          <p14:tracePt t="37918" x="8475663" y="2684463"/>
          <p14:tracePt t="37935" x="8331200" y="2811463"/>
          <p14:tracePt t="37951" x="8212138" y="2946400"/>
          <p14:tracePt t="37968" x="8120063" y="3090863"/>
          <p14:tracePt t="37985" x="8085138" y="3182938"/>
          <p14:tracePt t="38001" x="8051800" y="3268663"/>
          <p14:tracePt t="38018" x="8034338" y="3344863"/>
          <p14:tracePt t="38067" x="8034338" y="3360738"/>
          <p14:tracePt t="38140" x="8034338" y="3344863"/>
          <p14:tracePt t="38167" x="8085138" y="3319463"/>
          <p14:tracePt t="38185" x="8280400" y="3284538"/>
          <p14:tracePt t="38201" x="8491538" y="3268663"/>
          <p14:tracePt t="38218" x="8907463" y="3233738"/>
          <p14:tracePt t="38234" x="9186863" y="3233738"/>
          <p14:tracePt t="38251" x="9491663" y="3233738"/>
          <p14:tracePt t="38268" x="9720263" y="3233738"/>
          <p14:tracePt t="38285" x="9898063" y="3251200"/>
          <p14:tracePt t="38302" x="10007600" y="3268663"/>
          <p14:tracePt t="38318" x="10109200" y="3302000"/>
          <p14:tracePt t="38335" x="10185400" y="3302000"/>
          <p14:tracePt t="38351" x="10236200" y="3319463"/>
          <p14:tracePt t="38368" x="10269538" y="3319463"/>
          <p14:tracePt t="38400" x="10287000" y="3319463"/>
          <p14:tracePt t="38518" x="10269538" y="3319463"/>
          <p14:tracePt t="38535" x="10202863" y="3319463"/>
          <p14:tracePt t="38551" x="10058400" y="3319463"/>
          <p14:tracePt t="38568" x="9702800" y="3319463"/>
          <p14:tracePt t="38585" x="9380538" y="3319463"/>
          <p14:tracePt t="38601" x="9024938" y="3284538"/>
          <p14:tracePt t="38618" x="8780463" y="3251200"/>
          <p14:tracePt t="38635" x="8475663" y="3217863"/>
          <p14:tracePt t="38651" x="8331200" y="3182938"/>
          <p14:tracePt t="38668" x="8212138" y="3167063"/>
          <p14:tracePt t="38685" x="8153400" y="3167063"/>
          <p14:tracePt t="38702" x="8120063" y="3167063"/>
          <p14:tracePt t="38718" x="8120063" y="3141663"/>
          <p14:tracePt t="38780" x="8135938" y="3141663"/>
          <p14:tracePt t="38788" x="8196263" y="3124200"/>
          <p14:tracePt t="38801" x="8313738" y="3124200"/>
          <p14:tracePt t="38818" x="8491538" y="3124200"/>
          <p14:tracePt t="38835" x="8890000" y="3106738"/>
          <p14:tracePt t="38851" x="9151938" y="3090863"/>
          <p14:tracePt t="38868" x="9456738" y="3055938"/>
          <p14:tracePt t="38885" x="9720263" y="3055938"/>
          <p14:tracePt t="38901" x="9847263" y="3055938"/>
          <p14:tracePt t="38918" x="9990138" y="3055938"/>
          <p14:tracePt t="38934" x="10058400" y="3055938"/>
          <p14:tracePt t="38951" x="10109200" y="3055938"/>
          <p14:tracePt t="38968" x="10134600" y="3055938"/>
          <p14:tracePt t="40518" x="10109200" y="3055938"/>
          <p14:tracePt t="40536" x="10091738" y="3055938"/>
          <p14:tracePt t="40552" x="10058400" y="3073400"/>
          <p14:tracePt t="40568" x="10025063" y="3073400"/>
          <p14:tracePt t="40585" x="9974263" y="3090863"/>
          <p14:tracePt t="40601" x="9931400" y="3090863"/>
          <p14:tracePt t="40618" x="9863138" y="3106738"/>
          <p14:tracePt t="40635" x="9812338" y="3106738"/>
          <p14:tracePt t="40651" x="9720263" y="3106738"/>
          <p14:tracePt t="40668" x="9669463" y="3124200"/>
          <p14:tracePt t="40685" x="9618663" y="3124200"/>
          <p14:tracePt t="40701" x="9601200" y="3141663"/>
          <p14:tracePt t="40718" x="9558338" y="3141663"/>
          <p14:tracePt t="40735" x="9542463" y="3167063"/>
          <p14:tracePt t="40752" x="9507538" y="3182938"/>
          <p14:tracePt t="40768" x="9491663" y="3200400"/>
          <p14:tracePt t="40785" x="9491663" y="3233738"/>
          <p14:tracePt t="40801" x="9474200" y="3268663"/>
          <p14:tracePt t="40818" x="9474200" y="3284538"/>
          <p14:tracePt t="40835" x="9474200" y="3319463"/>
          <p14:tracePt t="40851" x="9474200" y="3360738"/>
          <p14:tracePt t="40868" x="9542463" y="3395663"/>
          <p14:tracePt t="40885" x="9652000" y="3462338"/>
          <p14:tracePt t="40902" x="9779000" y="3538538"/>
          <p14:tracePt t="40918" x="9863138" y="3573463"/>
          <p14:tracePt t="40935" x="10007600" y="3640138"/>
          <p14:tracePt t="40952" x="10040938" y="3657600"/>
          <p14:tracePt t="40968" x="10109200" y="3690938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010" y="3044705"/>
            <a:ext cx="3763616" cy="2975344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Le poumon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928233" y="1253330"/>
            <a:ext cx="4801235" cy="1408847"/>
          </a:xfrm>
        </p:spPr>
        <p:txBody>
          <a:bodyPr>
            <a:normAutofit/>
          </a:bodyPr>
          <a:lstStyle/>
          <a:p>
            <a:r>
              <a:rPr lang="fr-FR" sz="2000" dirty="0"/>
              <a:t>Les poumons ont 2 rôles principaux:</a:t>
            </a:r>
          </a:p>
          <a:p>
            <a:pPr>
              <a:buFontTx/>
              <a:buChar char="-"/>
            </a:pPr>
            <a:r>
              <a:rPr lang="fr-FR" sz="2000" dirty="0"/>
              <a:t>assurer l’hématose: oxygénation du sang, </a:t>
            </a:r>
          </a:p>
          <a:p>
            <a:pPr>
              <a:buFontTx/>
              <a:buChar char="-"/>
            </a:pPr>
            <a:r>
              <a:rPr lang="fr-FR" sz="2000" dirty="0"/>
              <a:t>la défense contre les agents pathogènes.</a:t>
            </a:r>
          </a:p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398" y="1569703"/>
            <a:ext cx="6356461" cy="492482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627923" y="3654872"/>
            <a:ext cx="1763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Vues antérieures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8871" y="1153955"/>
            <a:ext cx="990540" cy="73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06F307-F1DA-3B56-5461-723B1DD825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0C4D6BA-39EF-3515-F02D-509ACB33358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13" name="Audio 12">
            <a:extLst>
              <a:ext uri="{FF2B5EF4-FFF2-40B4-BE49-F238E27FC236}">
                <a16:creationId xmlns:a16="http://schemas.microsoft.com/office/drawing/2014/main" id="{02D6E52C-7E4C-48B1-6B8C-F37D75DC3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8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448"/>
    </mc:Choice>
    <mc:Fallback>
      <p:transition spd="slow" advTm="48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82" x="10058400" y="3675063"/>
          <p14:tracePt t="898" x="9829800" y="3538538"/>
          <p14:tracePt t="915" x="9558338" y="3395663"/>
          <p14:tracePt t="932" x="9296400" y="3268663"/>
          <p14:tracePt t="948" x="8940800" y="3106738"/>
          <p14:tracePt t="964" x="8475663" y="2963863"/>
          <p14:tracePt t="981" x="8034338" y="2895600"/>
          <p14:tracePt t="997" x="7729538" y="2878138"/>
          <p14:tracePt t="1014" x="7408863" y="2878138"/>
          <p14:tracePt t="1031" x="7213600" y="2878138"/>
          <p14:tracePt t="1047" x="7069138" y="2913063"/>
          <p14:tracePt t="1064" x="6967538" y="2963863"/>
          <p14:tracePt t="1113" x="6967538" y="2989263"/>
          <p14:tracePt t="1131" x="7035800" y="3022600"/>
          <p14:tracePt t="1147" x="7162800" y="3090863"/>
          <p14:tracePt t="1164" x="7424738" y="3217863"/>
          <p14:tracePt t="1180" x="7764463" y="3360738"/>
          <p14:tracePt t="1197" x="8153400" y="3513138"/>
          <p14:tracePt t="1214" x="8440738" y="3640138"/>
          <p14:tracePt t="1231" x="8763000" y="3784600"/>
          <p14:tracePt t="1247" x="9009063" y="3911600"/>
          <p14:tracePt t="1264" x="9101138" y="3979863"/>
          <p14:tracePt t="1480" x="9042400" y="3929063"/>
          <p14:tracePt t="1499" x="8864600" y="3733800"/>
          <p14:tracePt t="1515" x="8491538" y="3429000"/>
          <p14:tracePt t="1531" x="8280400" y="3284538"/>
          <p14:tracePt t="1548" x="7551738" y="2844800"/>
          <p14:tracePt t="1564" x="7467600" y="2786063"/>
          <p14:tracePt t="1581" x="7112000" y="2608263"/>
          <p14:tracePt t="1597" x="6824663" y="2489200"/>
          <p14:tracePt t="1614" x="6596063" y="2379663"/>
          <p14:tracePt t="1631" x="6484938" y="2328863"/>
          <p14:tracePt t="1916" x="6434138" y="2293938"/>
          <p14:tracePt t="1931" x="6357938" y="2260600"/>
          <p14:tracePt t="1947" x="6240463" y="2184400"/>
          <p14:tracePt t="1964" x="6062663" y="2100263"/>
          <p14:tracePt t="1981" x="5791200" y="1955800"/>
          <p14:tracePt t="1998" x="5545138" y="1828800"/>
          <p14:tracePt t="2014" x="5334000" y="1727200"/>
          <p14:tracePt t="2031" x="5189538" y="1651000"/>
          <p14:tracePt t="2047" x="5029200" y="1566863"/>
          <p14:tracePt t="2293" x="5029200" y="1549400"/>
          <p14:tracePt t="2301" x="5029200" y="1439863"/>
          <p14:tracePt t="2314" x="5062538" y="1346200"/>
          <p14:tracePt t="2331" x="5173663" y="1066800"/>
          <p14:tracePt t="2348" x="5300663" y="795338"/>
          <p14:tracePt t="2364" x="5435600" y="533400"/>
          <p14:tracePt t="19587" x="5418138" y="533400"/>
          <p14:tracePt t="19601" x="5300663" y="533400"/>
          <p14:tracePt t="19616" x="5156200" y="533400"/>
          <p14:tracePt t="19633" x="4945063" y="500063"/>
          <p14:tracePt t="19649" x="4622800" y="482600"/>
          <p14:tracePt t="19665" x="4386263" y="439738"/>
          <p14:tracePt t="19682" x="4122738" y="406400"/>
          <p14:tracePt t="19698" x="3979863" y="388938"/>
          <p14:tracePt t="19715" x="3878263" y="355600"/>
          <p14:tracePt t="19732" x="3817938" y="355600"/>
          <p14:tracePt t="19748" x="3802063" y="355600"/>
          <p14:tracePt t="19781" x="3860800" y="355600"/>
          <p14:tracePt t="19798" x="3995738" y="355600"/>
          <p14:tracePt t="19815" x="4318000" y="355600"/>
          <p14:tracePt t="19831" x="4529138" y="388938"/>
          <p14:tracePt t="19848" x="4818063" y="500063"/>
          <p14:tracePt t="19865" x="5046663" y="601663"/>
          <p14:tracePt t="19882" x="5224463" y="711200"/>
          <p14:tracePt t="19898" x="5334000" y="838200"/>
          <p14:tracePt t="20073" x="5316538" y="820738"/>
          <p14:tracePt t="20083" x="5257800" y="744538"/>
          <p14:tracePt t="20099" x="5224463" y="693738"/>
          <p14:tracePt t="20115" x="5189538" y="584200"/>
          <p14:tracePt t="20132" x="5138738" y="228600"/>
          <p14:tracePt t="20398" x="5207000" y="711200"/>
          <p14:tracePt t="20417" x="5384800" y="1506538"/>
          <p14:tracePt t="20433" x="5808663" y="2184400"/>
          <p14:tracePt t="20449" x="6451600" y="2878138"/>
          <p14:tracePt t="20466" x="7018338" y="3411538"/>
          <p14:tracePt t="20481" x="7729538" y="3962400"/>
          <p14:tracePt t="20498" x="8085138" y="4173538"/>
          <p14:tracePt t="20515" x="8424863" y="4368800"/>
          <p14:tracePt t="20532" x="8551863" y="4427538"/>
          <p14:tracePt t="20737" x="8585200" y="4402138"/>
          <p14:tracePt t="20748" x="8686800" y="4368800"/>
          <p14:tracePt t="20765" x="8991600" y="4284663"/>
          <p14:tracePt t="20782" x="9542463" y="4122738"/>
          <p14:tracePt t="20798" x="10167938" y="3944938"/>
          <p14:tracePt t="20815" x="10929938" y="3690938"/>
          <p14:tracePt t="20832" x="11371263" y="3538538"/>
          <p14:tracePt t="20848" x="11803063" y="3395663"/>
          <p14:tracePt t="22408" x="11803063" y="3378200"/>
          <p14:tracePt t="22417" x="11752263" y="3344863"/>
          <p14:tracePt t="22432" x="11676063" y="3284538"/>
          <p14:tracePt t="22449" x="11447463" y="3141663"/>
          <p14:tracePt t="22465" x="11371263" y="3090863"/>
          <p14:tracePt t="22482" x="11107738" y="2946400"/>
          <p14:tracePt t="22498" x="10820400" y="2811463"/>
          <p14:tracePt t="22515" x="10558463" y="2735263"/>
          <p14:tracePt t="22532" x="10287000" y="2700338"/>
          <p14:tracePt t="22549" x="10040938" y="2700338"/>
          <p14:tracePt t="22565" x="9898063" y="2700338"/>
          <p14:tracePt t="22582" x="9702800" y="2786063"/>
          <p14:tracePt t="22598" x="9634538" y="2844800"/>
          <p14:tracePt t="22615" x="9618663" y="2878138"/>
          <p14:tracePt t="22632" x="9601200" y="2963863"/>
          <p14:tracePt t="22649" x="9601200" y="3040063"/>
          <p14:tracePt t="22665" x="9669463" y="3167063"/>
          <p14:tracePt t="22682" x="9829800" y="3344863"/>
          <p14:tracePt t="22698" x="10025063" y="3513138"/>
          <p14:tracePt t="22715" x="10134600" y="3589338"/>
          <p14:tracePt t="23014" x="10109200" y="3589338"/>
          <p14:tracePt t="23032" x="9974263" y="3589338"/>
          <p14:tracePt t="23048" x="9702800" y="3589338"/>
          <p14:tracePt t="23065" x="9329738" y="3589338"/>
          <p14:tracePt t="23082" x="8831263" y="3589338"/>
          <p14:tracePt t="23098" x="8509000" y="3589338"/>
          <p14:tracePt t="23115" x="8135938" y="3589338"/>
          <p14:tracePt t="23132" x="7823200" y="3573463"/>
          <p14:tracePt t="23148" x="7602538" y="3513138"/>
          <p14:tracePt t="23481" x="7569200" y="3513138"/>
          <p14:tracePt t="23499" x="7450138" y="3513138"/>
          <p14:tracePt t="23515" x="7145338" y="3497263"/>
          <p14:tracePt t="23532" x="6646863" y="3378200"/>
          <p14:tracePt t="23548" x="5707063" y="3141663"/>
          <p14:tracePt t="23565" x="5062538" y="2946400"/>
          <p14:tracePt t="23582" x="4724400" y="2844800"/>
          <p14:tracePt t="23599" x="4478338" y="2751138"/>
          <p14:tracePt t="23615" x="4300538" y="2649538"/>
          <p14:tracePt t="23632" x="4157663" y="2522538"/>
          <p14:tracePt t="23649" x="4140200" y="2455863"/>
          <p14:tracePt t="24333" x="4157663" y="2455863"/>
          <p14:tracePt t="24347" x="4208463" y="2455863"/>
          <p14:tracePt t="24365" x="4267200" y="2413000"/>
          <p14:tracePt t="24382" x="4335463" y="2395538"/>
          <p14:tracePt t="24399" x="4386263" y="2344738"/>
          <p14:tracePt t="24415" x="4445000" y="2293938"/>
          <p14:tracePt t="24432" x="4478338" y="2260600"/>
          <p14:tracePt t="24449" x="4495800" y="2235200"/>
          <p14:tracePt t="24465" x="4495800" y="2217738"/>
          <p14:tracePt t="24482" x="4495800" y="2201863"/>
          <p14:tracePt t="24498" x="4478338" y="2166938"/>
          <p14:tracePt t="24515" x="4318000" y="2057400"/>
          <p14:tracePt t="24532" x="4157663" y="1973263"/>
          <p14:tracePt t="24548" x="3878263" y="1862138"/>
          <p14:tracePt t="24565" x="3640138" y="1795463"/>
          <p14:tracePt t="24582" x="3217863" y="1727200"/>
          <p14:tracePt t="24598" x="2827338" y="1701800"/>
          <p14:tracePt t="24615" x="2540000" y="1701800"/>
          <p14:tracePt t="24632" x="2133600" y="1701800"/>
          <p14:tracePt t="24648" x="1795463" y="1744663"/>
          <p14:tracePt t="24665" x="1531938" y="1795463"/>
          <p14:tracePt t="24682" x="1312863" y="1862138"/>
          <p14:tracePt t="24698" x="1193800" y="1905000"/>
          <p14:tracePt t="24715" x="1084263" y="1938338"/>
          <p14:tracePt t="24732" x="1016000" y="1955800"/>
          <p14:tracePt t="24748" x="998538" y="1973263"/>
          <p14:tracePt t="24765" x="973138" y="1973263"/>
          <p14:tracePt t="24782" x="973138" y="1989138"/>
          <p14:tracePt t="24798" x="973138" y="2006600"/>
          <p14:tracePt t="24815" x="1066800" y="2057400"/>
          <p14:tracePt t="24832" x="1193800" y="2133600"/>
          <p14:tracePt t="24849" x="1506538" y="2278063"/>
          <p14:tracePt t="24865" x="1828800" y="2430463"/>
          <p14:tracePt t="24882" x="2201863" y="2590800"/>
          <p14:tracePt t="24899" x="2471738" y="2717800"/>
          <p14:tracePt t="24915" x="2946400" y="2862263"/>
          <p14:tracePt t="24932" x="3073400" y="2895600"/>
          <p14:tracePt t="24948" x="3378200" y="2946400"/>
          <p14:tracePt t="24965" x="3640138" y="2946400"/>
          <p14:tracePt t="24982" x="3878263" y="2946400"/>
          <p14:tracePt t="24999" x="4173538" y="2913063"/>
          <p14:tracePt t="25015" x="4318000" y="2844800"/>
          <p14:tracePt t="25032" x="4386263" y="2786063"/>
          <p14:tracePt t="25049" x="4478338" y="2717800"/>
          <p14:tracePt t="25065" x="4529138" y="2667000"/>
          <p14:tracePt t="25082" x="4546600" y="2633663"/>
          <p14:tracePt t="25099" x="4564063" y="2573338"/>
          <p14:tracePt t="25115" x="4564063" y="2522538"/>
          <p14:tracePt t="25132" x="4495800" y="2455863"/>
          <p14:tracePt t="25148" x="4284663" y="2311400"/>
          <p14:tracePt t="25165" x="4122738" y="2217738"/>
          <p14:tracePt t="25182" x="3860800" y="2100263"/>
          <p14:tracePt t="25199" x="3589338" y="2006600"/>
          <p14:tracePt t="25215" x="3302000" y="1938338"/>
          <p14:tracePt t="25232" x="3005138" y="1905000"/>
          <p14:tracePt t="25249" x="2700338" y="1905000"/>
          <p14:tracePt t="25265" x="2471738" y="1905000"/>
          <p14:tracePt t="25282" x="2278063" y="1905000"/>
          <p14:tracePt t="25299" x="2151063" y="1938338"/>
          <p14:tracePt t="25315" x="2039938" y="1973263"/>
          <p14:tracePt t="25332" x="1973263" y="2006600"/>
          <p14:tracePt t="25349" x="1938338" y="2024063"/>
          <p14:tracePt t="25365" x="1938338" y="2057400"/>
          <p14:tracePt t="25382" x="1938338" y="2116138"/>
          <p14:tracePt t="25398" x="1955800" y="2184400"/>
          <p14:tracePt t="25415" x="2082800" y="2293938"/>
          <p14:tracePt t="25432" x="2522538" y="2506663"/>
          <p14:tracePt t="25448" x="2717800" y="2590800"/>
          <p14:tracePt t="25465" x="3124200" y="2684463"/>
          <p14:tracePt t="25482" x="3429000" y="2735263"/>
          <p14:tracePt t="25498" x="3911600" y="2751138"/>
          <p14:tracePt t="25515" x="4140200" y="2751138"/>
          <p14:tracePt t="25532" x="4267200" y="2735263"/>
          <p14:tracePt t="25548" x="4368800" y="2684463"/>
          <p14:tracePt t="25565" x="4445000" y="2633663"/>
          <p14:tracePt t="25582" x="4478338" y="2590800"/>
          <p14:tracePt t="25599" x="4495800" y="2573338"/>
          <p14:tracePt t="25615" x="4513263" y="2557463"/>
          <p14:tracePt t="28887" x="4529138" y="2557463"/>
          <p14:tracePt t="28902" x="4564063" y="2557463"/>
          <p14:tracePt t="28917" x="4673600" y="2557463"/>
          <p14:tracePt t="28932" x="4833938" y="2590800"/>
          <p14:tracePt t="28949" x="5046663" y="2684463"/>
          <p14:tracePt t="28965" x="5300663" y="2827338"/>
          <p14:tracePt t="28982" x="5529263" y="3005138"/>
          <p14:tracePt t="28999" x="5773738" y="3182938"/>
          <p14:tracePt t="29015" x="5986463" y="3378200"/>
          <p14:tracePt t="29032" x="6180138" y="3556000"/>
          <p14:tracePt t="29049" x="6342063" y="3716338"/>
          <p14:tracePt t="29065" x="6451600" y="3852863"/>
          <p14:tracePt t="29320" x="6484938" y="3852863"/>
          <p14:tracePt t="29332" x="6578600" y="3852863"/>
          <p14:tracePt t="29349" x="6807200" y="3944938"/>
          <p14:tracePt t="29365" x="7129463" y="4071938"/>
          <p14:tracePt t="29382" x="7747000" y="4300538"/>
          <p14:tracePt t="29399" x="8356600" y="4495800"/>
          <p14:tracePt t="29415" x="8712200" y="4564063"/>
          <p14:tracePt t="29432" x="9118600" y="4597400"/>
          <p14:tracePt t="29449" x="9398000" y="4597400"/>
          <p14:tracePt t="29465" x="9542463" y="4597400"/>
          <p14:tracePt t="29482" x="9669463" y="4546600"/>
          <p14:tracePt t="29498" x="9753600" y="4513263"/>
          <p14:tracePt t="29515" x="9796463" y="4462463"/>
          <p14:tracePt t="29532" x="9829800" y="4402138"/>
          <p14:tracePt t="29549" x="9847263" y="4335463"/>
          <p14:tracePt t="29565" x="9863138" y="4224338"/>
          <p14:tracePt t="29582" x="9863138" y="4089400"/>
          <p14:tracePt t="29599" x="9863138" y="3868738"/>
          <p14:tracePt t="29615" x="9829800" y="3624263"/>
          <p14:tracePt t="29632" x="9796463" y="3319463"/>
          <p14:tracePt t="29649" x="9736138" y="3055938"/>
          <p14:tracePt t="29665" x="9702800" y="2878138"/>
          <p14:tracePt t="29682" x="9634538" y="2667000"/>
          <p14:tracePt t="29699" x="9491663" y="2506663"/>
          <p14:tracePt t="29715" x="9364663" y="2430463"/>
          <p14:tracePt t="29732" x="9169400" y="2362200"/>
          <p14:tracePt t="29749" x="8847138" y="2328863"/>
          <p14:tracePt t="29766" x="8618538" y="2328863"/>
          <p14:tracePt t="29782" x="8212138" y="2344738"/>
          <p14:tracePt t="29799" x="8001000" y="2430463"/>
          <p14:tracePt t="29815" x="7729538" y="2573338"/>
          <p14:tracePt t="29832" x="7551738" y="2717800"/>
          <p14:tracePt t="29849" x="7424738" y="2862263"/>
          <p14:tracePt t="29865" x="7358063" y="3040063"/>
          <p14:tracePt t="29882" x="7340600" y="3217863"/>
          <p14:tracePt t="29899" x="7340600" y="3446463"/>
          <p14:tracePt t="29915" x="7424738" y="3817938"/>
          <p14:tracePt t="29932" x="7627938" y="4208463"/>
          <p14:tracePt t="29949" x="7891463" y="4640263"/>
          <p14:tracePt t="29965" x="8102600" y="4935538"/>
          <p14:tracePt t="29982" x="8331200" y="5224463"/>
          <p14:tracePt t="29999" x="8567738" y="5435600"/>
          <p14:tracePt t="30015" x="8763000" y="5545138"/>
          <p14:tracePt t="30032" x="8958263" y="5580063"/>
          <p14:tracePt t="30049" x="9151938" y="5595938"/>
          <p14:tracePt t="30065" x="9364663" y="5595938"/>
          <p14:tracePt t="30082" x="9558338" y="5545138"/>
          <p14:tracePt t="30099" x="9753600" y="5453063"/>
          <p14:tracePt t="30116" x="10007600" y="5240338"/>
          <p14:tracePt t="30132" x="10058400" y="5173663"/>
          <p14:tracePt t="30149" x="10185400" y="5011738"/>
          <p14:tracePt t="30165" x="10253663" y="4851400"/>
          <p14:tracePt t="30182" x="10304463" y="4579938"/>
          <p14:tracePt t="30199" x="10304463" y="4386263"/>
          <p14:tracePt t="30215" x="10287000" y="4173538"/>
          <p14:tracePt t="30232" x="10134600" y="3868738"/>
          <p14:tracePt t="30249" x="9931400" y="3606800"/>
          <p14:tracePt t="30266" x="9685338" y="3378200"/>
          <p14:tracePt t="30282" x="9329738" y="3141663"/>
          <p14:tracePt t="30299" x="8940800" y="2963863"/>
          <p14:tracePt t="30316" x="8491538" y="2862263"/>
          <p14:tracePt t="30332" x="8034338" y="2811463"/>
          <p14:tracePt t="30349" x="7569200" y="2811463"/>
          <p14:tracePt t="30365" x="7129463" y="2862263"/>
          <p14:tracePt t="30382" x="6824663" y="2963863"/>
          <p14:tracePt t="30399" x="6502400" y="3141663"/>
          <p14:tracePt t="30416" x="6273800" y="3319463"/>
          <p14:tracePt t="30432" x="6113463" y="3513138"/>
          <p14:tracePt t="30449" x="6027738" y="3690938"/>
          <p14:tracePt t="30465" x="5986463" y="3868738"/>
          <p14:tracePt t="30482" x="5986463" y="4157663"/>
          <p14:tracePt t="30499" x="6096000" y="4402138"/>
          <p14:tracePt t="30515" x="6307138" y="4673600"/>
          <p14:tracePt t="30532" x="6578600" y="4953000"/>
          <p14:tracePt t="30549" x="6934200" y="5207000"/>
          <p14:tracePt t="30565" x="7196138" y="5351463"/>
          <p14:tracePt t="30582" x="7678738" y="5529263"/>
          <p14:tracePt t="30599" x="8153400" y="5562600"/>
          <p14:tracePt t="30616" x="8491538" y="5562600"/>
          <p14:tracePt t="30632" x="8745538" y="5511800"/>
          <p14:tracePt t="30649" x="8991600" y="5384800"/>
          <p14:tracePt t="30666" x="9329738" y="5113338"/>
          <p14:tracePt t="30682" x="9507538" y="4919663"/>
          <p14:tracePt t="30699" x="9634538" y="4691063"/>
          <p14:tracePt t="30715" x="9720263" y="4462463"/>
          <p14:tracePt t="30732" x="9753600" y="4267200"/>
          <p14:tracePt t="30749" x="9779000" y="4089400"/>
          <p14:tracePt t="30765" x="9779000" y="3911600"/>
          <p14:tracePt t="30782" x="9736138" y="3751263"/>
          <p14:tracePt t="30799" x="9652000" y="3573463"/>
          <p14:tracePt t="30815" x="9423400" y="3344863"/>
          <p14:tracePt t="30832" x="9118600" y="3167063"/>
          <p14:tracePt t="30848" x="8729663" y="3040063"/>
          <p14:tracePt t="30865" x="8407400" y="2989263"/>
          <p14:tracePt t="30882" x="7805738" y="2963863"/>
          <p14:tracePt t="30899" x="7500938" y="2989263"/>
          <p14:tracePt t="30916" x="7180263" y="3106738"/>
          <p14:tracePt t="30932" x="6934200" y="3233738"/>
          <p14:tracePt t="30949" x="6773863" y="3360738"/>
          <p14:tracePt t="30965" x="6646863" y="3513138"/>
          <p14:tracePt t="30982" x="6596063" y="3716338"/>
          <p14:tracePt t="30999" x="6578600" y="3929063"/>
          <p14:tracePt t="31015" x="6596063" y="4267200"/>
          <p14:tracePt t="31032" x="6789738" y="4564063"/>
          <p14:tracePt t="31049" x="7053263" y="4868863"/>
          <p14:tracePt t="31066" x="7467600" y="5189538"/>
          <p14:tracePt t="31082" x="7924800" y="5435600"/>
          <p14:tracePt t="31099" x="8247063" y="5562600"/>
          <p14:tracePt t="31116" x="8940800" y="5646738"/>
          <p14:tracePt t="31132" x="9009063" y="5646738"/>
          <p14:tracePt t="31149" x="9296400" y="5595938"/>
          <p14:tracePt t="31165" x="9652000" y="5367338"/>
          <p14:tracePt t="31182" x="9812338" y="5189538"/>
          <p14:tracePt t="31199" x="9956800" y="4978400"/>
          <p14:tracePt t="31215" x="10007600" y="4833938"/>
          <p14:tracePt t="31232" x="10058400" y="4656138"/>
          <p14:tracePt t="31249" x="10075863" y="4462463"/>
          <p14:tracePt t="31266" x="10075863" y="4318000"/>
          <p14:tracePt t="31282" x="9990138" y="4157663"/>
          <p14:tracePt t="31299" x="9847263" y="3979863"/>
          <p14:tracePt t="31316" x="9575800" y="3751263"/>
          <p14:tracePt t="31332" x="9278938" y="3589338"/>
          <p14:tracePt t="31349" x="8864600" y="3479800"/>
          <p14:tracePt t="31366" x="8407400" y="3446463"/>
          <p14:tracePt t="31382" x="8069263" y="3446463"/>
          <p14:tracePt t="31398" x="7678738" y="3479800"/>
          <p14:tracePt t="31416" x="7408863" y="3573463"/>
          <p14:tracePt t="31432" x="7180263" y="3690938"/>
          <p14:tracePt t="31449" x="7035800" y="3817938"/>
          <p14:tracePt t="31465" x="6951663" y="3929063"/>
          <p14:tracePt t="31482" x="6891338" y="4071938"/>
          <p14:tracePt t="31499" x="6891338" y="4249738"/>
          <p14:tracePt t="31516" x="6934200" y="4546600"/>
          <p14:tracePt t="31532" x="7145338" y="4833938"/>
          <p14:tracePt t="31549" x="7424738" y="5130800"/>
          <p14:tracePt t="31565" x="7840663" y="5402263"/>
          <p14:tracePt t="31582" x="8297863" y="5580063"/>
          <p14:tracePt t="31599" x="8618538" y="5613400"/>
          <p14:tracePt t="31616" x="8974138" y="5630863"/>
          <p14:tracePt t="31632" x="9278938" y="5545138"/>
          <p14:tracePt t="31649" x="9525000" y="5418138"/>
          <p14:tracePt t="31665" x="9736138" y="5207000"/>
          <p14:tracePt t="31682" x="9898063" y="4995863"/>
          <p14:tracePt t="31699" x="10040938" y="4757738"/>
          <p14:tracePt t="31715" x="10134600" y="4546600"/>
          <p14:tracePt t="31732" x="10167938" y="4335463"/>
          <p14:tracePt t="31749" x="10167938" y="4140200"/>
          <p14:tracePt t="31765" x="10167938" y="3979863"/>
          <p14:tracePt t="31782" x="10109200" y="3817938"/>
          <p14:tracePt t="31799" x="10007600" y="3690938"/>
          <p14:tracePt t="31815" x="9863138" y="3573463"/>
          <p14:tracePt t="31832" x="9685338" y="3497263"/>
          <p14:tracePt t="31849" x="9507538" y="3446463"/>
          <p14:tracePt t="31866" x="9329738" y="3429000"/>
          <p14:tracePt t="31882" x="9220200" y="3429000"/>
          <p14:tracePt t="31899" x="9118600" y="3429000"/>
          <p14:tracePt t="31915" x="9042400" y="3446463"/>
          <p14:tracePt t="31932" x="8991600" y="3462338"/>
          <p14:tracePt t="31949" x="8974138" y="3479800"/>
          <p14:tracePt t="31966" x="8974138" y="3497263"/>
          <p14:tracePt t="32181" x="8974138" y="3513138"/>
          <p14:tracePt t="32199" x="8991600" y="3606800"/>
          <p14:tracePt t="32216" x="9067800" y="3733800"/>
          <p14:tracePt t="32232" x="9136063" y="3835400"/>
          <p14:tracePt t="32249" x="9245600" y="4013200"/>
          <p14:tracePt t="32265" x="9347200" y="4157663"/>
          <p14:tracePt t="32282" x="9423400" y="4224338"/>
          <p14:tracePt t="32299" x="9507538" y="4267200"/>
          <p14:tracePt t="32315" x="9558338" y="4300538"/>
          <p14:tracePt t="32332" x="9601200" y="4300538"/>
          <p14:tracePt t="32349" x="9618663" y="4300538"/>
          <p14:tracePt t="32365" x="9634538" y="4300538"/>
          <p14:tracePt t="32382" x="9652000" y="4224338"/>
          <p14:tracePt t="32399" x="9652000" y="4140200"/>
          <p14:tracePt t="32416" x="9652000" y="4013200"/>
          <p14:tracePt t="32432" x="9601200" y="3894138"/>
          <p14:tracePt t="32449" x="9491663" y="3767138"/>
          <p14:tracePt t="32466" x="9364663" y="3640138"/>
          <p14:tracePt t="32482" x="9245600" y="3573463"/>
          <p14:tracePt t="32499" x="9085263" y="3513138"/>
          <p14:tracePt t="32515" x="8940800" y="3513138"/>
          <p14:tracePt t="32532" x="8847138" y="3513138"/>
          <p14:tracePt t="32549" x="8780463" y="3513138"/>
          <p14:tracePt t="32566" x="8745538" y="3513138"/>
          <p14:tracePt t="32582" x="8729663" y="3538538"/>
          <p14:tracePt t="32599" x="8712200" y="3538538"/>
          <p14:tracePt t="32616" x="8712200" y="3556000"/>
          <p14:tracePt t="32632" x="8780463" y="3606800"/>
          <p14:tracePt t="32649" x="8923338" y="3657600"/>
          <p14:tracePt t="32666" x="9085263" y="3733800"/>
          <p14:tracePt t="32682" x="9245600" y="3784600"/>
          <p14:tracePt t="32699" x="9398000" y="3817938"/>
          <p14:tracePt t="32716" x="9491663" y="3817938"/>
          <p14:tracePt t="32732" x="9558338" y="3817938"/>
          <p14:tracePt t="32749" x="9601200" y="3817938"/>
          <p14:tracePt t="32766" x="9618663" y="3802063"/>
          <p14:tracePt t="32782" x="9634538" y="3784600"/>
          <p14:tracePt t="32799" x="9634538" y="3733800"/>
          <p14:tracePt t="32815" x="9634538" y="3675063"/>
          <p14:tracePt t="32832" x="9558338" y="3573463"/>
          <p14:tracePt t="32849" x="9474200" y="3479800"/>
          <p14:tracePt t="32865" x="9398000" y="3395663"/>
          <p14:tracePt t="32882" x="9313863" y="3302000"/>
          <p14:tracePt t="32899" x="9220200" y="3251200"/>
          <p14:tracePt t="32916" x="9151938" y="3217863"/>
          <p14:tracePt t="32932" x="9118600" y="3200400"/>
          <p14:tracePt t="32949" x="9085263" y="3182938"/>
          <p14:tracePt t="32966" x="9067800" y="3182938"/>
          <p14:tracePt t="32998" x="9042400" y="3182938"/>
          <p14:tracePt t="33097" x="9067800" y="3251200"/>
          <p14:tracePt t="33116" x="9136063" y="3378200"/>
          <p14:tracePt t="33133" x="9245600" y="3538538"/>
          <p14:tracePt t="33149" x="9364663" y="3690938"/>
          <p14:tracePt t="33165" x="9440863" y="3784600"/>
          <p14:tracePt t="33182" x="9507538" y="3868738"/>
          <p14:tracePt t="33199" x="9542463" y="3911600"/>
          <p14:tracePt t="33216" x="9558338" y="3929063"/>
          <p14:tracePt t="33232" x="9575800" y="3929063"/>
          <p14:tracePt t="33270" x="9558338" y="3929063"/>
          <p14:tracePt t="33282" x="9542463" y="3929063"/>
          <p14:tracePt t="33299" x="9456738" y="3894138"/>
          <p14:tracePt t="33316" x="9347200" y="3817938"/>
          <p14:tracePt t="33332" x="9220200" y="3751263"/>
          <p14:tracePt t="33349" x="9136063" y="3690938"/>
          <p14:tracePt t="33366" x="9042400" y="3640138"/>
          <p14:tracePt t="33382" x="8991600" y="3606800"/>
          <p14:tracePt t="33399" x="8958263" y="3589338"/>
          <p14:tracePt t="33431" x="8940800" y="3589338"/>
          <p14:tracePt t="33466" x="8958263" y="3589338"/>
          <p14:tracePt t="33482" x="9009063" y="3624263"/>
          <p14:tracePt t="33499" x="9118600" y="3716338"/>
          <p14:tracePt t="33516" x="9202738" y="3784600"/>
          <p14:tracePt t="33532" x="9313863" y="3852863"/>
          <p14:tracePt t="33549" x="9364663" y="3911600"/>
          <p14:tracePt t="33565" x="9398000" y="3929063"/>
          <p14:tracePt t="33582" x="9423400" y="3944938"/>
          <p14:tracePt t="33648" x="9364663" y="3894138"/>
          <p14:tracePt t="33666" x="9278938" y="3817938"/>
          <p14:tracePt t="33682" x="9169400" y="3716338"/>
          <p14:tracePt t="33699" x="9085263" y="3624263"/>
          <p14:tracePt t="33716" x="9009063" y="3538538"/>
          <p14:tracePt t="33732" x="8940800" y="3462338"/>
          <p14:tracePt t="33749" x="8907463" y="3429000"/>
          <p14:tracePt t="33781" x="8907463" y="3411538"/>
          <p14:tracePt t="33831" x="8940800" y="3462338"/>
          <p14:tracePt t="33849" x="9042400" y="3556000"/>
          <p14:tracePt t="33866" x="9151938" y="3657600"/>
          <p14:tracePt t="33882" x="9245600" y="3751263"/>
          <p14:tracePt t="33899" x="9313863" y="3802063"/>
          <p14:tracePt t="33916" x="9347200" y="3835400"/>
          <p14:tracePt t="33932" x="9364663" y="3852863"/>
          <p14:tracePt t="33949" x="9380538" y="3868738"/>
          <p14:tracePt t="34007" x="9364663" y="3852863"/>
          <p14:tracePt t="34016" x="9347200" y="3817938"/>
          <p14:tracePt t="34032" x="9313863" y="3784600"/>
          <p14:tracePt t="34049" x="9220200" y="3690938"/>
          <p14:tracePt t="34066" x="9085263" y="3556000"/>
          <p14:tracePt t="34082" x="8991600" y="3479800"/>
          <p14:tracePt t="34099" x="8940800" y="3429000"/>
          <p14:tracePt t="34115" x="8923338" y="3411538"/>
          <p14:tracePt t="34132" x="8907463" y="3411538"/>
          <p14:tracePt t="34214" x="8907463" y="3446463"/>
          <p14:tracePt t="34233" x="8974138" y="3556000"/>
          <p14:tracePt t="34247" x="9085263" y="3675063"/>
          <p14:tracePt t="34266" x="9202738" y="3817938"/>
          <p14:tracePt t="34282" x="9296400" y="3929063"/>
          <p14:tracePt t="34299" x="9364663" y="3995738"/>
          <p14:tracePt t="34315" x="9398000" y="4046538"/>
          <p14:tracePt t="34332" x="9423400" y="4071938"/>
          <p14:tracePt t="34349" x="9423400" y="4089400"/>
          <p14:tracePt t="34392" x="9423400" y="4071938"/>
          <p14:tracePt t="34400" x="9398000" y="4046538"/>
          <p14:tracePt t="34416" x="9364663" y="4030663"/>
          <p14:tracePt t="34432" x="9296400" y="3962400"/>
          <p14:tracePt t="34449" x="9202738" y="3852863"/>
          <p14:tracePt t="34466" x="9085263" y="3751263"/>
          <p14:tracePt t="34483" x="9024938" y="3675063"/>
          <p14:tracePt t="34499" x="8991600" y="3657600"/>
          <p14:tracePt t="34516" x="8974138" y="3640138"/>
          <p14:tracePt t="34532" x="8958263" y="3624263"/>
          <p14:tracePt t="34572" x="8940800" y="3624263"/>
          <p14:tracePt t="34614" x="8923338" y="3606800"/>
          <p14:tracePt t="34632" x="8890000" y="3589338"/>
          <p14:tracePt t="34649" x="8831263" y="3589338"/>
          <p14:tracePt t="34666" x="8745538" y="3589338"/>
          <p14:tracePt t="34682" x="8653463" y="3624263"/>
          <p14:tracePt t="34699" x="8551863" y="3690938"/>
          <p14:tracePt t="34716" x="8475663" y="3784600"/>
          <p14:tracePt t="34732" x="8407400" y="3868738"/>
          <p14:tracePt t="34749" x="8356600" y="3979863"/>
          <p14:tracePt t="34766" x="8297863" y="4071938"/>
          <p14:tracePt t="34782" x="8280400" y="4122738"/>
          <p14:tracePt t="34799" x="8262938" y="4173538"/>
          <p14:tracePt t="34815" x="8262938" y="4191000"/>
          <p14:tracePt t="34898" x="8262938" y="4173538"/>
          <p14:tracePt t="34916" x="8280400" y="4106863"/>
          <p14:tracePt t="34932" x="8356600" y="3995738"/>
          <p14:tracePt t="34949" x="8440738" y="3868738"/>
          <p14:tracePt t="34966" x="8491538" y="3767138"/>
          <p14:tracePt t="34982" x="8567738" y="3657600"/>
          <p14:tracePt t="34999" x="8602663" y="3624263"/>
          <p14:tracePt t="35016" x="8618538" y="3589338"/>
          <p14:tracePt t="35032" x="8636000" y="3573463"/>
          <p14:tracePt t="35072" x="8636000" y="3589338"/>
          <p14:tracePt t="35083" x="8602663" y="3624263"/>
          <p14:tracePt t="35099" x="8534400" y="3716338"/>
          <p14:tracePt t="35116" x="8424863" y="3835400"/>
          <p14:tracePt t="35132" x="8374063" y="3911600"/>
          <p14:tracePt t="35149" x="8297863" y="3979863"/>
          <p14:tracePt t="35165" x="8262938" y="4030663"/>
          <p14:tracePt t="35182" x="8262938" y="4046538"/>
          <p14:tracePt t="35199" x="8247063" y="4046538"/>
          <p14:tracePt t="35265" x="8262938" y="4013200"/>
          <p14:tracePt t="35282" x="8313738" y="3962400"/>
          <p14:tracePt t="35299" x="8374063" y="3911600"/>
          <p14:tracePt t="35315" x="8424863" y="3852863"/>
          <p14:tracePt t="35332" x="8458200" y="3802063"/>
          <p14:tracePt t="35349" x="8491538" y="3767138"/>
          <p14:tracePt t="35366" x="8491538" y="3751263"/>
          <p14:tracePt t="35382" x="8509000" y="3751263"/>
          <p14:tracePt t="35415" x="8509000" y="3733800"/>
          <p14:tracePt t="35515" x="8475663" y="3733800"/>
          <p14:tracePt t="35533" x="8389938" y="3751263"/>
          <p14:tracePt t="35549" x="8262938" y="3784600"/>
          <p14:tracePt t="35566" x="8120063" y="3817938"/>
          <p14:tracePt t="35582" x="8018463" y="3852863"/>
          <p14:tracePt t="35599" x="7891463" y="3911600"/>
          <p14:tracePt t="35616" x="7823200" y="3929063"/>
          <p14:tracePt t="35632" x="7805738" y="3944938"/>
          <p14:tracePt t="35649" x="7780338" y="3962400"/>
          <p14:tracePt t="35703" x="7823200" y="3962400"/>
          <p14:tracePt t="35715" x="7874000" y="3962400"/>
          <p14:tracePt t="35732" x="8018463" y="3962400"/>
          <p14:tracePt t="35749" x="8135938" y="3962400"/>
          <p14:tracePt t="35766" x="8280400" y="3962400"/>
          <p14:tracePt t="35782" x="8374063" y="3979863"/>
          <p14:tracePt t="35799" x="8424863" y="4013200"/>
          <p14:tracePt t="35816" x="8440738" y="4106863"/>
          <p14:tracePt t="35832" x="8440738" y="4191000"/>
          <p14:tracePt t="35849" x="8389938" y="4318000"/>
          <p14:tracePt t="35866" x="8297863" y="4445000"/>
          <p14:tracePt t="35882" x="8229600" y="4529138"/>
          <p14:tracePt t="35899" x="8153400" y="4622800"/>
          <p14:tracePt t="35916" x="8085138" y="4691063"/>
          <p14:tracePt t="35932" x="8034338" y="4757738"/>
          <p14:tracePt t="35949" x="8001000" y="4818063"/>
          <p14:tracePt t="35966" x="7958138" y="4833938"/>
          <p14:tracePt t="35983" x="7958138" y="4851400"/>
          <p14:tracePt t="35999" x="7942263" y="4868863"/>
          <p14:tracePt t="36219" x="7942263" y="4800600"/>
          <p14:tracePt t="36232" x="7942263" y="4741863"/>
          <p14:tracePt t="36249" x="8001000" y="4579938"/>
          <p14:tracePt t="36266" x="8034338" y="4445000"/>
          <p14:tracePt t="36282" x="8069263" y="4224338"/>
          <p14:tracePt t="36299" x="8120063" y="3979863"/>
          <p14:tracePt t="36316" x="8135938" y="3767138"/>
          <p14:tracePt t="36333" x="8153400" y="3538538"/>
          <p14:tracePt t="36349" x="8178800" y="3344863"/>
          <p14:tracePt t="36366" x="8178800" y="3217863"/>
          <p14:tracePt t="36382" x="8153400" y="3124200"/>
          <p14:tracePt t="36399" x="8135938" y="3073400"/>
          <p14:tracePt t="36416" x="8102600" y="3055938"/>
          <p14:tracePt t="36432" x="8069263" y="3055938"/>
          <p14:tracePt t="36449" x="7958138" y="3182938"/>
          <p14:tracePt t="36466" x="7891463" y="3344863"/>
          <p14:tracePt t="36482" x="7856538" y="3446463"/>
          <p14:tracePt t="36499" x="7729538" y="3784600"/>
          <p14:tracePt t="36515" x="7645400" y="4046538"/>
          <p14:tracePt t="36532" x="7569200" y="4249738"/>
          <p14:tracePt t="36549" x="7518400" y="4368800"/>
          <p14:tracePt t="36566" x="7485063" y="4478338"/>
          <p14:tracePt t="36582" x="7450138" y="4546600"/>
          <p14:tracePt t="36599" x="7450138" y="4564063"/>
          <p14:tracePt t="36616" x="7424738" y="4579938"/>
          <p14:tracePt t="36665" x="7485063" y="4579938"/>
          <p14:tracePt t="36682" x="7645400" y="4579938"/>
          <p14:tracePt t="36699" x="7958138" y="4579938"/>
          <p14:tracePt t="36716" x="8297863" y="4579938"/>
          <p14:tracePt t="36732" x="8567738" y="4579938"/>
          <p14:tracePt t="36749" x="8923338" y="4579938"/>
          <p14:tracePt t="36765" x="9220200" y="4579938"/>
          <p14:tracePt t="36782" x="9474200" y="4656138"/>
          <p14:tracePt t="36799" x="9669463" y="4724400"/>
          <p14:tracePt t="36816" x="9812338" y="4800600"/>
          <p14:tracePt t="36832" x="9913938" y="4851400"/>
          <p14:tracePt t="36849" x="10007600" y="4884738"/>
          <p14:tracePt t="36866" x="10040938" y="4902200"/>
          <p14:tracePt t="36882" x="10075863" y="4919663"/>
          <p14:tracePt t="36899" x="10109200" y="4919663"/>
          <p14:tracePt t="36916" x="10134600" y="4919663"/>
          <p14:tracePt t="36932" x="10134600" y="4902200"/>
          <p14:tracePt t="36949" x="10152063" y="4884738"/>
          <p14:tracePt t="36966" x="10152063" y="4868863"/>
          <p14:tracePt t="36982" x="10134600" y="4833938"/>
          <p14:tracePt t="36999" x="9990138" y="4757738"/>
          <p14:tracePt t="37016" x="9753600" y="4691063"/>
          <p14:tracePt t="37032" x="9474200" y="4597400"/>
          <p14:tracePt t="37049" x="9118600" y="4529138"/>
          <p14:tracePt t="37066" x="8831263" y="4462463"/>
          <p14:tracePt t="37082" x="8424863" y="4386263"/>
          <p14:tracePt t="37099" x="8120063" y="4335463"/>
          <p14:tracePt t="37116" x="7958138" y="4318000"/>
          <p14:tracePt t="37132" x="7840663" y="4300538"/>
          <p14:tracePt t="37149" x="7764463" y="4300538"/>
          <p14:tracePt t="37166" x="7747000" y="4284663"/>
          <p14:tracePt t="37182" x="7729538" y="4284663"/>
          <p14:tracePt t="37231" x="7747000" y="4267200"/>
          <p14:tracePt t="37249" x="7924800" y="4267200"/>
          <p14:tracePt t="37266" x="8212138" y="4267200"/>
          <p14:tracePt t="37282" x="8602663" y="4300538"/>
          <p14:tracePt t="37299" x="8907463" y="4351338"/>
          <p14:tracePt t="37316" x="9186863" y="4427538"/>
          <p14:tracePt t="37332" x="9329738" y="4445000"/>
          <p14:tracePt t="37349" x="9456738" y="4478338"/>
          <p14:tracePt t="37366" x="9507538" y="4495800"/>
          <p14:tracePt t="37382" x="9525000" y="4495800"/>
          <p14:tracePt t="37415" x="9542463" y="4495800"/>
          <p14:tracePt t="37448" x="9491663" y="4495800"/>
          <p14:tracePt t="37466" x="9186863" y="4495800"/>
          <p14:tracePt t="37482" x="8796338" y="4495800"/>
          <p14:tracePt t="37499" x="8297863" y="4462463"/>
          <p14:tracePt t="37516" x="7747000" y="4402138"/>
          <p14:tracePt t="37532" x="7373938" y="4368800"/>
          <p14:tracePt t="37549" x="6951663" y="4368800"/>
          <p14:tracePt t="37565" x="6611938" y="4368800"/>
          <p14:tracePt t="37582" x="6418263" y="4402138"/>
          <p14:tracePt t="37599" x="6256338" y="4462463"/>
          <p14:tracePt t="37616" x="6146800" y="4478338"/>
          <p14:tracePt t="37632" x="6078538" y="4495800"/>
          <p14:tracePt t="37649" x="6062663" y="4495800"/>
          <p14:tracePt t="37931" x="6045200" y="4495800"/>
          <p14:tracePt t="37950" x="5986463" y="4513263"/>
          <p14:tracePt t="37966" x="5707063" y="4564063"/>
          <p14:tracePt t="37983" x="5257800" y="4622800"/>
          <p14:tracePt t="37999" x="4673600" y="4673600"/>
          <p14:tracePt t="38016" x="4038600" y="4706938"/>
          <p14:tracePt t="38033" x="3360738" y="4724400"/>
          <p14:tracePt t="38049" x="2971800" y="4741863"/>
          <p14:tracePt t="38066" x="2557463" y="4741863"/>
          <p14:tracePt t="38082" x="2362200" y="4741863"/>
          <p14:tracePt t="38099" x="2217738" y="4741863"/>
          <p14:tracePt t="38116" x="2116138" y="4741863"/>
          <p14:tracePt t="38132" x="2082800" y="4741863"/>
          <p14:tracePt t="38149" x="2057400" y="4724400"/>
          <p14:tracePt t="38399" x="2082800" y="4724400"/>
          <p14:tracePt t="38416" x="2116138" y="4741863"/>
          <p14:tracePt t="38433" x="2217738" y="4800600"/>
          <p14:tracePt t="38449" x="2489200" y="4919663"/>
          <p14:tracePt t="38466" x="2667000" y="4978400"/>
          <p14:tracePt t="38483" x="2862263" y="4995863"/>
          <p14:tracePt t="38499" x="3040063" y="5011738"/>
          <p14:tracePt t="38516" x="3182938" y="5011738"/>
          <p14:tracePt t="38532" x="3302000" y="4953000"/>
          <p14:tracePt t="38549" x="3411538" y="4884738"/>
          <p14:tracePt t="38566" x="3505200" y="4800600"/>
          <p14:tracePt t="38583" x="3556000" y="4724400"/>
          <p14:tracePt t="38599" x="3606800" y="4622800"/>
          <p14:tracePt t="38616" x="3624263" y="4529138"/>
          <p14:tracePt t="38633" x="3640138" y="4402138"/>
          <p14:tracePt t="38649" x="3640138" y="4300538"/>
          <p14:tracePt t="38666" x="3589338" y="4208463"/>
          <p14:tracePt t="38683" x="3479800" y="4106863"/>
          <p14:tracePt t="38699" x="3344863" y="3995738"/>
          <p14:tracePt t="38716" x="3200400" y="3929063"/>
          <p14:tracePt t="38732" x="3040063" y="3894138"/>
          <p14:tracePt t="38749" x="2928938" y="3894138"/>
          <p14:tracePt t="38766" x="2827338" y="3894138"/>
          <p14:tracePt t="38782" x="2735263" y="3911600"/>
          <p14:tracePt t="38799" x="2667000" y="3962400"/>
          <p14:tracePt t="38816" x="2573338" y="4030663"/>
          <p14:tracePt t="38832" x="2522538" y="4106863"/>
          <p14:tracePt t="38849" x="2471738" y="4208463"/>
          <p14:tracePt t="38866" x="2438400" y="4335463"/>
          <p14:tracePt t="38882" x="2395538" y="4478338"/>
          <p14:tracePt t="38900" x="2395538" y="4724400"/>
          <p14:tracePt t="38916" x="2413000" y="4902200"/>
          <p14:tracePt t="38933" x="2489200" y="5080000"/>
          <p14:tracePt t="38949" x="2590800" y="5224463"/>
          <p14:tracePt t="38966" x="2700338" y="5308600"/>
          <p14:tracePt t="38982" x="2844800" y="5367338"/>
          <p14:tracePt t="38999" x="2971800" y="5384800"/>
          <p14:tracePt t="39016" x="3106738" y="5384800"/>
          <p14:tracePt t="39032" x="3251200" y="5367338"/>
          <p14:tracePt t="39049" x="3360738" y="5291138"/>
          <p14:tracePt t="39066" x="3462338" y="5189538"/>
          <p14:tracePt t="39082" x="3538538" y="5097463"/>
          <p14:tracePt t="39099" x="3589338" y="4995863"/>
          <p14:tracePt t="39116" x="3624263" y="4884738"/>
          <p14:tracePt t="39132" x="3640138" y="4775200"/>
          <p14:tracePt t="39149" x="3640138" y="4656138"/>
          <p14:tracePt t="39166" x="3606800" y="4495800"/>
          <p14:tracePt t="39182" x="3479800" y="4318000"/>
          <p14:tracePt t="39199" x="3284538" y="4157663"/>
          <p14:tracePt t="39216" x="3040063" y="3995738"/>
          <p14:tracePt t="39233" x="2794000" y="3894138"/>
          <p14:tracePt t="39249" x="2590800" y="3852863"/>
          <p14:tracePt t="39266" x="2395538" y="3852863"/>
          <p14:tracePt t="39283" x="2311400" y="3852863"/>
          <p14:tracePt t="39299" x="2151063" y="3894138"/>
          <p14:tracePt t="39316" x="2057400" y="3962400"/>
          <p14:tracePt t="39332" x="1989138" y="4046538"/>
          <p14:tracePt t="39349" x="1955800" y="4173538"/>
          <p14:tracePt t="39366" x="1938338" y="4318000"/>
          <p14:tracePt t="39383" x="1938338" y="4513263"/>
          <p14:tracePt t="39399" x="2006600" y="4818063"/>
          <p14:tracePt t="39415" x="2116138" y="5011738"/>
          <p14:tracePt t="39432" x="2260600" y="5173663"/>
          <p14:tracePt t="39450" x="2379663" y="5275263"/>
          <p14:tracePt t="39466" x="2522538" y="5367338"/>
          <p14:tracePt t="39483" x="2667000" y="5402263"/>
          <p14:tracePt t="39499" x="2794000" y="5402263"/>
          <p14:tracePt t="39516" x="2928938" y="5402263"/>
          <p14:tracePt t="39532" x="3040063" y="5308600"/>
          <p14:tracePt t="39549" x="3149600" y="5207000"/>
          <p14:tracePt t="39566" x="3200400" y="5097463"/>
          <p14:tracePt t="39582" x="3233738" y="4995863"/>
          <p14:tracePt t="39599" x="3268663" y="4902200"/>
          <p14:tracePt t="39616" x="3268663" y="4775200"/>
          <p14:tracePt t="39633" x="3268663" y="4691063"/>
          <p14:tracePt t="39649" x="3217863" y="4564063"/>
          <p14:tracePt t="39666" x="3090863" y="4427538"/>
          <p14:tracePt t="39683" x="2913063" y="4284663"/>
          <p14:tracePt t="39699" x="2735263" y="4191000"/>
          <p14:tracePt t="39716" x="2590800" y="4173538"/>
          <p14:tracePt t="39733" x="2455863" y="4173538"/>
          <p14:tracePt t="39749" x="2362200" y="4173538"/>
          <p14:tracePt t="39766" x="2278063" y="4224338"/>
          <p14:tracePt t="39783" x="2217738" y="4318000"/>
          <p14:tracePt t="39799" x="2184400" y="4427538"/>
          <p14:tracePt t="39816" x="2184400" y="4579938"/>
          <p14:tracePt t="39833" x="2184400" y="4757738"/>
          <p14:tracePt t="39849" x="2217738" y="4935538"/>
          <p14:tracePt t="39866" x="2293938" y="5046663"/>
          <p14:tracePt t="39883" x="2395538" y="5189538"/>
          <p14:tracePt t="39899" x="2471738" y="5224463"/>
          <p14:tracePt t="39916" x="2557463" y="5257800"/>
          <p14:tracePt t="39933" x="2667000" y="5257800"/>
          <p14:tracePt t="39949" x="2751138" y="5224463"/>
          <p14:tracePt t="39966" x="2827338" y="5156200"/>
          <p14:tracePt t="39983" x="2878138" y="5080000"/>
          <p14:tracePt t="39999" x="2913063" y="4995863"/>
          <p14:tracePt t="40016" x="2928938" y="4935538"/>
          <p14:tracePt t="40033" x="2946400" y="4884738"/>
          <p14:tracePt t="40049" x="2946400" y="4818063"/>
          <p14:tracePt t="40066" x="2878138" y="4757738"/>
          <p14:tracePt t="40083" x="2751138" y="4673600"/>
          <p14:tracePt t="40099" x="2616200" y="4597400"/>
          <p14:tracePt t="40116" x="2506663" y="4564063"/>
          <p14:tracePt t="40133" x="2395538" y="4564063"/>
          <p14:tracePt t="40149" x="2311400" y="4564063"/>
          <p14:tracePt t="40166" x="2278063" y="4579938"/>
          <p14:tracePt t="40183" x="2217738" y="4656138"/>
          <p14:tracePt t="40199" x="2201863" y="4741863"/>
          <p14:tracePt t="40216" x="2201863" y="4868863"/>
          <p14:tracePt t="40232" x="2217738" y="5011738"/>
          <p14:tracePt t="40249" x="2311400" y="5156200"/>
          <p14:tracePt t="40266" x="2438400" y="5275263"/>
          <p14:tracePt t="40282" x="2557463" y="5351463"/>
          <p14:tracePt t="40299" x="2717800" y="5402263"/>
          <p14:tracePt t="40316" x="2862263" y="5418138"/>
          <p14:tracePt t="40333" x="3005138" y="5418138"/>
          <p14:tracePt t="40349" x="3124200" y="5351463"/>
          <p14:tracePt t="40366" x="3233738" y="5257800"/>
          <p14:tracePt t="40382" x="3344863" y="5113338"/>
          <p14:tracePt t="40399" x="3429000" y="4935538"/>
          <p14:tracePt t="40416" x="3446463" y="4818063"/>
          <p14:tracePt t="40433" x="3446463" y="4691063"/>
          <p14:tracePt t="40449" x="3395663" y="4546600"/>
          <p14:tracePt t="40466" x="3284538" y="4402138"/>
          <p14:tracePt t="40483" x="3149600" y="4267200"/>
          <p14:tracePt t="40499" x="3005138" y="4173538"/>
          <p14:tracePt t="40516" x="2895600" y="4157663"/>
          <p14:tracePt t="40533" x="2768600" y="4122738"/>
          <p14:tracePt t="40549" x="2684463" y="4122738"/>
          <p14:tracePt t="40566" x="2590800" y="4157663"/>
          <p14:tracePt t="40583" x="2522538" y="4249738"/>
          <p14:tracePt t="40599" x="2471738" y="4368800"/>
          <p14:tracePt t="40616" x="2438400" y="4513263"/>
          <p14:tracePt t="40633" x="2395538" y="4691063"/>
          <p14:tracePt t="40649" x="2395538" y="4902200"/>
          <p14:tracePt t="40666" x="2395538" y="5113338"/>
          <p14:tracePt t="40683" x="2455863" y="5291138"/>
          <p14:tracePt t="40699" x="2540000" y="5453063"/>
          <p14:tracePt t="40716" x="2649538" y="5562600"/>
          <p14:tracePt t="40732" x="2768600" y="5595938"/>
          <p14:tracePt t="40749" x="2878138" y="5613400"/>
          <p14:tracePt t="40766" x="2989263" y="5595938"/>
          <p14:tracePt t="40783" x="3124200" y="5453063"/>
          <p14:tracePt t="41053" x="3124200" y="5435600"/>
          <p14:tracePt t="41066" x="3124200" y="5402263"/>
          <p14:tracePt t="41083" x="3149600" y="5291138"/>
          <p14:tracePt t="41099" x="3167063" y="5207000"/>
          <p14:tracePt t="41116" x="3182938" y="5097463"/>
          <p14:tracePt t="41133" x="3200400" y="5029200"/>
          <p14:tracePt t="41149" x="3200400" y="4953000"/>
          <p14:tracePt t="41166" x="3200400" y="4919663"/>
          <p14:tracePt t="41183" x="3200400" y="4868863"/>
          <p14:tracePt t="41199" x="3167063" y="4818063"/>
          <p14:tracePt t="41216" x="3124200" y="4775200"/>
          <p14:tracePt t="41233" x="3090863" y="4741863"/>
          <p14:tracePt t="41249" x="3073400" y="4724400"/>
          <p14:tracePt t="41266" x="3040063" y="4706938"/>
          <p14:tracePt t="41298" x="3022600" y="4691063"/>
          <p14:tracePt t="41438" x="3005138" y="4691063"/>
          <p14:tracePt t="41449" x="3005138" y="4706938"/>
          <p14:tracePt t="41466" x="3005138" y="4724400"/>
          <p14:tracePt t="41483" x="2989263" y="4741863"/>
          <p14:tracePt t="41499" x="2989263" y="4757738"/>
          <p14:tracePt t="41516" x="2971800" y="4800600"/>
          <p14:tracePt t="41532" x="2971800" y="4833938"/>
          <p14:tracePt t="41549" x="2946400" y="4851400"/>
          <p14:tracePt t="41566" x="2946400" y="4868863"/>
          <p14:tracePt t="41583" x="2946400" y="4884738"/>
          <p14:tracePt t="41599" x="2946400" y="4919663"/>
          <p14:tracePt t="41616" x="2946400" y="4935538"/>
          <p14:tracePt t="41633" x="2971800" y="4978400"/>
          <p14:tracePt t="41649" x="2989263" y="4995863"/>
          <p14:tracePt t="41666" x="3005138" y="5011738"/>
          <p14:tracePt t="41683" x="3040063" y="5029200"/>
          <p14:tracePt t="41699" x="3055938" y="5046663"/>
          <p14:tracePt t="41716" x="3073400" y="5046663"/>
          <p14:tracePt t="41732" x="3090863" y="5046663"/>
          <p14:tracePt t="41749" x="3106738" y="5046663"/>
          <p14:tracePt t="41766" x="3124200" y="5046663"/>
          <p14:tracePt t="41798" x="3124200" y="5062538"/>
          <p14:tracePt t="41848" x="3124200" y="5113338"/>
          <p14:tracePt t="41866" x="3124200" y="5156200"/>
          <p14:tracePt t="41882" x="3106738" y="5189538"/>
          <p14:tracePt t="41899" x="3106738" y="5207000"/>
          <p14:tracePt t="41916" x="3090863" y="5224463"/>
          <p14:tracePt t="41948" x="3090863" y="5240338"/>
          <p14:tracePt t="41998" x="3106738" y="5240338"/>
          <p14:tracePt t="42016" x="3149600" y="5257800"/>
          <p14:tracePt t="42033" x="3182938" y="5257800"/>
          <p14:tracePt t="42049" x="3217863" y="5275263"/>
          <p14:tracePt t="42066" x="3251200" y="5275263"/>
          <p14:tracePt t="42083" x="3284538" y="5291138"/>
          <p14:tracePt t="42099" x="3302000" y="5291138"/>
          <p14:tracePt t="42116" x="3344863" y="5291138"/>
          <p14:tracePt t="42133" x="3360738" y="5291138"/>
          <p14:tracePt t="42149" x="3395663" y="5308600"/>
          <p14:tracePt t="42166" x="3411538" y="5308600"/>
          <p14:tracePt t="42182" x="3446463" y="5308600"/>
          <p14:tracePt t="42215" x="3462338" y="5334000"/>
          <p14:tracePt t="42266" x="3479800" y="5334000"/>
          <p14:tracePt t="42298" x="3505200" y="5351463"/>
          <p14:tracePt t="42332" x="3522663" y="5367338"/>
          <p14:tracePt t="42349" x="3538538" y="5367338"/>
          <p14:tracePt t="42382" x="3556000" y="5367338"/>
          <p14:tracePt t="42399" x="3556000" y="5384800"/>
          <p14:tracePt t="42536" x="3538538" y="5384800"/>
          <p14:tracePt t="42550" x="3522663" y="5402263"/>
          <p14:tracePt t="42566" x="3479800" y="5418138"/>
          <p14:tracePt t="42583" x="3446463" y="5418138"/>
          <p14:tracePt t="42599" x="3411538" y="5435600"/>
          <p14:tracePt t="42616" x="3378200" y="5435600"/>
          <p14:tracePt t="42633" x="3327400" y="5435600"/>
          <p14:tracePt t="42649" x="3284538" y="5418138"/>
          <p14:tracePt t="42666" x="3233738" y="5384800"/>
          <p14:tracePt t="42683" x="3200400" y="5351463"/>
          <p14:tracePt t="42699" x="3182938" y="5334000"/>
          <p14:tracePt t="42716" x="3167063" y="5308600"/>
          <p14:tracePt t="42765" x="3149600" y="5291138"/>
          <p14:tracePt t="42783" x="3124200" y="5240338"/>
          <p14:tracePt t="43148" x="3124200" y="5275263"/>
          <p14:tracePt t="43166" x="3124200" y="5308600"/>
          <p14:tracePt t="43182" x="3124200" y="5367338"/>
          <p14:tracePt t="43200" x="3149600" y="5384800"/>
          <p14:tracePt t="43216" x="3167063" y="5402263"/>
          <p14:tracePt t="43382" x="3149600" y="5367338"/>
          <p14:tracePt t="43399" x="3124200" y="5351463"/>
          <p14:tracePt t="43416" x="3090863" y="5291138"/>
          <p14:tracePt t="43433" x="3055938" y="5257800"/>
          <p14:tracePt t="43449" x="3022600" y="5207000"/>
          <p14:tracePt t="43466" x="3005138" y="5189538"/>
          <p14:tracePt t="43483" x="2989263" y="5173663"/>
          <p14:tracePt t="43499" x="2989263" y="5156200"/>
          <p14:tracePt t="43568" x="2989263" y="5173663"/>
          <p14:tracePt t="43584" x="2989263" y="5189538"/>
          <p14:tracePt t="43598" x="3022600" y="5224463"/>
          <p14:tracePt t="43616" x="3073400" y="5240338"/>
          <p14:tracePt t="43633" x="3124200" y="5275263"/>
          <p14:tracePt t="43649" x="3182938" y="5291138"/>
          <p14:tracePt t="43666" x="3217863" y="5291138"/>
          <p14:tracePt t="43683" x="3251200" y="5291138"/>
          <p14:tracePt t="43699" x="3284538" y="5291138"/>
          <p14:tracePt t="43731" x="3302000" y="5291138"/>
          <p14:tracePt t="43750" x="3327400" y="5291138"/>
          <p14:tracePt t="43766" x="3327400" y="5275263"/>
          <p14:tracePt t="43783" x="3344863" y="5275263"/>
          <p14:tracePt t="43799" x="3395663" y="5257800"/>
          <p14:tracePt t="43816" x="3429000" y="5257800"/>
          <p14:tracePt t="43833" x="3462338" y="5257800"/>
          <p14:tracePt t="43849" x="3479800" y="5257800"/>
          <p14:tracePt t="43866" x="3522663" y="5257800"/>
          <p14:tracePt t="43882" x="3522663" y="5275263"/>
          <p14:tracePt t="43899" x="3538538" y="5275263"/>
          <p14:tracePt t="43948" x="3538538" y="5291138"/>
          <p14:tracePt t="43966" x="3538538" y="5308600"/>
          <p14:tracePt t="43983" x="3538538" y="5351463"/>
          <p14:tracePt t="43999" x="3522663" y="5367338"/>
          <p14:tracePt t="44016" x="3505200" y="5384800"/>
          <p14:tracePt t="44033" x="3462338" y="5418138"/>
          <p14:tracePt t="44049" x="3429000" y="5418138"/>
          <p14:tracePt t="44066" x="3395663" y="5453063"/>
          <p14:tracePt t="44083" x="3378200" y="5453063"/>
          <p14:tracePt t="44099" x="3344863" y="5468938"/>
          <p14:tracePt t="44116" x="3327400" y="5486400"/>
          <p14:tracePt t="44133" x="3302000" y="5511800"/>
          <p14:tracePt t="44149" x="3284538" y="5545138"/>
          <p14:tracePt t="44166" x="3268663" y="5562600"/>
          <p14:tracePt t="44183" x="3268663" y="5595938"/>
          <p14:tracePt t="44199" x="3268663" y="5630863"/>
          <p14:tracePt t="44216" x="3268663" y="5646738"/>
          <p14:tracePt t="44249" x="3268663" y="5664200"/>
          <p14:tracePt t="44381" x="3251200" y="5664200"/>
          <p14:tracePt t="44400" x="3233738" y="5664200"/>
          <p14:tracePt t="44416" x="3149600" y="5664200"/>
          <p14:tracePt t="44433" x="3090863" y="5664200"/>
          <p14:tracePt t="44449" x="3022600" y="5664200"/>
          <p14:tracePt t="44466" x="2946400" y="5664200"/>
          <p14:tracePt t="44483" x="2895600" y="5664200"/>
          <p14:tracePt t="44499" x="2878138" y="5664200"/>
          <p14:tracePt t="44516" x="2862263" y="5664200"/>
          <p14:tracePt t="44617" x="2878138" y="5664200"/>
          <p14:tracePt t="44633" x="2895600" y="5664200"/>
          <p14:tracePt t="44648" x="2928938" y="5664200"/>
          <p14:tracePt t="44666" x="2989263" y="5664200"/>
          <p14:tracePt t="44683" x="3022600" y="5646738"/>
          <p14:tracePt t="44700" x="3073400" y="5630863"/>
          <p14:tracePt t="44732" x="3090863" y="5613400"/>
          <p14:tracePt t="44750" x="3106738" y="5613400"/>
          <p14:tracePt t="44887" x="3090863" y="5613400"/>
          <p14:tracePt t="44915" x="3073400" y="5630863"/>
          <p14:tracePt t="44948" x="3055938" y="5646738"/>
          <p14:tracePt t="44966" x="3040063" y="5664200"/>
          <p14:tracePt t="44983" x="3022600" y="5664200"/>
          <p14:tracePt t="44999" x="3005138" y="5664200"/>
          <p14:tracePt t="45115" x="3022600" y="5646738"/>
          <p14:tracePt t="45133" x="3073400" y="5613400"/>
          <p14:tracePt t="45149" x="3106738" y="5595938"/>
          <p14:tracePt t="45166" x="3149600" y="5580063"/>
          <p14:tracePt t="45183" x="3167063" y="5580063"/>
          <p14:tracePt t="45199" x="3182938" y="5580063"/>
          <p14:tracePt t="45249" x="3167063" y="5580063"/>
          <p14:tracePt t="45266" x="3106738" y="5595938"/>
          <p14:tracePt t="45283" x="3073400" y="5613400"/>
          <p14:tracePt t="45299" x="3022600" y="5646738"/>
          <p14:tracePt t="45316" x="3005138" y="5664200"/>
          <p14:tracePt t="45333" x="2971800" y="5664200"/>
          <p14:tracePt t="45349" x="2971800" y="5689600"/>
          <p14:tracePt t="45428" x="2989263" y="5689600"/>
          <p14:tracePt t="45436" x="3005138" y="5664200"/>
          <p14:tracePt t="45450" x="3022600" y="5646738"/>
          <p14:tracePt t="45466" x="3073400" y="5630863"/>
          <p14:tracePt t="45483" x="3124200" y="5613400"/>
          <p14:tracePt t="45499" x="3167063" y="5595938"/>
          <p14:tracePt t="45532" x="3182938" y="55800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1126661" y="2604303"/>
            <a:ext cx="3984292" cy="1886673"/>
          </a:xfrm>
        </p:spPr>
        <p:txBody>
          <a:bodyPr>
            <a:normAutofit/>
          </a:bodyPr>
          <a:lstStyle/>
          <a:p>
            <a:r>
              <a:rPr lang="fr-FR" sz="2000" dirty="0"/>
              <a:t>Les poumons ont:</a:t>
            </a:r>
          </a:p>
          <a:p>
            <a:pPr>
              <a:buFontTx/>
              <a:buChar char="-"/>
            </a:pPr>
            <a:r>
              <a:rPr lang="fr-FR" sz="2000" dirty="0"/>
              <a:t>3 lobes à droite (scissures horizontale et oblique)</a:t>
            </a:r>
          </a:p>
          <a:p>
            <a:pPr>
              <a:buFontTx/>
              <a:buChar char="-"/>
            </a:pPr>
            <a:r>
              <a:rPr lang="fr-FR" sz="2000" dirty="0"/>
              <a:t>2 lobes à gauche (scissure oblique)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994809" y="1295831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895" y="1253701"/>
            <a:ext cx="1026816" cy="75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012250"/>
            <a:ext cx="6210538" cy="4567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0601" y="4055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Le poumon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A4EA74-59FF-EDEA-BFB9-8398DC464E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BEFECBC-FEBD-688C-9078-9F7B9BBE2CA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087C480E-37A6-84C8-B550-0AE5831F50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788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568"/>
    </mc:Choice>
    <mc:Fallback>
      <p:transition spd="slow" advTm="49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83" x="3182938" y="5580063"/>
          <p14:tracePt t="1094" x="3182938" y="5529263"/>
          <p14:tracePt t="1109" x="3182938" y="5418138"/>
          <p14:tracePt t="1126" x="3182938" y="5257800"/>
          <p14:tracePt t="1142" x="3182938" y="4902200"/>
          <p14:tracePt t="1158" x="3251200" y="4478338"/>
          <p14:tracePt t="1175" x="3429000" y="4013200"/>
          <p14:tracePt t="1192" x="3573463" y="3716338"/>
          <p14:tracePt t="1208" x="3784600" y="3378200"/>
          <p14:tracePt t="1225" x="3979863" y="3106738"/>
          <p14:tracePt t="1242" x="4122738" y="2989263"/>
          <p14:tracePt t="1259" x="4267200" y="2844800"/>
          <p14:tracePt t="1479" x="4284663" y="2844800"/>
          <p14:tracePt t="1492" x="4335463" y="2844800"/>
          <p14:tracePt t="1509" x="4513263" y="2844800"/>
          <p14:tracePt t="1526" x="4800600" y="2878138"/>
          <p14:tracePt t="1542" x="5402263" y="2963863"/>
          <p14:tracePt t="1558" x="5951538" y="3055938"/>
          <p14:tracePt t="1575" x="6662738" y="3200400"/>
          <p14:tracePt t="1592" x="7112000" y="3302000"/>
          <p14:tracePt t="1608" x="7627938" y="3429000"/>
          <p14:tracePt t="1625" x="8001000" y="3538538"/>
          <p14:tracePt t="1642" x="8247063" y="3640138"/>
          <p14:tracePt t="1659" x="8374063" y="3767138"/>
          <p14:tracePt t="1675" x="8424863" y="3894138"/>
          <p14:tracePt t="1880" x="8440738" y="3894138"/>
          <p14:tracePt t="1892" x="8567738" y="3894138"/>
          <p14:tracePt t="1909" x="8831263" y="3868738"/>
          <p14:tracePt t="1925" x="9151938" y="3852863"/>
          <p14:tracePt t="1942" x="9558338" y="3817938"/>
          <p14:tracePt t="1958" x="9898063" y="3802063"/>
          <p14:tracePt t="1975" x="10152063" y="3767138"/>
          <p14:tracePt t="1992" x="10363200" y="3751263"/>
          <p14:tracePt t="2008" x="10447338" y="3751263"/>
          <p14:tracePt t="2424" x="10447338" y="3716338"/>
          <p14:tracePt t="2442" x="10414000" y="3657600"/>
          <p14:tracePt t="2459" x="10363200" y="3573463"/>
          <p14:tracePt t="2475" x="10304463" y="3497263"/>
          <p14:tracePt t="2492" x="10269538" y="3429000"/>
          <p14:tracePt t="2508" x="10269538" y="3411538"/>
          <p14:tracePt t="2924" x="10269538" y="3378200"/>
          <p14:tracePt t="2942" x="10287000" y="3302000"/>
          <p14:tracePt t="2959" x="10329863" y="3233738"/>
          <p14:tracePt t="2975" x="10345738" y="3182938"/>
          <p14:tracePt t="2992" x="10363200" y="3124200"/>
          <p14:tracePt t="3008" x="10380663" y="3090863"/>
          <p14:tracePt t="3025" x="10396538" y="3073400"/>
          <p14:tracePt t="3042" x="10396538" y="3055938"/>
          <p14:tracePt t="3274" x="10363200" y="3055938"/>
          <p14:tracePt t="3292" x="10269538" y="3055938"/>
          <p14:tracePt t="3309" x="10202863" y="3055938"/>
          <p14:tracePt t="3325" x="10109200" y="3040063"/>
          <p14:tracePt t="3342" x="10025063" y="3040063"/>
          <p14:tracePt t="3358" x="9956800" y="3022600"/>
          <p14:tracePt t="3375" x="9898063" y="3022600"/>
          <p14:tracePt t="3392" x="9829800" y="3022600"/>
          <p14:tracePt t="3408" x="9796463" y="3022600"/>
          <p14:tracePt t="3425" x="9736138" y="3040063"/>
          <p14:tracePt t="3442" x="9702800" y="3090863"/>
          <p14:tracePt t="3458" x="9669463" y="3141663"/>
          <p14:tracePt t="3475" x="9652000" y="3217863"/>
          <p14:tracePt t="3492" x="9634538" y="3302000"/>
          <p14:tracePt t="3508" x="9634538" y="3411538"/>
          <p14:tracePt t="3525" x="9652000" y="3556000"/>
          <p14:tracePt t="3542" x="9702800" y="3716338"/>
          <p14:tracePt t="3558" x="9753600" y="3894138"/>
          <p14:tracePt t="3575" x="9796463" y="4046538"/>
          <p14:tracePt t="3592" x="9829800" y="4208463"/>
          <p14:tracePt t="3609" x="9863138" y="4368800"/>
          <p14:tracePt t="3625" x="9880600" y="4513263"/>
          <p14:tracePt t="3642" x="9913938" y="4622800"/>
          <p14:tracePt t="3659" x="9974263" y="4818063"/>
          <p14:tracePt t="3675" x="10007600" y="4902200"/>
          <p14:tracePt t="3692" x="10025063" y="4995863"/>
          <p14:tracePt t="3708" x="10091738" y="5113338"/>
          <p14:tracePt t="3725" x="10134600" y="5173663"/>
          <p14:tracePt t="3742" x="10202863" y="5240338"/>
          <p14:tracePt t="3758" x="10269538" y="5275263"/>
          <p14:tracePt t="3775" x="10363200" y="5308600"/>
          <p14:tracePt t="3792" x="10447338" y="5308600"/>
          <p14:tracePt t="3808" x="10541000" y="5308600"/>
          <p14:tracePt t="3825" x="10625138" y="5308600"/>
          <p14:tracePt t="3842" x="10701338" y="5308600"/>
          <p14:tracePt t="3858" x="10752138" y="5275263"/>
          <p14:tracePt t="3875" x="10837863" y="5207000"/>
          <p14:tracePt t="3892" x="10896600" y="5130800"/>
          <p14:tracePt t="3908" x="10964863" y="5029200"/>
          <p14:tracePt t="3925" x="11015663" y="4902200"/>
          <p14:tracePt t="3942" x="11056938" y="4757738"/>
          <p14:tracePt t="3959" x="11091863" y="4579938"/>
          <p14:tracePt t="3975" x="11091863" y="4368800"/>
          <p14:tracePt t="3992" x="11091863" y="4173538"/>
          <p14:tracePt t="4009" x="11091863" y="3944938"/>
          <p14:tracePt t="4025" x="11056938" y="3733800"/>
          <p14:tracePt t="4042" x="10980738" y="3573463"/>
          <p14:tracePt t="4059" x="10896600" y="3395663"/>
          <p14:tracePt t="4075" x="10802938" y="3251200"/>
          <p14:tracePt t="4092" x="10701338" y="3090863"/>
          <p14:tracePt t="4108" x="10574338" y="2989263"/>
          <p14:tracePt t="4125" x="10447338" y="2895600"/>
          <p14:tracePt t="4142" x="10345738" y="2827338"/>
          <p14:tracePt t="4159" x="10109200" y="2786063"/>
          <p14:tracePt t="4175" x="10040938" y="2768600"/>
          <p14:tracePt t="4192" x="9829800" y="2768600"/>
          <p14:tracePt t="4209" x="9702800" y="2811463"/>
          <p14:tracePt t="4225" x="9601200" y="2895600"/>
          <p14:tracePt t="4242" x="9507538" y="3022600"/>
          <p14:tracePt t="4259" x="9423400" y="3251200"/>
          <p14:tracePt t="4275" x="9423400" y="3538538"/>
          <p14:tracePt t="4292" x="9423400" y="3929063"/>
          <p14:tracePt t="4309" x="9542463" y="4335463"/>
          <p14:tracePt t="4325" x="9669463" y="4656138"/>
          <p14:tracePt t="4342" x="9829800" y="4995863"/>
          <p14:tracePt t="4359" x="9974263" y="5257800"/>
          <p14:tracePt t="4375" x="10109200" y="5468938"/>
          <p14:tracePt t="4392" x="10236200" y="5595938"/>
          <p14:tracePt t="4409" x="10329863" y="5664200"/>
          <p14:tracePt t="4425" x="10431463" y="5722938"/>
          <p14:tracePt t="4442" x="10523538" y="5757863"/>
          <p14:tracePt t="4458" x="10591800" y="5773738"/>
          <p14:tracePt t="4475" x="10625138" y="5773738"/>
          <p14:tracePt t="4492" x="10642600" y="5773738"/>
          <p14:tracePt t="4508" x="10660063" y="5773738"/>
          <p14:tracePt t="4774" x="10642600" y="5773738"/>
          <p14:tracePt t="4792" x="10625138" y="5740400"/>
          <p14:tracePt t="4809" x="10574338" y="5689600"/>
          <p14:tracePt t="4825" x="10523538" y="5595938"/>
          <p14:tracePt t="4842" x="10464800" y="5486400"/>
          <p14:tracePt t="4859" x="10414000" y="5308600"/>
          <p14:tracePt t="4875" x="10380663" y="5113338"/>
          <p14:tracePt t="4892" x="10345738" y="4902200"/>
          <p14:tracePt t="4909" x="10345738" y="4706938"/>
          <p14:tracePt t="4925" x="10345738" y="4529138"/>
          <p14:tracePt t="4942" x="10345738" y="4351338"/>
          <p14:tracePt t="4959" x="10345738" y="4267200"/>
          <p14:tracePt t="4975" x="10345738" y="4140200"/>
          <p14:tracePt t="4992" x="10345738" y="4071938"/>
          <p14:tracePt t="5009" x="10345738" y="3995738"/>
          <p14:tracePt t="5025" x="10345738" y="3944938"/>
          <p14:tracePt t="5042" x="10345738" y="3929063"/>
          <p14:tracePt t="5058" x="10345738" y="3911600"/>
          <p14:tracePt t="5608" x="10345738" y="3929063"/>
          <p14:tracePt t="5625" x="10345738" y="3944938"/>
          <p14:tracePt t="5642" x="10380663" y="4071938"/>
          <p14:tracePt t="5658" x="10431463" y="4173538"/>
          <p14:tracePt t="5675" x="10507663" y="4300538"/>
          <p14:tracePt t="5692" x="10574338" y="4427538"/>
          <p14:tracePt t="5709" x="10685463" y="4564063"/>
          <p14:tracePt t="5725" x="10769600" y="4656138"/>
          <p14:tracePt t="5742" x="10837863" y="4724400"/>
          <p14:tracePt t="5759" x="10929938" y="4818063"/>
          <p14:tracePt t="5775" x="11015663" y="4884738"/>
          <p14:tracePt t="5792" x="11074400" y="4935538"/>
          <p14:tracePt t="5809" x="11107738" y="4995863"/>
          <p14:tracePt t="5825" x="11125200" y="5011738"/>
          <p14:tracePt t="5842" x="11142663" y="5029200"/>
          <p14:tracePt t="5859" x="11158538" y="5046663"/>
          <p14:tracePt t="5891" x="11158538" y="5062538"/>
          <p14:tracePt t="5924" x="11176000" y="5062538"/>
          <p14:tracePt t="7066" x="11158538" y="5062538"/>
          <p14:tracePt t="7076" x="11125200" y="5062538"/>
          <p14:tracePt t="7093" x="11074400" y="5062538"/>
          <p14:tracePt t="7109" x="10609263" y="5046663"/>
          <p14:tracePt t="7125" x="9990138" y="4953000"/>
          <p14:tracePt t="7142" x="9491663" y="4884738"/>
          <p14:tracePt t="7159" x="8780463" y="4757738"/>
          <p14:tracePt t="7175" x="8085138" y="4597400"/>
          <p14:tracePt t="7192" x="7485063" y="4445000"/>
          <p14:tracePt t="7209" x="7145338" y="4351338"/>
          <p14:tracePt t="7225" x="6807200" y="4284663"/>
          <p14:tracePt t="7242" x="6611938" y="4224338"/>
          <p14:tracePt t="7259" x="6418263" y="4191000"/>
          <p14:tracePt t="7583" x="6434138" y="4191000"/>
          <p14:tracePt t="7592" x="6469063" y="4191000"/>
          <p14:tracePt t="7609" x="6535738" y="4191000"/>
          <p14:tracePt t="7626" x="6680200" y="4191000"/>
          <p14:tracePt t="7642" x="6858000" y="4208463"/>
          <p14:tracePt t="7659" x="7035800" y="4249738"/>
          <p14:tracePt t="7675" x="7145338" y="4267200"/>
          <p14:tracePt t="7692" x="7272338" y="4284663"/>
          <p14:tracePt t="7708" x="7323138" y="4300538"/>
          <p14:tracePt t="9492" x="7307263" y="4267200"/>
          <p14:tracePt t="9509" x="7307263" y="4249738"/>
          <p14:tracePt t="9526" x="7272338" y="4157663"/>
          <p14:tracePt t="9542" x="7231063" y="4089400"/>
          <p14:tracePt t="9559" x="7196138" y="3929063"/>
          <p14:tracePt t="9575" x="7180263" y="3802063"/>
          <p14:tracePt t="9592" x="7180263" y="3675063"/>
          <p14:tracePt t="9609" x="7180263" y="3556000"/>
          <p14:tracePt t="9625" x="7180263" y="3462338"/>
          <p14:tracePt t="9642" x="7196138" y="3360738"/>
          <p14:tracePt t="9659" x="7196138" y="3268663"/>
          <p14:tracePt t="9676" x="7213600" y="3217863"/>
          <p14:tracePt t="9692" x="7213600" y="3182938"/>
          <p14:tracePt t="9709" x="7213600" y="3141663"/>
          <p14:tracePt t="9726" x="7213600" y="3106738"/>
          <p14:tracePt t="9742" x="7213600" y="3040063"/>
          <p14:tracePt t="10524" x="7231063" y="3040063"/>
          <p14:tracePt t="10542" x="7358063" y="3055938"/>
          <p14:tracePt t="10559" x="7586663" y="3106738"/>
          <p14:tracePt t="10576" x="8247063" y="3319463"/>
          <p14:tracePt t="10592" x="8745538" y="3497263"/>
          <p14:tracePt t="10609" x="9347200" y="3751263"/>
          <p14:tracePt t="10625" x="9702800" y="3911600"/>
          <p14:tracePt t="10642" x="10058400" y="4071938"/>
          <p14:tracePt t="10659" x="10218738" y="4140200"/>
          <p14:tracePt t="10676" x="10363200" y="4208463"/>
          <p14:tracePt t="10692" x="10431463" y="4224338"/>
          <p14:tracePt t="10709" x="10447338" y="4249738"/>
          <p14:tracePt t="10958" x="10447338" y="4208463"/>
          <p14:tracePt t="10976" x="10464800" y="4122738"/>
          <p14:tracePt t="10992" x="10507663" y="4030663"/>
          <p14:tracePt t="11009" x="10558463" y="3817938"/>
          <p14:tracePt t="11026" x="10574338" y="3462338"/>
          <p14:tracePt t="11042" x="10574338" y="3233738"/>
          <p14:tracePt t="11059" x="10541000" y="3040063"/>
          <p14:tracePt t="11075" x="10431463" y="2878138"/>
          <p14:tracePt t="11092" x="10253663" y="2768600"/>
          <p14:tracePt t="11109" x="10040938" y="2700338"/>
          <p14:tracePt t="11126" x="9829800" y="2684463"/>
          <p14:tracePt t="11142" x="9634538" y="2684463"/>
          <p14:tracePt t="11159" x="9440863" y="2751138"/>
          <p14:tracePt t="11176" x="9296400" y="2862263"/>
          <p14:tracePt t="11192" x="9186863" y="3022600"/>
          <p14:tracePt t="11209" x="9118600" y="3182938"/>
          <p14:tracePt t="11226" x="9085263" y="3344863"/>
          <p14:tracePt t="11242" x="9085263" y="3538538"/>
          <p14:tracePt t="11259" x="9118600" y="3716338"/>
          <p14:tracePt t="11276" x="9202738" y="3894138"/>
          <p14:tracePt t="11292" x="9313863" y="4046538"/>
          <p14:tracePt t="11309" x="9440863" y="4208463"/>
          <p14:tracePt t="11326" x="9558338" y="4318000"/>
          <p14:tracePt t="11342" x="9702800" y="4427538"/>
          <p14:tracePt t="11359" x="9829800" y="4478338"/>
          <p14:tracePt t="11376" x="9974263" y="4495800"/>
          <p14:tracePt t="11392" x="10058400" y="4513263"/>
          <p14:tracePt t="11409" x="10167938" y="4513263"/>
          <p14:tracePt t="11426" x="10236200" y="4513263"/>
          <p14:tracePt t="11442" x="10287000" y="4495800"/>
          <p14:tracePt t="11459" x="10363200" y="4445000"/>
          <p14:tracePt t="11476" x="10380663" y="4402138"/>
          <p14:tracePt t="11492" x="10396538" y="4386263"/>
          <p14:tracePt t="11509" x="10414000" y="4351338"/>
          <p14:tracePt t="11525" x="10431463" y="4318000"/>
          <p14:tracePt t="11542" x="10431463" y="4300538"/>
          <p14:tracePt t="11559" x="10431463" y="4267200"/>
          <p14:tracePt t="11575" x="10414000" y="4224338"/>
          <p14:tracePt t="11592" x="10363200" y="4173538"/>
          <p14:tracePt t="11609" x="10269538" y="4122738"/>
          <p14:tracePt t="11625" x="10134600" y="4071938"/>
          <p14:tracePt t="11642" x="9931400" y="4030663"/>
          <p14:tracePt t="11659" x="9736138" y="4013200"/>
          <p14:tracePt t="11676" x="9558338" y="4013200"/>
          <p14:tracePt t="11692" x="9380538" y="4013200"/>
          <p14:tracePt t="11709" x="9220200" y="4046538"/>
          <p14:tracePt t="11726" x="9101138" y="4140200"/>
          <p14:tracePt t="11742" x="8958263" y="4267200"/>
          <p14:tracePt t="11759" x="8847138" y="4427538"/>
          <p14:tracePt t="11776" x="8780463" y="4622800"/>
          <p14:tracePt t="11792" x="8745538" y="4800600"/>
          <p14:tracePt t="11809" x="8745538" y="4953000"/>
          <p14:tracePt t="11825" x="8745538" y="5097463"/>
          <p14:tracePt t="11842" x="8813800" y="5240338"/>
          <p14:tracePt t="11859" x="8991600" y="5367338"/>
          <p14:tracePt t="11875" x="9202738" y="5453063"/>
          <p14:tracePt t="11892" x="9474200" y="5486400"/>
          <p14:tracePt t="11909" x="9880600" y="5511800"/>
          <p14:tracePt t="11926" x="10007600" y="5511800"/>
          <p14:tracePt t="11942" x="10202863" y="5435600"/>
          <p14:tracePt t="11959" x="10345738" y="5334000"/>
          <p14:tracePt t="11976" x="10431463" y="5240338"/>
          <p14:tracePt t="11992" x="10523538" y="5046663"/>
          <p14:tracePt t="12009" x="10523538" y="4935538"/>
          <p14:tracePt t="12025" x="10523538" y="4800600"/>
          <p14:tracePt t="12042" x="10464800" y="4656138"/>
          <p14:tracePt t="12059" x="10363200" y="4513263"/>
          <p14:tracePt t="12076" x="10202863" y="4368800"/>
          <p14:tracePt t="12092" x="9990138" y="4249738"/>
          <p14:tracePt t="12109" x="9753600" y="4157663"/>
          <p14:tracePt t="12126" x="9542463" y="4122738"/>
          <p14:tracePt t="12142" x="9313863" y="4106863"/>
          <p14:tracePt t="12159" x="9118600" y="4106863"/>
          <p14:tracePt t="12176" x="8958263" y="4157663"/>
          <p14:tracePt t="12193" x="8831263" y="4267200"/>
          <p14:tracePt t="12209" x="8745538" y="4386263"/>
          <p14:tracePt t="12226" x="8686800" y="4564063"/>
          <p14:tracePt t="12242" x="8669338" y="4741863"/>
          <p14:tracePt t="12259" x="8669338" y="4919663"/>
          <p14:tracePt t="12276" x="8669338" y="5097463"/>
          <p14:tracePt t="12292" x="8745538" y="5275263"/>
          <p14:tracePt t="12309" x="8847138" y="5453063"/>
          <p14:tracePt t="12326" x="9009063" y="5580063"/>
          <p14:tracePt t="12342" x="9151938" y="5646738"/>
          <p14:tracePt t="12359" x="9329738" y="5689600"/>
          <p14:tracePt t="12375" x="9507538" y="5707063"/>
          <p14:tracePt t="12392" x="9669463" y="5707063"/>
          <p14:tracePt t="12409" x="9829800" y="5630863"/>
          <p14:tracePt t="12426" x="9974263" y="5529263"/>
          <p14:tracePt t="12442" x="10040938" y="5435600"/>
          <p14:tracePt t="12459" x="10152063" y="5291138"/>
          <p14:tracePt t="12476" x="10167938" y="5257800"/>
          <p14:tracePt t="12492" x="10185400" y="5156200"/>
          <p14:tracePt t="12509" x="10185400" y="5046663"/>
          <p14:tracePt t="12526" x="10185400" y="4935538"/>
          <p14:tracePt t="12542" x="10109200" y="4757738"/>
          <p14:tracePt t="12559" x="10007600" y="4579938"/>
          <p14:tracePt t="12576" x="9847263" y="4386263"/>
          <p14:tracePt t="12592" x="9669463" y="4249738"/>
          <p14:tracePt t="12609" x="9491663" y="4140200"/>
          <p14:tracePt t="12626" x="9278938" y="4071938"/>
          <p14:tracePt t="12642" x="9067800" y="4046538"/>
          <p14:tracePt t="12659" x="8940800" y="4046538"/>
          <p14:tracePt t="12676" x="8813800" y="4046538"/>
          <p14:tracePt t="12692" x="8712200" y="4106863"/>
          <p14:tracePt t="12709" x="8636000" y="4173538"/>
          <p14:tracePt t="12726" x="8602663" y="4284663"/>
          <p14:tracePt t="12742" x="8567738" y="4427538"/>
          <p14:tracePt t="12759" x="8567738" y="4564063"/>
          <p14:tracePt t="12776" x="8567738" y="4741863"/>
          <p14:tracePt t="12792" x="8585200" y="4902200"/>
          <p14:tracePt t="12809" x="8669338" y="5046663"/>
          <p14:tracePt t="12825" x="8796338" y="5189538"/>
          <p14:tracePt t="12842" x="9009063" y="5291138"/>
          <p14:tracePt t="12859" x="9278938" y="5384800"/>
          <p14:tracePt t="12876" x="9558338" y="5402263"/>
          <p14:tracePt t="12892" x="9863138" y="5402263"/>
          <p14:tracePt t="12909" x="10091738" y="5367338"/>
          <p14:tracePt t="12926" x="10287000" y="5275263"/>
          <p14:tracePt t="12943" x="10447338" y="5113338"/>
          <p14:tracePt t="12959" x="10507663" y="5029200"/>
          <p14:tracePt t="12976" x="10558463" y="4884738"/>
          <p14:tracePt t="12992" x="10574338" y="4757738"/>
          <p14:tracePt t="13009" x="10574338" y="4622800"/>
          <p14:tracePt t="13026" x="10541000" y="4445000"/>
          <p14:tracePt t="13042" x="10431463" y="4267200"/>
          <p14:tracePt t="13059" x="10287000" y="4046538"/>
          <p14:tracePt t="13076" x="10091738" y="3894138"/>
          <p14:tracePt t="13092" x="9880600" y="3784600"/>
          <p14:tracePt t="13109" x="9652000" y="3733800"/>
          <p14:tracePt t="13126" x="9423400" y="3716338"/>
          <p14:tracePt t="13142" x="9186863" y="3751263"/>
          <p14:tracePt t="13159" x="8974138" y="3868738"/>
          <p14:tracePt t="13176" x="8813800" y="4046538"/>
          <p14:tracePt t="13192" x="8669338" y="4249738"/>
          <p14:tracePt t="13209" x="8585200" y="4445000"/>
          <p14:tracePt t="13225" x="8509000" y="4640263"/>
          <p14:tracePt t="13242" x="8491538" y="4757738"/>
          <p14:tracePt t="13259" x="8491538" y="4902200"/>
          <p14:tracePt t="13276" x="8491538" y="5062538"/>
          <p14:tracePt t="13630" x="8458200" y="5062538"/>
          <p14:tracePt t="13643" x="8424863" y="5046663"/>
          <p14:tracePt t="13659" x="8297863" y="4995863"/>
          <p14:tracePt t="13676" x="8102600" y="4851400"/>
          <p14:tracePt t="13693" x="7780338" y="4622800"/>
          <p14:tracePt t="13709" x="7602538" y="4495800"/>
          <p14:tracePt t="13726" x="7408863" y="4318000"/>
          <p14:tracePt t="13742" x="7307263" y="4191000"/>
          <p14:tracePt t="13759" x="7162800" y="4030663"/>
          <p14:tracePt t="13776" x="7094538" y="3929063"/>
          <p14:tracePt t="13793" x="7069138" y="3894138"/>
          <p14:tracePt t="14383" x="7069138" y="3868738"/>
          <p14:tracePt t="14393" x="7094538" y="3835400"/>
          <p14:tracePt t="14409" x="7129463" y="3784600"/>
          <p14:tracePt t="14426" x="7213600" y="3606800"/>
          <p14:tracePt t="14443" x="7289800" y="3462338"/>
          <p14:tracePt t="14459" x="7340600" y="3360738"/>
          <p14:tracePt t="14476" x="7373938" y="3268663"/>
          <p14:tracePt t="14492" x="7391400" y="3200400"/>
          <p14:tracePt t="14509" x="7391400" y="3124200"/>
          <p14:tracePt t="14526" x="7391400" y="3090863"/>
          <p14:tracePt t="14542" x="7391400" y="3022600"/>
          <p14:tracePt t="14559" x="7340600" y="2946400"/>
          <p14:tracePt t="14576" x="7246938" y="2878138"/>
          <p14:tracePt t="14592" x="7145338" y="2827338"/>
          <p14:tracePt t="14609" x="7018338" y="2811463"/>
          <p14:tracePt t="14626" x="6858000" y="2811463"/>
          <p14:tracePt t="14642" x="6697663" y="2811463"/>
          <p14:tracePt t="14659" x="6578600" y="2844800"/>
          <p14:tracePt t="14676" x="6469063" y="2913063"/>
          <p14:tracePt t="14692" x="6383338" y="2989263"/>
          <p14:tracePt t="14709" x="6307138" y="3106738"/>
          <p14:tracePt t="14726" x="6273800" y="3217863"/>
          <p14:tracePt t="14742" x="6256338" y="3378200"/>
          <p14:tracePt t="14759" x="6256338" y="3538538"/>
          <p14:tracePt t="14776" x="6256338" y="3690938"/>
          <p14:tracePt t="14792" x="6273800" y="3852863"/>
          <p14:tracePt t="14809" x="6342063" y="4013200"/>
          <p14:tracePt t="14826" x="6434138" y="4140200"/>
          <p14:tracePt t="14843" x="6578600" y="4249738"/>
          <p14:tracePt t="14859" x="6789738" y="4335463"/>
          <p14:tracePt t="14876" x="6858000" y="4351338"/>
          <p14:tracePt t="14893" x="7035800" y="4368800"/>
          <p14:tracePt t="14909" x="7196138" y="4368800"/>
          <p14:tracePt t="14926" x="7408863" y="4284663"/>
          <p14:tracePt t="14942" x="7535863" y="4173538"/>
          <p14:tracePt t="14959" x="7627938" y="4030663"/>
          <p14:tracePt t="14976" x="7678738" y="3944938"/>
          <p14:tracePt t="14992" x="7696200" y="3852863"/>
          <p14:tracePt t="15009" x="7713663" y="3802063"/>
          <p14:tracePt t="15026" x="7713663" y="3751263"/>
          <p14:tracePt t="15042" x="7713663" y="3733800"/>
          <p14:tracePt t="15075" x="7713663" y="3716338"/>
          <p14:tracePt t="15408" x="7713663" y="3751263"/>
          <p14:tracePt t="15426" x="7713663" y="3852863"/>
          <p14:tracePt t="15442" x="7713663" y="3995738"/>
          <p14:tracePt t="15459" x="7713663" y="4173538"/>
          <p14:tracePt t="15476" x="7713663" y="4335463"/>
          <p14:tracePt t="15493" x="7729538" y="4513263"/>
          <p14:tracePt t="15509" x="7729538" y="4622800"/>
          <p14:tracePt t="15526" x="7729538" y="4741863"/>
          <p14:tracePt t="15543" x="7729538" y="4851400"/>
          <p14:tracePt t="15559" x="7729538" y="4935538"/>
          <p14:tracePt t="15576" x="7713663" y="5046663"/>
          <p14:tracePt t="15593" x="7678738" y="5097463"/>
          <p14:tracePt t="15609" x="7627938" y="5173663"/>
          <p14:tracePt t="15626" x="7551738" y="5240338"/>
          <p14:tracePt t="15643" x="7485063" y="5291138"/>
          <p14:tracePt t="15659" x="7408863" y="5334000"/>
          <p14:tracePt t="15676" x="7373938" y="5351463"/>
          <p14:tracePt t="15692" x="7323138" y="5351463"/>
          <p14:tracePt t="15709" x="7289800" y="5367338"/>
          <p14:tracePt t="15726" x="7272338" y="5367338"/>
          <p14:tracePt t="17014" x="7246938" y="5384800"/>
          <p14:tracePt t="17026" x="7196138" y="5402263"/>
          <p14:tracePt t="17043" x="7053263" y="5486400"/>
          <p14:tracePt t="17059" x="6916738" y="5580063"/>
          <p14:tracePt t="17076" x="6824663" y="5630863"/>
          <p14:tracePt t="17092" x="6646863" y="5722938"/>
          <p14:tracePt t="17109" x="6561138" y="5757863"/>
          <p14:tracePt t="17126" x="6469063" y="5791200"/>
          <p14:tracePt t="17142" x="6357938" y="5824538"/>
          <p14:tracePt t="17159" x="6273800" y="5842000"/>
          <p14:tracePt t="17176" x="6205538" y="5884863"/>
          <p14:tracePt t="17193" x="6129338" y="5900738"/>
          <p14:tracePt t="17209" x="6096000" y="5900738"/>
          <p14:tracePt t="17226" x="6062663" y="5918200"/>
          <p14:tracePt t="17242" x="6045200" y="5918200"/>
          <p14:tracePt t="18546" x="6062663" y="5884863"/>
          <p14:tracePt t="18560" x="6129338" y="5773738"/>
          <p14:tracePt t="18576" x="6240463" y="5595938"/>
          <p14:tracePt t="18593" x="6418263" y="5367338"/>
          <p14:tracePt t="18609" x="6596063" y="5113338"/>
          <p14:tracePt t="18626" x="6773863" y="4851400"/>
          <p14:tracePt t="18643" x="6934200" y="4622800"/>
          <p14:tracePt t="18659" x="7053263" y="4427538"/>
          <p14:tracePt t="18676" x="7129463" y="4318000"/>
          <p14:tracePt t="18693" x="7180263" y="4191000"/>
          <p14:tracePt t="18709" x="7213600" y="4106863"/>
          <p14:tracePt t="18726" x="7231063" y="4046538"/>
          <p14:tracePt t="18743" x="7246938" y="3995738"/>
          <p14:tracePt t="18759" x="7246938" y="3962400"/>
          <p14:tracePt t="18777" x="7246938" y="3929063"/>
          <p14:tracePt t="18808" x="7246938" y="3894138"/>
          <p14:tracePt t="18826" x="7231063" y="3868738"/>
          <p14:tracePt t="18843" x="7231063" y="3835400"/>
          <p14:tracePt t="18859" x="7231063" y="3817938"/>
          <p14:tracePt t="18876" x="7231063" y="3784600"/>
          <p14:tracePt t="18892" x="7231063" y="3767138"/>
          <p14:tracePt t="18980" x="7213600" y="3767138"/>
          <p14:tracePt t="19809" x="7213600" y="3868738"/>
          <p14:tracePt t="19827" x="7213600" y="4013200"/>
          <p14:tracePt t="19843" x="7180263" y="4224338"/>
          <p14:tracePt t="19859" x="7145338" y="4478338"/>
          <p14:tracePt t="19876" x="7129463" y="4706938"/>
          <p14:tracePt t="19893" x="7112000" y="4919663"/>
          <p14:tracePt t="19909" x="7112000" y="5080000"/>
          <p14:tracePt t="19926" x="7112000" y="5240338"/>
          <p14:tracePt t="19943" x="7112000" y="5402263"/>
          <p14:tracePt t="19959" x="7112000" y="5511800"/>
          <p14:tracePt t="19976" x="7145338" y="5630863"/>
          <p14:tracePt t="19993" x="7180263" y="5707063"/>
          <p14:tracePt t="20009" x="7196138" y="5757863"/>
          <p14:tracePt t="20026" x="7213600" y="5773738"/>
          <p14:tracePt t="20042" x="7213600" y="5791200"/>
          <p14:tracePt t="20709" x="7213600" y="5773738"/>
          <p14:tracePt t="20726" x="7180263" y="5757863"/>
          <p14:tracePt t="20743" x="7053263" y="5664200"/>
          <p14:tracePt t="20760" x="6840538" y="5486400"/>
          <p14:tracePt t="20776" x="6680200" y="5384800"/>
          <p14:tracePt t="20793" x="6519863" y="5275263"/>
          <p14:tracePt t="20809" x="6434138" y="5207000"/>
          <p14:tracePt t="20826" x="6307138" y="5130800"/>
          <p14:tracePt t="20842" x="6223000" y="5062538"/>
          <p14:tracePt t="20859" x="6164263" y="5011738"/>
          <p14:tracePt t="20876" x="6113463" y="4953000"/>
          <p14:tracePt t="20893" x="6078538" y="4902200"/>
          <p14:tracePt t="20909" x="6045200" y="4851400"/>
          <p14:tracePt t="20926" x="6011863" y="4800600"/>
          <p14:tracePt t="20943" x="5986463" y="4741863"/>
          <p14:tracePt t="20960" x="5951538" y="4691063"/>
          <p14:tracePt t="20976" x="5935663" y="4656138"/>
          <p14:tracePt t="20993" x="5918200" y="4640263"/>
          <p14:tracePt t="21009" x="5900738" y="4597400"/>
          <p14:tracePt t="21026" x="5884863" y="4597400"/>
          <p14:tracePt t="21043" x="5884863" y="4579938"/>
          <p14:tracePt t="21308" x="5900738" y="4597400"/>
          <p14:tracePt t="21326" x="5969000" y="4640263"/>
          <p14:tracePt t="21343" x="6045200" y="4673600"/>
          <p14:tracePt t="21359" x="6113463" y="4706938"/>
          <p14:tracePt t="21376" x="6205538" y="4757738"/>
          <p14:tracePt t="21393" x="6291263" y="4818063"/>
          <p14:tracePt t="21409" x="6383338" y="4851400"/>
          <p14:tracePt t="21426" x="6469063" y="4902200"/>
          <p14:tracePt t="21443" x="6578600" y="4935538"/>
          <p14:tracePt t="21460" x="6662738" y="4978400"/>
          <p14:tracePt t="21476" x="6789738" y="5011738"/>
          <p14:tracePt t="21493" x="6916738" y="5046663"/>
          <p14:tracePt t="21509" x="7053263" y="5080000"/>
          <p14:tracePt t="21526" x="7162800" y="5080000"/>
          <p14:tracePt t="21543" x="7289800" y="5097463"/>
          <p14:tracePt t="21559" x="7408863" y="5097463"/>
          <p14:tracePt t="21576" x="7500938" y="5097463"/>
          <p14:tracePt t="21593" x="7586663" y="5097463"/>
          <p14:tracePt t="21609" x="7678738" y="5097463"/>
          <p14:tracePt t="21626" x="7729538" y="5097463"/>
          <p14:tracePt t="21643" x="7823200" y="5097463"/>
          <p14:tracePt t="21660" x="7874000" y="5097463"/>
          <p14:tracePt t="21676" x="7983538" y="5097463"/>
          <p14:tracePt t="21693" x="8034338" y="5080000"/>
          <p14:tracePt t="21710" x="8069263" y="5080000"/>
          <p14:tracePt t="21726" x="8102600" y="5062538"/>
          <p14:tracePt t="21743" x="8135938" y="5029200"/>
          <p14:tracePt t="21759" x="8153400" y="5029200"/>
          <p14:tracePt t="21776" x="8153400" y="5011738"/>
          <p14:tracePt t="21793" x="8178800" y="4995863"/>
          <p14:tracePt t="21810" x="8178800" y="4978400"/>
          <p14:tracePt t="21842" x="8178800" y="4953000"/>
          <p14:tracePt t="21859" x="8178800" y="4935538"/>
          <p14:tracePt t="21892" x="8178800" y="4919663"/>
          <p14:tracePt t="21910" x="8178800" y="4902200"/>
          <p14:tracePt t="21926" x="8178800" y="4884738"/>
          <p14:tracePt t="21943" x="8178800" y="4868863"/>
          <p14:tracePt t="21959" x="8153400" y="4851400"/>
          <p14:tracePt t="21991" x="8135938" y="4833938"/>
          <p14:tracePt t="22009" x="8120063" y="4818063"/>
          <p14:tracePt t="22026" x="8102600" y="4800600"/>
          <p14:tracePt t="22058" x="8085138" y="4775200"/>
          <p14:tracePt t="22108" x="8085138" y="4757738"/>
          <p14:tracePt t="22143" x="8069263" y="4757738"/>
          <p14:tracePt t="23043" x="8051800" y="4775200"/>
          <p14:tracePt t="23059" x="7983538" y="4833938"/>
          <p14:tracePt t="23077" x="7840663" y="4935538"/>
          <p14:tracePt t="23093" x="7627938" y="5097463"/>
          <p14:tracePt t="23109" x="7391400" y="5224463"/>
          <p14:tracePt t="23126" x="7180263" y="5291138"/>
          <p14:tracePt t="23143" x="7018338" y="5334000"/>
          <p14:tracePt t="23160" x="6916738" y="5351463"/>
          <p14:tracePt t="23176" x="6789738" y="5351463"/>
          <p14:tracePt t="23193" x="6680200" y="5351463"/>
          <p14:tracePt t="23209" x="6611938" y="5308600"/>
          <p14:tracePt t="23226" x="6578600" y="5275263"/>
          <p14:tracePt t="23243" x="6561138" y="5257800"/>
          <p14:tracePt t="23260" x="6519863" y="5240338"/>
          <p14:tracePt t="23276" x="6519863" y="5207000"/>
          <p14:tracePt t="23293" x="6502400" y="5173663"/>
          <p14:tracePt t="23310" x="6484938" y="5097463"/>
          <p14:tracePt t="25980" x="6469063" y="5097463"/>
          <p14:tracePt t="25994" x="6434138" y="5080000"/>
          <p14:tracePt t="26010" x="6383338" y="5062538"/>
          <p14:tracePt t="26026" x="6273800" y="4995863"/>
          <p14:tracePt t="26043" x="6205538" y="4935538"/>
          <p14:tracePt t="26060" x="6096000" y="4884738"/>
          <p14:tracePt t="26076" x="6011863" y="4818063"/>
          <p14:tracePt t="26093" x="5951538" y="4757738"/>
          <p14:tracePt t="26330" x="5951538" y="4775200"/>
          <p14:tracePt t="26343" x="5969000" y="4818063"/>
          <p14:tracePt t="26360" x="6027738" y="4851400"/>
          <p14:tracePt t="26376" x="6045200" y="4902200"/>
          <p14:tracePt t="26393" x="6096000" y="4953000"/>
          <p14:tracePt t="26410" x="6129338" y="4995863"/>
          <p14:tracePt t="26426" x="6129338" y="5011738"/>
          <p14:tracePt t="26443" x="6146800" y="5011738"/>
          <p14:tracePt t="26666" x="6164263" y="5011738"/>
          <p14:tracePt t="26676" x="6180138" y="5011738"/>
          <p14:tracePt t="26693" x="6273800" y="5046663"/>
          <p14:tracePt t="26710" x="6400800" y="5113338"/>
          <p14:tracePt t="26726" x="6519863" y="5189538"/>
          <p14:tracePt t="26743" x="6611938" y="5240338"/>
          <p14:tracePt t="26760" x="6697663" y="5308600"/>
          <p14:tracePt t="26776" x="6773863" y="5367338"/>
          <p14:tracePt t="26793" x="6807200" y="5402263"/>
          <p14:tracePt t="26810" x="6824663" y="5418138"/>
          <p14:tracePt t="26826" x="6840538" y="5435600"/>
          <p14:tracePt t="26925" x="6824663" y="5435600"/>
          <p14:tracePt t="26944" x="6773863" y="5435600"/>
          <p14:tracePt t="26958" x="6738938" y="5402263"/>
          <p14:tracePt t="26976" x="6713538" y="5402263"/>
          <p14:tracePt t="26993" x="6697663" y="5384800"/>
          <p14:tracePt t="27042" x="6738938" y="5384800"/>
          <p14:tracePt t="27059" x="6824663" y="5384800"/>
          <p14:tracePt t="27076" x="6934200" y="5418138"/>
          <p14:tracePt t="27093" x="7053263" y="5453063"/>
          <p14:tracePt t="27110" x="7069138" y="5468938"/>
          <p14:tracePt t="27126" x="7129463" y="5486400"/>
          <p14:tracePt t="27192" x="7112000" y="5486400"/>
          <p14:tracePt t="27210" x="7069138" y="5486400"/>
          <p14:tracePt t="27226" x="7018338" y="5453063"/>
          <p14:tracePt t="27243" x="7002463" y="5435600"/>
          <p14:tracePt t="27260" x="6967538" y="5435600"/>
          <p14:tracePt t="27276" x="6951663" y="5418138"/>
          <p14:tracePt t="27309" x="6934200" y="5418138"/>
          <p14:tracePt t="27392" x="6891338" y="5418138"/>
          <p14:tracePt t="27411" x="6858000" y="5418138"/>
          <p14:tracePt t="27425" x="6789738" y="5418138"/>
          <p14:tracePt t="27443" x="6697663" y="5402263"/>
          <p14:tracePt t="27459" x="6596063" y="5402263"/>
          <p14:tracePt t="27476" x="6519863" y="5402263"/>
          <p14:tracePt t="27493" x="6434138" y="5402263"/>
          <p14:tracePt t="27510" x="6357938" y="5402263"/>
          <p14:tracePt t="27526" x="6291263" y="5435600"/>
          <p14:tracePt t="27543" x="6223000" y="5468938"/>
          <p14:tracePt t="27560" x="6113463" y="5580063"/>
          <p14:tracePt t="27576" x="6078538" y="5613400"/>
          <p14:tracePt t="27593" x="6011863" y="5689600"/>
          <p14:tracePt t="27609" x="5918200" y="5773738"/>
          <p14:tracePt t="27626" x="5900738" y="5808663"/>
          <p14:tracePt t="27643" x="5884863" y="5824538"/>
          <p14:tracePt t="27660" x="5884863" y="5842000"/>
          <p14:tracePt t="27676" x="5867400" y="5842000"/>
          <p14:tracePt t="28158" x="5884863" y="5824538"/>
          <p14:tracePt t="28176" x="5935663" y="5722938"/>
          <p14:tracePt t="28193" x="6027738" y="5580063"/>
          <p14:tracePt t="28210" x="6062663" y="5486400"/>
          <p14:tracePt t="28226" x="6113463" y="5402263"/>
          <p14:tracePt t="28243" x="6129338" y="5351463"/>
          <p14:tracePt t="28260" x="6129338" y="5308600"/>
          <p14:tracePt t="28276" x="6129338" y="5275263"/>
          <p14:tracePt t="28293" x="6129338" y="5240338"/>
          <p14:tracePt t="28310" x="6096000" y="5189538"/>
          <p14:tracePt t="28326" x="6045200" y="5113338"/>
          <p14:tracePt t="28343" x="6011863" y="5046663"/>
          <p14:tracePt t="28359" x="5951538" y="4978400"/>
          <p14:tracePt t="28376" x="5918200" y="4902200"/>
          <p14:tracePt t="28393" x="5884863" y="4868863"/>
          <p14:tracePt t="28410" x="5867400" y="4833938"/>
          <p14:tracePt t="28426" x="5867400" y="4818063"/>
          <p14:tracePt t="28443" x="5849938" y="4800600"/>
          <p14:tracePt t="28475" x="5849938" y="4775200"/>
          <p14:tracePt t="28567" x="5849938" y="4757738"/>
          <p14:tracePt t="28592" x="5834063" y="4724400"/>
          <p14:tracePt t="28610" x="5834063" y="4691063"/>
          <p14:tracePt t="28626" x="5808663" y="4640263"/>
          <p14:tracePt t="28643" x="5791200" y="4597400"/>
          <p14:tracePt t="28660" x="5791200" y="4579938"/>
          <p14:tracePt t="28692" x="5791200" y="4564063"/>
          <p14:tracePt t="28878" x="5791200" y="4579938"/>
          <p14:tracePt t="28909" x="5791200" y="4622800"/>
          <p14:tracePt t="28926" x="5791200" y="4673600"/>
          <p14:tracePt t="28943" x="5808663" y="4706938"/>
          <p14:tracePt t="28960" x="5849938" y="4757738"/>
          <p14:tracePt t="28977" x="5867400" y="4818063"/>
          <p14:tracePt t="28993" x="5884863" y="4851400"/>
          <p14:tracePt t="29010" x="5918200" y="4919663"/>
          <p14:tracePt t="29027" x="5951538" y="4978400"/>
          <p14:tracePt t="29043" x="5986463" y="5046663"/>
          <p14:tracePt t="29060" x="6062663" y="5156200"/>
          <p14:tracePt t="29076" x="6113463" y="5224463"/>
          <p14:tracePt t="29093" x="6180138" y="5308600"/>
          <p14:tracePt t="29110" x="6240463" y="5384800"/>
          <p14:tracePt t="29126" x="6307138" y="5486400"/>
          <p14:tracePt t="29143" x="6357938" y="5562600"/>
          <p14:tracePt t="29160" x="6418263" y="5646738"/>
          <p14:tracePt t="29176" x="6469063" y="5722938"/>
          <p14:tracePt t="29193" x="6502400" y="5791200"/>
          <p14:tracePt t="29210" x="6561138" y="5842000"/>
          <p14:tracePt t="29226" x="6596063" y="5884863"/>
          <p14:tracePt t="29243" x="6611938" y="5918200"/>
          <p14:tracePt t="29260" x="6629400" y="5935663"/>
          <p14:tracePt t="29276" x="6662738" y="5935663"/>
          <p14:tracePt t="29293" x="6662738" y="5951538"/>
          <p14:tracePt t="29310" x="6680200" y="5951538"/>
          <p14:tracePt t="30894" x="6756400" y="5935663"/>
          <p14:tracePt t="30910" x="6858000" y="5884863"/>
          <p14:tracePt t="30927" x="7662863" y="5580063"/>
          <p14:tracePt t="30943" x="7823200" y="5529263"/>
          <p14:tracePt t="30960" x="8745538" y="5224463"/>
          <p14:tracePt t="30977" x="9263063" y="5062538"/>
          <p14:tracePt t="30993" x="9847263" y="4884738"/>
          <p14:tracePt t="31010" x="10345738" y="4775200"/>
          <p14:tracePt t="31027" x="10558463" y="4741863"/>
          <p14:tracePt t="31043" x="10718800" y="4706938"/>
          <p14:tracePt t="31060" x="10802938" y="4691063"/>
          <p14:tracePt t="31076" x="10863263" y="4691063"/>
          <p14:tracePt t="31093" x="10879138" y="4691063"/>
          <p14:tracePt t="31615" x="10879138" y="4673600"/>
          <p14:tracePt t="31627" x="10879138" y="4656138"/>
          <p14:tracePt t="31643" x="10879138" y="4597400"/>
          <p14:tracePt t="31660" x="10914063" y="4513263"/>
          <p14:tracePt t="31677" x="10964863" y="4402138"/>
          <p14:tracePt t="31693" x="11015663" y="4300538"/>
          <p14:tracePt t="31710" x="11056938" y="4208463"/>
          <p14:tracePt t="31727" x="11091863" y="4122738"/>
          <p14:tracePt t="31743" x="11125200" y="4046538"/>
          <p14:tracePt t="31760" x="11142663" y="4013200"/>
          <p14:tracePt t="31776" x="11142663" y="3979863"/>
          <p14:tracePt t="31793" x="11158538" y="3944938"/>
          <p14:tracePt t="31810" x="11176000" y="3911600"/>
          <p14:tracePt t="31827" x="11193463" y="3868738"/>
          <p14:tracePt t="31843" x="11218863" y="3835400"/>
          <p14:tracePt t="31860" x="11234738" y="3802063"/>
          <p14:tracePt t="31877" x="11252200" y="3784600"/>
          <p14:tracePt t="31893" x="11252200" y="3751263"/>
          <p14:tracePt t="31910" x="11269663" y="3733800"/>
          <p14:tracePt t="31926" x="11285538" y="3690938"/>
          <p14:tracePt t="31943" x="11303000" y="3675063"/>
          <p14:tracePt t="31960" x="11303000" y="3640138"/>
          <p14:tracePt t="31977" x="11320463" y="3624263"/>
          <p14:tracePt t="31993" x="11336338" y="3589338"/>
          <p14:tracePt t="32025" x="11336338" y="3573463"/>
          <p14:tracePt t="32226" x="11320463" y="3589338"/>
          <p14:tracePt t="32243" x="11320463" y="3624263"/>
          <p14:tracePt t="32260" x="11285538" y="3640138"/>
          <p14:tracePt t="32277" x="11269663" y="3690938"/>
          <p14:tracePt t="32293" x="11252200" y="3733800"/>
          <p14:tracePt t="32310" x="11234738" y="3784600"/>
          <p14:tracePt t="32327" x="11218863" y="3817938"/>
          <p14:tracePt t="32343" x="11193463" y="3852863"/>
          <p14:tracePt t="32360" x="11176000" y="3911600"/>
          <p14:tracePt t="32377" x="11142663" y="3944938"/>
          <p14:tracePt t="32393" x="11125200" y="3979863"/>
          <p14:tracePt t="32410" x="11107738" y="4030663"/>
          <p14:tracePt t="32427" x="11091863" y="4071938"/>
          <p14:tracePt t="32443" x="11056938" y="4106863"/>
          <p14:tracePt t="32460" x="11015663" y="4157663"/>
          <p14:tracePt t="32477" x="10980738" y="4224338"/>
          <p14:tracePt t="32493" x="10947400" y="4284663"/>
          <p14:tracePt t="32510" x="10914063" y="4335463"/>
          <p14:tracePt t="32527" x="10879138" y="4368800"/>
          <p14:tracePt t="32543" x="10863263" y="4427538"/>
          <p14:tracePt t="32560" x="10820400" y="4462463"/>
          <p14:tracePt t="32577" x="10802938" y="4495800"/>
          <p14:tracePt t="32593" x="10769600" y="4546600"/>
          <p14:tracePt t="32610" x="10736263" y="4597400"/>
          <p14:tracePt t="32627" x="10701338" y="4656138"/>
          <p14:tracePt t="32643" x="10660063" y="4691063"/>
          <p14:tracePt t="32660" x="10609263" y="4741863"/>
          <p14:tracePt t="32677" x="10558463" y="4800600"/>
          <p14:tracePt t="32693" x="10523538" y="4833938"/>
          <p14:tracePt t="32710" x="10464800" y="4868863"/>
          <p14:tracePt t="32727" x="10414000" y="4919663"/>
          <p14:tracePt t="32743" x="10363200" y="4995863"/>
          <p14:tracePt t="32760" x="10304463" y="5080000"/>
          <p14:tracePt t="32777" x="10236200" y="5173663"/>
          <p14:tracePt t="32793" x="10167938" y="5275263"/>
          <p14:tracePt t="32810" x="10109200" y="5351463"/>
          <p14:tracePt t="32827" x="10025063" y="5468938"/>
          <p14:tracePt t="32843" x="9974263" y="5529263"/>
          <p14:tracePt t="32860" x="9898063" y="5595938"/>
          <p14:tracePt t="32877" x="9863138" y="5646738"/>
          <p14:tracePt t="32893" x="9812338" y="5707063"/>
          <p14:tracePt t="32910" x="9796463" y="5740400"/>
          <p14:tracePt t="32926" x="9779000" y="5757863"/>
          <p14:tracePt t="32943" x="9753600" y="5773738"/>
          <p14:tracePt t="32960" x="9753600" y="5791200"/>
          <p14:tracePt t="33016" x="9753600" y="5773738"/>
          <p14:tracePt t="33042" x="9779000" y="5740400"/>
          <p14:tracePt t="33060" x="9829800" y="5707063"/>
          <p14:tracePt t="33076" x="9913938" y="5630863"/>
          <p14:tracePt t="33093" x="10040938" y="5545138"/>
          <p14:tracePt t="33110" x="10167938" y="5435600"/>
          <p14:tracePt t="33127" x="10329863" y="5291138"/>
          <p14:tracePt t="33143" x="10507663" y="5097463"/>
          <p14:tracePt t="33160" x="10660063" y="4902200"/>
          <p14:tracePt t="33177" x="10863263" y="4673600"/>
          <p14:tracePt t="33193" x="11015663" y="4445000"/>
          <p14:tracePt t="33210" x="11142663" y="4224338"/>
          <p14:tracePt t="33226" x="11218863" y="4106863"/>
          <p14:tracePt t="33243" x="11285538" y="3979863"/>
          <p14:tracePt t="33260" x="11336338" y="3894138"/>
          <p14:tracePt t="33276" x="11371263" y="3835400"/>
          <p14:tracePt t="33293" x="11412538" y="3751263"/>
          <p14:tracePt t="33310" x="11447463" y="3657600"/>
          <p14:tracePt t="33327" x="11463338" y="3589338"/>
          <p14:tracePt t="33343" x="11480800" y="3538538"/>
          <p14:tracePt t="33360" x="11480800" y="3497263"/>
          <p14:tracePt t="33377" x="11498263" y="3479800"/>
          <p14:tracePt t="33467" x="11498263" y="3497263"/>
          <p14:tracePt t="33478" x="11480800" y="3538538"/>
          <p14:tracePt t="33492" x="11430000" y="3624263"/>
          <p14:tracePt t="33510" x="11336338" y="3751263"/>
          <p14:tracePt t="33527" x="11269663" y="3894138"/>
          <p14:tracePt t="33543" x="11176000" y="4046538"/>
          <p14:tracePt t="33560" x="11074400" y="4224338"/>
          <p14:tracePt t="33576" x="10964863" y="4427538"/>
          <p14:tracePt t="33593" x="10837863" y="4622800"/>
          <p14:tracePt t="33610" x="10718800" y="4833938"/>
          <p14:tracePt t="33627" x="10591800" y="5029200"/>
          <p14:tracePt t="33643" x="10482263" y="5240338"/>
          <p14:tracePt t="33660" x="10396538" y="5402263"/>
          <p14:tracePt t="33677" x="10345738" y="5486400"/>
          <p14:tracePt t="33693" x="10287000" y="5595938"/>
          <p14:tracePt t="33710" x="10236200" y="5664200"/>
          <p14:tracePt t="33727" x="10218738" y="5707063"/>
          <p14:tracePt t="33743" x="10202863" y="5722938"/>
          <p14:tracePt t="33760" x="10185400" y="5722938"/>
          <p14:tracePt t="33777" x="10185400" y="5740400"/>
          <p14:tracePt t="33827" x="10185400" y="5722938"/>
          <p14:tracePt t="33859" x="10185400" y="5707063"/>
          <p14:tracePt t="33877" x="10185400" y="5689600"/>
          <p14:tracePt t="33893" x="10202863" y="5630863"/>
          <p14:tracePt t="33910" x="10287000" y="5435600"/>
          <p14:tracePt t="33927" x="10345738" y="5367338"/>
          <p14:tracePt t="33943" x="10431463" y="5130800"/>
          <p14:tracePt t="33960" x="10625138" y="4800600"/>
          <p14:tracePt t="33977" x="10736263" y="4564063"/>
          <p14:tracePt t="33993" x="10863263" y="4351338"/>
          <p14:tracePt t="34010" x="10964863" y="4140200"/>
          <p14:tracePt t="34027" x="11056938" y="3929063"/>
          <p14:tracePt t="34043" x="11107738" y="3751263"/>
          <p14:tracePt t="34060" x="11142663" y="3657600"/>
          <p14:tracePt t="34077" x="11158538" y="3556000"/>
          <p14:tracePt t="34093" x="11176000" y="3513138"/>
          <p14:tracePt t="34110" x="11176000" y="3479800"/>
          <p14:tracePt t="34196" x="11176000" y="3538538"/>
          <p14:tracePt t="34210" x="11158538" y="3589338"/>
          <p14:tracePt t="34227" x="11074400" y="3751263"/>
          <p14:tracePt t="34243" x="10879138" y="4071938"/>
          <p14:tracePt t="34260" x="10736263" y="4351338"/>
          <p14:tracePt t="34277" x="10541000" y="4673600"/>
          <p14:tracePt t="34293" x="10380663" y="4953000"/>
          <p14:tracePt t="34310" x="10236200" y="5207000"/>
          <p14:tracePt t="34327" x="10109200" y="5367338"/>
          <p14:tracePt t="34343" x="10040938" y="5453063"/>
          <p14:tracePt t="34360" x="9974263" y="5562600"/>
          <p14:tracePt t="34377" x="9931400" y="5630863"/>
          <p14:tracePt t="34394" x="9880600" y="5707063"/>
          <p14:tracePt t="34410" x="9880600" y="5722938"/>
          <p14:tracePt t="34427" x="9863138" y="5740400"/>
          <p14:tracePt t="34492" x="9913938" y="5664200"/>
          <p14:tracePt t="34510" x="10058400" y="5511800"/>
          <p14:tracePt t="34526" x="10236200" y="5240338"/>
          <p14:tracePt t="34543" x="10464800" y="4884738"/>
          <p14:tracePt t="34560" x="10736263" y="4495800"/>
          <p14:tracePt t="34577" x="10914063" y="4208463"/>
          <p14:tracePt t="34593" x="11074400" y="3944938"/>
          <p14:tracePt t="34610" x="11158538" y="3784600"/>
          <p14:tracePt t="34627" x="11252200" y="3624263"/>
          <p14:tracePt t="34643" x="11285538" y="3556000"/>
          <p14:tracePt t="34660" x="11320463" y="3479800"/>
          <p14:tracePt t="34677" x="11320463" y="3462338"/>
          <p14:tracePt t="34693" x="11336338" y="3446463"/>
          <p14:tracePt t="34761" x="11303000" y="3497263"/>
          <p14:tracePt t="34777" x="11285538" y="3556000"/>
          <p14:tracePt t="34793" x="11142663" y="3767138"/>
          <p14:tracePt t="34810" x="10998200" y="4030663"/>
          <p14:tracePt t="34826" x="10863263" y="4267200"/>
          <p14:tracePt t="34843" x="10701338" y="4546600"/>
          <p14:tracePt t="34860" x="10464800" y="4995863"/>
          <p14:tracePt t="34877" x="10414000" y="5113338"/>
          <p14:tracePt t="34893" x="10287000" y="5308600"/>
          <p14:tracePt t="34910" x="10185400" y="5468938"/>
          <p14:tracePt t="34927" x="10134600" y="5545138"/>
          <p14:tracePt t="34943" x="10091738" y="5580063"/>
          <p14:tracePt t="34960" x="10091738" y="5595938"/>
          <p14:tracePt t="35492" x="10091738" y="5562600"/>
          <p14:tracePt t="35510" x="10167938" y="5468938"/>
          <p14:tracePt t="35526" x="10253663" y="5308600"/>
          <p14:tracePt t="35544" x="10363200" y="5113338"/>
          <p14:tracePt t="35560" x="10507663" y="4919663"/>
          <p14:tracePt t="35577" x="10609263" y="4741863"/>
          <p14:tracePt t="35593" x="10718800" y="4579938"/>
          <p14:tracePt t="35610" x="10820400" y="4427538"/>
          <p14:tracePt t="35627" x="10896600" y="4284663"/>
          <p14:tracePt t="35643" x="10964863" y="4173538"/>
          <p14:tracePt t="35660" x="11015663" y="4071938"/>
          <p14:tracePt t="35677" x="11074400" y="3995738"/>
          <p14:tracePt t="35693" x="11107738" y="3929063"/>
          <p14:tracePt t="35710" x="11125200" y="3894138"/>
          <p14:tracePt t="35727" x="11142663" y="3852863"/>
          <p14:tracePt t="35743" x="11158538" y="3835400"/>
          <p14:tracePt t="35760" x="11176000" y="3817938"/>
          <p14:tracePt t="35859" x="11158538" y="3868738"/>
          <p14:tracePt t="35878" x="10998200" y="4173538"/>
          <p14:tracePt t="35892" x="10863263" y="4386263"/>
          <p14:tracePt t="35910" x="10718800" y="4622800"/>
          <p14:tracePt t="35927" x="10591800" y="4775200"/>
          <p14:tracePt t="35943" x="10507663" y="4884738"/>
          <p14:tracePt t="35960" x="10431463" y="4995863"/>
          <p14:tracePt t="35977" x="10380663" y="5080000"/>
          <p14:tracePt t="35993" x="10329863" y="5156200"/>
          <p14:tracePt t="36010" x="10287000" y="5207000"/>
          <p14:tracePt t="36027" x="10253663" y="5257800"/>
          <p14:tracePt t="36043" x="10236200" y="5291138"/>
          <p14:tracePt t="36794" x="10253663" y="5275263"/>
          <p14:tracePt t="36811" x="10287000" y="5240338"/>
          <p14:tracePt t="36827" x="10431463" y="5080000"/>
          <p14:tracePt t="36844" x="10574338" y="4919663"/>
          <p14:tracePt t="36860" x="10820400" y="4622800"/>
          <p14:tracePt t="36877" x="10980738" y="4445000"/>
          <p14:tracePt t="36893" x="11074400" y="4351338"/>
          <p14:tracePt t="36910" x="11142663" y="4249738"/>
          <p14:tracePt t="36927" x="11218863" y="4173538"/>
          <p14:tracePt t="36944" x="11252200" y="4122738"/>
          <p14:tracePt t="36960" x="11269663" y="4089400"/>
          <p14:tracePt t="36977" x="11285538" y="4071938"/>
          <p14:tracePt t="36993" x="11303000" y="4046538"/>
          <p14:tracePt t="37010" x="11303000" y="4030663"/>
          <p14:tracePt t="37080" x="11303000" y="4013200"/>
          <p14:tracePt t="37211" x="11285538" y="4046538"/>
          <p14:tracePt t="37227" x="11252200" y="4089400"/>
          <p14:tracePt t="37244" x="11142663" y="4249738"/>
          <p14:tracePt t="37260" x="10964863" y="4513263"/>
          <p14:tracePt t="37277" x="10820400" y="4775200"/>
          <p14:tracePt t="37294" x="10660063" y="5080000"/>
          <p14:tracePt t="37310" x="10507663" y="5402263"/>
          <p14:tracePt t="37327" x="10396538" y="5664200"/>
          <p14:tracePt t="37343" x="10329863" y="5842000"/>
          <p14:tracePt t="37360" x="10236200" y="6037263"/>
          <p14:tracePt t="37376" x="10202863" y="6113463"/>
          <p14:tracePt t="37393" x="10185400" y="6129338"/>
          <p14:tracePt t="37410" x="10185400" y="6146800"/>
          <p14:tracePt t="37481" x="10185400" y="6129338"/>
          <p14:tracePt t="37493" x="10185400" y="6096000"/>
          <p14:tracePt t="37510" x="10236200" y="5986463"/>
          <p14:tracePt t="37527" x="10329863" y="5808663"/>
          <p14:tracePt t="37544" x="10482263" y="5511800"/>
          <p14:tracePt t="37560" x="10642600" y="5173663"/>
          <p14:tracePt t="37577" x="10769600" y="4935538"/>
          <p14:tracePt t="37593" x="10896600" y="4640263"/>
          <p14:tracePt t="37610" x="10964863" y="4462463"/>
          <p14:tracePt t="37627" x="11041063" y="4300538"/>
          <p14:tracePt t="37643" x="11074400" y="4173538"/>
          <p14:tracePt t="37660" x="11091863" y="4089400"/>
          <p14:tracePt t="37677" x="11091863" y="4013200"/>
          <p14:tracePt t="37693" x="11107738" y="3962400"/>
          <p14:tracePt t="37710" x="11107738" y="3944938"/>
          <p14:tracePt t="37727" x="11107738" y="3929063"/>
          <p14:tracePt t="37743" x="11107738" y="3911600"/>
          <p14:tracePt t="45146" x="11015663" y="3835400"/>
          <p14:tracePt t="45161" x="10787063" y="3657600"/>
          <p14:tracePt t="45178" x="10447338" y="3462338"/>
          <p14:tracePt t="45194" x="10025063" y="3251200"/>
          <p14:tracePt t="45211" x="9507538" y="3073400"/>
          <p14:tracePt t="45227" x="9151938" y="2963863"/>
          <p14:tracePt t="45244" x="8745538" y="2895600"/>
          <p14:tracePt t="45261" x="8440738" y="2878138"/>
          <p14:tracePt t="45277" x="8280400" y="2878138"/>
          <p14:tracePt t="45294" x="8135938" y="2878138"/>
          <p14:tracePt t="45310" x="8085138" y="2878138"/>
          <p14:tracePt t="45493" x="8085138" y="2895600"/>
          <p14:tracePt t="45512" x="8085138" y="2989263"/>
          <p14:tracePt t="45528" x="8085138" y="3319463"/>
          <p14:tracePt t="45544" x="8085138" y="3446463"/>
          <p14:tracePt t="45560" x="8085138" y="3911600"/>
          <p14:tracePt t="45577" x="8120063" y="4462463"/>
          <p14:tracePt t="45594" x="8212138" y="4800600"/>
          <p14:tracePt t="45611" x="8356600" y="5189538"/>
          <p14:tracePt t="45627" x="8475663" y="5453063"/>
          <p14:tracePt t="45644" x="8618538" y="5613400"/>
          <p14:tracePt t="45661" x="8780463" y="5722938"/>
          <p14:tracePt t="45677" x="8940800" y="5757863"/>
          <p14:tracePt t="45694" x="9118600" y="5757863"/>
          <p14:tracePt t="45710" x="9296400" y="5689600"/>
          <p14:tracePt t="45727" x="9456738" y="5545138"/>
          <p14:tracePt t="45744" x="9618663" y="5334000"/>
          <p14:tracePt t="45761" x="9753600" y="5062538"/>
          <p14:tracePt t="45777" x="9829800" y="4800600"/>
          <p14:tracePt t="45794" x="9863138" y="4546600"/>
          <p14:tracePt t="45811" x="9863138" y="4335463"/>
          <p14:tracePt t="45827" x="9753600" y="4140200"/>
          <p14:tracePt t="45844" x="9601200" y="3979863"/>
          <p14:tracePt t="45861" x="9398000" y="3852863"/>
          <p14:tracePt t="45877" x="9186863" y="3784600"/>
          <p14:tracePt t="45894" x="8958263" y="3767138"/>
          <p14:tracePt t="45911" x="8729663" y="3784600"/>
          <p14:tracePt t="45927" x="8509000" y="3911600"/>
          <p14:tracePt t="45944" x="8313738" y="4089400"/>
          <p14:tracePt t="45961" x="8178800" y="4284663"/>
          <p14:tracePt t="45977" x="8051800" y="4597400"/>
          <p14:tracePt t="45994" x="8034338" y="4691063"/>
          <p14:tracePt t="46011" x="8034338" y="4953000"/>
          <p14:tracePt t="46027" x="8120063" y="5113338"/>
          <p14:tracePt t="46044" x="8356600" y="5224463"/>
          <p14:tracePt t="46060" x="8636000" y="5291138"/>
          <p14:tracePt t="46077" x="8890000" y="5308600"/>
          <p14:tracePt t="46094" x="9220200" y="5308600"/>
          <p14:tracePt t="46111" x="9456738" y="5257800"/>
          <p14:tracePt t="46127" x="9652000" y="5173663"/>
          <p14:tracePt t="46144" x="9753600" y="5029200"/>
          <p14:tracePt t="46160" x="9829800" y="4884738"/>
          <p14:tracePt t="46177" x="9863138" y="4724400"/>
          <p14:tracePt t="46194" x="9863138" y="4579938"/>
          <p14:tracePt t="46210" x="9753600" y="4402138"/>
          <p14:tracePt t="46227" x="9507538" y="4191000"/>
          <p14:tracePt t="46244" x="9278938" y="4046538"/>
          <p14:tracePt t="46261" x="8974138" y="3911600"/>
          <p14:tracePt t="46277" x="8686800" y="3835400"/>
          <p14:tracePt t="46294" x="8407400" y="3835400"/>
          <p14:tracePt t="46310" x="8212138" y="3868738"/>
          <p14:tracePt t="46327" x="8034338" y="3995738"/>
          <p14:tracePt t="46344" x="7891463" y="4157663"/>
          <p14:tracePt t="46360" x="7805738" y="4335463"/>
          <p14:tracePt t="46377" x="7764463" y="4564063"/>
          <p14:tracePt t="46394" x="7764463" y="4818063"/>
          <p14:tracePt t="46410" x="7840663" y="5173663"/>
          <p14:tracePt t="46427" x="8018463" y="5453063"/>
          <p14:tracePt t="46444" x="8297863" y="5689600"/>
          <p14:tracePt t="46461" x="8424863" y="5757863"/>
          <p14:tracePt t="46477" x="8653463" y="5808663"/>
          <p14:tracePt t="46494" x="8890000" y="5824538"/>
          <p14:tracePt t="46511" x="9101138" y="5791200"/>
          <p14:tracePt t="46527" x="9380538" y="5595938"/>
          <p14:tracePt t="46544" x="9525000" y="5418138"/>
          <p14:tracePt t="46561" x="9634538" y="5207000"/>
          <p14:tracePt t="46577" x="9685338" y="4995863"/>
          <p14:tracePt t="46594" x="9702800" y="4741863"/>
          <p14:tracePt t="46610" x="9685338" y="4495800"/>
          <p14:tracePt t="46627" x="9542463" y="4191000"/>
          <p14:tracePt t="46643" x="9364663" y="4030663"/>
          <p14:tracePt t="46660" x="9151938" y="3911600"/>
          <p14:tracePt t="46677" x="8940800" y="3835400"/>
          <p14:tracePt t="46693" x="8729663" y="3835400"/>
          <p14:tracePt t="46710" x="8551863" y="3894138"/>
          <p14:tracePt t="46727" x="8374063" y="4046538"/>
          <p14:tracePt t="46744" x="8229600" y="4249738"/>
          <p14:tracePt t="46760" x="8102600" y="4564063"/>
          <p14:tracePt t="46777" x="8102600" y="4818063"/>
          <p14:tracePt t="46794" x="8102600" y="5240338"/>
          <p14:tracePt t="46810" x="8229600" y="5595938"/>
          <p14:tracePt t="46827" x="8407400" y="5842000"/>
          <p14:tracePt t="46844" x="8669338" y="6078538"/>
          <p14:tracePt t="46861" x="9085263" y="6256338"/>
          <p14:tracePt t="46877" x="9347200" y="6273800"/>
          <p14:tracePt t="46894" x="9618663" y="6273800"/>
          <p14:tracePt t="46911" x="9880600" y="6164263"/>
          <p14:tracePt t="46927" x="10058400" y="5969000"/>
          <p14:tracePt t="46944" x="10185400" y="5707063"/>
          <p14:tracePt t="46960" x="10253663" y="5367338"/>
          <p14:tracePt t="46977" x="10218738" y="4741863"/>
          <p14:tracePt t="46994" x="10152063" y="4564063"/>
          <p14:tracePt t="47010" x="9956800" y="4191000"/>
          <p14:tracePt t="47027" x="9507538" y="3733800"/>
          <p14:tracePt t="47044" x="9263063" y="3573463"/>
          <p14:tracePt t="47060" x="8923338" y="3462338"/>
          <p14:tracePt t="47077" x="8636000" y="3462338"/>
          <p14:tracePt t="47094" x="8389938" y="3497263"/>
          <p14:tracePt t="47111" x="8196263" y="3657600"/>
          <p14:tracePt t="47127" x="8034338" y="3894138"/>
          <p14:tracePt t="47144" x="7942263" y="4157663"/>
          <p14:tracePt t="47161" x="7907338" y="4445000"/>
          <p14:tracePt t="47177" x="7907338" y="4741863"/>
          <p14:tracePt t="47194" x="7907338" y="5046663"/>
          <p14:tracePt t="47210" x="8001000" y="5308600"/>
          <p14:tracePt t="47227" x="8051800" y="5453063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953" y="2123045"/>
            <a:ext cx="7049177" cy="4481263"/>
          </a:xfrm>
          <a:prstGeom prst="rect">
            <a:avLst/>
          </a:prstGeom>
        </p:spPr>
      </p:pic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990601" y="1979663"/>
            <a:ext cx="4558288" cy="1921006"/>
          </a:xfrm>
        </p:spPr>
        <p:txBody>
          <a:bodyPr/>
          <a:lstStyle/>
          <a:p>
            <a:r>
              <a:rPr lang="fr-FR" sz="2000" dirty="0"/>
              <a:t>Les poumons ont:</a:t>
            </a:r>
          </a:p>
          <a:p>
            <a:pPr>
              <a:buFontTx/>
              <a:buChar char="-"/>
            </a:pPr>
            <a:r>
              <a:rPr lang="fr-FR" sz="2000" dirty="0"/>
              <a:t>3 lobes à droite (scissures horizontale et oblique)</a:t>
            </a:r>
          </a:p>
          <a:p>
            <a:pPr>
              <a:buFontTx/>
              <a:buChar char="-"/>
            </a:pPr>
            <a:r>
              <a:rPr lang="fr-FR" sz="2000" dirty="0"/>
              <a:t>2 lobes à gauche (scissure oblique)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5548889" y="1505311"/>
            <a:ext cx="1830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médiale</a:t>
            </a:r>
          </a:p>
          <a:p>
            <a:r>
              <a:rPr lang="fr-FR" dirty="0"/>
              <a:t> du poumon droit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0601" y="4055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Le poumon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743389" y="1476714"/>
            <a:ext cx="20526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médiale</a:t>
            </a:r>
          </a:p>
          <a:p>
            <a:r>
              <a:rPr lang="fr-FR" dirty="0"/>
              <a:t> du poumon gauche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1F5E14-627F-A3FD-846D-1E98B76F0C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6947DF6-A470-F26C-4901-8CB38CB664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126665A0-A354-BAA9-A413-78DD8DE3CE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58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506"/>
    </mc:Choice>
    <mc:Fallback>
      <p:transition spd="slow" advTm="585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14" x="8051800" y="5402263"/>
          <p14:tracePt t="1029" x="8051800" y="5334000"/>
          <p14:tracePt t="1045" x="8051800" y="5275263"/>
          <p14:tracePt t="1061" x="8069263" y="5130800"/>
          <p14:tracePt t="1077" x="8120063" y="4978400"/>
          <p14:tracePt t="1093" x="8356600" y="4427538"/>
          <p14:tracePt t="1110" x="8458200" y="4157663"/>
          <p14:tracePt t="1127" x="8567738" y="3894138"/>
          <p14:tracePt t="1143" x="8636000" y="3640138"/>
          <p14:tracePt t="1160" x="8669338" y="3446463"/>
          <p14:tracePt t="1177" x="8686800" y="3268663"/>
          <p14:tracePt t="1193" x="8686800" y="3167063"/>
          <p14:tracePt t="1210" x="8686800" y="3055938"/>
          <p14:tracePt t="1226" x="8686800" y="2989263"/>
          <p14:tracePt t="1243" x="8686800" y="2928938"/>
          <p14:tracePt t="1260" x="8686800" y="2913063"/>
          <p14:tracePt t="1277" x="8669338" y="2913063"/>
          <p14:tracePt t="1293" x="8653463" y="2895600"/>
          <p14:tracePt t="1310" x="8636000" y="2895600"/>
          <p14:tracePt t="1442" x="8636000" y="2928938"/>
          <p14:tracePt t="1461" x="8712200" y="3073400"/>
          <p14:tracePt t="1477" x="8729663" y="3106738"/>
          <p14:tracePt t="1494" x="8831263" y="3344863"/>
          <p14:tracePt t="1510" x="8890000" y="3429000"/>
          <p14:tracePt t="1527" x="8974138" y="3589338"/>
          <p14:tracePt t="1543" x="9085263" y="3784600"/>
          <p14:tracePt t="1560" x="9169400" y="3995738"/>
          <p14:tracePt t="1576" x="9220200" y="4106863"/>
          <p14:tracePt t="1959" x="9202738" y="4106863"/>
          <p14:tracePt t="1977" x="9118600" y="4030663"/>
          <p14:tracePt t="1994" x="9009063" y="3944938"/>
          <p14:tracePt t="2010" x="8923338" y="3835400"/>
          <p14:tracePt t="2027" x="8813800" y="3716338"/>
          <p14:tracePt t="2044" x="8712200" y="3573463"/>
          <p14:tracePt t="2060" x="8636000" y="3497263"/>
          <p14:tracePt t="2077" x="8475663" y="3284538"/>
          <p14:tracePt t="2093" x="8374063" y="3167063"/>
          <p14:tracePt t="2575" x="8407400" y="3302000"/>
          <p14:tracePt t="2593" x="8551863" y="3573463"/>
          <p14:tracePt t="2610" x="8636000" y="3784600"/>
          <p14:tracePt t="2627" x="8796338" y="4071938"/>
          <p14:tracePt t="2643" x="8890000" y="4224338"/>
          <p14:tracePt t="2660" x="8940800" y="4318000"/>
          <p14:tracePt t="2878" x="8940800" y="4300538"/>
          <p14:tracePt t="2894" x="8940800" y="4267200"/>
          <p14:tracePt t="2910" x="8940800" y="4157663"/>
          <p14:tracePt t="2927" x="8958263" y="4030663"/>
          <p14:tracePt t="2944" x="8974138" y="3894138"/>
          <p14:tracePt t="2960" x="8991600" y="3751263"/>
          <p14:tracePt t="2977" x="8991600" y="3624263"/>
          <p14:tracePt t="2993" x="8991600" y="3573463"/>
          <p14:tracePt t="3010" x="8958263" y="3479800"/>
          <p14:tracePt t="3027" x="8940800" y="3446463"/>
          <p14:tracePt t="3043" x="8847138" y="3395663"/>
          <p14:tracePt t="3060" x="8780463" y="3360738"/>
          <p14:tracePt t="3077" x="8712200" y="3344863"/>
          <p14:tracePt t="3094" x="8636000" y="3344863"/>
          <p14:tracePt t="3110" x="8585200" y="3344863"/>
          <p14:tracePt t="3127" x="8509000" y="3378200"/>
          <p14:tracePt t="3144" x="8458200" y="3446463"/>
          <p14:tracePt t="3160" x="8440738" y="3589338"/>
          <p14:tracePt t="3177" x="8424863" y="3767138"/>
          <p14:tracePt t="3194" x="8424863" y="3929063"/>
          <p14:tracePt t="3210" x="8440738" y="4071938"/>
          <p14:tracePt t="3227" x="8534400" y="4173538"/>
          <p14:tracePt t="3243" x="8636000" y="4224338"/>
          <p14:tracePt t="3260" x="8780463" y="4249738"/>
          <p14:tracePt t="3276" x="8923338" y="4249738"/>
          <p14:tracePt t="3294" x="9067800" y="4224338"/>
          <p14:tracePt t="3310" x="9169400" y="4173538"/>
          <p14:tracePt t="3327" x="9278938" y="4071938"/>
          <p14:tracePt t="3344" x="9364663" y="3962400"/>
          <p14:tracePt t="3360" x="9398000" y="3868738"/>
          <p14:tracePt t="3377" x="9423400" y="3751263"/>
          <p14:tracePt t="3394" x="9423400" y="3640138"/>
          <p14:tracePt t="3410" x="9380538" y="3538538"/>
          <p14:tracePt t="3427" x="9263063" y="3446463"/>
          <p14:tracePt t="3443" x="9085263" y="3344863"/>
          <p14:tracePt t="3460" x="8745538" y="3200400"/>
          <p14:tracePt t="3477" x="8509000" y="3124200"/>
          <p14:tracePt t="3494" x="8407400" y="3106738"/>
          <p14:tracePt t="3510" x="8178800" y="3073400"/>
          <p14:tracePt t="3527" x="7958138" y="3055938"/>
          <p14:tracePt t="3543" x="7696200" y="3055938"/>
          <p14:tracePt t="3560" x="7569200" y="3055938"/>
          <p14:tracePt t="3577" x="7450138" y="3106738"/>
          <p14:tracePt t="3593" x="7358063" y="3182938"/>
          <p14:tracePt t="3610" x="7272338" y="3268663"/>
          <p14:tracePt t="3627" x="7231063" y="3395663"/>
          <p14:tracePt t="3644" x="7231063" y="3556000"/>
          <p14:tracePt t="3660" x="7231063" y="3751263"/>
          <p14:tracePt t="3677" x="7289800" y="3962400"/>
          <p14:tracePt t="3693" x="7408863" y="4208463"/>
          <p14:tracePt t="3710" x="7586663" y="4478338"/>
          <p14:tracePt t="3727" x="7805738" y="4691063"/>
          <p14:tracePt t="3743" x="8034338" y="4851400"/>
          <p14:tracePt t="3760" x="8196263" y="4935538"/>
          <p14:tracePt t="3777" x="8389938" y="4995863"/>
          <p14:tracePt t="3794" x="8534400" y="4995863"/>
          <p14:tracePt t="3810" x="8669338" y="4995863"/>
          <p14:tracePt t="3827" x="8813800" y="4919663"/>
          <p14:tracePt t="3843" x="8923338" y="4775200"/>
          <p14:tracePt t="3860" x="9024938" y="4579938"/>
          <p14:tracePt t="3877" x="9085263" y="4386263"/>
          <p14:tracePt t="3893" x="9101138" y="4208463"/>
          <p14:tracePt t="3910" x="9101138" y="4046538"/>
          <p14:tracePt t="3927" x="9067800" y="3911600"/>
          <p14:tracePt t="3944" x="8847138" y="3675063"/>
          <p14:tracePt t="3960" x="8636000" y="3573463"/>
          <p14:tracePt t="3977" x="8509000" y="3513138"/>
          <p14:tracePt t="3993" x="8262938" y="3446463"/>
          <p14:tracePt t="4010" x="8001000" y="3411538"/>
          <p14:tracePt t="4027" x="7678738" y="3411538"/>
          <p14:tracePt t="4043" x="7500938" y="3411538"/>
          <p14:tracePt t="4060" x="7408863" y="3446463"/>
          <p14:tracePt t="4076" x="7323138" y="3513138"/>
          <p14:tracePt t="4093" x="7246938" y="3606800"/>
          <p14:tracePt t="4110" x="7231063" y="3716338"/>
          <p14:tracePt t="4127" x="7231063" y="3894138"/>
          <p14:tracePt t="4143" x="7323138" y="4089400"/>
          <p14:tracePt t="4160" x="7485063" y="4300538"/>
          <p14:tracePt t="4177" x="7696200" y="4495800"/>
          <p14:tracePt t="4193" x="7942263" y="4640263"/>
          <p14:tracePt t="4210" x="8153400" y="4724400"/>
          <p14:tracePt t="4227" x="8374063" y="4741863"/>
          <p14:tracePt t="4243" x="8567738" y="4741863"/>
          <p14:tracePt t="4260" x="8712200" y="4691063"/>
          <p14:tracePt t="4277" x="8813800" y="4579938"/>
          <p14:tracePt t="4294" x="8890000" y="4445000"/>
          <p14:tracePt t="4310" x="8923338" y="4300538"/>
          <p14:tracePt t="4327" x="8940800" y="4157663"/>
          <p14:tracePt t="4344" x="8940800" y="4030663"/>
          <p14:tracePt t="4360" x="8907463" y="3911600"/>
          <p14:tracePt t="4377" x="8796338" y="3784600"/>
          <p14:tracePt t="4394" x="8653463" y="3690938"/>
          <p14:tracePt t="4410" x="8475663" y="3606800"/>
          <p14:tracePt t="4427" x="8229600" y="3513138"/>
          <p14:tracePt t="4443" x="8120063" y="3497263"/>
          <p14:tracePt t="4460" x="7856538" y="3479800"/>
          <p14:tracePt t="4477" x="7662863" y="3479800"/>
          <p14:tracePt t="4494" x="7518400" y="3538538"/>
          <p14:tracePt t="4510" x="7450138" y="3589338"/>
          <p14:tracePt t="4527" x="7358063" y="3675063"/>
          <p14:tracePt t="4543" x="7307263" y="3784600"/>
          <p14:tracePt t="4560" x="7289800" y="3929063"/>
          <p14:tracePt t="4577" x="7323138" y="4071938"/>
          <p14:tracePt t="4593" x="7450138" y="4224338"/>
          <p14:tracePt t="4610" x="7662863" y="4368800"/>
          <p14:tracePt t="4627" x="7907338" y="4478338"/>
          <p14:tracePt t="4643" x="8135938" y="4513263"/>
          <p14:tracePt t="4660" x="8331200" y="4529138"/>
          <p14:tracePt t="4677" x="8491538" y="4513263"/>
          <p14:tracePt t="4693" x="8602663" y="4445000"/>
          <p14:tracePt t="4710" x="8669338" y="4335463"/>
          <p14:tracePt t="4727" x="8712200" y="4191000"/>
          <p14:tracePt t="4744" x="8712200" y="4071938"/>
          <p14:tracePt t="4760" x="8712200" y="3929063"/>
          <p14:tracePt t="4777" x="8618538" y="3784600"/>
          <p14:tracePt t="4794" x="8491538" y="3640138"/>
          <p14:tracePt t="4810" x="8356600" y="3497263"/>
          <p14:tracePt t="4827" x="8178800" y="3378200"/>
          <p14:tracePt t="4843" x="8051800" y="3319463"/>
          <p14:tracePt t="4860" x="7907338" y="3268663"/>
          <p14:tracePt t="4877" x="7805738" y="3251200"/>
          <p14:tracePt t="4894" x="7713663" y="3251200"/>
          <p14:tracePt t="4910" x="7627938" y="3268663"/>
          <p14:tracePt t="4927" x="7569200" y="3344863"/>
          <p14:tracePt t="4943" x="7518400" y="3446463"/>
          <p14:tracePt t="4960" x="7485063" y="3657600"/>
          <p14:tracePt t="4977" x="7485063" y="3767138"/>
          <p14:tracePt t="4993" x="7485063" y="3979863"/>
          <p14:tracePt t="5010" x="7551738" y="4300538"/>
          <p14:tracePt t="5027" x="7662863" y="4478338"/>
          <p14:tracePt t="5043" x="7780338" y="4640263"/>
          <p14:tracePt t="5060" x="7874000" y="4706938"/>
          <p14:tracePt t="5077" x="8001000" y="4775200"/>
          <p14:tracePt t="5093" x="8102600" y="4800600"/>
          <p14:tracePt t="5110" x="8212138" y="4800600"/>
          <p14:tracePt t="5127" x="8297863" y="4741863"/>
          <p14:tracePt t="5144" x="8389938" y="4640263"/>
          <p14:tracePt t="5160" x="8475663" y="4495800"/>
          <p14:tracePt t="5177" x="8534400" y="4351338"/>
          <p14:tracePt t="5193" x="8585200" y="4157663"/>
          <p14:tracePt t="5210" x="8585200" y="3911600"/>
          <p14:tracePt t="5227" x="8585200" y="3675063"/>
          <p14:tracePt t="5244" x="8534400" y="3429000"/>
          <p14:tracePt t="5260" x="8424863" y="3233738"/>
          <p14:tracePt t="5277" x="8262938" y="3055938"/>
          <p14:tracePt t="5293" x="8120063" y="2928938"/>
          <p14:tracePt t="5310" x="7942263" y="2862263"/>
          <p14:tracePt t="5327" x="7764463" y="2827338"/>
          <p14:tracePt t="5344" x="7586663" y="2827338"/>
          <p14:tracePt t="5360" x="7391400" y="2844800"/>
          <p14:tracePt t="5377" x="7289800" y="2895600"/>
          <p14:tracePt t="5393" x="7162800" y="2989263"/>
          <p14:tracePt t="5410" x="7053263" y="3073400"/>
          <p14:tracePt t="5427" x="6985000" y="3200400"/>
          <p14:tracePt t="5443" x="6951663" y="3302000"/>
          <p14:tracePt t="5460" x="6934200" y="3411538"/>
          <p14:tracePt t="5477" x="6934200" y="3624263"/>
          <p14:tracePt t="5493" x="6951663" y="3767138"/>
          <p14:tracePt t="5510" x="6985000" y="3868738"/>
          <p14:tracePt t="5527" x="7053263" y="3962400"/>
          <p14:tracePt t="5543" x="7129463" y="4013200"/>
          <p14:tracePt t="5560" x="7180263" y="4046538"/>
          <p14:tracePt t="5577" x="7272338" y="4046538"/>
          <p14:tracePt t="5594" x="7340600" y="4046538"/>
          <p14:tracePt t="5610" x="7408863" y="4046538"/>
          <p14:tracePt t="5627" x="7485063" y="4013200"/>
          <p14:tracePt t="5644" x="7535863" y="3944938"/>
          <p14:tracePt t="5660" x="7586663" y="3852863"/>
          <p14:tracePt t="5677" x="7627938" y="3751263"/>
          <p14:tracePt t="5694" x="7627938" y="3675063"/>
          <p14:tracePt t="5710" x="7645400" y="3589338"/>
          <p14:tracePt t="5727" x="7645400" y="3497263"/>
          <p14:tracePt t="5744" x="7627938" y="3395663"/>
          <p14:tracePt t="5760" x="7551738" y="3319463"/>
          <p14:tracePt t="5777" x="7467600" y="3268663"/>
          <p14:tracePt t="5793" x="7391400" y="3251200"/>
          <p14:tracePt t="5810" x="7323138" y="3251200"/>
          <p14:tracePt t="5827" x="7246938" y="3251200"/>
          <p14:tracePt t="5843" x="7180263" y="3302000"/>
          <p14:tracePt t="5860" x="7129463" y="3395663"/>
          <p14:tracePt t="5877" x="7094538" y="3497263"/>
          <p14:tracePt t="5894" x="7069138" y="3640138"/>
          <p14:tracePt t="5910" x="7069138" y="3817938"/>
          <p14:tracePt t="5927" x="7069138" y="3995738"/>
          <p14:tracePt t="5943" x="7162800" y="4191000"/>
          <p14:tracePt t="5960" x="7289800" y="4351338"/>
          <p14:tracePt t="5977" x="7518400" y="4513263"/>
          <p14:tracePt t="5994" x="7678738" y="4564063"/>
          <p14:tracePt t="6010" x="7823200" y="4579938"/>
          <p14:tracePt t="6027" x="7924800" y="4579938"/>
          <p14:tracePt t="6044" x="8034338" y="4564063"/>
          <p14:tracePt t="6060" x="8085138" y="4513263"/>
          <p14:tracePt t="6077" x="8153400" y="4402138"/>
          <p14:tracePt t="6094" x="8196263" y="4300538"/>
          <p14:tracePt t="6110" x="8212138" y="4140200"/>
          <p14:tracePt t="6127" x="8229600" y="3944938"/>
          <p14:tracePt t="6144" x="8229600" y="3751263"/>
          <p14:tracePt t="6160" x="8229600" y="3538538"/>
          <p14:tracePt t="6177" x="8178800" y="3319463"/>
          <p14:tracePt t="6194" x="8102600" y="3124200"/>
          <p14:tracePt t="6210" x="8051800" y="3022600"/>
          <p14:tracePt t="6227" x="7983538" y="2913063"/>
          <p14:tracePt t="6244" x="7907338" y="2827338"/>
          <p14:tracePt t="6260" x="7856538" y="2768600"/>
          <p14:tracePt t="6277" x="7780338" y="2751138"/>
          <p14:tracePt t="6293" x="7696200" y="2735263"/>
          <p14:tracePt t="6310" x="7586663" y="2735263"/>
          <p14:tracePt t="6327" x="7500938" y="2768600"/>
          <p14:tracePt t="6344" x="7408863" y="2878138"/>
          <p14:tracePt t="6360" x="7323138" y="3040063"/>
          <p14:tracePt t="6377" x="7246938" y="3217863"/>
          <p14:tracePt t="6393" x="7213600" y="3429000"/>
          <p14:tracePt t="6410" x="7213600" y="3657600"/>
          <p14:tracePt t="6427" x="7213600" y="3733800"/>
          <p14:tracePt t="6444" x="7213600" y="3835400"/>
          <p14:tracePt t="6460" x="7272338" y="3911600"/>
          <p14:tracePt t="6477" x="7373938" y="3979863"/>
          <p14:tracePt t="6494" x="7467600" y="3995738"/>
          <p14:tracePt t="6510" x="7551738" y="3995738"/>
          <p14:tracePt t="6527" x="7627938" y="3995738"/>
          <p14:tracePt t="6544" x="7696200" y="3962400"/>
          <p14:tracePt t="6560" x="7747000" y="3929063"/>
          <p14:tracePt t="6577" x="7805738" y="3868738"/>
          <p14:tracePt t="6593" x="7840663" y="3817938"/>
          <p14:tracePt t="6610" x="7856538" y="3751263"/>
          <p14:tracePt t="6627" x="7874000" y="3675063"/>
          <p14:tracePt t="6644" x="7891463" y="3624263"/>
          <p14:tracePt t="6660" x="7891463" y="3556000"/>
          <p14:tracePt t="6677" x="7891463" y="3479800"/>
          <p14:tracePt t="6694" x="7840663" y="3395663"/>
          <p14:tracePt t="6710" x="7780338" y="3344863"/>
          <p14:tracePt t="6727" x="7729538" y="3302000"/>
          <p14:tracePt t="6744" x="7645400" y="3268663"/>
          <p14:tracePt t="6760" x="7569200" y="3251200"/>
          <p14:tracePt t="6777" x="7424738" y="3251200"/>
          <p14:tracePt t="6794" x="7358063" y="3251200"/>
          <p14:tracePt t="6810" x="7272338" y="3284538"/>
          <p14:tracePt t="6827" x="7196138" y="3360738"/>
          <p14:tracePt t="6844" x="7129463" y="3429000"/>
          <p14:tracePt t="6860" x="7094538" y="3513138"/>
          <p14:tracePt t="6877" x="7069138" y="3624263"/>
          <p14:tracePt t="6893" x="7069138" y="3767138"/>
          <p14:tracePt t="6910" x="7094538" y="3911600"/>
          <p14:tracePt t="6927" x="7145338" y="4046538"/>
          <p14:tracePt t="6944" x="7231063" y="4140200"/>
          <p14:tracePt t="6960" x="7358063" y="4267200"/>
          <p14:tracePt t="6977" x="7424738" y="4300538"/>
          <p14:tracePt t="6994" x="7485063" y="4318000"/>
          <p14:tracePt t="7010" x="7535863" y="4318000"/>
          <p14:tracePt t="7027" x="7586663" y="4318000"/>
          <p14:tracePt t="7043" x="7662863" y="4249738"/>
          <p14:tracePt t="7060" x="7696200" y="4157663"/>
          <p14:tracePt t="7077" x="7747000" y="4046538"/>
          <p14:tracePt t="7094" x="7764463" y="3944938"/>
          <p14:tracePt t="7110" x="7805738" y="3835400"/>
          <p14:tracePt t="7127" x="7805738" y="3733800"/>
          <p14:tracePt t="7143" x="7805738" y="3640138"/>
          <p14:tracePt t="7160" x="7805738" y="3556000"/>
          <p14:tracePt t="7177" x="7729538" y="3446463"/>
          <p14:tracePt t="7194" x="7662863" y="3378200"/>
          <p14:tracePt t="7210" x="7602538" y="3319463"/>
          <p14:tracePt t="7227" x="7518400" y="3284538"/>
          <p14:tracePt t="7244" x="7424738" y="3284538"/>
          <p14:tracePt t="7260" x="7323138" y="3284538"/>
          <p14:tracePt t="7277" x="7272338" y="3284538"/>
          <p14:tracePt t="7293" x="7213600" y="3344863"/>
          <p14:tracePt t="7310" x="7145338" y="3395663"/>
          <p14:tracePt t="7327" x="7112000" y="3429000"/>
          <p14:tracePt t="7712" x="7129463" y="3429000"/>
          <p14:tracePt t="7728" x="7162800" y="3429000"/>
          <p14:tracePt t="7744" x="7213600" y="3411538"/>
          <p14:tracePt t="7761" x="7289800" y="3395663"/>
          <p14:tracePt t="7777" x="7323138" y="3360738"/>
          <p14:tracePt t="7794" x="7358063" y="3344863"/>
          <p14:tracePt t="7810" x="7373938" y="3344863"/>
          <p14:tracePt t="7827" x="7373938" y="3319463"/>
          <p14:tracePt t="7844" x="7391400" y="3319463"/>
          <p14:tracePt t="7976" x="7391400" y="3344863"/>
          <p14:tracePt t="7994" x="7467600" y="3360738"/>
          <p14:tracePt t="8011" x="7586663" y="3411538"/>
          <p14:tracePt t="8027" x="7780338" y="3462338"/>
          <p14:tracePt t="8044" x="8102600" y="3573463"/>
          <p14:tracePt t="8060" x="8313738" y="3606800"/>
          <p14:tracePt t="8077" x="8585200" y="3657600"/>
          <p14:tracePt t="8094" x="8847138" y="3716338"/>
          <p14:tracePt t="8110" x="9118600" y="3733800"/>
          <p14:tracePt t="8127" x="9329738" y="3751263"/>
          <p14:tracePt t="8144" x="9474200" y="3767138"/>
          <p14:tracePt t="8160" x="9618663" y="3784600"/>
          <p14:tracePt t="8177" x="9720263" y="3784600"/>
          <p14:tracePt t="8193" x="9812338" y="3784600"/>
          <p14:tracePt t="8210" x="9880600" y="3802063"/>
          <p14:tracePt t="8227" x="9931400" y="3802063"/>
          <p14:tracePt t="8243" x="9956800" y="3802063"/>
          <p14:tracePt t="8260" x="9974263" y="3802063"/>
          <p14:tracePt t="9261" x="9956800" y="3767138"/>
          <p14:tracePt t="9277" x="9931400" y="3751263"/>
          <p14:tracePt t="9294" x="9913938" y="3690938"/>
          <p14:tracePt t="9310" x="9898063" y="3657600"/>
          <p14:tracePt t="9327" x="9880600" y="3606800"/>
          <p14:tracePt t="9344" x="9863138" y="3589338"/>
          <p14:tracePt t="9360" x="9863138" y="3573463"/>
          <p14:tracePt t="9377" x="9847263" y="3538538"/>
          <p14:tracePt t="9393" x="9829800" y="3497263"/>
          <p14:tracePt t="9410" x="9812338" y="3479800"/>
          <p14:tracePt t="9427" x="9796463" y="3446463"/>
          <p14:tracePt t="9443" x="9779000" y="3411538"/>
          <p14:tracePt t="9460" x="9753600" y="3378200"/>
          <p14:tracePt t="9477" x="9736138" y="3344863"/>
          <p14:tracePt t="9494" x="9720263" y="3302000"/>
          <p14:tracePt t="9510" x="9685338" y="3284538"/>
          <p14:tracePt t="9527" x="9685338" y="3251200"/>
          <p14:tracePt t="9544" x="9669463" y="3233738"/>
          <p14:tracePt t="9561" x="9652000" y="3233738"/>
          <p14:tracePt t="9577" x="9618663" y="3217863"/>
          <p14:tracePt t="9594" x="9575800" y="3200400"/>
          <p14:tracePt t="9610" x="9525000" y="3200400"/>
          <p14:tracePt t="9627" x="9474200" y="3182938"/>
          <p14:tracePt t="9643" x="9398000" y="3182938"/>
          <p14:tracePt t="9660" x="9364663" y="3182938"/>
          <p14:tracePt t="9677" x="9329738" y="3182938"/>
          <p14:tracePt t="9694" x="9296400" y="3182938"/>
          <p14:tracePt t="9710" x="9278938" y="3182938"/>
          <p14:tracePt t="9727" x="9245600" y="3217863"/>
          <p14:tracePt t="9743" x="9186863" y="3268663"/>
          <p14:tracePt t="9760" x="9151938" y="3344863"/>
          <p14:tracePt t="9777" x="9118600" y="3411538"/>
          <p14:tracePt t="9794" x="9101138" y="3479800"/>
          <p14:tracePt t="9811" x="9067800" y="3624263"/>
          <p14:tracePt t="9827" x="9042400" y="3657600"/>
          <p14:tracePt t="9844" x="9042400" y="3751263"/>
          <p14:tracePt t="9861" x="9042400" y="3835400"/>
          <p14:tracePt t="9877" x="9042400" y="3962400"/>
          <p14:tracePt t="9894" x="9042400" y="4046538"/>
          <p14:tracePt t="9910" x="9042400" y="4140200"/>
          <p14:tracePt t="9927" x="9067800" y="4191000"/>
          <p14:tracePt t="9944" x="9085263" y="4267200"/>
          <p14:tracePt t="9960" x="9118600" y="4300538"/>
          <p14:tracePt t="9977" x="9136063" y="4335463"/>
          <p14:tracePt t="9994" x="9169400" y="4368800"/>
          <p14:tracePt t="10010" x="9220200" y="4402138"/>
          <p14:tracePt t="10027" x="9278938" y="4427538"/>
          <p14:tracePt t="10044" x="9347200" y="4427538"/>
          <p14:tracePt t="10060" x="9398000" y="4445000"/>
          <p14:tracePt t="10077" x="9456738" y="4462463"/>
          <p14:tracePt t="10093" x="9525000" y="4462463"/>
          <p14:tracePt t="10110" x="9558338" y="4462463"/>
          <p14:tracePt t="10127" x="9618663" y="4427538"/>
          <p14:tracePt t="10144" x="9669463" y="4368800"/>
          <p14:tracePt t="10161" x="9720263" y="4318000"/>
          <p14:tracePt t="10177" x="9753600" y="4249738"/>
          <p14:tracePt t="10194" x="9796463" y="4173538"/>
          <p14:tracePt t="10210" x="9812338" y="4122738"/>
          <p14:tracePt t="10227" x="9829800" y="4046538"/>
          <p14:tracePt t="10244" x="9829800" y="3962400"/>
          <p14:tracePt t="10260" x="9829800" y="3868738"/>
          <p14:tracePt t="10277" x="9829800" y="3767138"/>
          <p14:tracePt t="10294" x="9796463" y="3675063"/>
          <p14:tracePt t="10310" x="9779000" y="3573463"/>
          <p14:tracePt t="10327" x="9736138" y="3479800"/>
          <p14:tracePt t="10344" x="9702800" y="3429000"/>
          <p14:tracePt t="10360" x="9669463" y="3360738"/>
          <p14:tracePt t="10377" x="9634538" y="3284538"/>
          <p14:tracePt t="10394" x="9601200" y="3251200"/>
          <p14:tracePt t="10410" x="9542463" y="3233738"/>
          <p14:tracePt t="10427" x="9491663" y="3217863"/>
          <p14:tracePt t="10443" x="9398000" y="3217863"/>
          <p14:tracePt t="10460" x="9347200" y="3217863"/>
          <p14:tracePt t="10477" x="9278938" y="3217863"/>
          <p14:tracePt t="10494" x="9220200" y="3251200"/>
          <p14:tracePt t="10510" x="9186863" y="3284538"/>
          <p14:tracePt t="10527" x="9151938" y="3344863"/>
          <p14:tracePt t="10543" x="9118600" y="3395663"/>
          <p14:tracePt t="10560" x="9085263" y="3479800"/>
          <p14:tracePt t="10577" x="9067800" y="3573463"/>
          <p14:tracePt t="10594" x="9042400" y="3690938"/>
          <p14:tracePt t="10610" x="9042400" y="3784600"/>
          <p14:tracePt t="10627" x="9042400" y="3894138"/>
          <p14:tracePt t="10644" x="9042400" y="3979863"/>
          <p14:tracePt t="10661" x="9118600" y="4106863"/>
          <p14:tracePt t="10677" x="9186863" y="4191000"/>
          <p14:tracePt t="10694" x="9263063" y="4249738"/>
          <p14:tracePt t="10710" x="9380538" y="4318000"/>
          <p14:tracePt t="10727" x="9456738" y="4335463"/>
          <p14:tracePt t="10744" x="9558338" y="4351338"/>
          <p14:tracePt t="10761" x="9669463" y="4351338"/>
          <p14:tracePt t="10777" x="9702800" y="4335463"/>
          <p14:tracePt t="10794" x="9779000" y="4267200"/>
          <p14:tracePt t="10811" x="9829800" y="4208463"/>
          <p14:tracePt t="10827" x="9863138" y="4140200"/>
          <p14:tracePt t="10844" x="9898063" y="4071938"/>
          <p14:tracePt t="10861" x="9931400" y="3962400"/>
          <p14:tracePt t="10877" x="9931400" y="3894138"/>
          <p14:tracePt t="10894" x="9931400" y="3817938"/>
          <p14:tracePt t="10911" x="9931400" y="3733800"/>
          <p14:tracePt t="10927" x="9898063" y="3657600"/>
          <p14:tracePt t="10944" x="9863138" y="3589338"/>
          <p14:tracePt t="10961" x="9812338" y="3538538"/>
          <p14:tracePt t="10977" x="9779000" y="3497263"/>
          <p14:tracePt t="10994" x="9720263" y="3479800"/>
          <p14:tracePt t="11011" x="9669463" y="3462338"/>
          <p14:tracePt t="11027" x="9618663" y="3462338"/>
          <p14:tracePt t="11044" x="9558338" y="3462338"/>
          <p14:tracePt t="11060" x="9507538" y="3462338"/>
          <p14:tracePt t="11077" x="9456738" y="3462338"/>
          <p14:tracePt t="11094" x="9398000" y="3479800"/>
          <p14:tracePt t="11110" x="9347200" y="3513138"/>
          <p14:tracePt t="11127" x="9313863" y="3556000"/>
          <p14:tracePt t="11144" x="9278938" y="3606800"/>
          <p14:tracePt t="11160" x="9245600" y="3657600"/>
          <p14:tracePt t="11177" x="9220200" y="3751263"/>
          <p14:tracePt t="11193" x="9220200" y="3852863"/>
          <p14:tracePt t="11210" x="9220200" y="3944938"/>
          <p14:tracePt t="11227" x="9220200" y="4030663"/>
          <p14:tracePt t="11244" x="9220200" y="4157663"/>
          <p14:tracePt t="11261" x="9263063" y="4224338"/>
          <p14:tracePt t="11277" x="9313863" y="4300538"/>
          <p14:tracePt t="11294" x="9364663" y="4335463"/>
          <p14:tracePt t="11311" x="9456738" y="4368800"/>
          <p14:tracePt t="11327" x="9525000" y="4386263"/>
          <p14:tracePt t="11344" x="9575800" y="4386263"/>
          <p14:tracePt t="11360" x="9634538" y="4351338"/>
          <p14:tracePt t="11377" x="9685338" y="4300538"/>
          <p14:tracePt t="11394" x="9736138" y="4224338"/>
          <p14:tracePt t="11410" x="9779000" y="4157663"/>
          <p14:tracePt t="11427" x="9796463" y="4089400"/>
          <p14:tracePt t="11444" x="9829800" y="4030663"/>
          <p14:tracePt t="11461" x="9829800" y="3962400"/>
          <p14:tracePt t="11477" x="9829800" y="3868738"/>
          <p14:tracePt t="11494" x="9829800" y="3802063"/>
          <p14:tracePt t="11510" x="9812338" y="3716338"/>
          <p14:tracePt t="11527" x="9779000" y="3640138"/>
          <p14:tracePt t="11544" x="9736138" y="3589338"/>
          <p14:tracePt t="11560" x="9685338" y="3556000"/>
          <p14:tracePt t="11577" x="9634538" y="3497263"/>
          <p14:tracePt t="11594" x="9542463" y="3479800"/>
          <p14:tracePt t="11610" x="9474200" y="3462338"/>
          <p14:tracePt t="11627" x="9380538" y="3462338"/>
          <p14:tracePt t="11644" x="9313863" y="3462338"/>
          <p14:tracePt t="11660" x="9263063" y="3462338"/>
          <p14:tracePt t="11677" x="9186863" y="3462338"/>
          <p14:tracePt t="11694" x="9151938" y="3479800"/>
          <p14:tracePt t="11711" x="9118600" y="3513138"/>
          <p14:tracePt t="11727" x="9085263" y="3556000"/>
          <p14:tracePt t="11744" x="9024938" y="3640138"/>
          <p14:tracePt t="11761" x="8991600" y="3784600"/>
          <p14:tracePt t="11777" x="8974138" y="3835400"/>
          <p14:tracePt t="11794" x="8974138" y="3929063"/>
          <p14:tracePt t="11810" x="8974138" y="4030663"/>
          <p14:tracePt t="11827" x="8974138" y="4140200"/>
          <p14:tracePt t="11844" x="9024938" y="4191000"/>
          <p14:tracePt t="11861" x="9118600" y="4249738"/>
          <p14:tracePt t="11877" x="9220200" y="4284663"/>
          <p14:tracePt t="11894" x="9347200" y="4300538"/>
          <p14:tracePt t="11910" x="9456738" y="4300538"/>
          <p14:tracePt t="11927" x="9601200" y="4300538"/>
          <p14:tracePt t="11944" x="9702800" y="4300538"/>
          <p14:tracePt t="11960" x="9829800" y="4249738"/>
          <p14:tracePt t="11977" x="9898063" y="4157663"/>
          <p14:tracePt t="11994" x="9990138" y="4071938"/>
          <p14:tracePt t="12010" x="10058400" y="3944938"/>
          <p14:tracePt t="12027" x="10091738" y="3852863"/>
          <p14:tracePt t="12044" x="10134600" y="3767138"/>
          <p14:tracePt t="12060" x="10152063" y="3690938"/>
          <p14:tracePt t="12077" x="10152063" y="3624263"/>
          <p14:tracePt t="12094" x="10152063" y="3573463"/>
          <p14:tracePt t="12110" x="10091738" y="3497263"/>
          <p14:tracePt t="12127" x="10040938" y="3429000"/>
          <p14:tracePt t="12144" x="9990138" y="3378200"/>
          <p14:tracePt t="12160" x="9913938" y="3319463"/>
          <p14:tracePt t="12177" x="9863138" y="3284538"/>
          <p14:tracePt t="12193" x="9796463" y="3251200"/>
          <p14:tracePt t="12210" x="9720263" y="3233738"/>
          <p14:tracePt t="12227" x="9542463" y="3217863"/>
          <p14:tracePt t="12244" x="9507538" y="3217863"/>
          <p14:tracePt t="12261" x="9380538" y="3217863"/>
          <p14:tracePt t="12277" x="9313863" y="3233738"/>
          <p14:tracePt t="12294" x="9278938" y="3268663"/>
          <p14:tracePt t="12311" x="9202738" y="3344863"/>
          <p14:tracePt t="12327" x="9151938" y="3395663"/>
          <p14:tracePt t="12344" x="9118600" y="3462338"/>
          <p14:tracePt t="12361" x="9101138" y="3538538"/>
          <p14:tracePt t="12377" x="9085263" y="3657600"/>
          <p14:tracePt t="12394" x="9085263" y="3767138"/>
          <p14:tracePt t="12411" x="9085263" y="3894138"/>
          <p14:tracePt t="12427" x="9085263" y="4013200"/>
          <p14:tracePt t="12444" x="9118600" y="4089400"/>
          <p14:tracePt t="12460" x="9169400" y="4191000"/>
          <p14:tracePt t="12477" x="9202738" y="4267200"/>
          <p14:tracePt t="12494" x="9263063" y="4318000"/>
          <p14:tracePt t="12511" x="9313863" y="4335463"/>
          <p14:tracePt t="12527" x="9380538" y="4351338"/>
          <p14:tracePt t="12544" x="9440863" y="4368800"/>
          <p14:tracePt t="12561" x="9507538" y="4368800"/>
          <p14:tracePt t="12577" x="9558338" y="4351338"/>
          <p14:tracePt t="12594" x="9652000" y="4300538"/>
          <p14:tracePt t="12610" x="9702800" y="4249738"/>
          <p14:tracePt t="12627" x="9753600" y="4157663"/>
          <p14:tracePt t="12644" x="9796463" y="4071938"/>
          <p14:tracePt t="12660" x="9829800" y="3979863"/>
          <p14:tracePt t="12677" x="9847263" y="3911600"/>
          <p14:tracePt t="12694" x="9863138" y="3835400"/>
          <p14:tracePt t="12710" x="9863138" y="3767138"/>
          <p14:tracePt t="12727" x="9863138" y="3624263"/>
          <p14:tracePt t="12744" x="9863138" y="3589338"/>
          <p14:tracePt t="12761" x="9812338" y="3446463"/>
          <p14:tracePt t="12777" x="9796463" y="3395663"/>
          <p14:tracePt t="12794" x="9685338" y="3233738"/>
          <p14:tracePt t="12811" x="9634538" y="3182938"/>
          <p14:tracePt t="12827" x="9542463" y="3124200"/>
          <p14:tracePt t="12844" x="9474200" y="3106738"/>
          <p14:tracePt t="12860" x="9423400" y="3090863"/>
          <p14:tracePt t="12877" x="9380538" y="3090863"/>
          <p14:tracePt t="12894" x="9364663" y="3090863"/>
          <p14:tracePt t="12910" x="9347200" y="3090863"/>
          <p14:tracePt t="12927" x="9313863" y="3141663"/>
          <p14:tracePt t="12944" x="9278938" y="3217863"/>
          <p14:tracePt t="12960" x="9245600" y="3284538"/>
          <p14:tracePt t="12977" x="9220200" y="3378200"/>
          <p14:tracePt t="12994" x="9202738" y="3462338"/>
          <p14:tracePt t="13011" x="9202738" y="3538538"/>
          <p14:tracePt t="13027" x="9202738" y="3624263"/>
          <p14:tracePt t="13044" x="9202738" y="3690938"/>
          <p14:tracePt t="13060" x="9202738" y="3767138"/>
          <p14:tracePt t="13077" x="9220200" y="3835400"/>
          <p14:tracePt t="13094" x="9263063" y="3868738"/>
          <p14:tracePt t="13110" x="9313863" y="3929063"/>
          <p14:tracePt t="13127" x="9347200" y="3944938"/>
          <p14:tracePt t="13144" x="9398000" y="3962400"/>
          <p14:tracePt t="13160" x="9456738" y="3979863"/>
          <p14:tracePt t="13177" x="9525000" y="3995738"/>
          <p14:tracePt t="13194" x="9601200" y="3995738"/>
          <p14:tracePt t="13210" x="9652000" y="3995738"/>
          <p14:tracePt t="13227" x="9702800" y="3995738"/>
          <p14:tracePt t="13244" x="9736138" y="3995738"/>
          <p14:tracePt t="13261" x="9753600" y="3995738"/>
          <p14:tracePt t="13277" x="9796463" y="3979863"/>
          <p14:tracePt t="13294" x="9812338" y="3962400"/>
          <p14:tracePt t="13310" x="9812338" y="3944938"/>
          <p14:tracePt t="13327" x="9829800" y="3929063"/>
          <p14:tracePt t="13344" x="9829800" y="3911600"/>
          <p14:tracePt t="13361" x="9829800" y="3852863"/>
          <p14:tracePt t="13377" x="9829800" y="3802063"/>
          <p14:tracePt t="13394" x="9829800" y="3716338"/>
          <p14:tracePt t="13410" x="9796463" y="3640138"/>
          <p14:tracePt t="13427" x="9753600" y="3556000"/>
          <p14:tracePt t="13444" x="9702800" y="3479800"/>
          <p14:tracePt t="13461" x="9652000" y="3429000"/>
          <p14:tracePt t="13477" x="9558338" y="3378200"/>
          <p14:tracePt t="13494" x="9507538" y="3360738"/>
          <p14:tracePt t="13510" x="9423400" y="3344863"/>
          <p14:tracePt t="13527" x="9329738" y="3344863"/>
          <p14:tracePt t="13544" x="9278938" y="3344863"/>
          <p14:tracePt t="13560" x="9220200" y="3378200"/>
          <p14:tracePt t="13577" x="9151938" y="3429000"/>
          <p14:tracePt t="13594" x="9101138" y="3497263"/>
          <p14:tracePt t="13610" x="9042400" y="3589338"/>
          <p14:tracePt t="13627" x="9009063" y="3716338"/>
          <p14:tracePt t="13644" x="8958263" y="3852863"/>
          <p14:tracePt t="13661" x="8940800" y="3979863"/>
          <p14:tracePt t="13677" x="8940800" y="4140200"/>
          <p14:tracePt t="13694" x="8940800" y="4318000"/>
          <p14:tracePt t="13711" x="8940800" y="4351338"/>
          <p14:tracePt t="13727" x="8974138" y="4445000"/>
          <p14:tracePt t="13744" x="9024938" y="4495800"/>
          <p14:tracePt t="13761" x="9118600" y="4546600"/>
          <p14:tracePt t="13777" x="9202738" y="4564063"/>
          <p14:tracePt t="13794" x="9313863" y="4579938"/>
          <p14:tracePt t="13811" x="9423400" y="4579938"/>
          <p14:tracePt t="13827" x="9491663" y="4546600"/>
          <p14:tracePt t="13844" x="9558338" y="4478338"/>
          <p14:tracePt t="13861" x="9652000" y="4402138"/>
          <p14:tracePt t="13877" x="9685338" y="4335463"/>
          <p14:tracePt t="13894" x="9720263" y="4267200"/>
          <p14:tracePt t="13910" x="9753600" y="4191000"/>
          <p14:tracePt t="13927" x="9753600" y="4122738"/>
          <p14:tracePt t="13944" x="9779000" y="4046538"/>
          <p14:tracePt t="13960" x="9779000" y="3944938"/>
          <p14:tracePt t="13977" x="9779000" y="3852863"/>
          <p14:tracePt t="13994" x="9753600" y="3767138"/>
          <p14:tracePt t="14010" x="9720263" y="3690938"/>
          <p14:tracePt t="14027" x="9685338" y="3624263"/>
          <p14:tracePt t="14044" x="9652000" y="3573463"/>
          <p14:tracePt t="14061" x="9634538" y="3538538"/>
          <p14:tracePt t="14077" x="9601200" y="3513138"/>
          <p14:tracePt t="14094" x="9575800" y="3497263"/>
          <p14:tracePt t="14111" x="9542463" y="3497263"/>
          <p14:tracePt t="14127" x="9491663" y="3497263"/>
          <p14:tracePt t="14144" x="9456738" y="3497263"/>
          <p14:tracePt t="14161" x="9398000" y="3497263"/>
          <p14:tracePt t="14177" x="9364663" y="3497263"/>
          <p14:tracePt t="14194" x="9347200" y="3513138"/>
          <p14:tracePt t="14211" x="9313863" y="3538538"/>
          <p14:tracePt t="14228" x="9296400" y="3573463"/>
          <p14:tracePt t="14244" x="9278938" y="3589338"/>
          <p14:tracePt t="14261" x="9245600" y="3690938"/>
          <p14:tracePt t="14277" x="9245600" y="3784600"/>
          <p14:tracePt t="14294" x="9220200" y="3894138"/>
          <p14:tracePt t="14311" x="9220200" y="3995738"/>
          <p14:tracePt t="14327" x="9220200" y="4106863"/>
          <p14:tracePt t="14344" x="9220200" y="4173538"/>
          <p14:tracePt t="14361" x="9245600" y="4224338"/>
          <p14:tracePt t="14377" x="9278938" y="4284663"/>
          <p14:tracePt t="14394" x="9313863" y="4318000"/>
          <p14:tracePt t="14411" x="9364663" y="4335463"/>
          <p14:tracePt t="14427" x="9423400" y="4351338"/>
          <p14:tracePt t="14444" x="9491663" y="4368800"/>
          <p14:tracePt t="14461" x="9558338" y="4368800"/>
          <p14:tracePt t="14477" x="9618663" y="4368800"/>
          <p14:tracePt t="14494" x="9652000" y="4368800"/>
          <p14:tracePt t="14511" x="9685338" y="4335463"/>
          <p14:tracePt t="14527" x="9702800" y="4300538"/>
          <p14:tracePt t="14544" x="9702800" y="4267200"/>
          <p14:tracePt t="14561" x="9720263" y="4208463"/>
          <p14:tracePt t="14577" x="9720263" y="4122738"/>
          <p14:tracePt t="14594" x="9685338" y="4030663"/>
          <p14:tracePt t="14611" x="9618663" y="3929063"/>
          <p14:tracePt t="14628" x="9542463" y="3835400"/>
          <p14:tracePt t="14644" x="9491663" y="3767138"/>
          <p14:tracePt t="14661" x="9440863" y="3716338"/>
          <p14:tracePt t="14677" x="9380538" y="3675063"/>
          <p14:tracePt t="14694" x="9347200" y="3657600"/>
          <p14:tracePt t="14710" x="9329738" y="3640138"/>
          <p14:tracePt t="14727" x="9313863" y="3624263"/>
          <p14:tracePt t="14876" x="9329738" y="3624263"/>
          <p14:tracePt t="14895" x="9364663" y="3624263"/>
          <p14:tracePt t="14911" x="9398000" y="3624263"/>
          <p14:tracePt t="14928" x="9440863" y="3624263"/>
          <p14:tracePt t="14944" x="9456738" y="3606800"/>
          <p14:tracePt t="14961" x="9456738" y="3589338"/>
          <p14:tracePt t="14977" x="9474200" y="3589338"/>
          <p14:tracePt t="14994" x="9474200" y="3573463"/>
          <p14:tracePt t="15011" x="9474200" y="3556000"/>
          <p14:tracePt t="15060" x="9474200" y="3538538"/>
          <p14:tracePt t="15077" x="9440863" y="3538538"/>
          <p14:tracePt t="15094" x="9398000" y="3538538"/>
          <p14:tracePt t="15111" x="9347200" y="3538538"/>
          <p14:tracePt t="15127" x="9313863" y="3538538"/>
          <p14:tracePt t="15144" x="9296400" y="3556000"/>
          <p14:tracePt t="15161" x="9245600" y="3606800"/>
          <p14:tracePt t="15177" x="9220200" y="3657600"/>
          <p14:tracePt t="15194" x="9186863" y="3751263"/>
          <p14:tracePt t="15211" x="9136063" y="3852863"/>
          <p14:tracePt t="15228" x="9101138" y="4030663"/>
          <p14:tracePt t="15244" x="9085263" y="4157663"/>
          <p14:tracePt t="15260" x="9085263" y="4249738"/>
          <p14:tracePt t="15277" x="9085263" y="4318000"/>
          <p14:tracePt t="15294" x="9101138" y="4351338"/>
          <p14:tracePt t="15310" x="9136063" y="4386263"/>
          <p14:tracePt t="15327" x="9220200" y="4427538"/>
          <p14:tracePt t="15344" x="9329738" y="4427538"/>
          <p14:tracePt t="15361" x="9456738" y="4427538"/>
          <p14:tracePt t="15377" x="9525000" y="4427538"/>
          <p14:tracePt t="15394" x="9634538" y="4402138"/>
          <p14:tracePt t="15411" x="9685338" y="4368800"/>
          <p14:tracePt t="15427" x="9736138" y="4318000"/>
          <p14:tracePt t="15444" x="9812338" y="4224338"/>
          <p14:tracePt t="15461" x="9829800" y="4157663"/>
          <p14:tracePt t="15477" x="9863138" y="4071938"/>
          <p14:tracePt t="15494" x="9863138" y="3995738"/>
          <p14:tracePt t="15510" x="9880600" y="3911600"/>
          <p14:tracePt t="15527" x="9880600" y="3817938"/>
          <p14:tracePt t="15544" x="9863138" y="3716338"/>
          <p14:tracePt t="15561" x="9812338" y="3606800"/>
          <p14:tracePt t="15577" x="9753600" y="3497263"/>
          <p14:tracePt t="15594" x="9685338" y="3395663"/>
          <p14:tracePt t="15611" x="9634538" y="3344863"/>
          <p14:tracePt t="15627" x="9558338" y="3268663"/>
          <p14:tracePt t="15644" x="9507538" y="3233738"/>
          <p14:tracePt t="15661" x="9474200" y="3233738"/>
          <p14:tracePt t="15677" x="9440863" y="3233738"/>
          <p14:tracePt t="15694" x="9398000" y="3233738"/>
          <p14:tracePt t="15711" x="9380538" y="3233738"/>
          <p14:tracePt t="15727" x="9347200" y="3284538"/>
          <p14:tracePt t="15744" x="9313863" y="3319463"/>
          <p14:tracePt t="15761" x="9278938" y="3378200"/>
          <p14:tracePt t="15777" x="9263063" y="3429000"/>
          <p14:tracePt t="15794" x="9220200" y="3497263"/>
          <p14:tracePt t="15810" x="9202738" y="3606800"/>
          <p14:tracePt t="15827" x="9202738" y="3733800"/>
          <p14:tracePt t="15844" x="9202738" y="3817938"/>
          <p14:tracePt t="15861" x="9202738" y="3944938"/>
          <p14:tracePt t="15877" x="9202738" y="4030663"/>
          <p14:tracePt t="15894" x="9202738" y="4089400"/>
          <p14:tracePt t="15910" x="9202738" y="4106863"/>
          <p14:tracePt t="15927" x="9202738" y="4122738"/>
          <p14:tracePt t="15944" x="9202738" y="4140200"/>
          <p14:tracePt t="15961" x="9202738" y="4157663"/>
          <p14:tracePt t="18749" x="9186863" y="4157663"/>
          <p14:tracePt t="18762" x="9101138" y="4157663"/>
          <p14:tracePt t="18778" x="8923338" y="4122738"/>
          <p14:tracePt t="18795" x="8712200" y="4089400"/>
          <p14:tracePt t="18811" x="8458200" y="4071938"/>
          <p14:tracePt t="18828" x="8229600" y="4046538"/>
          <p14:tracePt t="18844" x="7805738" y="4046538"/>
          <p14:tracePt t="18861" x="7467600" y="4046538"/>
          <p14:tracePt t="18877" x="7289800" y="4046538"/>
          <p14:tracePt t="18894" x="7162800" y="4046538"/>
          <p14:tracePt t="18911" x="7112000" y="4046538"/>
          <p14:tracePt t="18928" x="7069138" y="4046538"/>
          <p14:tracePt t="18993" x="7145338" y="4046538"/>
          <p14:tracePt t="19011" x="7246938" y="4046538"/>
          <p14:tracePt t="19028" x="7340600" y="4071938"/>
          <p14:tracePt t="19044" x="7408863" y="4089400"/>
          <p14:tracePt t="19061" x="7467600" y="4089400"/>
          <p14:tracePt t="19077" x="7500938" y="4089400"/>
          <p14:tracePt t="19094" x="7551738" y="4089400"/>
          <p14:tracePt t="19111" x="7586663" y="4089400"/>
          <p14:tracePt t="19128" x="7602538" y="4089400"/>
          <p14:tracePt t="19386" x="7602538" y="4071938"/>
          <p14:tracePt t="19395" x="7602538" y="4046538"/>
          <p14:tracePt t="19411" x="7627938" y="4013200"/>
          <p14:tracePt t="19428" x="7696200" y="3911600"/>
          <p14:tracePt t="19444" x="7747000" y="3817938"/>
          <p14:tracePt t="19461" x="7805738" y="3657600"/>
          <p14:tracePt t="19477" x="7823200" y="3606800"/>
          <p14:tracePt t="19494" x="7840663" y="3513138"/>
          <p14:tracePt t="19511" x="7840663" y="3479800"/>
          <p14:tracePt t="19527" x="7840663" y="3462338"/>
          <p14:tracePt t="19544" x="7840663" y="3446463"/>
          <p14:tracePt t="19561" x="7840663" y="3429000"/>
          <p14:tracePt t="19577" x="7805738" y="3411538"/>
          <p14:tracePt t="19594" x="7764463" y="3395663"/>
          <p14:tracePt t="19611" x="7729538" y="3378200"/>
          <p14:tracePt t="19628" x="7678738" y="3344863"/>
          <p14:tracePt t="19644" x="7645400" y="3319463"/>
          <p14:tracePt t="19661" x="7602538" y="3302000"/>
          <p14:tracePt t="19678" x="7586663" y="3302000"/>
          <p14:tracePt t="19709" x="7569200" y="3302000"/>
          <p14:tracePt t="19743" x="7535863" y="3302000"/>
          <p14:tracePt t="19761" x="7518400" y="3302000"/>
          <p14:tracePt t="19777" x="7485063" y="3319463"/>
          <p14:tracePt t="19794" x="7424738" y="3360738"/>
          <p14:tracePt t="19811" x="7408863" y="3411538"/>
          <p14:tracePt t="19827" x="7373938" y="3446463"/>
          <p14:tracePt t="19844" x="7373938" y="3497263"/>
          <p14:tracePt t="19861" x="7358063" y="3556000"/>
          <p14:tracePt t="19878" x="7358063" y="3640138"/>
          <p14:tracePt t="19894" x="7358063" y="3751263"/>
          <p14:tracePt t="19911" x="7391400" y="3802063"/>
          <p14:tracePt t="19927" x="7424738" y="3868738"/>
          <p14:tracePt t="19944" x="7467600" y="3962400"/>
          <p14:tracePt t="19961" x="7518400" y="4013200"/>
          <p14:tracePt t="19978" x="7602538" y="4106863"/>
          <p14:tracePt t="19994" x="7662863" y="4140200"/>
          <p14:tracePt t="20011" x="7729538" y="4157663"/>
          <p14:tracePt t="20027" x="7764463" y="4173538"/>
          <p14:tracePt t="20044" x="7823200" y="4173538"/>
          <p14:tracePt t="20061" x="7856538" y="4173538"/>
          <p14:tracePt t="20077" x="7891463" y="4173538"/>
          <p14:tracePt t="20094" x="7907338" y="4140200"/>
          <p14:tracePt t="20111" x="7942263" y="4106863"/>
          <p14:tracePt t="20127" x="7958138" y="4071938"/>
          <p14:tracePt t="20144" x="7983538" y="4013200"/>
          <p14:tracePt t="20161" x="7983538" y="3929063"/>
          <p14:tracePt t="20177" x="7983538" y="3817938"/>
          <p14:tracePt t="20194" x="7983538" y="3675063"/>
          <p14:tracePt t="20211" x="7907338" y="3513138"/>
          <p14:tracePt t="20228" x="7823200" y="3378200"/>
          <p14:tracePt t="20244" x="7696200" y="3268663"/>
          <p14:tracePt t="20261" x="7602538" y="3200400"/>
          <p14:tracePt t="20277" x="7518400" y="3141663"/>
          <p14:tracePt t="20294" x="7424738" y="3106738"/>
          <p14:tracePt t="20311" x="7373938" y="3106738"/>
          <p14:tracePt t="20327" x="7323138" y="3106738"/>
          <p14:tracePt t="20344" x="7272338" y="3106738"/>
          <p14:tracePt t="20361" x="7231063" y="3124200"/>
          <p14:tracePt t="20378" x="7196138" y="3182938"/>
          <p14:tracePt t="20394" x="7162800" y="3251200"/>
          <p14:tracePt t="20411" x="7145338" y="3344863"/>
          <p14:tracePt t="20428" x="7129463" y="3429000"/>
          <p14:tracePt t="20444" x="7112000" y="3538538"/>
          <p14:tracePt t="20461" x="7112000" y="3690938"/>
          <p14:tracePt t="20477" x="7145338" y="3802063"/>
          <p14:tracePt t="20494" x="7180263" y="3868738"/>
          <p14:tracePt t="20511" x="7272338" y="3979863"/>
          <p14:tracePt t="20527" x="7340600" y="4013200"/>
          <p14:tracePt t="20544" x="7424738" y="4071938"/>
          <p14:tracePt t="20561" x="7518400" y="4106863"/>
          <p14:tracePt t="20577" x="7602538" y="4122738"/>
          <p14:tracePt t="20594" x="7678738" y="4140200"/>
          <p14:tracePt t="20611" x="7747000" y="4140200"/>
          <p14:tracePt t="20628" x="7805738" y="4140200"/>
          <p14:tracePt t="20644" x="7840663" y="4122738"/>
          <p14:tracePt t="20661" x="7874000" y="4089400"/>
          <p14:tracePt t="20678" x="7891463" y="4046538"/>
          <p14:tracePt t="20694" x="7891463" y="3995738"/>
          <p14:tracePt t="20711" x="7907338" y="3911600"/>
          <p14:tracePt t="20728" x="7907338" y="3835400"/>
          <p14:tracePt t="20744" x="7874000" y="3690938"/>
          <p14:tracePt t="20761" x="7805738" y="3589338"/>
          <p14:tracePt t="20778" x="7747000" y="3513138"/>
          <p14:tracePt t="20794" x="7696200" y="3446463"/>
          <p14:tracePt t="20811" x="7645400" y="3411538"/>
          <p14:tracePt t="20827" x="7627938" y="3411538"/>
          <p14:tracePt t="20878" x="7602538" y="3429000"/>
          <p14:tracePt t="20910" x="7602538" y="3513138"/>
          <p14:tracePt t="20927" x="7602538" y="3538538"/>
          <p14:tracePt t="20944" x="7602538" y="3657600"/>
          <p14:tracePt t="20961" x="7602538" y="3690938"/>
          <p14:tracePt t="22262" x="7586663" y="3690938"/>
          <p14:tracePt t="22279" x="7518400" y="3675063"/>
          <p14:tracePt t="22294" x="7485063" y="3657600"/>
          <p14:tracePt t="22311" x="7391400" y="3624263"/>
          <p14:tracePt t="22328" x="7231063" y="3573463"/>
          <p14:tracePt t="22344" x="7180263" y="3556000"/>
          <p14:tracePt t="22361" x="7069138" y="3497263"/>
          <p14:tracePt t="22378" x="7002463" y="3479800"/>
          <p14:tracePt t="22394" x="6934200" y="3479800"/>
          <p14:tracePt t="22411" x="6875463" y="3479800"/>
          <p14:tracePt t="22428" x="6858000" y="3479800"/>
          <p14:tracePt t="22444" x="6824663" y="3497263"/>
          <p14:tracePt t="22461" x="6807200" y="3513138"/>
          <p14:tracePt t="22478" x="6789738" y="3556000"/>
          <p14:tracePt t="22494" x="6773863" y="3606800"/>
          <p14:tracePt t="22511" x="6773863" y="3657600"/>
          <p14:tracePt t="22527" x="6773863" y="3690938"/>
          <p14:tracePt t="22544" x="6773863" y="3733800"/>
          <p14:tracePt t="22561" x="6773863" y="3767138"/>
          <p14:tracePt t="22578" x="6773863" y="3784600"/>
          <p14:tracePt t="22594" x="6807200" y="3802063"/>
          <p14:tracePt t="22611" x="6858000" y="3802063"/>
          <p14:tracePt t="22628" x="6891338" y="3802063"/>
          <p14:tracePt t="22644" x="6951663" y="3784600"/>
          <p14:tracePt t="22661" x="6985000" y="3751263"/>
          <p14:tracePt t="22677" x="7018338" y="3657600"/>
          <p14:tracePt t="22694" x="7035800" y="3556000"/>
          <p14:tracePt t="22711" x="7035800" y="3429000"/>
          <p14:tracePt t="22728" x="7035800" y="3344863"/>
          <p14:tracePt t="22744" x="7018338" y="3233738"/>
          <p14:tracePt t="22761" x="6985000" y="3182938"/>
          <p14:tracePt t="22778" x="6934200" y="3141663"/>
          <p14:tracePt t="22794" x="6875463" y="3141663"/>
          <p14:tracePt t="22811" x="6840538" y="3141663"/>
          <p14:tracePt t="22828" x="6807200" y="3167063"/>
          <p14:tracePt t="22844" x="6756400" y="3251200"/>
          <p14:tracePt t="22861" x="6697663" y="3429000"/>
          <p14:tracePt t="22878" x="6680200" y="3513138"/>
          <p14:tracePt t="22894" x="6646863" y="3690938"/>
          <p14:tracePt t="22911" x="6629400" y="4013200"/>
          <p14:tracePt t="22928" x="6629400" y="4122738"/>
          <p14:tracePt t="22944" x="6611938" y="4224338"/>
          <p14:tracePt t="22961" x="6611938" y="4300538"/>
          <p14:tracePt t="22977" x="6611938" y="4335463"/>
          <p14:tracePt t="23027" x="6629400" y="4335463"/>
          <p14:tracePt t="23044" x="6662738" y="4335463"/>
          <p14:tracePt t="23061" x="6697663" y="4300538"/>
          <p14:tracePt t="23077" x="6756400" y="4224338"/>
          <p14:tracePt t="23094" x="6789738" y="4140200"/>
          <p14:tracePt t="23111" x="6840538" y="4013200"/>
          <p14:tracePt t="23127" x="6858000" y="3894138"/>
          <p14:tracePt t="23144" x="6891338" y="3751263"/>
          <p14:tracePt t="23161" x="6916738" y="3640138"/>
          <p14:tracePt t="23178" x="6916738" y="3573463"/>
          <p14:tracePt t="23194" x="6934200" y="3513138"/>
          <p14:tracePt t="23211" x="6934200" y="3497263"/>
          <p14:tracePt t="23293" x="6934200" y="3513138"/>
          <p14:tracePt t="23311" x="6934200" y="3606800"/>
          <p14:tracePt t="23328" x="6934200" y="3733800"/>
          <p14:tracePt t="23344" x="6934200" y="4013200"/>
          <p14:tracePt t="23361" x="6934200" y="4140200"/>
          <p14:tracePt t="30208" x="6934200" y="4122738"/>
          <p14:tracePt t="30214" x="6967538" y="4071938"/>
          <p14:tracePt t="30229" x="7145338" y="3929063"/>
          <p14:tracePt t="30246" x="7358063" y="3733800"/>
          <p14:tracePt t="30262" x="7535863" y="3589338"/>
          <p14:tracePt t="30278" x="7696200" y="3446463"/>
          <p14:tracePt t="30295" x="7942263" y="3233738"/>
          <p14:tracePt t="30311" x="8135938" y="3073400"/>
          <p14:tracePt t="30328" x="8153400" y="3055938"/>
          <p14:tracePt t="30643" x="8102600" y="3055938"/>
          <p14:tracePt t="30662" x="8034338" y="3055938"/>
          <p14:tracePt t="30678" x="7958138" y="3073400"/>
          <p14:tracePt t="30695" x="7874000" y="3090863"/>
          <p14:tracePt t="30711" x="7780338" y="3106738"/>
          <p14:tracePt t="30728" x="7713663" y="3141663"/>
          <p14:tracePt t="30745" x="7662863" y="3200400"/>
          <p14:tracePt t="30761" x="7602538" y="3233738"/>
          <p14:tracePt t="30778" x="7569200" y="3268663"/>
          <p14:tracePt t="30795" x="7551738" y="3302000"/>
          <p14:tracePt t="30811" x="7535863" y="3319463"/>
          <p14:tracePt t="30828" x="7518400" y="3344863"/>
          <p14:tracePt t="30845" x="7500938" y="3360738"/>
          <p14:tracePt t="30861" x="7485063" y="3395663"/>
          <p14:tracePt t="30878" x="7485063" y="3411538"/>
          <p14:tracePt t="30895" x="7467600" y="3446463"/>
          <p14:tracePt t="30911" x="7467600" y="3462338"/>
          <p14:tracePt t="30944" x="7467600" y="3479800"/>
          <p14:tracePt t="31405" x="7450138" y="3479800"/>
          <p14:tracePt t="31443" x="7424738" y="3513138"/>
          <p14:tracePt t="31462" x="7408863" y="3538538"/>
          <p14:tracePt t="31478" x="7391400" y="3573463"/>
          <p14:tracePt t="31495" x="7391400" y="3589338"/>
          <p14:tracePt t="31511" x="7373938" y="3606800"/>
          <p14:tracePt t="31561" x="7373938" y="3624263"/>
          <p14:tracePt t="31594" x="7373938" y="3640138"/>
          <p14:tracePt t="31611" x="7373938" y="3675063"/>
          <p14:tracePt t="31628" x="7373938" y="3690938"/>
          <p14:tracePt t="31645" x="7373938" y="3716338"/>
          <p14:tracePt t="31661" x="7373938" y="3733800"/>
          <p14:tracePt t="31694" x="7391400" y="3751263"/>
          <p14:tracePt t="31711" x="7391400" y="3767138"/>
          <p14:tracePt t="31744" x="7408863" y="3784600"/>
          <p14:tracePt t="31761" x="7408863" y="3802063"/>
          <p14:tracePt t="31778" x="7424738" y="3817938"/>
          <p14:tracePt t="31810" x="7424738" y="3835400"/>
          <p14:tracePt t="31828" x="7450138" y="3852863"/>
          <p14:tracePt t="31844" x="7450138" y="3868738"/>
          <p14:tracePt t="31861" x="7467600" y="3868738"/>
          <p14:tracePt t="31878" x="7467600" y="3894138"/>
          <p14:tracePt t="31894" x="7467600" y="3911600"/>
          <p14:tracePt t="31911" x="7485063" y="3929063"/>
          <p14:tracePt t="31928" x="7485063" y="3944938"/>
          <p14:tracePt t="31960" x="7500938" y="3962400"/>
          <p14:tracePt t="31978" x="7500938" y="3979863"/>
          <p14:tracePt t="31995" x="7518400" y="3995738"/>
          <p14:tracePt t="32011" x="7518400" y="4013200"/>
          <p14:tracePt t="32028" x="7535863" y="4046538"/>
          <p14:tracePt t="32045" x="7535863" y="4071938"/>
          <p14:tracePt t="32062" x="7551738" y="4071938"/>
          <p14:tracePt t="32078" x="7551738" y="4089400"/>
          <p14:tracePt t="32095" x="7551738" y="4106863"/>
          <p14:tracePt t="32111" x="7551738" y="4122738"/>
          <p14:tracePt t="32128" x="7569200" y="4122738"/>
          <p14:tracePt t="32145" x="7569200" y="4140200"/>
          <p14:tracePt t="32161" x="7569200" y="4157663"/>
          <p14:tracePt t="32178" x="7569200" y="4173538"/>
          <p14:tracePt t="32195" x="7569200" y="4191000"/>
          <p14:tracePt t="32211" x="7586663" y="4191000"/>
          <p14:tracePt t="32228" x="7586663" y="4208463"/>
          <p14:tracePt t="32245" x="7586663" y="4249738"/>
          <p14:tracePt t="32261" x="7586663" y="4267200"/>
          <p14:tracePt t="32278" x="7602538" y="4284663"/>
          <p14:tracePt t="32295" x="7602538" y="4300538"/>
          <p14:tracePt t="32311" x="7627938" y="4335463"/>
          <p14:tracePt t="32328" x="7627938" y="4351338"/>
          <p14:tracePt t="32345" x="7627938" y="4386263"/>
          <p14:tracePt t="32361" x="7645400" y="4402138"/>
          <p14:tracePt t="32378" x="7645400" y="4427538"/>
          <p14:tracePt t="32395" x="7645400" y="4445000"/>
          <p14:tracePt t="32411" x="7662863" y="4462463"/>
          <p14:tracePt t="32428" x="7662863" y="4495800"/>
          <p14:tracePt t="32445" x="7678738" y="4495800"/>
          <p14:tracePt t="32461" x="7678738" y="4513263"/>
          <p14:tracePt t="32494" x="7678738" y="4529138"/>
          <p14:tracePt t="32527" x="7678738" y="4546600"/>
          <p14:tracePt t="32545" x="7678738" y="4564063"/>
          <p14:tracePt t="32561" x="7696200" y="4579938"/>
          <p14:tracePt t="32578" x="7696200" y="4597400"/>
          <p14:tracePt t="32595" x="7696200" y="4622800"/>
          <p14:tracePt t="32611" x="7696200" y="4640263"/>
          <p14:tracePt t="32628" x="7696200" y="4656138"/>
          <p14:tracePt t="32645" x="7696200" y="4673600"/>
          <p14:tracePt t="32661" x="7696200" y="4691063"/>
          <p14:tracePt t="32678" x="7696200" y="4724400"/>
          <p14:tracePt t="32695" x="7696200" y="4741863"/>
          <p14:tracePt t="32711" x="7696200" y="4757738"/>
          <p14:tracePt t="32728" x="7696200" y="4775200"/>
          <p14:tracePt t="32745" x="7696200" y="4818063"/>
          <p14:tracePt t="32761" x="7696200" y="4833938"/>
          <p14:tracePt t="32778" x="7696200" y="4868863"/>
          <p14:tracePt t="32795" x="7696200" y="4884738"/>
          <p14:tracePt t="32811" x="7696200" y="4902200"/>
          <p14:tracePt t="32828" x="7696200" y="4919663"/>
          <p14:tracePt t="32845" x="7696200" y="4953000"/>
          <p14:tracePt t="32877" x="7696200" y="4978400"/>
          <p14:tracePt t="32910" x="7696200" y="4995863"/>
          <p14:tracePt t="33043" x="7696200" y="4978400"/>
          <p14:tracePt t="33077" x="7696200" y="4953000"/>
          <p14:tracePt t="33094" x="7696200" y="4902200"/>
          <p14:tracePt t="33112" x="7696200" y="4868863"/>
          <p14:tracePt t="33128" x="7696200" y="4800600"/>
          <p14:tracePt t="33144" x="7696200" y="4775200"/>
          <p14:tracePt t="33161" x="7713663" y="4741863"/>
          <p14:tracePt t="33178" x="7713663" y="4724400"/>
          <p14:tracePt t="33195" x="7713663" y="4706938"/>
          <p14:tracePt t="33211" x="7713663" y="4691063"/>
          <p14:tracePt t="33228" x="7713663" y="4673600"/>
          <p14:tracePt t="33245" x="7713663" y="4656138"/>
          <p14:tracePt t="33261" x="7713663" y="4622800"/>
          <p14:tracePt t="33278" x="7713663" y="4597400"/>
          <p14:tracePt t="33295" x="7713663" y="4564063"/>
          <p14:tracePt t="33311" x="7713663" y="4546600"/>
          <p14:tracePt t="33328" x="7713663" y="4529138"/>
          <p14:tracePt t="33345" x="7713663" y="4513263"/>
          <p14:tracePt t="33361" x="7713663" y="4495800"/>
          <p14:tracePt t="33378" x="7713663" y="4478338"/>
          <p14:tracePt t="33461" x="7713663" y="4495800"/>
          <p14:tracePt t="33510" x="7713663" y="4513263"/>
          <p14:tracePt t="33601" x="7696200" y="4513263"/>
          <p14:tracePt t="33612" x="7696200" y="4495800"/>
          <p14:tracePt t="33627" x="7678738" y="4462463"/>
          <p14:tracePt t="33645" x="7662863" y="4427538"/>
          <p14:tracePt t="33661" x="7645400" y="4368800"/>
          <p14:tracePt t="33678" x="7627938" y="4318000"/>
          <p14:tracePt t="33695" x="7602538" y="4267200"/>
          <p14:tracePt t="33711" x="7586663" y="4249738"/>
          <p14:tracePt t="33728" x="7569200" y="4208463"/>
          <p14:tracePt t="33745" x="7551738" y="4208463"/>
          <p14:tracePt t="33761" x="7551738" y="4173538"/>
          <p14:tracePt t="33778" x="7535863" y="4173538"/>
          <p14:tracePt t="33795" x="7535863" y="4157663"/>
          <p14:tracePt t="33811" x="7518400" y="4140200"/>
          <p14:tracePt t="33828" x="7518400" y="4122738"/>
          <p14:tracePt t="33845" x="7500938" y="4122738"/>
          <p14:tracePt t="33861" x="7500938" y="4089400"/>
          <p14:tracePt t="33878" x="7485063" y="4071938"/>
          <p14:tracePt t="33895" x="7467600" y="4046538"/>
          <p14:tracePt t="33911" x="7450138" y="4013200"/>
          <p14:tracePt t="33928" x="7424738" y="3979863"/>
          <p14:tracePt t="33945" x="7408863" y="3962400"/>
          <p14:tracePt t="33962" x="7408863" y="3929063"/>
          <p14:tracePt t="33978" x="7391400" y="3894138"/>
          <p14:tracePt t="33995" x="7373938" y="3852863"/>
          <p14:tracePt t="34011" x="7358063" y="3835400"/>
          <p14:tracePt t="34028" x="7340600" y="3767138"/>
          <p14:tracePt t="34045" x="7340600" y="3751263"/>
          <p14:tracePt t="34061" x="7323138" y="3716338"/>
          <p14:tracePt t="34078" x="7323138" y="3690938"/>
          <p14:tracePt t="34094" x="7323138" y="3675063"/>
          <p14:tracePt t="34111" x="7323138" y="3657600"/>
          <p14:tracePt t="34128" x="7307263" y="3640138"/>
          <p14:tracePt t="34145" x="7307263" y="3624263"/>
          <p14:tracePt t="34161" x="7307263" y="3589338"/>
          <p14:tracePt t="34178" x="7307263" y="3556000"/>
          <p14:tracePt t="34195" x="7307263" y="3538538"/>
          <p14:tracePt t="34212" x="7307263" y="3513138"/>
          <p14:tracePt t="34228" x="7307263" y="3479800"/>
          <p14:tracePt t="34245" x="7307263" y="3462338"/>
          <p14:tracePt t="34261" x="7307263" y="3446463"/>
          <p14:tracePt t="34278" x="7323138" y="3429000"/>
          <p14:tracePt t="34294" x="7323138" y="3395663"/>
          <p14:tracePt t="34327" x="7340600" y="3378200"/>
          <p14:tracePt t="34360" x="7340600" y="3360738"/>
          <p14:tracePt t="34378" x="7358063" y="3360738"/>
          <p14:tracePt t="34394" x="7373938" y="3319463"/>
          <p14:tracePt t="34427" x="7408863" y="3302000"/>
          <p14:tracePt t="34445" x="7424738" y="3284538"/>
          <p14:tracePt t="34477" x="7450138" y="3284538"/>
          <p14:tracePt t="34495" x="7467600" y="3268663"/>
          <p14:tracePt t="34511" x="7500938" y="3268663"/>
          <p14:tracePt t="34528" x="7518400" y="3268663"/>
          <p14:tracePt t="34545" x="7551738" y="3268663"/>
          <p14:tracePt t="34561" x="7569200" y="3268663"/>
          <p14:tracePt t="34578" x="7586663" y="3268663"/>
          <p14:tracePt t="34595" x="7627938" y="3268663"/>
          <p14:tracePt t="34612" x="7662863" y="3268663"/>
          <p14:tracePt t="34628" x="7696200" y="3284538"/>
          <p14:tracePt t="34645" x="7729538" y="3284538"/>
          <p14:tracePt t="34661" x="7747000" y="3302000"/>
          <p14:tracePt t="34678" x="7780338" y="3302000"/>
          <p14:tracePt t="34695" x="7805738" y="3319463"/>
          <p14:tracePt t="34711" x="7840663" y="3344863"/>
          <p14:tracePt t="34728" x="7856538" y="3360738"/>
          <p14:tracePt t="34745" x="7874000" y="3395663"/>
          <p14:tracePt t="34762" x="7907338" y="3429000"/>
          <p14:tracePt t="34778" x="7924800" y="3462338"/>
          <p14:tracePt t="34795" x="7942263" y="3497263"/>
          <p14:tracePt t="34811" x="7958138" y="3538538"/>
          <p14:tracePt t="34828" x="7983538" y="3573463"/>
          <p14:tracePt t="34845" x="7983538" y="3624263"/>
          <p14:tracePt t="34861" x="8001000" y="3675063"/>
          <p14:tracePt t="34878" x="8018463" y="3733800"/>
          <p14:tracePt t="34895" x="8018463" y="3767138"/>
          <p14:tracePt t="34912" x="8018463" y="3817938"/>
          <p14:tracePt t="34928" x="8018463" y="3868738"/>
          <p14:tracePt t="34945" x="8018463" y="3911600"/>
          <p14:tracePt t="34962" x="8018463" y="3944938"/>
          <p14:tracePt t="34978" x="7983538" y="4013200"/>
          <p14:tracePt t="34995" x="7942263" y="4071938"/>
          <p14:tracePt t="35011" x="7924800" y="4106863"/>
          <p14:tracePt t="35028" x="7907338" y="4157663"/>
          <p14:tracePt t="35045" x="7891463" y="4191000"/>
          <p14:tracePt t="35061" x="7874000" y="4208463"/>
          <p14:tracePt t="35078" x="7856538" y="4249738"/>
          <p14:tracePt t="35095" x="7856538" y="4267200"/>
          <p14:tracePt t="35111" x="7840663" y="4300538"/>
          <p14:tracePt t="35128" x="7823200" y="4335463"/>
          <p14:tracePt t="35145" x="7823200" y="4351338"/>
          <p14:tracePt t="35161" x="7823200" y="4386263"/>
          <p14:tracePt t="35178" x="7805738" y="4402138"/>
          <p14:tracePt t="35195" x="7805738" y="4427538"/>
          <p14:tracePt t="35211" x="7805738" y="4462463"/>
          <p14:tracePt t="35228" x="7805738" y="4478338"/>
          <p14:tracePt t="35245" x="7805738" y="4513263"/>
          <p14:tracePt t="35261" x="7805738" y="4546600"/>
          <p14:tracePt t="35278" x="7780338" y="4579938"/>
          <p14:tracePt t="35295" x="7780338" y="4597400"/>
          <p14:tracePt t="35311" x="7780338" y="4640263"/>
          <p14:tracePt t="35328" x="7780338" y="4656138"/>
          <p14:tracePt t="35345" x="7780338" y="4673600"/>
          <p14:tracePt t="35361" x="7764463" y="4706938"/>
          <p14:tracePt t="35378" x="7764463" y="4741863"/>
          <p14:tracePt t="35395" x="7764463" y="4775200"/>
          <p14:tracePt t="35412" x="7747000" y="4818063"/>
          <p14:tracePt t="35428" x="7747000" y="4833938"/>
          <p14:tracePt t="35445" x="7747000" y="4851400"/>
          <p14:tracePt t="35461" x="7747000" y="4868863"/>
          <p14:tracePt t="35478" x="7747000" y="4902200"/>
          <p14:tracePt t="35495" x="7747000" y="4919663"/>
          <p14:tracePt t="35527" x="7747000" y="4935538"/>
          <p14:tracePt t="35633" x="7747000" y="4919663"/>
          <p14:tracePt t="35645" x="7747000" y="4902200"/>
          <p14:tracePt t="35662" x="7747000" y="4833938"/>
          <p14:tracePt t="35678" x="7747000" y="4757738"/>
          <p14:tracePt t="35695" x="7747000" y="4673600"/>
          <p14:tracePt t="35711" x="7747000" y="4597400"/>
          <p14:tracePt t="35728" x="7747000" y="4546600"/>
          <p14:tracePt t="35745" x="7747000" y="4513263"/>
          <p14:tracePt t="35761" x="7747000" y="4495800"/>
          <p14:tracePt t="35778" x="7764463" y="4495800"/>
          <p14:tracePt t="35861" x="7764463" y="4513263"/>
          <p14:tracePt t="35878" x="7764463" y="4564063"/>
          <p14:tracePt t="35895" x="7764463" y="4656138"/>
          <p14:tracePt t="35912" x="7764463" y="4691063"/>
          <p14:tracePt t="35928" x="7764463" y="4741863"/>
          <p14:tracePt t="35945" x="7764463" y="4818063"/>
          <p14:tracePt t="35962" x="7764463" y="4833938"/>
          <p14:tracePt t="35994" x="7764463" y="4851400"/>
          <p14:tracePt t="36027" x="7764463" y="4833938"/>
          <p14:tracePt t="36045" x="7764463" y="4800600"/>
          <p14:tracePt t="36061" x="7780338" y="4724400"/>
          <p14:tracePt t="36078" x="7780338" y="4656138"/>
          <p14:tracePt t="36095" x="7805738" y="4564063"/>
          <p14:tracePt t="36112" x="7805738" y="4495800"/>
          <p14:tracePt t="36128" x="7823200" y="4445000"/>
          <p14:tracePt t="36145" x="7823200" y="4427538"/>
          <p14:tracePt t="36210" x="7840663" y="4495800"/>
          <p14:tracePt t="36228" x="7840663" y="4622800"/>
          <p14:tracePt t="36245" x="7856538" y="4724400"/>
          <p14:tracePt t="36262" x="7874000" y="4833938"/>
          <p14:tracePt t="36278" x="7874000" y="4902200"/>
          <p14:tracePt t="36295" x="7874000" y="4935538"/>
          <p14:tracePt t="36311" x="7874000" y="4953000"/>
          <p14:tracePt t="36360" x="7874000" y="4935538"/>
          <p14:tracePt t="36378" x="7840663" y="4800600"/>
          <p14:tracePt t="36395" x="7823200" y="4741863"/>
          <p14:tracePt t="36411" x="7805738" y="4656138"/>
          <p14:tracePt t="36428" x="7780338" y="4564063"/>
          <p14:tracePt t="36445" x="7764463" y="4513263"/>
          <p14:tracePt t="36477" x="7747000" y="4495800"/>
          <p14:tracePt t="37445" x="7747000" y="4462463"/>
          <p14:tracePt t="37462" x="7747000" y="4368800"/>
          <p14:tracePt t="37479" x="7764463" y="4249738"/>
          <p14:tracePt t="37495" x="7780338" y="4140200"/>
          <p14:tracePt t="37512" x="7823200" y="4030663"/>
          <p14:tracePt t="37528" x="7856538" y="3944938"/>
          <p14:tracePt t="37545" x="7891463" y="3868738"/>
          <p14:tracePt t="37562" x="7924800" y="3802063"/>
          <p14:tracePt t="37578" x="7958138" y="3767138"/>
          <p14:tracePt t="37595" x="7983538" y="3716338"/>
          <p14:tracePt t="37611" x="8001000" y="3675063"/>
          <p14:tracePt t="37628" x="8001000" y="3657600"/>
          <p14:tracePt t="37645" x="8018463" y="3657600"/>
          <p14:tracePt t="37662" x="8018463" y="3640138"/>
          <p14:tracePt t="37694" x="8018463" y="3606800"/>
          <p14:tracePt t="37712" x="8018463" y="3589338"/>
          <p14:tracePt t="37728" x="8018463" y="3573463"/>
          <p14:tracePt t="37745" x="8018463" y="3556000"/>
          <p14:tracePt t="37762" x="8018463" y="3538538"/>
          <p14:tracePt t="37778" x="8018463" y="3513138"/>
          <p14:tracePt t="37845" x="8001000" y="3513138"/>
          <p14:tracePt t="37863" x="7983538" y="3513138"/>
          <p14:tracePt t="37877" x="7958138" y="3513138"/>
          <p14:tracePt t="37895" x="7924800" y="3538538"/>
          <p14:tracePt t="37911" x="7840663" y="3573463"/>
          <p14:tracePt t="37928" x="7805738" y="3589338"/>
          <p14:tracePt t="37945" x="7764463" y="3606800"/>
          <p14:tracePt t="37962" x="7729538" y="3624263"/>
          <p14:tracePt t="37978" x="7713663" y="3624263"/>
          <p14:tracePt t="37995" x="7713663" y="3640138"/>
          <p14:tracePt t="38011" x="7696200" y="3640138"/>
          <p14:tracePt t="38066" x="7713663" y="3640138"/>
          <p14:tracePt t="38078" x="7747000" y="3640138"/>
          <p14:tracePt t="38095" x="7840663" y="3640138"/>
          <p14:tracePt t="38112" x="7983538" y="3640138"/>
          <p14:tracePt t="38128" x="8135938" y="3640138"/>
          <p14:tracePt t="38145" x="8247063" y="3624263"/>
          <p14:tracePt t="38161" x="8313738" y="3624263"/>
          <p14:tracePt t="38178" x="8374063" y="3624263"/>
          <p14:tracePt t="38195" x="8389938" y="3624263"/>
          <p14:tracePt t="38230" x="8374063" y="3624263"/>
          <p14:tracePt t="38245" x="8313738" y="3624263"/>
          <p14:tracePt t="38261" x="8229600" y="3624263"/>
          <p14:tracePt t="38278" x="8135938" y="3624263"/>
          <p14:tracePt t="38295" x="7958138" y="3624263"/>
          <p14:tracePt t="38311" x="7874000" y="3624263"/>
          <p14:tracePt t="38328" x="7747000" y="3624263"/>
          <p14:tracePt t="38345" x="7713663" y="3624263"/>
          <p14:tracePt t="38362" x="7662863" y="3624263"/>
          <p14:tracePt t="38461" x="7729538" y="3624263"/>
          <p14:tracePt t="38478" x="7823200" y="3624263"/>
          <p14:tracePt t="38495" x="7924800" y="3606800"/>
          <p14:tracePt t="38511" x="8018463" y="3589338"/>
          <p14:tracePt t="38528" x="8085138" y="3589338"/>
          <p14:tracePt t="38545" x="8120063" y="3573463"/>
          <p14:tracePt t="38577" x="8135938" y="3573463"/>
          <p14:tracePt t="38595" x="8120063" y="3573463"/>
          <p14:tracePt t="38612" x="8051800" y="3573463"/>
          <p14:tracePt t="38628" x="7942263" y="3573463"/>
          <p14:tracePt t="38645" x="7874000" y="3556000"/>
          <p14:tracePt t="38661" x="7780338" y="3556000"/>
          <p14:tracePt t="38678" x="7713663" y="3538538"/>
          <p14:tracePt t="38695" x="7678738" y="3538538"/>
          <p14:tracePt t="38711" x="7662863" y="3538538"/>
          <p14:tracePt t="38728" x="7645400" y="3538538"/>
          <p14:tracePt t="38762" x="7662863" y="3538538"/>
          <p14:tracePt t="38778" x="7713663" y="3538538"/>
          <p14:tracePt t="38795" x="7823200" y="3538538"/>
          <p14:tracePt t="38812" x="8034338" y="3538538"/>
          <p14:tracePt t="38828" x="8069263" y="3538538"/>
          <p14:tracePt t="38845" x="8178800" y="3538538"/>
          <p14:tracePt t="38862" x="8229600" y="3538538"/>
          <p14:tracePt t="38878" x="8247063" y="3538538"/>
          <p14:tracePt t="38910" x="8178800" y="3538538"/>
          <p14:tracePt t="38928" x="8069263" y="3538538"/>
          <p14:tracePt t="38945" x="7958138" y="3538538"/>
          <p14:tracePt t="38962" x="7856538" y="3538538"/>
          <p14:tracePt t="38978" x="7764463" y="3538538"/>
          <p14:tracePt t="38995" x="7713663" y="3538538"/>
          <p14:tracePt t="39012" x="7678738" y="3538538"/>
          <p14:tracePt t="39028" x="7662863" y="3538538"/>
          <p14:tracePt t="39074" x="7696200" y="3538538"/>
          <p14:tracePt t="39082" x="7729538" y="3538538"/>
          <p14:tracePt t="39095" x="7805738" y="3538538"/>
          <p14:tracePt t="39111" x="7924800" y="3538538"/>
          <p14:tracePt t="39128" x="8034338" y="3538538"/>
          <p14:tracePt t="39145" x="8120063" y="3538538"/>
          <p14:tracePt t="39161" x="8178800" y="3538538"/>
          <p14:tracePt t="39178" x="8196263" y="3513138"/>
          <p14:tracePt t="39211" x="8153400" y="3513138"/>
          <p14:tracePt t="39228" x="8051800" y="3513138"/>
          <p14:tracePt t="39245" x="7942263" y="3513138"/>
          <p14:tracePt t="39262" x="7805738" y="3513138"/>
          <p14:tracePt t="39278" x="7713663" y="3538538"/>
          <p14:tracePt t="39295" x="7586663" y="3556000"/>
          <p14:tracePt t="39311" x="7586663" y="3573463"/>
          <p14:tracePt t="39328" x="7551738" y="3589338"/>
          <p14:tracePt t="39393" x="7569200" y="3589338"/>
          <p14:tracePt t="39412" x="7678738" y="3573463"/>
          <p14:tracePt t="39428" x="7764463" y="3573463"/>
          <p14:tracePt t="39445" x="7874000" y="3538538"/>
          <p14:tracePt t="39462" x="7942263" y="3513138"/>
          <p14:tracePt t="39478" x="7983538" y="3513138"/>
          <p14:tracePt t="39495" x="8001000" y="3513138"/>
          <p14:tracePt t="39544" x="7983538" y="3513138"/>
          <p14:tracePt t="39562" x="7907338" y="3513138"/>
          <p14:tracePt t="39578" x="7805738" y="3513138"/>
          <p14:tracePt t="39595" x="7713663" y="3513138"/>
          <p14:tracePt t="39612" x="7627938" y="3513138"/>
          <p14:tracePt t="39628" x="7569200" y="3538538"/>
          <p14:tracePt t="39645" x="7535863" y="3538538"/>
          <p14:tracePt t="39662" x="7518400" y="3538538"/>
          <p14:tracePt t="39704" x="7551738" y="3538538"/>
          <p14:tracePt t="39713" x="7586663" y="3538538"/>
          <p14:tracePt t="39728" x="7645400" y="3538538"/>
          <p14:tracePt t="39745" x="7747000" y="3538538"/>
          <p14:tracePt t="39762" x="7856538" y="3556000"/>
          <p14:tracePt t="39778" x="7942263" y="3573463"/>
          <p14:tracePt t="39795" x="7983538" y="3589338"/>
          <p14:tracePt t="39812" x="8001000" y="3589338"/>
          <p14:tracePt t="39828" x="8018463" y="3589338"/>
          <p14:tracePt t="39861" x="8001000" y="3589338"/>
          <p14:tracePt t="39878" x="7942263" y="3606800"/>
          <p14:tracePt t="39895" x="7891463" y="3606800"/>
          <p14:tracePt t="39911" x="7805738" y="3624263"/>
          <p14:tracePt t="39928" x="7747000" y="3624263"/>
          <p14:tracePt t="39945" x="7696200" y="3624263"/>
          <p14:tracePt t="39962" x="7678738" y="3624263"/>
          <p14:tracePt t="39978" x="7662863" y="3640138"/>
          <p14:tracePt t="40044" x="7696200" y="3640138"/>
          <p14:tracePt t="40061" x="7747000" y="3640138"/>
          <p14:tracePt t="40078" x="7840663" y="3624263"/>
          <p14:tracePt t="40095" x="7891463" y="3606800"/>
          <p14:tracePt t="40112" x="7942263" y="3606800"/>
          <p14:tracePt t="40128" x="7958138" y="3606800"/>
          <p14:tracePt t="40180" x="7942263" y="3606800"/>
          <p14:tracePt t="40211" x="7874000" y="3606800"/>
          <p14:tracePt t="40229" x="7805738" y="3606800"/>
          <p14:tracePt t="40245" x="7729538" y="3606800"/>
          <p14:tracePt t="40262" x="7696200" y="3606800"/>
          <p14:tracePt t="40279" x="7662863" y="3624263"/>
          <p14:tracePt t="40360" x="7678738" y="3624263"/>
          <p14:tracePt t="40380" x="7729538" y="3624263"/>
          <p14:tracePt t="40394" x="7780338" y="3624263"/>
          <p14:tracePt t="40412" x="7856538" y="3624263"/>
          <p14:tracePt t="40429" x="7891463" y="3624263"/>
          <p14:tracePt t="40445" x="7924800" y="3624263"/>
          <p14:tracePt t="40477" x="7942263" y="3624263"/>
          <p14:tracePt t="40532" x="7924800" y="3624263"/>
          <p14:tracePt t="40545" x="7907338" y="3624263"/>
          <p14:tracePt t="40562" x="7874000" y="3624263"/>
          <p14:tracePt t="40578" x="7840663" y="3624263"/>
          <p14:tracePt t="40595" x="7780338" y="3624263"/>
          <p14:tracePt t="40612" x="7747000" y="3624263"/>
          <p14:tracePt t="40628" x="7729538" y="3624263"/>
          <p14:tracePt t="40693" x="7729538" y="3606800"/>
          <p14:tracePt t="44282" x="7713663" y="3606800"/>
          <p14:tracePt t="44297" x="7696200" y="3606800"/>
          <p14:tracePt t="44313" x="7662863" y="3606800"/>
          <p14:tracePt t="44329" x="7627938" y="3606800"/>
          <p14:tracePt t="44361" x="7602538" y="3606800"/>
          <p14:tracePt t="44577" x="7602538" y="3624263"/>
          <p14:tracePt t="44596" x="7602538" y="3675063"/>
          <p14:tracePt t="44612" x="7627938" y="3716338"/>
          <p14:tracePt t="44629" x="7645400" y="3767138"/>
          <p14:tracePt t="44645" x="7696200" y="3802063"/>
          <p14:tracePt t="44662" x="7747000" y="3835400"/>
          <p14:tracePt t="44679" x="7840663" y="3868738"/>
          <p14:tracePt t="44695" x="7891463" y="3894138"/>
          <p14:tracePt t="44712" x="8001000" y="3894138"/>
          <p14:tracePt t="44729" x="8102600" y="3894138"/>
          <p14:tracePt t="44745" x="8212138" y="3894138"/>
          <p14:tracePt t="44762" x="8280400" y="3894138"/>
          <p14:tracePt t="44779" x="8313738" y="3894138"/>
          <p14:tracePt t="44795" x="8331200" y="3894138"/>
          <p14:tracePt t="44846" x="8313738" y="3894138"/>
          <p14:tracePt t="44862" x="8262938" y="3894138"/>
          <p14:tracePt t="44878" x="8153400" y="3894138"/>
          <p14:tracePt t="44895" x="8001000" y="3911600"/>
          <p14:tracePt t="44912" x="7805738" y="3944938"/>
          <p14:tracePt t="44928" x="7645400" y="3979863"/>
          <p14:tracePt t="44945" x="7500938" y="4030663"/>
          <p14:tracePt t="44962" x="7424738" y="4046538"/>
          <p14:tracePt t="44979" x="7408863" y="4071938"/>
          <p14:tracePt t="44995" x="7408863" y="4089400"/>
          <p14:tracePt t="45027" x="7408863" y="4106863"/>
          <p14:tracePt t="45045" x="7485063" y="4122738"/>
          <p14:tracePt t="45062" x="7586663" y="4157663"/>
          <p14:tracePt t="45078" x="7729538" y="4191000"/>
          <p14:tracePt t="45095" x="7840663" y="4208463"/>
          <p14:tracePt t="45112" x="7958138" y="4208463"/>
          <p14:tracePt t="45128" x="8069263" y="4208463"/>
          <p14:tracePt t="45145" x="8135938" y="4208463"/>
          <p14:tracePt t="45162" x="8212138" y="4173538"/>
          <p14:tracePt t="45178" x="8229600" y="4157663"/>
          <p14:tracePt t="45195" x="8247063" y="4140200"/>
          <p14:tracePt t="45277" x="8229600" y="4140200"/>
          <p14:tracePt t="45295" x="8178800" y="4140200"/>
          <p14:tracePt t="45312" x="8120063" y="4140200"/>
          <p14:tracePt t="45329" x="8069263" y="4140200"/>
          <p14:tracePt t="45345" x="8034338" y="4140200"/>
          <p14:tracePt t="45362" x="8001000" y="4140200"/>
          <p14:tracePt t="45378" x="7983538" y="4140200"/>
          <p14:tracePt t="45452" x="7983538" y="4122738"/>
          <p14:tracePt t="45462" x="8001000" y="4122738"/>
          <p14:tracePt t="45479" x="8034338" y="4089400"/>
          <p14:tracePt t="45495" x="8069263" y="4046538"/>
          <p14:tracePt t="45512" x="8085138" y="4046538"/>
          <p14:tracePt t="45528" x="8102600" y="4030663"/>
          <p14:tracePt t="45545" x="8102600" y="4013200"/>
          <p14:tracePt t="45600" x="8069263" y="4013200"/>
          <p14:tracePt t="45612" x="8051800" y="4013200"/>
          <p14:tracePt t="45629" x="7983538" y="4013200"/>
          <p14:tracePt t="45645" x="7907338" y="4013200"/>
          <p14:tracePt t="45662" x="7840663" y="4030663"/>
          <p14:tracePt t="45679" x="7780338" y="4030663"/>
          <p14:tracePt t="45695" x="7747000" y="4046538"/>
          <p14:tracePt t="45712" x="7696200" y="4071938"/>
          <p14:tracePt t="45729" x="7678738" y="4071938"/>
          <p14:tracePt t="45745" x="7662863" y="4089400"/>
          <p14:tracePt t="45778" x="7645400" y="4106863"/>
          <p14:tracePt t="45961" x="7678738" y="4089400"/>
          <p14:tracePt t="45979" x="7747000" y="4071938"/>
          <p14:tracePt t="45996" x="7874000" y="4046538"/>
          <p14:tracePt t="46012" x="8018463" y="3995738"/>
          <p14:tracePt t="46028" x="8196263" y="3962400"/>
          <p14:tracePt t="46045" x="8297863" y="3944938"/>
          <p14:tracePt t="46062" x="8407400" y="3929063"/>
          <p14:tracePt t="46079" x="8475663" y="3911600"/>
          <p14:tracePt t="46095" x="8491538" y="3911600"/>
          <p14:tracePt t="46112" x="8509000" y="3911600"/>
          <p14:tracePt t="46128" x="8534400" y="3911600"/>
          <p14:tracePt t="46157" x="8509000" y="3911600"/>
          <p14:tracePt t="46165" x="8475663" y="3911600"/>
          <p14:tracePt t="46179" x="8440738" y="3911600"/>
          <p14:tracePt t="46195" x="8374063" y="3929063"/>
          <p14:tracePt t="46212" x="8262938" y="3962400"/>
          <p14:tracePt t="46229" x="8135938" y="3979863"/>
          <p14:tracePt t="46245" x="8051800" y="3995738"/>
          <p14:tracePt t="46262" x="7983538" y="3995738"/>
          <p14:tracePt t="46279" x="7942263" y="3995738"/>
          <p14:tracePt t="46295" x="7924800" y="3995738"/>
          <p14:tracePt t="46362" x="7958138" y="3995738"/>
          <p14:tracePt t="46378" x="8001000" y="3995738"/>
          <p14:tracePt t="46396" x="8102600" y="3995738"/>
          <p14:tracePt t="46412" x="8153400" y="3995738"/>
          <p14:tracePt t="46429" x="8247063" y="3995738"/>
          <p14:tracePt t="46445" x="8280400" y="3995738"/>
          <p14:tracePt t="46462" x="8297863" y="3995738"/>
          <p14:tracePt t="46511" x="8280400" y="3995738"/>
          <p14:tracePt t="46529" x="8196263" y="3995738"/>
          <p14:tracePt t="46545" x="8102600" y="4030663"/>
          <p14:tracePt t="46562" x="8034338" y="4030663"/>
          <p14:tracePt t="46579" x="7958138" y="4046538"/>
          <p14:tracePt t="46595" x="7924800" y="4071938"/>
          <p14:tracePt t="46612" x="7891463" y="4071938"/>
          <p14:tracePt t="46681" x="7907338" y="4071938"/>
          <p14:tracePt t="46695" x="7924800" y="4071938"/>
          <p14:tracePt t="46712" x="8001000" y="4071938"/>
          <p14:tracePt t="46729" x="8069263" y="4071938"/>
          <p14:tracePt t="46745" x="8153400" y="4071938"/>
          <p14:tracePt t="46762" x="8212138" y="4046538"/>
          <p14:tracePt t="46779" x="8247063" y="4046538"/>
          <p14:tracePt t="46795" x="8262938" y="4046538"/>
          <p14:tracePt t="46845" x="8247063" y="4046538"/>
          <p14:tracePt t="46862" x="8178800" y="4046538"/>
          <p14:tracePt t="46879" x="8085138" y="4089400"/>
          <p14:tracePt t="46895" x="8069263" y="4089400"/>
          <p14:tracePt t="46912" x="7942263" y="4106863"/>
          <p14:tracePt t="46929" x="7856538" y="4106863"/>
          <p14:tracePt t="46945" x="7764463" y="4106863"/>
          <p14:tracePt t="46962" x="7729538" y="4106863"/>
          <p14:tracePt t="47061" x="7764463" y="4106863"/>
          <p14:tracePt t="47079" x="7856538" y="4106863"/>
          <p14:tracePt t="47094" x="7942263" y="4106863"/>
          <p14:tracePt t="47112" x="8051800" y="4106863"/>
          <p14:tracePt t="47128" x="8120063" y="4106863"/>
          <p14:tracePt t="47145" x="8178800" y="4106863"/>
          <p14:tracePt t="47162" x="8196263" y="4106863"/>
          <p14:tracePt t="47194" x="8212138" y="4106863"/>
          <p14:tracePt t="47263" x="8196263" y="4106863"/>
          <p14:tracePt t="47461" x="8229600" y="4106863"/>
          <p14:tracePt t="47479" x="8280400" y="4106863"/>
          <p14:tracePt t="47495" x="8356600" y="4106863"/>
          <p14:tracePt t="47512" x="8407400" y="4089400"/>
          <p14:tracePt t="47529" x="8440738" y="4089400"/>
          <p14:tracePt t="47545" x="8458200" y="4071938"/>
          <p14:tracePt t="47562" x="8475663" y="4071938"/>
          <p14:tracePt t="50966" x="8475663" y="4089400"/>
          <p14:tracePt t="50981" x="8491538" y="4106863"/>
          <p14:tracePt t="50997" x="8551863" y="4157663"/>
          <p14:tracePt t="51013" x="8636000" y="4249738"/>
          <p14:tracePt t="51029" x="8763000" y="4335463"/>
          <p14:tracePt t="51046" x="8864600" y="4462463"/>
          <p14:tracePt t="51062" x="8940800" y="4546600"/>
          <p14:tracePt t="51349" x="8923338" y="4546600"/>
          <p14:tracePt t="51362" x="8890000" y="4513263"/>
          <p14:tracePt t="51379" x="8847138" y="4478338"/>
          <p14:tracePt t="51395" x="8780463" y="4402138"/>
          <p14:tracePt t="51412" x="8712200" y="4351338"/>
          <p14:tracePt t="51429" x="8636000" y="4284663"/>
          <p14:tracePt t="51446" x="8602663" y="4249738"/>
          <p14:tracePt t="51462" x="8567738" y="4224338"/>
          <p14:tracePt t="51479" x="8567738" y="4208463"/>
          <p14:tracePt t="53195" x="8602663" y="4208463"/>
          <p14:tracePt t="53213" x="8653463" y="4173538"/>
          <p14:tracePt t="53229" x="8763000" y="4140200"/>
          <p14:tracePt t="53246" x="8831263" y="4122738"/>
          <p14:tracePt t="53262" x="8907463" y="4089400"/>
          <p14:tracePt t="53279" x="8974138" y="4089400"/>
          <p14:tracePt t="53295" x="9042400" y="4071938"/>
          <p14:tracePt t="53312" x="9118600" y="4071938"/>
          <p14:tracePt t="53329" x="9169400" y="4071938"/>
          <p14:tracePt t="53346" x="9202738" y="4071938"/>
          <p14:tracePt t="53362" x="9263063" y="4071938"/>
          <p14:tracePt t="53744" x="9296400" y="4071938"/>
          <p14:tracePt t="53762" x="9380538" y="4013200"/>
          <p14:tracePt t="53779" x="9507538" y="3962400"/>
          <p14:tracePt t="53796" x="9652000" y="3852863"/>
          <p14:tracePt t="53812" x="9753600" y="3751263"/>
          <p14:tracePt t="53829" x="9863138" y="3624263"/>
          <p14:tracePt t="53846" x="9913938" y="3556000"/>
          <p14:tracePt t="53862" x="9956800" y="3462338"/>
          <p14:tracePt t="53879" x="9974263" y="3411538"/>
          <p14:tracePt t="53896" x="9990138" y="3360738"/>
          <p14:tracePt t="53912" x="9990138" y="3344863"/>
          <p14:tracePt t="53929" x="9990138" y="3302000"/>
          <p14:tracePt t="53946" x="9990138" y="3268663"/>
          <p14:tracePt t="53962" x="9931400" y="3200400"/>
          <p14:tracePt t="53979" x="9863138" y="3124200"/>
          <p14:tracePt t="53996" x="9736138" y="3055938"/>
          <p14:tracePt t="54012" x="9685338" y="3055938"/>
          <p14:tracePt t="54029" x="9601200" y="3022600"/>
          <p14:tracePt t="54046" x="9525000" y="3022600"/>
          <p14:tracePt t="54062" x="9456738" y="3022600"/>
          <p14:tracePt t="54079" x="9380538" y="3022600"/>
          <p14:tracePt t="54096" x="9329738" y="3022600"/>
          <p14:tracePt t="54112" x="9278938" y="3040063"/>
          <p14:tracePt t="54129" x="9245600" y="3090863"/>
          <p14:tracePt t="54146" x="9202738" y="3182938"/>
          <p14:tracePt t="54162" x="9169400" y="3284538"/>
          <p14:tracePt t="54179" x="9136063" y="3411538"/>
          <p14:tracePt t="54196" x="9118600" y="3573463"/>
          <p14:tracePt t="54212" x="9118600" y="3767138"/>
          <p14:tracePt t="54229" x="9118600" y="3962400"/>
          <p14:tracePt t="54246" x="9118600" y="4071938"/>
          <p14:tracePt t="54262" x="9202738" y="4208463"/>
          <p14:tracePt t="54279" x="9278938" y="4284663"/>
          <p14:tracePt t="54296" x="9398000" y="4318000"/>
          <p14:tracePt t="54312" x="9525000" y="4335463"/>
          <p14:tracePt t="54329" x="9669463" y="4335463"/>
          <p14:tracePt t="54346" x="9779000" y="4300538"/>
          <p14:tracePt t="54362" x="9863138" y="4208463"/>
          <p14:tracePt t="54379" x="9931400" y="4089400"/>
          <p14:tracePt t="54396" x="9974263" y="3944938"/>
          <p14:tracePt t="54412" x="9990138" y="3835400"/>
          <p14:tracePt t="54429" x="9990138" y="3716338"/>
          <p14:tracePt t="54446" x="9974263" y="3573463"/>
          <p14:tracePt t="54462" x="9898063" y="3479800"/>
          <p14:tracePt t="54479" x="9812338" y="3411538"/>
          <p14:tracePt t="54496" x="9685338" y="3360738"/>
          <p14:tracePt t="54513" x="9618663" y="3360738"/>
          <p14:tracePt t="54529" x="9558338" y="3360738"/>
          <p14:tracePt t="54546" x="9491663" y="3360738"/>
          <p14:tracePt t="54562" x="9440863" y="3378200"/>
          <p14:tracePt t="54579" x="9380538" y="3462338"/>
          <p14:tracePt t="54596" x="9347200" y="3538538"/>
          <p14:tracePt t="54612" x="9329738" y="3640138"/>
          <p14:tracePt t="54629" x="9313863" y="3716338"/>
          <p14:tracePt t="54646" x="9313863" y="3802063"/>
          <p14:tracePt t="54662" x="9313863" y="3852863"/>
          <p14:tracePt t="54679" x="9313863" y="3868738"/>
          <p14:tracePt t="54696" x="9313863" y="3894138"/>
          <p14:tracePt t="54744" x="9296400" y="3868738"/>
          <p14:tracePt t="54762" x="9220200" y="3835400"/>
          <p14:tracePt t="54779" x="9101138" y="3784600"/>
          <p14:tracePt t="54795" x="8940800" y="3716338"/>
          <p14:tracePt t="54812" x="8602663" y="3589338"/>
          <p14:tracePt t="54829" x="8374063" y="3479800"/>
          <p14:tracePt t="54846" x="8085138" y="3395663"/>
          <p14:tracePt t="54862" x="7942263" y="3344863"/>
          <p14:tracePt t="54879" x="7805738" y="3319463"/>
          <p14:tracePt t="54896" x="7713663" y="3302000"/>
          <p14:tracePt t="54912" x="7662863" y="3302000"/>
          <p14:tracePt t="54961" x="7662863" y="3319463"/>
          <p14:tracePt t="54979" x="7662863" y="3378200"/>
          <p14:tracePt t="54996" x="7662863" y="3462338"/>
          <p14:tracePt t="55012" x="7696200" y="3606800"/>
          <p14:tracePt t="55029" x="7747000" y="3767138"/>
          <p14:tracePt t="55046" x="7780338" y="3852863"/>
          <p14:tracePt t="55062" x="7840663" y="3962400"/>
          <p14:tracePt t="55079" x="7907338" y="4030663"/>
          <p14:tracePt t="55096" x="7983538" y="4030663"/>
          <p14:tracePt t="55112" x="8051800" y="4030663"/>
          <p14:tracePt t="55129" x="8120063" y="4030663"/>
          <p14:tracePt t="55146" x="8178800" y="3995738"/>
          <p14:tracePt t="55162" x="8212138" y="3962400"/>
          <p14:tracePt t="55179" x="8247063" y="3911600"/>
          <p14:tracePt t="55196" x="8247063" y="3868738"/>
          <p14:tracePt t="55212" x="8247063" y="3835400"/>
          <p14:tracePt t="55229" x="8247063" y="3784600"/>
          <p14:tracePt t="55246" x="8153400" y="3733800"/>
          <p14:tracePt t="55262" x="8018463" y="3657600"/>
          <p14:tracePt t="55279" x="7907338" y="3606800"/>
          <p14:tracePt t="55295" x="7764463" y="3589338"/>
          <p14:tracePt t="55312" x="7678738" y="3573463"/>
          <p14:tracePt t="55329" x="7627938" y="3573463"/>
          <p14:tracePt t="55346" x="7602538" y="3573463"/>
          <p14:tracePt t="55362" x="7586663" y="3589338"/>
          <p14:tracePt t="55379" x="7586663" y="3606800"/>
          <p14:tracePt t="55396" x="7586663" y="3657600"/>
          <p14:tracePt t="55412" x="7586663" y="3767138"/>
          <p14:tracePt t="55429" x="7645400" y="3894138"/>
          <p14:tracePt t="55445" x="7713663" y="4030663"/>
          <p14:tracePt t="55462" x="7874000" y="4173538"/>
          <p14:tracePt t="55479" x="8135938" y="4351338"/>
          <p14:tracePt t="55496" x="8356600" y="4402138"/>
          <p14:tracePt t="55512" x="8813800" y="4478338"/>
          <p14:tracePt t="55529" x="9136063" y="4478338"/>
          <p14:tracePt t="55546" x="9398000" y="4427538"/>
          <p14:tracePt t="55562" x="9618663" y="4318000"/>
          <p14:tracePt t="55579" x="9796463" y="4208463"/>
          <p14:tracePt t="55595" x="9863138" y="4122738"/>
          <p14:tracePt t="55612" x="9956800" y="4046538"/>
          <p14:tracePt t="55629" x="9990138" y="3979863"/>
          <p14:tracePt t="55646" x="9990138" y="3929063"/>
          <p14:tracePt t="55662" x="9990138" y="3852863"/>
          <p14:tracePt t="55679" x="9880600" y="3784600"/>
          <p14:tracePt t="55696" x="9812338" y="3751263"/>
          <p14:tracePt t="55712" x="9702800" y="3733800"/>
          <p14:tracePt t="55729" x="9601200" y="3733800"/>
          <p14:tracePt t="55746" x="9525000" y="3767138"/>
          <p14:tracePt t="55762" x="9456738" y="3868738"/>
          <p14:tracePt t="55779" x="9423400" y="3995738"/>
          <p14:tracePt t="55795" x="9398000" y="4140200"/>
          <p14:tracePt t="55812" x="9398000" y="4284663"/>
          <p14:tracePt t="55829" x="9440863" y="4386263"/>
          <p14:tracePt t="55846" x="9491663" y="4462463"/>
          <p14:tracePt t="55862" x="9542463" y="4478338"/>
          <p14:tracePt t="55879" x="9601200" y="4495800"/>
          <p14:tracePt t="55896" x="9652000" y="4478338"/>
          <p14:tracePt t="55912" x="9685338" y="4402138"/>
          <p14:tracePt t="55929" x="9702800" y="4284663"/>
          <p14:tracePt t="55946" x="9720263" y="4106863"/>
          <p14:tracePt t="55963" x="9702800" y="3767138"/>
          <p14:tracePt t="55979" x="9685338" y="3716338"/>
          <p14:tracePt t="55996" x="9601200" y="3556000"/>
          <p14:tracePt t="56012" x="9558338" y="3513138"/>
          <p14:tracePt t="56029" x="9507538" y="3497263"/>
          <p14:tracePt t="56046" x="9440863" y="3513138"/>
          <p14:tracePt t="56062" x="9347200" y="3675063"/>
          <p14:tracePt t="56079" x="9296400" y="3852863"/>
          <p14:tracePt t="56096" x="9278938" y="4122738"/>
          <p14:tracePt t="56112" x="9278938" y="4300538"/>
          <p14:tracePt t="56129" x="9278938" y="4462463"/>
          <p14:tracePt t="56146" x="9313863" y="4546600"/>
          <p14:tracePt t="56162" x="9347200" y="4564063"/>
          <p14:tracePt t="56179" x="9398000" y="4579938"/>
          <p14:tracePt t="56196" x="9456738" y="4513263"/>
          <p14:tracePt t="56212" x="9507538" y="4386263"/>
          <p14:tracePt t="56229" x="9525000" y="4224338"/>
          <p14:tracePt t="56245" x="9542463" y="4030663"/>
          <p14:tracePt t="56262" x="9542463" y="3802063"/>
          <p14:tracePt t="56279" x="9474200" y="3640138"/>
          <p14:tracePt t="56296" x="9313863" y="355600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1825625"/>
            <a:ext cx="5332288" cy="4351338"/>
          </a:xfrm>
        </p:spPr>
        <p:txBody>
          <a:bodyPr>
            <a:normAutofit/>
          </a:bodyPr>
          <a:lstStyle/>
          <a:p>
            <a:r>
              <a:rPr lang="fr-FR" sz="2000" dirty="0"/>
              <a:t>Lobule pulmonaire contenant </a:t>
            </a:r>
          </a:p>
          <a:p>
            <a:pPr>
              <a:buFontTx/>
              <a:buChar char="-"/>
            </a:pPr>
            <a:r>
              <a:rPr lang="fr-FR" sz="2000" dirty="0"/>
              <a:t>une artère et veine pulmonaires</a:t>
            </a:r>
          </a:p>
          <a:p>
            <a:pPr>
              <a:buFontTx/>
              <a:buChar char="-"/>
            </a:pPr>
            <a:r>
              <a:rPr lang="fr-FR" sz="2000" dirty="0"/>
              <a:t>une bronchiole</a:t>
            </a:r>
          </a:p>
          <a:p>
            <a:pPr>
              <a:buFontTx/>
              <a:buChar char="-"/>
            </a:pPr>
            <a:r>
              <a:rPr lang="fr-FR" sz="2000" dirty="0"/>
              <a:t>des nerfs et des lymphatiques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6E74D5B-B3BB-476C-8E85-9DA55A75E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3751" y="1307622"/>
            <a:ext cx="5425967" cy="5051116"/>
          </a:xfrm>
          <a:prstGeom prst="rect">
            <a:avLst/>
          </a:prstGeom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Le poumon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E0115CF-4117-AF7D-AF06-6DB2ACCF8E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71014"/>
            <a:ext cx="942078" cy="4845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FD6151-533B-0079-782F-DB085B34996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B4A1E271-2529-7876-E342-D8DF812AC6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0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213"/>
    </mc:Choice>
    <mc:Fallback>
      <p:transition spd="slow" advTm="52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10" x="9313863" y="3479800"/>
          <p14:tracePt t="1224" x="9313863" y="3319463"/>
          <p14:tracePt t="1239" x="9329738" y="3182938"/>
          <p14:tracePt t="1255" x="9364663" y="3040063"/>
          <p14:tracePt t="1271" x="9423400" y="2862263"/>
          <p14:tracePt t="1288" x="9491663" y="2649538"/>
          <p14:tracePt t="1304" x="9601200" y="2379663"/>
          <p14:tracePt t="1321" x="9669463" y="2201863"/>
          <p14:tracePt t="1337" x="9720263" y="2057400"/>
          <p14:tracePt t="1354" x="9779000" y="1973263"/>
          <p14:tracePt t="1371" x="9796463" y="1905000"/>
          <p14:tracePt t="1387" x="9796463" y="1862138"/>
          <p14:tracePt t="1571" x="9779000" y="1862138"/>
          <p14:tracePt t="1588" x="9736138" y="1862138"/>
          <p14:tracePt t="1605" x="9542463" y="1862138"/>
          <p14:tracePt t="1621" x="9456738" y="1862138"/>
          <p14:tracePt t="1638" x="9118600" y="1862138"/>
          <p14:tracePt t="1654" x="8763000" y="1862138"/>
          <p14:tracePt t="1671" x="8356600" y="1905000"/>
          <p14:tracePt t="1687" x="7856538" y="2100263"/>
          <p14:tracePt t="1704" x="7551738" y="2293938"/>
          <p14:tracePt t="1721" x="7340600" y="2471738"/>
          <p14:tracePt t="1738" x="7180263" y="2649538"/>
          <p14:tracePt t="1755" x="7094538" y="2811463"/>
          <p14:tracePt t="1771" x="7035800" y="2963863"/>
          <p14:tracePt t="1788" x="7018338" y="3141663"/>
          <p14:tracePt t="1804" x="7018338" y="3395663"/>
          <p14:tracePt t="1821" x="7094538" y="3690938"/>
          <p14:tracePt t="1838" x="7272338" y="4089400"/>
          <p14:tracePt t="1854" x="7518400" y="4495800"/>
          <p14:tracePt t="1871" x="7823200" y="4919663"/>
          <p14:tracePt t="1888" x="8051800" y="5173663"/>
          <p14:tracePt t="1905" x="8313738" y="5453063"/>
          <p14:tracePt t="1921" x="8551863" y="5646738"/>
          <p14:tracePt t="1938" x="8763000" y="5791200"/>
          <p14:tracePt t="1955" x="8991600" y="5859463"/>
          <p14:tracePt t="1971" x="9220200" y="5884863"/>
          <p14:tracePt t="1988" x="9575800" y="5842000"/>
          <p14:tracePt t="2004" x="9880600" y="5689600"/>
          <p14:tracePt t="2021" x="10185400" y="5384800"/>
          <p14:tracePt t="2038" x="10447338" y="4978400"/>
          <p14:tracePt t="2055" x="10642600" y="4529138"/>
          <p14:tracePt t="2071" x="10736263" y="4249738"/>
          <p14:tracePt t="2088" x="10802938" y="3784600"/>
          <p14:tracePt t="2105" x="10802938" y="3675063"/>
          <p14:tracePt t="2121" x="10802938" y="3497263"/>
          <p14:tracePt t="2138" x="10718800" y="3344863"/>
          <p14:tracePt t="2155" x="10507663" y="3141663"/>
          <p14:tracePt t="2171" x="10363200" y="3040063"/>
          <p14:tracePt t="2188" x="10269538" y="2989263"/>
          <p14:tracePt t="2204" x="10185400" y="2946400"/>
          <p14:tracePt t="2221" x="10091738" y="2913063"/>
          <p14:tracePt t="2238" x="9956800" y="2827338"/>
          <p14:tracePt t="3784" x="9913938" y="2827338"/>
          <p14:tracePt t="3792" x="9829800" y="2786063"/>
          <p14:tracePt t="3803" x="9753600" y="2751138"/>
          <p14:tracePt t="3821" x="9507538" y="2633663"/>
          <p14:tracePt t="3838" x="9278938" y="2506663"/>
          <p14:tracePt t="3855" x="8847138" y="2311400"/>
          <p14:tracePt t="3871" x="8135938" y="2006600"/>
          <p14:tracePt t="3888" x="7569200" y="1795463"/>
          <p14:tracePt t="3904" x="6807200" y="1566863"/>
          <p14:tracePt t="3921" x="6324600" y="1490663"/>
          <p14:tracePt t="3938" x="5834063" y="1439863"/>
          <p14:tracePt t="3954" x="5511800" y="1439863"/>
          <p14:tracePt t="3971" x="5367338" y="1439863"/>
          <p14:tracePt t="3988" x="5275263" y="1473200"/>
          <p14:tracePt t="4004" x="5240338" y="1490663"/>
          <p14:tracePt t="4054" x="5240338" y="1506538"/>
          <p14:tracePt t="4071" x="5257800" y="1524000"/>
          <p14:tracePt t="4088" x="5316538" y="1582738"/>
          <p14:tracePt t="4104" x="5402263" y="1651000"/>
          <p14:tracePt t="4121" x="5595938" y="1795463"/>
          <p14:tracePt t="4138" x="5791200" y="1879600"/>
          <p14:tracePt t="4154" x="6027738" y="1973263"/>
          <p14:tracePt t="4171" x="6256338" y="2039938"/>
          <p14:tracePt t="4188" x="6484938" y="2082800"/>
          <p14:tracePt t="4204" x="6680200" y="2133600"/>
          <p14:tracePt t="4221" x="6840538" y="2184400"/>
          <p14:tracePt t="4238" x="6985000" y="2260600"/>
          <p14:tracePt t="4505" x="7018338" y="2260600"/>
          <p14:tracePt t="4521" x="7112000" y="2260600"/>
          <p14:tracePt t="4538" x="7340600" y="2328863"/>
          <p14:tracePt t="4555" x="7627938" y="2471738"/>
          <p14:tracePt t="4571" x="8120063" y="2700338"/>
          <p14:tracePt t="4588" x="8653463" y="3005138"/>
          <p14:tracePt t="4604" x="8940800" y="3182938"/>
          <p14:tracePt t="4621" x="9101138" y="3268663"/>
          <p14:tracePt t="4638" x="9220200" y="3395663"/>
          <p14:tracePt t="4939" x="9220200" y="3378200"/>
          <p14:tracePt t="4955" x="9220200" y="3360738"/>
          <p14:tracePt t="4971" x="9220200" y="3344863"/>
          <p14:tracePt t="5004" x="9220200" y="3302000"/>
          <p14:tracePt t="5021" x="9085263" y="3167063"/>
          <p14:tracePt t="5038" x="9024938" y="3124200"/>
          <p14:tracePt t="5054" x="8813800" y="3005138"/>
          <p14:tracePt t="5071" x="8331200" y="2844800"/>
          <p14:tracePt t="5088" x="8018463" y="2811463"/>
          <p14:tracePt t="5104" x="7780338" y="2811463"/>
          <p14:tracePt t="5121" x="7662863" y="2827338"/>
          <p14:tracePt t="5138" x="7500938" y="2913063"/>
          <p14:tracePt t="5154" x="7424738" y="3005138"/>
          <p14:tracePt t="5171" x="7358063" y="3124200"/>
          <p14:tracePt t="5188" x="7323138" y="3302000"/>
          <p14:tracePt t="5205" x="7323138" y="3573463"/>
          <p14:tracePt t="5221" x="7323138" y="3944938"/>
          <p14:tracePt t="5238" x="7467600" y="4300538"/>
          <p14:tracePt t="5254" x="7713663" y="4673600"/>
          <p14:tracePt t="5271" x="8018463" y="5080000"/>
          <p14:tracePt t="5288" x="8424863" y="5418138"/>
          <p14:tracePt t="5305" x="8813800" y="5646738"/>
          <p14:tracePt t="5321" x="9118600" y="5757863"/>
          <p14:tracePt t="5338" x="9456738" y="5808663"/>
          <p14:tracePt t="5355" x="9736138" y="5808663"/>
          <p14:tracePt t="5371" x="9974263" y="5773738"/>
          <p14:tracePt t="5388" x="10152063" y="5630863"/>
          <p14:tracePt t="5404" x="10269538" y="5453063"/>
          <p14:tracePt t="5421" x="10363200" y="5257800"/>
          <p14:tracePt t="5438" x="10396538" y="5113338"/>
          <p14:tracePt t="5454" x="10431463" y="4902200"/>
          <p14:tracePt t="5471" x="10431463" y="4741863"/>
          <p14:tracePt t="5488" x="10396538" y="4622800"/>
          <p14:tracePt t="5505" x="10287000" y="4445000"/>
          <p14:tracePt t="5521" x="10236200" y="4368800"/>
          <p14:tracePt t="8222" x="10218738" y="4335463"/>
          <p14:tracePt t="8238" x="10185400" y="4267200"/>
          <p14:tracePt t="8255" x="10134600" y="4157663"/>
          <p14:tracePt t="8272" x="9990138" y="3835400"/>
          <p14:tracePt t="8288" x="9829800" y="3411538"/>
          <p14:tracePt t="8305" x="9558338" y="2608263"/>
          <p14:tracePt t="8321" x="9423400" y="2082800"/>
          <p14:tracePt t="8338" x="9296400" y="1600200"/>
          <p14:tracePt t="8355" x="9186863" y="1117600"/>
          <p14:tracePt t="8371" x="9136063" y="922338"/>
          <p14:tracePt t="8388" x="9085263" y="744538"/>
          <p14:tracePt t="8405" x="9009063" y="566738"/>
          <p14:tracePt t="8421" x="8991600" y="515938"/>
          <p14:tracePt t="8625" x="8974138" y="550863"/>
          <p14:tracePt t="8638" x="8958263" y="601663"/>
          <p14:tracePt t="8655" x="8890000" y="744538"/>
          <p14:tracePt t="8671" x="8796338" y="1100138"/>
          <p14:tracePt t="8688" x="8712200" y="1524000"/>
          <p14:tracePt t="8705" x="8669338" y="1862138"/>
          <p14:tracePt t="8721" x="8653463" y="2260600"/>
          <p14:tracePt t="8738" x="8636000" y="2540000"/>
          <p14:tracePt t="8755" x="8636000" y="2684463"/>
          <p14:tracePt t="8771" x="8636000" y="2811463"/>
          <p14:tracePt t="8788" x="8653463" y="2844800"/>
          <p14:tracePt t="9003" x="8653463" y="2827338"/>
          <p14:tracePt t="9021" x="8653463" y="2751138"/>
          <p14:tracePt t="9038" x="8669338" y="2667000"/>
          <p14:tracePt t="9055" x="8686800" y="2540000"/>
          <p14:tracePt t="9071" x="8729663" y="2379663"/>
          <p14:tracePt t="9088" x="8763000" y="2278063"/>
          <p14:tracePt t="9105" x="8763000" y="2217738"/>
          <p14:tracePt t="9121" x="8780463" y="2184400"/>
          <p14:tracePt t="9138" x="8780463" y="2151063"/>
          <p14:tracePt t="9155" x="8780463" y="2133600"/>
          <p14:tracePt t="9171" x="8780463" y="2100263"/>
          <p14:tracePt t="9188" x="8780463" y="2082800"/>
          <p14:tracePt t="9220" x="8780463" y="2057400"/>
          <p14:tracePt t="9238" x="8763000" y="2039938"/>
          <p14:tracePt t="9314" x="8763000" y="2057400"/>
          <p14:tracePt t="9322" x="8796338" y="2082800"/>
          <p14:tracePt t="9338" x="8813800" y="2151063"/>
          <p14:tracePt t="9355" x="8890000" y="2260600"/>
          <p14:tracePt t="9371" x="8940800" y="2344738"/>
          <p14:tracePt t="9388" x="8974138" y="2430463"/>
          <p14:tracePt t="9405" x="8991600" y="2489200"/>
          <p14:tracePt t="9421" x="9009063" y="2489200"/>
          <p14:tracePt t="9461" x="9009063" y="2471738"/>
          <p14:tracePt t="9471" x="8991600" y="2430463"/>
          <p14:tracePt t="9488" x="8940800" y="2311400"/>
          <p14:tracePt t="9505" x="8847138" y="2006600"/>
          <p14:tracePt t="9521" x="8813800" y="1760538"/>
          <p14:tracePt t="9538" x="8763000" y="1455738"/>
          <p14:tracePt t="9555" x="8745538" y="1277938"/>
          <p14:tracePt t="9572" x="8712200" y="1150938"/>
          <p14:tracePt t="9588" x="8686800" y="1084263"/>
          <p14:tracePt t="9641" x="8686800" y="1100138"/>
          <p14:tracePt t="9654" x="8686800" y="1193800"/>
          <p14:tracePt t="9671" x="8763000" y="1422400"/>
          <p14:tracePt t="9688" x="8831263" y="1651000"/>
          <p14:tracePt t="9705" x="8907463" y="1922463"/>
          <p14:tracePt t="9722" x="8940800" y="2039938"/>
          <p14:tracePt t="9738" x="8974138" y="2133600"/>
          <p14:tracePt t="9754" x="8974138" y="2184400"/>
          <p14:tracePt t="9771" x="8991600" y="2184400"/>
          <p14:tracePt t="9788" x="8991600" y="2201863"/>
          <p14:tracePt t="9814" x="8991600" y="2184400"/>
          <p14:tracePt t="9822" x="8991600" y="2151063"/>
          <p14:tracePt t="9838" x="8974138" y="2100263"/>
          <p14:tracePt t="9855" x="8907463" y="1778000"/>
          <p14:tracePt t="9872" x="8864600" y="1651000"/>
          <p14:tracePt t="9888" x="8831263" y="1506538"/>
          <p14:tracePt t="9905" x="8813800" y="1404938"/>
          <p14:tracePt t="9921" x="8796338" y="1328738"/>
          <p14:tracePt t="9961" x="8796338" y="1346200"/>
          <p14:tracePt t="9971" x="8796338" y="1455738"/>
          <p14:tracePt t="9988" x="8813800" y="1651000"/>
          <p14:tracePt t="10004" x="8847138" y="1955800"/>
          <p14:tracePt t="10021" x="8907463" y="2260600"/>
          <p14:tracePt t="10038" x="8940800" y="2395538"/>
          <p14:tracePt t="10055" x="8958263" y="2489200"/>
          <p14:tracePt t="10071" x="8974138" y="2540000"/>
          <p14:tracePt t="10104" x="8974138" y="2557463"/>
          <p14:tracePt t="10137" x="8974138" y="2506663"/>
          <p14:tracePt t="10155" x="8958263" y="2379663"/>
          <p14:tracePt t="10171" x="8923338" y="2166938"/>
          <p14:tracePt t="10188" x="8864600" y="1905000"/>
          <p14:tracePt t="10205" x="8831263" y="1744663"/>
          <p14:tracePt t="10221" x="8813800" y="1617663"/>
          <p14:tracePt t="10238" x="8796338" y="1549400"/>
          <p14:tracePt t="10255" x="8796338" y="1524000"/>
          <p14:tracePt t="10271" x="8796338" y="1549400"/>
          <p14:tracePt t="10288" x="8796338" y="1744663"/>
          <p14:tracePt t="10305" x="8890000" y="2039938"/>
          <p14:tracePt t="10321" x="8940800" y="2293938"/>
          <p14:tracePt t="10338" x="8991600" y="2471738"/>
          <p14:tracePt t="10355" x="9024938" y="2590800"/>
          <p14:tracePt t="10372" x="9024938" y="2667000"/>
          <p14:tracePt t="10388" x="9042400" y="2684463"/>
          <p14:tracePt t="10428" x="9042400" y="2667000"/>
          <p14:tracePt t="10438" x="9024938" y="2608263"/>
          <p14:tracePt t="10455" x="8974138" y="2455863"/>
          <p14:tracePt t="10471" x="8864600" y="2133600"/>
          <p14:tracePt t="10488" x="8796338" y="1905000"/>
          <p14:tracePt t="10504" x="8763000" y="1760538"/>
          <p14:tracePt t="10521" x="8729663" y="1633538"/>
          <p14:tracePt t="10538" x="8712200" y="1582738"/>
          <p14:tracePt t="10555" x="8712200" y="1566863"/>
          <p14:tracePt t="10608" x="8712200" y="1617663"/>
          <p14:tracePt t="10621" x="8712200" y="1668463"/>
          <p14:tracePt t="10638" x="8763000" y="1811338"/>
          <p14:tracePt t="10654" x="8813800" y="1938338"/>
          <p14:tracePt t="10671" x="8864600" y="2039938"/>
          <p14:tracePt t="10688" x="8890000" y="2133600"/>
          <p14:tracePt t="10705" x="8907463" y="2166938"/>
          <p14:tracePt t="10721" x="8923338" y="2166938"/>
          <p14:tracePt t="10738" x="8923338" y="2184400"/>
          <p14:tracePt t="11453" x="8923338" y="2201863"/>
          <p14:tracePt t="11472" x="8923338" y="2217738"/>
          <p14:tracePt t="11488" x="8940800" y="2260600"/>
          <p14:tracePt t="11505" x="8940800" y="2278063"/>
          <p14:tracePt t="11521" x="8958263" y="2293938"/>
          <p14:tracePt t="11538" x="8974138" y="2328863"/>
          <p14:tracePt t="11555" x="8974138" y="2344738"/>
          <p14:tracePt t="11571" x="8991600" y="2362200"/>
          <p14:tracePt t="11588" x="8991600" y="2379663"/>
          <p14:tracePt t="11605" x="9009063" y="2395538"/>
          <p14:tracePt t="11621" x="9009063" y="2413000"/>
          <p14:tracePt t="11638" x="9009063" y="2430463"/>
          <p14:tracePt t="11655" x="9009063" y="2455863"/>
          <p14:tracePt t="11687" x="9009063" y="2471738"/>
          <p14:tracePt t="11737" x="9009063" y="2489200"/>
          <p14:tracePt t="11755" x="9009063" y="2506663"/>
          <p14:tracePt t="11787" x="9009063" y="2540000"/>
          <p14:tracePt t="11805" x="9009063" y="2557463"/>
          <p14:tracePt t="11822" x="9009063" y="2590800"/>
          <p14:tracePt t="11838" x="9009063" y="2608263"/>
          <p14:tracePt t="11870" x="9009063" y="2649538"/>
          <p14:tracePt t="11888" x="9009063" y="2667000"/>
          <p14:tracePt t="11905" x="9009063" y="2684463"/>
          <p14:tracePt t="11921" x="9009063" y="2717800"/>
          <p14:tracePt t="11954" x="9009063" y="2735263"/>
          <p14:tracePt t="12108" x="9024938" y="2751138"/>
          <p14:tracePt t="12137" x="9024938" y="2768600"/>
          <p14:tracePt t="12155" x="9024938" y="2786063"/>
          <p14:tracePt t="12187" x="9024938" y="2811463"/>
          <p14:tracePt t="12205" x="9024938" y="2827338"/>
          <p14:tracePt t="12221" x="9024938" y="2844800"/>
          <p14:tracePt t="12238" x="9024938" y="2862263"/>
          <p14:tracePt t="12255" x="9024938" y="2878138"/>
          <p14:tracePt t="12271" x="9024938" y="2913063"/>
          <p14:tracePt t="12288" x="9024938" y="2928938"/>
          <p14:tracePt t="12305" x="9024938" y="2946400"/>
          <p14:tracePt t="12322" x="9024938" y="2963863"/>
          <p14:tracePt t="12354" x="9024938" y="2989263"/>
          <p14:tracePt t="12387" x="9024938" y="3005138"/>
          <p14:tracePt t="12405" x="9024938" y="3022600"/>
          <p14:tracePt t="12437" x="9024938" y="3040063"/>
          <p14:tracePt t="12455" x="9024938" y="3055938"/>
          <p14:tracePt t="12487" x="9024938" y="3073400"/>
          <p14:tracePt t="12505" x="9024938" y="3090863"/>
          <p14:tracePt t="12522" x="9024938" y="3106738"/>
          <p14:tracePt t="12538" x="9024938" y="3124200"/>
          <p14:tracePt t="12555" x="9024938" y="3141663"/>
          <p14:tracePt t="12571" x="9024938" y="3167063"/>
          <p14:tracePt t="12588" x="9024938" y="3182938"/>
          <p14:tracePt t="12605" x="9009063" y="3200400"/>
          <p14:tracePt t="12621" x="9009063" y="3233738"/>
          <p14:tracePt t="12654" x="9009063" y="3268663"/>
          <p14:tracePt t="12672" x="9009063" y="3284538"/>
          <p14:tracePt t="12688" x="9009063" y="3319463"/>
          <p14:tracePt t="12705" x="9009063" y="3344863"/>
          <p14:tracePt t="12721" x="9009063" y="3378200"/>
          <p14:tracePt t="12738" x="9009063" y="3411538"/>
          <p14:tracePt t="12755" x="9009063" y="3446463"/>
          <p14:tracePt t="12772" x="9009063" y="3479800"/>
          <p14:tracePt t="12788" x="9009063" y="3497263"/>
          <p14:tracePt t="12805" x="8991600" y="3538538"/>
          <p14:tracePt t="12837" x="8991600" y="3556000"/>
          <p14:tracePt t="12855" x="8991600" y="3573463"/>
          <p14:tracePt t="12871" x="8991600" y="3589338"/>
          <p14:tracePt t="13042" x="8991600" y="3573463"/>
          <p14:tracePt t="13070" x="8991600" y="3513138"/>
          <p14:tracePt t="13088" x="8991600" y="3462338"/>
          <p14:tracePt t="13105" x="9009063" y="3395663"/>
          <p14:tracePt t="13122" x="9009063" y="3302000"/>
          <p14:tracePt t="13138" x="9024938" y="3217863"/>
          <p14:tracePt t="13155" x="9024938" y="3167063"/>
          <p14:tracePt t="13172" x="9024938" y="3090863"/>
          <p14:tracePt t="13188" x="9024938" y="3055938"/>
          <p14:tracePt t="13205" x="9024938" y="3022600"/>
          <p14:tracePt t="13222" x="9024938" y="2989263"/>
          <p14:tracePt t="13238" x="9024938" y="2963863"/>
          <p14:tracePt t="13255" x="9024938" y="2946400"/>
          <p14:tracePt t="13387" x="9024938" y="2989263"/>
          <p14:tracePt t="13405" x="9024938" y="3005138"/>
          <p14:tracePt t="13422" x="9024938" y="3055938"/>
          <p14:tracePt t="13438" x="9024938" y="3090863"/>
          <p14:tracePt t="13455" x="9024938" y="3141663"/>
          <p14:tracePt t="13472" x="9024938" y="3182938"/>
          <p14:tracePt t="13488" x="9024938" y="3217863"/>
          <p14:tracePt t="13505" x="9024938" y="3233738"/>
          <p14:tracePt t="13522" x="9024938" y="3251200"/>
          <p14:tracePt t="13632" x="9024938" y="3233738"/>
          <p14:tracePt t="13654" x="9024938" y="3217863"/>
          <p14:tracePt t="13672" x="9024938" y="3141663"/>
          <p14:tracePt t="13688" x="9024938" y="3090863"/>
          <p14:tracePt t="13705" x="9042400" y="3005138"/>
          <p14:tracePt t="13722" x="9042400" y="2946400"/>
          <p14:tracePt t="13738" x="9042400" y="2895600"/>
          <p14:tracePt t="13755" x="9042400" y="2862263"/>
          <p14:tracePt t="13772" x="9042400" y="2844800"/>
          <p14:tracePt t="13870" x="9042400" y="2895600"/>
          <p14:tracePt t="13889" x="9042400" y="2963863"/>
          <p14:tracePt t="13903" x="9042400" y="3073400"/>
          <p14:tracePt t="13922" x="9042400" y="3141663"/>
          <p14:tracePt t="13938" x="9042400" y="3200400"/>
          <p14:tracePt t="13955" x="9042400" y="3233738"/>
          <p14:tracePt t="13971" x="9042400" y="3251200"/>
          <p14:tracePt t="14070" x="9042400" y="3233738"/>
          <p14:tracePt t="14089" x="9067800" y="3167063"/>
          <p14:tracePt t="14103" x="9067800" y="3090863"/>
          <p14:tracePt t="14122" x="9101138" y="3005138"/>
          <p14:tracePt t="14138" x="9118600" y="2928938"/>
          <p14:tracePt t="14155" x="9118600" y="2878138"/>
          <p14:tracePt t="14172" x="9136063" y="2862263"/>
          <p14:tracePt t="14188" x="9136063" y="2844800"/>
          <p14:tracePt t="14361" x="9118600" y="2844800"/>
          <p14:tracePt t="14453" x="9101138" y="2844800"/>
          <p14:tracePt t="14582" x="9101138" y="2862263"/>
          <p14:tracePt t="14591" x="9101138" y="2878138"/>
          <p14:tracePt t="14605" x="9101138" y="2913063"/>
          <p14:tracePt t="14622" x="9085263" y="3022600"/>
          <p14:tracePt t="14638" x="9085263" y="3090863"/>
          <p14:tracePt t="14655" x="9067800" y="3182938"/>
          <p14:tracePt t="14671" x="9067800" y="3251200"/>
          <p14:tracePt t="14688" x="9042400" y="3268663"/>
          <p14:tracePt t="14705" x="9042400" y="3284538"/>
          <p14:tracePt t="14722" x="9042400" y="3302000"/>
          <p14:tracePt t="14787" x="9042400" y="3268663"/>
          <p14:tracePt t="14805" x="9042400" y="3200400"/>
          <p14:tracePt t="14821" x="9042400" y="3124200"/>
          <p14:tracePt t="14838" x="9042400" y="3040063"/>
          <p14:tracePt t="14855" x="9067800" y="2963863"/>
          <p14:tracePt t="14871" x="9085263" y="2928938"/>
          <p14:tracePt t="14888" x="9085263" y="2913063"/>
          <p14:tracePt t="14905" x="9085263" y="2895600"/>
          <p14:tracePt t="14922" x="9085263" y="2878138"/>
          <p14:tracePt t="14975" x="9085263" y="2895600"/>
          <p14:tracePt t="15004" x="9085263" y="2913063"/>
          <p14:tracePt t="15021" x="9085263" y="2946400"/>
          <p14:tracePt t="15054" x="9085263" y="2963863"/>
          <p14:tracePt t="15154" x="9085263" y="2946400"/>
          <p14:tracePt t="15171" x="9101138" y="2928938"/>
          <p14:tracePt t="15189" x="9101138" y="2895600"/>
          <p14:tracePt t="15205" x="9118600" y="2844800"/>
          <p14:tracePt t="15222" x="9136063" y="2786063"/>
          <p14:tracePt t="15238" x="9136063" y="2735263"/>
          <p14:tracePt t="15255" x="9136063" y="2700338"/>
          <p14:tracePt t="15272" x="9136063" y="2649538"/>
          <p14:tracePt t="15288" x="9136063" y="2608263"/>
          <p14:tracePt t="15305" x="9136063" y="2573338"/>
          <p14:tracePt t="15321" x="9136063" y="2557463"/>
          <p14:tracePt t="15338" x="9118600" y="2540000"/>
          <p14:tracePt t="15355" x="9101138" y="2522538"/>
          <p14:tracePt t="15454" x="9101138" y="2540000"/>
          <p14:tracePt t="15472" x="9118600" y="2557463"/>
          <p14:tracePt t="15488" x="9118600" y="2590800"/>
          <p14:tracePt t="15505" x="9136063" y="2590800"/>
          <p14:tracePt t="15521" x="9136063" y="2608263"/>
          <p14:tracePt t="15598" x="9136063" y="2590800"/>
          <p14:tracePt t="15621" x="9136063" y="2573338"/>
          <p14:tracePt t="15638" x="9136063" y="2522538"/>
          <p14:tracePt t="15655" x="9118600" y="2455863"/>
          <p14:tracePt t="15672" x="9101138" y="2379663"/>
          <p14:tracePt t="15689" x="9067800" y="2328863"/>
          <p14:tracePt t="15705" x="9042400" y="2278063"/>
          <p14:tracePt t="15722" x="9042400" y="2235200"/>
          <p14:tracePt t="15738" x="9024938" y="2217738"/>
          <p14:tracePt t="15771" x="9024938" y="2201863"/>
          <p14:tracePt t="15788" x="9009063" y="2201863"/>
          <p14:tracePt t="15805" x="9009063" y="2184400"/>
          <p14:tracePt t="15822" x="9009063" y="2166938"/>
          <p14:tracePt t="15838" x="8991600" y="2151063"/>
          <p14:tracePt t="15855" x="8991600" y="2133600"/>
          <p14:tracePt t="15871" x="8991600" y="2116138"/>
          <p14:tracePt t="15888" x="8974138" y="2100263"/>
          <p14:tracePt t="15921" x="8974138" y="2082800"/>
          <p14:tracePt t="15987" x="8974138" y="2057400"/>
          <p14:tracePt t="16005" x="8958263" y="2039938"/>
          <p14:tracePt t="16020" x="8958263" y="2006600"/>
          <p14:tracePt t="16038" x="8940800" y="1973263"/>
          <p14:tracePt t="16055" x="8940800" y="1922463"/>
          <p14:tracePt t="16072" x="8923338" y="1879600"/>
          <p14:tracePt t="16088" x="8907463" y="1846263"/>
          <p14:tracePt t="16105" x="8907463" y="1811338"/>
          <p14:tracePt t="16121" x="8890000" y="1778000"/>
          <p14:tracePt t="16138" x="8890000" y="1760538"/>
          <p14:tracePt t="16155" x="8890000" y="1727200"/>
          <p14:tracePt t="16171" x="8864600" y="1701800"/>
          <p14:tracePt t="16188" x="8864600" y="1684338"/>
          <p14:tracePt t="16220" x="8847138" y="1684338"/>
          <p14:tracePt t="16271" x="8847138" y="1727200"/>
          <p14:tracePt t="16288" x="8864600" y="1828800"/>
          <p14:tracePt t="16305" x="8923338" y="1955800"/>
          <p14:tracePt t="16322" x="8974138" y="2057400"/>
          <p14:tracePt t="16338" x="9009063" y="2151063"/>
          <p14:tracePt t="16355" x="9024938" y="2201863"/>
          <p14:tracePt t="16372" x="9042400" y="2217738"/>
          <p14:tracePt t="16388" x="9042400" y="2235200"/>
          <p14:tracePt t="16442" x="9042400" y="2217738"/>
          <p14:tracePt t="16455" x="9042400" y="2201863"/>
          <p14:tracePt t="16471" x="9024938" y="2166938"/>
          <p14:tracePt t="16488" x="8991600" y="2133600"/>
          <p14:tracePt t="16505" x="8974138" y="2100263"/>
          <p14:tracePt t="16522" x="8958263" y="2057400"/>
          <p14:tracePt t="16538" x="8958263" y="2039938"/>
          <p14:tracePt t="16722" x="8958263" y="2057400"/>
          <p14:tracePt t="16754" x="8958263" y="2116138"/>
          <p14:tracePt t="16772" x="8958263" y="2151063"/>
          <p14:tracePt t="16788" x="8991600" y="2201863"/>
          <p14:tracePt t="16805" x="9009063" y="2235200"/>
          <p14:tracePt t="16821" x="9024938" y="2293938"/>
          <p14:tracePt t="16838" x="9024938" y="2344738"/>
          <p14:tracePt t="16855" x="9042400" y="2379663"/>
          <p14:tracePt t="16871" x="9067800" y="2413000"/>
          <p14:tracePt t="16888" x="9085263" y="2471738"/>
          <p14:tracePt t="16905" x="9085263" y="2489200"/>
          <p14:tracePt t="16922" x="9101138" y="2506663"/>
          <p14:tracePt t="16938" x="9101138" y="2522538"/>
          <p14:tracePt t="16955" x="9118600" y="2557463"/>
          <p14:tracePt t="16972" x="9118600" y="2573338"/>
          <p14:tracePt t="16988" x="9136063" y="2608263"/>
          <p14:tracePt t="17005" x="9136063" y="2633663"/>
          <p14:tracePt t="17022" x="9151938" y="2667000"/>
          <p14:tracePt t="17038" x="9169400" y="2684463"/>
          <p14:tracePt t="17055" x="9186863" y="2717800"/>
          <p14:tracePt t="17072" x="9186863" y="2751138"/>
          <p14:tracePt t="17088" x="9202738" y="2786063"/>
          <p14:tracePt t="17105" x="9220200" y="2811463"/>
          <p14:tracePt t="17122" x="9220200" y="2827338"/>
          <p14:tracePt t="17138" x="9245600" y="2862263"/>
          <p14:tracePt t="17155" x="9263063" y="2878138"/>
          <p14:tracePt t="17172" x="9263063" y="2895600"/>
          <p14:tracePt t="17189" x="9278938" y="2895600"/>
          <p14:tracePt t="17205" x="9278938" y="2913063"/>
          <p14:tracePt t="17222" x="9296400" y="2928938"/>
          <p14:tracePt t="17238" x="9313863" y="2946400"/>
          <p14:tracePt t="17255" x="9313863" y="2963863"/>
          <p14:tracePt t="17272" x="9329738" y="2989263"/>
          <p14:tracePt t="17288" x="9347200" y="3005138"/>
          <p14:tracePt t="17305" x="9364663" y="3040063"/>
          <p14:tracePt t="17322" x="9380538" y="3055938"/>
          <p14:tracePt t="17338" x="9398000" y="3090863"/>
          <p14:tracePt t="17355" x="9398000" y="3106738"/>
          <p14:tracePt t="17372" x="9423400" y="3124200"/>
          <p14:tracePt t="17540" x="9398000" y="3090863"/>
          <p14:tracePt t="17555" x="9380538" y="3055938"/>
          <p14:tracePt t="17572" x="9329738" y="3005138"/>
          <p14:tracePt t="17589" x="9313863" y="2946400"/>
          <p14:tracePt t="17605" x="9296400" y="2913063"/>
          <p14:tracePt t="17622" x="9278938" y="2895600"/>
          <p14:tracePt t="17687" x="9296400" y="2895600"/>
          <p14:tracePt t="17705" x="9329738" y="2913063"/>
          <p14:tracePt t="17722" x="9423400" y="2963863"/>
          <p14:tracePt t="17738" x="9491663" y="3005138"/>
          <p14:tracePt t="17755" x="9542463" y="3040063"/>
          <p14:tracePt t="17772" x="9558338" y="3055938"/>
          <p14:tracePt t="17788" x="9575800" y="3073400"/>
          <p14:tracePt t="17821" x="9601200" y="3073400"/>
          <p14:tracePt t="17876" x="9575800" y="3073400"/>
          <p14:tracePt t="17904" x="9525000" y="3022600"/>
          <p14:tracePt t="17921" x="9491663" y="2989263"/>
          <p14:tracePt t="17938" x="9474200" y="2963863"/>
          <p14:tracePt t="18054" x="9491663" y="2963863"/>
          <p14:tracePt t="18073" x="9491663" y="2989263"/>
          <p14:tracePt t="18087" x="9507538" y="3005138"/>
          <p14:tracePt t="18105" x="9507538" y="3022600"/>
          <p14:tracePt t="18205" x="9456738" y="3022600"/>
          <p14:tracePt t="18222" x="9423400" y="3022600"/>
          <p14:tracePt t="18238" x="9364663" y="3022600"/>
          <p14:tracePt t="18255" x="9347200" y="3022600"/>
          <p14:tracePt t="18272" x="9313863" y="3022600"/>
          <p14:tracePt t="18621" x="9296400" y="3022600"/>
          <p14:tracePt t="18639" x="9296400" y="3040063"/>
          <p14:tracePt t="18655" x="9278938" y="3040063"/>
          <p14:tracePt t="18672" x="9220200" y="3055938"/>
          <p14:tracePt t="18689" x="9202738" y="3055938"/>
          <p14:tracePt t="18705" x="9186863" y="3073400"/>
          <p14:tracePt t="18722" x="9169400" y="3073400"/>
          <p14:tracePt t="18754" x="9151938" y="3073400"/>
          <p14:tracePt t="18787" x="9151938" y="3090863"/>
          <p14:tracePt t="18821" x="9151938" y="3106738"/>
          <p14:tracePt t="18838" x="9136063" y="3106738"/>
          <p14:tracePt t="18855" x="9136063" y="3124200"/>
          <p14:tracePt t="18872" x="9136063" y="3141663"/>
          <p14:tracePt t="18904" x="9118600" y="3167063"/>
          <p14:tracePt t="18922" x="9118600" y="3182938"/>
          <p14:tracePt t="18938" x="9118600" y="3200400"/>
          <p14:tracePt t="18955" x="9118600" y="3217863"/>
          <p14:tracePt t="18972" x="9118600" y="3251200"/>
          <p14:tracePt t="18988" x="9101138" y="3268663"/>
          <p14:tracePt t="19005" x="9101138" y="3284538"/>
          <p14:tracePt t="19021" x="9101138" y="3302000"/>
          <p14:tracePt t="19038" x="9085263" y="3319463"/>
          <p14:tracePt t="19055" x="9085263" y="3360738"/>
          <p14:tracePt t="19072" x="9085263" y="3378200"/>
          <p14:tracePt t="19089" x="9067800" y="3411538"/>
          <p14:tracePt t="19105" x="9042400" y="3446463"/>
          <p14:tracePt t="19122" x="9042400" y="3462338"/>
          <p14:tracePt t="19139" x="9024938" y="3479800"/>
          <p14:tracePt t="19155" x="9024938" y="3513138"/>
          <p14:tracePt t="19172" x="9009063" y="3556000"/>
          <p14:tracePt t="19188" x="8991600" y="3573463"/>
          <p14:tracePt t="19205" x="8991600" y="3606800"/>
          <p14:tracePt t="19222" x="8974138" y="3624263"/>
          <p14:tracePt t="19238" x="8974138" y="3657600"/>
          <p14:tracePt t="19255" x="8974138" y="3675063"/>
          <p14:tracePt t="19272" x="8974138" y="3690938"/>
          <p14:tracePt t="19288" x="8958263" y="3716338"/>
          <p14:tracePt t="19305" x="8958263" y="3733800"/>
          <p14:tracePt t="19322" x="8958263" y="3751263"/>
          <p14:tracePt t="19339" x="8958263" y="3767138"/>
          <p14:tracePt t="19454" x="8958263" y="3751263"/>
          <p14:tracePt t="19473" x="8958263" y="3675063"/>
          <p14:tracePt t="19487" x="8991600" y="3573463"/>
          <p14:tracePt t="19505" x="9024938" y="3429000"/>
          <p14:tracePt t="19522" x="9042400" y="3319463"/>
          <p14:tracePt t="19539" x="9067800" y="3217863"/>
          <p14:tracePt t="19555" x="9085263" y="3141663"/>
          <p14:tracePt t="19572" x="9085263" y="3106738"/>
          <p14:tracePt t="19588" x="9085263" y="3090863"/>
          <p14:tracePt t="19621" x="9085263" y="3073400"/>
          <p14:tracePt t="19704" x="9085263" y="3090863"/>
          <p14:tracePt t="19737" x="9085263" y="3124200"/>
          <p14:tracePt t="19755" x="9085263" y="3182938"/>
          <p14:tracePt t="19772" x="9085263" y="3251200"/>
          <p14:tracePt t="19788" x="9085263" y="3360738"/>
          <p14:tracePt t="19805" x="9085263" y="3446463"/>
          <p14:tracePt t="19822" x="9067800" y="3538538"/>
          <p14:tracePt t="19838" x="9067800" y="3624263"/>
          <p14:tracePt t="19855" x="9067800" y="3690938"/>
          <p14:tracePt t="19871" x="9067800" y="3733800"/>
          <p14:tracePt t="19888" x="9042400" y="3767138"/>
          <p14:tracePt t="19905" x="9042400" y="3802063"/>
          <p14:tracePt t="19937" x="9042400" y="3817938"/>
          <p14:tracePt t="19998" x="9042400" y="3802063"/>
          <p14:tracePt t="20006" x="9042400" y="3767138"/>
          <p14:tracePt t="20022" x="9042400" y="3733800"/>
          <p14:tracePt t="20038" x="9042400" y="3606800"/>
          <p14:tracePt t="20055" x="9042400" y="3497263"/>
          <p14:tracePt t="20072" x="9085263" y="3344863"/>
          <p14:tracePt t="20089" x="9085263" y="3302000"/>
          <p14:tracePt t="20105" x="9085263" y="3284538"/>
          <p14:tracePt t="20122" x="9085263" y="3268663"/>
          <p14:tracePt t="20139" x="9085263" y="3251200"/>
          <p14:tracePt t="20171" x="9085263" y="3268663"/>
          <p14:tracePt t="20188" x="9085263" y="3344863"/>
          <p14:tracePt t="20205" x="9085263" y="3446463"/>
          <p14:tracePt t="20222" x="9085263" y="3556000"/>
          <p14:tracePt t="20239" x="9085263" y="3657600"/>
          <p14:tracePt t="20255" x="9085263" y="3751263"/>
          <p14:tracePt t="20272" x="9085263" y="3784600"/>
          <p14:tracePt t="20288" x="9085263" y="3817938"/>
          <p14:tracePt t="20387" x="9085263" y="3767138"/>
          <p14:tracePt t="20406" x="9085263" y="3675063"/>
          <p14:tracePt t="20420" x="9101138" y="3606800"/>
          <p14:tracePt t="20439" x="9101138" y="3513138"/>
          <p14:tracePt t="20455" x="9101138" y="3479800"/>
          <p14:tracePt t="20472" x="9101138" y="3462338"/>
          <p14:tracePt t="20488" x="9101138" y="3446463"/>
          <p14:tracePt t="20505" x="9118600" y="3446463"/>
          <p14:tracePt t="20539" x="9118600" y="3462338"/>
          <p14:tracePt t="20555" x="9118600" y="3497263"/>
          <p14:tracePt t="20572" x="9118600" y="3556000"/>
          <p14:tracePt t="20589" x="9118600" y="3657600"/>
          <p14:tracePt t="20605" x="9118600" y="3675063"/>
          <p14:tracePt t="20622" x="9118600" y="3733800"/>
          <p14:tracePt t="20639" x="9118600" y="3751263"/>
          <p14:tracePt t="20655" x="9118600" y="3767138"/>
          <p14:tracePt t="20957" x="9101138" y="3802063"/>
          <p14:tracePt t="20972" x="9101138" y="3817938"/>
          <p14:tracePt t="20988" x="9067800" y="3868738"/>
          <p14:tracePt t="21005" x="9024938" y="3929063"/>
          <p14:tracePt t="21022" x="8991600" y="3962400"/>
          <p14:tracePt t="21038" x="8974138" y="3995738"/>
          <p14:tracePt t="21055" x="8940800" y="4030663"/>
          <p14:tracePt t="21072" x="8923338" y="4089400"/>
          <p14:tracePt t="21088" x="8907463" y="4140200"/>
          <p14:tracePt t="21105" x="8864600" y="4191000"/>
          <p14:tracePt t="21122" x="8847138" y="4267200"/>
          <p14:tracePt t="21139" x="8831263" y="4351338"/>
          <p14:tracePt t="21155" x="8831263" y="4402138"/>
          <p14:tracePt t="21172" x="8831263" y="4462463"/>
          <p14:tracePt t="21188" x="8831263" y="4495800"/>
          <p14:tracePt t="21205" x="8831263" y="4546600"/>
          <p14:tracePt t="21222" x="8831263" y="4622800"/>
          <p14:tracePt t="21238" x="8831263" y="4673600"/>
          <p14:tracePt t="21255" x="8831263" y="4724400"/>
          <p14:tracePt t="21272" x="8831263" y="4775200"/>
          <p14:tracePt t="21289" x="8831263" y="4851400"/>
          <p14:tracePt t="21305" x="8831263" y="4902200"/>
          <p14:tracePt t="21322" x="8831263" y="4935538"/>
          <p14:tracePt t="21339" x="8831263" y="5011738"/>
          <p14:tracePt t="21355" x="8847138" y="5046663"/>
          <p14:tracePt t="21372" x="8847138" y="5113338"/>
          <p14:tracePt t="21389" x="8864600" y="5189538"/>
          <p14:tracePt t="21405" x="8907463" y="5240338"/>
          <p14:tracePt t="21422" x="8940800" y="5308600"/>
          <p14:tracePt t="21439" x="8974138" y="5367338"/>
          <p14:tracePt t="21455" x="9024938" y="5418138"/>
          <p14:tracePt t="21472" x="9042400" y="5468938"/>
          <p14:tracePt t="21489" x="9085263" y="5511800"/>
          <p14:tracePt t="21505" x="9101138" y="5529263"/>
          <p14:tracePt t="21522" x="9136063" y="5545138"/>
          <p14:tracePt t="21538" x="9169400" y="5562600"/>
          <p14:tracePt t="21555" x="9202738" y="5580063"/>
          <p14:tracePt t="21572" x="9263063" y="5595938"/>
          <p14:tracePt t="21589" x="9313863" y="5595938"/>
          <p14:tracePt t="21605" x="9364663" y="5595938"/>
          <p14:tracePt t="21622" x="9440863" y="5595938"/>
          <p14:tracePt t="21639" x="9474200" y="5595938"/>
          <p14:tracePt t="21655" x="9507538" y="5595938"/>
          <p14:tracePt t="21672" x="9542463" y="5580063"/>
          <p14:tracePt t="21688" x="9558338" y="5545138"/>
          <p14:tracePt t="21705" x="9601200" y="5511800"/>
          <p14:tracePt t="21722" x="9618663" y="5468938"/>
          <p14:tracePt t="21739" x="9652000" y="5435600"/>
          <p14:tracePt t="21755" x="9669463" y="5402263"/>
          <p14:tracePt t="21772" x="9685338" y="5367338"/>
          <p14:tracePt t="21789" x="9720263" y="5308600"/>
          <p14:tracePt t="21805" x="9736138" y="5257800"/>
          <p14:tracePt t="21822" x="9753600" y="5173663"/>
          <p14:tracePt t="21839" x="9753600" y="5097463"/>
          <p14:tracePt t="21855" x="9779000" y="5011738"/>
          <p14:tracePt t="21872" x="9779000" y="4884738"/>
          <p14:tracePt t="21889" x="9753600" y="4757738"/>
          <p14:tracePt t="21905" x="9720263" y="4656138"/>
          <p14:tracePt t="21922" x="9685338" y="4579938"/>
          <p14:tracePt t="21939" x="9652000" y="4495800"/>
          <p14:tracePt t="21955" x="9618663" y="4427538"/>
          <p14:tracePt t="21972" x="9558338" y="4351338"/>
          <p14:tracePt t="21989" x="9525000" y="4284663"/>
          <p14:tracePt t="22005" x="9474200" y="4249738"/>
          <p14:tracePt t="22022" x="9423400" y="4191000"/>
          <p14:tracePt t="22039" x="9347200" y="4140200"/>
          <p14:tracePt t="22055" x="9329738" y="4122738"/>
          <p14:tracePt t="22072" x="9245600" y="4071938"/>
          <p14:tracePt t="22089" x="9220200" y="4046538"/>
          <p14:tracePt t="22105" x="9118600" y="4013200"/>
          <p14:tracePt t="22122" x="9067800" y="3995738"/>
          <p14:tracePt t="22138" x="9009063" y="3995738"/>
          <p14:tracePt t="22155" x="8958263" y="3995738"/>
          <p14:tracePt t="22172" x="8923338" y="4013200"/>
          <p14:tracePt t="22189" x="8864600" y="4046538"/>
          <p14:tracePt t="22205" x="8847138" y="4122738"/>
          <p14:tracePt t="22222" x="8796338" y="4224338"/>
          <p14:tracePt t="22239" x="8780463" y="4335463"/>
          <p14:tracePt t="22255" x="8780463" y="4478338"/>
          <p14:tracePt t="22272" x="8780463" y="4640263"/>
          <p14:tracePt t="22289" x="8780463" y="4775200"/>
          <p14:tracePt t="22305" x="8780463" y="4919663"/>
          <p14:tracePt t="22322" x="8813800" y="5062538"/>
          <p14:tracePt t="22339" x="8864600" y="5207000"/>
          <p14:tracePt t="22355" x="8940800" y="5308600"/>
          <p14:tracePt t="22372" x="8991600" y="5402263"/>
          <p14:tracePt t="22388" x="9067800" y="5486400"/>
          <p14:tracePt t="22405" x="9136063" y="5562600"/>
          <p14:tracePt t="22422" x="9186863" y="5613400"/>
          <p14:tracePt t="22439" x="9245600" y="5646738"/>
          <p14:tracePt t="22455" x="9296400" y="5664200"/>
          <p14:tracePt t="22472" x="9347200" y="5664200"/>
          <p14:tracePt t="22489" x="9398000" y="5664200"/>
          <p14:tracePt t="22505" x="9474200" y="5664200"/>
          <p14:tracePt t="22522" x="9558338" y="5646738"/>
          <p14:tracePt t="22539" x="9618663" y="5595938"/>
          <p14:tracePt t="22555" x="9685338" y="5562600"/>
          <p14:tracePt t="22572" x="9736138" y="5486400"/>
          <p14:tracePt t="22588" x="9812338" y="5418138"/>
          <p14:tracePt t="22605" x="9880600" y="5275263"/>
          <p14:tracePt t="22622" x="9898063" y="5207000"/>
          <p14:tracePt t="22639" x="9931400" y="5097463"/>
          <p14:tracePt t="22655" x="9956800" y="4995863"/>
          <p14:tracePt t="22672" x="9974263" y="4868863"/>
          <p14:tracePt t="22689" x="9974263" y="4757738"/>
          <p14:tracePt t="22705" x="9974263" y="4656138"/>
          <p14:tracePt t="22722" x="9931400" y="4564063"/>
          <p14:tracePt t="22738" x="9898063" y="4513263"/>
          <p14:tracePt t="22755" x="9863138" y="4445000"/>
          <p14:tracePt t="22772" x="9829800" y="4386263"/>
          <p14:tracePt t="22789" x="9779000" y="4335463"/>
          <p14:tracePt t="22805" x="9720263" y="4267200"/>
          <p14:tracePt t="22822" x="9652000" y="4208463"/>
          <p14:tracePt t="22839" x="9558338" y="4140200"/>
          <p14:tracePt t="22855" x="9456738" y="4106863"/>
          <p14:tracePt t="22872" x="9364663" y="4071938"/>
          <p14:tracePt t="22888" x="9278938" y="4046538"/>
          <p14:tracePt t="22905" x="9151938" y="4030663"/>
          <p14:tracePt t="22922" x="9024938" y="4030663"/>
          <p14:tracePt t="22939" x="8907463" y="4030663"/>
          <p14:tracePt t="22955" x="8813800" y="4030663"/>
          <p14:tracePt t="22972" x="8729663" y="4071938"/>
          <p14:tracePt t="22989" x="8653463" y="4122738"/>
          <p14:tracePt t="23005" x="8602663" y="4173538"/>
          <p14:tracePt t="23022" x="8551863" y="4284663"/>
          <p14:tracePt t="23039" x="8551863" y="4335463"/>
          <p14:tracePt t="23055" x="8551863" y="4445000"/>
          <p14:tracePt t="23072" x="8551863" y="4673600"/>
          <p14:tracePt t="23089" x="8636000" y="4868863"/>
          <p14:tracePt t="23105" x="8745538" y="5046663"/>
          <p14:tracePt t="23122" x="8847138" y="5189538"/>
          <p14:tracePt t="23138" x="8958263" y="5334000"/>
          <p14:tracePt t="23155" x="9067800" y="5453063"/>
          <p14:tracePt t="23172" x="9151938" y="5545138"/>
          <p14:tracePt t="23189" x="9263063" y="5646738"/>
          <p14:tracePt t="23205" x="9329738" y="5689600"/>
          <p14:tracePt t="23222" x="9398000" y="5722938"/>
          <p14:tracePt t="23239" x="9474200" y="5722938"/>
          <p14:tracePt t="23255" x="9542463" y="5722938"/>
          <p14:tracePt t="23272" x="9601200" y="5722938"/>
          <p14:tracePt t="23288" x="9669463" y="5646738"/>
          <p14:tracePt t="23305" x="9702800" y="5562600"/>
          <p14:tracePt t="23322" x="9736138" y="5468938"/>
          <p14:tracePt t="23339" x="9753600" y="5384800"/>
          <p14:tracePt t="23355" x="9753600" y="5275263"/>
          <p14:tracePt t="23372" x="9753600" y="5156200"/>
          <p14:tracePt t="23389" x="9753600" y="5029200"/>
          <p14:tracePt t="23405" x="9720263" y="4919663"/>
          <p14:tracePt t="23422" x="9669463" y="4851400"/>
          <p14:tracePt t="23439" x="9575800" y="4706938"/>
          <p14:tracePt t="23455" x="9507538" y="4622800"/>
          <p14:tracePt t="23472" x="9456738" y="4546600"/>
          <p14:tracePt t="23489" x="9380538" y="4495800"/>
          <p14:tracePt t="23505" x="9313863" y="4445000"/>
          <p14:tracePt t="23522" x="9202738" y="4386263"/>
          <p14:tracePt t="23539" x="9169400" y="4386263"/>
          <p14:tracePt t="23555" x="9042400" y="4351338"/>
          <p14:tracePt t="23572" x="9009063" y="4351338"/>
          <p14:tracePt t="23588" x="8907463" y="4351338"/>
          <p14:tracePt t="23605" x="8864600" y="4351338"/>
          <p14:tracePt t="23622" x="8831263" y="4368800"/>
          <p14:tracePt t="23638" x="8813800" y="4386263"/>
          <p14:tracePt t="23655" x="8796338" y="4445000"/>
          <p14:tracePt t="23672" x="8780463" y="4529138"/>
          <p14:tracePt t="23689" x="8780463" y="4640263"/>
          <p14:tracePt t="23705" x="8780463" y="4775200"/>
          <p14:tracePt t="23722" x="8831263" y="4919663"/>
          <p14:tracePt t="23738" x="8907463" y="5029200"/>
          <p14:tracePt t="23755" x="8991600" y="5173663"/>
          <p14:tracePt t="23772" x="9085263" y="5240338"/>
          <p14:tracePt t="23789" x="9151938" y="5291138"/>
          <p14:tracePt t="23805" x="9245600" y="5334000"/>
          <p14:tracePt t="23822" x="9380538" y="5367338"/>
          <p14:tracePt t="23839" x="9491663" y="5367338"/>
          <p14:tracePt t="23855" x="9618663" y="5367338"/>
          <p14:tracePt t="23872" x="9702800" y="5334000"/>
          <p14:tracePt t="23888" x="9812338" y="5257800"/>
          <p14:tracePt t="23905" x="9863138" y="5189538"/>
          <p14:tracePt t="23922" x="9931400" y="5080000"/>
          <p14:tracePt t="23939" x="9956800" y="4995863"/>
          <p14:tracePt t="23955" x="9974263" y="4884738"/>
          <p14:tracePt t="23972" x="9974263" y="4800600"/>
          <p14:tracePt t="23989" x="9974263" y="4706938"/>
          <p14:tracePt t="24005" x="9974263" y="4597400"/>
          <p14:tracePt t="24022" x="9898063" y="4529138"/>
          <p14:tracePt t="24039" x="9812338" y="4445000"/>
          <p14:tracePt t="24055" x="9601200" y="4318000"/>
          <p14:tracePt t="24072" x="9440863" y="4267200"/>
          <p14:tracePt t="24088" x="9296400" y="4224338"/>
          <p14:tracePt t="24105" x="9151938" y="4208463"/>
          <p14:tracePt t="24122" x="9067800" y="4208463"/>
          <p14:tracePt t="24139" x="8974138" y="4208463"/>
          <p14:tracePt t="24155" x="8907463" y="4208463"/>
          <p14:tracePt t="24172" x="8847138" y="4249738"/>
          <p14:tracePt t="24189" x="8813800" y="4300538"/>
          <p14:tracePt t="24205" x="8796338" y="4386263"/>
          <p14:tracePt t="24222" x="8796338" y="4495800"/>
          <p14:tracePt t="24239" x="8796338" y="4622800"/>
          <p14:tracePt t="24255" x="8847138" y="4757738"/>
          <p14:tracePt t="24272" x="8958263" y="4919663"/>
          <p14:tracePt t="24289" x="9067800" y="5046663"/>
          <p14:tracePt t="24305" x="9169400" y="5156200"/>
          <p14:tracePt t="24322" x="9296400" y="5207000"/>
          <p14:tracePt t="24339" x="9364663" y="5240338"/>
          <p14:tracePt t="24355" x="9456738" y="5240338"/>
          <p14:tracePt t="24372" x="9507538" y="5240338"/>
          <p14:tracePt t="24389" x="9558338" y="5224463"/>
          <p14:tracePt t="24405" x="9601200" y="5173663"/>
          <p14:tracePt t="24422" x="9634538" y="5113338"/>
          <p14:tracePt t="24439" x="9652000" y="5046663"/>
          <p14:tracePt t="24455" x="9652000" y="4978400"/>
          <p14:tracePt t="24472" x="9652000" y="4902200"/>
          <p14:tracePt t="24489" x="9618663" y="4818063"/>
          <p14:tracePt t="24505" x="9542463" y="4724400"/>
          <p14:tracePt t="24522" x="9456738" y="4640263"/>
          <p14:tracePt t="24539" x="9380538" y="4564063"/>
          <p14:tracePt t="24556" x="9296400" y="4495800"/>
          <p14:tracePt t="24572" x="9186863" y="4462463"/>
          <p14:tracePt t="24588" x="9136063" y="4445000"/>
          <p14:tracePt t="24605" x="9118600" y="4445000"/>
          <p14:tracePt t="24693" x="9118600" y="4462463"/>
          <p14:tracePt t="24705" x="9118600" y="4478338"/>
          <p14:tracePt t="24722" x="9118600" y="4495800"/>
          <p14:tracePt t="26372" x="9169400" y="4495800"/>
          <p14:tracePt t="26389" x="9329738" y="4529138"/>
          <p14:tracePt t="26406" x="9525000" y="4622800"/>
          <p14:tracePt t="26422" x="9753600" y="4706938"/>
          <p14:tracePt t="26439" x="9829800" y="4741863"/>
          <p14:tracePt t="26455" x="9880600" y="4775200"/>
          <p14:tracePt t="26472" x="9913938" y="4800600"/>
          <p14:tracePt t="26504" x="9898063" y="4833938"/>
          <p14:tracePt t="26522" x="9812338" y="4833938"/>
          <p14:tracePt t="26539" x="9652000" y="4851400"/>
          <p14:tracePt t="26556" x="9456738" y="4851400"/>
          <p14:tracePt t="26572" x="9263063" y="4775200"/>
          <p14:tracePt t="26588" x="9085263" y="4673600"/>
          <p14:tracePt t="26605" x="8923338" y="4564063"/>
          <p14:tracePt t="26622" x="8847138" y="4513263"/>
          <p14:tracePt t="26639" x="8763000" y="4445000"/>
          <p14:tracePt t="26655" x="8729663" y="4427538"/>
          <p14:tracePt t="26672" x="8712200" y="4402138"/>
          <p14:tracePt t="26689" x="8712200" y="4386263"/>
          <p14:tracePt t="26722" x="8763000" y="4386263"/>
          <p14:tracePt t="26739" x="8890000" y="4445000"/>
          <p14:tracePt t="26755" x="9085263" y="4513263"/>
          <p14:tracePt t="26772" x="9329738" y="4579938"/>
          <p14:tracePt t="26789" x="9507538" y="4656138"/>
          <p14:tracePt t="26805" x="9685338" y="4706938"/>
          <p14:tracePt t="26822" x="9812338" y="4757738"/>
          <p14:tracePt t="26839" x="9863138" y="4775200"/>
          <p14:tracePt t="26855" x="9898063" y="4800600"/>
          <p14:tracePt t="26904" x="9863138" y="4800600"/>
          <p14:tracePt t="26922" x="9753600" y="4800600"/>
          <p14:tracePt t="26939" x="9491663" y="4757738"/>
          <p14:tracePt t="26956" x="9398000" y="4724400"/>
          <p14:tracePt t="26972" x="9263063" y="4673600"/>
          <p14:tracePt t="26989" x="9151938" y="4640263"/>
          <p14:tracePt t="27005" x="9067800" y="4597400"/>
          <p14:tracePt t="27022" x="9067800" y="4579938"/>
          <p14:tracePt t="27071" x="9101138" y="4579938"/>
          <p14:tracePt t="27089" x="9245600" y="4640263"/>
          <p14:tracePt t="27105" x="9423400" y="4724400"/>
          <p14:tracePt t="27122" x="9542463" y="4800600"/>
          <p14:tracePt t="27139" x="9652000" y="4868863"/>
          <p14:tracePt t="27155" x="9720263" y="4902200"/>
          <p14:tracePt t="27172" x="9736138" y="4902200"/>
          <p14:tracePt t="27189" x="9736138" y="4919663"/>
          <p14:tracePt t="27254" x="9685338" y="4919663"/>
          <p14:tracePt t="27272" x="9601200" y="4902200"/>
          <p14:tracePt t="27289" x="9525000" y="4868863"/>
          <p14:tracePt t="27305" x="9440863" y="4833938"/>
          <p14:tracePt t="27322" x="9364663" y="4800600"/>
          <p14:tracePt t="27339" x="9347200" y="4800600"/>
          <p14:tracePt t="27356" x="9313863" y="4800600"/>
          <p14:tracePt t="27832" x="9313863" y="4775200"/>
          <p14:tracePt t="27840" x="9278938" y="4741863"/>
          <p14:tracePt t="27856" x="9263063" y="4706938"/>
          <p14:tracePt t="27872" x="9186863" y="4597400"/>
          <p14:tracePt t="27889" x="9136063" y="4529138"/>
          <p14:tracePt t="27906" x="9009063" y="4351338"/>
          <p14:tracePt t="27922" x="8991600" y="4335463"/>
          <p14:tracePt t="27939" x="8907463" y="4284663"/>
          <p14:tracePt t="27955" x="8831263" y="4224338"/>
          <p14:tracePt t="27972" x="8763000" y="4191000"/>
          <p14:tracePt t="27989" x="8653463" y="4122738"/>
          <p14:tracePt t="28005" x="8602663" y="4089400"/>
          <p14:tracePt t="28022" x="8534400" y="4030663"/>
          <p14:tracePt t="28039" x="8475663" y="3995738"/>
          <p14:tracePt t="28055" x="8407400" y="3962400"/>
          <p14:tracePt t="28072" x="8297863" y="3911600"/>
          <p14:tracePt t="28089" x="8247063" y="3868738"/>
          <p14:tracePt t="28105" x="8178800" y="3817938"/>
          <p14:tracePt t="28122" x="8120063" y="3767138"/>
          <p14:tracePt t="28139" x="8085138" y="3716338"/>
          <p14:tracePt t="28455" x="8102600" y="3716338"/>
          <p14:tracePt t="28472" x="8135938" y="3716338"/>
          <p14:tracePt t="28489" x="8196263" y="3675063"/>
          <p14:tracePt t="28505" x="8212138" y="3675063"/>
          <p14:tracePt t="28522" x="8229600" y="3657600"/>
          <p14:tracePt t="28539" x="8247063" y="3640138"/>
          <p14:tracePt t="28604" x="8229600" y="3624263"/>
          <p14:tracePt t="28622" x="8178800" y="3606800"/>
          <p14:tracePt t="28639" x="8120063" y="3606800"/>
          <p14:tracePt t="28655" x="8069263" y="3606800"/>
          <p14:tracePt t="28672" x="8018463" y="3606800"/>
          <p14:tracePt t="28689" x="7983538" y="3606800"/>
          <p14:tracePt t="28722" x="7958138" y="3606800"/>
          <p14:tracePt t="28790" x="7983538" y="3606800"/>
          <p14:tracePt t="28806" x="8001000" y="3606800"/>
          <p14:tracePt t="28822" x="8034338" y="3589338"/>
          <p14:tracePt t="28839" x="8102600" y="3573463"/>
          <p14:tracePt t="28856" x="8135938" y="3538538"/>
          <p14:tracePt t="28872" x="8178800" y="3538538"/>
          <p14:tracePt t="28889" x="8196263" y="3497263"/>
          <p14:tracePt t="28905" x="8212138" y="3497263"/>
          <p14:tracePt t="28955" x="8196263" y="3497263"/>
          <p14:tracePt t="28972" x="8120063" y="3497263"/>
          <p14:tracePt t="28989" x="8069263" y="3513138"/>
          <p14:tracePt t="29005" x="8001000" y="3556000"/>
          <p14:tracePt t="29022" x="7958138" y="3573463"/>
          <p14:tracePt t="29039" x="7942263" y="3573463"/>
          <p14:tracePt t="29055" x="7942263" y="3589338"/>
          <p14:tracePt t="29094" x="7958138" y="3589338"/>
          <p14:tracePt t="29105" x="7983538" y="3589338"/>
          <p14:tracePt t="29122" x="8085138" y="3589338"/>
          <p14:tracePt t="29139" x="8178800" y="3573463"/>
          <p14:tracePt t="29156" x="8280400" y="3538538"/>
          <p14:tracePt t="29172" x="8356600" y="3479800"/>
          <p14:tracePt t="29189" x="8407400" y="3446463"/>
          <p14:tracePt t="29205" x="8424863" y="3446463"/>
          <p14:tracePt t="29222" x="8424863" y="3429000"/>
          <p14:tracePt t="29254" x="8407400" y="3429000"/>
          <p14:tracePt t="29272" x="8374063" y="3462338"/>
          <p14:tracePt t="29289" x="8313738" y="3538538"/>
          <p14:tracePt t="29306" x="8262938" y="3589338"/>
          <p14:tracePt t="29322" x="8212138" y="3640138"/>
          <p14:tracePt t="29339" x="8196263" y="3657600"/>
          <p14:tracePt t="29355" x="8178800" y="3675063"/>
          <p14:tracePt t="29397" x="8196263" y="3675063"/>
          <p14:tracePt t="29406" x="8212138" y="3640138"/>
          <p14:tracePt t="29422" x="8247063" y="3606800"/>
          <p14:tracePt t="29439" x="8313738" y="3538538"/>
          <p14:tracePt t="29455" x="8389938" y="3429000"/>
          <p14:tracePt t="29472" x="8440738" y="3360738"/>
          <p14:tracePt t="29489" x="8458200" y="3344863"/>
          <p14:tracePt t="29505" x="8458200" y="3319463"/>
          <p14:tracePt t="29538" x="8458200" y="3344863"/>
          <p14:tracePt t="29556" x="8407400" y="3429000"/>
          <p14:tracePt t="29572" x="8356600" y="3538538"/>
          <p14:tracePt t="29589" x="8297863" y="3624263"/>
          <p14:tracePt t="29606" x="8262938" y="3716338"/>
          <p14:tracePt t="29622" x="8229600" y="3784600"/>
          <p14:tracePt t="29639" x="8212138" y="3817938"/>
          <p14:tracePt t="29655" x="8212138" y="3835400"/>
          <p14:tracePt t="29692" x="8212138" y="3817938"/>
          <p14:tracePt t="29706" x="8247063" y="3767138"/>
          <p14:tracePt t="29722" x="8331200" y="3657600"/>
          <p14:tracePt t="29739" x="8424863" y="3513138"/>
          <p14:tracePt t="29756" x="8491538" y="3446463"/>
          <p14:tracePt t="29772" x="8534400" y="3395663"/>
          <p14:tracePt t="29789" x="8551863" y="3360738"/>
          <p14:tracePt t="29821" x="8551863" y="3378200"/>
          <p14:tracePt t="29839" x="8509000" y="3462338"/>
          <p14:tracePt t="29855" x="8458200" y="3573463"/>
          <p14:tracePt t="29872" x="8389938" y="3716338"/>
          <p14:tracePt t="29889" x="8331200" y="3802063"/>
          <p14:tracePt t="29905" x="8331200" y="3817938"/>
          <p14:tracePt t="29922" x="8313738" y="3868738"/>
          <p14:tracePt t="29939" x="8297863" y="3868738"/>
          <p14:tracePt t="29956" x="8297863" y="3894138"/>
          <p14:tracePt t="29988" x="8297863" y="3868738"/>
          <p14:tracePt t="30006" x="8313738" y="3817938"/>
          <p14:tracePt t="30022" x="8331200" y="3751263"/>
          <p14:tracePt t="30039" x="8389938" y="3657600"/>
          <p14:tracePt t="30056" x="8440738" y="3606800"/>
          <p14:tracePt t="30072" x="8458200" y="3573463"/>
          <p14:tracePt t="30089" x="8458200" y="3556000"/>
          <p14:tracePt t="30106" x="8475663" y="3538538"/>
          <p14:tracePt t="30183" x="8475663" y="3513138"/>
          <p14:tracePt t="30204" x="8491538" y="3497263"/>
          <p14:tracePt t="30222" x="8509000" y="3462338"/>
          <p14:tracePt t="30239" x="8551863" y="3411538"/>
          <p14:tracePt t="30256" x="8585200" y="3360738"/>
          <p14:tracePt t="30272" x="8618538" y="3284538"/>
          <p14:tracePt t="30289" x="8636000" y="3251200"/>
          <p14:tracePt t="30306" x="8653463" y="3217863"/>
          <p14:tracePt t="30322" x="8653463" y="3182938"/>
          <p14:tracePt t="30339" x="8669338" y="3141663"/>
          <p14:tracePt t="30356" x="8669338" y="3106738"/>
          <p14:tracePt t="30372" x="8686800" y="3040063"/>
          <p14:tracePt t="30389" x="8686800" y="3005138"/>
          <p14:tracePt t="30406" x="8712200" y="2963863"/>
          <p14:tracePt t="30422" x="8712200" y="2928938"/>
          <p14:tracePt t="30439" x="8712200" y="2913063"/>
          <p14:tracePt t="30456" x="8729663" y="2895600"/>
          <p14:tracePt t="30511" x="8729663" y="2878138"/>
          <p14:tracePt t="30650" x="8729663" y="2895600"/>
          <p14:tracePt t="30659" x="8729663" y="2913063"/>
          <p14:tracePt t="30688" x="8729663" y="2963863"/>
          <p14:tracePt t="30705" x="8712200" y="3005138"/>
          <p14:tracePt t="30722" x="8712200" y="3040063"/>
          <p14:tracePt t="30739" x="8686800" y="3090863"/>
          <p14:tracePt t="30756" x="8686800" y="3106738"/>
          <p14:tracePt t="30772" x="8686800" y="3141663"/>
          <p14:tracePt t="30789" x="8669338" y="3167063"/>
          <p14:tracePt t="30806" x="8669338" y="3182938"/>
          <p14:tracePt t="30822" x="8653463" y="3200400"/>
          <p14:tracePt t="30839" x="8636000" y="3217863"/>
          <p14:tracePt t="30856" x="8636000" y="3251200"/>
          <p14:tracePt t="30872" x="8618538" y="3268663"/>
          <p14:tracePt t="30889" x="8602663" y="3284538"/>
          <p14:tracePt t="30906" x="8585200" y="3302000"/>
          <p14:tracePt t="30938" x="8567738" y="3344863"/>
          <p14:tracePt t="30956" x="8551863" y="3360738"/>
          <p14:tracePt t="30972" x="8534400" y="3378200"/>
          <p14:tracePt t="30989" x="8509000" y="3395663"/>
          <p14:tracePt t="31006" x="8509000" y="3411538"/>
          <p14:tracePt t="31022" x="8491538" y="3429000"/>
          <p14:tracePt t="31039" x="8475663" y="3446463"/>
          <p14:tracePt t="31056" x="8475663" y="3462338"/>
          <p14:tracePt t="31072" x="8458200" y="3479800"/>
          <p14:tracePt t="31089" x="8440738" y="3513138"/>
          <p14:tracePt t="31106" x="8424863" y="3538538"/>
          <p14:tracePt t="31122" x="8424863" y="3573463"/>
          <p14:tracePt t="31139" x="8407400" y="3589338"/>
          <p14:tracePt t="31155" x="8407400" y="3624263"/>
          <p14:tracePt t="31172" x="8389938" y="3675063"/>
          <p14:tracePt t="31189" x="8374063" y="3716338"/>
          <p14:tracePt t="31206" x="8374063" y="3767138"/>
          <p14:tracePt t="31222" x="8356600" y="3817938"/>
          <p14:tracePt t="31239" x="8331200" y="3868738"/>
          <p14:tracePt t="31256" x="8313738" y="3929063"/>
          <p14:tracePt t="31272" x="8297863" y="3962400"/>
          <p14:tracePt t="31289" x="8297863" y="3995738"/>
          <p14:tracePt t="31321" x="8297863" y="4013200"/>
          <p14:tracePt t="31438" x="8297863" y="3979863"/>
          <p14:tracePt t="31456" x="8297863" y="3944938"/>
          <p14:tracePt t="31472" x="8313738" y="3852863"/>
          <p14:tracePt t="31489" x="8374063" y="3751263"/>
          <p14:tracePt t="31506" x="8407400" y="3624263"/>
          <p14:tracePt t="31522" x="8440738" y="3538538"/>
          <p14:tracePt t="31539" x="8491538" y="3462338"/>
          <p14:tracePt t="31555" x="8509000" y="3395663"/>
          <p14:tracePt t="31572" x="8534400" y="3360738"/>
          <p14:tracePt t="31589" x="8551863" y="3319463"/>
          <p14:tracePt t="31606" x="8551863" y="3302000"/>
          <p14:tracePt t="31622" x="8567738" y="3268663"/>
          <p14:tracePt t="31639" x="8567738" y="3251200"/>
          <p14:tracePt t="31655" x="8585200" y="3233738"/>
          <p14:tracePt t="31691" x="8602663" y="3217863"/>
          <p14:tracePt t="31790" x="8602663" y="3233738"/>
          <p14:tracePt t="31821" x="8602663" y="3251200"/>
          <p14:tracePt t="31839" x="8585200" y="3268663"/>
          <p14:tracePt t="31856" x="8567738" y="3302000"/>
          <p14:tracePt t="31872" x="8534400" y="3344863"/>
          <p14:tracePt t="31889" x="8509000" y="3395663"/>
          <p14:tracePt t="31906" x="8475663" y="3462338"/>
          <p14:tracePt t="31922" x="8458200" y="3513138"/>
          <p14:tracePt t="31939" x="8424863" y="3556000"/>
          <p14:tracePt t="31956" x="8407400" y="3606800"/>
          <p14:tracePt t="31972" x="8389938" y="3657600"/>
          <p14:tracePt t="31989" x="8374063" y="3716338"/>
          <p14:tracePt t="32005" x="8356600" y="3767138"/>
          <p14:tracePt t="32022" x="8331200" y="3802063"/>
          <p14:tracePt t="32039" x="8313738" y="3852863"/>
          <p14:tracePt t="32056" x="8313738" y="3894138"/>
          <p14:tracePt t="32072" x="8297863" y="3929063"/>
          <p14:tracePt t="32089" x="8280400" y="3944938"/>
          <p14:tracePt t="32106" x="8280400" y="3962400"/>
          <p14:tracePt t="32237" x="8280400" y="3929063"/>
          <p14:tracePt t="32256" x="8313738" y="3868738"/>
          <p14:tracePt t="32273" x="8374063" y="3767138"/>
          <p14:tracePt t="32289" x="8440738" y="3624263"/>
          <p14:tracePt t="32306" x="8534400" y="3497263"/>
          <p14:tracePt t="32322" x="8567738" y="3429000"/>
          <p14:tracePt t="32339" x="8636000" y="3319463"/>
          <p14:tracePt t="32356" x="8653463" y="3284538"/>
          <p14:tracePt t="32372" x="8653463" y="3268663"/>
          <p14:tracePt t="32389" x="8669338" y="3233738"/>
          <p14:tracePt t="32471" x="8618538" y="3251200"/>
          <p14:tracePt t="32489" x="8551863" y="3302000"/>
          <p14:tracePt t="32505" x="8475663" y="3395663"/>
          <p14:tracePt t="32522" x="8407400" y="3479800"/>
          <p14:tracePt t="32539" x="8331200" y="3589338"/>
          <p14:tracePt t="32556" x="8280400" y="3657600"/>
          <p14:tracePt t="32572" x="8212138" y="3751263"/>
          <p14:tracePt t="32589" x="8178800" y="3784600"/>
          <p14:tracePt t="32606" x="8135938" y="3817938"/>
          <p14:tracePt t="32622" x="8135938" y="3835400"/>
          <p14:tracePt t="32691" x="8135938" y="3817938"/>
          <p14:tracePt t="32706" x="8135938" y="3802063"/>
          <p14:tracePt t="32722" x="8212138" y="3690938"/>
          <p14:tracePt t="32739" x="8297863" y="3573463"/>
          <p14:tracePt t="32755" x="8374063" y="3479800"/>
          <p14:tracePt t="32772" x="8440738" y="3411538"/>
          <p14:tracePt t="32789" x="8475663" y="3360738"/>
          <p14:tracePt t="32806" x="8491538" y="3344863"/>
          <p14:tracePt t="32846" x="8491538" y="3360738"/>
          <p14:tracePt t="32856" x="8491538" y="3395663"/>
          <p14:tracePt t="32872" x="8475663" y="3446463"/>
          <p14:tracePt t="32889" x="8374063" y="3640138"/>
          <p14:tracePt t="32906" x="8313738" y="3716338"/>
          <p14:tracePt t="32922" x="8262938" y="3802063"/>
          <p14:tracePt t="32939" x="8229600" y="3852863"/>
          <p14:tracePt t="32956" x="8196263" y="3894138"/>
          <p14:tracePt t="32972" x="8196263" y="3911600"/>
          <p14:tracePt t="33021" x="8196263" y="3894138"/>
          <p14:tracePt t="33039" x="8229600" y="3817938"/>
          <p14:tracePt t="33056" x="8297863" y="3690938"/>
          <p14:tracePt t="33072" x="8356600" y="3606800"/>
          <p14:tracePt t="33089" x="8407400" y="3513138"/>
          <p14:tracePt t="33106" x="8440738" y="3462338"/>
          <p14:tracePt t="33122" x="8458200" y="3446463"/>
          <p14:tracePt t="33155" x="8458200" y="3462338"/>
          <p14:tracePt t="33172" x="8440738" y="3556000"/>
          <p14:tracePt t="33189" x="8389938" y="3640138"/>
          <p14:tracePt t="33206" x="8331200" y="3767138"/>
          <p14:tracePt t="33222" x="8262938" y="3852863"/>
          <p14:tracePt t="33239" x="8229600" y="3929063"/>
          <p14:tracePt t="33256" x="8212138" y="3962400"/>
          <p14:tracePt t="33272" x="8196263" y="3979863"/>
          <p14:tracePt t="33322" x="8196263" y="3962400"/>
          <p14:tracePt t="33339" x="8196263" y="3944938"/>
          <p14:tracePt t="33356" x="8262938" y="3835400"/>
          <p14:tracePt t="33372" x="8297863" y="3784600"/>
          <p14:tracePt t="33389" x="8331200" y="3751263"/>
          <p14:tracePt t="33406" x="8356600" y="3716338"/>
          <p14:tracePt t="33438" x="8374063" y="3716338"/>
          <p14:tracePt t="33471" x="8374063" y="3751263"/>
          <p14:tracePt t="33489" x="8374063" y="3784600"/>
          <p14:tracePt t="33505" x="8331200" y="3852863"/>
          <p14:tracePt t="33522" x="8313738" y="3911600"/>
          <p14:tracePt t="33539" x="8280400" y="3962400"/>
          <p14:tracePt t="33556" x="8280400" y="3995738"/>
          <p14:tracePt t="33572" x="8262938" y="4013200"/>
          <p14:tracePt t="33605" x="8262938" y="4030663"/>
          <p14:tracePt t="33658" x="8262938" y="4013200"/>
          <p14:tracePt t="33688" x="8262938" y="3995738"/>
          <p14:tracePt t="33705" x="8262938" y="3979863"/>
          <p14:tracePt t="33722" x="8262938" y="3962400"/>
          <p14:tracePt t="33739" x="8280400" y="3962400"/>
          <p14:tracePt t="33822" x="8280400" y="3979863"/>
          <p14:tracePt t="33840" x="8280400" y="3995738"/>
          <p14:tracePt t="33854" x="8262938" y="4046538"/>
          <p14:tracePt t="33872" x="8212138" y="4140200"/>
          <p14:tracePt t="33890" x="8178800" y="4173538"/>
          <p14:tracePt t="33905" x="8135938" y="4191000"/>
          <p14:tracePt t="33922" x="8120063" y="4208463"/>
          <p14:tracePt t="33939" x="8102600" y="4224338"/>
          <p14:tracePt t="33955" x="8085138" y="4224338"/>
          <p14:tracePt t="34038" x="8085138" y="4208463"/>
          <p14:tracePt t="34056" x="8085138" y="4122738"/>
          <p14:tracePt t="34072" x="8120063" y="4013200"/>
          <p14:tracePt t="34089" x="8178800" y="3894138"/>
          <p14:tracePt t="34106" x="8229600" y="3784600"/>
          <p14:tracePt t="34122" x="8297863" y="3675063"/>
          <p14:tracePt t="34139" x="8356600" y="3606800"/>
          <p14:tracePt t="34156" x="8374063" y="3556000"/>
          <p14:tracePt t="34172" x="8389938" y="3538538"/>
          <p14:tracePt t="34189" x="8389938" y="3513138"/>
          <p14:tracePt t="34206" x="8407400" y="3479800"/>
          <p14:tracePt t="34222" x="8407400" y="3462338"/>
          <p14:tracePt t="34239" x="8424863" y="3411538"/>
          <p14:tracePt t="34256" x="8440738" y="3360738"/>
          <p14:tracePt t="34272" x="8440738" y="3344863"/>
          <p14:tracePt t="34289" x="8458200" y="3302000"/>
          <p14:tracePt t="34306" x="8458200" y="3268663"/>
          <p14:tracePt t="34322" x="8475663" y="3251200"/>
          <p14:tracePt t="34339" x="8491538" y="3217863"/>
          <p14:tracePt t="34356" x="8509000" y="3182938"/>
          <p14:tracePt t="34372" x="8534400" y="3141663"/>
          <p14:tracePt t="34389" x="8567738" y="3106738"/>
          <p14:tracePt t="34406" x="8602663" y="3055938"/>
          <p14:tracePt t="34422" x="8653463" y="3005138"/>
          <p14:tracePt t="34439" x="8686800" y="2946400"/>
          <p14:tracePt t="34456" x="8745538" y="2895600"/>
          <p14:tracePt t="34472" x="8796338" y="2844800"/>
          <p14:tracePt t="34489" x="8831263" y="2786063"/>
          <p14:tracePt t="34506" x="8864600" y="2768600"/>
          <p14:tracePt t="34522" x="8890000" y="2735263"/>
          <p14:tracePt t="34539" x="8907463" y="2735263"/>
          <p14:tracePt t="34555" x="8923338" y="2717800"/>
          <p14:tracePt t="34649" x="8907463" y="2735263"/>
          <p14:tracePt t="34657" x="8890000" y="2751138"/>
          <p14:tracePt t="34671" x="8864600" y="2786063"/>
          <p14:tracePt t="34689" x="8796338" y="2878138"/>
          <p14:tracePt t="34706" x="8729663" y="3005138"/>
          <p14:tracePt t="34723" x="8636000" y="3124200"/>
          <p14:tracePt t="34739" x="8567738" y="3233738"/>
          <p14:tracePt t="34756" x="8491538" y="3344863"/>
          <p14:tracePt t="34773" x="8440738" y="3446463"/>
          <p14:tracePt t="34789" x="8389938" y="3513138"/>
          <p14:tracePt t="34806" x="8356600" y="3538538"/>
          <p14:tracePt t="34823" x="8356600" y="3573463"/>
          <p14:tracePt t="34839" x="8331200" y="3589338"/>
          <p14:tracePt t="34895" x="8331200" y="3573463"/>
          <p14:tracePt t="34906" x="8331200" y="3556000"/>
          <p14:tracePt t="34922" x="8374063" y="3446463"/>
          <p14:tracePt t="34939" x="8509000" y="3251200"/>
          <p14:tracePt t="34956" x="8618538" y="3073400"/>
          <p14:tracePt t="34972" x="8763000" y="2844800"/>
          <p14:tracePt t="34989" x="8831263" y="2735263"/>
          <p14:tracePt t="35006" x="8890000" y="2649538"/>
          <p14:tracePt t="35022" x="8923338" y="2608263"/>
          <p14:tracePt t="35075" x="8923338" y="2633663"/>
          <p14:tracePt t="35089" x="8907463" y="2649538"/>
          <p14:tracePt t="35106" x="8864600" y="2700338"/>
          <p14:tracePt t="35122" x="8813800" y="2768600"/>
          <p14:tracePt t="35139" x="8780463" y="2827338"/>
          <p14:tracePt t="35156" x="8780463" y="2844800"/>
          <p14:tracePt t="35172" x="8763000" y="2844800"/>
          <p14:tracePt t="35205" x="8763000" y="2827338"/>
          <p14:tracePt t="35222" x="8847138" y="2717800"/>
          <p14:tracePt t="35239" x="8958263" y="2540000"/>
          <p14:tracePt t="35256" x="9009063" y="2489200"/>
          <p14:tracePt t="35273" x="9085263" y="2379663"/>
          <p14:tracePt t="35289" x="9085263" y="2362200"/>
          <p14:tracePt t="35306" x="9101138" y="2344738"/>
          <p14:tracePt t="35346" x="9101138" y="2362200"/>
          <p14:tracePt t="35356" x="9101138" y="2379663"/>
          <p14:tracePt t="35373" x="9085263" y="2413000"/>
          <p14:tracePt t="35389" x="9067800" y="2455863"/>
          <p14:tracePt t="35405" x="9042400" y="2471738"/>
          <p14:tracePt t="35422" x="9042400" y="2489200"/>
          <p14:tracePt t="35439" x="9042400" y="2506663"/>
          <p14:tracePt t="35471" x="9042400" y="2522538"/>
          <p14:tracePt t="35489" x="9024938" y="2540000"/>
          <p14:tracePt t="35506" x="9024938" y="2573338"/>
          <p14:tracePt t="35522" x="9009063" y="2649538"/>
          <p14:tracePt t="35539" x="8974138" y="2700338"/>
          <p14:tracePt t="35556" x="8958263" y="2751138"/>
          <p14:tracePt t="35572" x="8940800" y="2786063"/>
          <p14:tracePt t="35589" x="8923338" y="2827338"/>
          <p14:tracePt t="35606" x="8923338" y="2844800"/>
          <p14:tracePt t="35622" x="8907463" y="2862263"/>
          <p14:tracePt t="35639" x="8890000" y="2878138"/>
          <p14:tracePt t="35656" x="8864600" y="2913063"/>
          <p14:tracePt t="35672" x="8831263" y="2928938"/>
          <p14:tracePt t="35689" x="8813800" y="2963863"/>
          <p14:tracePt t="35706" x="8796338" y="2963863"/>
          <p14:tracePt t="35723" x="8796338" y="2989263"/>
          <p14:tracePt t="35754" x="8780463" y="3005138"/>
          <p14:tracePt t="35805" x="8763000" y="3022600"/>
          <p14:tracePt t="35822" x="8745538" y="3040063"/>
          <p14:tracePt t="35839" x="8729663" y="3073400"/>
          <p14:tracePt t="35856" x="8686800" y="3090863"/>
          <p14:tracePt t="35872" x="8669338" y="3141663"/>
          <p14:tracePt t="35889" x="8636000" y="3182938"/>
          <p14:tracePt t="35906" x="8618538" y="3217863"/>
          <p14:tracePt t="35923" x="8585200" y="3268663"/>
          <p14:tracePt t="35939" x="8551863" y="3319463"/>
          <p14:tracePt t="35956" x="8509000" y="3378200"/>
          <p14:tracePt t="35972" x="8458200" y="3429000"/>
          <p14:tracePt t="35989" x="8440738" y="3462338"/>
          <p14:tracePt t="36006" x="8424863" y="3497263"/>
          <p14:tracePt t="36022" x="8407400" y="3513138"/>
          <p14:tracePt t="36039" x="8407400" y="3556000"/>
          <p14:tracePt t="36056" x="8389938" y="3573463"/>
          <p14:tracePt t="36072" x="8389938" y="3606800"/>
          <p14:tracePt t="36089" x="8389938" y="3624263"/>
          <p14:tracePt t="36106" x="8389938" y="3675063"/>
          <p14:tracePt t="36122" x="8374063" y="3733800"/>
          <p14:tracePt t="36139" x="8374063" y="3767138"/>
          <p14:tracePt t="36156" x="8374063" y="3802063"/>
          <p14:tracePt t="36173" x="8374063" y="3817938"/>
          <p14:tracePt t="36189" x="8374063" y="3835400"/>
          <p14:tracePt t="36206" x="8356600" y="3868738"/>
          <p14:tracePt t="36238" x="8356600" y="3894138"/>
          <p14:tracePt t="36256" x="8356600" y="3929063"/>
          <p14:tracePt t="36273" x="8331200" y="3944938"/>
          <p14:tracePt t="36289" x="8313738" y="3962400"/>
          <p14:tracePt t="36306" x="8313738" y="3979863"/>
          <p14:tracePt t="36338" x="8297863" y="3995738"/>
          <p14:tracePt t="36356" x="8297863" y="4013200"/>
          <p14:tracePt t="36388" x="8297863" y="4030663"/>
          <p14:tracePt t="36406" x="8280400" y="4046538"/>
          <p14:tracePt t="36422" x="8280400" y="4071938"/>
          <p14:tracePt t="36455" x="8280400" y="4089400"/>
          <p14:tracePt t="36488" x="8313738" y="4089400"/>
          <p14:tracePt t="36506" x="8389938" y="4122738"/>
          <p14:tracePt t="36523" x="8458200" y="4157663"/>
          <p14:tracePt t="36539" x="8534400" y="4191000"/>
          <p14:tracePt t="36556" x="8618538" y="4249738"/>
          <p14:tracePt t="36573" x="8669338" y="4300538"/>
          <p14:tracePt t="36589" x="8729663" y="4351338"/>
          <p14:tracePt t="36606" x="8780463" y="4386263"/>
          <p14:tracePt t="36623" x="8813800" y="4445000"/>
          <p14:tracePt t="36639" x="8831263" y="4462463"/>
          <p14:tracePt t="36656" x="8847138" y="4478338"/>
          <p14:tracePt t="36878" x="8847138" y="4495800"/>
          <p14:tracePt t="36890" x="8907463" y="4546600"/>
          <p14:tracePt t="36906" x="8991600" y="4673600"/>
          <p14:tracePt t="36923" x="9101138" y="4775200"/>
          <p14:tracePt t="36939" x="9263063" y="4995863"/>
          <p14:tracePt t="36956" x="9347200" y="5097463"/>
          <p14:tracePt t="36973" x="9423400" y="5189538"/>
          <p14:tracePt t="36989" x="9491663" y="5240338"/>
          <p14:tracePt t="37006" x="9507538" y="5257800"/>
          <p14:tracePt t="37022" x="9542463" y="5275263"/>
          <p14:tracePt t="37039" x="9558338" y="5275263"/>
          <p14:tracePt t="37056" x="9558338" y="5240338"/>
          <p14:tracePt t="37072" x="9575800" y="5130800"/>
          <p14:tracePt t="37089" x="9575800" y="5046663"/>
          <p14:tracePt t="37106" x="9525000" y="4919663"/>
          <p14:tracePt t="37122" x="9456738" y="4800600"/>
          <p14:tracePt t="37139" x="9380538" y="4724400"/>
          <p14:tracePt t="37156" x="9313863" y="4673600"/>
          <p14:tracePt t="37173" x="9278938" y="4640263"/>
          <p14:tracePt t="37189" x="9263063" y="4640263"/>
          <p14:tracePt t="37238" x="9263063" y="4673600"/>
          <p14:tracePt t="37256" x="9263063" y="4741863"/>
          <p14:tracePt t="37272" x="9278938" y="4833938"/>
          <p14:tracePt t="37289" x="9329738" y="4935538"/>
          <p14:tracePt t="37306" x="9380538" y="4978400"/>
          <p14:tracePt t="37323" x="9440863" y="4995863"/>
          <p14:tracePt t="37339" x="9456738" y="5011738"/>
          <p14:tracePt t="37356" x="9491663" y="5011738"/>
          <p14:tracePt t="37372" x="9525000" y="4978400"/>
          <p14:tracePt t="37389" x="9542463" y="4919663"/>
          <p14:tracePt t="37405" x="9558338" y="4851400"/>
          <p14:tracePt t="37423" x="9558338" y="4757738"/>
          <p14:tracePt t="37439" x="9525000" y="4673600"/>
          <p14:tracePt t="37456" x="9440863" y="4597400"/>
          <p14:tracePt t="37472" x="9347200" y="4513263"/>
          <p14:tracePt t="37489" x="9278938" y="4478338"/>
          <p14:tracePt t="37506" x="9220200" y="4462463"/>
          <p14:tracePt t="37523" x="9186863" y="4462463"/>
          <p14:tracePt t="37539" x="9169400" y="4462463"/>
          <p14:tracePt t="37556" x="9151938" y="4513263"/>
          <p14:tracePt t="37572" x="9151938" y="4622800"/>
          <p14:tracePt t="37589" x="9186863" y="4775200"/>
          <p14:tracePt t="37606" x="9278938" y="4919663"/>
          <p14:tracePt t="37622" x="9347200" y="5011738"/>
          <p14:tracePt t="37639" x="9440863" y="5080000"/>
          <p14:tracePt t="37656" x="9525000" y="5097463"/>
          <p14:tracePt t="37672" x="9575800" y="5097463"/>
          <p14:tracePt t="37689" x="9652000" y="5046663"/>
          <p14:tracePt t="37706" x="9652000" y="5011738"/>
          <p14:tracePt t="37723" x="9669463" y="4902200"/>
          <p14:tracePt t="37739" x="9669463" y="4775200"/>
          <p14:tracePt t="37756" x="9558338" y="4597400"/>
          <p14:tracePt t="37773" x="9474200" y="4513263"/>
          <p14:tracePt t="37789" x="9398000" y="4445000"/>
          <p14:tracePt t="37806" x="9329738" y="4427538"/>
          <p14:tracePt t="37823" x="9278938" y="4427538"/>
          <p14:tracePt t="37839" x="9263063" y="4427538"/>
          <p14:tracePt t="37856" x="9220200" y="4445000"/>
          <p14:tracePt t="37873" x="9202738" y="4495800"/>
          <p14:tracePt t="37889" x="9202738" y="4546600"/>
          <p14:tracePt t="37906" x="9202738" y="4622800"/>
          <p14:tracePt t="37922" x="9202738" y="4673600"/>
          <p14:tracePt t="37939" x="9263063" y="4724400"/>
          <p14:tracePt t="37956" x="9313863" y="4757738"/>
          <p14:tracePt t="37973" x="9380538" y="4775200"/>
          <p14:tracePt t="37989" x="9440863" y="4775200"/>
          <p14:tracePt t="38006" x="9491663" y="4757738"/>
          <p14:tracePt t="38022" x="9525000" y="4706938"/>
          <p14:tracePt t="38039" x="9542463" y="4656138"/>
          <p14:tracePt t="38056" x="9558338" y="4564063"/>
          <p14:tracePt t="38072" x="9558338" y="4462463"/>
          <p14:tracePt t="38089" x="9558338" y="4402138"/>
          <p14:tracePt t="38106" x="9507538" y="4318000"/>
          <p14:tracePt t="38122" x="9456738" y="4267200"/>
          <p14:tracePt t="38139" x="9380538" y="4224338"/>
          <p14:tracePt t="38156" x="9329738" y="4208463"/>
          <p14:tracePt t="38172" x="9278938" y="4208463"/>
          <p14:tracePt t="38189" x="9245600" y="4224338"/>
          <p14:tracePt t="38206" x="9169400" y="4300538"/>
          <p14:tracePt t="38223" x="9151938" y="4368800"/>
          <p14:tracePt t="38239" x="9136063" y="4462463"/>
          <p14:tracePt t="38256" x="9118600" y="4546600"/>
          <p14:tracePt t="38273" x="9118600" y="4673600"/>
          <p14:tracePt t="38289" x="9169400" y="4757738"/>
          <p14:tracePt t="38306" x="9245600" y="4800600"/>
          <p14:tracePt t="38323" x="9313863" y="4833938"/>
          <p14:tracePt t="38339" x="9380538" y="4833938"/>
          <p14:tracePt t="38356" x="9423400" y="4833938"/>
          <p14:tracePt t="38373" x="9456738" y="4833938"/>
          <p14:tracePt t="38389" x="9491663" y="4818063"/>
          <p14:tracePt t="38406" x="9491663" y="4757738"/>
          <p14:tracePt t="38423" x="9491663" y="4706938"/>
          <p14:tracePt t="38439" x="9491663" y="4622800"/>
          <p14:tracePt t="38456" x="9456738" y="4529138"/>
          <p14:tracePt t="38473" x="9398000" y="4462463"/>
          <p14:tracePt t="38489" x="9329738" y="4402138"/>
          <p14:tracePt t="38506" x="9296400" y="4386263"/>
          <p14:tracePt t="38522" x="9263063" y="4386263"/>
          <p14:tracePt t="38539" x="9220200" y="4386263"/>
          <p14:tracePt t="38556" x="9202738" y="4386263"/>
          <p14:tracePt t="38572" x="9169400" y="4462463"/>
          <p14:tracePt t="38589" x="9151938" y="4564063"/>
          <p14:tracePt t="38606" x="9151938" y="4691063"/>
          <p14:tracePt t="38622" x="9151938" y="4818063"/>
          <p14:tracePt t="38639" x="9202738" y="4919663"/>
          <p14:tracePt t="38656" x="9278938" y="4995863"/>
          <p14:tracePt t="38673" x="9347200" y="5062538"/>
          <p14:tracePt t="38689" x="9398000" y="5080000"/>
          <p14:tracePt t="38706" x="9456738" y="5097463"/>
          <p14:tracePt t="38723" x="9491663" y="5097463"/>
          <p14:tracePt t="39455" x="9474200" y="5097463"/>
          <p14:tracePt t="39473" x="9456738" y="5097463"/>
          <p14:tracePt t="39505" x="9423400" y="5097463"/>
          <p14:tracePt t="39523" x="9423400" y="5080000"/>
          <p14:tracePt t="39539" x="9380538" y="5062538"/>
          <p14:tracePt t="39571" x="9347200" y="5046663"/>
          <p14:tracePt t="39589" x="9347200" y="5029200"/>
          <p14:tracePt t="39606" x="9329738" y="5011738"/>
          <p14:tracePt t="39638" x="9313863" y="5011738"/>
          <p14:tracePt t="39671" x="9313863" y="4995863"/>
          <p14:tracePt t="39738" x="9313863" y="4978400"/>
          <p14:tracePt t="39756" x="9313863" y="4953000"/>
          <p14:tracePt t="39788" x="9313863" y="4935538"/>
          <p14:tracePt t="39806" x="9313863" y="4902200"/>
          <p14:tracePt t="39822" x="9296400" y="4868863"/>
          <p14:tracePt t="39839" x="9278938" y="4818063"/>
          <p14:tracePt t="39856" x="9263063" y="4741863"/>
          <p14:tracePt t="39873" x="9245600" y="4706938"/>
          <p14:tracePt t="39889" x="9202738" y="4673600"/>
          <p14:tracePt t="39906" x="9186863" y="4656138"/>
          <p14:tracePt t="39923" x="9169400" y="4640263"/>
          <p14:tracePt t="39971" x="9136063" y="4597400"/>
          <p14:tracePt t="40271" x="9151938" y="4640263"/>
          <p14:tracePt t="40289" x="9202738" y="4706938"/>
          <p14:tracePt t="40306" x="9245600" y="4757738"/>
          <p14:tracePt t="40323" x="9278938" y="4800600"/>
          <p14:tracePt t="40339" x="9296400" y="4818063"/>
          <p14:tracePt t="40356" x="9296400" y="4833938"/>
          <p14:tracePt t="40372" x="9313863" y="4833938"/>
          <p14:tracePt t="40778" x="9296400" y="4833938"/>
          <p14:tracePt t="40789" x="9263063" y="4833938"/>
          <p14:tracePt t="40806" x="9151938" y="4818063"/>
          <p14:tracePt t="40823" x="8974138" y="4757738"/>
          <p14:tracePt t="40839" x="8729663" y="4673600"/>
          <p14:tracePt t="40856" x="8475663" y="4564063"/>
          <p14:tracePt t="40873" x="8313738" y="4495800"/>
          <p14:tracePt t="40889" x="8178800" y="4427538"/>
          <p14:tracePt t="40906" x="8102600" y="4368800"/>
          <p14:tracePt t="40923" x="8051800" y="4351338"/>
          <p14:tracePt t="40939" x="8034338" y="4335463"/>
          <p14:tracePt t="40956" x="8018463" y="4318000"/>
          <p14:tracePt t="40988" x="8001000" y="4318000"/>
          <p14:tracePt t="41038" x="8001000" y="4300538"/>
          <p14:tracePt t="41088" x="8001000" y="4284663"/>
          <p14:tracePt t="41106" x="7983538" y="4284663"/>
          <p14:tracePt t="41123" x="7983538" y="4267200"/>
          <p14:tracePt t="41139" x="7958138" y="4249738"/>
          <p14:tracePt t="41156" x="7958138" y="4208463"/>
          <p14:tracePt t="41173" x="7942263" y="4191000"/>
          <p14:tracePt t="41189" x="7924800" y="4173538"/>
          <p14:tracePt t="41206" x="7924800" y="4157663"/>
          <p14:tracePt t="41238" x="7924800" y="4140200"/>
          <p14:tracePt t="41256" x="7942263" y="4122738"/>
          <p14:tracePt t="41273" x="8001000" y="4089400"/>
          <p14:tracePt t="41289" x="8051800" y="4030663"/>
          <p14:tracePt t="41306" x="8120063" y="3962400"/>
          <p14:tracePt t="41323" x="8196263" y="3929063"/>
          <p14:tracePt t="41339" x="8229600" y="3894138"/>
          <p14:tracePt t="41356" x="8247063" y="3868738"/>
          <p14:tracePt t="41373" x="8262938" y="3868738"/>
          <p14:tracePt t="41422" x="8262938" y="3852863"/>
          <p14:tracePt t="41488" x="8262938" y="3835400"/>
          <p14:tracePt t="41521" x="8262938" y="3817938"/>
          <p14:tracePt t="41555" x="8262938" y="3802063"/>
          <p14:tracePt t="41588" x="8262938" y="3784600"/>
          <p14:tracePt t="41772" x="8262938" y="3767138"/>
          <p14:tracePt t="41789" x="8262938" y="3751263"/>
          <p14:tracePt t="41806" x="8262938" y="3733800"/>
          <p14:tracePt t="41823" x="8262938" y="3690938"/>
          <p14:tracePt t="41839" x="8262938" y="3640138"/>
          <p14:tracePt t="41856" x="8212138" y="3589338"/>
          <p14:tracePt t="41873" x="8178800" y="3556000"/>
          <p14:tracePt t="41889" x="8135938" y="3538538"/>
          <p14:tracePt t="41906" x="8102600" y="3513138"/>
          <p14:tracePt t="41923" x="8069263" y="3513138"/>
          <p14:tracePt t="41955" x="8051800" y="3538538"/>
          <p14:tracePt t="41973" x="8051800" y="3589338"/>
          <p14:tracePt t="41989" x="8051800" y="3690938"/>
          <p14:tracePt t="42006" x="8051800" y="3835400"/>
          <p14:tracePt t="42023" x="8085138" y="3979863"/>
          <p14:tracePt t="42039" x="8120063" y="4089400"/>
          <p14:tracePt t="42056" x="8153400" y="4173538"/>
          <p14:tracePt t="42073" x="8178800" y="4208463"/>
          <p14:tracePt t="42089" x="8196263" y="4208463"/>
          <p14:tracePt t="42106" x="8212138" y="4224338"/>
          <p14:tracePt t="42123" x="8229600" y="4224338"/>
          <p14:tracePt t="42140" x="8229600" y="4191000"/>
          <p14:tracePt t="42156" x="8247063" y="4157663"/>
          <p14:tracePt t="42173" x="8247063" y="4106863"/>
          <p14:tracePt t="42189" x="8247063" y="4030663"/>
          <p14:tracePt t="42206" x="8212138" y="3979863"/>
          <p14:tracePt t="42222" x="8153400" y="3911600"/>
          <p14:tracePt t="42239" x="8102600" y="3835400"/>
          <p14:tracePt t="42256" x="8069263" y="3817938"/>
          <p14:tracePt t="42273" x="8034338" y="3802063"/>
          <p14:tracePt t="42289" x="8001000" y="3784600"/>
          <p14:tracePt t="42306" x="7983538" y="3784600"/>
          <p14:tracePt t="42322" x="7958138" y="3802063"/>
          <p14:tracePt t="42355" x="7958138" y="3835400"/>
          <p14:tracePt t="42388" x="7958138" y="3852863"/>
          <p14:tracePt t="42406" x="7958138" y="3868738"/>
          <p14:tracePt t="42422" x="8001000" y="3911600"/>
          <p14:tracePt t="42439" x="8018463" y="3911600"/>
          <p14:tracePt t="42456" x="8051800" y="3929063"/>
          <p14:tracePt t="42473" x="8069263" y="3929063"/>
          <p14:tracePt t="42489" x="8085138" y="3929063"/>
          <p14:tracePt t="42506" x="8102600" y="3911600"/>
          <p14:tracePt t="42523" x="8120063" y="3911600"/>
          <p14:tracePt t="42539" x="8120063" y="3868738"/>
          <p14:tracePt t="42556" x="8120063" y="3852863"/>
          <p14:tracePt t="42573" x="8120063" y="3835400"/>
          <p14:tracePt t="42621" x="8102600" y="3817938"/>
          <p14:tracePt t="42639" x="8069263" y="3817938"/>
          <p14:tracePt t="42656" x="8051800" y="3817938"/>
          <p14:tracePt t="42673" x="8034338" y="3817938"/>
          <p14:tracePt t="43122" x="8034338" y="3767138"/>
          <p14:tracePt t="43140" x="8034338" y="3606800"/>
          <p14:tracePt t="43156" x="8051800" y="3411538"/>
          <p14:tracePt t="43173" x="8069263" y="3284538"/>
          <p14:tracePt t="43190" x="8120063" y="3182938"/>
          <p14:tracePt t="43206" x="8135938" y="3090863"/>
          <p14:tracePt t="43223" x="8196263" y="3040063"/>
          <p14:tracePt t="43239" x="8229600" y="3005138"/>
          <p14:tracePt t="43256" x="8280400" y="2946400"/>
          <p14:tracePt t="43273" x="8356600" y="2895600"/>
          <p14:tracePt t="43289" x="8407400" y="2862263"/>
          <p14:tracePt t="43306" x="8475663" y="2811463"/>
          <p14:tracePt t="43323" x="8534400" y="2768600"/>
          <p14:tracePt t="45893" x="8331200" y="2717800"/>
          <p14:tracePt t="45907" x="8120063" y="2633663"/>
          <p14:tracePt t="45923" x="7569200" y="2430463"/>
          <p14:tracePt t="45940" x="6985000" y="2217738"/>
          <p14:tracePt t="45956" x="5808663" y="1828800"/>
          <p14:tracePt t="45973" x="5257800" y="1668463"/>
          <p14:tracePt t="45990" x="4513263" y="1490663"/>
          <p14:tracePt t="46006" x="3700463" y="1312863"/>
          <p14:tracePt t="46023" x="2946400" y="1227138"/>
          <p14:tracePt t="46040" x="2684463" y="1211263"/>
          <p14:tracePt t="46056" x="2471738" y="1168400"/>
          <p14:tracePt t="46073" x="2344738" y="1150938"/>
          <p14:tracePt t="46089" x="2311400" y="1117600"/>
          <p14:tracePt t="46341" x="2293938" y="1117600"/>
          <p14:tracePt t="46356" x="2217738" y="1135063"/>
          <p14:tracePt t="46373" x="2057400" y="1262063"/>
          <p14:tracePt t="46389" x="1887538" y="1404938"/>
          <p14:tracePt t="46406" x="1744663" y="1549400"/>
          <p14:tracePt t="46423" x="1617663" y="1668463"/>
          <p14:tracePt t="46440" x="1404938" y="1922463"/>
          <p14:tracePt t="46456" x="1227138" y="2260600"/>
          <p14:tracePt t="46473" x="1150938" y="2455863"/>
          <p14:tracePt t="46489" x="1135063" y="2557463"/>
          <p14:tracePt t="46506" x="1135063" y="2827338"/>
          <p14:tracePt t="46523" x="1193800" y="3005138"/>
          <p14:tracePt t="46540" x="1277938" y="3167063"/>
          <p14:tracePt t="46556" x="1404938" y="3319463"/>
          <p14:tracePt t="46573" x="1582738" y="3497263"/>
          <p14:tracePt t="46589" x="1795463" y="3657600"/>
          <p14:tracePt t="46606" x="2166938" y="3817938"/>
          <p14:tracePt t="46623" x="2506663" y="3911600"/>
          <p14:tracePt t="46640" x="2794000" y="3944938"/>
          <p14:tracePt t="46656" x="3284538" y="3944938"/>
          <p14:tracePt t="46673" x="3522663" y="3929063"/>
          <p14:tracePt t="46690" x="3784600" y="3817938"/>
          <p14:tracePt t="46706" x="3995738" y="3640138"/>
          <p14:tracePt t="46723" x="4122738" y="3479800"/>
          <p14:tracePt t="46739" x="4191000" y="3302000"/>
          <p14:tracePt t="46756" x="4208463" y="3106738"/>
          <p14:tracePt t="46773" x="4191000" y="2928938"/>
          <p14:tracePt t="46789" x="4038600" y="2684463"/>
          <p14:tracePt t="46806" x="3784600" y="2471738"/>
          <p14:tracePt t="46823" x="3446463" y="2278063"/>
          <p14:tracePt t="46839" x="3073400" y="2100263"/>
          <p14:tracePt t="46856" x="2768600" y="2006600"/>
          <p14:tracePt t="46873" x="2413000" y="1955800"/>
          <p14:tracePt t="46889" x="2133600" y="1955800"/>
          <p14:tracePt t="46906" x="1922463" y="1973263"/>
          <p14:tracePt t="46923" x="1811338" y="2024063"/>
          <p14:tracePt t="46940" x="1709738" y="2116138"/>
          <p14:tracePt t="46956" x="1633538" y="2201863"/>
          <p14:tracePt t="46973" x="1600200" y="2344738"/>
          <p14:tracePt t="46990" x="1600200" y="2590800"/>
          <p14:tracePt t="47006" x="1684338" y="2768600"/>
          <p14:tracePt t="47023" x="1887538" y="2963863"/>
          <p14:tracePt t="47040" x="2201863" y="3167063"/>
          <p14:tracePt t="47357" x="2166938" y="3124200"/>
          <p14:tracePt t="47373" x="2133600" y="3090863"/>
          <p14:tracePt t="47390" x="2039938" y="3022600"/>
          <p14:tracePt t="47406" x="1955800" y="2928938"/>
          <p14:tracePt t="47423" x="1862138" y="2862263"/>
          <p14:tracePt t="47440" x="1760538" y="2735263"/>
          <p14:tracePt t="47456" x="1709738" y="2684463"/>
          <p14:tracePt t="47473" x="1709738" y="2667000"/>
          <p14:tracePt t="47490" x="1668463" y="2633663"/>
          <p14:tracePt t="47652" x="1684338" y="2633663"/>
          <p14:tracePt t="47660" x="1709738" y="2633663"/>
          <p14:tracePt t="47673" x="1744663" y="2608263"/>
          <p14:tracePt t="47690" x="1846263" y="2573338"/>
          <p14:tracePt t="47706" x="1989138" y="2540000"/>
          <p14:tracePt t="47723" x="2151063" y="2506663"/>
          <p14:tracePt t="47739" x="2379663" y="2471738"/>
          <p14:tracePt t="47756" x="2616200" y="2430463"/>
          <p14:tracePt t="47773" x="2971800" y="2379663"/>
          <p14:tracePt t="47790" x="3200400" y="2379663"/>
          <p14:tracePt t="47806" x="3462338" y="2344738"/>
          <p14:tracePt t="47823" x="3606800" y="2344738"/>
          <p14:tracePt t="47839" x="3767138" y="2344738"/>
          <p14:tracePt t="47856" x="3860800" y="2344738"/>
          <p14:tracePt t="47873" x="3894138" y="2344738"/>
          <p14:tracePt t="47890" x="3944938" y="2344738"/>
          <p14:tracePt t="47922" x="3962400" y="2344738"/>
          <p14:tracePt t="48288" x="3944938" y="2344738"/>
          <p14:tracePt t="48306" x="3894138" y="2362200"/>
          <p14:tracePt t="48323" x="3802063" y="2395538"/>
          <p14:tracePt t="48340" x="3700463" y="2430463"/>
          <p14:tracePt t="48356" x="3538538" y="2471738"/>
          <p14:tracePt t="48373" x="3378200" y="2506663"/>
          <p14:tracePt t="48389" x="3233738" y="2540000"/>
          <p14:tracePt t="48406" x="3090863" y="2573338"/>
          <p14:tracePt t="48423" x="2971800" y="2608263"/>
          <p14:tracePt t="48440" x="2878138" y="2633663"/>
          <p14:tracePt t="48456" x="2768600" y="2649538"/>
          <p14:tracePt t="48473" x="2667000" y="2684463"/>
          <p14:tracePt t="48490" x="2616200" y="2700338"/>
          <p14:tracePt t="48506" x="2557463" y="2717800"/>
          <p14:tracePt t="48523" x="2489200" y="2717800"/>
          <p14:tracePt t="48540" x="2438400" y="2735263"/>
          <p14:tracePt t="48556" x="2362200" y="2751138"/>
          <p14:tracePt t="48573" x="2278063" y="2768600"/>
          <p14:tracePt t="48589" x="2217738" y="2768600"/>
          <p14:tracePt t="48606" x="2184400" y="2786063"/>
          <p14:tracePt t="48623" x="2151063" y="2811463"/>
          <p14:tracePt t="48639" x="2133600" y="2811463"/>
          <p14:tracePt t="48656" x="2116138" y="2827338"/>
          <p14:tracePt t="49072" x="2116138" y="2878138"/>
          <p14:tracePt t="49090" x="2116138" y="2946400"/>
          <p14:tracePt t="49106" x="2116138" y="3040063"/>
          <p14:tracePt t="49123" x="2133600" y="3141663"/>
          <p14:tracePt t="49139" x="2151063" y="3233738"/>
          <p14:tracePt t="49156" x="2166938" y="3302000"/>
          <p14:tracePt t="49173" x="2184400" y="3344863"/>
          <p14:tracePt t="49190" x="2201863" y="3378200"/>
          <p14:tracePt t="49206" x="2217738" y="3395663"/>
          <p14:tracePt t="49223" x="2235200" y="3429000"/>
          <p14:tracePt t="49239" x="2260600" y="3446463"/>
          <p14:tracePt t="49256" x="2278063" y="3462338"/>
          <p14:tracePt t="49273" x="2278063" y="3479800"/>
          <p14:tracePt t="49289" x="2293938" y="3497263"/>
          <p14:tracePt t="49306" x="2311400" y="3497263"/>
          <p14:tracePt t="49323" x="2311400" y="3513138"/>
          <p14:tracePt t="49447" x="2328863" y="3513138"/>
          <p14:tracePt t="49505" x="2362200" y="3513138"/>
          <p14:tracePt t="49524" x="2438400" y="3479800"/>
          <p14:tracePt t="49538" x="2557463" y="3446463"/>
          <p14:tracePt t="49557" x="2735263" y="3411538"/>
          <p14:tracePt t="49573" x="2928938" y="3378200"/>
          <p14:tracePt t="49589" x="3106738" y="3344863"/>
          <p14:tracePt t="49606" x="3217863" y="3344863"/>
          <p14:tracePt t="49623" x="3344863" y="3344863"/>
          <p14:tracePt t="49640" x="3411538" y="3344863"/>
          <p14:tracePt t="49656" x="3462338" y="3344863"/>
          <p14:tracePt t="49673" x="3479800" y="3344863"/>
          <p14:tracePt t="49689" x="3505200" y="3344863"/>
          <p14:tracePt t="49723" x="3522663" y="33448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088" y="2470213"/>
            <a:ext cx="6133372" cy="404905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221771"/>
            <a:ext cx="5983840" cy="4351338"/>
          </a:xfrm>
        </p:spPr>
        <p:txBody>
          <a:bodyPr/>
          <a:lstStyle/>
          <a:p>
            <a:r>
              <a:rPr lang="fr-FR" sz="2000" dirty="0"/>
              <a:t>La cage thoracique est formée:</a:t>
            </a:r>
          </a:p>
          <a:p>
            <a:pPr>
              <a:buFontTx/>
              <a:buChar char="-"/>
            </a:pPr>
            <a:r>
              <a:rPr lang="fr-FR" sz="2000" dirty="0"/>
              <a:t>d’éléments osseux (les côtes, le sternum et la colonne vertébrale thoracique),</a:t>
            </a:r>
          </a:p>
          <a:p>
            <a:pPr>
              <a:buFontTx/>
              <a:buChar char="-"/>
            </a:pPr>
            <a:r>
              <a:rPr lang="fr-FR" sz="2000" dirty="0"/>
              <a:t>et de muscles (diaphragme, muscles intercostaux).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cage thoracique avec la plèvre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614" y="2813366"/>
            <a:ext cx="4210484" cy="349130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C04B2C9-39AB-39DC-69F2-28FC4F9A07B1}"/>
              </a:ext>
            </a:extLst>
          </p:cNvPr>
          <p:cNvSpPr txBox="1"/>
          <p:nvPr/>
        </p:nvSpPr>
        <p:spPr>
          <a:xfrm>
            <a:off x="7747188" y="1886336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51B4E4-3349-B9DF-9698-B9FD39C2C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235" y="1793669"/>
            <a:ext cx="1105490" cy="81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989DE17-47E3-1407-75B4-357E1EB2177B}"/>
              </a:ext>
            </a:extLst>
          </p:cNvPr>
          <p:cNvSpPr txBox="1"/>
          <p:nvPr/>
        </p:nvSpPr>
        <p:spPr>
          <a:xfrm>
            <a:off x="976213" y="2921168"/>
            <a:ext cx="13597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Coupe </a:t>
            </a:r>
          </a:p>
          <a:p>
            <a:r>
              <a:rPr lang="fr-FR" sz="2000" dirty="0"/>
              <a:t>horizontale</a:t>
            </a:r>
          </a:p>
          <a:p>
            <a:r>
              <a:rPr lang="fr-FR" sz="2000" dirty="0"/>
              <a:t>du thorax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70B5BBE-B98F-55BD-D611-31C20C8D001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8C32938-542A-3334-4AC1-0FE4A7FF8D2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14" name="Audio 13">
            <a:extLst>
              <a:ext uri="{FF2B5EF4-FFF2-40B4-BE49-F238E27FC236}">
                <a16:creationId xmlns:a16="http://schemas.microsoft.com/office/drawing/2014/main" id="{74FD110A-B9BB-D2E7-96E5-46CE58ACF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861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800"/>
    </mc:Choice>
    <mc:Fallback>
      <p:transition spd="slow" advTm="60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58" x="3522663" y="3319463"/>
          <p14:tracePt t="1174" x="3522663" y="3233738"/>
          <p14:tracePt t="1190" x="3573463" y="3022600"/>
          <p14:tracePt t="1206" x="3657600" y="2827338"/>
          <p14:tracePt t="1223" x="3751263" y="2633663"/>
          <p14:tracePt t="1240" x="3962400" y="2235200"/>
          <p14:tracePt t="1256" x="4056063" y="2057400"/>
          <p14:tracePt t="1273" x="4233863" y="1760538"/>
          <p14:tracePt t="1290" x="4368800" y="1455738"/>
          <p14:tracePt t="1306" x="4411663" y="1389063"/>
          <p14:tracePt t="1323" x="4427538" y="1262063"/>
          <p14:tracePt t="1339" x="4445000" y="1100138"/>
          <p14:tracePt t="1552" x="4445000" y="1117600"/>
          <p14:tracePt t="1560" x="4478338" y="1168400"/>
          <p14:tracePt t="1572" x="4546600" y="1295400"/>
          <p14:tracePt t="1590" x="4691063" y="1566863"/>
          <p14:tracePt t="1607" x="4902200" y="1922463"/>
          <p14:tracePt t="1623" x="5156200" y="2328863"/>
          <p14:tracePt t="1640" x="5316538" y="2608263"/>
          <p14:tracePt t="1657" x="5511800" y="2895600"/>
          <p14:tracePt t="1673" x="5656263" y="3090863"/>
          <p14:tracePt t="2076" x="5672138" y="3090863"/>
          <p14:tracePt t="2090" x="5722938" y="3040063"/>
          <p14:tracePt t="2107" x="5935663" y="2946400"/>
          <p14:tracePt t="2123" x="6273800" y="2878138"/>
          <p14:tracePt t="2140" x="6713538" y="2844800"/>
          <p14:tracePt t="2157" x="7053263" y="2844800"/>
          <p14:tracePt t="2173" x="7500938" y="2895600"/>
          <p14:tracePt t="2190" x="7805738" y="3022600"/>
          <p14:tracePt t="2206" x="7942263" y="3106738"/>
          <p14:tracePt t="2223" x="8069263" y="3200400"/>
          <p14:tracePt t="2240" x="8102600" y="3268663"/>
          <p14:tracePt t="2494" x="8120063" y="3268663"/>
          <p14:tracePt t="2506" x="8153400" y="3233738"/>
          <p14:tracePt t="2523" x="8247063" y="3141663"/>
          <p14:tracePt t="2540" x="8356600" y="3040063"/>
          <p14:tracePt t="2557" x="8491538" y="2895600"/>
          <p14:tracePt t="2573" x="8653463" y="2717800"/>
          <p14:tracePt t="2590" x="8813800" y="2540000"/>
          <p14:tracePt t="2606" x="8890000" y="2413000"/>
          <p14:tracePt t="2623" x="8958263" y="2328863"/>
          <p14:tracePt t="2640" x="8991600" y="2260600"/>
          <p14:tracePt t="2656" x="9009063" y="2217738"/>
          <p14:tracePt t="2673" x="9009063" y="2201863"/>
          <p14:tracePt t="2690" x="8991600" y="2166938"/>
          <p14:tracePt t="2707" x="8907463" y="2151063"/>
          <p14:tracePt t="2723" x="8763000" y="2116138"/>
          <p14:tracePt t="2740" x="8331200" y="2116138"/>
          <p14:tracePt t="2757" x="8120063" y="2116138"/>
          <p14:tracePt t="2773" x="8001000" y="2166938"/>
          <p14:tracePt t="2790" x="7662863" y="2379663"/>
          <p14:tracePt t="2807" x="7485063" y="2540000"/>
          <p14:tracePt t="2823" x="7358063" y="2700338"/>
          <p14:tracePt t="2840" x="7272338" y="2862263"/>
          <p14:tracePt t="2856" x="7213600" y="3022600"/>
          <p14:tracePt t="2873" x="7180263" y="3200400"/>
          <p14:tracePt t="2890" x="7180263" y="3411538"/>
          <p14:tracePt t="2907" x="7180263" y="3751263"/>
          <p14:tracePt t="2923" x="7196138" y="3995738"/>
          <p14:tracePt t="2940" x="7246938" y="4300538"/>
          <p14:tracePt t="2956" x="7323138" y="4622800"/>
          <p14:tracePt t="2973" x="7373938" y="4935538"/>
          <p14:tracePt t="2990" x="7450138" y="5207000"/>
          <p14:tracePt t="3006" x="7518400" y="5453063"/>
          <p14:tracePt t="3023" x="7627938" y="5689600"/>
          <p14:tracePt t="3040" x="7747000" y="5842000"/>
          <p14:tracePt t="3057" x="7907338" y="6002338"/>
          <p14:tracePt t="3073" x="8102600" y="6096000"/>
          <p14:tracePt t="3090" x="8297863" y="6146800"/>
          <p14:tracePt t="3107" x="8509000" y="6164263"/>
          <p14:tracePt t="3123" x="8763000" y="6164263"/>
          <p14:tracePt t="3140" x="8974138" y="6164263"/>
          <p14:tracePt t="3157" x="9151938" y="6129338"/>
          <p14:tracePt t="3173" x="9329738" y="6062663"/>
          <p14:tracePt t="3190" x="9474200" y="5969000"/>
          <p14:tracePt t="3206" x="9601200" y="5859463"/>
          <p14:tracePt t="3223" x="9685338" y="5740400"/>
          <p14:tracePt t="3240" x="9753600" y="5613400"/>
          <p14:tracePt t="3257" x="9812338" y="5468938"/>
          <p14:tracePt t="3273" x="9863138" y="5291138"/>
          <p14:tracePt t="3290" x="9880600" y="4919663"/>
          <p14:tracePt t="3307" x="9880600" y="4640263"/>
          <p14:tracePt t="3323" x="9880600" y="4335463"/>
          <p14:tracePt t="3340" x="9863138" y="4089400"/>
          <p14:tracePt t="3357" x="9829800" y="3944938"/>
          <p14:tracePt t="3373" x="9779000" y="3751263"/>
          <p14:tracePt t="3390" x="9720263" y="3640138"/>
          <p14:tracePt t="3407" x="9669463" y="3538538"/>
          <p14:tracePt t="3423" x="9575800" y="3446463"/>
          <p14:tracePt t="3440" x="9474200" y="3360738"/>
          <p14:tracePt t="3456" x="9329738" y="3251200"/>
          <p14:tracePt t="3473" x="9042400" y="3106738"/>
          <p14:tracePt t="3490" x="8831263" y="3005138"/>
          <p14:tracePt t="3507" x="8567738" y="2878138"/>
          <p14:tracePt t="3523" x="8297863" y="2751138"/>
          <p14:tracePt t="3540" x="8034338" y="2684463"/>
          <p14:tracePt t="3557" x="7780338" y="2633663"/>
          <p14:tracePt t="3573" x="7518400" y="2633663"/>
          <p14:tracePt t="3590" x="7231063" y="2649538"/>
          <p14:tracePt t="3607" x="6985000" y="2768600"/>
          <p14:tracePt t="3623" x="6773863" y="2913063"/>
          <p14:tracePt t="3640" x="6611938" y="3073400"/>
          <p14:tracePt t="3656" x="6519863" y="3251200"/>
          <p14:tracePt t="3673" x="6469063" y="3479800"/>
          <p14:tracePt t="3690" x="6469063" y="3817938"/>
          <p14:tracePt t="3707" x="6484938" y="4122738"/>
          <p14:tracePt t="3723" x="6629400" y="4495800"/>
          <p14:tracePt t="3740" x="6824663" y="4851400"/>
          <p14:tracePt t="3756" x="7002463" y="5130800"/>
          <p14:tracePt t="3773" x="7289800" y="5529263"/>
          <p14:tracePt t="3790" x="7424738" y="5664200"/>
          <p14:tracePt t="3807" x="7569200" y="5773738"/>
          <p14:tracePt t="3823" x="7713663" y="5824538"/>
          <p14:tracePt t="3840" x="7856538" y="5859463"/>
          <p14:tracePt t="3856" x="8001000" y="5884863"/>
          <p14:tracePt t="3873" x="8153400" y="5884863"/>
          <p14:tracePt t="3890" x="8297863" y="5859463"/>
          <p14:tracePt t="3907" x="8424863" y="5808663"/>
          <p14:tracePt t="3923" x="8551863" y="5740400"/>
          <p14:tracePt t="3940" x="8669338" y="5689600"/>
          <p14:tracePt t="3957" x="8780463" y="5595938"/>
          <p14:tracePt t="3973" x="8890000" y="5511800"/>
          <p14:tracePt t="3990" x="8958263" y="5453063"/>
          <p14:tracePt t="4006" x="9009063" y="5402263"/>
          <p14:tracePt t="4023" x="9042400" y="5367338"/>
          <p14:tracePt t="5534" x="9042400" y="5351463"/>
          <p14:tracePt t="5542" x="9042400" y="5334000"/>
          <p14:tracePt t="5557" x="9024938" y="5291138"/>
          <p14:tracePt t="5573" x="9009063" y="5189538"/>
          <p14:tracePt t="5590" x="8991600" y="5062538"/>
          <p14:tracePt t="5607" x="8974138" y="4953000"/>
          <p14:tracePt t="5623" x="8940800" y="4818063"/>
          <p14:tracePt t="5640" x="8907463" y="4673600"/>
          <p14:tracePt t="5657" x="8864600" y="4529138"/>
          <p14:tracePt t="5673" x="8813800" y="4368800"/>
          <p14:tracePt t="6005" x="8780463" y="4300538"/>
          <p14:tracePt t="6023" x="8686800" y="4173538"/>
          <p14:tracePt t="6040" x="8534400" y="3979863"/>
          <p14:tracePt t="6057" x="8356600" y="3767138"/>
          <p14:tracePt t="6073" x="8196263" y="3556000"/>
          <p14:tracePt t="6090" x="8085138" y="3429000"/>
          <p14:tracePt t="6107" x="8001000" y="3344863"/>
          <p14:tracePt t="6123" x="7958138" y="3302000"/>
          <p14:tracePt t="6140" x="7958138" y="3284538"/>
          <p14:tracePt t="6157" x="7942263" y="3268663"/>
          <p14:tracePt t="6222" x="7942263" y="3284538"/>
          <p14:tracePt t="6240" x="7958138" y="3319463"/>
          <p14:tracePt t="6256" x="8034338" y="3395663"/>
          <p14:tracePt t="6273" x="8102600" y="3479800"/>
          <p14:tracePt t="6290" x="8178800" y="3556000"/>
          <p14:tracePt t="6307" x="8247063" y="3606800"/>
          <p14:tracePt t="6323" x="8297863" y="3657600"/>
          <p14:tracePt t="6340" x="8313738" y="3675063"/>
          <p14:tracePt t="6357" x="8331200" y="3690938"/>
          <p14:tracePt t="6456" x="8331200" y="3675063"/>
          <p14:tracePt t="6473" x="8331200" y="3657600"/>
          <p14:tracePt t="6490" x="8313738" y="3640138"/>
          <p14:tracePt t="6522" x="8297863" y="3640138"/>
          <p14:tracePt t="6540" x="8262938" y="3640138"/>
          <p14:tracePt t="6557" x="8229600" y="3690938"/>
          <p14:tracePt t="6573" x="8178800" y="3784600"/>
          <p14:tracePt t="6590" x="8135938" y="3852863"/>
          <p14:tracePt t="6607" x="8120063" y="3929063"/>
          <p14:tracePt t="6623" x="8102600" y="3979863"/>
          <p14:tracePt t="6640" x="8085138" y="4030663"/>
          <p14:tracePt t="6672" x="8085138" y="4046538"/>
          <p14:tracePt t="6747" x="8085138" y="4030663"/>
          <p14:tracePt t="6772" x="8085138" y="3995738"/>
          <p14:tracePt t="6790" x="8120063" y="3911600"/>
          <p14:tracePt t="6806" x="8196263" y="3817938"/>
          <p14:tracePt t="6823" x="8280400" y="3690938"/>
          <p14:tracePt t="6840" x="8389938" y="3573463"/>
          <p14:tracePt t="6856" x="8458200" y="3462338"/>
          <p14:tracePt t="6873" x="8509000" y="3395663"/>
          <p14:tracePt t="6890" x="8567738" y="3302000"/>
          <p14:tracePt t="6906" x="8602663" y="3233738"/>
          <p14:tracePt t="6923" x="8618538" y="3200400"/>
          <p14:tracePt t="6940" x="8618538" y="3182938"/>
          <p14:tracePt t="6957" x="8618538" y="3167063"/>
          <p14:tracePt t="6973" x="8618538" y="3124200"/>
          <p14:tracePt t="6990" x="8534400" y="3090863"/>
          <p14:tracePt t="7007" x="8389938" y="3040063"/>
          <p14:tracePt t="7023" x="8196263" y="3005138"/>
          <p14:tracePt t="7040" x="7983538" y="3005138"/>
          <p14:tracePt t="7057" x="7805738" y="3022600"/>
          <p14:tracePt t="7073" x="7696200" y="3090863"/>
          <p14:tracePt t="7090" x="7602538" y="3217863"/>
          <p14:tracePt t="7107" x="7535863" y="3378200"/>
          <p14:tracePt t="7124" x="7518400" y="3573463"/>
          <p14:tracePt t="7140" x="7518400" y="3911600"/>
          <p14:tracePt t="7157" x="7569200" y="4106863"/>
          <p14:tracePt t="7173" x="7764463" y="4478338"/>
          <p14:tracePt t="7190" x="7983538" y="4775200"/>
          <p14:tracePt t="7207" x="8280400" y="5097463"/>
          <p14:tracePt t="7223" x="8534400" y="5291138"/>
          <p14:tracePt t="7240" x="8780463" y="5402263"/>
          <p14:tracePt t="7257" x="9042400" y="5468938"/>
          <p14:tracePt t="7273" x="9296400" y="5468938"/>
          <p14:tracePt t="7290" x="9507538" y="5453063"/>
          <p14:tracePt t="7307" x="9702800" y="5308600"/>
          <p14:tracePt t="7323" x="9863138" y="5156200"/>
          <p14:tracePt t="7340" x="9990138" y="4953000"/>
          <p14:tracePt t="7357" x="10058400" y="4757738"/>
          <p14:tracePt t="7373" x="10091738" y="4529138"/>
          <p14:tracePt t="7390" x="10091738" y="4318000"/>
          <p14:tracePt t="7407" x="10091738" y="4140200"/>
          <p14:tracePt t="7423" x="10007600" y="3962400"/>
          <p14:tracePt t="7440" x="9863138" y="3784600"/>
          <p14:tracePt t="7456" x="9618663" y="3556000"/>
          <p14:tracePt t="7473" x="9296400" y="3360738"/>
          <p14:tracePt t="7490" x="8940800" y="3217863"/>
          <p14:tracePt t="7507" x="8653463" y="3141663"/>
          <p14:tracePt t="7523" x="8297863" y="3090863"/>
          <p14:tracePt t="7540" x="8001000" y="3090863"/>
          <p14:tracePt t="7557" x="7747000" y="3090863"/>
          <p14:tracePt t="7573" x="7535863" y="3182938"/>
          <p14:tracePt t="7590" x="7373938" y="3302000"/>
          <p14:tracePt t="7607" x="7272338" y="3462338"/>
          <p14:tracePt t="7623" x="7196138" y="3624263"/>
          <p14:tracePt t="7640" x="7180263" y="3944938"/>
          <p14:tracePt t="7657" x="7180263" y="4071938"/>
          <p14:tracePt t="7674" x="7231063" y="4318000"/>
          <p14:tracePt t="7690" x="7569200" y="4818063"/>
          <p14:tracePt t="7707" x="7747000" y="4995863"/>
          <p14:tracePt t="7723" x="8018463" y="5173663"/>
          <p14:tracePt t="7740" x="8297863" y="5291138"/>
          <p14:tracePt t="7757" x="8551863" y="5334000"/>
          <p14:tracePt t="7773" x="8813800" y="5351463"/>
          <p14:tracePt t="7790" x="9042400" y="5291138"/>
          <p14:tracePt t="7807" x="9263063" y="5156200"/>
          <p14:tracePt t="7823" x="9423400" y="4978400"/>
          <p14:tracePt t="7840" x="9525000" y="4800600"/>
          <p14:tracePt t="7857" x="9558338" y="4597400"/>
          <p14:tracePt t="7873" x="9601200" y="4445000"/>
          <p14:tracePt t="7890" x="9601200" y="4284663"/>
          <p14:tracePt t="7907" x="9575800" y="4140200"/>
          <p14:tracePt t="7923" x="9491663" y="3962400"/>
          <p14:tracePt t="7940" x="9329738" y="3767138"/>
          <p14:tracePt t="7957" x="9136063" y="3606800"/>
          <p14:tracePt t="7973" x="8813800" y="3429000"/>
          <p14:tracePt t="7990" x="8618538" y="3378200"/>
          <p14:tracePt t="8007" x="8331200" y="3319463"/>
          <p14:tracePt t="8023" x="8102600" y="3319463"/>
          <p14:tracePt t="8040" x="7874000" y="3319463"/>
          <p14:tracePt t="8057" x="7696200" y="3360738"/>
          <p14:tracePt t="8074" x="7551738" y="3462338"/>
          <p14:tracePt t="8090" x="7467600" y="3589338"/>
          <p14:tracePt t="8107" x="7408863" y="3733800"/>
          <p14:tracePt t="8123" x="7373938" y="3929063"/>
          <p14:tracePt t="8140" x="7373938" y="4140200"/>
          <p14:tracePt t="8157" x="7485063" y="4513263"/>
          <p14:tracePt t="8173" x="7662863" y="4741863"/>
          <p14:tracePt t="8190" x="7856538" y="4919663"/>
          <p14:tracePt t="8207" x="8051800" y="5062538"/>
          <p14:tracePt t="8223" x="8247063" y="5130800"/>
          <p14:tracePt t="8240" x="8424863" y="5173663"/>
          <p14:tracePt t="8257" x="8618538" y="5173663"/>
          <p14:tracePt t="8273" x="8796338" y="5097463"/>
          <p14:tracePt t="8290" x="8958263" y="4978400"/>
          <p14:tracePt t="8307" x="9118600" y="4833938"/>
          <p14:tracePt t="8323" x="9220200" y="4640263"/>
          <p14:tracePt t="8340" x="9313863" y="4445000"/>
          <p14:tracePt t="8357" x="9329738" y="4249738"/>
          <p14:tracePt t="8373" x="9347200" y="4046538"/>
          <p14:tracePt t="8390" x="9329738" y="3852863"/>
          <p14:tracePt t="8406" x="9245600" y="3657600"/>
          <p14:tracePt t="8423" x="9101138" y="3479800"/>
          <p14:tracePt t="8440" x="8907463" y="3319463"/>
          <p14:tracePt t="8457" x="8669338" y="3217863"/>
          <p14:tracePt t="8473" x="8440738" y="3167063"/>
          <p14:tracePt t="8490" x="8212138" y="3141663"/>
          <p14:tracePt t="8507" x="8018463" y="3141663"/>
          <p14:tracePt t="8523" x="7856538" y="3217863"/>
          <p14:tracePt t="8540" x="7713663" y="3344863"/>
          <p14:tracePt t="8556" x="7602538" y="3497263"/>
          <p14:tracePt t="8573" x="7518400" y="3733800"/>
          <p14:tracePt t="8590" x="7485063" y="3995738"/>
          <p14:tracePt t="8607" x="7485063" y="4368800"/>
          <p14:tracePt t="8623" x="7535863" y="4597400"/>
          <p14:tracePt t="8640" x="7696200" y="4902200"/>
          <p14:tracePt t="8657" x="8001000" y="5291138"/>
          <p14:tracePt t="8673" x="8280400" y="5511800"/>
          <p14:tracePt t="8690" x="8551863" y="5613400"/>
          <p14:tracePt t="8707" x="8831263" y="5689600"/>
          <p14:tracePt t="8723" x="9085263" y="5689600"/>
          <p14:tracePt t="8740" x="9296400" y="5664200"/>
          <p14:tracePt t="8757" x="9456738" y="5545138"/>
          <p14:tracePt t="8773" x="9575800" y="5418138"/>
          <p14:tracePt t="8790" x="9652000" y="5240338"/>
          <p14:tracePt t="8807" x="9685338" y="5080000"/>
          <p14:tracePt t="8823" x="9702800" y="4919663"/>
          <p14:tracePt t="8840" x="9702800" y="4800600"/>
          <p14:tracePt t="8857" x="9685338" y="4656138"/>
          <p14:tracePt t="8873" x="9634538" y="4529138"/>
          <p14:tracePt t="8890" x="9558338" y="4402138"/>
          <p14:tracePt t="8907" x="9440863" y="4300538"/>
          <p14:tracePt t="8923" x="9296400" y="4191000"/>
          <p14:tracePt t="8940" x="9136063" y="4106863"/>
          <p14:tracePt t="8957" x="8923338" y="4046538"/>
          <p14:tracePt t="8973" x="8669338" y="4030663"/>
          <p14:tracePt t="8990" x="8458200" y="4030663"/>
          <p14:tracePt t="9007" x="8280400" y="4030663"/>
          <p14:tracePt t="9023" x="8178800" y="4089400"/>
          <p14:tracePt t="9040" x="8102600" y="4157663"/>
          <p14:tracePt t="9057" x="8034338" y="4249738"/>
          <p14:tracePt t="9074" x="8018463" y="4368800"/>
          <p14:tracePt t="9090" x="8018463" y="4529138"/>
          <p14:tracePt t="9107" x="8069263" y="4741863"/>
          <p14:tracePt t="9123" x="8196263" y="4935538"/>
          <p14:tracePt t="9140" x="8331200" y="5113338"/>
          <p14:tracePt t="9157" x="8653463" y="5291138"/>
          <p14:tracePt t="9173" x="8847138" y="5351463"/>
          <p14:tracePt t="9190" x="9085263" y="5367338"/>
          <p14:tracePt t="9207" x="9313863" y="5367338"/>
          <p14:tracePt t="9223" x="9507538" y="5291138"/>
          <p14:tracePt t="9240" x="9652000" y="5173663"/>
          <p14:tracePt t="9257" x="9779000" y="5011738"/>
          <p14:tracePt t="9274" x="9847263" y="4833938"/>
          <p14:tracePt t="9290" x="9880600" y="4673600"/>
          <p14:tracePt t="9307" x="9898063" y="4513263"/>
          <p14:tracePt t="9323" x="9898063" y="4351338"/>
          <p14:tracePt t="9340" x="9898063" y="4208463"/>
          <p14:tracePt t="9356" x="9847263" y="4071938"/>
          <p14:tracePt t="9373" x="9736138" y="3911600"/>
          <p14:tracePt t="9390" x="9601200" y="3767138"/>
          <p14:tracePt t="9407" x="9398000" y="3624263"/>
          <p14:tracePt t="9423" x="9220200" y="3513138"/>
          <p14:tracePt t="9440" x="9024938" y="3446463"/>
          <p14:tracePt t="9457" x="8847138" y="3411538"/>
          <p14:tracePt t="9474" x="8669338" y="3378200"/>
          <p14:tracePt t="9490" x="8567738" y="3378200"/>
          <p14:tracePt t="9507" x="8440738" y="3378200"/>
          <p14:tracePt t="9523" x="8331200" y="3411538"/>
          <p14:tracePt t="9540" x="8262938" y="3479800"/>
          <p14:tracePt t="9557" x="8212138" y="3589338"/>
          <p14:tracePt t="9573" x="8196263" y="3716338"/>
          <p14:tracePt t="9590" x="8196263" y="3911600"/>
          <p14:tracePt t="9607" x="8229600" y="4140200"/>
          <p14:tracePt t="9624" x="8424863" y="4513263"/>
          <p14:tracePt t="9640" x="8509000" y="4640263"/>
          <p14:tracePt t="9657" x="8796338" y="4884738"/>
          <p14:tracePt t="9674" x="8991600" y="4978400"/>
          <p14:tracePt t="9690" x="9151938" y="5011738"/>
          <p14:tracePt t="9707" x="9296400" y="5011738"/>
          <p14:tracePt t="9723" x="9440863" y="4978400"/>
          <p14:tracePt t="9740" x="9542463" y="4851400"/>
          <p14:tracePt t="9757" x="9634538" y="4706938"/>
          <p14:tracePt t="9774" x="9685338" y="4564063"/>
          <p14:tracePt t="9790" x="9720263" y="4386263"/>
          <p14:tracePt t="9807" x="9736138" y="4224338"/>
          <p14:tracePt t="9823" x="9736138" y="4071938"/>
          <p14:tracePt t="9840" x="9702800" y="3911600"/>
          <p14:tracePt t="9857" x="9601200" y="3733800"/>
          <p14:tracePt t="9873" x="9474200" y="3573463"/>
          <p14:tracePt t="9890" x="9329738" y="3411538"/>
          <p14:tracePt t="9907" x="9151938" y="3302000"/>
          <p14:tracePt t="9924" x="8940800" y="3251200"/>
          <p14:tracePt t="9940" x="8745538" y="3251200"/>
          <p14:tracePt t="9956" x="8567738" y="3251200"/>
          <p14:tracePt t="9973" x="8407400" y="3268663"/>
          <p14:tracePt t="9990" x="8262938" y="3395663"/>
          <p14:tracePt t="10007" x="8135938" y="3513138"/>
          <p14:tracePt t="10024" x="8051800" y="3657600"/>
          <p14:tracePt t="10040" x="8001000" y="3835400"/>
          <p14:tracePt t="10057" x="7983538" y="4046538"/>
          <p14:tracePt t="10074" x="7983538" y="4284663"/>
          <p14:tracePt t="10090" x="8069263" y="4597400"/>
          <p14:tracePt t="10107" x="8135938" y="4691063"/>
          <p14:tracePt t="10124" x="8331200" y="4978400"/>
          <p14:tracePt t="10140" x="8475663" y="5097463"/>
          <p14:tracePt t="10157" x="8636000" y="5189538"/>
          <p14:tracePt t="10173" x="8796338" y="5240338"/>
          <p14:tracePt t="10190" x="8907463" y="5257800"/>
          <p14:tracePt t="10207" x="9009063" y="5275263"/>
          <p14:tracePt t="10224" x="9101138" y="5275263"/>
          <p14:tracePt t="10240" x="9169400" y="5257800"/>
          <p14:tracePt t="10257" x="9202738" y="5240338"/>
          <p14:tracePt t="10274" x="9263063" y="5189538"/>
          <p14:tracePt t="10290" x="9296400" y="5113338"/>
          <p14:tracePt t="10307" x="9329738" y="5046663"/>
          <p14:tracePt t="10324" x="9364663" y="4978400"/>
          <p14:tracePt t="10340" x="9380538" y="4902200"/>
          <p14:tracePt t="10356" x="9398000" y="4833938"/>
          <p14:tracePt t="11674" x="9380538" y="4757738"/>
          <p14:tracePt t="11690" x="9364663" y="4656138"/>
          <p14:tracePt t="11708" x="9329738" y="4546600"/>
          <p14:tracePt t="11724" x="9296400" y="4402138"/>
          <p14:tracePt t="11740" x="9278938" y="4318000"/>
          <p14:tracePt t="11757" x="9245600" y="4208463"/>
          <p14:tracePt t="11774" x="9220200" y="4122738"/>
          <p14:tracePt t="11790" x="9202738" y="4071938"/>
          <p14:tracePt t="11807" x="9202738" y="4030663"/>
          <p14:tracePt t="11824" x="9186863" y="4013200"/>
          <p14:tracePt t="11840" x="9186863" y="3995738"/>
          <p14:tracePt t="11857" x="9186863" y="3979863"/>
          <p14:tracePt t="11874" x="9169400" y="3962400"/>
          <p14:tracePt t="11890" x="9169400" y="3944938"/>
          <p14:tracePt t="11922" x="9151938" y="3929063"/>
          <p14:tracePt t="11940" x="9136063" y="3911600"/>
          <p14:tracePt t="11957" x="9136063" y="3894138"/>
          <p14:tracePt t="11974" x="9118600" y="3868738"/>
          <p14:tracePt t="11990" x="9101138" y="3835400"/>
          <p14:tracePt t="12007" x="9067800" y="3784600"/>
          <p14:tracePt t="12024" x="9042400" y="3767138"/>
          <p14:tracePt t="12040" x="9024938" y="3716338"/>
          <p14:tracePt t="12057" x="9009063" y="3690938"/>
          <p14:tracePt t="12074" x="8991600" y="3675063"/>
          <p14:tracePt t="12090" x="8974138" y="3640138"/>
          <p14:tracePt t="12107" x="8958263" y="3624263"/>
          <p14:tracePt t="12123" x="8958263" y="3606800"/>
          <p14:tracePt t="12156" x="8940800" y="3606800"/>
          <p14:tracePt t="12173" x="8940800" y="3589338"/>
          <p14:tracePt t="12222" x="8923338" y="3589338"/>
          <p14:tracePt t="12343" x="8907463" y="3589338"/>
          <p14:tracePt t="12422" x="8890000" y="3589338"/>
          <p14:tracePt t="12441" x="8864600" y="3573463"/>
          <p14:tracePt t="12455" x="8831263" y="3573463"/>
          <p14:tracePt t="12474" x="8780463" y="3513138"/>
          <p14:tracePt t="12491" x="8763000" y="3513138"/>
          <p14:tracePt t="12507" x="8729663" y="3479800"/>
          <p14:tracePt t="12524" x="8686800" y="3462338"/>
          <p14:tracePt t="12540" x="8669338" y="3429000"/>
          <p14:tracePt t="12557" x="8636000" y="3395663"/>
          <p14:tracePt t="12908" x="8618538" y="3378200"/>
          <p14:tracePt t="12924" x="8602663" y="3344863"/>
          <p14:tracePt t="12940" x="8567738" y="3284538"/>
          <p14:tracePt t="12957" x="8509000" y="3233738"/>
          <p14:tracePt t="12974" x="8475663" y="3182938"/>
          <p14:tracePt t="12990" x="8440738" y="3141663"/>
          <p14:tracePt t="13007" x="8407400" y="3106738"/>
          <p14:tracePt t="13024" x="8389938" y="3090863"/>
          <p14:tracePt t="13040" x="8374063" y="3090863"/>
          <p14:tracePt t="13293" x="8374063" y="3073400"/>
          <p14:tracePt t="13322" x="8374063" y="3055938"/>
          <p14:tracePt t="13341" x="8374063" y="3040063"/>
          <p14:tracePt t="13372" x="8374063" y="3022600"/>
          <p14:tracePt t="13506" x="8374063" y="3040063"/>
          <p14:tracePt t="13539" x="8374063" y="3055938"/>
          <p14:tracePt t="13557" x="8356600" y="3090863"/>
          <p14:tracePt t="13573" x="8331200" y="3167063"/>
          <p14:tracePt t="13590" x="8331200" y="3217863"/>
          <p14:tracePt t="13607" x="8313738" y="3268663"/>
          <p14:tracePt t="13623" x="8297863" y="3360738"/>
          <p14:tracePt t="13640" x="8280400" y="3462338"/>
          <p14:tracePt t="13657" x="8247063" y="3589338"/>
          <p14:tracePt t="13674" x="8229600" y="3716338"/>
          <p14:tracePt t="13690" x="8212138" y="3835400"/>
          <p14:tracePt t="13707" x="8196263" y="3979863"/>
          <p14:tracePt t="13724" x="8153400" y="4157663"/>
          <p14:tracePt t="13740" x="8135938" y="4351338"/>
          <p14:tracePt t="13757" x="8102600" y="4546600"/>
          <p14:tracePt t="13774" x="8085138" y="4741863"/>
          <p14:tracePt t="13790" x="8051800" y="4919663"/>
          <p14:tracePt t="13807" x="8034338" y="5029200"/>
          <p14:tracePt t="13824" x="8018463" y="5130800"/>
          <p14:tracePt t="13840" x="8018463" y="5189538"/>
          <p14:tracePt t="13857" x="8001000" y="5240338"/>
          <p14:tracePt t="13874" x="8001000" y="5257800"/>
          <p14:tracePt t="13906" x="8001000" y="5275263"/>
          <p14:tracePt t="13940" x="8001000" y="5257800"/>
          <p14:tracePt t="13957" x="8018463" y="5207000"/>
          <p14:tracePt t="13973" x="8051800" y="5156200"/>
          <p14:tracePt t="13990" x="8135938" y="4995863"/>
          <p14:tracePt t="14007" x="8407400" y="4546600"/>
          <p14:tracePt t="14024" x="8551863" y="4318000"/>
          <p14:tracePt t="14040" x="8669338" y="4046538"/>
          <p14:tracePt t="14057" x="8763000" y="3929063"/>
          <p14:tracePt t="14073" x="8813800" y="3817938"/>
          <p14:tracePt t="14090" x="8831263" y="3751263"/>
          <p14:tracePt t="14107" x="8847138" y="3716338"/>
          <p14:tracePt t="14124" x="8864600" y="3690938"/>
          <p14:tracePt t="14140" x="8864600" y="3657600"/>
          <p14:tracePt t="14157" x="8890000" y="3640138"/>
          <p14:tracePt t="14173" x="8907463" y="3589338"/>
          <p14:tracePt t="14191" x="8923338" y="3556000"/>
          <p14:tracePt t="14207" x="8923338" y="3513138"/>
          <p14:tracePt t="14224" x="8940800" y="3497263"/>
          <p14:tracePt t="14240" x="8958263" y="3497263"/>
          <p14:tracePt t="14273" x="8991600" y="3497263"/>
          <p14:tracePt t="14290" x="9042400" y="3497263"/>
          <p14:tracePt t="14307" x="9136063" y="3538538"/>
          <p14:tracePt t="14324" x="9245600" y="3624263"/>
          <p14:tracePt t="14340" x="9364663" y="3767138"/>
          <p14:tracePt t="14357" x="9525000" y="3944938"/>
          <p14:tracePt t="14374" x="9669463" y="4122738"/>
          <p14:tracePt t="14391" x="9736138" y="4249738"/>
          <p14:tracePt t="14407" x="9812338" y="4351338"/>
          <p14:tracePt t="14424" x="9847263" y="4427538"/>
          <p14:tracePt t="14440" x="9863138" y="4445000"/>
          <p14:tracePt t="14457" x="9880600" y="4462463"/>
          <p14:tracePt t="14556" x="9863138" y="4427538"/>
          <p14:tracePt t="14573" x="9779000" y="4284663"/>
          <p14:tracePt t="14590" x="9669463" y="4122738"/>
          <p14:tracePt t="14607" x="9558338" y="3911600"/>
          <p14:tracePt t="14624" x="9456738" y="3690938"/>
          <p14:tracePt t="14640" x="9380538" y="3573463"/>
          <p14:tracePt t="14657" x="9329738" y="3446463"/>
          <p14:tracePt t="14674" x="9296400" y="3378200"/>
          <p14:tracePt t="14690" x="9278938" y="3344863"/>
          <p14:tracePt t="14723" x="9278938" y="3319463"/>
          <p14:tracePt t="14789" x="9278938" y="3344863"/>
          <p14:tracePt t="14807" x="9278938" y="3446463"/>
          <p14:tracePt t="14824" x="9313863" y="3624263"/>
          <p14:tracePt t="14840" x="9364663" y="3852863"/>
          <p14:tracePt t="14857" x="9440863" y="4140200"/>
          <p14:tracePt t="14874" x="9491663" y="4351338"/>
          <p14:tracePt t="14890" x="9525000" y="4495800"/>
          <p14:tracePt t="14907" x="9558338" y="4597400"/>
          <p14:tracePt t="14924" x="9575800" y="4656138"/>
          <p14:tracePt t="14940" x="9601200" y="4673600"/>
          <p14:tracePt t="14957" x="9601200" y="4691063"/>
          <p14:tracePt t="15030" x="9601200" y="4673600"/>
          <p14:tracePt t="15040" x="9575800" y="4640263"/>
          <p14:tracePt t="15057" x="9525000" y="4564063"/>
          <p14:tracePt t="15073" x="9456738" y="4427538"/>
          <p14:tracePt t="15090" x="9347200" y="4267200"/>
          <p14:tracePt t="15107" x="9220200" y="4122738"/>
          <p14:tracePt t="15124" x="9101138" y="3995738"/>
          <p14:tracePt t="15141" x="9024938" y="3911600"/>
          <p14:tracePt t="15157" x="8923338" y="3835400"/>
          <p14:tracePt t="15174" x="8847138" y="3767138"/>
          <p14:tracePt t="15190" x="8780463" y="3716338"/>
          <p14:tracePt t="15207" x="8729663" y="3690938"/>
          <p14:tracePt t="15224" x="8669338" y="3657600"/>
          <p14:tracePt t="15240" x="8636000" y="3640138"/>
          <p14:tracePt t="15257" x="8602663" y="3624263"/>
          <p14:tracePt t="15273" x="8567738" y="3624263"/>
          <p14:tracePt t="15290" x="8534400" y="3624263"/>
          <p14:tracePt t="15307" x="8509000" y="3624263"/>
          <p14:tracePt t="15324" x="8475663" y="3690938"/>
          <p14:tracePt t="15340" x="8458200" y="3802063"/>
          <p14:tracePt t="15357" x="8424863" y="3979863"/>
          <p14:tracePt t="15373" x="8374063" y="4191000"/>
          <p14:tracePt t="15390" x="8356600" y="4386263"/>
          <p14:tracePt t="15407" x="8313738" y="4546600"/>
          <p14:tracePt t="15424" x="8280400" y="4691063"/>
          <p14:tracePt t="15440" x="8247063" y="4775200"/>
          <p14:tracePt t="15457" x="8229600" y="4851400"/>
          <p14:tracePt t="15474" x="8212138" y="4884738"/>
          <p14:tracePt t="15491" x="8178800" y="4919663"/>
          <p14:tracePt t="15507" x="8178800" y="4935538"/>
          <p14:tracePt t="15524" x="8153400" y="4935538"/>
          <p14:tracePt t="15589" x="8153400" y="4919663"/>
          <p14:tracePt t="15607" x="8153400" y="4884738"/>
          <p14:tracePt t="15624" x="8178800" y="4775200"/>
          <p14:tracePt t="15640" x="8262938" y="4579938"/>
          <p14:tracePt t="15657" x="8374063" y="4386263"/>
          <p14:tracePt t="15674" x="8491538" y="4173538"/>
          <p14:tracePt t="15690" x="8567738" y="4089400"/>
          <p14:tracePt t="15707" x="8636000" y="3979863"/>
          <p14:tracePt t="15724" x="8686800" y="3929063"/>
          <p14:tracePt t="15741" x="8729663" y="3868738"/>
          <p14:tracePt t="15757" x="8763000" y="3852863"/>
          <p14:tracePt t="15774" x="8780463" y="3835400"/>
          <p14:tracePt t="15790" x="8796338" y="3817938"/>
          <p14:tracePt t="15807" x="8813800" y="3817938"/>
          <p14:tracePt t="15824" x="8831263" y="3817938"/>
          <p14:tracePt t="15840" x="8864600" y="3817938"/>
          <p14:tracePt t="15857" x="8940800" y="3852863"/>
          <p14:tracePt t="15874" x="9118600" y="4013200"/>
          <p14:tracePt t="15890" x="9186863" y="4106863"/>
          <p14:tracePt t="15907" x="9329738" y="4267200"/>
          <p14:tracePt t="15924" x="9474200" y="4462463"/>
          <p14:tracePt t="15941" x="9634538" y="4724400"/>
          <p14:tracePt t="15957" x="9685338" y="4818063"/>
          <p14:tracePt t="15974" x="9753600" y="4902200"/>
          <p14:tracePt t="15990" x="9829800" y="5029200"/>
          <p14:tracePt t="16007" x="9863138" y="5062538"/>
          <p14:tracePt t="16024" x="9863138" y="5080000"/>
          <p14:tracePt t="16040" x="9880600" y="5080000"/>
          <p14:tracePt t="16106" x="9880600" y="5011738"/>
          <p14:tracePt t="16124" x="9847263" y="4902200"/>
          <p14:tracePt t="16140" x="9812338" y="4741863"/>
          <p14:tracePt t="16157" x="9736138" y="4529138"/>
          <p14:tracePt t="16174" x="9685338" y="4368800"/>
          <p14:tracePt t="16191" x="9669463" y="4249738"/>
          <p14:tracePt t="16207" x="9634538" y="4140200"/>
          <p14:tracePt t="16224" x="9601200" y="4071938"/>
          <p14:tracePt t="16240" x="9575800" y="4030663"/>
          <p14:tracePt t="16257" x="9558338" y="3995738"/>
          <p14:tracePt t="16308" x="9558338" y="3979863"/>
          <p14:tracePt t="16372" x="9542463" y="3979863"/>
          <p14:tracePt t="16390" x="9542463" y="3962400"/>
          <p14:tracePt t="16407" x="9491663" y="3911600"/>
          <p14:tracePt t="16424" x="9398000" y="3852863"/>
          <p14:tracePt t="16440" x="9278938" y="3767138"/>
          <p14:tracePt t="16457" x="9118600" y="3675063"/>
          <p14:tracePt t="16474" x="8780463" y="3606800"/>
          <p14:tracePt t="16490" x="8585200" y="3606800"/>
          <p14:tracePt t="16507" x="8407400" y="3640138"/>
          <p14:tracePt t="16523" x="8280400" y="3733800"/>
          <p14:tracePt t="16540" x="8196263" y="3835400"/>
          <p14:tracePt t="16557" x="8135938" y="3962400"/>
          <p14:tracePt t="16574" x="8085138" y="4106863"/>
          <p14:tracePt t="16590" x="8085138" y="4208463"/>
          <p14:tracePt t="16607" x="8085138" y="4335463"/>
          <p14:tracePt t="16623" x="8085138" y="4402138"/>
          <p14:tracePt t="16640" x="8085138" y="4462463"/>
          <p14:tracePt t="16672" x="8085138" y="4478338"/>
          <p14:tracePt t="17524" x="8102600" y="4427538"/>
          <p14:tracePt t="17541" x="8135938" y="4335463"/>
          <p14:tracePt t="17557" x="8212138" y="4224338"/>
          <p14:tracePt t="17574" x="8262938" y="4122738"/>
          <p14:tracePt t="17590" x="8297863" y="3995738"/>
          <p14:tracePt t="17607" x="8374063" y="3894138"/>
          <p14:tracePt t="17624" x="8407400" y="3751263"/>
          <p14:tracePt t="17640" x="8440738" y="3657600"/>
          <p14:tracePt t="17657" x="8458200" y="3556000"/>
          <p14:tracePt t="17674" x="8475663" y="3497263"/>
          <p14:tracePt t="17690" x="8491538" y="3446463"/>
          <p14:tracePt t="17707" x="8491538" y="3429000"/>
          <p14:tracePt t="17724" x="8491538" y="3395663"/>
          <p14:tracePt t="17756" x="8491538" y="3378200"/>
          <p14:tracePt t="17839" x="8509000" y="3378200"/>
          <p14:tracePt t="17858" x="8551863" y="3378200"/>
          <p14:tracePt t="17872" x="8567738" y="3378200"/>
          <p14:tracePt t="17891" x="8602663" y="3378200"/>
          <p14:tracePt t="17907" x="8653463" y="3360738"/>
          <p14:tracePt t="17924" x="8669338" y="3344863"/>
          <p14:tracePt t="17940" x="8686800" y="3319463"/>
          <p14:tracePt t="17957" x="8729663" y="3302000"/>
          <p14:tracePt t="17974" x="8729663" y="3268663"/>
          <p14:tracePt t="17991" x="8745538" y="3217863"/>
          <p14:tracePt t="18007" x="8763000" y="3141663"/>
          <p14:tracePt t="18024" x="8780463" y="3073400"/>
          <p14:tracePt t="18040" x="8796338" y="3022600"/>
          <p14:tracePt t="18057" x="8796338" y="2989263"/>
          <p14:tracePt t="18074" x="8796338" y="2946400"/>
          <p14:tracePt t="18106" x="8796338" y="2928938"/>
          <p14:tracePt t="18283" x="8796338" y="2946400"/>
          <p14:tracePt t="18292" x="8796338" y="2963863"/>
          <p14:tracePt t="18307" x="8796338" y="2989263"/>
          <p14:tracePt t="18324" x="8796338" y="3055938"/>
          <p14:tracePt t="18340" x="8796338" y="3106738"/>
          <p14:tracePt t="18357" x="8796338" y="3200400"/>
          <p14:tracePt t="18374" x="8796338" y="3302000"/>
          <p14:tracePt t="18390" x="8796338" y="3344863"/>
          <p14:tracePt t="18407" x="8796338" y="3538538"/>
          <p14:tracePt t="18424" x="8813800" y="3675063"/>
          <p14:tracePt t="18440" x="8813800" y="3784600"/>
          <p14:tracePt t="18457" x="8813800" y="3929063"/>
          <p14:tracePt t="18474" x="8831263" y="4030663"/>
          <p14:tracePt t="18490" x="8831263" y="4122738"/>
          <p14:tracePt t="18507" x="8831263" y="4191000"/>
          <p14:tracePt t="18524" x="8831263" y="4249738"/>
          <p14:tracePt t="18540" x="8831263" y="4300538"/>
          <p14:tracePt t="18557" x="8831263" y="4318000"/>
          <p14:tracePt t="18589" x="8831263" y="4335463"/>
          <p14:tracePt t="18660" x="8831263" y="4300538"/>
          <p14:tracePt t="18674" x="8831263" y="4267200"/>
          <p14:tracePt t="18691" x="8813800" y="4157663"/>
          <p14:tracePt t="18707" x="8796338" y="3995738"/>
          <p14:tracePt t="18724" x="8780463" y="3767138"/>
          <p14:tracePt t="18740" x="8763000" y="3538538"/>
          <p14:tracePt t="18757" x="8763000" y="3395663"/>
          <p14:tracePt t="18774" x="8745538" y="3251200"/>
          <p14:tracePt t="18790" x="8729663" y="3167063"/>
          <p14:tracePt t="18807" x="8712200" y="3106738"/>
          <p14:tracePt t="18824" x="8686800" y="3073400"/>
          <p14:tracePt t="18841" x="8686800" y="3055938"/>
          <p14:tracePt t="18858" x="8686800" y="3040063"/>
          <p14:tracePt t="18906" x="8686800" y="3055938"/>
          <p14:tracePt t="18924" x="8686800" y="3167063"/>
          <p14:tracePt t="18940" x="8686800" y="3319463"/>
          <p14:tracePt t="18957" x="8712200" y="3556000"/>
          <p14:tracePt t="18974" x="8729663" y="3767138"/>
          <p14:tracePt t="18990" x="8745538" y="3995738"/>
          <p14:tracePt t="19007" x="8763000" y="4122738"/>
          <p14:tracePt t="19024" x="8780463" y="4267200"/>
          <p14:tracePt t="19041" x="8796338" y="4318000"/>
          <p14:tracePt t="19057" x="8796338" y="4351338"/>
          <p14:tracePt t="19074" x="8796338" y="4368800"/>
          <p14:tracePt t="19139" x="8796338" y="4335463"/>
          <p14:tracePt t="19157" x="8796338" y="4267200"/>
          <p14:tracePt t="19174" x="8780463" y="4122738"/>
          <p14:tracePt t="19190" x="8745538" y="3835400"/>
          <p14:tracePt t="19207" x="8729663" y="3640138"/>
          <p14:tracePt t="19224" x="8729663" y="3513138"/>
          <p14:tracePt t="19241" x="8729663" y="3395663"/>
          <p14:tracePt t="19257" x="8712200" y="3344863"/>
          <p14:tracePt t="19274" x="8712200" y="3319463"/>
          <p14:tracePt t="19290" x="8712200" y="3302000"/>
          <p14:tracePt t="19340" x="8712200" y="3319463"/>
          <p14:tracePt t="19357" x="8712200" y="3395663"/>
          <p14:tracePt t="19374" x="8712200" y="3573463"/>
          <p14:tracePt t="19391" x="8712200" y="3817938"/>
          <p14:tracePt t="19407" x="8729663" y="4122738"/>
          <p14:tracePt t="19424" x="8745538" y="4284663"/>
          <p14:tracePt t="19440" x="8745538" y="4368800"/>
          <p14:tracePt t="19457" x="8745538" y="4402138"/>
          <p14:tracePt t="19474" x="8745538" y="4427538"/>
          <p14:tracePt t="22544" x="8745538" y="4368800"/>
          <p14:tracePt t="22559" x="8745538" y="4284663"/>
          <p14:tracePt t="22575" x="8763000" y="4071938"/>
          <p14:tracePt t="22591" x="8780463" y="3962400"/>
          <p14:tracePt t="22608" x="8780463" y="3894138"/>
          <p14:tracePt t="22624" x="8796338" y="3767138"/>
          <p14:tracePt t="22641" x="8831263" y="3640138"/>
          <p14:tracePt t="22657" x="8847138" y="3462338"/>
          <p14:tracePt t="22674" x="8864600" y="3395663"/>
          <p14:tracePt t="22691" x="8864600" y="3378200"/>
          <p14:tracePt t="22746" x="8864600" y="3395663"/>
          <p14:tracePt t="22757" x="8864600" y="3411538"/>
          <p14:tracePt t="22774" x="8864600" y="3513138"/>
          <p14:tracePt t="22791" x="8864600" y="3690938"/>
          <p14:tracePt t="22807" x="8864600" y="3868738"/>
          <p14:tracePt t="22824" x="8847138" y="4030663"/>
          <p14:tracePt t="22841" x="8831263" y="4140200"/>
          <p14:tracePt t="22857" x="8813800" y="4249738"/>
          <p14:tracePt t="22874" x="8796338" y="4284663"/>
          <p14:tracePt t="22890" x="8780463" y="4300538"/>
          <p14:tracePt t="22907" x="8780463" y="4318000"/>
          <p14:tracePt t="22924" x="8763000" y="4318000"/>
          <p14:tracePt t="22941" x="8745538" y="4267200"/>
          <p14:tracePt t="22957" x="8729663" y="4157663"/>
          <p14:tracePt t="22974" x="8712200" y="3995738"/>
          <p14:tracePt t="22991" x="8712200" y="3894138"/>
          <p14:tracePt t="23007" x="8712200" y="3751263"/>
          <p14:tracePt t="23024" x="8712200" y="3690938"/>
          <p14:tracePt t="23041" x="8712200" y="3657600"/>
          <p14:tracePt t="23090" x="8712200" y="3675063"/>
          <p14:tracePt t="23108" x="8712200" y="3733800"/>
          <p14:tracePt t="23124" x="8763000" y="3852863"/>
          <p14:tracePt t="23141" x="8796338" y="4030663"/>
          <p14:tracePt t="23157" x="8831263" y="4157663"/>
          <p14:tracePt t="23174" x="8847138" y="4249738"/>
          <p14:tracePt t="23191" x="8847138" y="4284663"/>
          <p14:tracePt t="24040" x="8847138" y="4267200"/>
          <p14:tracePt t="24057" x="8847138" y="4224338"/>
          <p14:tracePt t="24074" x="8864600" y="4122738"/>
          <p14:tracePt t="24091" x="8923338" y="3979863"/>
          <p14:tracePt t="24107" x="8991600" y="3716338"/>
          <p14:tracePt t="24124" x="9024938" y="3589338"/>
          <p14:tracePt t="24141" x="9067800" y="3429000"/>
          <p14:tracePt t="24157" x="9085263" y="3319463"/>
          <p14:tracePt t="24174" x="9101138" y="3251200"/>
          <p14:tracePt t="24191" x="9101138" y="3200400"/>
          <p14:tracePt t="24207" x="9101138" y="3167063"/>
          <p14:tracePt t="24224" x="9101138" y="3124200"/>
          <p14:tracePt t="24241" x="9101138" y="3106738"/>
          <p14:tracePt t="24257" x="9101138" y="3073400"/>
          <p14:tracePt t="24274" x="9101138" y="3022600"/>
          <p14:tracePt t="24291" x="9085263" y="2963863"/>
          <p14:tracePt t="24307" x="9085263" y="2913063"/>
          <p14:tracePt t="24324" x="9067800" y="2862263"/>
          <p14:tracePt t="24340" x="9042400" y="2844800"/>
          <p14:tracePt t="24357" x="9024938" y="2827338"/>
          <p14:tracePt t="24374" x="9024938" y="2811463"/>
          <p14:tracePt t="24440" x="9024938" y="2827338"/>
          <p14:tracePt t="24457" x="9024938" y="2844800"/>
          <p14:tracePt t="24489" x="9042400" y="2862263"/>
          <p14:tracePt t="24524" x="9042400" y="2844800"/>
          <p14:tracePt t="24541" x="9024938" y="2827338"/>
          <p14:tracePt t="24557" x="8974138" y="2751138"/>
          <p14:tracePt t="24574" x="8940800" y="2735263"/>
          <p14:tracePt t="24591" x="8907463" y="2700338"/>
          <p14:tracePt t="24607" x="8847138" y="2667000"/>
          <p14:tracePt t="24624" x="8831263" y="2667000"/>
          <p14:tracePt t="24640" x="8813800" y="2667000"/>
          <p14:tracePt t="24689" x="8780463" y="2667000"/>
          <p14:tracePt t="24708" x="8763000" y="2684463"/>
          <p14:tracePt t="24724" x="8729663" y="2684463"/>
          <p14:tracePt t="24741" x="8686800" y="2684463"/>
          <p14:tracePt t="24757" x="8669338" y="2684463"/>
          <p14:tracePt t="24774" x="8636000" y="2684463"/>
          <p14:tracePt t="24806" x="8618538" y="2684463"/>
          <p14:tracePt t="24901" x="8618538" y="2667000"/>
          <p14:tracePt t="25581" x="8653463" y="2667000"/>
          <p14:tracePt t="25591" x="8686800" y="2667000"/>
          <p14:tracePt t="25607" x="8780463" y="2717800"/>
          <p14:tracePt t="25624" x="8864600" y="2768600"/>
          <p14:tracePt t="25641" x="8958263" y="2827338"/>
          <p14:tracePt t="25657" x="9042400" y="2878138"/>
          <p14:tracePt t="26089" x="8974138" y="2878138"/>
          <p14:tracePt t="26107" x="8745538" y="2878138"/>
          <p14:tracePt t="26124" x="8475663" y="2913063"/>
          <p14:tracePt t="26141" x="7805738" y="3005138"/>
          <p14:tracePt t="26157" x="6807200" y="3200400"/>
          <p14:tracePt t="26174" x="6240463" y="3344863"/>
          <p14:tracePt t="26191" x="5562600" y="3513138"/>
          <p14:tracePt t="26207" x="5156200" y="3640138"/>
          <p14:tracePt t="26224" x="4724400" y="3784600"/>
          <p14:tracePt t="26240" x="4411663" y="3911600"/>
          <p14:tracePt t="26257" x="4173538" y="4030663"/>
          <p14:tracePt t="26274" x="3995738" y="4122738"/>
          <p14:tracePt t="26291" x="3860800" y="4208463"/>
          <p14:tracePt t="26515" x="3878263" y="4208463"/>
          <p14:tracePt t="26525" x="3911600" y="4208463"/>
          <p14:tracePt t="26541" x="3995738" y="4208463"/>
          <p14:tracePt t="26557" x="4140200" y="4208463"/>
          <p14:tracePt t="26574" x="4351338" y="4191000"/>
          <p14:tracePt t="26591" x="4622800" y="4191000"/>
          <p14:tracePt t="26607" x="4868863" y="4191000"/>
          <p14:tracePt t="26624" x="5080000" y="4191000"/>
          <p14:tracePt t="26641" x="5257800" y="4191000"/>
          <p14:tracePt t="26657" x="5334000" y="4208463"/>
          <p14:tracePt t="26674" x="5435600" y="4249738"/>
          <p14:tracePt t="27173" x="5300663" y="4351338"/>
          <p14:tracePt t="27191" x="5138738" y="4495800"/>
          <p14:tracePt t="27207" x="4851400" y="4757738"/>
          <p14:tracePt t="27224" x="4673600" y="4919663"/>
          <p14:tracePt t="27241" x="4478338" y="5097463"/>
          <p14:tracePt t="27257" x="4351338" y="5189538"/>
          <p14:tracePt t="27274" x="4233863" y="5275263"/>
          <p14:tracePt t="27291" x="4140200" y="5334000"/>
          <p14:tracePt t="27307" x="4056063" y="5367338"/>
          <p14:tracePt t="28090" x="4071938" y="5334000"/>
          <p14:tracePt t="28108" x="4122738" y="5257800"/>
          <p14:tracePt t="28124" x="4173538" y="5173663"/>
          <p14:tracePt t="28141" x="4249738" y="5062538"/>
          <p14:tracePt t="28158" x="4318000" y="4935538"/>
          <p14:tracePt t="28174" x="4368800" y="4800600"/>
          <p14:tracePt t="28191" x="4386263" y="4691063"/>
          <p14:tracePt t="28207" x="4427538" y="4564063"/>
          <p14:tracePt t="28224" x="4427538" y="4462463"/>
          <p14:tracePt t="28241" x="4427538" y="4335463"/>
          <p14:tracePt t="28258" x="4427538" y="4267200"/>
          <p14:tracePt t="28274" x="4411663" y="4173538"/>
          <p14:tracePt t="28291" x="4351338" y="4106863"/>
          <p14:tracePt t="28308" x="4300538" y="4030663"/>
          <p14:tracePt t="28324" x="4249738" y="3979863"/>
          <p14:tracePt t="28341" x="4173538" y="3929063"/>
          <p14:tracePt t="28357" x="4122738" y="3911600"/>
          <p14:tracePt t="28374" x="4056063" y="3868738"/>
          <p14:tracePt t="28391" x="3962400" y="3852863"/>
          <p14:tracePt t="28407" x="3878263" y="3835400"/>
          <p14:tracePt t="28424" x="3784600" y="3835400"/>
          <p14:tracePt t="28441" x="3700463" y="3817938"/>
          <p14:tracePt t="28458" x="3589338" y="3802063"/>
          <p14:tracePt t="28474" x="3411538" y="3784600"/>
          <p14:tracePt t="28491" x="3302000" y="3784600"/>
          <p14:tracePt t="28508" x="3124200" y="3784600"/>
          <p14:tracePt t="28524" x="2946400" y="3767138"/>
          <p14:tracePt t="28541" x="2717800" y="3767138"/>
          <p14:tracePt t="28557" x="2489200" y="3767138"/>
          <p14:tracePt t="28574" x="2278063" y="3784600"/>
          <p14:tracePt t="28591" x="2082800" y="3835400"/>
          <p14:tracePt t="28608" x="1922463" y="3911600"/>
          <p14:tracePt t="28624" x="1760538" y="3995738"/>
          <p14:tracePt t="28641" x="1633538" y="4106863"/>
          <p14:tracePt t="28657" x="1549400" y="4224338"/>
          <p14:tracePt t="28674" x="1490663" y="4351338"/>
          <p14:tracePt t="28691" x="1439863" y="4495800"/>
          <p14:tracePt t="28708" x="1439863" y="4640263"/>
          <p14:tracePt t="28724" x="1439863" y="4775200"/>
          <p14:tracePt t="28741" x="1531938" y="4919663"/>
          <p14:tracePt t="28758" x="1684338" y="5080000"/>
          <p14:tracePt t="28774" x="2006600" y="5291138"/>
          <p14:tracePt t="28791" x="2362200" y="5435600"/>
          <p14:tracePt t="28808" x="2794000" y="5580063"/>
          <p14:tracePt t="28824" x="3200400" y="5664200"/>
          <p14:tracePt t="28841" x="3479800" y="5689600"/>
          <p14:tracePt t="28857" x="3784600" y="5707063"/>
          <p14:tracePt t="28874" x="4071938" y="5689600"/>
          <p14:tracePt t="28891" x="4284663" y="5580063"/>
          <p14:tracePt t="28908" x="4513263" y="5418138"/>
          <p14:tracePt t="28924" x="4640263" y="5275263"/>
          <p14:tracePt t="28941" x="4673600" y="5189538"/>
          <p14:tracePt t="28957" x="4724400" y="5080000"/>
          <p14:tracePt t="28974" x="4783138" y="4884738"/>
          <p14:tracePt t="28991" x="4783138" y="4757738"/>
          <p14:tracePt t="29007" x="4783138" y="4597400"/>
          <p14:tracePt t="29024" x="4673600" y="4351338"/>
          <p14:tracePt t="29041" x="4495800" y="4089400"/>
          <p14:tracePt t="29058" x="4249738" y="3835400"/>
          <p14:tracePt t="29074" x="4056063" y="3690938"/>
          <p14:tracePt t="29091" x="3657600" y="3497263"/>
          <p14:tracePt t="29108" x="3411538" y="3446463"/>
          <p14:tracePt t="29124" x="3106738" y="3446463"/>
          <p14:tracePt t="29141" x="2827338" y="3462338"/>
          <p14:tracePt t="29158" x="2590800" y="3573463"/>
          <p14:tracePt t="29174" x="2413000" y="3690938"/>
          <p14:tracePt t="29191" x="2278063" y="3852863"/>
          <p14:tracePt t="29208" x="2184400" y="4046538"/>
          <p14:tracePt t="29224" x="2133600" y="4300538"/>
          <p14:tracePt t="29241" x="2116138" y="4564063"/>
          <p14:tracePt t="29258" x="2116138" y="4851400"/>
          <p14:tracePt t="29274" x="2201863" y="5080000"/>
          <p14:tracePt t="29291" x="2344738" y="5257800"/>
          <p14:tracePt t="29307" x="2540000" y="5384800"/>
          <p14:tracePt t="29324" x="2811463" y="5486400"/>
          <p14:tracePt t="29341" x="3022600" y="5486400"/>
          <p14:tracePt t="29358" x="3251200" y="5486400"/>
          <p14:tracePt t="29374" x="3446463" y="5384800"/>
          <p14:tracePt t="29391" x="3683000" y="5173663"/>
          <p14:tracePt t="29408" x="3802063" y="4978400"/>
          <p14:tracePt t="29424" x="3944938" y="4724400"/>
          <p14:tracePt t="29441" x="4038600" y="4579938"/>
          <p14:tracePt t="29458" x="4106863" y="4402138"/>
          <p14:tracePt t="29474" x="4122738" y="4368800"/>
          <p14:tracePt t="29491" x="4122738" y="4351338"/>
          <p14:tracePt t="29546" x="4140200" y="4351338"/>
          <p14:tracePt t="29573" x="4208463" y="4351338"/>
          <p14:tracePt t="29591" x="4411663" y="4351338"/>
          <p14:tracePt t="29608" x="4691063" y="4351338"/>
          <p14:tracePt t="29624" x="5046663" y="4351338"/>
          <p14:tracePt t="29641" x="5453063" y="4351338"/>
          <p14:tracePt t="29658" x="5722938" y="4351338"/>
          <p14:tracePt t="29674" x="5969000" y="4386263"/>
          <p14:tracePt t="29691" x="6129338" y="4386263"/>
          <p14:tracePt t="29707" x="6273800" y="4402138"/>
          <p14:tracePt t="29724" x="6357938" y="4402138"/>
          <p14:tracePt t="29741" x="6434138" y="4402138"/>
          <p14:tracePt t="29758" x="6451600" y="4402138"/>
          <p14:tracePt t="29774" x="6469063" y="4402138"/>
          <p14:tracePt t="29806" x="6484938" y="4402138"/>
          <p14:tracePt t="29824" x="6519863" y="4386263"/>
          <p14:tracePt t="29841" x="6561138" y="4368800"/>
          <p14:tracePt t="29858" x="6596063" y="4351338"/>
          <p14:tracePt t="29874" x="6629400" y="4335463"/>
          <p14:tracePt t="29891" x="6662738" y="4335463"/>
          <p14:tracePt t="29908" x="6697663" y="4318000"/>
          <p14:tracePt t="29924" x="6738938" y="4318000"/>
          <p14:tracePt t="29941" x="6789738" y="4300538"/>
          <p14:tracePt t="29958" x="6824663" y="4284663"/>
          <p14:tracePt t="29974" x="6858000" y="4284663"/>
          <p14:tracePt t="29991" x="6875463" y="4267200"/>
          <p14:tracePt t="30056" x="6840538" y="4267200"/>
          <p14:tracePt t="30074" x="6713538" y="4249738"/>
          <p14:tracePt t="30091" x="6451600" y="4208463"/>
          <p14:tracePt t="30107" x="6223000" y="4157663"/>
          <p14:tracePt t="30124" x="6078538" y="4140200"/>
          <p14:tracePt t="30141" x="5951538" y="4122738"/>
          <p14:tracePt t="30158" x="5900738" y="4106863"/>
          <p14:tracePt t="30190" x="5986463" y="4071938"/>
          <p14:tracePt t="30208" x="6291263" y="4071938"/>
          <p14:tracePt t="30224" x="6824663" y="4071938"/>
          <p14:tracePt t="30241" x="7450138" y="4071938"/>
          <p14:tracePt t="30257" x="8001000" y="4106863"/>
          <p14:tracePt t="30274" x="8178800" y="4122738"/>
          <p14:tracePt t="30291" x="8458200" y="4173538"/>
          <p14:tracePt t="30308" x="8585200" y="4173538"/>
          <p14:tracePt t="30324" x="8636000" y="4191000"/>
          <p14:tracePt t="30341" x="8653463" y="4191000"/>
          <p14:tracePt t="30373" x="8551863" y="4191000"/>
          <p14:tracePt t="30391" x="8297863" y="4173538"/>
          <p14:tracePt t="30408" x="8196263" y="4157663"/>
          <p14:tracePt t="30424" x="7958138" y="4106863"/>
          <p14:tracePt t="30441" x="7840663" y="4089400"/>
          <p14:tracePt t="30458" x="7764463" y="4071938"/>
          <p14:tracePt t="30474" x="7713663" y="4071938"/>
          <p14:tracePt t="30523" x="7729538" y="4071938"/>
          <p14:tracePt t="30541" x="7874000" y="4106863"/>
          <p14:tracePt t="30557" x="8069263" y="4173538"/>
          <p14:tracePt t="30574" x="8280400" y="4224338"/>
          <p14:tracePt t="30591" x="8407400" y="4267200"/>
          <p14:tracePt t="30608" x="8534400" y="4284663"/>
          <p14:tracePt t="30624" x="8585200" y="4300538"/>
          <p14:tracePt t="30641" x="8602663" y="4300538"/>
          <p14:tracePt t="30660" x="8567738" y="4300538"/>
          <p14:tracePt t="30674" x="8458200" y="4284663"/>
          <p14:tracePt t="30691" x="8196263" y="4208463"/>
          <p14:tracePt t="30708" x="7535863" y="4106863"/>
          <p14:tracePt t="30724" x="6756400" y="4030663"/>
          <p14:tracePt t="30741" x="6146800" y="4030663"/>
          <p14:tracePt t="30758" x="5384800" y="4030663"/>
          <p14:tracePt t="30774" x="4691063" y="4071938"/>
          <p14:tracePt t="30791" x="4300538" y="4122738"/>
          <p14:tracePt t="30808" x="3878263" y="4157663"/>
          <p14:tracePt t="30825" x="3589338" y="4208463"/>
          <p14:tracePt t="30841" x="3446463" y="4224338"/>
          <p14:tracePt t="30858" x="3302000" y="4249738"/>
          <p14:tracePt t="30874" x="3200400" y="4249738"/>
          <p14:tracePt t="30891" x="3149600" y="4249738"/>
          <p14:tracePt t="30908" x="3090863" y="4249738"/>
          <p14:tracePt t="30924" x="3073400" y="4249738"/>
          <p14:tracePt t="31056" x="3124200" y="4249738"/>
          <p14:tracePt t="31075" x="3284538" y="4300538"/>
          <p14:tracePt t="31091" x="3538538" y="4386263"/>
          <p14:tracePt t="31108" x="3784600" y="4462463"/>
          <p14:tracePt t="31124" x="3979863" y="4513263"/>
          <p14:tracePt t="31141" x="4140200" y="4546600"/>
          <p14:tracePt t="31157" x="4208463" y="4564063"/>
          <p14:tracePt t="31174" x="4233863" y="4579938"/>
          <p14:tracePt t="31191" x="4208463" y="4579938"/>
          <p14:tracePt t="31208" x="4056063" y="4597400"/>
          <p14:tracePt t="31224" x="3835400" y="4597400"/>
          <p14:tracePt t="31241" x="3573463" y="4622800"/>
          <p14:tracePt t="31258" x="3411538" y="4622800"/>
          <p14:tracePt t="31275" x="3268663" y="4640263"/>
          <p14:tracePt t="31291" x="3217863" y="4640263"/>
          <p14:tracePt t="31307" x="3167063" y="4640263"/>
          <p14:tracePt t="31324" x="3167063" y="4656138"/>
          <p14:tracePt t="31390" x="3200400" y="4656138"/>
          <p14:tracePt t="31408" x="3233738" y="4656138"/>
          <p14:tracePt t="31423" x="3284538" y="4673600"/>
          <p14:tracePt t="31441" x="3344863" y="4673600"/>
          <p14:tracePt t="31457" x="3360738" y="4691063"/>
          <p14:tracePt t="31474" x="3395663" y="4691063"/>
          <p14:tracePt t="31508" x="3411538" y="4691063"/>
          <p14:tracePt t="31623" x="3411538" y="4673600"/>
          <p14:tracePt t="31641" x="3411538" y="4622800"/>
          <p14:tracePt t="31658" x="3429000" y="4529138"/>
          <p14:tracePt t="31674" x="3429000" y="4402138"/>
          <p14:tracePt t="31691" x="3429000" y="4224338"/>
          <p14:tracePt t="31708" x="3429000" y="4071938"/>
          <p14:tracePt t="31724" x="3395663" y="3911600"/>
          <p14:tracePt t="31741" x="3378200" y="3817938"/>
          <p14:tracePt t="31758" x="3344863" y="3716338"/>
          <p14:tracePt t="31774" x="3327400" y="3675063"/>
          <p14:tracePt t="31791" x="3302000" y="3640138"/>
          <p14:tracePt t="31808" x="3284538" y="3624263"/>
          <p14:tracePt t="31940" x="3284538" y="3640138"/>
          <p14:tracePt t="31958" x="3327400" y="3657600"/>
          <p14:tracePt t="31974" x="3360738" y="3657600"/>
          <p14:tracePt t="31991" x="3395663" y="3675063"/>
          <p14:tracePt t="32008" x="3411538" y="3675063"/>
          <p14:tracePt t="32024" x="3429000" y="3675063"/>
          <p14:tracePt t="32073" x="3429000" y="3657600"/>
          <p14:tracePt t="32091" x="3429000" y="3624263"/>
          <p14:tracePt t="32107" x="3378200" y="3589338"/>
          <p14:tracePt t="32124" x="3302000" y="3573463"/>
          <p14:tracePt t="32141" x="3233738" y="3556000"/>
          <p14:tracePt t="32157" x="3167063" y="3556000"/>
          <p14:tracePt t="32174" x="3106738" y="3556000"/>
          <p14:tracePt t="32191" x="3055938" y="3556000"/>
          <p14:tracePt t="32208" x="3040063" y="3556000"/>
          <p14:tracePt t="32224" x="3022600" y="3556000"/>
          <p14:tracePt t="32241" x="3005138" y="3573463"/>
          <p14:tracePt t="32258" x="2989263" y="3624263"/>
          <p14:tracePt t="32274" x="2971800" y="3690938"/>
          <p14:tracePt t="32291" x="2946400" y="3784600"/>
          <p14:tracePt t="32308" x="2946400" y="3835400"/>
          <p14:tracePt t="32324" x="2946400" y="3929063"/>
          <p14:tracePt t="32341" x="2946400" y="3979863"/>
          <p14:tracePt t="32358" x="2946400" y="4013200"/>
          <p14:tracePt t="32374" x="2989263" y="4089400"/>
          <p14:tracePt t="32391" x="3022600" y="4140200"/>
          <p14:tracePt t="32408" x="3073400" y="4208463"/>
          <p14:tracePt t="32424" x="3106738" y="4284663"/>
          <p14:tracePt t="32441" x="3167063" y="4335463"/>
          <p14:tracePt t="32458" x="3200400" y="4368800"/>
          <p14:tracePt t="32474" x="3233738" y="4386263"/>
          <p14:tracePt t="32491" x="3268663" y="4427538"/>
          <p14:tracePt t="32508" x="3302000" y="4445000"/>
          <p14:tracePt t="32524" x="3327400" y="4445000"/>
          <p14:tracePt t="32541" x="3360738" y="4462463"/>
          <p14:tracePt t="32558" x="3395663" y="4462463"/>
          <p14:tracePt t="32574" x="3429000" y="4462463"/>
          <p14:tracePt t="32591" x="3446463" y="4462463"/>
          <p14:tracePt t="32608" x="3479800" y="4445000"/>
          <p14:tracePt t="32624" x="3522663" y="4427538"/>
          <p14:tracePt t="32641" x="3556000" y="4386263"/>
          <p14:tracePt t="32658" x="3573463" y="4351338"/>
          <p14:tracePt t="32674" x="3589338" y="4300538"/>
          <p14:tracePt t="32691" x="3606800" y="4224338"/>
          <p14:tracePt t="32708" x="3606800" y="4122738"/>
          <p14:tracePt t="32724" x="3606800" y="3995738"/>
          <p14:tracePt t="32741" x="3606800" y="3868738"/>
          <p14:tracePt t="32758" x="3606800" y="3784600"/>
          <p14:tracePt t="32774" x="3606800" y="3716338"/>
          <p14:tracePt t="32791" x="3589338" y="3675063"/>
          <p14:tracePt t="32808" x="3573463" y="3640138"/>
          <p14:tracePt t="32824" x="3556000" y="3640138"/>
          <p14:tracePt t="32841" x="3538538" y="3640138"/>
          <p14:tracePt t="32858" x="3462338" y="3640138"/>
          <p14:tracePt t="32874" x="3378200" y="3640138"/>
          <p14:tracePt t="32891" x="3284538" y="3657600"/>
          <p14:tracePt t="32908" x="3217863" y="3690938"/>
          <p14:tracePt t="32924" x="3149600" y="3751263"/>
          <p14:tracePt t="32941" x="3073400" y="3802063"/>
          <p14:tracePt t="32958" x="3040063" y="3835400"/>
          <p14:tracePt t="32974" x="3005138" y="3894138"/>
          <p14:tracePt t="32991" x="2989263" y="3944938"/>
          <p14:tracePt t="33008" x="2946400" y="4030663"/>
          <p14:tracePt t="33024" x="2946400" y="4157663"/>
          <p14:tracePt t="33041" x="2946400" y="4300538"/>
          <p14:tracePt t="33057" x="2946400" y="4386263"/>
          <p14:tracePt t="33074" x="2946400" y="4513263"/>
          <p14:tracePt t="33091" x="2946400" y="4579938"/>
          <p14:tracePt t="33108" x="2989263" y="4656138"/>
          <p14:tracePt t="33124" x="3022600" y="4691063"/>
          <p14:tracePt t="33141" x="3073400" y="4724400"/>
          <p14:tracePt t="33157" x="3106738" y="4741863"/>
          <p14:tracePt t="33174" x="3182938" y="4757738"/>
          <p14:tracePt t="33191" x="3233738" y="4757738"/>
          <p14:tracePt t="33207" x="3302000" y="4757738"/>
          <p14:tracePt t="33224" x="3360738" y="4757738"/>
          <p14:tracePt t="33241" x="3395663" y="4724400"/>
          <p14:tracePt t="33258" x="3429000" y="4673600"/>
          <p14:tracePt t="33274" x="3462338" y="4622800"/>
          <p14:tracePt t="33291" x="3505200" y="4564063"/>
          <p14:tracePt t="33308" x="3522663" y="4462463"/>
          <p14:tracePt t="33324" x="3538538" y="4351338"/>
          <p14:tracePt t="33341" x="3538538" y="4173538"/>
          <p14:tracePt t="33358" x="3538538" y="4071938"/>
          <p14:tracePt t="33374" x="3505200" y="3979863"/>
          <p14:tracePt t="33391" x="3462338" y="3911600"/>
          <p14:tracePt t="33408" x="3411538" y="3852863"/>
          <p14:tracePt t="33424" x="3360738" y="3835400"/>
          <p14:tracePt t="33441" x="3302000" y="3817938"/>
          <p14:tracePt t="33457" x="3268663" y="3817938"/>
          <p14:tracePt t="33474" x="3233738" y="3817938"/>
          <p14:tracePt t="33491" x="3182938" y="3817938"/>
          <p14:tracePt t="33508" x="3106738" y="3817938"/>
          <p14:tracePt t="33524" x="3055938" y="3868738"/>
          <p14:tracePt t="33541" x="2989263" y="3911600"/>
          <p14:tracePt t="33558" x="2946400" y="3944938"/>
          <p14:tracePt t="33574" x="2928938" y="3995738"/>
          <p14:tracePt t="33591" x="2913063" y="4046538"/>
          <p14:tracePt t="33608" x="2913063" y="4140200"/>
          <p14:tracePt t="33624" x="2913063" y="4249738"/>
          <p14:tracePt t="33641" x="2971800" y="4335463"/>
          <p14:tracePt t="33658" x="3073400" y="4427538"/>
          <p14:tracePt t="33674" x="3167063" y="4478338"/>
          <p14:tracePt t="33691" x="3251200" y="4513263"/>
          <p14:tracePt t="33708" x="3344863" y="4529138"/>
          <p14:tracePt t="33724" x="3411538" y="4529138"/>
          <p14:tracePt t="33741" x="3462338" y="4529138"/>
          <p14:tracePt t="33758" x="3522663" y="4513263"/>
          <p14:tracePt t="33774" x="3538538" y="4478338"/>
          <p14:tracePt t="33791" x="3573463" y="4368800"/>
          <p14:tracePt t="33808" x="3589338" y="4318000"/>
          <p14:tracePt t="33824" x="3589338" y="4157663"/>
          <p14:tracePt t="33841" x="3589338" y="4030663"/>
          <p14:tracePt t="33858" x="3573463" y="3911600"/>
          <p14:tracePt t="33874" x="3538538" y="3784600"/>
          <p14:tracePt t="33891" x="3479800" y="3690938"/>
          <p14:tracePt t="33907" x="3411538" y="3606800"/>
          <p14:tracePt t="33924" x="3360738" y="3538538"/>
          <p14:tracePt t="33941" x="3284538" y="3497263"/>
          <p14:tracePt t="33958" x="3233738" y="3479800"/>
          <p14:tracePt t="33974" x="3200400" y="3479800"/>
          <p14:tracePt t="33991" x="3167063" y="3479800"/>
          <p14:tracePt t="34007" x="3149600" y="3497263"/>
          <p14:tracePt t="34024" x="3090863" y="3573463"/>
          <p14:tracePt t="34041" x="3055938" y="3657600"/>
          <p14:tracePt t="34057" x="3022600" y="3784600"/>
          <p14:tracePt t="34074" x="2989263" y="3929063"/>
          <p14:tracePt t="34091" x="2989263" y="4071938"/>
          <p14:tracePt t="34107" x="2989263" y="4208463"/>
          <p14:tracePt t="34124" x="2989263" y="4318000"/>
          <p14:tracePt t="34141" x="3005138" y="4402138"/>
          <p14:tracePt t="34158" x="3055938" y="4478338"/>
          <p14:tracePt t="34174" x="3124200" y="4546600"/>
          <p14:tracePt t="34191" x="3182938" y="4579938"/>
          <p14:tracePt t="34207" x="3268663" y="4597400"/>
          <p14:tracePt t="34224" x="3344863" y="4622800"/>
          <p14:tracePt t="34241" x="3479800" y="4622800"/>
          <p14:tracePt t="34258" x="3522663" y="4622800"/>
          <p14:tracePt t="34274" x="3589338" y="4597400"/>
          <p14:tracePt t="34291" x="3657600" y="4529138"/>
          <p14:tracePt t="34308" x="3733800" y="4386263"/>
          <p14:tracePt t="34324" x="3751263" y="4284663"/>
          <p14:tracePt t="34341" x="3767138" y="4173538"/>
          <p14:tracePt t="34358" x="3767138" y="4046538"/>
          <p14:tracePt t="34374" x="3751263" y="3929063"/>
          <p14:tracePt t="34391" x="3683000" y="3802063"/>
          <p14:tracePt t="34408" x="3556000" y="3675063"/>
          <p14:tracePt t="34424" x="3411538" y="3573463"/>
          <p14:tracePt t="34441" x="3302000" y="3513138"/>
          <p14:tracePt t="34458" x="3182938" y="3479800"/>
          <p14:tracePt t="34474" x="3106738" y="3479800"/>
          <p14:tracePt t="34491" x="3055938" y="3479800"/>
          <p14:tracePt t="34508" x="3022600" y="3479800"/>
          <p14:tracePt t="34524" x="3005138" y="3497263"/>
          <p14:tracePt t="34541" x="2989263" y="3556000"/>
          <p14:tracePt t="34558" x="2946400" y="3640138"/>
          <p14:tracePt t="34574" x="2928938" y="3751263"/>
          <p14:tracePt t="34591" x="2913063" y="3835400"/>
          <p14:tracePt t="34608" x="2913063" y="3929063"/>
          <p14:tracePt t="34624" x="2913063" y="4030663"/>
          <p14:tracePt t="34641" x="2928938" y="4106863"/>
          <p14:tracePt t="34657" x="2971800" y="4157663"/>
          <p14:tracePt t="34674" x="3040063" y="4208463"/>
          <p14:tracePt t="34691" x="3106738" y="4249738"/>
          <p14:tracePt t="34708" x="3167063" y="4267200"/>
          <p14:tracePt t="34724" x="3233738" y="4267200"/>
          <p14:tracePt t="34741" x="3284538" y="4249738"/>
          <p14:tracePt t="34758" x="3378200" y="4140200"/>
          <p14:tracePt t="34775" x="3429000" y="4046538"/>
          <p14:tracePt t="34791" x="3462338" y="3944938"/>
          <p14:tracePt t="34808" x="3479800" y="3784600"/>
          <p14:tracePt t="34824" x="3479800" y="3606800"/>
          <p14:tracePt t="34841" x="3479800" y="3429000"/>
          <p14:tracePt t="34858" x="3411538" y="3268663"/>
          <p14:tracePt t="34874" x="3360738" y="3167063"/>
          <p14:tracePt t="34891" x="3284538" y="3073400"/>
          <p14:tracePt t="34908" x="3233738" y="3005138"/>
          <p14:tracePt t="34924" x="3182938" y="2989263"/>
          <p14:tracePt t="34941" x="3167063" y="2946400"/>
          <p14:tracePt t="34958" x="3149600" y="2946400"/>
          <p14:tracePt t="35007" x="3124200" y="2946400"/>
          <p14:tracePt t="35773" x="3124200" y="2963863"/>
          <p14:tracePt t="35791" x="3124200" y="3040063"/>
          <p14:tracePt t="35808" x="3182938" y="3251200"/>
          <p14:tracePt t="35824" x="3233738" y="3462338"/>
          <p14:tracePt t="35841" x="3327400" y="3751263"/>
          <p14:tracePt t="35858" x="3411538" y="4030663"/>
          <p14:tracePt t="35874" x="3522663" y="4300538"/>
          <p14:tracePt t="35891" x="3606800" y="4478338"/>
          <p14:tracePt t="35908" x="3657600" y="4579938"/>
          <p14:tracePt t="35925" x="3733800" y="4673600"/>
          <p14:tracePt t="35941" x="3784600" y="4724400"/>
          <p14:tracePt t="35958" x="3802063" y="4741863"/>
          <p14:tracePt t="35975" x="3817938" y="4757738"/>
          <p14:tracePt t="35991" x="3835400" y="4757738"/>
          <p14:tracePt t="36008" x="3878263" y="4757738"/>
          <p14:tracePt t="36025" x="3894138" y="4757738"/>
          <p14:tracePt t="36041" x="3929063" y="4757738"/>
          <p14:tracePt t="36058" x="3962400" y="4741863"/>
          <p14:tracePt t="36074" x="3995738" y="4706938"/>
          <p14:tracePt t="36091" x="4056063" y="4656138"/>
          <p14:tracePt t="36108" x="4089400" y="4622800"/>
          <p14:tracePt t="36125" x="4122738" y="4564063"/>
          <p14:tracePt t="36141" x="4140200" y="4529138"/>
          <p14:tracePt t="36158" x="4157663" y="4495800"/>
          <p14:tracePt t="36175" x="4173538" y="4386263"/>
          <p14:tracePt t="36191" x="4173538" y="4368800"/>
          <p14:tracePt t="36208" x="4173538" y="4249738"/>
          <p14:tracePt t="36224" x="4173538" y="4173538"/>
          <p14:tracePt t="36241" x="4173538" y="4106863"/>
          <p14:tracePt t="36258" x="4173538" y="4071938"/>
          <p14:tracePt t="36274" x="4173538" y="4046538"/>
          <p14:tracePt t="36324" x="4173538" y="4030663"/>
          <p14:tracePt t="36341" x="4157663" y="4013200"/>
          <p14:tracePt t="36358" x="4140200" y="3995738"/>
          <p14:tracePt t="36374" x="4122738" y="3979863"/>
          <p14:tracePt t="36391" x="4106863" y="3944938"/>
          <p14:tracePt t="36408" x="4071938" y="3929063"/>
          <p14:tracePt t="36424" x="4038600" y="3911600"/>
          <p14:tracePt t="36441" x="3995738" y="3894138"/>
          <p14:tracePt t="36458" x="3944938" y="3868738"/>
          <p14:tracePt t="36474" x="3911600" y="3868738"/>
          <p14:tracePt t="36491" x="3894138" y="3868738"/>
          <p14:tracePt t="36508" x="3860800" y="3868738"/>
          <p14:tracePt t="36525" x="3835400" y="3868738"/>
          <p14:tracePt t="36541" x="3817938" y="3911600"/>
          <p14:tracePt t="36558" x="3784600" y="3979863"/>
          <p14:tracePt t="36575" x="3767138" y="4071938"/>
          <p14:tracePt t="36591" x="3733800" y="4173538"/>
          <p14:tracePt t="36608" x="3716338" y="4300538"/>
          <p14:tracePt t="36624" x="3716338" y="4462463"/>
          <p14:tracePt t="36641" x="3716338" y="4622800"/>
          <p14:tracePt t="36658" x="3767138" y="4775200"/>
          <p14:tracePt t="36675" x="3878263" y="5011738"/>
          <p14:tracePt t="36691" x="3911600" y="5080000"/>
          <p14:tracePt t="36708" x="3979863" y="5130800"/>
          <p14:tracePt t="36724" x="4071938" y="5189538"/>
          <p14:tracePt t="36741" x="4140200" y="5207000"/>
          <p14:tracePt t="36758" x="4157663" y="5207000"/>
          <p14:tracePt t="36774" x="4173538" y="5207000"/>
          <p14:tracePt t="36807" x="4173538" y="5189538"/>
          <p14:tracePt t="36825" x="4173538" y="5156200"/>
          <p14:tracePt t="36841" x="4089400" y="5062538"/>
          <p14:tracePt t="36858" x="3894138" y="4884738"/>
          <p14:tracePt t="36875" x="3640138" y="4691063"/>
          <p14:tracePt t="36891" x="3411538" y="4529138"/>
          <p14:tracePt t="36908" x="3106738" y="4351338"/>
          <p14:tracePt t="36924" x="2811463" y="4249738"/>
          <p14:tracePt t="36941" x="2633663" y="4173538"/>
          <p14:tracePt t="36958" x="2471738" y="4122738"/>
          <p14:tracePt t="36975" x="2362200" y="4106863"/>
          <p14:tracePt t="36991" x="2311400" y="4089400"/>
          <p14:tracePt t="37008" x="2278063" y="4071938"/>
          <p14:tracePt t="37057" x="2278063" y="4046538"/>
          <p14:tracePt t="37174" x="2278063" y="4030663"/>
          <p14:tracePt t="37307" x="2293938" y="4030663"/>
          <p14:tracePt t="37325" x="2328863" y="3995738"/>
          <p14:tracePt t="37342" x="2413000" y="3962400"/>
          <p14:tracePt t="37358" x="2540000" y="3911600"/>
          <p14:tracePt t="37374" x="2649538" y="3852863"/>
          <p14:tracePt t="37391" x="2735263" y="3802063"/>
          <p14:tracePt t="37408" x="2794000" y="3784600"/>
          <p14:tracePt t="37425" x="2811463" y="3767138"/>
          <p14:tracePt t="37441" x="2827338" y="3767138"/>
          <p14:tracePt t="37458" x="2844800" y="3767138"/>
          <p14:tracePt t="37633" x="2844800" y="3751263"/>
          <p14:tracePt t="37674" x="2862263" y="3733800"/>
          <p14:tracePt t="37691" x="2878138" y="3716338"/>
          <p14:tracePt t="37708" x="2895600" y="3690938"/>
          <p14:tracePt t="37797" x="2878138" y="3690938"/>
          <p14:tracePt t="37807" x="2862263" y="3690938"/>
          <p14:tracePt t="37824" x="2827338" y="3690938"/>
          <p14:tracePt t="37841" x="2768600" y="3690938"/>
          <p14:tracePt t="37858" x="2735263" y="3690938"/>
          <p14:tracePt t="37874" x="2684463" y="3690938"/>
          <p14:tracePt t="37891" x="2649538" y="3690938"/>
          <p14:tracePt t="37908" x="2616200" y="3716338"/>
          <p14:tracePt t="37925" x="2557463" y="3733800"/>
          <p14:tracePt t="37941" x="2522538" y="3751263"/>
          <p14:tracePt t="37958" x="2455863" y="3802063"/>
          <p14:tracePt t="37975" x="2395538" y="3835400"/>
          <p14:tracePt t="37991" x="2344738" y="3894138"/>
          <p14:tracePt t="38008" x="2293938" y="3944938"/>
          <p14:tracePt t="38025" x="2278063" y="3979863"/>
          <p14:tracePt t="38041" x="2235200" y="4013200"/>
          <p14:tracePt t="38058" x="2217738" y="4046538"/>
          <p14:tracePt t="38075" x="2201863" y="4089400"/>
          <p14:tracePt t="38091" x="2166938" y="4140200"/>
          <p14:tracePt t="38108" x="2151063" y="4191000"/>
          <p14:tracePt t="38125" x="2133600" y="4249738"/>
          <p14:tracePt t="38141" x="2116138" y="4335463"/>
          <p14:tracePt t="38158" x="2116138" y="4351338"/>
          <p14:tracePt t="38175" x="2116138" y="4427538"/>
          <p14:tracePt t="38191" x="2116138" y="4478338"/>
          <p14:tracePt t="38208" x="2100263" y="4546600"/>
          <p14:tracePt t="38224" x="2100263" y="4597400"/>
          <p14:tracePt t="38241" x="2100263" y="4656138"/>
          <p14:tracePt t="38258" x="2100263" y="4673600"/>
          <p14:tracePt t="38274" x="2100263" y="4724400"/>
          <p14:tracePt t="38291" x="2100263" y="4775200"/>
          <p14:tracePt t="38308" x="2100263" y="4851400"/>
          <p14:tracePt t="38324" x="2100263" y="4919663"/>
          <p14:tracePt t="38341" x="2116138" y="4978400"/>
          <p14:tracePt t="38358" x="2133600" y="5029200"/>
          <p14:tracePt t="38375" x="2133600" y="5080000"/>
          <p14:tracePt t="38391" x="2151063" y="5113338"/>
          <p14:tracePt t="38408" x="2166938" y="5156200"/>
          <p14:tracePt t="38424" x="2201863" y="5207000"/>
          <p14:tracePt t="38441" x="2217738" y="5240338"/>
          <p14:tracePt t="38458" x="2260600" y="5275263"/>
          <p14:tracePt t="38475" x="2278063" y="5334000"/>
          <p14:tracePt t="38491" x="2311400" y="5367338"/>
          <p14:tracePt t="38508" x="2344738" y="5384800"/>
          <p14:tracePt t="38524" x="2395538" y="5418138"/>
          <p14:tracePt t="38541" x="2413000" y="5435600"/>
          <p14:tracePt t="38558" x="2455863" y="5435600"/>
          <p14:tracePt t="38575" x="2471738" y="5453063"/>
          <p14:tracePt t="38591" x="2522538" y="5453063"/>
          <p14:tracePt t="38624" x="2573338" y="5453063"/>
          <p14:tracePt t="38641" x="2616200" y="5453063"/>
          <p14:tracePt t="38658" x="2649538" y="5453063"/>
          <p14:tracePt t="38674" x="2684463" y="5435600"/>
          <p14:tracePt t="38691" x="2735263" y="5418138"/>
          <p14:tracePt t="38708" x="2751138" y="5402263"/>
          <p14:tracePt t="38725" x="2768600" y="5402263"/>
          <p14:tracePt t="38741" x="2768600" y="5384800"/>
          <p14:tracePt t="38758" x="2794000" y="5367338"/>
          <p14:tracePt t="38774" x="2811463" y="5351463"/>
          <p14:tracePt t="38807" x="2827338" y="5334000"/>
          <p14:tracePt t="38824" x="2844800" y="5308600"/>
          <p14:tracePt t="38841" x="2862263" y="5291138"/>
          <p14:tracePt t="38858" x="2862263" y="5275263"/>
          <p14:tracePt t="38875" x="2878138" y="5240338"/>
          <p14:tracePt t="38891" x="2895600" y="5224463"/>
          <p14:tracePt t="38908" x="2913063" y="5207000"/>
          <p14:tracePt t="38940" x="2913063" y="5189538"/>
          <p14:tracePt t="38958" x="2928938" y="5189538"/>
          <p14:tracePt t="38974" x="2928938" y="5173663"/>
          <p14:tracePt t="38991" x="2946400" y="5156200"/>
          <p14:tracePt t="39008" x="2946400" y="5130800"/>
          <p14:tracePt t="39025" x="2971800" y="5113338"/>
          <p14:tracePt t="39041" x="2971800" y="5080000"/>
          <p14:tracePt t="39058" x="2989263" y="5062538"/>
          <p14:tracePt t="39090" x="2989263" y="5046663"/>
          <p14:tracePt t="39108" x="2989263" y="5011738"/>
          <p14:tracePt t="39125" x="2989263" y="4995863"/>
          <p14:tracePt t="39141" x="2989263" y="4978400"/>
          <p14:tracePt t="39158" x="3005138" y="4953000"/>
          <p14:tracePt t="39175" x="3005138" y="4935538"/>
          <p14:tracePt t="39191" x="3005138" y="4919663"/>
          <p14:tracePt t="39208" x="3005138" y="4902200"/>
          <p14:tracePt t="39225" x="3005138" y="4884738"/>
          <p14:tracePt t="39241" x="3005138" y="4868863"/>
          <p14:tracePt t="39258" x="3022600" y="4851400"/>
          <p14:tracePt t="39275" x="3022600" y="4833938"/>
          <p14:tracePt t="39291" x="3022600" y="4818063"/>
          <p14:tracePt t="39308" x="3022600" y="4800600"/>
          <p14:tracePt t="39340" x="3022600" y="4775200"/>
          <p14:tracePt t="39358" x="3040063" y="4757738"/>
          <p14:tracePt t="39375" x="3040063" y="4741863"/>
          <p14:tracePt t="39391" x="3040063" y="4724400"/>
          <p14:tracePt t="39408" x="3040063" y="4706938"/>
          <p14:tracePt t="39425" x="3040063" y="4691063"/>
          <p14:tracePt t="39441" x="3040063" y="4673600"/>
          <p14:tracePt t="39458" x="3040063" y="4656138"/>
          <p14:tracePt t="39475" x="3040063" y="4640263"/>
          <p14:tracePt t="39491" x="3040063" y="4622800"/>
          <p14:tracePt t="39508" x="3040063" y="4597400"/>
          <p14:tracePt t="39525" x="3040063" y="4579938"/>
          <p14:tracePt t="39541" x="3040063" y="4546600"/>
          <p14:tracePt t="39558" x="3022600" y="4529138"/>
          <p14:tracePt t="39574" x="3022600" y="4513263"/>
          <p14:tracePt t="39591" x="3022600" y="4478338"/>
          <p14:tracePt t="39608" x="3005138" y="4462463"/>
          <p14:tracePt t="39625" x="3005138" y="4445000"/>
          <p14:tracePt t="39641" x="3005138" y="4427538"/>
          <p14:tracePt t="39658" x="2989263" y="4402138"/>
          <p14:tracePt t="39675" x="2989263" y="4386263"/>
          <p14:tracePt t="39691" x="2989263" y="4351338"/>
          <p14:tracePt t="39708" x="2971800" y="4335463"/>
          <p14:tracePt t="39724" x="2971800" y="4318000"/>
          <p14:tracePt t="39741" x="2971800" y="4300538"/>
          <p14:tracePt t="39758" x="2971800" y="4284663"/>
          <p14:tracePt t="39775" x="2946400" y="4267200"/>
          <p14:tracePt t="39807" x="2946400" y="4249738"/>
          <p14:tracePt t="39824" x="2946400" y="4224338"/>
          <p14:tracePt t="39857" x="2946400" y="4208463"/>
          <p14:tracePt t="39874" x="2946400" y="4191000"/>
          <p14:tracePt t="39891" x="2946400" y="4173538"/>
          <p14:tracePt t="39908" x="2946400" y="4157663"/>
          <p14:tracePt t="39925" x="2946400" y="4140200"/>
          <p14:tracePt t="39941" x="2946400" y="4106863"/>
          <p14:tracePt t="39958" x="2971800" y="4089400"/>
          <p14:tracePt t="39975" x="2971800" y="4046538"/>
          <p14:tracePt t="39991" x="2989263" y="4030663"/>
          <p14:tracePt t="40008" x="2989263" y="4013200"/>
          <p14:tracePt t="40025" x="3005138" y="3995738"/>
          <p14:tracePt t="40041" x="3022600" y="3979863"/>
          <p14:tracePt t="40058" x="3022600" y="3944938"/>
          <p14:tracePt t="40075" x="3040063" y="3929063"/>
          <p14:tracePt t="40091" x="3040063" y="3894138"/>
          <p14:tracePt t="40108" x="3040063" y="3868738"/>
          <p14:tracePt t="40125" x="3040063" y="3852863"/>
          <p14:tracePt t="40141" x="3040063" y="3835400"/>
          <p14:tracePt t="40190" x="3040063" y="3817938"/>
          <p14:tracePt t="40224" x="3040063" y="3802063"/>
          <p14:tracePt t="40257" x="3040063" y="3784600"/>
          <p14:tracePt t="40290" x="3005138" y="3767138"/>
          <p14:tracePt t="40308" x="2989263" y="3751263"/>
          <p14:tracePt t="40325" x="2946400" y="3751263"/>
          <p14:tracePt t="40341" x="2928938" y="3733800"/>
          <p14:tracePt t="40358" x="2913063" y="3716338"/>
          <p14:tracePt t="40375" x="2878138" y="3716338"/>
          <p14:tracePt t="40391" x="2862263" y="3716338"/>
          <p14:tracePt t="40408" x="2844800" y="3716338"/>
          <p14:tracePt t="40424" x="2827338" y="3716338"/>
          <p14:tracePt t="40441" x="2811463" y="3716338"/>
          <p14:tracePt t="41057" x="2811463" y="3733800"/>
          <p14:tracePt t="41076" x="2811463" y="3767138"/>
          <p14:tracePt t="41092" x="2862263" y="3929063"/>
          <p14:tracePt t="41108" x="2913063" y="4071938"/>
          <p14:tracePt t="41124" x="3005138" y="4267200"/>
          <p14:tracePt t="41141" x="3090863" y="4445000"/>
          <p14:tracePt t="41158" x="3167063" y="4622800"/>
          <p14:tracePt t="41174" x="3217863" y="4724400"/>
          <p14:tracePt t="41191" x="3268663" y="4818063"/>
          <p14:tracePt t="41208" x="3302000" y="4884738"/>
          <p14:tracePt t="41225" x="3327400" y="4919663"/>
          <p14:tracePt t="41241" x="3344863" y="4935538"/>
          <p14:tracePt t="41258" x="3344863" y="4953000"/>
          <p14:tracePt t="41274" x="3360738" y="4953000"/>
          <p14:tracePt t="41291" x="3378200" y="4978400"/>
          <p14:tracePt t="41308" x="3395663" y="4978400"/>
          <p14:tracePt t="41325" x="3411538" y="4978400"/>
          <p14:tracePt t="41341" x="3429000" y="4978400"/>
          <p14:tracePt t="41358" x="3446463" y="4978400"/>
          <p14:tracePt t="41375" x="3479800" y="4978400"/>
          <p14:tracePt t="41391" x="3505200" y="4978400"/>
          <p14:tracePt t="41424" x="3522663" y="4978400"/>
          <p14:tracePt t="41533" x="3505200" y="4978400"/>
          <p14:tracePt t="41542" x="3479800" y="4978400"/>
          <p14:tracePt t="41558" x="3446463" y="4978400"/>
          <p14:tracePt t="41575" x="3429000" y="4978400"/>
          <p14:tracePt t="41591" x="3360738" y="4978400"/>
          <p14:tracePt t="41608" x="3327400" y="4978400"/>
          <p14:tracePt t="41625" x="3284538" y="4978400"/>
          <p14:tracePt t="41641" x="3268663" y="4978400"/>
          <p14:tracePt t="41673" x="3251200" y="4978400"/>
          <p14:tracePt t="41691" x="3233738" y="4978400"/>
          <p14:tracePt t="41708" x="3217863" y="4978400"/>
          <p14:tracePt t="41725" x="3200400" y="4995863"/>
          <p14:tracePt t="41741" x="3182938" y="5029200"/>
          <p14:tracePt t="41758" x="3167063" y="5080000"/>
          <p14:tracePt t="41775" x="3149600" y="5130800"/>
          <p14:tracePt t="41791" x="3149600" y="5189538"/>
          <p14:tracePt t="41808" x="3149600" y="5240338"/>
          <p14:tracePt t="41825" x="3149600" y="5275263"/>
          <p14:tracePt t="41841" x="3167063" y="5308600"/>
          <p14:tracePt t="41858" x="3200400" y="5334000"/>
          <p14:tracePt t="41874" x="3217863" y="5351463"/>
          <p14:tracePt t="41891" x="3268663" y="5367338"/>
          <p14:tracePt t="41908" x="3302000" y="5367338"/>
          <p14:tracePt t="41924" x="3344863" y="5367338"/>
          <p14:tracePt t="41941" x="3378200" y="5351463"/>
          <p14:tracePt t="41958" x="3411538" y="5308600"/>
          <p14:tracePt t="41975" x="3429000" y="5275263"/>
          <p14:tracePt t="41991" x="3446463" y="5224463"/>
          <p14:tracePt t="42008" x="3446463" y="5173663"/>
          <p14:tracePt t="42025" x="3446463" y="5097463"/>
          <p14:tracePt t="42042" x="3411538" y="5011738"/>
          <p14:tracePt t="42058" x="3327400" y="4884738"/>
          <p14:tracePt t="42075" x="3251200" y="4800600"/>
          <p14:tracePt t="42091" x="3182938" y="4724400"/>
          <p14:tracePt t="42108" x="3124200" y="4691063"/>
          <p14:tracePt t="42125" x="3073400" y="4673600"/>
          <p14:tracePt t="42141" x="3040063" y="4673600"/>
          <p14:tracePt t="42158" x="3022600" y="4673600"/>
          <p14:tracePt t="42174" x="3005138" y="4673600"/>
          <p14:tracePt t="42191" x="2989263" y="4673600"/>
          <p14:tracePt t="42208" x="2971800" y="4724400"/>
          <p14:tracePt t="42225" x="2928938" y="4800600"/>
          <p14:tracePt t="42241" x="2928938" y="4884738"/>
          <p14:tracePt t="42258" x="2928938" y="4978400"/>
          <p14:tracePt t="42275" x="2928938" y="5062538"/>
          <p14:tracePt t="42291" x="2946400" y="5156200"/>
          <p14:tracePt t="42308" x="3005138" y="5224463"/>
          <p14:tracePt t="42324" x="3090863" y="5257800"/>
          <p14:tracePt t="42341" x="3182938" y="5291138"/>
          <p14:tracePt t="42358" x="3268663" y="5308600"/>
          <p14:tracePt t="42375" x="3360738" y="5308600"/>
          <p14:tracePt t="42391" x="3411538" y="5308600"/>
          <p14:tracePt t="42408" x="3446463" y="5291138"/>
          <p14:tracePt t="42425" x="3479800" y="5257800"/>
          <p14:tracePt t="42441" x="3479800" y="5224463"/>
          <p14:tracePt t="42458" x="3479800" y="5156200"/>
          <p14:tracePt t="42475" x="3479800" y="5080000"/>
          <p14:tracePt t="42492" x="3378200" y="4919663"/>
          <p14:tracePt t="42508" x="3360738" y="4884738"/>
          <p14:tracePt t="42525" x="3217863" y="4800600"/>
          <p14:tracePt t="42542" x="3182938" y="4757738"/>
          <p14:tracePt t="42558" x="3090863" y="4741863"/>
          <p14:tracePt t="42574" x="2989263" y="4741863"/>
          <p14:tracePt t="42591" x="2946400" y="4741863"/>
          <p14:tracePt t="42608" x="2913063" y="4741863"/>
          <p14:tracePt t="42625" x="2895600" y="4800600"/>
          <p14:tracePt t="42641" x="2878138" y="4868863"/>
          <p14:tracePt t="42658" x="2878138" y="4953000"/>
          <p14:tracePt t="42675" x="2878138" y="5062538"/>
          <p14:tracePt t="42691" x="2928938" y="5189538"/>
          <p14:tracePt t="42708" x="3040063" y="5257800"/>
          <p14:tracePt t="42725" x="3167063" y="5334000"/>
          <p14:tracePt t="42741" x="3251200" y="5334000"/>
          <p14:tracePt t="42758" x="3360738" y="5334000"/>
          <p14:tracePt t="42775" x="3429000" y="5334000"/>
          <p14:tracePt t="42791" x="3462338" y="5291138"/>
          <p14:tracePt t="42808" x="3505200" y="5240338"/>
          <p14:tracePt t="42825" x="3522663" y="5173663"/>
          <p14:tracePt t="42841" x="3522663" y="5080000"/>
          <p14:tracePt t="42858" x="3522663" y="4995863"/>
          <p14:tracePt t="42875" x="3462338" y="4902200"/>
          <p14:tracePt t="42891" x="3411538" y="4833938"/>
          <p14:tracePt t="42908" x="3327400" y="4775200"/>
          <p14:tracePt t="42924" x="3251200" y="4741863"/>
          <p14:tracePt t="42942" x="3182938" y="4724400"/>
          <p14:tracePt t="42958" x="3124200" y="4724400"/>
          <p14:tracePt t="42975" x="3090863" y="4724400"/>
          <p14:tracePt t="42991" x="3055938" y="4741863"/>
          <p14:tracePt t="43008" x="3040063" y="4818063"/>
          <p14:tracePt t="43025" x="3040063" y="4902200"/>
          <p14:tracePt t="43041" x="3040063" y="5062538"/>
          <p14:tracePt t="43058" x="3090863" y="5156200"/>
          <p14:tracePt t="43075" x="3182938" y="5224463"/>
          <p14:tracePt t="43092" x="3268663" y="5275263"/>
          <p14:tracePt t="43108" x="3360738" y="5291138"/>
          <p14:tracePt t="43125" x="3446463" y="5291138"/>
          <p14:tracePt t="43142" x="3522663" y="5291138"/>
          <p14:tracePt t="43158" x="3573463" y="5240338"/>
          <p14:tracePt t="43175" x="3606800" y="5207000"/>
          <p14:tracePt t="43191" x="3624263" y="5130800"/>
          <p14:tracePt t="43208" x="3624263" y="5062538"/>
          <p14:tracePt t="43225" x="3624263" y="4953000"/>
          <p14:tracePt t="43241" x="3573463" y="4902200"/>
          <p14:tracePt t="43258" x="3505200" y="4833938"/>
          <p14:tracePt t="43275" x="3411538" y="4818063"/>
          <p14:tracePt t="43292" x="3344863" y="4800600"/>
          <p14:tracePt t="43308" x="3251200" y="4800600"/>
          <p14:tracePt t="43325" x="3200400" y="4800600"/>
          <p14:tracePt t="43342" x="3149600" y="4833938"/>
          <p14:tracePt t="43358" x="3090863" y="4902200"/>
          <p14:tracePt t="43375" x="3073400" y="4978400"/>
          <p14:tracePt t="43391" x="3055938" y="5046663"/>
          <p14:tracePt t="43408" x="3055938" y="5130800"/>
          <p14:tracePt t="43425" x="3073400" y="5240338"/>
          <p14:tracePt t="43441" x="3124200" y="5291138"/>
          <p14:tracePt t="43458" x="3217863" y="5351463"/>
          <p14:tracePt t="43475" x="3284538" y="5367338"/>
          <p14:tracePt t="43492" x="3378200" y="5384800"/>
          <p14:tracePt t="43509" x="3446463" y="5384800"/>
          <p14:tracePt t="43525" x="3479800" y="5367338"/>
          <p14:tracePt t="43541" x="3522663" y="5308600"/>
          <p14:tracePt t="43558" x="3538538" y="5207000"/>
          <p14:tracePt t="43575" x="3556000" y="5113338"/>
          <p14:tracePt t="43591" x="3556000" y="5029200"/>
          <p14:tracePt t="43608" x="3556000" y="4953000"/>
          <p14:tracePt t="43624" x="3522663" y="4902200"/>
          <p14:tracePt t="43641" x="3462338" y="4868863"/>
          <p14:tracePt t="43658" x="3429000" y="4851400"/>
          <p14:tracePt t="43675" x="3411538" y="4851400"/>
          <p14:tracePt t="43691" x="3378200" y="4851400"/>
          <p14:tracePt t="43708" x="3344863" y="4884738"/>
          <p14:tracePt t="43724" x="3302000" y="4935538"/>
          <p14:tracePt t="43741" x="3268663" y="5029200"/>
          <p14:tracePt t="43758" x="3251200" y="5080000"/>
          <p14:tracePt t="43775" x="3217863" y="5156200"/>
          <p14:tracePt t="43792" x="3217863" y="5207000"/>
          <p14:tracePt t="43808" x="3217863" y="5240338"/>
          <p14:tracePt t="43825" x="3217863" y="5275263"/>
          <p14:tracePt t="43841" x="3251200" y="5291138"/>
          <p14:tracePt t="43858" x="3268663" y="5308600"/>
          <p14:tracePt t="43875" x="3302000" y="5308600"/>
          <p14:tracePt t="43891" x="3327400" y="5308600"/>
          <p14:tracePt t="43908" x="3344863" y="5308600"/>
          <p14:tracePt t="43925" x="3360738" y="5308600"/>
          <p14:tracePt t="43974" x="3360738" y="5291138"/>
          <p14:tracePt t="44310" x="3360738" y="5275263"/>
          <p14:tracePt t="44326" x="3360738" y="5240338"/>
          <p14:tracePt t="44342" x="3378200" y="5130800"/>
          <p14:tracePt t="44359" x="3395663" y="4935538"/>
          <p14:tracePt t="44375" x="3429000" y="4579938"/>
          <p14:tracePt t="44392" x="3462338" y="4157663"/>
          <p14:tracePt t="44408" x="3479800" y="3852863"/>
          <p14:tracePt t="44425" x="3479800" y="3657600"/>
          <p14:tracePt t="44442" x="3479800" y="3479800"/>
          <p14:tracePt t="44458" x="3479800" y="3395663"/>
          <p14:tracePt t="44475" x="3479800" y="3360738"/>
          <p14:tracePt t="44492" x="3446463" y="3344863"/>
          <p14:tracePt t="44508" x="3429000" y="3344863"/>
          <p14:tracePt t="44525" x="3395663" y="3344863"/>
          <p14:tracePt t="44542" x="3378200" y="3344863"/>
          <p14:tracePt t="44574" x="3360738" y="3344863"/>
          <p14:tracePt t="44592" x="3344863" y="3344863"/>
          <p14:tracePt t="44624" x="3327400" y="3360738"/>
          <p14:tracePt t="44790" x="3327400" y="3378200"/>
          <p14:tracePt t="44808" x="3302000" y="3411538"/>
          <p14:tracePt t="44825" x="3284538" y="3446463"/>
          <p14:tracePt t="44842" x="3251200" y="3462338"/>
          <p14:tracePt t="44858" x="3217863" y="3479800"/>
          <p14:tracePt t="44875" x="3182938" y="3497263"/>
          <p14:tracePt t="44892" x="3149600" y="3497263"/>
          <p14:tracePt t="44908" x="3106738" y="3497263"/>
          <p14:tracePt t="44925" x="3090863" y="3497263"/>
          <p14:tracePt t="44990" x="3090863" y="3479800"/>
          <p14:tracePt t="45040" x="3106738" y="3479800"/>
          <p14:tracePt t="45058" x="3200400" y="3479800"/>
          <p14:tracePt t="45075" x="3302000" y="3479800"/>
          <p14:tracePt t="45092" x="3395663" y="3479800"/>
          <p14:tracePt t="45108" x="3446463" y="3497263"/>
          <p14:tracePt t="45124" x="3505200" y="3497263"/>
          <p14:tracePt t="45142" x="3522663" y="3513138"/>
          <p14:tracePt t="45158" x="3538538" y="3513138"/>
          <p14:tracePt t="45190" x="3522663" y="3513138"/>
          <p14:tracePt t="45208" x="3462338" y="3513138"/>
          <p14:tracePt t="45225" x="3378200" y="3513138"/>
          <p14:tracePt t="45242" x="3268663" y="3538538"/>
          <p14:tracePt t="45258" x="3182938" y="3538538"/>
          <p14:tracePt t="45275" x="3106738" y="3556000"/>
          <p14:tracePt t="45292" x="3073400" y="3556000"/>
          <p14:tracePt t="45308" x="3055938" y="3556000"/>
          <p14:tracePt t="45359" x="3073400" y="3556000"/>
          <p14:tracePt t="45375" x="3106738" y="3573463"/>
          <p14:tracePt t="45391" x="3217863" y="3573463"/>
          <p14:tracePt t="45408" x="3302000" y="3606800"/>
          <p14:tracePt t="45425" x="3446463" y="3624263"/>
          <p14:tracePt t="45442" x="3505200" y="3640138"/>
          <p14:tracePt t="45458" x="3522663" y="3657600"/>
          <p14:tracePt t="45475" x="3538538" y="3657600"/>
          <p14:tracePt t="45524" x="3446463" y="3640138"/>
          <p14:tracePt t="45541" x="3395663" y="3624263"/>
          <p14:tracePt t="45558" x="3302000" y="3606800"/>
          <p14:tracePt t="45575" x="3233738" y="3606800"/>
          <p14:tracePt t="45591" x="3200400" y="3606800"/>
          <p14:tracePt t="45608" x="3182938" y="3606800"/>
          <p14:tracePt t="45678" x="3200400" y="3606800"/>
          <p14:tracePt t="45692" x="3233738" y="3606800"/>
          <p14:tracePt t="45708" x="3327400" y="3606800"/>
          <p14:tracePt t="45725" x="3395663" y="3624263"/>
          <p14:tracePt t="45741" x="3446463" y="3624263"/>
          <p14:tracePt t="45758" x="3479800" y="3624263"/>
          <p14:tracePt t="45775" x="3505200" y="3624263"/>
          <p14:tracePt t="45823" x="3479800" y="3624263"/>
          <p14:tracePt t="45842" x="3411538" y="3606800"/>
          <p14:tracePt t="45858" x="3327400" y="3589338"/>
          <p14:tracePt t="45875" x="3233738" y="3573463"/>
          <p14:tracePt t="45892" x="3149600" y="3573463"/>
          <p14:tracePt t="45908" x="3090863" y="3573463"/>
          <p14:tracePt t="45925" x="3090863" y="3556000"/>
          <p14:tracePt t="45990" x="3124200" y="3556000"/>
          <p14:tracePt t="46009" x="3233738" y="3556000"/>
          <p14:tracePt t="46023" x="3327400" y="3556000"/>
          <p14:tracePt t="46042" x="3429000" y="3556000"/>
          <p14:tracePt t="46058" x="3522663" y="3556000"/>
          <p14:tracePt t="46075" x="3556000" y="3556000"/>
          <p14:tracePt t="46091" x="3573463" y="3556000"/>
          <p14:tracePt t="46108" x="3589338" y="3556000"/>
          <p14:tracePt t="49443" x="3573463" y="3446463"/>
          <p14:tracePt t="49459" x="3522663" y="3233738"/>
          <p14:tracePt t="49476" x="3505200" y="2946400"/>
          <p14:tracePt t="49492" x="3505200" y="2700338"/>
          <p14:tracePt t="49508" x="3505200" y="2395538"/>
          <p14:tracePt t="49525" x="3522663" y="2235200"/>
          <p14:tracePt t="49542" x="3556000" y="2100263"/>
          <p14:tracePt t="49558" x="3556000" y="2024063"/>
          <p14:tracePt t="49575" x="3573463" y="1989138"/>
          <p14:tracePt t="49592" x="3589338" y="1989138"/>
          <p14:tracePt t="49898" x="3556000" y="1989138"/>
          <p14:tracePt t="49909" x="3522663" y="1989138"/>
          <p14:tracePt t="49925" x="3395663" y="1989138"/>
          <p14:tracePt t="49942" x="3233738" y="1989138"/>
          <p14:tracePt t="49958" x="3055938" y="1989138"/>
          <p14:tracePt t="49975" x="2844800" y="1989138"/>
          <p14:tracePt t="49991" x="2616200" y="1989138"/>
          <p14:tracePt t="50008" x="2395538" y="1989138"/>
          <p14:tracePt t="50025" x="2201863" y="2024063"/>
          <p14:tracePt t="50041" x="2100263" y="2057400"/>
          <p14:tracePt t="50058" x="1955800" y="2100263"/>
          <p14:tracePt t="50075" x="1887538" y="2133600"/>
          <p14:tracePt t="50092" x="1811338" y="2166938"/>
          <p14:tracePt t="50108" x="1778000" y="2217738"/>
          <p14:tracePt t="50125" x="1760538" y="2260600"/>
          <p14:tracePt t="50141" x="1760538" y="2311400"/>
          <p14:tracePt t="50158" x="1760538" y="2395538"/>
          <p14:tracePt t="50175" x="1811338" y="2471738"/>
          <p14:tracePt t="50192" x="1905000" y="2540000"/>
          <p14:tracePt t="50208" x="2057400" y="2633663"/>
          <p14:tracePt t="50225" x="2293938" y="2735263"/>
          <p14:tracePt t="50242" x="2522538" y="2811463"/>
          <p14:tracePt t="50258" x="2768600" y="2844800"/>
          <p14:tracePt t="50275" x="3005138" y="2878138"/>
          <p14:tracePt t="50292" x="3233738" y="2878138"/>
          <p14:tracePt t="50308" x="3360738" y="2862263"/>
          <p14:tracePt t="50325" x="3479800" y="2811463"/>
          <p14:tracePt t="50342" x="3573463" y="2735263"/>
          <p14:tracePt t="50358" x="3624263" y="2633663"/>
          <p14:tracePt t="50375" x="3640138" y="2557463"/>
          <p14:tracePt t="50391" x="3657600" y="2455863"/>
          <p14:tracePt t="50408" x="3624263" y="2379663"/>
          <p14:tracePt t="50425" x="3538538" y="2293938"/>
          <p14:tracePt t="50442" x="3360738" y="2166938"/>
          <p14:tracePt t="50459" x="3182938" y="2082800"/>
          <p14:tracePt t="50475" x="2946400" y="2006600"/>
          <p14:tracePt t="50492" x="2717800" y="1973263"/>
          <p14:tracePt t="50508" x="2489200" y="1955800"/>
          <p14:tracePt t="50525" x="2293938" y="1955800"/>
          <p14:tracePt t="50542" x="2116138" y="1955800"/>
          <p14:tracePt t="50559" x="1955800" y="2006600"/>
          <p14:tracePt t="50575" x="1828800" y="2116138"/>
          <p14:tracePt t="50591" x="1760538" y="2184400"/>
          <p14:tracePt t="50608" x="1709738" y="2311400"/>
          <p14:tracePt t="50625" x="1684338" y="2395538"/>
          <p14:tracePt t="50642" x="1684338" y="2522538"/>
          <p14:tracePt t="50658" x="1778000" y="2608263"/>
          <p14:tracePt t="50675" x="1955800" y="2717800"/>
          <p14:tracePt t="50692" x="2217738" y="2811463"/>
          <p14:tracePt t="50708" x="2455863" y="2862263"/>
          <p14:tracePt t="50725" x="2751138" y="2878138"/>
          <p14:tracePt t="50742" x="3022600" y="2878138"/>
          <p14:tracePt t="50758" x="3268663" y="2844800"/>
          <p14:tracePt t="50775" x="3462338" y="2751138"/>
          <p14:tracePt t="50792" x="3505200" y="2717800"/>
          <p14:tracePt t="50808" x="3573463" y="2667000"/>
          <p14:tracePt t="50825" x="3606800" y="2608263"/>
          <p14:tracePt t="50841" x="3606800" y="2489200"/>
          <p14:tracePt t="50858" x="3573463" y="2379663"/>
          <p14:tracePt t="50875" x="3446463" y="2235200"/>
          <p14:tracePt t="50892" x="3268663" y="2116138"/>
          <p14:tracePt t="50908" x="3040063" y="2006600"/>
          <p14:tracePt t="50925" x="2768600" y="1938338"/>
          <p14:tracePt t="50941" x="2489200" y="1922463"/>
          <p14:tracePt t="50958" x="2235200" y="1922463"/>
          <p14:tracePt t="50975" x="2039938" y="1973263"/>
          <p14:tracePt t="50992" x="1938338" y="2039938"/>
          <p14:tracePt t="51008" x="1846263" y="2100263"/>
          <p14:tracePt t="51025" x="1811338" y="2151063"/>
          <p14:tracePt t="51042" x="1795463" y="2201863"/>
          <p14:tracePt t="51058" x="1795463" y="2278063"/>
          <p14:tracePt t="51075" x="1846263" y="2344738"/>
          <p14:tracePt t="51091" x="1955800" y="2430463"/>
          <p14:tracePt t="51108" x="2100263" y="2506663"/>
          <p14:tracePt t="51125" x="2260600" y="2573338"/>
          <p14:tracePt t="51141" x="2455863" y="2608263"/>
          <p14:tracePt t="51158" x="2633663" y="2633663"/>
          <p14:tracePt t="51175" x="2811463" y="2633663"/>
          <p14:tracePt t="51192" x="2989263" y="2633663"/>
          <p14:tracePt t="51208" x="3124200" y="2573338"/>
          <p14:tracePt t="51225" x="3217863" y="2540000"/>
          <p14:tracePt t="51242" x="3344863" y="2471738"/>
          <p14:tracePt t="51259" x="3360738" y="2455863"/>
          <p14:tracePt t="51275" x="3395663" y="2430463"/>
          <p14:tracePt t="51292" x="3395663" y="2413000"/>
          <p14:tracePt t="51308" x="3411538" y="2413000"/>
          <p14:tracePt t="51357" x="3411538" y="2395538"/>
          <p14:tracePt t="51938" x="3395663" y="2395538"/>
          <p14:tracePt t="51947" x="3360738" y="2395538"/>
          <p14:tracePt t="51959" x="3327400" y="2395538"/>
          <p14:tracePt t="51975" x="3217863" y="2395538"/>
          <p14:tracePt t="51992" x="3149600" y="2395538"/>
          <p14:tracePt t="52008" x="3040063" y="2395538"/>
          <p14:tracePt t="52025" x="2946400" y="2395538"/>
          <p14:tracePt t="52042" x="2895600" y="2413000"/>
          <p14:tracePt t="52058" x="2878138" y="2430463"/>
          <p14:tracePt t="52075" x="2862263" y="2430463"/>
          <p14:tracePt t="52536" x="2862263" y="2455863"/>
          <p14:tracePt t="52544" x="2895600" y="2489200"/>
          <p14:tracePt t="52559" x="2989263" y="2573338"/>
          <p14:tracePt t="52575" x="3233738" y="2751138"/>
          <p14:tracePt t="52592" x="3878263" y="3182938"/>
          <p14:tracePt t="52608" x="4783138" y="3657600"/>
          <p14:tracePt t="52625" x="5494338" y="3995738"/>
          <p14:tracePt t="52642" x="6324600" y="4335463"/>
          <p14:tracePt t="52659" x="6789738" y="4495800"/>
          <p14:tracePt t="52675" x="7213600" y="4640263"/>
          <p14:tracePt t="52692" x="7424738" y="4706938"/>
          <p14:tracePt t="52708" x="7586663" y="4757738"/>
          <p14:tracePt t="52725" x="7645400" y="4775200"/>
          <p14:tracePt t="52962" x="7678738" y="4775200"/>
          <p14:tracePt t="52975" x="7747000" y="4833938"/>
          <p14:tracePt t="52992" x="7958138" y="4978400"/>
          <p14:tracePt t="53009" x="8178800" y="5113338"/>
          <p14:tracePt t="53025" x="8424863" y="5308600"/>
          <p14:tracePt t="53042" x="8686800" y="5529263"/>
          <p14:tracePt t="53058" x="8780463" y="5613400"/>
          <p14:tracePt t="53075" x="8864600" y="5707063"/>
          <p14:tracePt t="53092" x="8890000" y="5722938"/>
          <p14:tracePt t="53108" x="8907463" y="5740400"/>
          <p14:tracePt t="53125" x="8907463" y="5757863"/>
          <p14:tracePt t="53174" x="8890000" y="5773738"/>
          <p14:tracePt t="53192" x="8847138" y="5791200"/>
          <p14:tracePt t="53208" x="8831263" y="5808663"/>
          <p14:tracePt t="53225" x="8796338" y="5842000"/>
          <p14:tracePt t="53242" x="8763000" y="5859463"/>
          <p14:tracePt t="53258" x="8729663" y="5900738"/>
          <p14:tracePt t="53275" x="8712200" y="5935663"/>
          <p14:tracePt t="53292" x="8669338" y="5969000"/>
          <p14:tracePt t="53308" x="8653463" y="6002338"/>
          <p14:tracePt t="53325" x="8618538" y="6037263"/>
          <p14:tracePt t="53342" x="8602663" y="6078538"/>
          <p14:tracePt t="53359" x="8585200" y="6096000"/>
          <p14:tracePt t="53375" x="8567738" y="6113463"/>
          <p14:tracePt t="53392" x="8551863" y="6113463"/>
          <p14:tracePt t="53408" x="8534400" y="6113463"/>
          <p14:tracePt t="53425" x="8509000" y="6113463"/>
          <p14:tracePt t="53442" x="8475663" y="6113463"/>
          <p14:tracePt t="53458" x="8424863" y="6096000"/>
          <p14:tracePt t="53475" x="8389938" y="6062663"/>
          <p14:tracePt t="53492" x="8331200" y="6019800"/>
          <p14:tracePt t="53509" x="8297863" y="5986463"/>
          <p14:tracePt t="53525" x="8280400" y="5951538"/>
          <p14:tracePt t="53542" x="8247063" y="5918200"/>
          <p14:tracePt t="53558" x="8229600" y="5859463"/>
          <p14:tracePt t="53575" x="8212138" y="5808663"/>
          <p14:tracePt t="53592" x="8196263" y="5773738"/>
          <p14:tracePt t="53608" x="8178800" y="5757863"/>
          <p14:tracePt t="53625" x="8178800" y="5740400"/>
          <p14:tracePt t="53642" x="8178800" y="5722938"/>
          <p14:tracePt t="53674" x="8178800" y="5707063"/>
          <p14:tracePt t="53692" x="8178800" y="5646738"/>
          <p14:tracePt t="53708" x="8212138" y="5580063"/>
          <p14:tracePt t="53725" x="8247063" y="5468938"/>
          <p14:tracePt t="53742" x="8313738" y="5351463"/>
          <p14:tracePt t="53759" x="8356600" y="5275263"/>
          <p14:tracePt t="53775" x="8374063" y="5240338"/>
          <p14:tracePt t="53792" x="8389938" y="5207000"/>
          <p14:tracePt t="53808" x="8389938" y="5189538"/>
          <p14:tracePt t="53825" x="8407400" y="5156200"/>
          <p14:tracePt t="53842" x="8424863" y="5130800"/>
          <p14:tracePt t="53859" x="8458200" y="5113338"/>
          <p14:tracePt t="53875" x="8491538" y="5080000"/>
          <p14:tracePt t="53892" x="8551863" y="5046663"/>
          <p14:tracePt t="53908" x="8602663" y="5029200"/>
          <p14:tracePt t="53925" x="8669338" y="4995863"/>
          <p14:tracePt t="53942" x="8729663" y="4953000"/>
          <p14:tracePt t="53959" x="8780463" y="4935538"/>
          <p14:tracePt t="53975" x="8847138" y="4919663"/>
          <p14:tracePt t="53992" x="8907463" y="4919663"/>
          <p14:tracePt t="54008" x="8958263" y="4919663"/>
          <p14:tracePt t="54025" x="8991600" y="4919663"/>
          <p14:tracePt t="54042" x="9042400" y="4919663"/>
          <p14:tracePt t="54059" x="9085263" y="4919663"/>
          <p14:tracePt t="54075" x="9151938" y="4953000"/>
          <p14:tracePt t="54092" x="9202738" y="5011738"/>
          <p14:tracePt t="54108" x="9263063" y="5062538"/>
          <p14:tracePt t="54125" x="9313863" y="5097463"/>
          <p14:tracePt t="54142" x="9347200" y="5173663"/>
          <p14:tracePt t="54159" x="9380538" y="5224463"/>
          <p14:tracePt t="54175" x="9440863" y="5334000"/>
          <p14:tracePt t="54192" x="9456738" y="5351463"/>
          <p14:tracePt t="54209" x="9491663" y="5453063"/>
          <p14:tracePt t="54225" x="9507538" y="5486400"/>
          <p14:tracePt t="54242" x="9525000" y="5545138"/>
          <p14:tracePt t="54259" x="9525000" y="5580063"/>
          <p14:tracePt t="54275" x="9542463" y="5595938"/>
          <p14:tracePt t="54308" x="9542463" y="5613400"/>
          <p14:tracePt t="54774" x="9525000" y="5595938"/>
          <p14:tracePt t="54792" x="9507538" y="5545138"/>
          <p14:tracePt t="54809" x="9474200" y="5453063"/>
          <p14:tracePt t="54825" x="9398000" y="5308600"/>
          <p14:tracePt t="54842" x="9329738" y="5189538"/>
          <p14:tracePt t="54859" x="9220200" y="5080000"/>
          <p14:tracePt t="54875" x="9118600" y="5011738"/>
          <p14:tracePt t="54892" x="8991600" y="4953000"/>
          <p14:tracePt t="54908" x="8864600" y="4919663"/>
          <p14:tracePt t="54925" x="8745538" y="4919663"/>
          <p14:tracePt t="54942" x="8636000" y="4919663"/>
          <p14:tracePt t="54959" x="8509000" y="4919663"/>
          <p14:tracePt t="54975" x="8389938" y="4919663"/>
          <p14:tracePt t="54992" x="8297863" y="4935538"/>
          <p14:tracePt t="55009" x="8212138" y="4995863"/>
          <p14:tracePt t="55025" x="8135938" y="5046663"/>
          <p14:tracePt t="55042" x="8085138" y="5113338"/>
          <p14:tracePt t="55058" x="8051800" y="5173663"/>
          <p14:tracePt t="55075" x="8018463" y="5240338"/>
          <p14:tracePt t="55092" x="8001000" y="5275263"/>
          <p14:tracePt t="55109" x="8001000" y="5291138"/>
          <p14:tracePt t="55125" x="8001000" y="5308600"/>
          <p14:tracePt t="55142" x="7983538" y="5308600"/>
          <p14:tracePt t="55190" x="7983538" y="5275263"/>
          <p14:tracePt t="55209" x="8034338" y="5130800"/>
          <p14:tracePt t="55225" x="8120063" y="5011738"/>
          <p14:tracePt t="55242" x="8247063" y="4833938"/>
          <p14:tracePt t="55259" x="8407400" y="4673600"/>
          <p14:tracePt t="55275" x="8509000" y="4597400"/>
          <p14:tracePt t="55292" x="8602663" y="4546600"/>
          <p14:tracePt t="55309" x="8686800" y="4513263"/>
          <p14:tracePt t="55325" x="8729663" y="4495800"/>
          <p14:tracePt t="55342" x="8763000" y="4495800"/>
          <p14:tracePt t="55359" x="8780463" y="4495800"/>
          <p14:tracePt t="55375" x="8780463" y="4478338"/>
          <p14:tracePt t="55407" x="8780463" y="4445000"/>
          <p14:tracePt t="55425" x="8780463" y="4368800"/>
          <p14:tracePt t="55442" x="8763000" y="4284663"/>
          <p14:tracePt t="55459" x="8729663" y="4140200"/>
          <p14:tracePt t="55475" x="8712200" y="3979863"/>
          <p14:tracePt t="55492" x="8669338" y="3868738"/>
          <p14:tracePt t="55508" x="8669338" y="3751263"/>
          <p14:tracePt t="55525" x="8653463" y="3690938"/>
          <p14:tracePt t="55542" x="8636000" y="3640138"/>
          <p14:tracePt t="55559" x="8636000" y="3624263"/>
          <p14:tracePt t="55732" x="8636000" y="3640138"/>
          <p14:tracePt t="55774" x="8636000" y="3690938"/>
          <p14:tracePt t="55792" x="8636000" y="3835400"/>
          <p14:tracePt t="55809" x="8636000" y="4071938"/>
          <p14:tracePt t="55825" x="8669338" y="4478338"/>
          <p14:tracePt t="55842" x="8712200" y="4757738"/>
          <p14:tracePt t="55859" x="8712200" y="5097463"/>
          <p14:tracePt t="55875" x="8712200" y="5367338"/>
          <p14:tracePt t="55892" x="8712200" y="5511800"/>
          <p14:tracePt t="55909" x="8712200" y="5664200"/>
          <p14:tracePt t="55925" x="8712200" y="5757863"/>
          <p14:tracePt t="55942" x="8712200" y="5791200"/>
          <p14:tracePt t="55959" x="8686800" y="5808663"/>
          <p14:tracePt t="55975" x="8686800" y="5824538"/>
          <p14:tracePt t="56362" x="8653463" y="5808663"/>
          <p14:tracePt t="56375" x="8567738" y="5773738"/>
          <p14:tracePt t="56392" x="8389938" y="5630863"/>
          <p14:tracePt t="56409" x="8018463" y="5334000"/>
          <p14:tracePt t="56425" x="7569200" y="4902200"/>
          <p14:tracePt t="56442" x="6713538" y="4106863"/>
          <p14:tracePt t="56459" x="6307138" y="3640138"/>
          <p14:tracePt t="56475" x="5969000" y="3319463"/>
          <p14:tracePt t="56492" x="5630863" y="3022600"/>
          <p14:tracePt t="56509" x="5478463" y="2862263"/>
          <p14:tracePt t="56525" x="5351463" y="2751138"/>
          <p14:tracePt t="56542" x="5275263" y="2684463"/>
          <p14:tracePt t="56559" x="5224463" y="2608263"/>
          <p14:tracePt t="56805" x="5240338" y="2608263"/>
          <p14:tracePt t="56813" x="5257800" y="2608263"/>
          <p14:tracePt t="56825" x="5316538" y="2608263"/>
          <p14:tracePt t="56842" x="5418138" y="2590800"/>
          <p14:tracePt t="56858" x="5562600" y="2557463"/>
          <p14:tracePt t="56875" x="5656263" y="2540000"/>
          <p14:tracePt t="56892" x="5740400" y="2506663"/>
          <p14:tracePt t="56909" x="5773738" y="2489200"/>
          <p14:tracePt t="56925" x="5791200" y="2471738"/>
          <p14:tracePt t="56942" x="5791200" y="2455863"/>
          <p14:tracePt t="56959" x="5791200" y="2413000"/>
          <p14:tracePt t="56975" x="5707063" y="2344738"/>
          <p14:tracePt t="56992" x="5494338" y="2184400"/>
          <p14:tracePt t="57009" x="5316538" y="2082800"/>
          <p14:tracePt t="57025" x="5080000" y="1973263"/>
          <p14:tracePt t="57042" x="4868863" y="1905000"/>
          <p14:tracePt t="57058" x="4724400" y="1862138"/>
          <p14:tracePt t="57075" x="4589463" y="1862138"/>
          <p14:tracePt t="57092" x="4513263" y="1862138"/>
          <p14:tracePt t="57108" x="4445000" y="1862138"/>
          <p14:tracePt t="57125" x="4411663" y="1879600"/>
          <p14:tracePt t="57142" x="4368800" y="1922463"/>
          <p14:tracePt t="57159" x="4351338" y="1955800"/>
          <p14:tracePt t="57175" x="4318000" y="2024063"/>
          <p14:tracePt t="57192" x="4318000" y="2133600"/>
          <p14:tracePt t="57209" x="4318000" y="2235200"/>
          <p14:tracePt t="57225" x="4318000" y="2362200"/>
          <p14:tracePt t="57242" x="4427538" y="2540000"/>
          <p14:tracePt t="57259" x="4589463" y="2684463"/>
          <p14:tracePt t="57275" x="4800600" y="2827338"/>
          <p14:tracePt t="57292" x="5046663" y="2928938"/>
          <p14:tracePt t="57309" x="5316538" y="2963863"/>
          <p14:tracePt t="57325" x="5545138" y="3005138"/>
          <p14:tracePt t="57342" x="5757863" y="3005138"/>
          <p14:tracePt t="57359" x="5951538" y="2989263"/>
          <p14:tracePt t="57375" x="6113463" y="2895600"/>
          <p14:tracePt t="57392" x="6256338" y="2768600"/>
          <p14:tracePt t="57409" x="6307138" y="2684463"/>
          <p14:tracePt t="57425" x="6383338" y="2590800"/>
          <p14:tracePt t="57442" x="6400800" y="2506663"/>
          <p14:tracePt t="57459" x="6400800" y="2413000"/>
          <p14:tracePt t="57475" x="6400800" y="2362200"/>
          <p14:tracePt t="57492" x="6324600" y="2278063"/>
          <p14:tracePt t="57509" x="6180138" y="2166938"/>
          <p14:tracePt t="57525" x="6011863" y="2057400"/>
          <p14:tracePt t="57542" x="5740400" y="1989138"/>
          <p14:tracePt t="57559" x="5478463" y="1938338"/>
          <p14:tracePt t="57575" x="5207000" y="1922463"/>
          <p14:tracePt t="57592" x="5011738" y="1922463"/>
          <p14:tracePt t="57609" x="4902200" y="1922463"/>
          <p14:tracePt t="57625" x="4800600" y="1955800"/>
          <p14:tracePt t="57642" x="4706938" y="2024063"/>
          <p14:tracePt t="57658" x="4673600" y="2100263"/>
          <p14:tracePt t="57675" x="4656138" y="2184400"/>
          <p14:tracePt t="57692" x="4656138" y="2260600"/>
          <p14:tracePt t="57709" x="4656138" y="2362200"/>
          <p14:tracePt t="57725" x="4741863" y="2506663"/>
          <p14:tracePt t="57742" x="4868863" y="2649538"/>
          <p14:tracePt t="57759" x="5156200" y="2844800"/>
          <p14:tracePt t="57775" x="5384800" y="2928938"/>
          <p14:tracePt t="57792" x="5630863" y="3005138"/>
          <p14:tracePt t="57809" x="5900738" y="3040063"/>
          <p14:tracePt t="57825" x="6113463" y="3040063"/>
          <p14:tracePt t="57842" x="6291263" y="3022600"/>
          <p14:tracePt t="57858" x="6357938" y="2963863"/>
          <p14:tracePt t="57875" x="6451600" y="2878138"/>
          <p14:tracePt t="57892" x="6484938" y="2786063"/>
          <p14:tracePt t="57908" x="6502400" y="2684463"/>
          <p14:tracePt t="57925" x="6484938" y="2540000"/>
          <p14:tracePt t="57942" x="6324600" y="2344738"/>
          <p14:tracePt t="57959" x="6045200" y="2116138"/>
          <p14:tracePt t="57975" x="5672138" y="1905000"/>
          <p14:tracePt t="57992" x="5367338" y="1811338"/>
          <p14:tracePt t="58008" x="5062538" y="1744663"/>
          <p14:tracePt t="58025" x="4868863" y="1744663"/>
          <p14:tracePt t="58042" x="4656138" y="1744663"/>
          <p14:tracePt t="58059" x="4589463" y="1760538"/>
          <p14:tracePt t="58075" x="4564063" y="1778000"/>
          <p14:tracePt t="58092" x="4529138" y="1811338"/>
          <p14:tracePt t="58108" x="4513263" y="1846263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La cage thoracique avec la plèvre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991019" y="1043341"/>
            <a:ext cx="55824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poumon est contenu dans une séreuse, la plèvre avec 2 feuillets, un pariétal et un viscéral et entre eux un espace de glissement.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3855FF8-6F91-A9C2-632F-8A66207FB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471" y="1709363"/>
            <a:ext cx="5522786" cy="504301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FE9714A-27DA-8C5B-DB55-99E2819CF8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018" y="2208728"/>
            <a:ext cx="4072471" cy="4044288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8D05F567-34DD-B060-D9BC-06453B748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527" y="1194365"/>
            <a:ext cx="913369" cy="674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B6B05D19-2674-F03B-0A76-AC9D3C163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295" y="2151474"/>
            <a:ext cx="1028740" cy="75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5AB0CD5-1F43-443D-489F-2C77F806BC92}"/>
              </a:ext>
            </a:extLst>
          </p:cNvPr>
          <p:cNvSpPr txBox="1"/>
          <p:nvPr/>
        </p:nvSpPr>
        <p:spPr>
          <a:xfrm>
            <a:off x="5189138" y="4796988"/>
            <a:ext cx="1941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Vues antérieures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4F55DB3-327F-4BEE-8E6A-331BDDEE5FFA}"/>
              </a:ext>
            </a:extLst>
          </p:cNvPr>
          <p:cNvCxnSpPr>
            <a:cxnSpLocks/>
          </p:cNvCxnSpPr>
          <p:nvPr/>
        </p:nvCxnSpPr>
        <p:spPr>
          <a:xfrm>
            <a:off x="4182701" y="3429000"/>
            <a:ext cx="58867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A9FDEB6B-757A-A134-7C89-296DD534CA4A}"/>
              </a:ext>
            </a:extLst>
          </p:cNvPr>
          <p:cNvCxnSpPr>
            <a:cxnSpLocks/>
          </p:cNvCxnSpPr>
          <p:nvPr/>
        </p:nvCxnSpPr>
        <p:spPr>
          <a:xfrm>
            <a:off x="4422725" y="3916378"/>
            <a:ext cx="432496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0B537DF6-DF62-A4ED-54CA-8F03F1BAFB92}"/>
              </a:ext>
            </a:extLst>
          </p:cNvPr>
          <p:cNvSpPr txBox="1"/>
          <p:nvPr/>
        </p:nvSpPr>
        <p:spPr>
          <a:xfrm>
            <a:off x="4707038" y="3275412"/>
            <a:ext cx="11617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Plèvre pariétale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CBC3B42-1EE2-408C-71E9-B425FDDB0E71}"/>
              </a:ext>
            </a:extLst>
          </p:cNvPr>
          <p:cNvSpPr txBox="1"/>
          <p:nvPr/>
        </p:nvSpPr>
        <p:spPr>
          <a:xfrm>
            <a:off x="4806669" y="3761693"/>
            <a:ext cx="11517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Plèvre viscérale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E1627960-91C2-C860-70EC-0050ED4B6CE4}"/>
              </a:ext>
            </a:extLst>
          </p:cNvPr>
          <p:cNvCxnSpPr>
            <a:cxnSpLocks/>
          </p:cNvCxnSpPr>
          <p:nvPr/>
        </p:nvCxnSpPr>
        <p:spPr>
          <a:xfrm>
            <a:off x="4314090" y="4230872"/>
            <a:ext cx="58867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A3D1DADD-3986-A04E-7D3A-EBB26B7E389E}"/>
              </a:ext>
            </a:extLst>
          </p:cNvPr>
          <p:cNvCxnSpPr>
            <a:cxnSpLocks/>
          </p:cNvCxnSpPr>
          <p:nvPr/>
        </p:nvCxnSpPr>
        <p:spPr>
          <a:xfrm>
            <a:off x="1564807" y="4312920"/>
            <a:ext cx="588670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D0FA8128-28BB-6237-72B1-67DEE24B0C17}"/>
              </a:ext>
            </a:extLst>
          </p:cNvPr>
          <p:cNvSpPr txBox="1"/>
          <p:nvPr/>
        </p:nvSpPr>
        <p:spPr>
          <a:xfrm>
            <a:off x="4862122" y="4079626"/>
            <a:ext cx="708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Poumon</a:t>
            </a:r>
          </a:p>
          <a:p>
            <a:r>
              <a:rPr lang="fr-FR" sz="1200" dirty="0"/>
              <a:t>gauche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BF209C0-DDD6-E18B-B387-BD1437CAB62C}"/>
              </a:ext>
            </a:extLst>
          </p:cNvPr>
          <p:cNvSpPr txBox="1"/>
          <p:nvPr/>
        </p:nvSpPr>
        <p:spPr>
          <a:xfrm>
            <a:off x="900577" y="4157519"/>
            <a:ext cx="708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Poumon</a:t>
            </a:r>
          </a:p>
          <a:p>
            <a:r>
              <a:rPr lang="fr-FR" sz="1200" dirty="0"/>
              <a:t>droit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8E23ED-7ECA-18BA-54A3-32ED965040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72CCEA-8D9C-93EA-B02C-E5B46196D33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8FAFCE1C-A9BD-94CE-3702-661465C215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67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680"/>
    </mc:Choice>
    <mc:Fallback>
      <p:transition spd="slow" advTm="63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32" x="4589463" y="1846263"/>
          <p14:tracePt t="2044" x="4978400" y="1846263"/>
          <p14:tracePt t="2060" x="5418138" y="2024063"/>
          <p14:tracePt t="2077" x="5808663" y="2260600"/>
          <p14:tracePt t="2093" x="5986463" y="2379663"/>
          <p14:tracePt t="2109" x="6434138" y="2751138"/>
          <p14:tracePt t="2126" x="6875463" y="3268663"/>
          <p14:tracePt t="2142" x="6985000" y="3429000"/>
          <p14:tracePt t="2370" x="6967538" y="3429000"/>
          <p14:tracePt t="2378" x="6891338" y="3429000"/>
          <p14:tracePt t="2393" x="6773863" y="3411538"/>
          <p14:tracePt t="2409" x="6418263" y="3344863"/>
          <p14:tracePt t="2426" x="5562600" y="3233738"/>
          <p14:tracePt t="2442" x="4427538" y="3233738"/>
          <p14:tracePt t="2459" x="3251200" y="3319463"/>
          <p14:tracePt t="2476" x="2540000" y="3538538"/>
          <p14:tracePt t="2492" x="1760538" y="3852863"/>
          <p14:tracePt t="2509" x="1328738" y="4046538"/>
          <p14:tracePt t="2526" x="1084263" y="4191000"/>
          <p14:tracePt t="2542" x="889000" y="4284663"/>
          <p14:tracePt t="2724" x="957263" y="4284663"/>
          <p14:tracePt t="2743" x="1117600" y="4284663"/>
          <p14:tracePt t="2759" x="1371600" y="4284663"/>
          <p14:tracePt t="2776" x="1709738" y="4284663"/>
          <p14:tracePt t="2792" x="2184400" y="4267200"/>
          <p14:tracePt t="2809" x="2506663" y="4267200"/>
          <p14:tracePt t="2826" x="2844800" y="4224338"/>
          <p14:tracePt t="2842" x="3106738" y="4191000"/>
          <p14:tracePt t="2859" x="3233738" y="4157663"/>
          <p14:tracePt t="2876" x="3344863" y="4122738"/>
          <p14:tracePt t="3132" x="3344863" y="4089400"/>
          <p14:tracePt t="3142" x="3344863" y="4071938"/>
          <p14:tracePt t="3159" x="3344863" y="3944938"/>
          <p14:tracePt t="3176" x="3344863" y="3817938"/>
          <p14:tracePt t="3192" x="3344863" y="3716338"/>
          <p14:tracePt t="3209" x="3344863" y="3606800"/>
          <p14:tracePt t="3226" x="3284538" y="3513138"/>
          <p14:tracePt t="3243" x="3200400" y="3446463"/>
          <p14:tracePt t="3259" x="3124200" y="3395663"/>
          <p14:tracePt t="3275" x="3073400" y="3360738"/>
          <p14:tracePt t="3292" x="3022600" y="3344863"/>
          <p14:tracePt t="3309" x="2971800" y="3344863"/>
          <p14:tracePt t="3326" x="2913063" y="3344863"/>
          <p14:tracePt t="3342" x="2862263" y="3344863"/>
          <p14:tracePt t="3359" x="2827338" y="3344863"/>
          <p14:tracePt t="3376" x="2768600" y="3344863"/>
          <p14:tracePt t="3392" x="2751138" y="3344863"/>
          <p14:tracePt t="3409" x="2735263" y="3344863"/>
          <p14:tracePt t="3474" x="2717800" y="3344863"/>
          <p14:tracePt t="3492" x="2717800" y="3302000"/>
          <p14:tracePt t="3509" x="2700338" y="3284538"/>
          <p14:tracePt t="3526" x="2684463" y="3251200"/>
          <p14:tracePt t="3543" x="2667000" y="3217863"/>
          <p14:tracePt t="3559" x="2633663" y="3200400"/>
          <p14:tracePt t="3576" x="2590800" y="3141663"/>
          <p14:tracePt t="3593" x="2573338" y="3141663"/>
          <p14:tracePt t="3609" x="2557463" y="3124200"/>
          <p14:tracePt t="3626" x="2522538" y="3124200"/>
          <p14:tracePt t="3642" x="2506663" y="3124200"/>
          <p14:tracePt t="3659" x="2489200" y="3124200"/>
          <p14:tracePt t="3692" x="2471738" y="3124200"/>
          <p14:tracePt t="3741" x="2455863" y="3124200"/>
          <p14:tracePt t="3759" x="2438400" y="3141663"/>
          <p14:tracePt t="3776" x="2413000" y="3182938"/>
          <p14:tracePt t="3793" x="2395538" y="3200400"/>
          <p14:tracePt t="3809" x="2379663" y="3251200"/>
          <p14:tracePt t="3826" x="2344738" y="3284538"/>
          <p14:tracePt t="3843" x="2328863" y="3319463"/>
          <p14:tracePt t="3859" x="2311400" y="3360738"/>
          <p14:tracePt t="3876" x="2293938" y="3395663"/>
          <p14:tracePt t="3892" x="2278063" y="3429000"/>
          <p14:tracePt t="3909" x="2260600" y="3479800"/>
          <p14:tracePt t="3926" x="2235200" y="3513138"/>
          <p14:tracePt t="3942" x="2217738" y="3573463"/>
          <p14:tracePt t="3959" x="2201863" y="3624263"/>
          <p14:tracePt t="3976" x="2184400" y="3675063"/>
          <p14:tracePt t="3993" x="2166938" y="3733800"/>
          <p14:tracePt t="4009" x="2151063" y="3784600"/>
          <p14:tracePt t="4026" x="2151063" y="3802063"/>
          <p14:tracePt t="4043" x="2133600" y="3852863"/>
          <p14:tracePt t="4059" x="2133600" y="3868738"/>
          <p14:tracePt t="4076" x="2116138" y="3911600"/>
          <p14:tracePt t="4093" x="2100263" y="3944938"/>
          <p14:tracePt t="4109" x="2100263" y="3979863"/>
          <p14:tracePt t="4126" x="2082800" y="4030663"/>
          <p14:tracePt t="4143" x="2057400" y="4089400"/>
          <p14:tracePt t="4159" x="2039938" y="4140200"/>
          <p14:tracePt t="4176" x="2024063" y="4173538"/>
          <p14:tracePt t="4192" x="2006600" y="4208463"/>
          <p14:tracePt t="4209" x="2006600" y="4267200"/>
          <p14:tracePt t="4226" x="1989138" y="4300538"/>
          <p14:tracePt t="4242" x="1973263" y="4351338"/>
          <p14:tracePt t="4259" x="1955800" y="4386263"/>
          <p14:tracePt t="4276" x="1955800" y="4427538"/>
          <p14:tracePt t="4293" x="1938338" y="4462463"/>
          <p14:tracePt t="4309" x="1938338" y="4513263"/>
          <p14:tracePt t="4326" x="1922463" y="4546600"/>
          <p14:tracePt t="4342" x="1922463" y="4579938"/>
          <p14:tracePt t="4359" x="1922463" y="4622800"/>
          <p14:tracePt t="4376" x="1922463" y="4640263"/>
          <p14:tracePt t="4392" x="1922463" y="4673600"/>
          <p14:tracePt t="4409" x="1922463" y="4706938"/>
          <p14:tracePt t="4426" x="1922463" y="4741863"/>
          <p14:tracePt t="4442" x="1922463" y="4757738"/>
          <p14:tracePt t="4459" x="1922463" y="4800600"/>
          <p14:tracePt t="4476" x="1922463" y="4818063"/>
          <p14:tracePt t="4493" x="1922463" y="4851400"/>
          <p14:tracePt t="4509" x="1922463" y="4868863"/>
          <p14:tracePt t="4526" x="1922463" y="4902200"/>
          <p14:tracePt t="4558" x="1922463" y="4953000"/>
          <p14:tracePt t="4576" x="1922463" y="4995863"/>
          <p14:tracePt t="4593" x="1905000" y="5029200"/>
          <p14:tracePt t="4609" x="1905000" y="5080000"/>
          <p14:tracePt t="4626" x="1905000" y="5113338"/>
          <p14:tracePt t="4642" x="1905000" y="5130800"/>
          <p14:tracePt t="4659" x="1905000" y="5156200"/>
          <p14:tracePt t="4676" x="1905000" y="5173663"/>
          <p14:tracePt t="4693" x="1905000" y="5189538"/>
          <p14:tracePt t="4709" x="1905000" y="5207000"/>
          <p14:tracePt t="4742" x="1905000" y="5224463"/>
          <p14:tracePt t="4824" x="1905000" y="5189538"/>
          <p14:tracePt t="4844" x="1905000" y="5130800"/>
          <p14:tracePt t="4858" x="1973263" y="5011738"/>
          <p14:tracePt t="4876" x="2039938" y="4884738"/>
          <p14:tracePt t="4893" x="2100263" y="4775200"/>
          <p14:tracePt t="4909" x="2166938" y="4673600"/>
          <p14:tracePt t="4926" x="2235200" y="4529138"/>
          <p14:tracePt t="4943" x="2278063" y="4427538"/>
          <p14:tracePt t="4959" x="2328863" y="4284663"/>
          <p14:tracePt t="4976" x="2395538" y="4089400"/>
          <p14:tracePt t="4993" x="2438400" y="3979863"/>
          <p14:tracePt t="5009" x="2455863" y="3929063"/>
          <p14:tracePt t="5026" x="2489200" y="3852863"/>
          <p14:tracePt t="5042" x="2506663" y="3802063"/>
          <p14:tracePt t="5059" x="2522538" y="3784600"/>
          <p14:tracePt t="5076" x="2522538" y="3767138"/>
          <p14:tracePt t="5141" x="2522538" y="3784600"/>
          <p14:tracePt t="5159" x="2522538" y="3868738"/>
          <p14:tracePt t="5176" x="2522538" y="3995738"/>
          <p14:tracePt t="5193" x="2522538" y="4191000"/>
          <p14:tracePt t="5209" x="2522538" y="4368800"/>
          <p14:tracePt t="5226" x="2522538" y="4478338"/>
          <p14:tracePt t="5243" x="2522538" y="4622800"/>
          <p14:tracePt t="5259" x="2522538" y="4691063"/>
          <p14:tracePt t="5276" x="2540000" y="4741863"/>
          <p14:tracePt t="5292" x="2540000" y="4757738"/>
          <p14:tracePt t="5309" x="2540000" y="4775200"/>
          <p14:tracePt t="5352" x="2540000" y="4757738"/>
          <p14:tracePt t="5361" x="2540000" y="4724400"/>
          <p14:tracePt t="5376" x="2540000" y="4691063"/>
          <p14:tracePt t="5393" x="2557463" y="4427538"/>
          <p14:tracePt t="5409" x="2590800" y="4046538"/>
          <p14:tracePt t="5426" x="2649538" y="3573463"/>
          <p14:tracePt t="5443" x="2684463" y="3200400"/>
          <p14:tracePt t="5459" x="2717800" y="2811463"/>
          <p14:tracePt t="5476" x="2751138" y="2506663"/>
          <p14:tracePt t="5493" x="2751138" y="2379663"/>
          <p14:tracePt t="5510" x="2751138" y="2311400"/>
          <p14:tracePt t="5526" x="2751138" y="2278063"/>
          <p14:tracePt t="5591" x="2751138" y="2311400"/>
          <p14:tracePt t="5609" x="2751138" y="2506663"/>
          <p14:tracePt t="5626" x="2768600" y="2895600"/>
          <p14:tracePt t="5643" x="2794000" y="3251200"/>
          <p14:tracePt t="5659" x="2827338" y="3675063"/>
          <p14:tracePt t="5676" x="2844800" y="3911600"/>
          <p14:tracePt t="5693" x="2862263" y="4122738"/>
          <p14:tracePt t="5709" x="2895600" y="4208463"/>
          <p14:tracePt t="5726" x="2895600" y="4249738"/>
          <p14:tracePt t="5743" x="2913063" y="4267200"/>
          <p14:tracePt t="5791" x="2913063" y="4157663"/>
          <p14:tracePt t="5809" x="2928938" y="3911600"/>
          <p14:tracePt t="5826" x="2946400" y="3556000"/>
          <p14:tracePt t="5843" x="2971800" y="3268663"/>
          <p14:tracePt t="5859" x="2989263" y="2913063"/>
          <p14:tracePt t="5876" x="2989263" y="2735263"/>
          <p14:tracePt t="5893" x="2989263" y="2590800"/>
          <p14:tracePt t="5909" x="2989263" y="2522538"/>
          <p14:tracePt t="5926" x="2989263" y="2506663"/>
          <p14:tracePt t="5943" x="2989263" y="2489200"/>
          <p14:tracePt t="6008" x="2989263" y="2506663"/>
          <p14:tracePt t="6075" x="2971800" y="2506663"/>
          <p14:tracePt t="6093" x="2946400" y="2455863"/>
          <p14:tracePt t="6109" x="2895600" y="2344738"/>
          <p14:tracePt t="6126" x="2862263" y="2278063"/>
          <p14:tracePt t="6143" x="2811463" y="2166938"/>
          <p14:tracePt t="6159" x="2768600" y="2082800"/>
          <p14:tracePt t="6176" x="2751138" y="2024063"/>
          <p14:tracePt t="6193" x="2717800" y="1989138"/>
          <p14:tracePt t="6209" x="2700338" y="1989138"/>
          <p14:tracePt t="6226" x="2684463" y="1989138"/>
          <p14:tracePt t="6243" x="2667000" y="2057400"/>
          <p14:tracePt t="6259" x="2590800" y="2293938"/>
          <p14:tracePt t="6276" x="2540000" y="2633663"/>
          <p14:tracePt t="6293" x="2522538" y="3090863"/>
          <p14:tracePt t="6309" x="2506663" y="3657600"/>
          <p14:tracePt t="6326" x="2506663" y="4191000"/>
          <p14:tracePt t="6342" x="2540000" y="4579938"/>
          <p14:tracePt t="6359" x="2616200" y="4978400"/>
          <p14:tracePt t="6376" x="2649538" y="5156200"/>
          <p14:tracePt t="6392" x="2684463" y="5291138"/>
          <p14:tracePt t="6409" x="2700338" y="5384800"/>
          <p14:tracePt t="6426" x="2717800" y="5402263"/>
          <p14:tracePt t="6475" x="2717800" y="5351463"/>
          <p14:tracePt t="6493" x="2717800" y="4978400"/>
          <p14:tracePt t="6509" x="2735263" y="4529138"/>
          <p14:tracePt t="6526" x="2768600" y="3962400"/>
          <p14:tracePt t="6543" x="2794000" y="3573463"/>
          <p14:tracePt t="6559" x="2811463" y="3090863"/>
          <p14:tracePt t="6576" x="2811463" y="2878138"/>
          <p14:tracePt t="6592" x="2827338" y="2667000"/>
          <p14:tracePt t="6609" x="2827338" y="2557463"/>
          <p14:tracePt t="6626" x="2827338" y="2506663"/>
          <p14:tracePt t="6643" x="2827338" y="2471738"/>
          <p14:tracePt t="6696" x="2811463" y="2489200"/>
          <p14:tracePt t="6709" x="2794000" y="2590800"/>
          <p14:tracePt t="6726" x="2717800" y="2928938"/>
          <p14:tracePt t="6743" x="2667000" y="3446463"/>
          <p14:tracePt t="6759" x="2633663" y="4013200"/>
          <p14:tracePt t="6776" x="2633663" y="4368800"/>
          <p14:tracePt t="6793" x="2633663" y="4622800"/>
          <p14:tracePt t="6809" x="2633663" y="4818063"/>
          <p14:tracePt t="6826" x="2633663" y="4902200"/>
          <p14:tracePt t="6842" x="2633663" y="4935538"/>
          <p14:tracePt t="6891" x="2633663" y="4800600"/>
          <p14:tracePt t="6909" x="2616200" y="4462463"/>
          <p14:tracePt t="6926" x="2616200" y="3929063"/>
          <p14:tracePt t="6943" x="2616200" y="2963863"/>
          <p14:tracePt t="6960" x="2649538" y="2311400"/>
          <p14:tracePt t="6976" x="2667000" y="2201863"/>
          <p14:tracePt t="6993" x="2717800" y="1828800"/>
          <p14:tracePt t="7009" x="2717800" y="1778000"/>
          <p14:tracePt t="7026" x="2717800" y="1760538"/>
          <p14:tracePt t="7049" x="2717800" y="1778000"/>
          <p14:tracePt t="7059" x="2717800" y="1862138"/>
          <p14:tracePt t="7076" x="2717800" y="2166938"/>
          <p14:tracePt t="7092" x="2684463" y="2471738"/>
          <p14:tracePt t="7109" x="2667000" y="2878138"/>
          <p14:tracePt t="7126" x="2649538" y="3217863"/>
          <p14:tracePt t="7143" x="2649538" y="3395663"/>
          <p14:tracePt t="7159" x="2649538" y="3538538"/>
          <p14:tracePt t="7176" x="2649538" y="3624263"/>
          <p14:tracePt t="7193" x="2649538" y="3657600"/>
          <p14:tracePt t="7209" x="2649538" y="3690938"/>
          <p14:tracePt t="7241" x="2649538" y="3716338"/>
          <p14:tracePt t="7425" x="2649538" y="3733800"/>
          <p14:tracePt t="7443" x="2649538" y="3784600"/>
          <p14:tracePt t="7459" x="2649538" y="3817938"/>
          <p14:tracePt t="7476" x="2667000" y="3962400"/>
          <p14:tracePt t="7493" x="2667000" y="4046538"/>
          <p14:tracePt t="7509" x="2684463" y="4157663"/>
          <p14:tracePt t="7526" x="2700338" y="4249738"/>
          <p14:tracePt t="7543" x="2700338" y="4335463"/>
          <p14:tracePt t="7559" x="2700338" y="4402138"/>
          <p14:tracePt t="7576" x="2717800" y="4445000"/>
          <p14:tracePt t="7593" x="2717800" y="4462463"/>
          <p14:tracePt t="7679" x="2717800" y="4427538"/>
          <p14:tracePt t="7693" x="2717800" y="4386263"/>
          <p14:tracePt t="7709" x="2751138" y="4191000"/>
          <p14:tracePt t="7726" x="2794000" y="3894138"/>
          <p14:tracePt t="7743" x="2844800" y="3640138"/>
          <p14:tracePt t="7759" x="2878138" y="3344863"/>
          <p14:tracePt t="7776" x="2895600" y="3141663"/>
          <p14:tracePt t="7792" x="2913063" y="3005138"/>
          <p14:tracePt t="7809" x="2928938" y="2913063"/>
          <p14:tracePt t="7826" x="2928938" y="2878138"/>
          <p14:tracePt t="7842" x="2928938" y="2862263"/>
          <p14:tracePt t="7884" x="2928938" y="2878138"/>
          <p14:tracePt t="7893" x="2928938" y="2928938"/>
          <p14:tracePt t="7910" x="2946400" y="3040063"/>
          <p14:tracePt t="7926" x="2946400" y="3106738"/>
          <p14:tracePt t="7943" x="2971800" y="3284538"/>
          <p14:tracePt t="7959" x="2989263" y="3479800"/>
          <p14:tracePt t="7976" x="3005138" y="3589338"/>
          <p14:tracePt t="7992" x="3005138" y="3657600"/>
          <p14:tracePt t="8009" x="3005138" y="3675063"/>
          <p14:tracePt t="8026" x="3005138" y="3690938"/>
          <p14:tracePt t="8310" x="3005138" y="3716338"/>
          <p14:tracePt t="8326" x="3005138" y="3751263"/>
          <p14:tracePt t="8343" x="2989263" y="3868738"/>
          <p14:tracePt t="8360" x="2895600" y="4106863"/>
          <p14:tracePt t="8376" x="2878138" y="4173538"/>
          <p14:tracePt t="8393" x="2794000" y="4300538"/>
          <p14:tracePt t="8409" x="2768600" y="4335463"/>
          <p14:tracePt t="8426" x="2735263" y="4386263"/>
          <p14:tracePt t="8443" x="2717800" y="4402138"/>
          <p14:tracePt t="8725" x="2717800" y="4386263"/>
          <p14:tracePt t="8743" x="2717800" y="4368800"/>
          <p14:tracePt t="8759" x="2735263" y="4351338"/>
          <p14:tracePt t="8776" x="2751138" y="4318000"/>
          <p14:tracePt t="8793" x="2768600" y="4284663"/>
          <p14:tracePt t="8809" x="2768600" y="4249738"/>
          <p14:tracePt t="8826" x="2794000" y="4249738"/>
          <p14:tracePt t="8843" x="2794000" y="4224338"/>
          <p14:tracePt t="8860" x="2794000" y="4208463"/>
          <p14:tracePt t="8892" x="2794000" y="4191000"/>
          <p14:tracePt t="9058" x="2751138" y="4191000"/>
          <p14:tracePt t="9076" x="2717800" y="4191000"/>
          <p14:tracePt t="9093" x="2684463" y="4173538"/>
          <p14:tracePt t="9110" x="2616200" y="4157663"/>
          <p14:tracePt t="9126" x="2540000" y="4157663"/>
          <p14:tracePt t="9143" x="2471738" y="4140200"/>
          <p14:tracePt t="9159" x="2379663" y="4122738"/>
          <p14:tracePt t="9176" x="2328863" y="4106863"/>
          <p14:tracePt t="9193" x="2260600" y="4089400"/>
          <p14:tracePt t="9209" x="2184400" y="4089400"/>
          <p14:tracePt t="9226" x="2133600" y="4089400"/>
          <p14:tracePt t="9243" x="2057400" y="4089400"/>
          <p14:tracePt t="9259" x="2006600" y="4089400"/>
          <p14:tracePt t="9276" x="1973263" y="4089400"/>
          <p14:tracePt t="9293" x="1938338" y="4089400"/>
          <p14:tracePt t="9325" x="1922463" y="4089400"/>
          <p14:tracePt t="9424" x="1938338" y="4089400"/>
          <p14:tracePt t="9458" x="1938338" y="4071938"/>
          <p14:tracePt t="9476" x="1955800" y="4071938"/>
          <p14:tracePt t="9493" x="1989138" y="4071938"/>
          <p14:tracePt t="9509" x="2024063" y="4046538"/>
          <p14:tracePt t="9526" x="2100263" y="4046538"/>
          <p14:tracePt t="9543" x="2184400" y="4030663"/>
          <p14:tracePt t="9559" x="2260600" y="4030663"/>
          <p14:tracePt t="9576" x="2328863" y="4030663"/>
          <p14:tracePt t="9593" x="2395538" y="4030663"/>
          <p14:tracePt t="9609" x="2438400" y="4030663"/>
          <p14:tracePt t="9626" x="2455863" y="4030663"/>
          <p14:tracePt t="9643" x="2489200" y="4030663"/>
          <p14:tracePt t="9675" x="2506663" y="4030663"/>
          <p14:tracePt t="9709" x="2522538" y="4030663"/>
          <p14:tracePt t="9726" x="2540000" y="4030663"/>
          <p14:tracePt t="9758" x="2557463" y="4030663"/>
          <p14:tracePt t="9792" x="2573338" y="4030663"/>
          <p14:tracePt t="9809" x="2616200" y="4030663"/>
          <p14:tracePt t="9826" x="2633663" y="4030663"/>
          <p14:tracePt t="9842" x="2649538" y="4030663"/>
          <p14:tracePt t="9860" x="2667000" y="4030663"/>
          <p14:tracePt t="9876" x="2684463" y="4030663"/>
          <p14:tracePt t="9908" x="2700338" y="4030663"/>
          <p14:tracePt t="9992" x="2717800" y="4030663"/>
          <p14:tracePt t="10010" x="2735263" y="4030663"/>
          <p14:tracePt t="10025" x="2751138" y="4030663"/>
          <p14:tracePt t="10043" x="2794000" y="4046538"/>
          <p14:tracePt t="10059" x="2827338" y="4046538"/>
          <p14:tracePt t="10076" x="2844800" y="4071938"/>
          <p14:tracePt t="10093" x="2862263" y="4089400"/>
          <p14:tracePt t="10109" x="2878138" y="4106863"/>
          <p14:tracePt t="10141" x="2878138" y="4140200"/>
          <p14:tracePt t="10159" x="2878138" y="4173538"/>
          <p14:tracePt t="10176" x="2862263" y="4208463"/>
          <p14:tracePt t="10192" x="2844800" y="4249738"/>
          <p14:tracePt t="10209" x="2811463" y="4284663"/>
          <p14:tracePt t="10226" x="2768600" y="4300538"/>
          <p14:tracePt t="10243" x="2751138" y="4318000"/>
          <p14:tracePt t="10259" x="2717800" y="4335463"/>
          <p14:tracePt t="10276" x="2684463" y="4351338"/>
          <p14:tracePt t="10293" x="2649538" y="4368800"/>
          <p14:tracePt t="10309" x="2573338" y="4402138"/>
          <p14:tracePt t="10326" x="2522538" y="4427538"/>
          <p14:tracePt t="10342" x="2471738" y="4462463"/>
          <p14:tracePt t="10360" x="2395538" y="4495800"/>
          <p14:tracePt t="10376" x="2362200" y="4495800"/>
          <p14:tracePt t="10392" x="2311400" y="4529138"/>
          <p14:tracePt t="10410" x="2260600" y="4564063"/>
          <p14:tracePt t="10426" x="2217738" y="4579938"/>
          <p14:tracePt t="10443" x="2166938" y="4622800"/>
          <p14:tracePt t="10459" x="2133600" y="4640263"/>
          <p14:tracePt t="10476" x="2116138" y="4656138"/>
          <p14:tracePt t="10493" x="2100263" y="4673600"/>
          <p14:tracePt t="10892" x="2184400" y="4640263"/>
          <p14:tracePt t="10910" x="2278063" y="4579938"/>
          <p14:tracePt t="10926" x="2413000" y="4546600"/>
          <p14:tracePt t="10943" x="2616200" y="4495800"/>
          <p14:tracePt t="10959" x="2811463" y="4427538"/>
          <p14:tracePt t="10976" x="3005138" y="4368800"/>
          <p14:tracePt t="10993" x="3167063" y="4335463"/>
          <p14:tracePt t="11009" x="3268663" y="4318000"/>
          <p14:tracePt t="11026" x="3411538" y="4318000"/>
          <p14:tracePt t="11043" x="3522663" y="4318000"/>
          <p14:tracePt t="11059" x="3589338" y="4318000"/>
          <p14:tracePt t="11076" x="3657600" y="4318000"/>
          <p14:tracePt t="11093" x="3716338" y="4335463"/>
          <p14:tracePt t="11110" x="3767138" y="4368800"/>
          <p14:tracePt t="11126" x="3802063" y="4386263"/>
          <p14:tracePt t="11143" x="3860800" y="4402138"/>
          <p14:tracePt t="11160" x="3894138" y="4427538"/>
          <p14:tracePt t="11176" x="3929063" y="4427538"/>
          <p14:tracePt t="11193" x="3962400" y="4445000"/>
          <p14:tracePt t="11209" x="3995738" y="4462463"/>
          <p14:tracePt t="11226" x="4056063" y="4478338"/>
          <p14:tracePt t="11243" x="4089400" y="4478338"/>
          <p14:tracePt t="11259" x="4122738" y="4478338"/>
          <p14:tracePt t="11276" x="4173538" y="4495800"/>
          <p14:tracePt t="11293" x="4208463" y="4495800"/>
          <p14:tracePt t="11310" x="4233863" y="4495800"/>
          <p14:tracePt t="11326" x="4267200" y="4495800"/>
          <p14:tracePt t="11343" x="4284663" y="4495800"/>
          <p14:tracePt t="11392" x="4300538" y="4495800"/>
          <p14:tracePt t="11409" x="4300538" y="4513263"/>
          <p14:tracePt t="11426" x="4318000" y="4513263"/>
          <p14:tracePt t="11443" x="4335463" y="4513263"/>
          <p14:tracePt t="11459" x="4368800" y="4513263"/>
          <p14:tracePt t="11476" x="4411663" y="4513263"/>
          <p14:tracePt t="11493" x="4445000" y="4513263"/>
          <p14:tracePt t="11510" x="4462463" y="4513263"/>
          <p14:tracePt t="11526" x="4478338" y="4513263"/>
          <p14:tracePt t="11642" x="4427538" y="4513263"/>
          <p14:tracePt t="11660" x="4351338" y="4513263"/>
          <p14:tracePt t="11675" x="4300538" y="4529138"/>
          <p14:tracePt t="11693" x="4267200" y="4529138"/>
          <p14:tracePt t="11710" x="4249738" y="4529138"/>
          <p14:tracePt t="11726" x="4233863" y="4529138"/>
          <p14:tracePt t="11758" x="4233863" y="4546600"/>
          <p14:tracePt t="11776" x="4249738" y="4546600"/>
          <p14:tracePt t="11793" x="4284663" y="4564063"/>
          <p14:tracePt t="11810" x="4335463" y="4579938"/>
          <p14:tracePt t="11826" x="4427538" y="4597400"/>
          <p14:tracePt t="11843" x="4478338" y="4622800"/>
          <p14:tracePt t="11859" x="4529138" y="4622800"/>
          <p14:tracePt t="11876" x="4546600" y="4622800"/>
          <p14:tracePt t="11893" x="4564063" y="4622800"/>
          <p14:tracePt t="11925" x="4564063" y="4640263"/>
          <p14:tracePt t="11943" x="4513263" y="4640263"/>
          <p14:tracePt t="11959" x="4462463" y="4656138"/>
          <p14:tracePt t="11976" x="4386263" y="4673600"/>
          <p14:tracePt t="11993" x="4335463" y="4706938"/>
          <p14:tracePt t="12009" x="4284663" y="4724400"/>
          <p14:tracePt t="12026" x="4267200" y="4741863"/>
          <p14:tracePt t="12043" x="4267200" y="4757738"/>
          <p14:tracePt t="12092" x="4318000" y="4757738"/>
          <p14:tracePt t="12109" x="4368800" y="4757738"/>
          <p14:tracePt t="12126" x="4427538" y="4741863"/>
          <p14:tracePt t="12143" x="4462463" y="4741863"/>
          <p14:tracePt t="12159" x="4478338" y="4741863"/>
          <p14:tracePt t="12225" x="4462463" y="4741863"/>
          <p14:tracePt t="12243" x="4427538" y="4757738"/>
          <p14:tracePt t="12260" x="4335463" y="4775200"/>
          <p14:tracePt t="12276" x="4318000" y="4775200"/>
          <p14:tracePt t="12293" x="4284663" y="4800600"/>
          <p14:tracePt t="12358" x="4318000" y="4757738"/>
          <p14:tracePt t="12376" x="4368800" y="4724400"/>
          <p14:tracePt t="12393" x="4445000" y="4691063"/>
          <p14:tracePt t="12409" x="4478338" y="4656138"/>
          <p14:tracePt t="12426" x="4495800" y="4640263"/>
          <p14:tracePt t="12458" x="4495800" y="4622800"/>
          <p14:tracePt t="12491" x="4445000" y="4622800"/>
          <p14:tracePt t="12510" x="4386263" y="4622800"/>
          <p14:tracePt t="12526" x="4351338" y="4622800"/>
          <p14:tracePt t="12543" x="4318000" y="4622800"/>
          <p14:tracePt t="12559" x="4300538" y="4622800"/>
          <p14:tracePt t="12625" x="4335463" y="4597400"/>
          <p14:tracePt t="12643" x="4368800" y="4597400"/>
          <p14:tracePt t="12660" x="4386263" y="4597400"/>
          <p14:tracePt t="12692" x="4411663" y="4597400"/>
          <p14:tracePt t="12741" x="4386263" y="4597400"/>
          <p14:tracePt t="12775" x="4368800" y="4597400"/>
          <p14:tracePt t="12859" x="4386263" y="4579938"/>
          <p14:tracePt t="12877" x="4427538" y="4579938"/>
          <p14:tracePt t="12893" x="4445000" y="4564063"/>
          <p14:tracePt t="12925" x="4462463" y="4564063"/>
          <p14:tracePt t="14447" x="4445000" y="4529138"/>
          <p14:tracePt t="14460" x="4411663" y="4495800"/>
          <p14:tracePt t="14476" x="4335463" y="4427538"/>
          <p14:tracePt t="14493" x="4267200" y="4318000"/>
          <p14:tracePt t="14510" x="4208463" y="4249738"/>
          <p14:tracePt t="14526" x="4140200" y="4140200"/>
          <p14:tracePt t="14543" x="4106863" y="4071938"/>
          <p14:tracePt t="14560" x="4056063" y="3944938"/>
          <p14:tracePt t="14576" x="4013200" y="3852863"/>
          <p14:tracePt t="14593" x="3962400" y="3733800"/>
          <p14:tracePt t="14610" x="3929063" y="3624263"/>
          <p14:tracePt t="14626" x="3894138" y="3556000"/>
          <p14:tracePt t="14643" x="3835400" y="3429000"/>
          <p14:tracePt t="14660" x="3802063" y="3319463"/>
          <p14:tracePt t="14676" x="3767138" y="3251200"/>
          <p14:tracePt t="14693" x="3733800" y="3200400"/>
          <p14:tracePt t="14710" x="3716338" y="3141663"/>
          <p14:tracePt t="14726" x="3700463" y="3124200"/>
          <p14:tracePt t="14743" x="3700463" y="3106738"/>
          <p14:tracePt t="14775" x="3700463" y="3090863"/>
          <p14:tracePt t="14876" x="3700463" y="3055938"/>
          <p14:tracePt t="14893" x="3700463" y="3040063"/>
          <p14:tracePt t="14910" x="3716338" y="3005138"/>
          <p14:tracePt t="14926" x="3733800" y="2963863"/>
          <p14:tracePt t="14943" x="3733800" y="2946400"/>
          <p14:tracePt t="14975" x="3751263" y="2946400"/>
          <p14:tracePt t="15092" x="3733800" y="2963863"/>
          <p14:tracePt t="15125" x="3716338" y="2989263"/>
          <p14:tracePt t="15143" x="3716338" y="3005138"/>
          <p14:tracePt t="15160" x="3700463" y="3022600"/>
          <p14:tracePt t="15177" x="3683000" y="3055938"/>
          <p14:tracePt t="15193" x="3657600" y="3090863"/>
          <p14:tracePt t="15210" x="3640138" y="3124200"/>
          <p14:tracePt t="15226" x="3624263" y="3182938"/>
          <p14:tracePt t="15259" x="3624263" y="3200400"/>
          <p14:tracePt t="15308" x="3624263" y="3217863"/>
          <p14:tracePt t="15922" x="3624263" y="3233738"/>
          <p14:tracePt t="15942" x="3606800" y="3233738"/>
          <p14:tracePt t="15960" x="3606800" y="3251200"/>
          <p14:tracePt t="15992" x="3606800" y="3268663"/>
          <p14:tracePt t="16010" x="3589338" y="3284538"/>
          <p14:tracePt t="16026" x="3589338" y="3302000"/>
          <p14:tracePt t="16043" x="3589338" y="3319463"/>
          <p14:tracePt t="16060" x="3573463" y="3344863"/>
          <p14:tracePt t="16076" x="3573463" y="3378200"/>
          <p14:tracePt t="16109" x="3573463" y="3395663"/>
          <p14:tracePt t="16126" x="3573463" y="3411538"/>
          <p14:tracePt t="16143" x="3573463" y="3446463"/>
          <p14:tracePt t="16160" x="3573463" y="3462338"/>
          <p14:tracePt t="16176" x="3573463" y="3479800"/>
          <p14:tracePt t="16193" x="3573463" y="3513138"/>
          <p14:tracePt t="16210" x="3573463" y="3538538"/>
          <p14:tracePt t="16226" x="3573463" y="3556000"/>
          <p14:tracePt t="16243" x="3573463" y="3589338"/>
          <p14:tracePt t="16259" x="3573463" y="3606800"/>
          <p14:tracePt t="16276" x="3589338" y="3624263"/>
          <p14:tracePt t="16293" x="3606800" y="3640138"/>
          <p14:tracePt t="16309" x="3606800" y="3657600"/>
          <p14:tracePt t="16342" x="3624263" y="3675063"/>
          <p14:tracePt t="16360" x="3624263" y="3690938"/>
          <p14:tracePt t="16376" x="3640138" y="3716338"/>
          <p14:tracePt t="16393" x="3657600" y="3733800"/>
          <p14:tracePt t="16409" x="3657600" y="3751263"/>
          <p14:tracePt t="16426" x="3683000" y="3767138"/>
          <p14:tracePt t="16443" x="3700463" y="3802063"/>
          <p14:tracePt t="16460" x="3716338" y="3817938"/>
          <p14:tracePt t="16476" x="3733800" y="3835400"/>
          <p14:tracePt t="16493" x="3751263" y="3868738"/>
          <p14:tracePt t="16509" x="3767138" y="3894138"/>
          <p14:tracePt t="16526" x="3784600" y="3911600"/>
          <p14:tracePt t="16543" x="3802063" y="3911600"/>
          <p14:tracePt t="16560" x="3817938" y="3944938"/>
          <p14:tracePt t="16576" x="3835400" y="3944938"/>
          <p14:tracePt t="16593" x="3835400" y="3979863"/>
          <p14:tracePt t="16610" x="3878263" y="3995738"/>
          <p14:tracePt t="16626" x="3894138" y="4030663"/>
          <p14:tracePt t="16643" x="3911600" y="4071938"/>
          <p14:tracePt t="16660" x="3929063" y="4089400"/>
          <p14:tracePt t="16677" x="3944938" y="4122738"/>
          <p14:tracePt t="16710" x="3962400" y="4157663"/>
          <p14:tracePt t="16726" x="3979863" y="4173538"/>
          <p14:tracePt t="16743" x="3979863" y="4208463"/>
          <p14:tracePt t="16759" x="3995738" y="4224338"/>
          <p14:tracePt t="16776" x="4013200" y="4249738"/>
          <p14:tracePt t="16793" x="4013200" y="4267200"/>
          <p14:tracePt t="16810" x="4013200" y="4284663"/>
          <p14:tracePt t="16826" x="4038600" y="4284663"/>
          <p14:tracePt t="16843" x="4038600" y="4318000"/>
          <p14:tracePt t="16860" x="4056063" y="4318000"/>
          <p14:tracePt t="16876" x="4071938" y="4351338"/>
          <p14:tracePt t="16908" x="4089400" y="4368800"/>
          <p14:tracePt t="16926" x="4089400" y="4386263"/>
          <p14:tracePt t="16943" x="4106863" y="4402138"/>
          <p14:tracePt t="16959" x="4106863" y="4445000"/>
          <p14:tracePt t="16976" x="4122738" y="4478338"/>
          <p14:tracePt t="16993" x="4140200" y="4495800"/>
          <p14:tracePt t="17010" x="4140200" y="4513263"/>
          <p14:tracePt t="17421" x="4140200" y="4529138"/>
          <p14:tracePt t="17442" x="4140200" y="4546600"/>
          <p14:tracePt t="17460" x="4157663" y="4579938"/>
          <p14:tracePt t="17477" x="4157663" y="4597400"/>
          <p14:tracePt t="17493" x="4157663" y="4640263"/>
          <p14:tracePt t="17510" x="4173538" y="4656138"/>
          <p14:tracePt t="17526" x="4173538" y="4691063"/>
          <p14:tracePt t="17543" x="4191000" y="4724400"/>
          <p14:tracePt t="17560" x="4208463" y="4757738"/>
          <p14:tracePt t="17576" x="4208463" y="4800600"/>
          <p14:tracePt t="17593" x="4233863" y="4833938"/>
          <p14:tracePt t="17610" x="4249738" y="4868863"/>
          <p14:tracePt t="17626" x="4249738" y="4884738"/>
          <p14:tracePt t="17643" x="4267200" y="4902200"/>
          <p14:tracePt t="17660" x="4284663" y="4935538"/>
          <p14:tracePt t="17676" x="4300538" y="4978400"/>
          <p14:tracePt t="17693" x="4335463" y="5011738"/>
          <p14:tracePt t="17709" x="4351338" y="5029200"/>
          <p14:tracePt t="17726" x="4368800" y="5062538"/>
          <p14:tracePt t="17743" x="4411663" y="5080000"/>
          <p14:tracePt t="17760" x="4427538" y="5097463"/>
          <p14:tracePt t="17776" x="4462463" y="5113338"/>
          <p14:tracePt t="17793" x="4478338" y="5130800"/>
          <p14:tracePt t="17810" x="4495800" y="5156200"/>
          <p14:tracePt t="17826" x="4513263" y="5173663"/>
          <p14:tracePt t="17843" x="4529138" y="5189538"/>
          <p14:tracePt t="17860" x="4529138" y="5207000"/>
          <p14:tracePt t="17876" x="4546600" y="5224463"/>
          <p14:tracePt t="17893" x="4546600" y="5240338"/>
          <p14:tracePt t="17910" x="4546600" y="5257800"/>
          <p14:tracePt t="17926" x="4564063" y="5275263"/>
          <p14:tracePt t="17943" x="4564063" y="5291138"/>
          <p14:tracePt t="17960" x="4564063" y="5308600"/>
          <p14:tracePt t="17976" x="4589463" y="5334000"/>
          <p14:tracePt t="17993" x="4589463" y="5351463"/>
          <p14:tracePt t="18010" x="4605338" y="5367338"/>
          <p14:tracePt t="18026" x="4605338" y="5384800"/>
          <p14:tracePt t="18043" x="4622800" y="5402263"/>
          <p14:tracePt t="18060" x="4622800" y="5418138"/>
          <p14:tracePt t="18076" x="4622800" y="5435600"/>
          <p14:tracePt t="18093" x="4640263" y="5453063"/>
          <p14:tracePt t="18110" x="4640263" y="5486400"/>
          <p14:tracePt t="18142" x="4656138" y="5545138"/>
          <p14:tracePt t="18160" x="4656138" y="5562600"/>
          <p14:tracePt t="18176" x="4673600" y="5613400"/>
          <p14:tracePt t="18193" x="4673600" y="5630863"/>
          <p14:tracePt t="18209" x="4691063" y="5646738"/>
          <p14:tracePt t="18226" x="4691063" y="5664200"/>
          <p14:tracePt t="18243" x="4706938" y="5689600"/>
          <p14:tracePt t="18339" x="4706938" y="5707063"/>
          <p14:tracePt t="18576" x="4706938" y="5689600"/>
          <p14:tracePt t="18594" x="4706938" y="5646738"/>
          <p14:tracePt t="18610" x="4691063" y="5630863"/>
          <p14:tracePt t="18627" x="4691063" y="5580063"/>
          <p14:tracePt t="18643" x="4691063" y="5511800"/>
          <p14:tracePt t="18660" x="4656138" y="5435600"/>
          <p14:tracePt t="18676" x="4656138" y="5402263"/>
          <p14:tracePt t="18693" x="4656138" y="5384800"/>
          <p14:tracePt t="18709" x="4640263" y="5367338"/>
          <p14:tracePt t="18727" x="4640263" y="5351463"/>
          <p14:tracePt t="18743" x="4640263" y="5308600"/>
          <p14:tracePt t="18760" x="4640263" y="5291138"/>
          <p14:tracePt t="18776" x="4640263" y="5275263"/>
          <p14:tracePt t="18793" x="4640263" y="5257800"/>
          <p14:tracePt t="18810" x="4622800" y="5240338"/>
          <p14:tracePt t="18826" x="4622800" y="5224463"/>
          <p14:tracePt t="18843" x="4622800" y="5207000"/>
          <p14:tracePt t="18860" x="4622800" y="5189538"/>
          <p14:tracePt t="18876" x="4622800" y="5156200"/>
          <p14:tracePt t="18893" x="4622800" y="5130800"/>
          <p14:tracePt t="18910" x="4622800" y="5113338"/>
          <p14:tracePt t="18926" x="4605338" y="5097463"/>
          <p14:tracePt t="18943" x="4605338" y="5080000"/>
          <p14:tracePt t="18975" x="4605338" y="5062538"/>
          <p14:tracePt t="18993" x="4605338" y="5046663"/>
          <p14:tracePt t="19009" x="4605338" y="5029200"/>
          <p14:tracePt t="19026" x="4605338" y="5011738"/>
          <p14:tracePt t="19043" x="4605338" y="4978400"/>
          <p14:tracePt t="19060" x="4605338" y="4935538"/>
          <p14:tracePt t="19076" x="4605338" y="4902200"/>
          <p14:tracePt t="19093" x="4605338" y="4851400"/>
          <p14:tracePt t="19110" x="4605338" y="4800600"/>
          <p14:tracePt t="19126" x="4589463" y="4724400"/>
          <p14:tracePt t="19143" x="4564063" y="4673600"/>
          <p14:tracePt t="19160" x="4546600" y="4622800"/>
          <p14:tracePt t="19177" x="4529138" y="4564063"/>
          <p14:tracePt t="19193" x="4529138" y="4529138"/>
          <p14:tracePt t="19210" x="4513263" y="4513263"/>
          <p14:tracePt t="19226" x="4513263" y="4478338"/>
          <p14:tracePt t="19243" x="4513263" y="4445000"/>
          <p14:tracePt t="19260" x="4495800" y="4402138"/>
          <p14:tracePt t="19276" x="4495800" y="4386263"/>
          <p14:tracePt t="19293" x="4478338" y="4368800"/>
          <p14:tracePt t="19309" x="4478338" y="4351338"/>
          <p14:tracePt t="19359" x="4478338" y="4335463"/>
          <p14:tracePt t="20059" x="4478338" y="4318000"/>
          <p14:tracePt t="20077" x="4513263" y="4267200"/>
          <p14:tracePt t="20093" x="4529138" y="4249738"/>
          <p14:tracePt t="20110" x="4546600" y="4191000"/>
          <p14:tracePt t="20126" x="4546600" y="4122738"/>
          <p14:tracePt t="20143" x="4564063" y="4071938"/>
          <p14:tracePt t="20160" x="4564063" y="4013200"/>
          <p14:tracePt t="20176" x="4564063" y="3979863"/>
          <p14:tracePt t="20193" x="4564063" y="3929063"/>
          <p14:tracePt t="20210" x="4529138" y="3868738"/>
          <p14:tracePt t="20226" x="4513263" y="3817938"/>
          <p14:tracePt t="20243" x="4478338" y="3784600"/>
          <p14:tracePt t="20260" x="4462463" y="3751263"/>
          <p14:tracePt t="20276" x="4427538" y="3716338"/>
          <p14:tracePt t="20293" x="4411663" y="3690938"/>
          <p14:tracePt t="20310" x="4386263" y="3675063"/>
          <p14:tracePt t="20327" x="4368800" y="3657600"/>
          <p14:tracePt t="20343" x="4351338" y="3640138"/>
          <p14:tracePt t="20360" x="4351338" y="3624263"/>
          <p14:tracePt t="20376" x="4335463" y="3606800"/>
          <p14:tracePt t="20393" x="4318000" y="3589338"/>
          <p14:tracePt t="20409" x="4300538" y="3556000"/>
          <p14:tracePt t="20426" x="4300538" y="3538538"/>
          <p14:tracePt t="20443" x="4300538" y="3513138"/>
          <p14:tracePt t="20460" x="4284663" y="3497263"/>
          <p14:tracePt t="20492" x="4284663" y="3479800"/>
          <p14:tracePt t="20525" x="4284663" y="3462338"/>
          <p14:tracePt t="20558" x="4284663" y="3446463"/>
          <p14:tracePt t="20577" x="4284663" y="3429000"/>
          <p14:tracePt t="20609" x="4284663" y="3411538"/>
          <p14:tracePt t="20675" x="4267200" y="3395663"/>
          <p14:tracePt t="20693" x="4267200" y="3378200"/>
          <p14:tracePt t="20725" x="4249738" y="3378200"/>
          <p14:tracePt t="20743" x="4249738" y="3360738"/>
          <p14:tracePt t="20775" x="4233863" y="3360738"/>
          <p14:tracePt t="20825" x="4208463" y="3344863"/>
          <p14:tracePt t="20875" x="4191000" y="3344863"/>
          <p14:tracePt t="20893" x="4191000" y="3319463"/>
          <p14:tracePt t="21084" x="4191000" y="3344863"/>
          <p14:tracePt t="21109" x="4191000" y="3360738"/>
          <p14:tracePt t="21126" x="4233863" y="3411538"/>
          <p14:tracePt t="21143" x="4267200" y="3462338"/>
          <p14:tracePt t="21160" x="4300538" y="3513138"/>
          <p14:tracePt t="21176" x="4318000" y="3538538"/>
          <p14:tracePt t="21193" x="4318000" y="3556000"/>
          <p14:tracePt t="21209" x="4335463" y="3556000"/>
          <p14:tracePt t="21280" x="4335463" y="3538538"/>
          <p14:tracePt t="21293" x="4335463" y="3513138"/>
          <p14:tracePt t="21310" x="4318000" y="3497263"/>
          <p14:tracePt t="21326" x="4284663" y="3446463"/>
          <p14:tracePt t="21343" x="4267200" y="3395663"/>
          <p14:tracePt t="21360" x="4249738" y="3378200"/>
          <p14:tracePt t="21376" x="4233863" y="3344863"/>
          <p14:tracePt t="21409" x="4208463" y="3319463"/>
          <p14:tracePt t="21493" x="4208463" y="3360738"/>
          <p14:tracePt t="21525" x="4233863" y="3395663"/>
          <p14:tracePt t="21543" x="4249738" y="3429000"/>
          <p14:tracePt t="21560" x="4267200" y="3446463"/>
          <p14:tracePt t="21592" x="4284663" y="3446463"/>
          <p14:tracePt t="21659" x="4267200" y="3411538"/>
          <p14:tracePt t="21677" x="4249738" y="3378200"/>
          <p14:tracePt t="21693" x="4233863" y="3344863"/>
          <p14:tracePt t="21710" x="4208463" y="3319463"/>
          <p14:tracePt t="21727" x="4208463" y="3302000"/>
          <p14:tracePt t="21743" x="4208463" y="3284538"/>
          <p14:tracePt t="21789" x="4208463" y="3302000"/>
          <p14:tracePt t="21797" x="4208463" y="3319463"/>
          <p14:tracePt t="21825" x="4233863" y="3378200"/>
          <p14:tracePt t="21843" x="4249738" y="3411538"/>
          <p14:tracePt t="21860" x="4267200" y="3411538"/>
          <p14:tracePt t="21876" x="4267200" y="3429000"/>
          <p14:tracePt t="21893" x="4267200" y="3446463"/>
          <p14:tracePt t="21953" x="4267200" y="3429000"/>
          <p14:tracePt t="21961" x="4267200" y="3411538"/>
          <p14:tracePt t="21992" x="4267200" y="3378200"/>
          <p14:tracePt t="22010" x="4249738" y="3360738"/>
          <p14:tracePt t="22027" x="4233863" y="3344863"/>
          <p14:tracePt t="22272" x="4233863" y="3360738"/>
          <p14:tracePt t="22343" x="4249738" y="3378200"/>
          <p14:tracePt t="22360" x="4249738" y="3395663"/>
          <p14:tracePt t="22377" x="4267200" y="3411538"/>
          <p14:tracePt t="22393" x="4284663" y="3411538"/>
          <p14:tracePt t="22410" x="4284663" y="3429000"/>
          <p14:tracePt t="22426" x="4300538" y="3429000"/>
          <p14:tracePt t="22443" x="4300538" y="3446463"/>
          <p14:tracePt t="22460" x="4318000" y="3446463"/>
          <p14:tracePt t="22477" x="4318000" y="3462338"/>
          <p14:tracePt t="22493" x="4335463" y="3462338"/>
          <p14:tracePt t="22510" x="4335463" y="3479800"/>
          <p14:tracePt t="22527" x="4351338" y="3479800"/>
          <p14:tracePt t="22543" x="4351338" y="3497263"/>
          <p14:tracePt t="22560" x="4368800" y="3513138"/>
          <p14:tracePt t="22577" x="4386263" y="3538538"/>
          <p14:tracePt t="22593" x="4411663" y="3538538"/>
          <p14:tracePt t="22610" x="4427538" y="3556000"/>
          <p14:tracePt t="22627" x="4427538" y="3573463"/>
          <p14:tracePt t="22643" x="4445000" y="3589338"/>
          <p14:tracePt t="22660" x="4462463" y="3606800"/>
          <p14:tracePt t="22692" x="4462463" y="3624263"/>
          <p14:tracePt t="22764" x="4478338" y="3624263"/>
          <p14:tracePt t="23092" x="4495800" y="3640138"/>
          <p14:tracePt t="23110" x="4546600" y="3675063"/>
          <p14:tracePt t="23127" x="4605338" y="3716338"/>
          <p14:tracePt t="23143" x="4656138" y="3751263"/>
          <p14:tracePt t="23160" x="4706938" y="3784600"/>
          <p14:tracePt t="23177" x="4724400" y="3802063"/>
          <p14:tracePt t="23193" x="4741863" y="3817938"/>
          <p14:tracePt t="23210" x="4767263" y="3817938"/>
          <p14:tracePt t="23227" x="4783138" y="3835400"/>
          <p14:tracePt t="23243" x="4818063" y="3852863"/>
          <p14:tracePt t="23260" x="4833938" y="3868738"/>
          <p14:tracePt t="23276" x="4868863" y="3868738"/>
          <p14:tracePt t="23293" x="4902200" y="3894138"/>
          <p14:tracePt t="23310" x="4919663" y="3894138"/>
          <p14:tracePt t="23326" x="4960938" y="3894138"/>
          <p14:tracePt t="23343" x="4978400" y="3911600"/>
          <p14:tracePt t="23360" x="5011738" y="3911600"/>
          <p14:tracePt t="23376" x="5029200" y="3911600"/>
          <p14:tracePt t="23393" x="5046663" y="3911600"/>
          <p14:tracePt t="23410" x="5062538" y="3911600"/>
          <p14:tracePt t="23427" x="5080000" y="3911600"/>
          <p14:tracePt t="23459" x="5097463" y="3911600"/>
          <p14:tracePt t="23543" x="5080000" y="3911600"/>
          <p14:tracePt t="23560" x="5062538" y="3911600"/>
          <p14:tracePt t="23577" x="5011738" y="3929063"/>
          <p14:tracePt t="23594" x="4960938" y="3929063"/>
          <p14:tracePt t="23610" x="4902200" y="3944938"/>
          <p14:tracePt t="23627" x="4851400" y="3944938"/>
          <p14:tracePt t="23643" x="4800600" y="3944938"/>
          <p14:tracePt t="23660" x="4741863" y="3944938"/>
          <p14:tracePt t="23677" x="4706938" y="3944938"/>
          <p14:tracePt t="23693" x="4656138" y="3944938"/>
          <p14:tracePt t="23710" x="4622800" y="3944938"/>
          <p14:tracePt t="23727" x="4564063" y="3944938"/>
          <p14:tracePt t="23743" x="4529138" y="3944938"/>
          <p14:tracePt t="23760" x="4495800" y="3944938"/>
          <p14:tracePt t="23776" x="4462463" y="3944938"/>
          <p14:tracePt t="23793" x="4427538" y="3944938"/>
          <p14:tracePt t="23810" x="4411663" y="3944938"/>
          <p14:tracePt t="23859" x="4386263" y="3944938"/>
          <p14:tracePt t="24148" x="4411663" y="3944938"/>
          <p14:tracePt t="24226" x="4411663" y="3929063"/>
          <p14:tracePt t="24276" x="4411663" y="3911600"/>
          <p14:tracePt t="24309" x="4411663" y="3894138"/>
          <p14:tracePt t="24326" x="4411663" y="3868738"/>
          <p14:tracePt t="24359" x="4411663" y="3852863"/>
          <p14:tracePt t="24409" x="4411663" y="3835400"/>
          <p14:tracePt t="24427" x="4386263" y="3835400"/>
          <p14:tracePt t="24443" x="4386263" y="3817938"/>
          <p14:tracePt t="24460" x="4368800" y="3817938"/>
          <p14:tracePt t="24477" x="4351338" y="3802063"/>
          <p14:tracePt t="24493" x="4351338" y="3784600"/>
          <p14:tracePt t="24526" x="4335463" y="3767138"/>
          <p14:tracePt t="24576" x="4318000" y="3751263"/>
          <p14:tracePt t="24625" x="4300538" y="3733800"/>
          <p14:tracePt t="24643" x="4300538" y="3716338"/>
          <p14:tracePt t="24676" x="4284663" y="3690938"/>
          <p14:tracePt t="24710" x="4284663" y="3675063"/>
          <p14:tracePt t="24727" x="4267200" y="3675063"/>
          <p14:tracePt t="24743" x="4267200" y="3657600"/>
          <p14:tracePt t="24776" x="4249738" y="3640138"/>
          <p14:tracePt t="24809" x="4249738" y="3624263"/>
          <p14:tracePt t="24827" x="4233863" y="3606800"/>
          <p14:tracePt t="24859" x="4233863" y="3589338"/>
          <p14:tracePt t="24877" x="4208463" y="3589338"/>
          <p14:tracePt t="24893" x="4208463" y="3573463"/>
          <p14:tracePt t="24910" x="4208463" y="3556000"/>
          <p14:tracePt t="24942" x="4191000" y="3538538"/>
          <p14:tracePt t="24975" x="4173538" y="3513138"/>
          <p14:tracePt t="25009" x="4173538" y="3497263"/>
          <p14:tracePt t="25027" x="4157663" y="3479800"/>
          <p14:tracePt t="25043" x="4140200" y="3462338"/>
          <p14:tracePt t="25060" x="4122738" y="3462338"/>
          <p14:tracePt t="25077" x="4122738" y="3446463"/>
          <p14:tracePt t="25093" x="4106863" y="3429000"/>
          <p14:tracePt t="25110" x="4089400" y="3411538"/>
          <p14:tracePt t="25142" x="4071938" y="3411538"/>
          <p14:tracePt t="25160" x="4071938" y="3395663"/>
          <p14:tracePt t="25177" x="4056063" y="3378200"/>
          <p14:tracePt t="25193" x="4038600" y="3378200"/>
          <p14:tracePt t="25210" x="4038600" y="3360738"/>
          <p14:tracePt t="25227" x="3995738" y="3344863"/>
          <p14:tracePt t="25243" x="3979863" y="3319463"/>
          <p14:tracePt t="25260" x="3962400" y="3302000"/>
          <p14:tracePt t="25277" x="3944938" y="3302000"/>
          <p14:tracePt t="25293" x="3929063" y="3284538"/>
          <p14:tracePt t="25310" x="3911600" y="3284538"/>
          <p14:tracePt t="25326" x="3894138" y="3268663"/>
          <p14:tracePt t="25359" x="3878263" y="3251200"/>
          <p14:tracePt t="25392" x="3860800" y="3251200"/>
          <p14:tracePt t="25410" x="3835400" y="3251200"/>
          <p14:tracePt t="25442" x="3817938" y="3251200"/>
          <p14:tracePt t="25476" x="3802063" y="3251200"/>
          <p14:tracePt t="25493" x="3802063" y="3233738"/>
          <p14:tracePt t="25510" x="3784600" y="3233738"/>
          <p14:tracePt t="25527" x="3767138" y="3233738"/>
          <p14:tracePt t="25543" x="3751263" y="3233738"/>
          <p14:tracePt t="25560" x="3733800" y="3233738"/>
          <p14:tracePt t="25577" x="3716338" y="3233738"/>
          <p14:tracePt t="25593" x="3700463" y="3233738"/>
          <p14:tracePt t="25610" x="3683000" y="3233738"/>
          <p14:tracePt t="25626" x="3657600" y="3233738"/>
          <p14:tracePt t="25643" x="3640138" y="3233738"/>
          <p14:tracePt t="25660" x="3624263" y="3251200"/>
          <p14:tracePt t="25692" x="3606800" y="3268663"/>
          <p14:tracePt t="25710" x="3589338" y="3284538"/>
          <p14:tracePt t="25742" x="3573463" y="3302000"/>
          <p14:tracePt t="25775" x="3556000" y="3319463"/>
          <p14:tracePt t="25809" x="3556000" y="3344863"/>
          <p14:tracePt t="25826" x="3538538" y="3360738"/>
          <p14:tracePt t="25843" x="3538538" y="3378200"/>
          <p14:tracePt t="25860" x="3522663" y="3395663"/>
          <p14:tracePt t="25877" x="3522663" y="3411538"/>
          <p14:tracePt t="25909" x="3522663" y="3429000"/>
          <p14:tracePt t="25943" x="3522663" y="3446463"/>
          <p14:tracePt t="25992" x="3522663" y="3462338"/>
          <p14:tracePt t="26010" x="3522663" y="3497263"/>
          <p14:tracePt t="26027" x="3522663" y="3538538"/>
          <p14:tracePt t="26043" x="3538538" y="3573463"/>
          <p14:tracePt t="26060" x="3538538" y="3606800"/>
          <p14:tracePt t="26077" x="3556000" y="3640138"/>
          <p14:tracePt t="26093" x="3589338" y="3657600"/>
          <p14:tracePt t="26110" x="3606800" y="3690938"/>
          <p14:tracePt t="26127" x="3606800" y="3716338"/>
          <p14:tracePt t="26143" x="3624263" y="3751263"/>
          <p14:tracePt t="26160" x="3640138" y="3767138"/>
          <p14:tracePt t="26176" x="3657600" y="3802063"/>
          <p14:tracePt t="26193" x="3683000" y="3817938"/>
          <p14:tracePt t="26210" x="3716338" y="3835400"/>
          <p14:tracePt t="26227" x="3733800" y="3852863"/>
          <p14:tracePt t="26243" x="3767138" y="3894138"/>
          <p14:tracePt t="26260" x="3802063" y="3911600"/>
          <p14:tracePt t="26277" x="3817938" y="3929063"/>
          <p14:tracePt t="26293" x="3835400" y="3944938"/>
          <p14:tracePt t="26310" x="3860800" y="3962400"/>
          <p14:tracePt t="26327" x="3860800" y="3979863"/>
          <p14:tracePt t="26343" x="3878263" y="3995738"/>
          <p14:tracePt t="26375" x="3894138" y="4013200"/>
          <p14:tracePt t="26409" x="3894138" y="4030663"/>
          <p14:tracePt t="26427" x="3911600" y="4030663"/>
          <p14:tracePt t="26443" x="3911600" y="4046538"/>
          <p14:tracePt t="26460" x="3929063" y="4071938"/>
          <p14:tracePt t="26477" x="3944938" y="4089400"/>
          <p14:tracePt t="26493" x="3962400" y="4122738"/>
          <p14:tracePt t="26510" x="3979863" y="4140200"/>
          <p14:tracePt t="26527" x="3995738" y="4157663"/>
          <p14:tracePt t="26543" x="4013200" y="4173538"/>
          <p14:tracePt t="26560" x="4013200" y="4191000"/>
          <p14:tracePt t="26577" x="4038600" y="4191000"/>
          <p14:tracePt t="26593" x="4056063" y="4208463"/>
          <p14:tracePt t="26610" x="4056063" y="4224338"/>
          <p14:tracePt t="26627" x="4071938" y="4249738"/>
          <p14:tracePt t="26643" x="4071938" y="4267200"/>
          <p14:tracePt t="26660" x="4089400" y="4284663"/>
          <p14:tracePt t="26676" x="4106863" y="4300538"/>
          <p14:tracePt t="26693" x="4106863" y="4318000"/>
          <p14:tracePt t="26710" x="4122738" y="4335463"/>
          <p14:tracePt t="26727" x="4140200" y="4351338"/>
          <p14:tracePt t="26743" x="4140200" y="4368800"/>
          <p14:tracePt t="26760" x="4157663" y="4386263"/>
          <p14:tracePt t="26777" x="4173538" y="4402138"/>
          <p14:tracePt t="26809" x="4191000" y="4427538"/>
          <p14:tracePt t="26827" x="4191000" y="4445000"/>
          <p14:tracePt t="26843" x="4208463" y="4462463"/>
          <p14:tracePt t="26860" x="4208463" y="4478338"/>
          <p14:tracePt t="26877" x="4233863" y="4513263"/>
          <p14:tracePt t="26894" x="4233863" y="4529138"/>
          <p14:tracePt t="26910" x="4249738" y="4564063"/>
          <p14:tracePt t="26927" x="4267200" y="4579938"/>
          <p14:tracePt t="26943" x="4267200" y="4597400"/>
          <p14:tracePt t="26960" x="4284663" y="4622800"/>
          <p14:tracePt t="26977" x="4300538" y="4640263"/>
          <p14:tracePt t="26993" x="4300538" y="4656138"/>
          <p14:tracePt t="27010" x="4300538" y="4673600"/>
          <p14:tracePt t="27042" x="4300538" y="4691063"/>
          <p14:tracePt t="27328" x="4300538" y="4724400"/>
          <p14:tracePt t="27344" x="4318000" y="4741863"/>
          <p14:tracePt t="27361" x="4335463" y="4775200"/>
          <p14:tracePt t="27377" x="4368800" y="4833938"/>
          <p14:tracePt t="27393" x="4386263" y="4868863"/>
          <p14:tracePt t="27410" x="4411663" y="4902200"/>
          <p14:tracePt t="27427" x="4445000" y="4935538"/>
          <p14:tracePt t="27444" x="4462463" y="4995863"/>
          <p14:tracePt t="27460" x="4478338" y="5011738"/>
          <p14:tracePt t="27477" x="4495800" y="5046663"/>
          <p14:tracePt t="27493" x="4513263" y="5080000"/>
          <p14:tracePt t="27510" x="4529138" y="5097463"/>
          <p14:tracePt t="27527" x="4564063" y="5156200"/>
          <p14:tracePt t="27544" x="4589463" y="5189538"/>
          <p14:tracePt t="27560" x="4605338" y="5224463"/>
          <p14:tracePt t="27577" x="4622800" y="5257800"/>
          <p14:tracePt t="27593" x="4640263" y="5275263"/>
          <p14:tracePt t="27610" x="4640263" y="5291138"/>
          <p14:tracePt t="27627" x="4656138" y="5334000"/>
          <p14:tracePt t="27659" x="4673600" y="5351463"/>
          <p14:tracePt t="28592" x="4673600" y="5334000"/>
          <p14:tracePt t="28659" x="4673600" y="5308600"/>
          <p14:tracePt t="28678" x="4673600" y="5291138"/>
          <p14:tracePt t="28692" x="4673600" y="5275263"/>
          <p14:tracePt t="28711" x="4656138" y="5240338"/>
          <p14:tracePt t="28727" x="4640263" y="5173663"/>
          <p14:tracePt t="28743" x="4622800" y="5080000"/>
          <p14:tracePt t="28760" x="4605338" y="5011738"/>
          <p14:tracePt t="28776" x="4589463" y="4919663"/>
          <p14:tracePt t="28793" x="4564063" y="4868863"/>
          <p14:tracePt t="28810" x="4564063" y="4818063"/>
          <p14:tracePt t="28827" x="4546600" y="4800600"/>
          <p14:tracePt t="28843" x="4546600" y="4757738"/>
          <p14:tracePt t="28860" x="4529138" y="4724400"/>
          <p14:tracePt t="28877" x="4529138" y="4673600"/>
          <p14:tracePt t="28894" x="4513263" y="4640263"/>
          <p14:tracePt t="28910" x="4513263" y="4579938"/>
          <p14:tracePt t="28927" x="4513263" y="4529138"/>
          <p14:tracePt t="28943" x="4495800" y="4495800"/>
          <p14:tracePt t="28960" x="4495800" y="4427538"/>
          <p14:tracePt t="28977" x="4478338" y="4386263"/>
          <p14:tracePt t="28993" x="4478338" y="4368800"/>
          <p14:tracePt t="29010" x="4462463" y="4318000"/>
          <p14:tracePt t="29027" x="4462463" y="4284663"/>
          <p14:tracePt t="29043" x="4445000" y="4249738"/>
          <p14:tracePt t="29060" x="4445000" y="4191000"/>
          <p14:tracePt t="29077" x="4427538" y="4157663"/>
          <p14:tracePt t="29093" x="4411663" y="4106863"/>
          <p14:tracePt t="29110" x="4411663" y="4071938"/>
          <p14:tracePt t="29127" x="4386263" y="4013200"/>
          <p14:tracePt t="29144" x="4386263" y="3979863"/>
          <p14:tracePt t="29160" x="4368800" y="3929063"/>
          <p14:tracePt t="29176" x="4368800" y="3894138"/>
          <p14:tracePt t="29193" x="4368800" y="3868738"/>
          <p14:tracePt t="29210" x="4351338" y="3852863"/>
          <p14:tracePt t="29270" x="4351338" y="3868738"/>
          <p14:tracePt t="29278" x="4351338" y="3911600"/>
          <p14:tracePt t="29293" x="4368800" y="3944938"/>
          <p14:tracePt t="29310" x="4445000" y="4046538"/>
          <p14:tracePt t="29327" x="4513263" y="4173538"/>
          <p14:tracePt t="29343" x="4589463" y="4284663"/>
          <p14:tracePt t="29360" x="4640263" y="4368800"/>
          <p14:tracePt t="29377" x="4640263" y="4386263"/>
          <p14:tracePt t="29394" x="4656138" y="4402138"/>
          <p14:tracePt t="29442" x="4656138" y="4386263"/>
          <p14:tracePt t="29460" x="4656138" y="4335463"/>
          <p14:tracePt t="29477" x="4656138" y="4224338"/>
          <p14:tracePt t="29494" x="4656138" y="4157663"/>
          <p14:tracePt t="29510" x="4640263" y="4046538"/>
          <p14:tracePt t="29527" x="4640263" y="3979863"/>
          <p14:tracePt t="29543" x="4622800" y="3962400"/>
          <p14:tracePt t="29560" x="4622800" y="3944938"/>
          <p14:tracePt t="29577" x="4622800" y="3929063"/>
          <p14:tracePt t="29623" x="4622800" y="3944938"/>
          <p14:tracePt t="29631" x="4622800" y="3979863"/>
          <p14:tracePt t="29643" x="4622800" y="3995738"/>
          <p14:tracePt t="29660" x="4640263" y="4071938"/>
          <p14:tracePt t="29677" x="4656138" y="4140200"/>
          <p14:tracePt t="29693" x="4673600" y="4173538"/>
          <p14:tracePt t="29710" x="4673600" y="4191000"/>
          <p14:tracePt t="29727" x="4673600" y="4208463"/>
          <p14:tracePt t="29786" x="4673600" y="4191000"/>
          <p14:tracePt t="29794" x="4673600" y="4173538"/>
          <p14:tracePt t="29810" x="4673600" y="4157663"/>
          <p14:tracePt t="29827" x="4656138" y="4122738"/>
          <p14:tracePt t="29843" x="4640263" y="4106863"/>
          <p14:tracePt t="29860" x="4622800" y="4089400"/>
          <p14:tracePt t="29877" x="4622800" y="4071938"/>
          <p14:tracePt t="29942" x="4622800" y="4089400"/>
          <p14:tracePt t="29960" x="4622800" y="4106863"/>
          <p14:tracePt t="29977" x="4622800" y="4122738"/>
          <p14:tracePt t="30009" x="4622800" y="4140200"/>
          <p14:tracePt t="30042" x="4622800" y="4157663"/>
          <p14:tracePt t="30098" x="4605338" y="4140200"/>
          <p14:tracePt t="30126" x="4589463" y="4122738"/>
          <p14:tracePt t="30144" x="4546600" y="4071938"/>
          <p14:tracePt t="30160" x="4513263" y="4030663"/>
          <p14:tracePt t="30177" x="4495800" y="3979863"/>
          <p14:tracePt t="30193" x="4462463" y="3944938"/>
          <p14:tracePt t="30210" x="4445000" y="3929063"/>
          <p14:tracePt t="30311" x="4445000" y="3944938"/>
          <p14:tracePt t="30328" x="4445000" y="3962400"/>
          <p14:tracePt t="30342" x="4445000" y="3979863"/>
          <p14:tracePt t="30360" x="4462463" y="4030663"/>
          <p14:tracePt t="30378" x="4462463" y="4046538"/>
          <p14:tracePt t="30394" x="4478338" y="4046538"/>
          <p14:tracePt t="30493" x="4478338" y="4030663"/>
          <p14:tracePt t="30526" x="4478338" y="4013200"/>
          <p14:tracePt t="30559" x="4478338" y="3979863"/>
          <p14:tracePt t="30577" x="4478338" y="3962400"/>
          <p14:tracePt t="30593" x="4478338" y="3911600"/>
          <p14:tracePt t="30610" x="4478338" y="3852863"/>
          <p14:tracePt t="30627" x="4478338" y="3835400"/>
          <p14:tracePt t="30644" x="4478338" y="3802063"/>
          <p14:tracePt t="30710" x="4478338" y="3817938"/>
          <p14:tracePt t="30727" x="4478338" y="3868738"/>
          <p14:tracePt t="30744" x="4495800" y="3929063"/>
          <p14:tracePt t="30760" x="4513263" y="3995738"/>
          <p14:tracePt t="30777" x="4529138" y="4030663"/>
          <p14:tracePt t="30794" x="4546600" y="4071938"/>
          <p14:tracePt t="30810" x="4564063" y="4089400"/>
          <p14:tracePt t="40978" x="4513263" y="4089400"/>
          <p14:tracePt t="40995" x="4462463" y="4071938"/>
          <p14:tracePt t="41011" x="4386263" y="3995738"/>
          <p14:tracePt t="41027" x="4318000" y="3894138"/>
          <p14:tracePt t="41044" x="4249738" y="3733800"/>
          <p14:tracePt t="41061" x="4191000" y="3589338"/>
          <p14:tracePt t="41077" x="4157663" y="3411538"/>
          <p14:tracePt t="41094" x="4140200" y="3217863"/>
          <p14:tracePt t="41111" x="4122738" y="3055938"/>
          <p14:tracePt t="41127" x="4122738" y="2913063"/>
          <p14:tracePt t="41144" x="4122738" y="2844800"/>
          <p14:tracePt t="41161" x="4122738" y="2786063"/>
          <p14:tracePt t="41177" x="4122738" y="2751138"/>
          <p14:tracePt t="41515" x="4122738" y="2768600"/>
          <p14:tracePt t="41528" x="4140200" y="2827338"/>
          <p14:tracePt t="41545" x="4208463" y="2928938"/>
          <p14:tracePt t="41561" x="4267200" y="3073400"/>
          <p14:tracePt t="41577" x="4478338" y="3462338"/>
          <p14:tracePt t="41594" x="4673600" y="3868738"/>
          <p14:tracePt t="41610" x="4833938" y="4140200"/>
          <p14:tracePt t="41627" x="5011738" y="4478338"/>
          <p14:tracePt t="41644" x="5097463" y="4622800"/>
          <p14:tracePt t="41892" x="5138738" y="4622800"/>
          <p14:tracePt t="41911" x="5435600" y="4622800"/>
          <p14:tracePt t="41927" x="6096000" y="4673600"/>
          <p14:tracePt t="41944" x="7069138" y="4851400"/>
          <p14:tracePt t="41961" x="7747000" y="5029200"/>
          <p14:tracePt t="41977" x="8247063" y="5173663"/>
          <p14:tracePt t="41994" x="8712200" y="5275263"/>
          <p14:tracePt t="42011" x="8890000" y="5291138"/>
          <p14:tracePt t="42259" x="8890000" y="5275263"/>
          <p14:tracePt t="42278" x="8813800" y="5156200"/>
          <p14:tracePt t="42294" x="8763000" y="5080000"/>
          <p14:tracePt t="42311" x="8653463" y="4953000"/>
          <p14:tracePt t="42327" x="8534400" y="4833938"/>
          <p14:tracePt t="42344" x="8440738" y="4724400"/>
          <p14:tracePt t="42361" x="8389938" y="4656138"/>
          <p14:tracePt t="42378" x="8356600" y="4622800"/>
          <p14:tracePt t="42394" x="8331200" y="4579938"/>
          <p14:tracePt t="42410" x="8313738" y="4564063"/>
          <p14:tracePt t="42492" x="8297863" y="4564063"/>
          <p14:tracePt t="42511" x="8280400" y="4546600"/>
          <p14:tracePt t="42527" x="8229600" y="4529138"/>
          <p14:tracePt t="42544" x="8178800" y="4495800"/>
          <p14:tracePt t="42561" x="8102600" y="4462463"/>
          <p14:tracePt t="42577" x="8051800" y="4445000"/>
          <p14:tracePt t="42594" x="8001000" y="4402138"/>
          <p14:tracePt t="42611" x="7958138" y="4402138"/>
          <p14:tracePt t="42627" x="7924800" y="4402138"/>
          <p14:tracePt t="42659" x="7907338" y="4402138"/>
          <p14:tracePt t="42677" x="7907338" y="4445000"/>
          <p14:tracePt t="42694" x="7907338" y="4513263"/>
          <p14:tracePt t="42711" x="7907338" y="4656138"/>
          <p14:tracePt t="42727" x="7907338" y="4833938"/>
          <p14:tracePt t="42744" x="7924800" y="4935538"/>
          <p14:tracePt t="42761" x="7942263" y="5062538"/>
          <p14:tracePt t="42777" x="7983538" y="5156200"/>
          <p14:tracePt t="42794" x="8001000" y="5189538"/>
          <p14:tracePt t="42811" x="8018463" y="5207000"/>
          <p14:tracePt t="42828" x="8018463" y="5224463"/>
          <p14:tracePt t="42844" x="8034338" y="5224463"/>
          <p14:tracePt t="43277" x="8034338" y="5207000"/>
          <p14:tracePt t="43294" x="8034338" y="5173663"/>
          <p14:tracePt t="43311" x="8034338" y="5113338"/>
          <p14:tracePt t="43327" x="8034338" y="5062538"/>
          <p14:tracePt t="43344" x="8034338" y="4995863"/>
          <p14:tracePt t="43361" x="8034338" y="4935538"/>
          <p14:tracePt t="43377" x="8034338" y="4884738"/>
          <p14:tracePt t="43394" x="8034338" y="4833938"/>
          <p14:tracePt t="43410" x="8034338" y="4800600"/>
          <p14:tracePt t="43427" x="8051800" y="4757738"/>
          <p14:tracePt t="43444" x="8069263" y="4691063"/>
          <p14:tracePt t="43461" x="8085138" y="4640263"/>
          <p14:tracePt t="43477" x="8102600" y="4546600"/>
          <p14:tracePt t="43494" x="8135938" y="4462463"/>
          <p14:tracePt t="43511" x="8178800" y="4386263"/>
          <p14:tracePt t="43527" x="8196263" y="4300538"/>
          <p14:tracePt t="43544" x="8229600" y="4224338"/>
          <p14:tracePt t="43561" x="8262938" y="4173538"/>
          <p14:tracePt t="43577" x="8280400" y="4122738"/>
          <p14:tracePt t="43594" x="8297863" y="4089400"/>
          <p14:tracePt t="43611" x="8331200" y="4046538"/>
          <p14:tracePt t="43628" x="8356600" y="4030663"/>
          <p14:tracePt t="43644" x="8389938" y="3995738"/>
          <p14:tracePt t="43660" x="8440738" y="3995738"/>
          <p14:tracePt t="43677" x="8509000" y="3979863"/>
          <p14:tracePt t="43694" x="8602663" y="3979863"/>
          <p14:tracePt t="43711" x="8669338" y="3979863"/>
          <p14:tracePt t="43727" x="8763000" y="3979863"/>
          <p14:tracePt t="43744" x="8831263" y="3979863"/>
          <p14:tracePt t="43761" x="8907463" y="3995738"/>
          <p14:tracePt t="43777" x="8991600" y="4013200"/>
          <p14:tracePt t="43794" x="9118600" y="4089400"/>
          <p14:tracePt t="43811" x="9186863" y="4140200"/>
          <p14:tracePt t="43828" x="9263063" y="4191000"/>
          <p14:tracePt t="43844" x="9329738" y="4284663"/>
          <p14:tracePt t="43860" x="9423400" y="4351338"/>
          <p14:tracePt t="43877" x="9474200" y="4427538"/>
          <p14:tracePt t="43894" x="9542463" y="4478338"/>
          <p14:tracePt t="43911" x="9601200" y="4529138"/>
          <p14:tracePt t="43927" x="9652000" y="4564063"/>
          <p14:tracePt t="43944" x="9685338" y="4622800"/>
          <p14:tracePt t="43961" x="9702800" y="4640263"/>
          <p14:tracePt t="43977" x="9720263" y="4673600"/>
          <p14:tracePt t="43994" x="9736138" y="4673600"/>
          <p14:tracePt t="44010" x="9736138" y="4691063"/>
          <p14:tracePt t="44194" x="9736138" y="4673600"/>
          <p14:tracePt t="44211" x="9736138" y="4622800"/>
          <p14:tracePt t="44228" x="9736138" y="4579938"/>
          <p14:tracePt t="44244" x="9702800" y="4478338"/>
          <p14:tracePt t="44261" x="9634538" y="4300538"/>
          <p14:tracePt t="44278" x="9601200" y="4224338"/>
          <p14:tracePt t="44294" x="9474200" y="4071938"/>
          <p14:tracePt t="44311" x="9347200" y="3962400"/>
          <p14:tracePt t="44327" x="9202738" y="3868738"/>
          <p14:tracePt t="44344" x="9042400" y="3817938"/>
          <p14:tracePt t="44361" x="8864600" y="3767138"/>
          <p14:tracePt t="44377" x="8686800" y="3751263"/>
          <p14:tracePt t="44394" x="8534400" y="3751263"/>
          <p14:tracePt t="44410" x="8407400" y="3751263"/>
          <p14:tracePt t="44427" x="8297863" y="3817938"/>
          <p14:tracePt t="44444" x="8196263" y="3911600"/>
          <p14:tracePt t="44461" x="8120063" y="3979863"/>
          <p14:tracePt t="44477" x="8069263" y="4046538"/>
          <p14:tracePt t="44494" x="8034338" y="4140200"/>
          <p14:tracePt t="44511" x="8018463" y="4208463"/>
          <p14:tracePt t="44527" x="8001000" y="4249738"/>
          <p14:tracePt t="44544" x="8001000" y="4284663"/>
          <p14:tracePt t="44561" x="8001000" y="4300538"/>
          <p14:tracePt t="44577" x="8001000" y="4318000"/>
          <p14:tracePt t="44645" x="8001000" y="4300538"/>
          <p14:tracePt t="44661" x="8001000" y="4284663"/>
          <p14:tracePt t="44678" x="8085138" y="4191000"/>
          <p14:tracePt t="44694" x="8135938" y="4140200"/>
          <p14:tracePt t="44711" x="8262938" y="4030663"/>
          <p14:tracePt t="44727" x="8374063" y="3944938"/>
          <p14:tracePt t="44744" x="8491538" y="3868738"/>
          <p14:tracePt t="44761" x="8686800" y="3817938"/>
          <p14:tracePt t="44777" x="8847138" y="3817938"/>
          <p14:tracePt t="44794" x="9009063" y="3817938"/>
          <p14:tracePt t="44810" x="9151938" y="3894138"/>
          <p14:tracePt t="44827" x="9278938" y="3979863"/>
          <p14:tracePt t="44844" x="9364663" y="4089400"/>
          <p14:tracePt t="44861" x="9440863" y="4157663"/>
          <p14:tracePt t="44877" x="9491663" y="4249738"/>
          <p14:tracePt t="44894" x="9542463" y="4318000"/>
          <p14:tracePt t="44911" x="9558338" y="4386263"/>
          <p14:tracePt t="44927" x="9558338" y="4427538"/>
          <p14:tracePt t="45243" x="9558338" y="4386263"/>
          <p14:tracePt t="45261" x="9542463" y="4300538"/>
          <p14:tracePt t="45278" x="9491663" y="4030663"/>
          <p14:tracePt t="45294" x="9456738" y="3802063"/>
          <p14:tracePt t="45311" x="9423400" y="3556000"/>
          <p14:tracePt t="45327" x="9398000" y="3344863"/>
          <p14:tracePt t="45344" x="9380538" y="3217863"/>
          <p14:tracePt t="45361" x="9364663" y="3055938"/>
          <p14:tracePt t="45378" x="9329738" y="2963863"/>
          <p14:tracePt t="45394" x="9313863" y="2913063"/>
          <p14:tracePt t="45411" x="9313863" y="2878138"/>
          <p14:tracePt t="45513" x="9347200" y="2878138"/>
          <p14:tracePt t="45527" x="9364663" y="2878138"/>
          <p14:tracePt t="45544" x="9440863" y="2878138"/>
          <p14:tracePt t="45561" x="9507538" y="2878138"/>
          <p14:tracePt t="45577" x="9558338" y="2878138"/>
          <p14:tracePt t="45594" x="9618663" y="2862263"/>
          <p14:tracePt t="45611" x="9669463" y="2827338"/>
          <p14:tracePt t="45628" x="9702800" y="2768600"/>
          <p14:tracePt t="45644" x="9702800" y="2735263"/>
          <p14:tracePt t="45661" x="9720263" y="2717800"/>
          <p14:tracePt t="45677" x="9720263" y="2667000"/>
          <p14:tracePt t="45694" x="9669463" y="2608263"/>
          <p14:tracePt t="45711" x="9575800" y="2540000"/>
          <p14:tracePt t="45727" x="9423400" y="2471738"/>
          <p14:tracePt t="45744" x="9136063" y="2395538"/>
          <p14:tracePt t="45761" x="9024938" y="2395538"/>
          <p14:tracePt t="45777" x="8745538" y="2413000"/>
          <p14:tracePt t="45794" x="8602663" y="2506663"/>
          <p14:tracePt t="45811" x="8475663" y="2608263"/>
          <p14:tracePt t="45827" x="8407400" y="2684463"/>
          <p14:tracePt t="45844" x="8331200" y="2786063"/>
          <p14:tracePt t="45861" x="8297863" y="2895600"/>
          <p14:tracePt t="45877" x="8297863" y="3022600"/>
          <p14:tracePt t="45894" x="8297863" y="3167063"/>
          <p14:tracePt t="45911" x="8356600" y="3284538"/>
          <p14:tracePt t="45927" x="8491538" y="3429000"/>
          <p14:tracePt t="45944" x="8653463" y="3538538"/>
          <p14:tracePt t="45961" x="8847138" y="3624263"/>
          <p14:tracePt t="45977" x="9067800" y="3657600"/>
          <p14:tracePt t="45994" x="9202738" y="3675063"/>
          <p14:tracePt t="46010" x="9329738" y="3675063"/>
          <p14:tracePt t="46027" x="9440863" y="3657600"/>
          <p14:tracePt t="46044" x="9491663" y="3589338"/>
          <p14:tracePt t="46061" x="9542463" y="3497263"/>
          <p14:tracePt t="46077" x="9558338" y="3395663"/>
          <p14:tracePt t="46094" x="9575800" y="3268663"/>
          <p14:tracePt t="46111" x="9575800" y="3106738"/>
          <p14:tracePt t="46127" x="9525000" y="2963863"/>
          <p14:tracePt t="46144" x="9440863" y="2811463"/>
          <p14:tracePt t="46161" x="9220200" y="2633663"/>
          <p14:tracePt t="46178" x="9136063" y="2590800"/>
          <p14:tracePt t="46194" x="8907463" y="2557463"/>
          <p14:tracePt t="46211" x="8831263" y="2557463"/>
          <p14:tracePt t="46227" x="8712200" y="2573338"/>
          <p14:tracePt t="46244" x="8585200" y="2700338"/>
          <p14:tracePt t="46261" x="8491538" y="2811463"/>
          <p14:tracePt t="46277" x="8475663" y="2928938"/>
          <p14:tracePt t="46294" x="8458200" y="3073400"/>
          <p14:tracePt t="46311" x="8475663" y="3233738"/>
          <p14:tracePt t="46327" x="8585200" y="3378200"/>
          <p14:tracePt t="46344" x="8745538" y="3513138"/>
          <p14:tracePt t="46360" x="8940800" y="3624263"/>
          <p14:tracePt t="46377" x="9169400" y="3690938"/>
          <p14:tracePt t="46394" x="9296400" y="3716338"/>
          <p14:tracePt t="46411" x="9423400" y="3716338"/>
          <p14:tracePt t="46427" x="9507538" y="3675063"/>
          <p14:tracePt t="46444" x="9575800" y="3606800"/>
          <p14:tracePt t="46460" x="9634538" y="3497263"/>
          <p14:tracePt t="46477" x="9652000" y="3395663"/>
          <p14:tracePt t="46494" x="9669463" y="3251200"/>
          <p14:tracePt t="46511" x="9669463" y="3106738"/>
          <p14:tracePt t="46527" x="9601200" y="2928938"/>
          <p14:tracePt t="46544" x="9491663" y="2768600"/>
          <p14:tracePt t="46561" x="9296400" y="2590800"/>
          <p14:tracePt t="46577" x="9118600" y="2489200"/>
          <p14:tracePt t="46594" x="8907463" y="2455863"/>
          <p14:tracePt t="46611" x="8686800" y="2455863"/>
          <p14:tracePt t="46627" x="8491538" y="2455863"/>
          <p14:tracePt t="46644" x="8356600" y="2540000"/>
          <p14:tracePt t="46661" x="8247063" y="2633663"/>
          <p14:tracePt t="46678" x="8135938" y="2768600"/>
          <p14:tracePt t="46694" x="8102600" y="2862263"/>
          <p14:tracePt t="46711" x="8085138" y="2895600"/>
          <p14:tracePt t="46727" x="8069263" y="3022600"/>
          <p14:tracePt t="46744" x="8120063" y="3182938"/>
          <p14:tracePt t="46761" x="8280400" y="3344863"/>
          <p14:tracePt t="46777" x="8458200" y="3429000"/>
          <p14:tracePt t="46794" x="8745538" y="3556000"/>
          <p14:tracePt t="46811" x="9042400" y="3624263"/>
          <p14:tracePt t="46827" x="9313863" y="3657600"/>
          <p14:tracePt t="46844" x="9542463" y="3657600"/>
          <p14:tracePt t="46861" x="9669463" y="3657600"/>
          <p14:tracePt t="46877" x="9779000" y="3606800"/>
          <p14:tracePt t="46894" x="9863138" y="3556000"/>
          <p14:tracePt t="46911" x="9913938" y="3479800"/>
          <p14:tracePt t="46927" x="9931400" y="3378200"/>
          <p14:tracePt t="46944" x="9956800" y="3268663"/>
          <p14:tracePt t="46961" x="9956800" y="3106738"/>
          <p14:tracePt t="46977" x="9898063" y="2928938"/>
          <p14:tracePt t="46994" x="9796463" y="2717800"/>
          <p14:tracePt t="47010" x="9634538" y="2471738"/>
          <p14:tracePt t="47027" x="9423400" y="2311400"/>
          <p14:tracePt t="47044" x="9169400" y="2184400"/>
          <p14:tracePt t="47061" x="8940800" y="2151063"/>
          <p14:tracePt t="47077" x="8686800" y="2151063"/>
          <p14:tracePt t="47094" x="8491538" y="2184400"/>
          <p14:tracePt t="47110" x="8331200" y="2293938"/>
          <p14:tracePt t="47128" x="8196263" y="2395538"/>
          <p14:tracePt t="47144" x="8120063" y="2489200"/>
          <p14:tracePt t="47161" x="8051800" y="2590800"/>
          <p14:tracePt t="47178" x="8018463" y="2700338"/>
          <p14:tracePt t="47194" x="8001000" y="2844800"/>
          <p14:tracePt t="47211" x="8001000" y="2963863"/>
          <p14:tracePt t="47227" x="8051800" y="3090863"/>
          <p14:tracePt t="47244" x="8356600" y="3395663"/>
          <p14:tracePt t="47261" x="8551863" y="3497263"/>
          <p14:tracePt t="47277" x="8940800" y="3657600"/>
          <p14:tracePt t="47294" x="9186863" y="3690938"/>
          <p14:tracePt t="47312" x="9456738" y="3690938"/>
          <p14:tracePt t="47327" x="9634538" y="3690938"/>
          <p14:tracePt t="47344" x="9779000" y="3624263"/>
          <p14:tracePt t="47361" x="9847263" y="3556000"/>
          <p14:tracePt t="47377" x="9880600" y="3462338"/>
          <p14:tracePt t="47394" x="9880600" y="3360738"/>
          <p14:tracePt t="47410" x="9880600" y="3251200"/>
          <p14:tracePt t="47427" x="9847263" y="3124200"/>
          <p14:tracePt t="47444" x="9736138" y="2989263"/>
          <p14:tracePt t="47461" x="9575800" y="2878138"/>
          <p14:tracePt t="47477" x="9398000" y="2827338"/>
          <p14:tracePt t="47494" x="9220200" y="2811463"/>
          <p14:tracePt t="47511" x="9118600" y="2811463"/>
          <p14:tracePt t="47527" x="9009063" y="2827338"/>
          <p14:tracePt t="47544" x="8923338" y="2878138"/>
          <p14:tracePt t="47561" x="8847138" y="2989263"/>
          <p14:tracePt t="47577" x="8796338" y="3106738"/>
          <p14:tracePt t="47594" x="8763000" y="3268663"/>
          <p14:tracePt t="47611" x="8763000" y="3446463"/>
          <p14:tracePt t="47628" x="8780463" y="3657600"/>
          <p14:tracePt t="47644" x="8813800" y="3716338"/>
          <p14:tracePt t="47661" x="8923338" y="3802063"/>
          <p14:tracePt t="47677" x="9042400" y="3868738"/>
          <p14:tracePt t="47694" x="9220200" y="3911600"/>
          <p14:tracePt t="47711" x="9440863" y="3929063"/>
          <p14:tracePt t="47728" x="9558338" y="3852863"/>
          <p14:tracePt t="47744" x="9652000" y="3751263"/>
          <p14:tracePt t="47761" x="9702800" y="3624263"/>
          <p14:tracePt t="47777" x="9736138" y="3479800"/>
          <p14:tracePt t="47794" x="9736138" y="3319463"/>
          <p14:tracePt t="47810" x="9736138" y="3182938"/>
          <p14:tracePt t="47827" x="9720263" y="3055938"/>
          <p14:tracePt t="47844" x="9685338" y="3005138"/>
          <p14:tracePt t="47860" x="9634538" y="2928938"/>
          <p14:tracePt t="47877" x="9542463" y="2895600"/>
          <p14:tracePt t="47894" x="9474200" y="2895600"/>
          <p14:tracePt t="47911" x="9398000" y="2895600"/>
          <p14:tracePt t="47927" x="9329738" y="2895600"/>
          <p14:tracePt t="47944" x="9263063" y="2946400"/>
          <p14:tracePt t="47961" x="9202738" y="3005138"/>
          <p14:tracePt t="47977" x="9151938" y="3055938"/>
          <p14:tracePt t="47994" x="9085263" y="3141663"/>
          <p14:tracePt t="48011" x="9067800" y="3167063"/>
          <p14:tracePt t="48309" x="9067800" y="3141663"/>
          <p14:tracePt t="48328" x="9042400" y="3073400"/>
          <p14:tracePt t="48344" x="9024938" y="2946400"/>
          <p14:tracePt t="48361" x="8991600" y="2811463"/>
          <p14:tracePt t="48378" x="8974138" y="2649538"/>
          <p14:tracePt t="48394" x="8940800" y="2471738"/>
          <p14:tracePt t="48411" x="8923338" y="2293938"/>
          <p14:tracePt t="48427" x="8923338" y="2201863"/>
          <p14:tracePt t="48444" x="8890000" y="2100263"/>
          <p14:tracePt t="48461" x="8890000" y="2024063"/>
          <p14:tracePt t="48477" x="8864600" y="1989138"/>
          <p14:tracePt t="48510" x="8847138" y="1973263"/>
          <p14:tracePt t="48593" x="8831263" y="1973263"/>
          <p14:tracePt t="48611" x="8831263" y="1989138"/>
          <p14:tracePt t="48643" x="8831263" y="2006600"/>
          <p14:tracePt t="48661" x="8831263" y="2024063"/>
          <p14:tracePt t="48693" x="8831263" y="2039938"/>
          <p14:tracePt t="48711" x="8831263" y="2057400"/>
          <p14:tracePt t="49127" x="8831263" y="2082800"/>
          <p14:tracePt t="49145" x="8831263" y="2100263"/>
          <p14:tracePt t="49161" x="8847138" y="2116138"/>
          <p14:tracePt t="49178" x="8864600" y="2166938"/>
          <p14:tracePt t="49194" x="8890000" y="2260600"/>
          <p14:tracePt t="49211" x="8923338" y="2311400"/>
          <p14:tracePt t="49228" x="8940800" y="2379663"/>
          <p14:tracePt t="49244" x="8958263" y="2430463"/>
          <p14:tracePt t="49261" x="8974138" y="2489200"/>
          <p14:tracePt t="49278" x="8991600" y="2540000"/>
          <p14:tracePt t="49294" x="9009063" y="2590800"/>
          <p14:tracePt t="49311" x="9009063" y="2608263"/>
          <p14:tracePt t="49328" x="9024938" y="2633663"/>
          <p14:tracePt t="49422" x="9042400" y="2633663"/>
          <p14:tracePt t="49430" x="9042400" y="2608263"/>
          <p14:tracePt t="49444" x="9042400" y="2590800"/>
          <p14:tracePt t="49461" x="9042400" y="2557463"/>
          <p14:tracePt t="49477" x="9042400" y="2522538"/>
          <p14:tracePt t="49510" x="9042400" y="2506663"/>
          <p14:tracePt t="49561" x="9042400" y="2522538"/>
          <p14:tracePt t="49578" x="9042400" y="2557463"/>
          <p14:tracePt t="49595" x="9042400" y="2649538"/>
          <p14:tracePt t="49611" x="9042400" y="2667000"/>
          <p14:tracePt t="49628" x="9042400" y="2700338"/>
          <p14:tracePt t="49693" x="9024938" y="2649538"/>
          <p14:tracePt t="49711" x="9009063" y="2590800"/>
          <p14:tracePt t="49727" x="8991600" y="2540000"/>
          <p14:tracePt t="49744" x="8991600" y="2522538"/>
          <p14:tracePt t="49761" x="8991600" y="2506663"/>
          <p14:tracePt t="49832" x="8991600" y="2522538"/>
          <p14:tracePt t="49860" x="8991600" y="2540000"/>
          <p14:tracePt t="49930" x="8991600" y="2522538"/>
          <p14:tracePt t="49944" x="8974138" y="2489200"/>
          <p14:tracePt t="49961" x="8958263" y="2430463"/>
          <p14:tracePt t="49978" x="8923338" y="2379663"/>
          <p14:tracePt t="49994" x="8907463" y="2328863"/>
          <p14:tracePt t="50011" x="8890000" y="2293938"/>
          <p14:tracePt t="50043" x="8890000" y="2278063"/>
          <p14:tracePt t="50061" x="8864600" y="2278063"/>
          <p14:tracePt t="50259" x="8864600" y="2293938"/>
          <p14:tracePt t="50331" x="8864600" y="2311400"/>
          <p14:tracePt t="50377" x="8864600" y="2328863"/>
          <p14:tracePt t="50410" x="8864600" y="2362200"/>
          <p14:tracePt t="50427" x="8864600" y="2379663"/>
          <p14:tracePt t="50444" x="8890000" y="2395538"/>
          <p14:tracePt t="50461" x="8890000" y="2413000"/>
          <p14:tracePt t="50478" x="8890000" y="2430463"/>
          <p14:tracePt t="50494" x="8890000" y="2455863"/>
          <p14:tracePt t="50511" x="8890000" y="2489200"/>
          <p14:tracePt t="50527" x="8890000" y="2506663"/>
          <p14:tracePt t="50544" x="8890000" y="2522538"/>
          <p14:tracePt t="50561" x="8890000" y="2557463"/>
          <p14:tracePt t="50578" x="8890000" y="2573338"/>
          <p14:tracePt t="50594" x="8890000" y="2608263"/>
          <p14:tracePt t="50611" x="8890000" y="2649538"/>
          <p14:tracePt t="50628" x="8890000" y="2684463"/>
          <p14:tracePt t="50644" x="8890000" y="2700338"/>
          <p14:tracePt t="50661" x="8890000" y="2717800"/>
          <p14:tracePt t="50678" x="8890000" y="2735263"/>
          <p14:tracePt t="50694" x="8890000" y="2751138"/>
          <p14:tracePt t="50711" x="8890000" y="2768600"/>
          <p14:tracePt t="50728" x="8890000" y="2786063"/>
          <p14:tracePt t="50744" x="8890000" y="2811463"/>
          <p14:tracePt t="50761" x="8890000" y="2844800"/>
          <p14:tracePt t="50778" x="8890000" y="2862263"/>
          <p14:tracePt t="50794" x="8890000" y="2878138"/>
          <p14:tracePt t="50811" x="8890000" y="2895600"/>
          <p14:tracePt t="50843" x="8890000" y="2913063"/>
          <p14:tracePt t="50861" x="8890000" y="2928938"/>
          <p14:tracePt t="50877" x="8890000" y="2946400"/>
          <p14:tracePt t="50910" x="8890000" y="2963863"/>
          <p14:tracePt t="50928" x="8890000" y="2989263"/>
          <p14:tracePt t="50944" x="8890000" y="3005138"/>
          <p14:tracePt t="50961" x="8890000" y="3022600"/>
          <p14:tracePt t="50978" x="8890000" y="3055938"/>
          <p14:tracePt t="50994" x="8890000" y="3073400"/>
          <p14:tracePt t="51011" x="8890000" y="3106738"/>
          <p14:tracePt t="51028" x="8890000" y="3124200"/>
          <p14:tracePt t="51044" x="8890000" y="3141663"/>
          <p14:tracePt t="51061" x="8890000" y="3167063"/>
          <p14:tracePt t="51078" x="8890000" y="3182938"/>
          <p14:tracePt t="51095" x="8890000" y="3217863"/>
          <p14:tracePt t="51127" x="8890000" y="3251200"/>
          <p14:tracePt t="51144" x="8890000" y="3268663"/>
          <p14:tracePt t="51161" x="8890000" y="3284538"/>
          <p14:tracePt t="51178" x="8890000" y="3302000"/>
          <p14:tracePt t="51194" x="8890000" y="3319463"/>
          <p14:tracePt t="51211" x="8890000" y="3344863"/>
          <p14:tracePt t="51227" x="8890000" y="3360738"/>
          <p14:tracePt t="51244" x="8890000" y="3378200"/>
          <p14:tracePt t="51261" x="8890000" y="3395663"/>
          <p14:tracePt t="51277" x="8890000" y="3411538"/>
          <p14:tracePt t="51294" x="8890000" y="3429000"/>
          <p14:tracePt t="51311" x="8890000" y="3446463"/>
          <p14:tracePt t="51327" x="8890000" y="3462338"/>
          <p14:tracePt t="51344" x="8890000" y="3479800"/>
          <p14:tracePt t="51361" x="8890000" y="3497263"/>
          <p14:tracePt t="51393" x="8890000" y="3513138"/>
          <p14:tracePt t="51411" x="8890000" y="3538538"/>
          <p14:tracePt t="51427" x="8890000" y="3556000"/>
          <p14:tracePt t="51444" x="8890000" y="3573463"/>
          <p14:tracePt t="51461" x="8890000" y="3589338"/>
          <p14:tracePt t="51493" x="8890000" y="3606800"/>
          <p14:tracePt t="51511" x="8890000" y="3624263"/>
          <p14:tracePt t="51528" x="8890000" y="3640138"/>
          <p14:tracePt t="51560" x="8890000" y="3657600"/>
          <p14:tracePt t="51578" x="8890000" y="3675063"/>
          <p14:tracePt t="51610" x="8890000" y="3690938"/>
          <p14:tracePt t="51628" x="8890000" y="3716338"/>
          <p14:tracePt t="51660" x="8890000" y="3733800"/>
          <p14:tracePt t="51678" x="8890000" y="3751263"/>
          <p14:tracePt t="51694" x="8890000" y="3767138"/>
          <p14:tracePt t="51727" x="8890000" y="3784600"/>
          <p14:tracePt t="51744" x="8890000" y="3802063"/>
          <p14:tracePt t="51761" x="8890000" y="3817938"/>
          <p14:tracePt t="51778" x="8890000" y="3835400"/>
          <p14:tracePt t="51794" x="8890000" y="3852863"/>
          <p14:tracePt t="51811" x="8890000" y="3868738"/>
          <p14:tracePt t="51827" x="8890000" y="3894138"/>
          <p14:tracePt t="51860" x="8890000" y="3911600"/>
          <p14:tracePt t="52740" x="8890000" y="3929063"/>
          <p14:tracePt t="52749" x="8890000" y="3944938"/>
          <p14:tracePt t="52761" x="8890000" y="3979863"/>
          <p14:tracePt t="52778" x="8890000" y="4071938"/>
          <p14:tracePt t="52794" x="8907463" y="4157663"/>
          <p14:tracePt t="52811" x="8923338" y="4249738"/>
          <p14:tracePt t="52827" x="8923338" y="4300538"/>
          <p14:tracePt t="52844" x="8940800" y="4335463"/>
          <p14:tracePt t="52861" x="8958263" y="4368800"/>
          <p14:tracePt t="52893" x="8974138" y="4386263"/>
          <p14:tracePt t="52995" x="8974138" y="4368800"/>
          <p14:tracePt t="53027" x="8958263" y="4351338"/>
          <p14:tracePt t="53045" x="8907463" y="4335463"/>
          <p14:tracePt t="53061" x="8780463" y="4284663"/>
          <p14:tracePt t="53078" x="8712200" y="4267200"/>
          <p14:tracePt t="53095" x="8551863" y="4191000"/>
          <p14:tracePt t="53111" x="8475663" y="4173538"/>
          <p14:tracePt t="53128" x="8389938" y="4157663"/>
          <p14:tracePt t="53144" x="8356600" y="4157663"/>
          <p14:tracePt t="53161" x="8313738" y="4157663"/>
          <p14:tracePt t="53177" x="8297863" y="4157663"/>
          <p14:tracePt t="53194" x="8280400" y="4157663"/>
          <p14:tracePt t="53211" x="8247063" y="4191000"/>
          <p14:tracePt t="53227" x="8229600" y="4224338"/>
          <p14:tracePt t="53244" x="8178800" y="4284663"/>
          <p14:tracePt t="53261" x="8120063" y="4368800"/>
          <p14:tracePt t="53278" x="8051800" y="4462463"/>
          <p14:tracePt t="53294" x="8018463" y="4529138"/>
          <p14:tracePt t="53311" x="7983538" y="4597400"/>
          <p14:tracePt t="53328" x="7942263" y="4673600"/>
          <p14:tracePt t="53345" x="7942263" y="4706938"/>
          <p14:tracePt t="53361" x="7942263" y="4757738"/>
          <p14:tracePt t="53377" x="7942263" y="4818063"/>
          <p14:tracePt t="53394" x="7942263" y="4868863"/>
          <p14:tracePt t="53411" x="7983538" y="4935538"/>
          <p14:tracePt t="53428" x="8069263" y="5011738"/>
          <p14:tracePt t="53444" x="8196263" y="5097463"/>
          <p14:tracePt t="53461" x="8331200" y="5189538"/>
          <p14:tracePt t="53478" x="8585200" y="5291138"/>
          <p14:tracePt t="53494" x="8653463" y="5334000"/>
          <p14:tracePt t="53511" x="8813800" y="5367338"/>
          <p14:tracePt t="53528" x="8991600" y="5384800"/>
          <p14:tracePt t="53545" x="9151938" y="5402263"/>
          <p14:tracePt t="53561" x="9313863" y="5402263"/>
          <p14:tracePt t="53578" x="9491663" y="5384800"/>
          <p14:tracePt t="53594" x="9618663" y="5351463"/>
          <p14:tracePt t="53611" x="9702800" y="5308600"/>
          <p14:tracePt t="53628" x="9796463" y="5257800"/>
          <p14:tracePt t="53645" x="9863138" y="5207000"/>
          <p14:tracePt t="53661" x="9898063" y="5173663"/>
          <p14:tracePt t="53678" x="9956800" y="5130800"/>
          <p14:tracePt t="53695" x="9974263" y="5097463"/>
          <p14:tracePt t="53711" x="9990138" y="5080000"/>
          <p14:tracePt t="53728" x="9990138" y="5046663"/>
          <p14:tracePt t="53744" x="9990138" y="5011738"/>
          <p14:tracePt t="53761" x="9990138" y="4935538"/>
          <p14:tracePt t="53778" x="9974263" y="4851400"/>
          <p14:tracePt t="53794" x="9880600" y="4741863"/>
          <p14:tracePt t="53811" x="9779000" y="4622800"/>
          <p14:tracePt t="53827" x="9652000" y="4513263"/>
          <p14:tracePt t="53844" x="9491663" y="4402138"/>
          <p14:tracePt t="53861" x="9313863" y="4335463"/>
          <p14:tracePt t="53878" x="9136063" y="4267200"/>
          <p14:tracePt t="53894" x="8923338" y="4208463"/>
          <p14:tracePt t="53911" x="8686800" y="4173538"/>
          <p14:tracePt t="53927" x="8551863" y="4157663"/>
          <p14:tracePt t="53945" x="8331200" y="4157663"/>
          <p14:tracePt t="53961" x="8247063" y="4157663"/>
          <p14:tracePt t="53978" x="8135938" y="4208463"/>
          <p14:tracePt t="53995" x="8034338" y="4318000"/>
          <p14:tracePt t="54011" x="7958138" y="4386263"/>
          <p14:tracePt t="54028" x="7924800" y="4478338"/>
          <p14:tracePt t="54044" x="7891463" y="4579938"/>
          <p14:tracePt t="54061" x="7891463" y="4640263"/>
          <p14:tracePt t="54078" x="7891463" y="4818063"/>
          <p14:tracePt t="54094" x="7958138" y="4935538"/>
          <p14:tracePt t="54111" x="8069263" y="5046663"/>
          <p14:tracePt t="54128" x="8212138" y="5156200"/>
          <p14:tracePt t="54144" x="8389938" y="5224463"/>
          <p14:tracePt t="54161" x="8585200" y="5257800"/>
          <p14:tracePt t="54178" x="8796338" y="5275263"/>
          <p14:tracePt t="54194" x="8974138" y="5275263"/>
          <p14:tracePt t="54211" x="9151938" y="5240338"/>
          <p14:tracePt t="54228" x="9296400" y="5156200"/>
          <p14:tracePt t="54244" x="9380538" y="5097463"/>
          <p14:tracePt t="54261" x="9474200" y="5011738"/>
          <p14:tracePt t="54277" x="9542463" y="4935538"/>
          <p14:tracePt t="54294" x="9575800" y="4868863"/>
          <p14:tracePt t="54311" x="9618663" y="4775200"/>
          <p14:tracePt t="54328" x="9634538" y="4706938"/>
          <p14:tracePt t="54345" x="9634538" y="4622800"/>
          <p14:tracePt t="54361" x="9634538" y="4513263"/>
          <p14:tracePt t="54378" x="9618663" y="4445000"/>
          <p14:tracePt t="54394" x="9507538" y="4335463"/>
          <p14:tracePt t="54411" x="9364663" y="4224338"/>
          <p14:tracePt t="54428" x="9169400" y="4122738"/>
          <p14:tracePt t="54444" x="8958263" y="4046538"/>
          <p14:tracePt t="54461" x="8712200" y="4030663"/>
          <p14:tracePt t="54478" x="8491538" y="4030663"/>
          <p14:tracePt t="54495" x="8440738" y="4030663"/>
          <p14:tracePt t="54511" x="8331200" y="4071938"/>
          <p14:tracePt t="54528" x="8212138" y="4173538"/>
          <p14:tracePt t="54545" x="8120063" y="4249738"/>
          <p14:tracePt t="54561" x="8069263" y="4318000"/>
          <p14:tracePt t="54578" x="8034338" y="4351338"/>
          <p14:tracePt t="54594" x="8001000" y="4368800"/>
          <p14:tracePt t="54611" x="7983538" y="4386263"/>
          <p14:tracePt t="54676" x="7983538" y="4368800"/>
          <p14:tracePt t="54695" x="7983538" y="4351338"/>
          <p14:tracePt t="54711" x="7983538" y="4300538"/>
          <p14:tracePt t="54728" x="8018463" y="4224338"/>
          <p14:tracePt t="54744" x="8051800" y="4191000"/>
          <p14:tracePt t="54761" x="8135938" y="4106863"/>
          <p14:tracePt t="54778" x="8247063" y="4030663"/>
          <p14:tracePt t="54795" x="8475663" y="3962400"/>
          <p14:tracePt t="54811" x="8669338" y="3962400"/>
          <p14:tracePt t="54828" x="8890000" y="3962400"/>
          <p14:tracePt t="54844" x="9101138" y="3962400"/>
          <p14:tracePt t="54861" x="9220200" y="3962400"/>
          <p14:tracePt t="54878" x="9313863" y="3979863"/>
          <p14:tracePt t="54894" x="9347200" y="3995738"/>
          <p14:tracePt t="54911" x="9380538" y="3995738"/>
          <p14:tracePt t="54927" x="9380538" y="4013200"/>
          <p14:tracePt t="54977" x="9329738" y="4030663"/>
          <p14:tracePt t="54995" x="9136063" y="4046538"/>
          <p14:tracePt t="55011" x="9042400" y="4071938"/>
          <p14:tracePt t="55028" x="8831263" y="4089400"/>
          <p14:tracePt t="55044" x="8618538" y="4106863"/>
          <p14:tracePt t="55061" x="8534400" y="4106863"/>
          <p14:tracePt t="55078" x="8475663" y="4106863"/>
          <p14:tracePt t="55110" x="8458200" y="4106863"/>
          <p14:tracePt t="55149" x="8491538" y="4106863"/>
          <p14:tracePt t="55161" x="8567738" y="4106863"/>
          <p14:tracePt t="55178" x="8729663" y="4106863"/>
          <p14:tracePt t="55194" x="8991600" y="4122738"/>
          <p14:tracePt t="55211" x="9245600" y="4140200"/>
          <p14:tracePt t="55228" x="9380538" y="4173538"/>
          <p14:tracePt t="55244" x="9491663" y="4191000"/>
          <p14:tracePt t="55261" x="9542463" y="4191000"/>
          <p14:tracePt t="55278" x="9558338" y="4208463"/>
          <p14:tracePt t="55326" x="9491663" y="4208463"/>
          <p14:tracePt t="55344" x="9398000" y="4208463"/>
          <p14:tracePt t="55362" x="9263063" y="4208463"/>
          <p14:tracePt t="55378" x="9118600" y="4208463"/>
          <p14:tracePt t="55394" x="8974138" y="4208463"/>
          <p14:tracePt t="55411" x="8813800" y="4208463"/>
          <p14:tracePt t="55428" x="8669338" y="4191000"/>
          <p14:tracePt t="55445" x="8585200" y="4173538"/>
          <p14:tracePt t="55461" x="8475663" y="4157663"/>
          <p14:tracePt t="55478" x="8407400" y="4157663"/>
          <p14:tracePt t="55494" x="8331200" y="4157663"/>
          <p14:tracePt t="55511" x="8297863" y="4157663"/>
          <p14:tracePt t="55528" x="8247063" y="4157663"/>
          <p14:tracePt t="55544" x="8212138" y="4173538"/>
          <p14:tracePt t="55561" x="8196263" y="4208463"/>
          <p14:tracePt t="55577" x="8178800" y="4224338"/>
          <p14:tracePt t="55594" x="8153400" y="4284663"/>
          <p14:tracePt t="55611" x="8120063" y="4368800"/>
          <p14:tracePt t="55628" x="8069263" y="4478338"/>
          <p14:tracePt t="55644" x="8018463" y="4597400"/>
          <p14:tracePt t="55661" x="7958138" y="4691063"/>
          <p14:tracePt t="55678" x="7924800" y="4800600"/>
          <p14:tracePt t="55695" x="7891463" y="4884738"/>
          <p14:tracePt t="55711" x="7874000" y="4935538"/>
          <p14:tracePt t="55728" x="7856538" y="4978400"/>
          <p14:tracePt t="55745" x="7856538" y="5011738"/>
          <p14:tracePt t="55761" x="7856538" y="5062538"/>
          <p14:tracePt t="55778" x="7856538" y="5097463"/>
          <p14:tracePt t="55794" x="7856538" y="5130800"/>
          <p14:tracePt t="55811" x="7856538" y="5156200"/>
          <p14:tracePt t="55828" x="7856538" y="5173663"/>
          <p14:tracePt t="55910" x="7856538" y="5156200"/>
          <p14:tracePt t="55928" x="7856538" y="5130800"/>
          <p14:tracePt t="55944" x="7856538" y="5080000"/>
          <p14:tracePt t="55961" x="7874000" y="5046663"/>
          <p14:tracePt t="55978" x="7907338" y="4953000"/>
          <p14:tracePt t="55995" x="8001000" y="4800600"/>
          <p14:tracePt t="56011" x="8069263" y="4691063"/>
          <p14:tracePt t="56028" x="8178800" y="4546600"/>
          <p14:tracePt t="56045" x="8280400" y="4427538"/>
          <p14:tracePt t="56061" x="8407400" y="4318000"/>
          <p14:tracePt t="56078" x="8551863" y="4224338"/>
          <p14:tracePt t="56095" x="8653463" y="4173538"/>
          <p14:tracePt t="56111" x="8763000" y="4122738"/>
          <p14:tracePt t="56128" x="8864600" y="4106863"/>
          <p14:tracePt t="56144" x="9009063" y="4089400"/>
          <p14:tracePt t="56161" x="9118600" y="4089400"/>
          <p14:tracePt t="56178" x="9245600" y="4089400"/>
          <p14:tracePt t="56194" x="9380538" y="4122738"/>
          <p14:tracePt t="56211" x="9507538" y="4173538"/>
          <p14:tracePt t="56228" x="9634538" y="4267200"/>
          <p14:tracePt t="56244" x="9736138" y="4351338"/>
          <p14:tracePt t="56261" x="9829800" y="4462463"/>
          <p14:tracePt t="56278" x="9880600" y="4564063"/>
          <p14:tracePt t="56295" x="9956800" y="4691063"/>
          <p14:tracePt t="56311" x="9974263" y="4800600"/>
          <p14:tracePt t="56328" x="10007600" y="4902200"/>
          <p14:tracePt t="56344" x="10025063" y="4995863"/>
          <p14:tracePt t="56361" x="10025063" y="5062538"/>
          <p14:tracePt t="56378" x="10040938" y="5113338"/>
          <p14:tracePt t="56394" x="10040938" y="5130800"/>
          <p14:tracePt t="56411" x="10040938" y="5156200"/>
          <p14:tracePt t="56428" x="10040938" y="5173663"/>
          <p14:tracePt t="56510" x="10040938" y="5130800"/>
          <p14:tracePt t="56529" x="10025063" y="5062538"/>
          <p14:tracePt t="56545" x="9974263" y="4902200"/>
          <p14:tracePt t="56561" x="9913938" y="4741863"/>
          <p14:tracePt t="56578" x="9812338" y="4529138"/>
          <p14:tracePt t="56595" x="9702800" y="4368800"/>
          <p14:tracePt t="56611" x="9558338" y="4249738"/>
          <p14:tracePt t="56628" x="9440863" y="4173538"/>
          <p14:tracePt t="56644" x="9278938" y="4122738"/>
          <p14:tracePt t="56661" x="9085263" y="4106863"/>
          <p14:tracePt t="56678" x="8890000" y="4106863"/>
          <p14:tracePt t="56694" x="8712200" y="4140200"/>
          <p14:tracePt t="56711" x="8551863" y="4208463"/>
          <p14:tracePt t="56728" x="8475663" y="4284663"/>
          <p14:tracePt t="56744" x="8389938" y="4368800"/>
          <p14:tracePt t="56761" x="8356600" y="4427538"/>
          <p14:tracePt t="56778" x="8313738" y="4478338"/>
          <p14:tracePt t="56795" x="8313738" y="4513263"/>
          <p14:tracePt t="56811" x="8313738" y="4529138"/>
          <p14:tracePt t="56843" x="8313738" y="4546600"/>
          <p14:tracePt t="56878" x="8331200" y="4529138"/>
          <p14:tracePt t="56895" x="8374063" y="4513263"/>
          <p14:tracePt t="56911" x="8458200" y="4402138"/>
          <p14:tracePt t="56928" x="8636000" y="4191000"/>
          <p14:tracePt t="56945" x="8712200" y="4106863"/>
          <p14:tracePt t="56961" x="8847138" y="3929063"/>
          <p14:tracePt t="56978" x="8974138" y="3751263"/>
          <p14:tracePt t="56995" x="9067800" y="3640138"/>
          <p14:tracePt t="57011" x="9118600" y="3573463"/>
          <p14:tracePt t="57028" x="9151938" y="3513138"/>
          <p14:tracePt t="57044" x="9169400" y="3479800"/>
          <p14:tracePt t="57061" x="9202738" y="3462338"/>
          <p14:tracePt t="57078" x="9220200" y="3446463"/>
          <p14:tracePt t="57095" x="9263063" y="3429000"/>
          <p14:tracePt t="57111" x="9313863" y="3411538"/>
          <p14:tracePt t="57128" x="9347200" y="3395663"/>
          <p14:tracePt t="57145" x="9380538" y="3378200"/>
          <p14:tracePt t="57161" x="9398000" y="3360738"/>
          <p14:tracePt t="57178" x="9423400" y="3344863"/>
          <p14:tracePt t="57194" x="9440863" y="3344863"/>
          <p14:tracePt t="57211" x="9456738" y="3344863"/>
          <p14:tracePt t="57228" x="9456738" y="3319463"/>
          <p14:tracePt t="57493" x="9456738" y="3360738"/>
          <p14:tracePt t="57511" x="9423400" y="3513138"/>
          <p14:tracePt t="57528" x="9329738" y="3817938"/>
          <p14:tracePt t="57545" x="9202738" y="4249738"/>
          <p14:tracePt t="57561" x="9136063" y="4579938"/>
          <p14:tracePt t="57578" x="9042400" y="4953000"/>
          <p14:tracePt t="57595" x="8991600" y="5257800"/>
          <p14:tracePt t="57611" x="8974138" y="5402263"/>
          <p14:tracePt t="57628" x="8940800" y="5545138"/>
          <p14:tracePt t="57645" x="8940800" y="5630863"/>
          <p14:tracePt t="57661" x="8923338" y="5689600"/>
          <p14:tracePt t="57678" x="8923338" y="5707063"/>
          <p14:tracePt t="57711" x="8923338" y="5722938"/>
          <p14:tracePt t="58337" x="8923338" y="5707063"/>
          <p14:tracePt t="58345" x="8940800" y="5689600"/>
          <p14:tracePt t="58361" x="8958263" y="5646738"/>
          <p14:tracePt t="58378" x="8991600" y="5580063"/>
          <p14:tracePt t="58395" x="9042400" y="5435600"/>
          <p14:tracePt t="58412" x="9067800" y="5351463"/>
          <p14:tracePt t="58428" x="9085263" y="5275263"/>
          <p14:tracePt t="58445" x="9101138" y="5224463"/>
          <p14:tracePt t="58461" x="9101138" y="5207000"/>
          <p14:tracePt t="58478" x="9101138" y="5189538"/>
          <p14:tracePt t="58517" x="9101138" y="5173663"/>
          <p14:tracePt t="58591" x="9101138" y="5189538"/>
          <p14:tracePt t="58610" x="9101138" y="5224463"/>
          <p14:tracePt t="58628" x="9101138" y="5308600"/>
          <p14:tracePt t="58645" x="9085263" y="5486400"/>
          <p14:tracePt t="58661" x="9042400" y="5689600"/>
          <p14:tracePt t="58678" x="9024938" y="5884863"/>
          <p14:tracePt t="58694" x="9009063" y="6002338"/>
          <p14:tracePt t="58711" x="9009063" y="6164263"/>
          <p14:tracePt t="58728" x="9009063" y="6273800"/>
          <p14:tracePt t="58744" x="9009063" y="6342063"/>
          <p14:tracePt t="58761" x="9009063" y="6375400"/>
          <p14:tracePt t="58793" x="9009063" y="6392863"/>
          <p14:tracePt t="58845" x="9009063" y="6357938"/>
          <p14:tracePt t="58861" x="9009063" y="6307138"/>
          <p14:tracePt t="58878" x="9009063" y="6180138"/>
          <p14:tracePt t="58895" x="9009063" y="6002338"/>
          <p14:tracePt t="58911" x="9009063" y="5773738"/>
          <p14:tracePt t="58928" x="8991600" y="5646738"/>
          <p14:tracePt t="58944" x="8974138" y="5511800"/>
          <p14:tracePt t="58961" x="8974138" y="5468938"/>
          <p14:tracePt t="58978" x="8974138" y="5453063"/>
          <p14:tracePt t="59027" x="8974138" y="5468938"/>
          <p14:tracePt t="59045" x="8991600" y="5630863"/>
          <p14:tracePt t="59061" x="9009063" y="5951538"/>
          <p14:tracePt t="59078" x="9024938" y="6197600"/>
          <p14:tracePt t="59095" x="9067800" y="6392863"/>
          <p14:tracePt t="59111" x="9067800" y="6553200"/>
          <p14:tracePt t="59128" x="9085263" y="6646863"/>
          <p14:tracePt t="59144" x="9085263" y="6680200"/>
          <p14:tracePt t="59177" x="9085263" y="6697663"/>
          <p14:tracePt t="59197" x="9085263" y="6680200"/>
          <p14:tracePt t="59211" x="9085263" y="6629400"/>
          <p14:tracePt t="59228" x="9042400" y="6469063"/>
          <p14:tracePt t="59245" x="8974138" y="6113463"/>
          <p14:tracePt t="59261" x="8958263" y="5842000"/>
          <p14:tracePt t="59278" x="8940800" y="5529263"/>
          <p14:tracePt t="59295" x="8923338" y="5367338"/>
          <p14:tracePt t="59311" x="8923338" y="5224463"/>
          <p14:tracePt t="59328" x="8923338" y="5173663"/>
          <p14:tracePt t="59344" x="8923338" y="5156200"/>
          <p14:tracePt t="59393" x="8923338" y="5240338"/>
          <p14:tracePt t="59411" x="8974138" y="5595938"/>
          <p14:tracePt t="59428" x="9024938" y="5918200"/>
          <p14:tracePt t="59445" x="9067800" y="6129338"/>
          <p14:tracePt t="59461" x="9085263" y="6307138"/>
          <p14:tracePt t="59478" x="9101138" y="6392863"/>
          <p14:tracePt t="59495" x="9101138" y="6434138"/>
          <p14:tracePt t="59543" x="9101138" y="6392863"/>
          <p14:tracePt t="59561" x="9085263" y="6256338"/>
          <p14:tracePt t="59578" x="9042400" y="5969000"/>
          <p14:tracePt t="59595" x="9009063" y="5689600"/>
          <p14:tracePt t="59611" x="8991600" y="5453063"/>
          <p14:tracePt t="59628" x="8991600" y="5257800"/>
          <p14:tracePt t="59645" x="8991600" y="5156200"/>
          <p14:tracePt t="59661" x="8991600" y="5097463"/>
          <p14:tracePt t="59711" x="8991600" y="5113338"/>
          <p14:tracePt t="59728" x="9009063" y="5308600"/>
          <p14:tracePt t="59745" x="9042400" y="5545138"/>
          <p14:tracePt t="59761" x="9101138" y="5842000"/>
          <p14:tracePt t="59778" x="9101138" y="6019800"/>
          <p14:tracePt t="59795" x="9118600" y="6164263"/>
          <p14:tracePt t="59811" x="9118600" y="6240463"/>
          <p14:tracePt t="59828" x="9118600" y="6256338"/>
          <p14:tracePt t="59877" x="9118600" y="6240463"/>
          <p14:tracePt t="59895" x="9118600" y="6129338"/>
          <p14:tracePt t="59911" x="9118600" y="5859463"/>
          <p14:tracePt t="59928" x="9118600" y="5646738"/>
          <p14:tracePt t="59945" x="9101138" y="5486400"/>
          <p14:tracePt t="59961" x="9101138" y="5367338"/>
          <p14:tracePt t="59978" x="9101138" y="5308600"/>
          <p14:tracePt t="59995" x="9101138" y="5291138"/>
          <p14:tracePt t="60027" x="9101138" y="5308600"/>
          <p14:tracePt t="60045" x="9101138" y="5511800"/>
          <p14:tracePt t="60061" x="9136063" y="5757863"/>
          <p14:tracePt t="60078" x="9151938" y="6002338"/>
          <p14:tracePt t="60095" x="9151938" y="6146800"/>
          <p14:tracePt t="60111" x="9151938" y="6256338"/>
          <p14:tracePt t="60128" x="9151938" y="6307138"/>
          <p14:tracePt t="60145" x="9151938" y="6324600"/>
          <p14:tracePt t="60193" x="9151938" y="6256338"/>
          <p14:tracePt t="60211" x="9136063" y="6129338"/>
          <p14:tracePt t="60228" x="9118600" y="5918200"/>
          <p14:tracePt t="60245" x="9101138" y="5707063"/>
          <p14:tracePt t="60262" x="9085263" y="5562600"/>
          <p14:tracePt t="60278" x="9067800" y="5468938"/>
          <p14:tracePt t="60295" x="9067800" y="5435600"/>
          <p14:tracePt t="60311" x="9067800" y="5418138"/>
          <p14:tracePt t="60328" x="9067800" y="5435600"/>
          <p14:tracePt t="60345" x="9067800" y="5580063"/>
          <p14:tracePt t="60361" x="9067800" y="5773738"/>
          <p14:tracePt t="60378" x="9042400" y="6019800"/>
          <p14:tracePt t="60395" x="9042400" y="6146800"/>
          <p14:tracePt t="60411" x="9024938" y="6197600"/>
          <p14:tracePt t="60428" x="9024938" y="6215063"/>
          <p14:tracePt t="60444" x="9024938" y="6240463"/>
          <p14:tracePt t="60467" x="9024938" y="6215063"/>
          <p14:tracePt t="60478" x="9024938" y="6180138"/>
          <p14:tracePt t="60494" x="9009063" y="6062663"/>
          <p14:tracePt t="60511" x="9009063" y="5842000"/>
          <p14:tracePt t="60528" x="9009063" y="5613400"/>
          <p14:tracePt t="60544" x="8991600" y="5468938"/>
          <p14:tracePt t="60561" x="8991600" y="5367338"/>
          <p14:tracePt t="60578" x="8991600" y="5334000"/>
          <p14:tracePt t="60594" x="8991600" y="5308600"/>
          <p14:tracePt t="60615" x="8991600" y="5351463"/>
          <p14:tracePt t="60628" x="8991600" y="5418138"/>
          <p14:tracePt t="60645" x="8991600" y="5630863"/>
          <p14:tracePt t="60661" x="8991600" y="5859463"/>
          <p14:tracePt t="60678" x="8991600" y="5986463"/>
          <p14:tracePt t="60694" x="8991600" y="6113463"/>
          <p14:tracePt t="60711" x="9009063" y="6146800"/>
          <p14:tracePt t="60728" x="9009063" y="6164263"/>
          <p14:tracePt t="60762" x="9009063" y="6146800"/>
          <p14:tracePt t="60778" x="9009063" y="6113463"/>
          <p14:tracePt t="60795" x="9009063" y="5969000"/>
          <p14:tracePt t="60811" x="9009063" y="5842000"/>
          <p14:tracePt t="60828" x="9009063" y="5664200"/>
          <p14:tracePt t="60845" x="9009063" y="5646738"/>
          <p14:tracePt t="60861" x="9009063" y="5613400"/>
          <p14:tracePt t="60878" x="9009063" y="5595938"/>
          <p14:tracePt t="60894" x="9009063" y="5664200"/>
          <p14:tracePt t="60911" x="9024938" y="5791200"/>
          <p14:tracePt t="60928" x="9024938" y="5884863"/>
          <p14:tracePt t="60945" x="9024938" y="5969000"/>
          <p14:tracePt t="60961" x="9024938" y="6019800"/>
          <p14:tracePt t="60978" x="9024938" y="6037263"/>
          <p14:tracePt t="61043" x="9024938" y="6002338"/>
          <p14:tracePt t="61061" x="9024938" y="5884863"/>
          <p14:tracePt t="61078" x="9024938" y="5757863"/>
          <p14:tracePt t="61094" x="9024938" y="5646738"/>
          <p14:tracePt t="61111" x="9042400" y="5595938"/>
          <p14:tracePt t="61128" x="9042400" y="5580063"/>
          <p14:tracePt t="61160" x="9067800" y="5595938"/>
          <p14:tracePt t="61178" x="9067800" y="5740400"/>
          <p14:tracePt t="61194" x="9085263" y="5842000"/>
          <p14:tracePt t="61211" x="9085263" y="5969000"/>
          <p14:tracePt t="61228" x="9085263" y="6037263"/>
          <p14:tracePt t="61245" x="9085263" y="6078538"/>
          <p14:tracePt t="61310" x="9085263" y="5986463"/>
          <p14:tracePt t="61328" x="9067800" y="5757863"/>
          <p14:tracePt t="61345" x="9042400" y="5545138"/>
          <p14:tracePt t="61361" x="9042400" y="5367338"/>
          <p14:tracePt t="61378" x="9042400" y="5189538"/>
          <p14:tracePt t="61395" x="9042400" y="515620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EA8B01B-A163-FE67-D27E-4398FF0FF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46" y="1945111"/>
            <a:ext cx="4883797" cy="4459538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Le diaphragme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991019" y="1675142"/>
            <a:ext cx="34682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La cage thoracique permet les mouvements respiratoires et a un rôle de protection des appareils respiratoire et cardiaque.</a:t>
            </a:r>
          </a:p>
          <a:p>
            <a:endParaRPr lang="fr-FR" sz="2000" dirty="0"/>
          </a:p>
          <a:p>
            <a:r>
              <a:rPr lang="fr-FR" sz="2000" dirty="0"/>
              <a:t>Le diaphragme est le muscle respiratoire principal et il est associé à des muscles respiratoires accessoires (muscles intercostaux et muscles abdominaux).</a:t>
            </a:r>
          </a:p>
          <a:p>
            <a:pPr marL="0" indent="0">
              <a:buNone/>
            </a:pPr>
            <a:r>
              <a:rPr lang="fr-FR" sz="2000" dirty="0"/>
              <a:t> 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246" y="2692360"/>
            <a:ext cx="3490158" cy="2963107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F422C335-9CF4-D486-FED5-A7F717C47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74" y="1111318"/>
            <a:ext cx="825337" cy="60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A258739-7C24-304D-CED3-6C29DB7FE8D5}"/>
              </a:ext>
            </a:extLst>
          </p:cNvPr>
          <p:cNvSpPr txBox="1"/>
          <p:nvPr/>
        </p:nvSpPr>
        <p:spPr>
          <a:xfrm>
            <a:off x="5764298" y="1475087"/>
            <a:ext cx="1739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Vue antérieure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74D819F-78AF-3304-C617-B4895937C1DD}"/>
              </a:ext>
            </a:extLst>
          </p:cNvPr>
          <p:cNvSpPr txBox="1"/>
          <p:nvPr/>
        </p:nvSpPr>
        <p:spPr>
          <a:xfrm>
            <a:off x="9554398" y="1914893"/>
            <a:ext cx="16924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/>
              <a:t>Vues latérales </a:t>
            </a:r>
          </a:p>
          <a:p>
            <a:pPr algn="ctr"/>
            <a:r>
              <a:rPr lang="fr-FR" sz="2000" dirty="0"/>
              <a:t>gauches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84E7470-D195-318B-955A-53A97B2CE38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6C68814-69FC-ACBB-234F-83A541579B1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14" name="Audio 13">
            <a:extLst>
              <a:ext uri="{FF2B5EF4-FFF2-40B4-BE49-F238E27FC236}">
                <a16:creationId xmlns:a16="http://schemas.microsoft.com/office/drawing/2014/main" id="{2EAD70FA-1C65-8A64-4D65-98F4A547A3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8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685"/>
    </mc:Choice>
    <mc:Fallback>
      <p:transition spd="slow" advTm="81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49" x="9024938" y="5156200"/>
          <p14:tracePt t="858" x="8974138" y="5130800"/>
          <p14:tracePt t="871" x="8923338" y="5113338"/>
          <p14:tracePt t="887" x="8669338" y="4935538"/>
          <p14:tracePt t="904" x="8374063" y="4691063"/>
          <p14:tracePt t="920" x="7942263" y="4335463"/>
          <p14:tracePt t="936" x="7500938" y="3979863"/>
          <p14:tracePt t="953" x="7213600" y="3784600"/>
          <p14:tracePt t="970" x="6967538" y="3589338"/>
          <p14:tracePt t="986" x="6824663" y="3497263"/>
          <p14:tracePt t="1003" x="6697663" y="3411538"/>
          <p14:tracePt t="1020" x="6629400" y="3344863"/>
          <p14:tracePt t="1036" x="6578600" y="3251200"/>
          <p14:tracePt t="1302" x="6578600" y="3200400"/>
          <p14:tracePt t="1320" x="6578600" y="3073400"/>
          <p14:tracePt t="1337" x="6535738" y="2786063"/>
          <p14:tracePt t="1353" x="6469063" y="2506663"/>
          <p14:tracePt t="1370" x="6256338" y="2082800"/>
          <p14:tracePt t="1386" x="6096000" y="1905000"/>
          <p14:tracePt t="1403" x="5986463" y="1828800"/>
          <p14:tracePt t="1420" x="5867400" y="1760538"/>
          <p14:tracePt t="1737" x="5849938" y="1760538"/>
          <p14:tracePt t="1753" x="5722938" y="1760538"/>
          <p14:tracePt t="1770" x="5494338" y="1760538"/>
          <p14:tracePt t="1787" x="5011738" y="1795463"/>
          <p14:tracePt t="1803" x="4691063" y="1846263"/>
          <p14:tracePt t="1820" x="4071938" y="1973263"/>
          <p14:tracePt t="1837" x="3657600" y="2057400"/>
          <p14:tracePt t="1853" x="3090863" y="2217738"/>
          <p14:tracePt t="1870" x="2913063" y="2260600"/>
          <p14:tracePt t="1886" x="2735263" y="2278063"/>
          <p14:tracePt t="2057" x="2827338" y="2278063"/>
          <p14:tracePt t="2070" x="2928938" y="2293938"/>
          <p14:tracePt t="2085" x="3149600" y="2344738"/>
          <p14:tracePt t="2103" x="3395663" y="2379663"/>
          <p14:tracePt t="2120" x="3624263" y="2413000"/>
          <p14:tracePt t="2136" x="3995738" y="2471738"/>
          <p14:tracePt t="2153" x="4191000" y="2489200"/>
          <p14:tracePt t="2169" x="4318000" y="2489200"/>
          <p14:tracePt t="2343" x="4300538" y="2489200"/>
          <p14:tracePt t="2353" x="4233863" y="2430463"/>
          <p14:tracePt t="2370" x="4089400" y="2328863"/>
          <p14:tracePt t="2386" x="3929063" y="2217738"/>
          <p14:tracePt t="2403" x="3589338" y="1973263"/>
          <p14:tracePt t="2419" x="3302000" y="1828800"/>
          <p14:tracePt t="2436" x="2989263" y="1668463"/>
          <p14:tracePt t="2453" x="2649538" y="1582738"/>
          <p14:tracePt t="2470" x="2362200" y="1524000"/>
          <p14:tracePt t="2486" x="2133600" y="1524000"/>
          <p14:tracePt t="2503" x="1955800" y="1524000"/>
          <p14:tracePt t="2520" x="1828800" y="1566863"/>
          <p14:tracePt t="2536" x="1709738" y="1668463"/>
          <p14:tracePt t="2553" x="1617663" y="1778000"/>
          <p14:tracePt t="2570" x="1566863" y="1922463"/>
          <p14:tracePt t="2586" x="1549400" y="2057400"/>
          <p14:tracePt t="2603" x="1549400" y="2201863"/>
          <p14:tracePt t="2619" x="1582738" y="2328863"/>
          <p14:tracePt t="2636" x="1709738" y="2455863"/>
          <p14:tracePt t="2653" x="1887538" y="2557463"/>
          <p14:tracePt t="2670" x="2217738" y="2700338"/>
          <p14:tracePt t="2686" x="2489200" y="2751138"/>
          <p14:tracePt t="2703" x="2811463" y="2786063"/>
          <p14:tracePt t="2720" x="3124200" y="2811463"/>
          <p14:tracePt t="2736" x="3395663" y="2811463"/>
          <p14:tracePt t="2753" x="3683000" y="2684463"/>
          <p14:tracePt t="2770" x="3751263" y="2633663"/>
          <p14:tracePt t="2787" x="3860800" y="2506663"/>
          <p14:tracePt t="2803" x="3944938" y="2362200"/>
          <p14:tracePt t="2820" x="4038600" y="2100263"/>
          <p14:tracePt t="2836" x="4038600" y="1617663"/>
          <p14:tracePt t="2853" x="3979863" y="1346200"/>
          <p14:tracePt t="2870" x="3751263" y="922338"/>
          <p14:tracePt t="2886" x="3479800" y="693738"/>
          <p14:tracePt t="2903" x="3149600" y="566738"/>
          <p14:tracePt t="2920" x="2878138" y="550863"/>
          <p14:tracePt t="2936" x="2522538" y="550863"/>
          <p14:tracePt t="2953" x="2201863" y="584200"/>
          <p14:tracePt t="2969" x="1887538" y="744538"/>
          <p14:tracePt t="2986" x="1651000" y="939800"/>
          <p14:tracePt t="3003" x="1455738" y="1168400"/>
          <p14:tracePt t="3020" x="1328738" y="1422400"/>
          <p14:tracePt t="3036" x="1277938" y="1651000"/>
          <p14:tracePt t="3053" x="1277938" y="1846263"/>
          <p14:tracePt t="3070" x="1328738" y="2024063"/>
          <p14:tracePt t="3086" x="1473200" y="2217738"/>
          <p14:tracePt t="3103" x="1795463" y="2489200"/>
          <p14:tracePt t="3119" x="2133600" y="2700338"/>
          <p14:tracePt t="3136" x="2413000" y="2827338"/>
          <p14:tracePt t="3153" x="2878138" y="3005138"/>
          <p14:tracePt t="3170" x="3124200" y="3073400"/>
          <p14:tracePt t="3186" x="3429000" y="3106738"/>
          <p14:tracePt t="3203" x="3657600" y="3124200"/>
          <p14:tracePt t="3220" x="3860800" y="3124200"/>
          <p14:tracePt t="3237" x="3979863" y="3090863"/>
          <p14:tracePt t="3253" x="4013200" y="3073400"/>
          <p14:tracePt t="3270" x="4089400" y="2989263"/>
          <p14:tracePt t="3287" x="4122738" y="2913063"/>
          <p14:tracePt t="3303" x="4140200" y="2862263"/>
          <p14:tracePt t="3320" x="4157663" y="2717800"/>
          <p14:tracePt t="3337" x="4173538" y="2590800"/>
          <p14:tracePt t="3353" x="4191000" y="2430463"/>
          <p14:tracePt t="3369" x="4208463" y="2328863"/>
          <p14:tracePt t="3386" x="4233863" y="2201863"/>
          <p14:tracePt t="3403" x="4267200" y="2133600"/>
          <p14:tracePt t="3420" x="4284663" y="2082800"/>
          <p14:tracePt t="3436" x="4284663" y="2024063"/>
          <p14:tracePt t="3453" x="4300538" y="2006600"/>
          <p14:tracePt t="3485" x="4300538" y="1989138"/>
          <p14:tracePt t="5777" x="4284663" y="1989138"/>
          <p14:tracePt t="5787" x="4233863" y="1989138"/>
          <p14:tracePt t="5804" x="4106863" y="2006600"/>
          <p14:tracePt t="5820" x="3944938" y="2057400"/>
          <p14:tracePt t="5836" x="3784600" y="2116138"/>
          <p14:tracePt t="5853" x="3683000" y="2166938"/>
          <p14:tracePt t="5870" x="3538538" y="2260600"/>
          <p14:tracePt t="5887" x="3446463" y="2344738"/>
          <p14:tracePt t="5903" x="3395663" y="2455863"/>
          <p14:tracePt t="5920" x="3378200" y="2522538"/>
          <p14:tracePt t="5937" x="3360738" y="2633663"/>
          <p14:tracePt t="5953" x="3360738" y="2717800"/>
          <p14:tracePt t="5970" x="3360738" y="2768600"/>
          <p14:tracePt t="5986" x="3411538" y="2827338"/>
          <p14:tracePt t="6003" x="3462338" y="2878138"/>
          <p14:tracePt t="6020" x="3538538" y="2913063"/>
          <p14:tracePt t="6037" x="3606800" y="2946400"/>
          <p14:tracePt t="6053" x="3700463" y="2963863"/>
          <p14:tracePt t="6070" x="3767138" y="3005138"/>
          <p14:tracePt t="6086" x="3835400" y="3005138"/>
          <p14:tracePt t="6103" x="3894138" y="3022600"/>
          <p14:tracePt t="6120" x="3944938" y="3022600"/>
          <p14:tracePt t="6137" x="3979863" y="3022600"/>
          <p14:tracePt t="6153" x="4013200" y="3022600"/>
          <p14:tracePt t="6170" x="4056063" y="3022600"/>
          <p14:tracePt t="6187" x="4071938" y="3022600"/>
          <p14:tracePt t="6203" x="4106863" y="3022600"/>
          <p14:tracePt t="6220" x="4173538" y="3022600"/>
          <p14:tracePt t="6237" x="4267200" y="3022600"/>
          <p14:tracePt t="6253" x="4368800" y="3040063"/>
          <p14:tracePt t="6270" x="4478338" y="3055938"/>
          <p14:tracePt t="6286" x="4622800" y="3090863"/>
          <p14:tracePt t="6303" x="4783138" y="3141663"/>
          <p14:tracePt t="6320" x="4884738" y="3167063"/>
          <p14:tracePt t="6337" x="4995863" y="3200400"/>
          <p14:tracePt t="6353" x="5080000" y="3233738"/>
          <p14:tracePt t="6685" x="5122863" y="3233738"/>
          <p14:tracePt t="6703" x="5334000" y="3233738"/>
          <p14:tracePt t="6720" x="5453063" y="3233738"/>
          <p14:tracePt t="6737" x="5834063" y="3268663"/>
          <p14:tracePt t="6753" x="6045200" y="3302000"/>
          <p14:tracePt t="6770" x="6180138" y="3319463"/>
          <p14:tracePt t="6787" x="6307138" y="3344863"/>
          <p14:tracePt t="6803" x="6400800" y="3378200"/>
          <p14:tracePt t="6820" x="6451600" y="3378200"/>
          <p14:tracePt t="6837" x="6502400" y="3395663"/>
          <p14:tracePt t="7135" x="6519863" y="3378200"/>
          <p14:tracePt t="7153" x="6596063" y="3319463"/>
          <p14:tracePt t="7170" x="6629400" y="3268663"/>
          <p14:tracePt t="7186" x="6662738" y="3233738"/>
          <p14:tracePt t="7203" x="6697663" y="3200400"/>
          <p14:tracePt t="7235" x="6697663" y="3182938"/>
          <p14:tracePt t="7253" x="6697663" y="3167063"/>
          <p14:tracePt t="7270" x="6662738" y="3167063"/>
          <p14:tracePt t="7287" x="6578600" y="3106738"/>
          <p14:tracePt t="7303" x="6451600" y="3055938"/>
          <p14:tracePt t="7320" x="6291263" y="3005138"/>
          <p14:tracePt t="7336" x="6180138" y="2989263"/>
          <p14:tracePt t="7353" x="6062663" y="2963863"/>
          <p14:tracePt t="7370" x="5986463" y="2963863"/>
          <p14:tracePt t="7387" x="5951538" y="2963863"/>
          <p14:tracePt t="7403" x="5935663" y="2963863"/>
          <p14:tracePt t="7420" x="5935663" y="2989263"/>
          <p14:tracePt t="7436" x="5935663" y="3073400"/>
          <p14:tracePt t="7453" x="5935663" y="3217863"/>
          <p14:tracePt t="7470" x="6027738" y="3395663"/>
          <p14:tracePt t="7487" x="6113463" y="3556000"/>
          <p14:tracePt t="7503" x="6180138" y="3624263"/>
          <p14:tracePt t="7520" x="6273800" y="3690938"/>
          <p14:tracePt t="7537" x="6324600" y="3733800"/>
          <p14:tracePt t="7553" x="6357938" y="3751263"/>
          <p14:tracePt t="7570" x="6400800" y="3751263"/>
          <p14:tracePt t="7587" x="6434138" y="3751263"/>
          <p14:tracePt t="7603" x="6469063" y="3751263"/>
          <p14:tracePt t="9946" x="6469063" y="3733800"/>
          <p14:tracePt t="9955" x="6469063" y="3640138"/>
          <p14:tracePt t="9970" x="6502400" y="3573463"/>
          <p14:tracePt t="9987" x="6561138" y="3429000"/>
          <p14:tracePt t="10003" x="6629400" y="3233738"/>
          <p14:tracePt t="10020" x="6713538" y="3005138"/>
          <p14:tracePt t="10037" x="6824663" y="2700338"/>
          <p14:tracePt t="10053" x="6840538" y="2573338"/>
          <p14:tracePt t="10070" x="6840538" y="2413000"/>
          <p14:tracePt t="10087" x="6840538" y="2217738"/>
          <p14:tracePt t="10103" x="6789738" y="2166938"/>
          <p14:tracePt t="10120" x="6629400" y="2133600"/>
          <p14:tracePt t="10137" x="6502400" y="2133600"/>
          <p14:tracePt t="10153" x="6383338" y="2133600"/>
          <p14:tracePt t="10170" x="6240463" y="2133600"/>
          <p14:tracePt t="10186" x="6096000" y="2201863"/>
          <p14:tracePt t="10203" x="5935663" y="2362200"/>
          <p14:tracePt t="10422" x="5935663" y="2430463"/>
          <p14:tracePt t="10437" x="5935663" y="2506663"/>
          <p14:tracePt t="10453" x="5935663" y="2649538"/>
          <p14:tracePt t="10470" x="5935663" y="2827338"/>
          <p14:tracePt t="10487" x="5935663" y="2963863"/>
          <p14:tracePt t="10504" x="5935663" y="3055938"/>
          <p14:tracePt t="10520" x="5935663" y="3217863"/>
          <p14:tracePt t="10537" x="5935663" y="3319463"/>
          <p14:tracePt t="10553" x="5935663" y="3395663"/>
          <p14:tracePt t="10570" x="5935663" y="3411538"/>
          <p14:tracePt t="10586" x="5935663" y="3429000"/>
          <p14:tracePt t="10670" x="5935663" y="3411538"/>
          <p14:tracePt t="10848" x="5951538" y="3395663"/>
          <p14:tracePt t="10856" x="5986463" y="3395663"/>
          <p14:tracePt t="10870" x="6011863" y="3378200"/>
          <p14:tracePt t="10886" x="6113463" y="3344863"/>
          <p14:tracePt t="10903" x="6205538" y="3302000"/>
          <p14:tracePt t="10920" x="6307138" y="3268663"/>
          <p14:tracePt t="10936" x="6383338" y="3251200"/>
          <p14:tracePt t="10953" x="6434138" y="3233738"/>
          <p14:tracePt t="10970" x="6469063" y="3233738"/>
          <p14:tracePt t="10987" x="6484938" y="3233738"/>
          <p14:tracePt t="11020" x="6502400" y="3251200"/>
          <p14:tracePt t="11037" x="6502400" y="3302000"/>
          <p14:tracePt t="11053" x="6502400" y="3378200"/>
          <p14:tracePt t="11070" x="6502400" y="3446463"/>
          <p14:tracePt t="11087" x="6502400" y="3556000"/>
          <p14:tracePt t="11103" x="6502400" y="3624263"/>
          <p14:tracePt t="11120" x="6484938" y="3657600"/>
          <p14:tracePt t="11136" x="6484938" y="3675063"/>
          <p14:tracePt t="11153" x="6469063" y="3690938"/>
          <p14:tracePt t="11236" x="6469063" y="3657600"/>
          <p14:tracePt t="11254" x="6469063" y="3556000"/>
          <p14:tracePt t="11270" x="6502400" y="3411538"/>
          <p14:tracePt t="11287" x="6519863" y="3233738"/>
          <p14:tracePt t="11304" x="6535738" y="3124200"/>
          <p14:tracePt t="11320" x="6535738" y="3040063"/>
          <p14:tracePt t="11337" x="6535738" y="3005138"/>
          <p14:tracePt t="11353" x="6535738" y="2989263"/>
          <p14:tracePt t="11388" x="6535738" y="3005138"/>
          <p14:tracePt t="11403" x="6519863" y="3040063"/>
          <p14:tracePt t="11420" x="6484938" y="3182938"/>
          <p14:tracePt t="11437" x="6451600" y="3395663"/>
          <p14:tracePt t="11453" x="6434138" y="3556000"/>
          <p14:tracePt t="11470" x="6400800" y="3690938"/>
          <p14:tracePt t="11487" x="6400800" y="3802063"/>
          <p14:tracePt t="11503" x="6383338" y="3817938"/>
          <p14:tracePt t="11520" x="6383338" y="3835400"/>
          <p14:tracePt t="11537" x="6383338" y="3852863"/>
          <p14:tracePt t="11554" x="6383338" y="3835400"/>
          <p14:tracePt t="11570" x="6383338" y="3784600"/>
          <p14:tracePt t="11587" x="6383338" y="3675063"/>
          <p14:tracePt t="11603" x="6383338" y="3513138"/>
          <p14:tracePt t="11620" x="6383338" y="3411538"/>
          <p14:tracePt t="11637" x="6383338" y="3319463"/>
          <p14:tracePt t="11653" x="6383338" y="3284538"/>
          <p14:tracePt t="11670" x="6383338" y="3268663"/>
          <p14:tracePt t="11716" x="6383338" y="3284538"/>
          <p14:tracePt t="11724" x="6383338" y="3344863"/>
          <p14:tracePt t="11737" x="6383338" y="3411538"/>
          <p14:tracePt t="11753" x="6400800" y="3556000"/>
          <p14:tracePt t="11770" x="6400800" y="3675063"/>
          <p14:tracePt t="11787" x="6418263" y="3802063"/>
          <p14:tracePt t="11804" x="6434138" y="3852863"/>
          <p14:tracePt t="11820" x="6434138" y="3894138"/>
          <p14:tracePt t="11837" x="6434138" y="3911600"/>
          <p14:tracePt t="11886" x="6434138" y="3894138"/>
          <p14:tracePt t="11903" x="6451600" y="3817938"/>
          <p14:tracePt t="11920" x="6469063" y="3675063"/>
          <p14:tracePt t="11936" x="6484938" y="3479800"/>
          <p14:tracePt t="11954" x="6519863" y="3360738"/>
          <p14:tracePt t="11970" x="6535738" y="3233738"/>
          <p14:tracePt t="11987" x="6535738" y="3141663"/>
          <p14:tracePt t="12052" x="6578600" y="3182938"/>
          <p14:tracePt t="12070" x="6611938" y="3268663"/>
          <p14:tracePt t="12087" x="6646863" y="3360738"/>
          <p14:tracePt t="12103" x="6680200" y="3446463"/>
          <p14:tracePt t="12120" x="6697663" y="3513138"/>
          <p14:tracePt t="12137" x="6713538" y="3538538"/>
          <p14:tracePt t="12153" x="6713538" y="3556000"/>
          <p14:tracePt t="12170" x="6713538" y="3573463"/>
          <p14:tracePt t="14297" x="6713538" y="3589338"/>
          <p14:tracePt t="14305" x="6680200" y="3624263"/>
          <p14:tracePt t="14321" x="6646863" y="3675063"/>
          <p14:tracePt t="14337" x="6535738" y="3802063"/>
          <p14:tracePt t="14353" x="6469063" y="3911600"/>
          <p14:tracePt t="14370" x="6400800" y="4013200"/>
          <p14:tracePt t="14387" x="6324600" y="4089400"/>
          <p14:tracePt t="14404" x="6307138" y="4140200"/>
          <p14:tracePt t="14420" x="6291263" y="4157663"/>
          <p14:tracePt t="14452" x="6291263" y="4173538"/>
          <p14:tracePt t="14592" x="6273800" y="4173538"/>
          <p14:tracePt t="14603" x="6256338" y="4173538"/>
          <p14:tracePt t="14620" x="6164263" y="4173538"/>
          <p14:tracePt t="14637" x="5986463" y="4208463"/>
          <p14:tracePt t="14653" x="5884863" y="4249738"/>
          <p14:tracePt t="14670" x="5740400" y="4284663"/>
          <p14:tracePt t="14687" x="5656263" y="4318000"/>
          <p14:tracePt t="14703" x="5562600" y="4402138"/>
          <p14:tracePt t="14720" x="5529263" y="4495800"/>
          <p14:tracePt t="14737" x="5511800" y="4656138"/>
          <p14:tracePt t="14754" x="5511800" y="4833938"/>
          <p14:tracePt t="14770" x="5511800" y="4953000"/>
          <p14:tracePt t="14787" x="5511800" y="5080000"/>
          <p14:tracePt t="14803" x="5529263" y="5130800"/>
          <p14:tracePt t="14820" x="5545138" y="5173663"/>
          <p14:tracePt t="14837" x="5545138" y="5189538"/>
          <p14:tracePt t="14985" x="5545138" y="5156200"/>
          <p14:tracePt t="15004" x="5545138" y="5062538"/>
          <p14:tracePt t="15020" x="5545138" y="4995863"/>
          <p14:tracePt t="15037" x="5562600" y="4919663"/>
          <p14:tracePt t="15054" x="5562600" y="4851400"/>
          <p14:tracePt t="15070" x="5580063" y="4800600"/>
          <p14:tracePt t="15087" x="5595938" y="4757738"/>
          <p14:tracePt t="15104" x="5613400" y="4724400"/>
          <p14:tracePt t="15120" x="5656263" y="4691063"/>
          <p14:tracePt t="15137" x="5689600" y="4640263"/>
          <p14:tracePt t="15154" x="5740400" y="4597400"/>
          <p14:tracePt t="15170" x="5773738" y="4546600"/>
          <p14:tracePt t="15187" x="5849938" y="4513263"/>
          <p14:tracePt t="15204" x="5900738" y="4478338"/>
          <p14:tracePt t="15220" x="5969000" y="4427538"/>
          <p14:tracePt t="15237" x="6027738" y="4402138"/>
          <p14:tracePt t="15254" x="6096000" y="4368800"/>
          <p14:tracePt t="15270" x="6164263" y="4351338"/>
          <p14:tracePt t="15287" x="6240463" y="4351338"/>
          <p14:tracePt t="15304" x="6307138" y="4335463"/>
          <p14:tracePt t="15320" x="6383338" y="4335463"/>
          <p14:tracePt t="15337" x="6434138" y="4335463"/>
          <p14:tracePt t="15353" x="6502400" y="4335463"/>
          <p14:tracePt t="15370" x="6535738" y="4335463"/>
          <p14:tracePt t="15387" x="6596063" y="4335463"/>
          <p14:tracePt t="15403" x="6646863" y="4335463"/>
          <p14:tracePt t="15420" x="6697663" y="4335463"/>
          <p14:tracePt t="15437" x="6738938" y="4335463"/>
          <p14:tracePt t="15454" x="6824663" y="4335463"/>
          <p14:tracePt t="15470" x="6891338" y="4335463"/>
          <p14:tracePt t="15487" x="6967538" y="4351338"/>
          <p14:tracePt t="15503" x="7018338" y="4351338"/>
          <p14:tracePt t="15520" x="7094538" y="4368800"/>
          <p14:tracePt t="15537" x="7145338" y="4402138"/>
          <p14:tracePt t="15554" x="7180263" y="4427538"/>
          <p14:tracePt t="15570" x="7246938" y="4462463"/>
          <p14:tracePt t="15587" x="7289800" y="4495800"/>
          <p14:tracePt t="15604" x="7340600" y="4513263"/>
          <p14:tracePt t="15620" x="7373938" y="4546600"/>
          <p14:tracePt t="15637" x="7391400" y="4579938"/>
          <p14:tracePt t="15653" x="7424738" y="4640263"/>
          <p14:tracePt t="15670" x="7450138" y="4673600"/>
          <p14:tracePt t="15687" x="7467600" y="4724400"/>
          <p14:tracePt t="15704" x="7485063" y="4800600"/>
          <p14:tracePt t="15720" x="7500938" y="4868863"/>
          <p14:tracePt t="15737" x="7518400" y="4935538"/>
          <p14:tracePt t="15754" x="7518400" y="5011738"/>
          <p14:tracePt t="15770" x="7518400" y="5080000"/>
          <p14:tracePt t="15787" x="7518400" y="5113338"/>
          <p14:tracePt t="15804" x="7518400" y="5156200"/>
          <p14:tracePt t="15820" x="7518400" y="5173663"/>
          <p14:tracePt t="15852" x="7518400" y="5189538"/>
          <p14:tracePt t="15953" x="7518400" y="5130800"/>
          <p14:tracePt t="15970" x="7518400" y="5046663"/>
          <p14:tracePt t="15987" x="7518400" y="4953000"/>
          <p14:tracePt t="16004" x="7500938" y="4868863"/>
          <p14:tracePt t="16020" x="7485063" y="4800600"/>
          <p14:tracePt t="16037" x="7450138" y="4724400"/>
          <p14:tracePt t="16053" x="7408863" y="4691063"/>
          <p14:tracePt t="16070" x="7373938" y="4656138"/>
          <p14:tracePt t="16087" x="7340600" y="4622800"/>
          <p14:tracePt t="16104" x="7289800" y="4579938"/>
          <p14:tracePt t="16120" x="7231063" y="4564063"/>
          <p14:tracePt t="16137" x="7162800" y="4529138"/>
          <p14:tracePt t="16153" x="7053263" y="4478338"/>
          <p14:tracePt t="16170" x="6967538" y="4402138"/>
          <p14:tracePt t="16187" x="6875463" y="4351338"/>
          <p14:tracePt t="16203" x="6756400" y="4300538"/>
          <p14:tracePt t="16220" x="6680200" y="4267200"/>
          <p14:tracePt t="16237" x="6611938" y="4224338"/>
          <p14:tracePt t="16254" x="6561138" y="4191000"/>
          <p14:tracePt t="16270" x="6484938" y="4173538"/>
          <p14:tracePt t="16287" x="6418263" y="4157663"/>
          <p14:tracePt t="16303" x="6307138" y="4140200"/>
          <p14:tracePt t="16320" x="6205538" y="4140200"/>
          <p14:tracePt t="16337" x="6129338" y="4140200"/>
          <p14:tracePt t="16354" x="5969000" y="4157663"/>
          <p14:tracePt t="16370" x="5951538" y="4173538"/>
          <p14:tracePt t="16387" x="5867400" y="4249738"/>
          <p14:tracePt t="16403" x="5808663" y="4318000"/>
          <p14:tracePt t="16420" x="5740400" y="4427538"/>
          <p14:tracePt t="16437" x="5707063" y="4513263"/>
          <p14:tracePt t="16454" x="5656263" y="4724400"/>
          <p14:tracePt t="16470" x="5630863" y="4868863"/>
          <p14:tracePt t="16487" x="5613400" y="4978400"/>
          <p14:tracePt t="16504" x="5613400" y="5062538"/>
          <p14:tracePt t="16520" x="5595938" y="5113338"/>
          <p14:tracePt t="16537" x="5595938" y="5156200"/>
          <p14:tracePt t="16569" x="5595938" y="5173663"/>
          <p14:tracePt t="16670" x="5595938" y="5113338"/>
          <p14:tracePt t="16687" x="5595938" y="5046663"/>
          <p14:tracePt t="16704" x="5595938" y="4902200"/>
          <p14:tracePt t="16720" x="5630863" y="4757738"/>
          <p14:tracePt t="16737" x="5689600" y="4656138"/>
          <p14:tracePt t="16754" x="5740400" y="4564063"/>
          <p14:tracePt t="16770" x="5808663" y="4478338"/>
          <p14:tracePt t="16787" x="5884863" y="4402138"/>
          <p14:tracePt t="16804" x="5935663" y="4351338"/>
          <p14:tracePt t="16820" x="6062663" y="4284663"/>
          <p14:tracePt t="16837" x="6223000" y="4249738"/>
          <p14:tracePt t="16854" x="6240463" y="4249738"/>
          <p14:tracePt t="16870" x="6342063" y="4249738"/>
          <p14:tracePt t="16887" x="6484938" y="4249738"/>
          <p14:tracePt t="16904" x="6611938" y="4249738"/>
          <p14:tracePt t="16920" x="6713538" y="4284663"/>
          <p14:tracePt t="16937" x="6789738" y="4318000"/>
          <p14:tracePt t="16953" x="6875463" y="4368800"/>
          <p14:tracePt t="16970" x="6934200" y="4427538"/>
          <p14:tracePt t="16987" x="6985000" y="4478338"/>
          <p14:tracePt t="17004" x="7035800" y="4546600"/>
          <p14:tracePt t="17020" x="7069138" y="4622800"/>
          <p14:tracePt t="17037" x="7112000" y="4691063"/>
          <p14:tracePt t="17053" x="7129463" y="4757738"/>
          <p14:tracePt t="17070" x="7145338" y="4818063"/>
          <p14:tracePt t="17087" x="7162800" y="4851400"/>
          <p14:tracePt t="17103" x="7180263" y="4868863"/>
          <p14:tracePt t="17120" x="7180263" y="4884738"/>
          <p14:tracePt t="17137" x="7180263" y="4902200"/>
          <p14:tracePt t="17222" x="7180263" y="4868863"/>
          <p14:tracePt t="17238" x="7162800" y="4851400"/>
          <p14:tracePt t="17252" x="7129463" y="4757738"/>
          <p14:tracePt t="17270" x="7094538" y="4673600"/>
          <p14:tracePt t="17287" x="7018338" y="4529138"/>
          <p14:tracePt t="17304" x="6951663" y="4445000"/>
          <p14:tracePt t="17320" x="6875463" y="4335463"/>
          <p14:tracePt t="17337" x="6789738" y="4267200"/>
          <p14:tracePt t="17354" x="6713538" y="4208463"/>
          <p14:tracePt t="17371" x="6596063" y="4157663"/>
          <p14:tracePt t="17387" x="6535738" y="4140200"/>
          <p14:tracePt t="17403" x="6434138" y="4140200"/>
          <p14:tracePt t="17420" x="6324600" y="4140200"/>
          <p14:tracePt t="17437" x="6205538" y="4140200"/>
          <p14:tracePt t="17454" x="6113463" y="4157663"/>
          <p14:tracePt t="17470" x="6045200" y="4191000"/>
          <p14:tracePt t="17487" x="5969000" y="4249738"/>
          <p14:tracePt t="17504" x="5935663" y="4300538"/>
          <p14:tracePt t="17520" x="5900738" y="4351338"/>
          <p14:tracePt t="17537" x="5884863" y="4462463"/>
          <p14:tracePt t="17553" x="5867400" y="4564063"/>
          <p14:tracePt t="17570" x="5867400" y="4656138"/>
          <p14:tracePt t="17587" x="5849938" y="4757738"/>
          <p14:tracePt t="17603" x="5849938" y="4818063"/>
          <p14:tracePt t="17620" x="5849938" y="4868863"/>
          <p14:tracePt t="17637" x="5849938" y="4884738"/>
          <p14:tracePt t="17719" x="5849938" y="4868863"/>
          <p14:tracePt t="17737" x="5849938" y="4800600"/>
          <p14:tracePt t="17753" x="5900738" y="4724400"/>
          <p14:tracePt t="17770" x="5986463" y="4622800"/>
          <p14:tracePt t="17787" x="6146800" y="4495800"/>
          <p14:tracePt t="17804" x="6205538" y="4462463"/>
          <p14:tracePt t="17820" x="6273800" y="4427538"/>
          <p14:tracePt t="17837" x="6383338" y="4386263"/>
          <p14:tracePt t="17854" x="6519863" y="4351338"/>
          <p14:tracePt t="17870" x="6646863" y="4351338"/>
          <p14:tracePt t="17887" x="6840538" y="4351338"/>
          <p14:tracePt t="17903" x="6916738" y="4368800"/>
          <p14:tracePt t="17920" x="7002463" y="4427538"/>
          <p14:tracePt t="17937" x="7069138" y="4478338"/>
          <p14:tracePt t="17954" x="7129463" y="4513263"/>
          <p14:tracePt t="17970" x="7145338" y="4529138"/>
          <p14:tracePt t="17987" x="7162800" y="4546600"/>
          <p14:tracePt t="18004" x="7162800" y="4564063"/>
          <p14:tracePt t="18020" x="7180263" y="4564063"/>
          <p14:tracePt t="18885" x="7162800" y="4564063"/>
          <p14:tracePt t="18904" x="7094538" y="4546600"/>
          <p14:tracePt t="18920" x="7035800" y="4529138"/>
          <p14:tracePt t="18938" x="6967538" y="4513263"/>
          <p14:tracePt t="18954" x="6891338" y="4495800"/>
          <p14:tracePt t="18970" x="6840538" y="4478338"/>
          <p14:tracePt t="18987" x="6773863" y="4478338"/>
          <p14:tracePt t="19004" x="6697663" y="4478338"/>
          <p14:tracePt t="19020" x="6629400" y="4478338"/>
          <p14:tracePt t="19037" x="6578600" y="4478338"/>
          <p14:tracePt t="19053" x="6519863" y="4478338"/>
          <p14:tracePt t="19070" x="6484938" y="4478338"/>
          <p14:tracePt t="19087" x="6469063" y="4495800"/>
          <p14:tracePt t="19104" x="6451600" y="4529138"/>
          <p14:tracePt t="19120" x="6451600" y="4546600"/>
          <p14:tracePt t="19137" x="6434138" y="4597400"/>
          <p14:tracePt t="19154" x="6434138" y="4656138"/>
          <p14:tracePt t="19170" x="6418263" y="4706938"/>
          <p14:tracePt t="19187" x="6418263" y="4757738"/>
          <p14:tracePt t="19204" x="6400800" y="4800600"/>
          <p14:tracePt t="19220" x="6400800" y="4818063"/>
          <p14:tracePt t="19270" x="6383338" y="4818063"/>
          <p14:tracePt t="19319" x="6357938" y="4775200"/>
          <p14:tracePt t="19337" x="6307138" y="4706938"/>
          <p14:tracePt t="19354" x="6256338" y="4656138"/>
          <p14:tracePt t="19370" x="6180138" y="4597400"/>
          <p14:tracePt t="19387" x="6129338" y="4564063"/>
          <p14:tracePt t="19403" x="6078538" y="4529138"/>
          <p14:tracePt t="19420" x="6062663" y="4513263"/>
          <p14:tracePt t="19437" x="6027738" y="4513263"/>
          <p14:tracePt t="19469" x="6011863" y="4513263"/>
          <p14:tracePt t="19552" x="5986463" y="4513263"/>
          <p14:tracePt t="19630" x="6011863" y="4513263"/>
          <p14:tracePt t="19639" x="6045200" y="4513263"/>
          <p14:tracePt t="19652" x="6078538" y="4513263"/>
          <p14:tracePt t="19670" x="6205538" y="4513263"/>
          <p14:tracePt t="19687" x="6307138" y="4495800"/>
          <p14:tracePt t="19704" x="6434138" y="4495800"/>
          <p14:tracePt t="19720" x="6561138" y="4495800"/>
          <p14:tracePt t="19737" x="6680200" y="4495800"/>
          <p14:tracePt t="19754" x="6807200" y="4495800"/>
          <p14:tracePt t="19770" x="6840538" y="4513263"/>
          <p14:tracePt t="19787" x="6916738" y="4546600"/>
          <p14:tracePt t="19804" x="6934200" y="4546600"/>
          <p14:tracePt t="21187" x="6916738" y="4546600"/>
          <p14:tracePt t="21204" x="6824663" y="4478338"/>
          <p14:tracePt t="21221" x="6773863" y="4445000"/>
          <p14:tracePt t="21237" x="6697663" y="4386263"/>
          <p14:tracePt t="21254" x="6578600" y="4335463"/>
          <p14:tracePt t="21271" x="6502400" y="4300538"/>
          <p14:tracePt t="21287" x="6324600" y="4267200"/>
          <p14:tracePt t="21786" x="6357938" y="4284663"/>
          <p14:tracePt t="21804" x="6484938" y="4386263"/>
          <p14:tracePt t="21821" x="6646863" y="4513263"/>
          <p14:tracePt t="21837" x="6789738" y="4640263"/>
          <p14:tracePt t="21854" x="6916738" y="4757738"/>
          <p14:tracePt t="21870" x="7035800" y="4851400"/>
          <p14:tracePt t="21887" x="7069138" y="4902200"/>
          <p14:tracePt t="22539" x="7053263" y="4884738"/>
          <p14:tracePt t="22554" x="7035800" y="4851400"/>
          <p14:tracePt t="22571" x="6985000" y="4800600"/>
          <p14:tracePt t="22587" x="6934200" y="4741863"/>
          <p14:tracePt t="22604" x="6891338" y="4691063"/>
          <p14:tracePt t="22620" x="6858000" y="4656138"/>
          <p14:tracePt t="22637" x="6840538" y="4640263"/>
          <p14:tracePt t="22654" x="6824663" y="4622800"/>
          <p14:tracePt t="23031" x="6807200" y="4622800"/>
          <p14:tracePt t="23039" x="6756400" y="4622800"/>
          <p14:tracePt t="23054" x="6680200" y="4597400"/>
          <p14:tracePt t="23071" x="6451600" y="4579938"/>
          <p14:tracePt t="23087" x="6096000" y="4546600"/>
          <p14:tracePt t="23104" x="5402263" y="4495800"/>
          <p14:tracePt t="23121" x="4411663" y="4478338"/>
          <p14:tracePt t="23137" x="3860800" y="4478338"/>
          <p14:tracePt t="23154" x="2862263" y="4495800"/>
          <p14:tracePt t="23170" x="2573338" y="4529138"/>
          <p14:tracePt t="23187" x="2217738" y="4597400"/>
          <p14:tracePt t="23204" x="1862138" y="4673600"/>
          <p14:tracePt t="23221" x="1600200" y="4757738"/>
          <p14:tracePt t="23237" x="1422400" y="4818063"/>
          <p14:tracePt t="23502" x="1422400" y="4800600"/>
          <p14:tracePt t="23520" x="1455738" y="4757738"/>
          <p14:tracePt t="23537" x="1506538" y="4691063"/>
          <p14:tracePt t="23554" x="1549400" y="4640263"/>
          <p14:tracePt t="23570" x="1566863" y="4579938"/>
          <p14:tracePt t="23587" x="1582738" y="4546600"/>
          <p14:tracePt t="23604" x="1582738" y="4495800"/>
          <p14:tracePt t="23621" x="1439863" y="4386263"/>
          <p14:tracePt t="23637" x="1262063" y="4351338"/>
          <p14:tracePt t="23654" x="1135063" y="4335463"/>
          <p14:tracePt t="23670" x="889000" y="4335463"/>
          <p14:tracePt t="23687" x="677863" y="4335463"/>
          <p14:tracePt t="23704" x="500063" y="4445000"/>
          <p14:tracePt t="23720" x="423863" y="4529138"/>
          <p14:tracePt t="23737" x="388938" y="4640263"/>
          <p14:tracePt t="23754" x="388938" y="4741863"/>
          <p14:tracePt t="23770" x="500063" y="4935538"/>
          <p14:tracePt t="23787" x="711200" y="5097463"/>
          <p14:tracePt t="23804" x="1066800" y="5275263"/>
          <p14:tracePt t="23821" x="1473200" y="5453063"/>
          <p14:tracePt t="23837" x="1905000" y="5595938"/>
          <p14:tracePt t="23854" x="2184400" y="5630863"/>
          <p14:tracePt t="23870" x="2522538" y="5664200"/>
          <p14:tracePt t="23887" x="2751138" y="5664200"/>
          <p14:tracePt t="23904" x="2928938" y="5613400"/>
          <p14:tracePt t="23921" x="3073400" y="5529263"/>
          <p14:tracePt t="23937" x="3149600" y="5435600"/>
          <p14:tracePt t="23954" x="3200400" y="5351463"/>
          <p14:tracePt t="23971" x="3233738" y="5275263"/>
          <p14:tracePt t="23987" x="3233738" y="5156200"/>
          <p14:tracePt t="24004" x="3217863" y="5046663"/>
          <p14:tracePt t="24021" x="3149600" y="4919663"/>
          <p14:tracePt t="24037" x="3005138" y="4800600"/>
          <p14:tracePt t="24054" x="2751138" y="4597400"/>
          <p14:tracePt t="24070" x="2522538" y="4495800"/>
          <p14:tracePt t="24087" x="2151063" y="4351338"/>
          <p14:tracePt t="24104" x="1709738" y="4284663"/>
          <p14:tracePt t="24120" x="1549400" y="4284663"/>
          <p14:tracePt t="24137" x="1295400" y="4284663"/>
          <p14:tracePt t="24154" x="1066800" y="4300538"/>
          <p14:tracePt t="24170" x="889000" y="4368800"/>
          <p14:tracePt t="24187" x="744538" y="4462463"/>
          <p14:tracePt t="24204" x="677863" y="4529138"/>
          <p14:tracePt t="24221" x="642938" y="4579938"/>
          <p14:tracePt t="24237" x="642938" y="4673600"/>
          <p14:tracePt t="24254" x="642938" y="4775200"/>
          <p14:tracePt t="24271" x="779463" y="4978400"/>
          <p14:tracePt t="24287" x="998538" y="5173663"/>
          <p14:tracePt t="24304" x="1312863" y="5384800"/>
          <p14:tracePt t="24320" x="1709738" y="5580063"/>
          <p14:tracePt t="24337" x="2100263" y="5722938"/>
          <p14:tracePt t="24354" x="2506663" y="5808663"/>
          <p14:tracePt t="24371" x="2768600" y="5824538"/>
          <p14:tracePt t="24387" x="3073400" y="5842000"/>
          <p14:tracePt t="24404" x="3302000" y="5842000"/>
          <p14:tracePt t="24420" x="3429000" y="5791200"/>
          <p14:tracePt t="24437" x="3573463" y="5707063"/>
          <p14:tracePt t="24454" x="3700463" y="5595938"/>
          <p14:tracePt t="24471" x="3733800" y="5529263"/>
          <p14:tracePt t="24487" x="3767138" y="5418138"/>
          <p14:tracePt t="24504" x="3767138" y="5308600"/>
          <p14:tracePt t="24521" x="3784600" y="5207000"/>
          <p14:tracePt t="24537" x="3767138" y="5113338"/>
          <p14:tracePt t="24554" x="3700463" y="4995863"/>
          <p14:tracePt t="24571" x="3573463" y="4884738"/>
          <p14:tracePt t="24587" x="3395663" y="4757738"/>
          <p14:tracePt t="24604" x="3149600" y="4640263"/>
          <p14:tracePt t="24621" x="3055938" y="4597400"/>
          <p14:tracePt t="24637" x="2878138" y="4579938"/>
          <p14:tracePt t="24654" x="2700338" y="4564063"/>
          <p14:tracePt t="24670" x="2540000" y="4564063"/>
          <p14:tracePt t="24687" x="2328863" y="4622800"/>
          <p14:tracePt t="24704" x="2235200" y="4673600"/>
          <p14:tracePt t="24720" x="2133600" y="4724400"/>
          <p14:tracePt t="24737" x="2082800" y="4775200"/>
          <p14:tracePt t="24754" x="2057400" y="4800600"/>
          <p14:tracePt t="24770" x="2039938" y="4818063"/>
          <p14:tracePt t="24787" x="2039938" y="4833938"/>
          <p14:tracePt t="24804" x="2039938" y="4868863"/>
          <p14:tracePt t="24821" x="2039938" y="4884738"/>
          <p14:tracePt t="24837" x="2082800" y="4919663"/>
          <p14:tracePt t="24854" x="2133600" y="4935538"/>
          <p14:tracePt t="24871" x="2151063" y="4978400"/>
          <p14:tracePt t="25219" x="2184400" y="4978400"/>
          <p14:tracePt t="25237" x="2278063" y="4978400"/>
          <p14:tracePt t="25254" x="2379663" y="4978400"/>
          <p14:tracePt t="25271" x="2540000" y="4995863"/>
          <p14:tracePt t="25287" x="2735263" y="5029200"/>
          <p14:tracePt t="25304" x="2895600" y="5046663"/>
          <p14:tracePt t="25320" x="2989263" y="5062538"/>
          <p14:tracePt t="25337" x="3073400" y="5062538"/>
          <p14:tracePt t="25354" x="3149600" y="5062538"/>
          <p14:tracePt t="25371" x="3182938" y="5062538"/>
          <p14:tracePt t="25387" x="3200400" y="5062538"/>
          <p14:tracePt t="25653" x="3233738" y="5062538"/>
          <p14:tracePt t="25671" x="3302000" y="5062538"/>
          <p14:tracePt t="25688" x="3395663" y="5080000"/>
          <p14:tracePt t="25704" x="3479800" y="5080000"/>
          <p14:tracePt t="25721" x="3573463" y="5097463"/>
          <p14:tracePt t="25737" x="3657600" y="5097463"/>
          <p14:tracePt t="25754" x="3700463" y="5097463"/>
          <p14:tracePt t="25771" x="3716338" y="5097463"/>
          <p14:tracePt t="25787" x="3733800" y="5097463"/>
          <p14:tracePt t="26144" x="3733800" y="5080000"/>
          <p14:tracePt t="26170" x="3733800" y="5046663"/>
          <p14:tracePt t="26269" x="3716338" y="5046663"/>
          <p14:tracePt t="26288" x="3657600" y="5046663"/>
          <p14:tracePt t="26303" x="3573463" y="5029200"/>
          <p14:tracePt t="26320" x="3446463" y="5029200"/>
          <p14:tracePt t="26337" x="3344863" y="5011738"/>
          <p14:tracePt t="26354" x="3251200" y="4995863"/>
          <p14:tracePt t="26370" x="3167063" y="4995863"/>
          <p14:tracePt t="26387" x="3106738" y="4995863"/>
          <p14:tracePt t="26404" x="3073400" y="4978400"/>
          <p14:tracePt t="26421" x="3040063" y="4978400"/>
          <p14:tracePt t="26437" x="3022600" y="4978400"/>
          <p14:tracePt t="26470" x="3022600" y="4953000"/>
          <p14:tracePt t="26619" x="3040063" y="4953000"/>
          <p14:tracePt t="28857" x="3022600" y="4935538"/>
          <p14:tracePt t="28871" x="2971800" y="4902200"/>
          <p14:tracePt t="28888" x="2827338" y="4833938"/>
          <p14:tracePt t="28904" x="2616200" y="4757738"/>
          <p14:tracePt t="28921" x="2379663" y="4724400"/>
          <p14:tracePt t="28937" x="2116138" y="4673600"/>
          <p14:tracePt t="28954" x="1862138" y="4640263"/>
          <p14:tracePt t="28970" x="1633538" y="4622800"/>
          <p14:tracePt t="28987" x="1422400" y="4622800"/>
          <p14:tracePt t="29004" x="1262063" y="4622800"/>
          <p14:tracePt t="29021" x="1100138" y="4673600"/>
          <p14:tracePt t="29038" x="973138" y="4800600"/>
          <p14:tracePt t="29054" x="922338" y="4868863"/>
          <p14:tracePt t="29071" x="871538" y="5011738"/>
          <p14:tracePt t="29088" x="871538" y="5130800"/>
          <p14:tracePt t="29104" x="889000" y="5224463"/>
          <p14:tracePt t="29121" x="973138" y="5308600"/>
          <p14:tracePt t="29137" x="1100138" y="5384800"/>
          <p14:tracePt t="29154" x="1277938" y="5468938"/>
          <p14:tracePt t="29171" x="1582738" y="5580063"/>
          <p14:tracePt t="29187" x="1811338" y="5630863"/>
          <p14:tracePt t="29204" x="2235200" y="5722938"/>
          <p14:tracePt t="29221" x="2506663" y="5757863"/>
          <p14:tracePt t="29237" x="2827338" y="5791200"/>
          <p14:tracePt t="29254" x="3090863" y="5808663"/>
          <p14:tracePt t="29271" x="3344863" y="5808663"/>
          <p14:tracePt t="29287" x="3479800" y="5808663"/>
          <p14:tracePt t="29304" x="3624263" y="5757863"/>
          <p14:tracePt t="29320" x="3700463" y="5722938"/>
          <p14:tracePt t="29337" x="3751263" y="5689600"/>
          <p14:tracePt t="29354" x="3784600" y="5664200"/>
          <p14:tracePt t="29370" x="3784600" y="5646738"/>
          <p14:tracePt t="29387" x="3802063" y="5646738"/>
          <p14:tracePt t="29404" x="3802063" y="5613400"/>
          <p14:tracePt t="29421" x="3751263" y="5562600"/>
          <p14:tracePt t="29437" x="3624263" y="5468938"/>
          <p14:tracePt t="29454" x="3429000" y="5367338"/>
          <p14:tracePt t="29471" x="3182938" y="5257800"/>
          <p14:tracePt t="29488" x="2827338" y="5173663"/>
          <p14:tracePt t="29504" x="2735263" y="5156200"/>
          <p14:tracePt t="29521" x="2573338" y="5130800"/>
          <p14:tracePt t="29537" x="2471738" y="5130800"/>
          <p14:tracePt t="29554" x="2293938" y="5130800"/>
          <p14:tracePt t="29571" x="2166938" y="5130800"/>
          <p14:tracePt t="29587" x="2100263" y="5130800"/>
          <p14:tracePt t="29604" x="2039938" y="5156200"/>
          <p14:tracePt t="29621" x="2006600" y="5173663"/>
          <p14:tracePt t="31159" x="2024063" y="5173663"/>
          <p14:tracePt t="31171" x="2082800" y="5173663"/>
          <p14:tracePt t="31187" x="2151063" y="5156200"/>
          <p14:tracePt t="31205" x="2293938" y="5130800"/>
          <p14:tracePt t="31221" x="2489200" y="5097463"/>
          <p14:tracePt t="31238" x="2667000" y="5097463"/>
          <p14:tracePt t="31254" x="2794000" y="5097463"/>
          <p14:tracePt t="31271" x="2878138" y="5097463"/>
          <p14:tracePt t="31287" x="2971800" y="5097463"/>
          <p14:tracePt t="31304" x="3005138" y="5097463"/>
          <p14:tracePt t="31321" x="3040063" y="5097463"/>
          <p14:tracePt t="31337" x="3055938" y="5097463"/>
          <p14:tracePt t="31354" x="3073400" y="5097463"/>
          <p14:tracePt t="31831" x="3106738" y="5097463"/>
          <p14:tracePt t="31839" x="3217863" y="5062538"/>
          <p14:tracePt t="31854" x="3327400" y="5029200"/>
          <p14:tracePt t="31870" x="3716338" y="4919663"/>
          <p14:tracePt t="31887" x="4351338" y="4800600"/>
          <p14:tracePt t="31904" x="5384800" y="4640263"/>
          <p14:tracePt t="31921" x="6469063" y="4579938"/>
          <p14:tracePt t="31938" x="6891338" y="4579938"/>
          <p14:tracePt t="31954" x="7823200" y="4579938"/>
          <p14:tracePt t="31971" x="7924800" y="4579938"/>
          <p14:tracePt t="31987" x="8313738" y="4673600"/>
          <p14:tracePt t="32004" x="8509000" y="4757738"/>
          <p14:tracePt t="32021" x="8602663" y="4818063"/>
          <p14:tracePt t="32240" x="8618538" y="4818063"/>
          <p14:tracePt t="32254" x="8712200" y="4800600"/>
          <p14:tracePt t="32271" x="8847138" y="4757738"/>
          <p14:tracePt t="32287" x="8991600" y="4724400"/>
          <p14:tracePt t="32304" x="9169400" y="4673600"/>
          <p14:tracePt t="32321" x="9440863" y="4597400"/>
          <p14:tracePt t="32337" x="9669463" y="4513263"/>
          <p14:tracePt t="32354" x="9863138" y="4427538"/>
          <p14:tracePt t="32371" x="9956800" y="4351338"/>
          <p14:tracePt t="32388" x="10040938" y="4284663"/>
          <p14:tracePt t="32404" x="10091738" y="4224338"/>
          <p14:tracePt t="32421" x="10134600" y="4191000"/>
          <p14:tracePt t="32438" x="10152063" y="4157663"/>
          <p14:tracePt t="32470" x="10152063" y="4140200"/>
          <p14:tracePt t="32503" x="10152063" y="4106863"/>
          <p14:tracePt t="32521" x="10167938" y="4046538"/>
          <p14:tracePt t="32537" x="10167938" y="3944938"/>
          <p14:tracePt t="32554" x="10185400" y="3817938"/>
          <p14:tracePt t="32571" x="10185400" y="3733800"/>
          <p14:tracePt t="32588" x="10185400" y="3640138"/>
          <p14:tracePt t="32604" x="10185400" y="3573463"/>
          <p14:tracePt t="32621" x="10134600" y="3497263"/>
          <p14:tracePt t="32637" x="10040938" y="3429000"/>
          <p14:tracePt t="32654" x="9913938" y="3395663"/>
          <p14:tracePt t="32671" x="9779000" y="3344863"/>
          <p14:tracePt t="32687" x="9601200" y="3344863"/>
          <p14:tracePt t="32704" x="9491663" y="3344863"/>
          <p14:tracePt t="32721" x="9380538" y="3344863"/>
          <p14:tracePt t="32737" x="9313863" y="3378200"/>
          <p14:tracePt t="32754" x="9278938" y="3462338"/>
          <p14:tracePt t="32771" x="9263063" y="3573463"/>
          <p14:tracePt t="32788" x="9313863" y="3767138"/>
          <p14:tracePt t="32804" x="9507538" y="3979863"/>
          <p14:tracePt t="32821" x="9702800" y="4157663"/>
          <p14:tracePt t="32838" x="10075863" y="4386263"/>
          <p14:tracePt t="32854" x="10304463" y="4495800"/>
          <p14:tracePt t="32871" x="10558463" y="4564063"/>
          <p14:tracePt t="32888" x="10769600" y="4597400"/>
          <p14:tracePt t="32904" x="10929938" y="4597400"/>
          <p14:tracePt t="32921" x="11091863" y="4513263"/>
          <p14:tracePt t="32937" x="11142663" y="4478338"/>
          <p14:tracePt t="32954" x="11252200" y="4249738"/>
          <p14:tracePt t="32971" x="11303000" y="3995738"/>
          <p14:tracePt t="32988" x="11320463" y="3733800"/>
          <p14:tracePt t="33004" x="11320463" y="3462338"/>
          <p14:tracePt t="33021" x="11252200" y="3233738"/>
          <p14:tracePt t="33037" x="11107738" y="3073400"/>
          <p14:tracePt t="33054" x="10929938" y="2946400"/>
          <p14:tracePt t="33071" x="10701338" y="2895600"/>
          <p14:tracePt t="33088" x="10447338" y="2895600"/>
          <p14:tracePt t="33104" x="10218738" y="2895600"/>
          <p14:tracePt t="33121" x="10025063" y="2989263"/>
          <p14:tracePt t="33138" x="9829800" y="3124200"/>
          <p14:tracePt t="33154" x="9685338" y="3268663"/>
          <p14:tracePt t="33171" x="9601200" y="3411538"/>
          <p14:tracePt t="33188" x="9542463" y="3589338"/>
          <p14:tracePt t="33204" x="9542463" y="3751263"/>
          <p14:tracePt t="33221" x="9542463" y="3911600"/>
          <p14:tracePt t="33238" x="9652000" y="4030663"/>
          <p14:tracePt t="33254" x="9796463" y="4122738"/>
          <p14:tracePt t="33271" x="9974263" y="4173538"/>
          <p14:tracePt t="33288" x="10185400" y="4208463"/>
          <p14:tracePt t="33304" x="10363200" y="4208463"/>
          <p14:tracePt t="33321" x="10507663" y="4208463"/>
          <p14:tracePt t="33338" x="10625138" y="4140200"/>
          <p14:tracePt t="33354" x="10701338" y="4046538"/>
          <p14:tracePt t="33371" x="10752138" y="3929063"/>
          <p14:tracePt t="33387" x="10787063" y="3784600"/>
          <p14:tracePt t="33404" x="10787063" y="3624263"/>
          <p14:tracePt t="33421" x="10787063" y="3462338"/>
          <p14:tracePt t="33438" x="10660063" y="3251200"/>
          <p14:tracePt t="33454" x="10482263" y="3106738"/>
          <p14:tracePt t="33471" x="10253663" y="3040063"/>
          <p14:tracePt t="33488" x="10025063" y="3022600"/>
          <p14:tracePt t="33504" x="9812338" y="3022600"/>
          <p14:tracePt t="33521" x="9652000" y="3055938"/>
          <p14:tracePt t="33538" x="9525000" y="3141663"/>
          <p14:tracePt t="33554" x="9456738" y="3268663"/>
          <p14:tracePt t="33571" x="9423400" y="3429000"/>
          <p14:tracePt t="33588" x="9423400" y="3640138"/>
          <p14:tracePt t="33604" x="9507538" y="3894138"/>
          <p14:tracePt t="33621" x="9669463" y="4071938"/>
          <p14:tracePt t="33637" x="9863138" y="4208463"/>
          <p14:tracePt t="33654" x="10058400" y="4300538"/>
          <p14:tracePt t="33671" x="10253663" y="4335463"/>
          <p14:tracePt t="33688" x="10414000" y="4351338"/>
          <p14:tracePt t="33704" x="10558463" y="4351338"/>
          <p14:tracePt t="33721" x="10685463" y="4284663"/>
          <p14:tracePt t="33738" x="10769600" y="4157663"/>
          <p14:tracePt t="33754" x="10837863" y="3979863"/>
          <p14:tracePt t="33771" x="10896600" y="3802063"/>
          <p14:tracePt t="33788" x="10896600" y="3606800"/>
          <p14:tracePt t="33804" x="10896600" y="3411538"/>
          <p14:tracePt t="33821" x="10820400" y="3251200"/>
          <p14:tracePt t="33838" x="10736263" y="3106738"/>
          <p14:tracePt t="33854" x="10609263" y="3005138"/>
          <p14:tracePt t="33871" x="10482263" y="2928938"/>
          <p14:tracePt t="33888" x="10329863" y="2913063"/>
          <p14:tracePt t="33904" x="10134600" y="2913063"/>
          <p14:tracePt t="33921" x="10075863" y="2913063"/>
          <p14:tracePt t="33938" x="9931400" y="3040063"/>
          <p14:tracePt t="33954" x="9863138" y="3167063"/>
          <p14:tracePt t="33971" x="9812338" y="3302000"/>
          <p14:tracePt t="33987" x="9796463" y="3462338"/>
          <p14:tracePt t="34004" x="9796463" y="3624263"/>
          <p14:tracePt t="34021" x="9796463" y="3690938"/>
          <p14:tracePt t="34038" x="9812338" y="3802063"/>
          <p14:tracePt t="34054" x="9863138" y="3852863"/>
          <p14:tracePt t="34071" x="9898063" y="3894138"/>
          <p14:tracePt t="34088" x="9913938" y="3911600"/>
          <p14:tracePt t="34104" x="9931400" y="3911600"/>
          <p14:tracePt t="34121" x="9956800" y="3929063"/>
          <p14:tracePt t="34665" x="9956800" y="3911600"/>
          <p14:tracePt t="34673" x="9956800" y="3868738"/>
          <p14:tracePt t="34688" x="9913938" y="3817938"/>
          <p14:tracePt t="34705" x="9863138" y="3733800"/>
          <p14:tracePt t="34721" x="9796463" y="3640138"/>
          <p14:tracePt t="34738" x="9702800" y="3556000"/>
          <p14:tracePt t="34754" x="9652000" y="3497263"/>
          <p14:tracePt t="34771" x="9575800" y="3446463"/>
          <p14:tracePt t="34788" x="9525000" y="3411538"/>
          <p14:tracePt t="34804" x="9491663" y="3395663"/>
          <p14:tracePt t="34821" x="9474200" y="3378200"/>
          <p14:tracePt t="34927" x="9474200" y="3395663"/>
          <p14:tracePt t="34937" x="9474200" y="3411538"/>
          <p14:tracePt t="34954" x="9491663" y="3462338"/>
          <p14:tracePt t="34971" x="9507538" y="3513138"/>
          <p14:tracePt t="34987" x="9542463" y="3573463"/>
          <p14:tracePt t="35004" x="9558338" y="3624263"/>
          <p14:tracePt t="35021" x="9575800" y="3657600"/>
          <p14:tracePt t="35038" x="9575800" y="3690938"/>
          <p14:tracePt t="35054" x="9601200" y="3690938"/>
          <p14:tracePt t="35071" x="9601200" y="3716338"/>
          <p14:tracePt t="35173" x="9601200" y="3690938"/>
          <p14:tracePt t="35203" x="9601200" y="3675063"/>
          <p14:tracePt t="35221" x="9575800" y="3657600"/>
          <p14:tracePt t="35237" x="9558338" y="3624263"/>
          <p14:tracePt t="35254" x="9542463" y="3624263"/>
          <p14:tracePt t="35271" x="9525000" y="3606800"/>
          <p14:tracePt t="35520" x="9525000" y="3589338"/>
          <p14:tracePt t="35575" x="9542463" y="3589338"/>
          <p14:tracePt t="35588" x="9558338" y="3589338"/>
          <p14:tracePt t="35604" x="9618663" y="3606800"/>
          <p14:tracePt t="35621" x="9685338" y="3640138"/>
          <p14:tracePt t="35638" x="9736138" y="3675063"/>
          <p14:tracePt t="35654" x="9796463" y="3716338"/>
          <p14:tracePt t="35671" x="9847263" y="3751263"/>
          <p14:tracePt t="35687" x="9863138" y="3784600"/>
          <p14:tracePt t="35704" x="9880600" y="3802063"/>
          <p14:tracePt t="35721" x="9880600" y="3817938"/>
          <p14:tracePt t="35737" x="9898063" y="3852863"/>
          <p14:tracePt t="35754" x="9913938" y="3868738"/>
          <p14:tracePt t="35771" x="9913938" y="3911600"/>
          <p14:tracePt t="35787" x="9931400" y="3929063"/>
          <p14:tracePt t="35804" x="9931400" y="3944938"/>
          <p14:tracePt t="35821" x="9931400" y="3962400"/>
          <p14:tracePt t="35986" x="9931400" y="3944938"/>
          <p14:tracePt t="36021" x="9931400" y="3911600"/>
          <p14:tracePt t="36038" x="9931400" y="3894138"/>
          <p14:tracePt t="36054" x="9931400" y="3852863"/>
          <p14:tracePt t="36071" x="9931400" y="3817938"/>
          <p14:tracePt t="36088" x="9931400" y="3802063"/>
          <p14:tracePt t="36104" x="9931400" y="3767138"/>
          <p14:tracePt t="36121" x="9931400" y="3751263"/>
          <p14:tracePt t="36137" x="9931400" y="3733800"/>
          <p14:tracePt t="36154" x="9931400" y="3690938"/>
          <p14:tracePt t="36171" x="9913938" y="3657600"/>
          <p14:tracePt t="36188" x="9898063" y="3624263"/>
          <p14:tracePt t="36204" x="9880600" y="3556000"/>
          <p14:tracePt t="36221" x="9847263" y="3479800"/>
          <p14:tracePt t="36238" x="9812338" y="3411538"/>
          <p14:tracePt t="36254" x="9753600" y="3319463"/>
          <p14:tracePt t="36271" x="9702800" y="3251200"/>
          <p14:tracePt t="36288" x="9669463" y="3217863"/>
          <p14:tracePt t="36305" x="9634538" y="3182938"/>
          <p14:tracePt t="36321" x="9618663" y="3182938"/>
          <p14:tracePt t="36338" x="9575800" y="3182938"/>
          <p14:tracePt t="36354" x="9558338" y="3182938"/>
          <p14:tracePt t="36371" x="9542463" y="3182938"/>
          <p14:tracePt t="36388" x="9525000" y="3182938"/>
          <p14:tracePt t="36404" x="9491663" y="3182938"/>
          <p14:tracePt t="36421" x="9474200" y="3200400"/>
          <p14:tracePt t="36437" x="9440863" y="3217863"/>
          <p14:tracePt t="36454" x="9398000" y="3233738"/>
          <p14:tracePt t="36471" x="9380538" y="3251200"/>
          <p14:tracePt t="36488" x="9364663" y="3268663"/>
          <p14:tracePt t="36504" x="9347200" y="3284538"/>
          <p14:tracePt t="36521" x="9329738" y="3302000"/>
          <p14:tracePt t="36538" x="9313863" y="3344863"/>
          <p14:tracePt t="36554" x="9296400" y="3360738"/>
          <p14:tracePt t="36571" x="9278938" y="3411538"/>
          <p14:tracePt t="36587" x="9278938" y="3446463"/>
          <p14:tracePt t="36604" x="9263063" y="3479800"/>
          <p14:tracePt t="36621" x="9263063" y="3538538"/>
          <p14:tracePt t="36638" x="9263063" y="3573463"/>
          <p14:tracePt t="36654" x="9263063" y="3624263"/>
          <p14:tracePt t="36671" x="9263063" y="3657600"/>
          <p14:tracePt t="36688" x="9263063" y="3716338"/>
          <p14:tracePt t="36704" x="9263063" y="3751263"/>
          <p14:tracePt t="36721" x="9263063" y="3784600"/>
          <p14:tracePt t="36738" x="9263063" y="3817938"/>
          <p14:tracePt t="36755" x="9263063" y="3852863"/>
          <p14:tracePt t="36787" x="9263063" y="3868738"/>
          <p14:tracePt t="36820" x="9263063" y="3894138"/>
          <p14:tracePt t="36970" x="9263063" y="3868738"/>
          <p14:tracePt t="36988" x="9263063" y="3852863"/>
          <p14:tracePt t="37005" x="9278938" y="3817938"/>
          <p14:tracePt t="37021" x="9296400" y="3767138"/>
          <p14:tracePt t="37037" x="9329738" y="3690938"/>
          <p14:tracePt t="37054" x="9364663" y="3640138"/>
          <p14:tracePt t="37071" x="9398000" y="3573463"/>
          <p14:tracePt t="37088" x="9423400" y="3538538"/>
          <p14:tracePt t="37104" x="9440863" y="3513138"/>
          <p14:tracePt t="37121" x="9456738" y="3497263"/>
          <p14:tracePt t="37153" x="9456738" y="3479800"/>
          <p14:tracePt t="37171" x="9474200" y="3479800"/>
          <p14:tracePt t="37187" x="9507538" y="3479800"/>
          <p14:tracePt t="37204" x="9542463" y="3479800"/>
          <p14:tracePt t="37221" x="9618663" y="3479800"/>
          <p14:tracePt t="37237" x="9685338" y="3479800"/>
          <p14:tracePt t="37254" x="9779000" y="3479800"/>
          <p14:tracePt t="37271" x="9847263" y="3497263"/>
          <p14:tracePt t="37288" x="9931400" y="3556000"/>
          <p14:tracePt t="37305" x="9990138" y="3606800"/>
          <p14:tracePt t="37321" x="10025063" y="3640138"/>
          <p14:tracePt t="37338" x="10058400" y="3675063"/>
          <p14:tracePt t="37354" x="10075863" y="3733800"/>
          <p14:tracePt t="37371" x="10091738" y="3784600"/>
          <p14:tracePt t="37388" x="10109200" y="3817938"/>
          <p14:tracePt t="37404" x="10134600" y="3868738"/>
          <p14:tracePt t="37421" x="10152063" y="3911600"/>
          <p14:tracePt t="37438" x="10167938" y="3929063"/>
          <p14:tracePt t="37454" x="10167938" y="3944938"/>
          <p14:tracePt t="37471" x="10167938" y="3962400"/>
          <p14:tracePt t="37687" x="10167938" y="3944938"/>
          <p14:tracePt t="37720" x="10167938" y="3929063"/>
          <p14:tracePt t="37738" x="10152063" y="3894138"/>
          <p14:tracePt t="37755" x="10152063" y="3868738"/>
          <p14:tracePt t="37771" x="10091738" y="3802063"/>
          <p14:tracePt t="37788" x="10058400" y="3751263"/>
          <p14:tracePt t="37804" x="10040938" y="3716338"/>
          <p14:tracePt t="37821" x="9990138" y="3657600"/>
          <p14:tracePt t="37838" x="9956800" y="3640138"/>
          <p14:tracePt t="37854" x="9931400" y="3624263"/>
          <p14:tracePt t="37871" x="9898063" y="3606800"/>
          <p14:tracePt t="37888" x="9863138" y="3606800"/>
          <p14:tracePt t="37905" x="9812338" y="3589338"/>
          <p14:tracePt t="37921" x="9779000" y="3573463"/>
          <p14:tracePt t="37938" x="9720263" y="3556000"/>
          <p14:tracePt t="37954" x="9685338" y="3538538"/>
          <p14:tracePt t="37971" x="9634538" y="3538538"/>
          <p14:tracePt t="37988" x="9601200" y="3538538"/>
          <p14:tracePt t="38004" x="9558338" y="3538538"/>
          <p14:tracePt t="38021" x="9542463" y="3538538"/>
          <p14:tracePt t="38053" x="9525000" y="3538538"/>
          <p14:tracePt t="38106" x="9525000" y="3513138"/>
          <p14:tracePt t="38136" x="9507538" y="3497263"/>
          <p14:tracePt t="38154" x="9491663" y="3479800"/>
          <p14:tracePt t="38171" x="9456738" y="3446463"/>
          <p14:tracePt t="38188" x="9423400" y="3429000"/>
          <p14:tracePt t="38204" x="9398000" y="3411538"/>
          <p14:tracePt t="38221" x="9364663" y="3411538"/>
          <p14:tracePt t="38238" x="9347200" y="3411538"/>
          <p14:tracePt t="38287" x="9329738" y="3411538"/>
          <p14:tracePt t="38304" x="9329738" y="3446463"/>
          <p14:tracePt t="38321" x="9329738" y="3513138"/>
          <p14:tracePt t="38338" x="9329738" y="3573463"/>
          <p14:tracePt t="38354" x="9313863" y="3624263"/>
          <p14:tracePt t="38371" x="9313863" y="3657600"/>
          <p14:tracePt t="38388" x="9313863" y="3690938"/>
          <p14:tracePt t="38420" x="9313863" y="3716338"/>
          <p14:tracePt t="38499" x="9329738" y="3716338"/>
          <p14:tracePt t="38520" x="9329738" y="3690938"/>
          <p14:tracePt t="38538" x="9347200" y="3675063"/>
          <p14:tracePt t="38554" x="9364663" y="3657600"/>
          <p14:tracePt t="38571" x="9380538" y="3624263"/>
          <p14:tracePt t="38588" x="9380538" y="3606800"/>
          <p14:tracePt t="38604" x="9398000" y="3606800"/>
          <p14:tracePt t="38621" x="9398000" y="3589338"/>
          <p14:tracePt t="38653" x="9380538" y="3589338"/>
          <p14:tracePt t="38671" x="9364663" y="3589338"/>
          <p14:tracePt t="38703" x="9347200" y="3589338"/>
          <p14:tracePt t="38737" x="9347200" y="3606800"/>
          <p14:tracePt t="38755" x="9347200" y="3624263"/>
          <p14:tracePt t="38771" x="9347200" y="3733800"/>
          <p14:tracePt t="38788" x="9347200" y="3817938"/>
          <p14:tracePt t="38804" x="9347200" y="3911600"/>
          <p14:tracePt t="38821" x="9347200" y="3979863"/>
          <p14:tracePt t="38838" x="9347200" y="4013200"/>
          <p14:tracePt t="38854" x="9347200" y="4030663"/>
          <p14:tracePt t="38871" x="9347200" y="4046538"/>
          <p14:tracePt t="38942" x="9347200" y="4030663"/>
          <p14:tracePt t="38970" x="9347200" y="3979863"/>
          <p14:tracePt t="38988" x="9364663" y="3911600"/>
          <p14:tracePt t="39004" x="9380538" y="3817938"/>
          <p14:tracePt t="39021" x="9423400" y="3733800"/>
          <p14:tracePt t="39038" x="9456738" y="3640138"/>
          <p14:tracePt t="39054" x="9491663" y="3589338"/>
          <p14:tracePt t="39071" x="9507538" y="3556000"/>
          <p14:tracePt t="39087" x="9507538" y="3538538"/>
          <p14:tracePt t="39104" x="9525000" y="3538538"/>
          <p14:tracePt t="39137" x="9542463" y="3538538"/>
          <p14:tracePt t="39155" x="9558338" y="3538538"/>
          <p14:tracePt t="39171" x="9618663" y="3538538"/>
          <p14:tracePt t="39188" x="9685338" y="3538538"/>
          <p14:tracePt t="39204" x="9753600" y="3538538"/>
          <p14:tracePt t="39221" x="9880600" y="3556000"/>
          <p14:tracePt t="39238" x="9931400" y="3589338"/>
          <p14:tracePt t="39255" x="10007600" y="3640138"/>
          <p14:tracePt t="39271" x="10058400" y="3690938"/>
          <p14:tracePt t="39288" x="10091738" y="3767138"/>
          <p14:tracePt t="39304" x="10109200" y="3802063"/>
          <p14:tracePt t="39321" x="10134600" y="3835400"/>
          <p14:tracePt t="39338" x="10134600" y="3852863"/>
          <p14:tracePt t="39370" x="10134600" y="3868738"/>
          <p14:tracePt t="39450" x="10134600" y="3852863"/>
          <p14:tracePt t="39458" x="10134600" y="3817938"/>
          <p14:tracePt t="39471" x="10091738" y="3784600"/>
          <p14:tracePt t="39488" x="10040938" y="3690938"/>
          <p14:tracePt t="39504" x="9990138" y="3640138"/>
          <p14:tracePt t="39521" x="9913938" y="3573463"/>
          <p14:tracePt t="39538" x="9847263" y="3538538"/>
          <p14:tracePt t="39554" x="9812338" y="3513138"/>
          <p14:tracePt t="39571" x="9796463" y="3497263"/>
          <p14:tracePt t="39588" x="9779000" y="3497263"/>
          <p14:tracePt t="39604" x="9753600" y="3497263"/>
          <p14:tracePt t="39621" x="9736138" y="3497263"/>
          <p14:tracePt t="39653" x="9720263" y="3497263"/>
          <p14:tracePt t="39720" x="9702800" y="3497263"/>
          <p14:tracePt t="39753" x="9669463" y="3497263"/>
          <p14:tracePt t="39771" x="9652000" y="3497263"/>
          <p14:tracePt t="39788" x="9634538" y="3497263"/>
          <p14:tracePt t="39805" x="9618663" y="3479800"/>
          <p14:tracePt t="39821" x="9601200" y="3479800"/>
          <p14:tracePt t="39838" x="9575800" y="3462338"/>
          <p14:tracePt t="39854" x="9558338" y="3462338"/>
          <p14:tracePt t="39871" x="9542463" y="3462338"/>
          <p14:tracePt t="39888" x="9525000" y="3462338"/>
          <p14:tracePt t="39920" x="9507538" y="3462338"/>
          <p14:tracePt t="39953" x="9507538" y="3446463"/>
          <p14:tracePt t="40310" x="9507538" y="3462338"/>
          <p14:tracePt t="40441" x="9525000" y="3462338"/>
          <p14:tracePt t="40458" x="9525000" y="3479800"/>
          <p14:tracePt t="40597" x="9525000" y="3497263"/>
          <p14:tracePt t="40704" x="9525000" y="3513138"/>
          <p14:tracePt t="40753" x="9525000" y="3538538"/>
          <p14:tracePt t="40787" x="9525000" y="3556000"/>
          <p14:tracePt t="40820" x="9525000" y="3573463"/>
          <p14:tracePt t="40838" x="9525000" y="3589338"/>
          <p14:tracePt t="40854" x="9525000" y="3624263"/>
          <p14:tracePt t="40871" x="9542463" y="3640138"/>
          <p14:tracePt t="40888" x="9542463" y="3657600"/>
          <p14:tracePt t="40905" x="9542463" y="3675063"/>
          <p14:tracePt t="40921" x="9542463" y="3690938"/>
          <p14:tracePt t="40937" x="9542463" y="3733800"/>
          <p14:tracePt t="40954" x="9542463" y="3751263"/>
          <p14:tracePt t="40971" x="9542463" y="3784600"/>
          <p14:tracePt t="40988" x="9542463" y="3802063"/>
          <p14:tracePt t="41005" x="9542463" y="3817938"/>
          <p14:tracePt t="41021" x="9558338" y="3852863"/>
          <p14:tracePt t="41038" x="9558338" y="3868738"/>
          <p14:tracePt t="41054" x="9558338" y="3894138"/>
          <p14:tracePt t="41071" x="9558338" y="3929063"/>
          <p14:tracePt t="41103" x="9558338" y="3944938"/>
          <p14:tracePt t="41121" x="9558338" y="3962400"/>
          <p14:tracePt t="41138" x="9558338" y="3979863"/>
          <p14:tracePt t="41155" x="9558338" y="4013200"/>
          <p14:tracePt t="41171" x="9558338" y="4030663"/>
          <p14:tracePt t="41188" x="9558338" y="4046538"/>
          <p14:tracePt t="41204" x="9558338" y="4089400"/>
          <p14:tracePt t="41221" x="9558338" y="4122738"/>
          <p14:tracePt t="41238" x="9558338" y="4140200"/>
          <p14:tracePt t="41254" x="9558338" y="4173538"/>
          <p14:tracePt t="41271" x="9558338" y="4191000"/>
          <p14:tracePt t="41288" x="9575800" y="4224338"/>
          <p14:tracePt t="41304" x="9575800" y="4249738"/>
          <p14:tracePt t="41321" x="9575800" y="4267200"/>
          <p14:tracePt t="41338" x="9575800" y="4284663"/>
          <p14:tracePt t="41354" x="9575800" y="4300538"/>
          <p14:tracePt t="41371" x="9575800" y="4318000"/>
          <p14:tracePt t="41403" x="9575800" y="4335463"/>
          <p14:tracePt t="42371" x="9575800" y="4318000"/>
          <p14:tracePt t="42404" x="9575800" y="4300538"/>
          <p14:tracePt t="42421" x="9575800" y="4284663"/>
          <p14:tracePt t="42438" x="9575800" y="4208463"/>
          <p14:tracePt t="42455" x="9601200" y="4106863"/>
          <p14:tracePt t="42471" x="9634538" y="3962400"/>
          <p14:tracePt t="42488" x="9634538" y="3817938"/>
          <p14:tracePt t="42505" x="9669463" y="3657600"/>
          <p14:tracePt t="42521" x="9685338" y="3573463"/>
          <p14:tracePt t="42538" x="9702800" y="3513138"/>
          <p14:tracePt t="42554" x="9702800" y="3479800"/>
          <p14:tracePt t="42571" x="9702800" y="3462338"/>
          <p14:tracePt t="42588" x="9702800" y="3446463"/>
          <p14:tracePt t="42620" x="9702800" y="3429000"/>
          <p14:tracePt t="42654" x="9702800" y="3411538"/>
          <p14:tracePt t="42687" x="9720263" y="3411538"/>
          <p14:tracePt t="42705" x="9720263" y="3378200"/>
          <p14:tracePt t="42721" x="9736138" y="3360738"/>
          <p14:tracePt t="42738" x="9753600" y="3302000"/>
          <p14:tracePt t="42755" x="9779000" y="3268663"/>
          <p14:tracePt t="42771" x="9779000" y="3251200"/>
          <p14:tracePt t="42788" x="9796463" y="3233738"/>
          <p14:tracePt t="42804" x="9796463" y="3217863"/>
          <p14:tracePt t="42821" x="9796463" y="3200400"/>
          <p14:tracePt t="42838" x="9796463" y="3182938"/>
          <p14:tracePt t="42855" x="9796463" y="3167063"/>
          <p14:tracePt t="42871" x="9796463" y="3106738"/>
          <p14:tracePt t="42888" x="9796463" y="3090863"/>
          <p14:tracePt t="42905" x="9796463" y="3055938"/>
          <p14:tracePt t="42921" x="9796463" y="3022600"/>
          <p14:tracePt t="42938" x="9779000" y="2989263"/>
          <p14:tracePt t="42955" x="9753600" y="2963863"/>
          <p14:tracePt t="42971" x="9753600" y="2946400"/>
          <p14:tracePt t="42988" x="9720263" y="2928938"/>
          <p14:tracePt t="43005" x="9685338" y="2913063"/>
          <p14:tracePt t="43021" x="9652000" y="2895600"/>
          <p14:tracePt t="43038" x="9618663" y="2895600"/>
          <p14:tracePt t="43054" x="9601200" y="2878138"/>
          <p14:tracePt t="43071" x="9558338" y="2878138"/>
          <p14:tracePt t="43088" x="9542463" y="2878138"/>
          <p14:tracePt t="43105" x="9525000" y="2878138"/>
          <p14:tracePt t="43121" x="9507538" y="2878138"/>
          <p14:tracePt t="43138" x="9507538" y="2895600"/>
          <p14:tracePt t="43155" x="9491663" y="2913063"/>
          <p14:tracePt t="43171" x="9491663" y="2946400"/>
          <p14:tracePt t="43188" x="9474200" y="3022600"/>
          <p14:tracePt t="43205" x="9474200" y="3073400"/>
          <p14:tracePt t="43221" x="9456738" y="3167063"/>
          <p14:tracePt t="43238" x="9456738" y="3233738"/>
          <p14:tracePt t="43255" x="9456738" y="3284538"/>
          <p14:tracePt t="43271" x="9474200" y="3344863"/>
          <p14:tracePt t="43288" x="9507538" y="3378200"/>
          <p14:tracePt t="43305" x="9542463" y="3411538"/>
          <p14:tracePt t="43321" x="9575800" y="3429000"/>
          <p14:tracePt t="43338" x="9618663" y="3446463"/>
          <p14:tracePt t="43354" x="9669463" y="3462338"/>
          <p14:tracePt t="43371" x="9685338" y="3462338"/>
          <p14:tracePt t="43388" x="9720263" y="3462338"/>
          <p14:tracePt t="43405" x="9736138" y="3462338"/>
          <p14:tracePt t="43421" x="9753600" y="3462338"/>
          <p14:tracePt t="43438" x="9779000" y="3446463"/>
          <p14:tracePt t="43455" x="9779000" y="3429000"/>
          <p14:tracePt t="43471" x="9796463" y="3411538"/>
          <p14:tracePt t="43488" x="9796463" y="3378200"/>
          <p14:tracePt t="43504" x="9812338" y="3319463"/>
          <p14:tracePt t="43521" x="9829800" y="3233738"/>
          <p14:tracePt t="43538" x="9847263" y="3124200"/>
          <p14:tracePt t="43555" x="9847263" y="3040063"/>
          <p14:tracePt t="43571" x="9847263" y="2928938"/>
          <p14:tracePt t="43588" x="9812338" y="2751138"/>
          <p14:tracePt t="43605" x="9796463" y="2735263"/>
          <p14:tracePt t="43621" x="9720263" y="2608263"/>
          <p14:tracePt t="43638" x="9669463" y="2573338"/>
          <p14:tracePt t="43654" x="9618663" y="2540000"/>
          <p14:tracePt t="43671" x="9575800" y="2540000"/>
          <p14:tracePt t="43688" x="9542463" y="2540000"/>
          <p14:tracePt t="43705" x="9525000" y="2540000"/>
          <p14:tracePt t="43721" x="9491663" y="2573338"/>
          <p14:tracePt t="43738" x="9456738" y="2633663"/>
          <p14:tracePt t="43755" x="9398000" y="2700338"/>
          <p14:tracePt t="43771" x="9364663" y="2811463"/>
          <p14:tracePt t="43788" x="9329738" y="2895600"/>
          <p14:tracePt t="43805" x="9313863" y="3005138"/>
          <p14:tracePt t="43821" x="9313863" y="3106738"/>
          <p14:tracePt t="43838" x="9313863" y="3233738"/>
          <p14:tracePt t="43855" x="9329738" y="3344863"/>
          <p14:tracePt t="43871" x="9398000" y="3446463"/>
          <p14:tracePt t="43888" x="9474200" y="3497263"/>
          <p14:tracePt t="43904" x="9542463" y="3573463"/>
          <p14:tracePt t="43921" x="9618663" y="3624263"/>
          <p14:tracePt t="43938" x="9669463" y="3640138"/>
          <p14:tracePt t="43955" x="9720263" y="3657600"/>
          <p14:tracePt t="43971" x="9753600" y="3657600"/>
          <p14:tracePt t="43988" x="9796463" y="3657600"/>
          <p14:tracePt t="44004" x="9829800" y="3657600"/>
          <p14:tracePt t="44021" x="9847263" y="3640138"/>
          <p14:tracePt t="44038" x="9863138" y="3589338"/>
          <p14:tracePt t="44055" x="9898063" y="3538538"/>
          <p14:tracePt t="44071" x="9898063" y="3497263"/>
          <p14:tracePt t="44088" x="9913938" y="3446463"/>
          <p14:tracePt t="44105" x="9913938" y="3302000"/>
          <p14:tracePt t="44121" x="9913938" y="3233738"/>
          <p14:tracePt t="44138" x="9898063" y="3141663"/>
          <p14:tracePt t="44155" x="9880600" y="3090863"/>
          <p14:tracePt t="44171" x="9847263" y="3040063"/>
          <p14:tracePt t="44188" x="9829800" y="3005138"/>
          <p14:tracePt t="44204" x="9812338" y="2989263"/>
          <p14:tracePt t="44221" x="9796463" y="2989263"/>
          <p14:tracePt t="44238" x="9779000" y="2989263"/>
          <p14:tracePt t="44254" x="9779000" y="2963863"/>
          <p14:tracePt t="44271" x="9753600" y="2963863"/>
          <p14:tracePt t="44403" x="9753600" y="2946400"/>
          <p14:tracePt t="44437" x="9753600" y="2928938"/>
          <p14:tracePt t="44455" x="9753600" y="2913063"/>
          <p14:tracePt t="44471" x="9753600" y="2895600"/>
          <p14:tracePt t="44488" x="9753600" y="2878138"/>
          <p14:tracePt t="44687" x="9753600" y="2895600"/>
          <p14:tracePt t="48500" x="9753600" y="2913063"/>
          <p14:tracePt t="48509" x="9736138" y="2928938"/>
          <p14:tracePt t="48523" x="9736138" y="2963863"/>
          <p14:tracePt t="48539" x="9736138" y="3040063"/>
          <p14:tracePt t="48555" x="9720263" y="3141663"/>
          <p14:tracePt t="48572" x="9702800" y="3360738"/>
          <p14:tracePt t="48588" x="9702800" y="3395663"/>
          <p14:tracePt t="48605" x="9702800" y="3513138"/>
          <p14:tracePt t="48622" x="9702800" y="3640138"/>
          <p14:tracePt t="48638" x="9702800" y="3675063"/>
          <p14:tracePt t="48655" x="9702800" y="3690938"/>
          <p14:tracePt t="49053" x="9685338" y="3675063"/>
          <p14:tracePt t="49072" x="9669463" y="3657600"/>
          <p14:tracePt t="49087" x="9652000" y="3640138"/>
          <p14:tracePt t="49105" x="9618663" y="3606800"/>
          <p14:tracePt t="49121" x="9601200" y="3606800"/>
          <p14:tracePt t="49138" x="9575800" y="3589338"/>
          <p14:tracePt t="49155" x="9558338" y="3573463"/>
          <p14:tracePt t="49204" x="9542463" y="3573463"/>
          <p14:tracePt t="49386" x="9542463" y="3556000"/>
          <p14:tracePt t="49554" x="9542463" y="3573463"/>
          <p14:tracePt t="49572" x="9542463" y="3589338"/>
          <p14:tracePt t="49604" x="9542463" y="3606800"/>
          <p14:tracePt t="49721" x="9542463" y="3589338"/>
          <p14:tracePt t="49738" x="9542463" y="3573463"/>
          <p14:tracePt t="49770" x="9542463" y="3556000"/>
          <p14:tracePt t="49906" x="9542463" y="3573463"/>
          <p14:tracePt t="49988" x="9542463" y="3589338"/>
          <p14:tracePt t="50420" x="9542463" y="3573463"/>
          <p14:tracePt t="50438" x="9542463" y="3556000"/>
          <p14:tracePt t="50470" x="9542463" y="3538538"/>
          <p14:tracePt t="50488" x="9542463" y="3513138"/>
          <p14:tracePt t="50520" x="9542463" y="3497263"/>
          <p14:tracePt t="50554" x="9542463" y="3479800"/>
          <p14:tracePt t="50571" x="9542463" y="3462338"/>
          <p14:tracePt t="50653" x="9525000" y="3462338"/>
          <p14:tracePt t="51005" x="9525000" y="3479800"/>
          <p14:tracePt t="51709" x="9525000" y="3497263"/>
          <p14:tracePt t="51754" x="9525000" y="3513138"/>
          <p14:tracePt t="51771" x="9525000" y="3538538"/>
          <p14:tracePt t="51788" x="9525000" y="3573463"/>
          <p14:tracePt t="51805" x="9525000" y="3589338"/>
          <p14:tracePt t="51822" x="9525000" y="3606800"/>
          <p14:tracePt t="51838" x="9525000" y="3624263"/>
          <p14:tracePt t="51870" x="9525000" y="3640138"/>
          <p14:tracePt t="51904" x="9525000" y="3657600"/>
          <p14:tracePt t="51921" x="9525000" y="3675063"/>
          <p14:tracePt t="51954" x="9525000" y="3690938"/>
          <p14:tracePt t="52037" x="9525000" y="3716338"/>
          <p14:tracePt t="52070" x="9525000" y="3733800"/>
          <p14:tracePt t="52187" x="9525000" y="3716338"/>
          <p14:tracePt t="52220" x="9525000" y="3690938"/>
          <p14:tracePt t="52238" x="9525000" y="3675063"/>
          <p14:tracePt t="52270" x="9525000" y="3657600"/>
          <p14:tracePt t="52288" x="9525000" y="3640138"/>
          <p14:tracePt t="52320" x="9542463" y="3640138"/>
          <p14:tracePt t="52372" x="9525000" y="3640138"/>
          <p14:tracePt t="52404" x="9507538" y="3640138"/>
          <p14:tracePt t="52437" x="9491663" y="3657600"/>
          <p14:tracePt t="52455" x="9474200" y="3690938"/>
          <p14:tracePt t="52471" x="9456738" y="3733800"/>
          <p14:tracePt t="52488" x="9440863" y="3784600"/>
          <p14:tracePt t="52505" x="9380538" y="3835400"/>
          <p14:tracePt t="52521" x="9364663" y="3868738"/>
          <p14:tracePt t="52538" x="9347200" y="3868738"/>
          <p14:tracePt t="52604" x="9347200" y="3852863"/>
          <p14:tracePt t="52621" x="9347200" y="3817938"/>
          <p14:tracePt t="52638" x="9347200" y="3784600"/>
          <p14:tracePt t="52655" x="9347200" y="3690938"/>
          <p14:tracePt t="52672" x="9347200" y="3640138"/>
          <p14:tracePt t="52688" x="9364663" y="3556000"/>
          <p14:tracePt t="52705" x="9398000" y="3479800"/>
          <p14:tracePt t="52722" x="9440863" y="3446463"/>
          <p14:tracePt t="52738" x="9474200" y="3411538"/>
          <p14:tracePt t="52755" x="9491663" y="3395663"/>
          <p14:tracePt t="52772" x="9525000" y="3395663"/>
          <p14:tracePt t="52788" x="9558338" y="3395663"/>
          <p14:tracePt t="52805" x="9634538" y="3395663"/>
          <p14:tracePt t="52821" x="9720263" y="3411538"/>
          <p14:tracePt t="52838" x="9829800" y="3479800"/>
          <p14:tracePt t="52855" x="9931400" y="3573463"/>
          <p14:tracePt t="52871" x="10040938" y="3657600"/>
          <p14:tracePt t="52888" x="10134600" y="3733800"/>
          <p14:tracePt t="52905" x="10185400" y="3802063"/>
          <p14:tracePt t="52922" x="10218738" y="3835400"/>
          <p14:tracePt t="52938" x="10236200" y="3852863"/>
          <p14:tracePt t="52955" x="10236200" y="3868738"/>
          <p14:tracePt t="53005" x="10218738" y="3868738"/>
          <p14:tracePt t="53022" x="10152063" y="3868738"/>
          <p14:tracePt t="53038" x="10058400" y="3835400"/>
          <p14:tracePt t="53055" x="9931400" y="3784600"/>
          <p14:tracePt t="53072" x="9779000" y="3733800"/>
          <p14:tracePt t="53088" x="9685338" y="3716338"/>
          <p14:tracePt t="53105" x="9601200" y="3675063"/>
          <p14:tracePt t="53122" x="9542463" y="3675063"/>
          <p14:tracePt t="53138" x="9491663" y="3675063"/>
          <p14:tracePt t="53155" x="9456738" y="3675063"/>
          <p14:tracePt t="53172" x="9440863" y="3675063"/>
          <p14:tracePt t="53188" x="9423400" y="3675063"/>
          <p14:tracePt t="53205" x="9398000" y="3690938"/>
          <p14:tracePt t="53221" x="9364663" y="3716338"/>
          <p14:tracePt t="53238" x="9364663" y="3733800"/>
          <p14:tracePt t="53323" x="9364663" y="3716338"/>
          <p14:tracePt t="53338" x="9364663" y="3690938"/>
          <p14:tracePt t="53355" x="9364663" y="3675063"/>
          <p14:tracePt t="53372" x="9380538" y="3657600"/>
          <p14:tracePt t="53388" x="9456738" y="3640138"/>
          <p14:tracePt t="53405" x="9542463" y="3624263"/>
          <p14:tracePt t="53422" x="9685338" y="3624263"/>
          <p14:tracePt t="53439" x="9847263" y="3624263"/>
          <p14:tracePt t="53455" x="10007600" y="3675063"/>
          <p14:tracePt t="53472" x="10109200" y="3733800"/>
          <p14:tracePt t="53488" x="10167938" y="3784600"/>
          <p14:tracePt t="53505" x="10202863" y="3802063"/>
          <p14:tracePt t="53522" x="10202863" y="3817938"/>
          <p14:tracePt t="53538" x="10218738" y="3835400"/>
          <p14:tracePt t="53577" x="10202863" y="3835400"/>
          <p14:tracePt t="53588" x="10185400" y="3835400"/>
          <p14:tracePt t="53605" x="10134600" y="3817938"/>
          <p14:tracePt t="53622" x="10025063" y="3767138"/>
          <p14:tracePt t="53638" x="9880600" y="3690938"/>
          <p14:tracePt t="53655" x="9779000" y="3624263"/>
          <p14:tracePt t="53672" x="9669463" y="3556000"/>
          <p14:tracePt t="53688" x="9575800" y="3513138"/>
          <p14:tracePt t="53705" x="9542463" y="3497263"/>
          <p14:tracePt t="53721" x="9525000" y="3479800"/>
          <p14:tracePt t="53904" x="9542463" y="3479800"/>
          <p14:tracePt t="54109" x="9542463" y="3497263"/>
          <p14:tracePt t="54171" x="9542463" y="3513138"/>
          <p14:tracePt t="54220" x="9542463" y="3538538"/>
          <p14:tracePt t="54238" x="9542463" y="3573463"/>
          <p14:tracePt t="54255" x="9542463" y="3606800"/>
          <p14:tracePt t="54272" x="9542463" y="3675063"/>
          <p14:tracePt t="54288" x="9542463" y="3733800"/>
          <p14:tracePt t="54305" x="9542463" y="3784600"/>
          <p14:tracePt t="54322" x="9558338" y="3835400"/>
          <p14:tracePt t="54338" x="9558338" y="3868738"/>
          <p14:tracePt t="54355" x="9558338" y="3911600"/>
          <p14:tracePt t="54372" x="9558338" y="3944938"/>
          <p14:tracePt t="54388" x="9558338" y="4013200"/>
          <p14:tracePt t="54405" x="9558338" y="4046538"/>
          <p14:tracePt t="54422" x="9558338" y="4106863"/>
          <p14:tracePt t="54438" x="9558338" y="4191000"/>
          <p14:tracePt t="54455" x="9558338" y="4267200"/>
          <p14:tracePt t="54472" x="9558338" y="4300538"/>
          <p14:tracePt t="54488" x="9558338" y="4335463"/>
          <p14:tracePt t="54505" x="9558338" y="4351338"/>
          <p14:tracePt t="54537" x="9558338" y="4368800"/>
          <p14:tracePt t="55248" x="9575800" y="4351338"/>
          <p14:tracePt t="58758" x="9575800" y="4335463"/>
          <p14:tracePt t="58773" x="9601200" y="4267200"/>
          <p14:tracePt t="58790" x="9634538" y="4191000"/>
          <p14:tracePt t="58806" x="9669463" y="4071938"/>
          <p14:tracePt t="58822" x="9736138" y="3852863"/>
          <p14:tracePt t="58838" x="9796463" y="3733800"/>
          <p14:tracePt t="58855" x="9829800" y="3589338"/>
          <p14:tracePt t="58872" x="9863138" y="3513138"/>
          <p14:tracePt t="58889" x="9880600" y="3479800"/>
          <p14:tracePt t="58988" x="9880600" y="3497263"/>
          <p14:tracePt t="59006" x="9863138" y="3538538"/>
          <p14:tracePt t="59020" x="9829800" y="3573463"/>
          <p14:tracePt t="59039" x="9812338" y="3606800"/>
          <p14:tracePt t="59056" x="9812338" y="3624263"/>
          <p14:tracePt t="59087" x="9796463" y="3624263"/>
          <p14:tracePt t="59537" x="9812338" y="3624263"/>
          <p14:tracePt t="59555" x="9974263" y="3624263"/>
          <p14:tracePt t="59572" x="10218738" y="3657600"/>
          <p14:tracePt t="59588" x="10574338" y="3690938"/>
          <p14:tracePt t="59605" x="10879138" y="3733800"/>
          <p14:tracePt t="59622" x="11234738" y="3751263"/>
          <p14:tracePt t="59638" x="11396663" y="3767138"/>
          <p14:tracePt t="59655" x="11549063" y="3767138"/>
          <p14:tracePt t="59672" x="11625263" y="3767138"/>
          <p14:tracePt t="59688" x="11658600" y="3767138"/>
          <p14:tracePt t="59705" x="11676063" y="3767138"/>
          <p14:tracePt t="59807" x="11658600" y="3767138"/>
          <p14:tracePt t="59823" x="11641138" y="3767138"/>
          <p14:tracePt t="59837" x="11590338" y="3767138"/>
          <p14:tracePt t="59855" x="11549063" y="3767138"/>
          <p14:tracePt t="59872" x="11498263" y="3767138"/>
          <p14:tracePt t="59888" x="11412538" y="3733800"/>
          <p14:tracePt t="59905" x="11320463" y="3716338"/>
          <p14:tracePt t="59922" x="11218863" y="3675063"/>
          <p14:tracePt t="59938" x="11107738" y="3657600"/>
          <p14:tracePt t="59955" x="11015663" y="3640138"/>
          <p14:tracePt t="59972" x="10929938" y="3640138"/>
          <p14:tracePt t="59988" x="10863263" y="3624263"/>
          <p14:tracePt t="60005" x="10820400" y="3624263"/>
          <p14:tracePt t="60093" x="10820400" y="3606800"/>
          <p14:tracePt t="60454" x="10863263" y="3624263"/>
          <p14:tracePt t="60472" x="10929938" y="3657600"/>
          <p14:tracePt t="60489" x="10980738" y="3690938"/>
          <p14:tracePt t="60505" x="11041063" y="3716338"/>
          <p14:tracePt t="60522" x="11074400" y="3716338"/>
          <p14:tracePt t="60538" x="11107738" y="3733800"/>
          <p14:tracePt t="60555" x="11125200" y="3733800"/>
          <p14:tracePt t="60905" x="11107738" y="3733800"/>
          <p14:tracePt t="60922" x="11074400" y="3733800"/>
          <p14:tracePt t="60939" x="11041063" y="3733800"/>
          <p14:tracePt t="60955" x="10980738" y="3733800"/>
          <p14:tracePt t="60972" x="10964863" y="3733800"/>
          <p14:tracePt t="60989" x="10947400" y="3733800"/>
          <p14:tracePt t="61005" x="10929938" y="3733800"/>
          <p14:tracePt t="61022" x="10914063" y="3751263"/>
          <p14:tracePt t="61038" x="10896600" y="3767138"/>
          <p14:tracePt t="61055" x="10896600" y="3784600"/>
          <p14:tracePt t="61290" x="10896600" y="3802063"/>
          <p14:tracePt t="61305" x="10896600" y="3817938"/>
          <p14:tracePt t="61322" x="10896600" y="3929063"/>
          <p14:tracePt t="61339" x="10896600" y="3995738"/>
          <p14:tracePt t="61355" x="10896600" y="4089400"/>
          <p14:tracePt t="61372" x="10896600" y="4140200"/>
          <p14:tracePt t="61389" x="10896600" y="4208463"/>
          <p14:tracePt t="61405" x="10896600" y="4224338"/>
          <p14:tracePt t="61422" x="10896600" y="4249738"/>
          <p14:tracePt t="61438" x="10896600" y="4267200"/>
          <p14:tracePt t="61520" x="10879138" y="4267200"/>
          <p14:tracePt t="61593" x="10879138" y="4249738"/>
          <p14:tracePt t="61605" x="10863263" y="4249738"/>
          <p14:tracePt t="61622" x="10820400" y="4173538"/>
          <p14:tracePt t="61638" x="10787063" y="4140200"/>
          <p14:tracePt t="61655" x="10736263" y="4071938"/>
          <p14:tracePt t="61672" x="10701338" y="4013200"/>
          <p14:tracePt t="61689" x="10660063" y="3979863"/>
          <p14:tracePt t="61705" x="10660063" y="3962400"/>
          <p14:tracePt t="61821" x="10660063" y="3979863"/>
          <p14:tracePt t="61839" x="10660063" y="3995738"/>
          <p14:tracePt t="61856" x="10660063" y="4013200"/>
          <p14:tracePt t="61872" x="10660063" y="4071938"/>
          <p14:tracePt t="61888" x="10660063" y="4089400"/>
          <p14:tracePt t="61905" x="10660063" y="4122738"/>
          <p14:tracePt t="61922" x="10685463" y="4191000"/>
          <p14:tracePt t="61939" x="10701338" y="4224338"/>
          <p14:tracePt t="61955" x="10701338" y="4249738"/>
          <p14:tracePt t="61972" x="10718800" y="4267200"/>
          <p14:tracePt t="61989" x="10718800" y="4284663"/>
          <p14:tracePt t="62005" x="10736263" y="4284663"/>
          <p14:tracePt t="62022" x="10736263" y="4300538"/>
          <p14:tracePt t="62355" x="10736263" y="4284663"/>
          <p14:tracePt t="62404" x="10736263" y="4267200"/>
          <p14:tracePt t="62454" x="10736263" y="4249738"/>
          <p14:tracePt t="62504" x="10736263" y="4224338"/>
          <p14:tracePt t="62609" x="10736263" y="4208463"/>
          <p14:tracePt t="62748" x="10736263" y="4191000"/>
          <p14:tracePt t="62787" x="10736263" y="4157663"/>
          <p14:tracePt t="62806" x="10736263" y="4106863"/>
          <p14:tracePt t="62822" x="10718800" y="4089400"/>
          <p14:tracePt t="62839" x="10718800" y="4030663"/>
          <p14:tracePt t="62855" x="10718800" y="3979863"/>
          <p14:tracePt t="62872" x="10701338" y="3944938"/>
          <p14:tracePt t="62889" x="10701338" y="3929063"/>
          <p14:tracePt t="63005" x="10685463" y="3929063"/>
          <p14:tracePt t="63088" x="10685463" y="3944938"/>
          <p14:tracePt t="63137" x="10685463" y="3962400"/>
          <p14:tracePt t="63171" x="10685463" y="3979863"/>
          <p14:tracePt t="63654" x="10685463" y="3995738"/>
          <p14:tracePt t="63672" x="10685463" y="4030663"/>
          <p14:tracePt t="63689" x="10701338" y="4071938"/>
          <p14:tracePt t="63705" x="10718800" y="4106863"/>
          <p14:tracePt t="63722" x="10736263" y="4122738"/>
          <p14:tracePt t="63739" x="10736263" y="4140200"/>
          <p14:tracePt t="63788" x="10736263" y="4157663"/>
          <p14:tracePt t="64018" x="10736263" y="4140200"/>
          <p14:tracePt t="64154" x="10736263" y="4122738"/>
          <p14:tracePt t="64204" x="10736263" y="4106863"/>
          <p14:tracePt t="64254" x="10736263" y="4089400"/>
          <p14:tracePt t="64288" x="10736263" y="4071938"/>
          <p14:tracePt t="64306" x="10736263" y="4046538"/>
          <p14:tracePt t="64322" x="10736263" y="4013200"/>
          <p14:tracePt t="64339" x="10736263" y="3995738"/>
          <p14:tracePt t="64355" x="10736263" y="3979863"/>
          <p14:tracePt t="64421" x="10736263" y="3962400"/>
          <p14:tracePt t="64454" x="10736263" y="3944938"/>
          <p14:tracePt t="64472" x="10736263" y="3929063"/>
          <p14:tracePt t="64489" x="10736263" y="3911600"/>
          <p14:tracePt t="64521" x="10736263" y="3894138"/>
          <p14:tracePt t="64554" x="10736263" y="3868738"/>
          <p14:tracePt t="64588" x="10736263" y="3852863"/>
          <p14:tracePt t="64606" x="10736263" y="3835400"/>
          <p14:tracePt t="64622" x="10736263" y="3817938"/>
          <p14:tracePt t="64639" x="10736263" y="3802063"/>
          <p14:tracePt t="64655" x="10718800" y="3802063"/>
          <p14:tracePt t="64672" x="10718800" y="3784600"/>
          <p14:tracePt t="64689" x="10718800" y="3767138"/>
          <p14:tracePt t="64705" x="10718800" y="3751263"/>
          <p14:tracePt t="64722" x="10718800" y="3733800"/>
          <p14:tracePt t="64739" x="10718800" y="3716338"/>
          <p14:tracePt t="64771" x="10718800" y="3690938"/>
          <p14:tracePt t="64789" x="10718800" y="3675063"/>
          <p14:tracePt t="64821" x="10718800" y="3657600"/>
          <p14:tracePt t="64839" x="10718800" y="3640138"/>
          <p14:tracePt t="64871" x="10718800" y="3624263"/>
          <p14:tracePt t="64888" x="10718800" y="3606800"/>
          <p14:tracePt t="64905" x="10718800" y="3589338"/>
          <p14:tracePt t="64938" x="10718800" y="3573463"/>
          <p14:tracePt t="64971" x="10718800" y="3556000"/>
          <p14:tracePt t="64989" x="10736263" y="3538538"/>
          <p14:tracePt t="65022" x="10736263" y="3513138"/>
          <p14:tracePt t="65039" x="10736263" y="3497263"/>
          <p14:tracePt t="65055" x="10752138" y="3497263"/>
          <p14:tracePt t="65072" x="10752138" y="3479800"/>
          <p14:tracePt t="65104" x="10752138" y="3462338"/>
          <p14:tracePt t="65122" x="10769600" y="3462338"/>
          <p14:tracePt t="65139" x="10769600" y="3446463"/>
          <p14:tracePt t="65155" x="10769600" y="3429000"/>
          <p14:tracePt t="65172" x="10787063" y="3411538"/>
          <p14:tracePt t="65188" x="10802938" y="3411538"/>
          <p14:tracePt t="65205" x="10802938" y="3395663"/>
          <p14:tracePt t="65222" x="10820400" y="3395663"/>
          <p14:tracePt t="65239" x="10820400" y="3378200"/>
          <p14:tracePt t="65255" x="10837863" y="3378200"/>
          <p14:tracePt t="65272" x="10863263" y="3360738"/>
          <p14:tracePt t="65305" x="10879138" y="3360738"/>
          <p14:tracePt t="65337" x="10896600" y="3360738"/>
          <p14:tracePt t="65371" x="10929938" y="3360738"/>
          <p14:tracePt t="65388" x="10947400" y="3378200"/>
          <p14:tracePt t="65406" x="10964863" y="3378200"/>
          <p14:tracePt t="65422" x="10980738" y="3395663"/>
          <p14:tracePt t="65439" x="11015663" y="3411538"/>
          <p14:tracePt t="65455" x="11041063" y="3429000"/>
          <p14:tracePt t="65472" x="11056938" y="3446463"/>
          <p14:tracePt t="65488" x="11074400" y="3462338"/>
          <p14:tracePt t="65505" x="11091863" y="3479800"/>
          <p14:tracePt t="65538" x="11107738" y="3497263"/>
          <p14:tracePt t="65571" x="11107738" y="3513138"/>
          <p14:tracePt t="65589" x="11125200" y="3513138"/>
          <p14:tracePt t="65605" x="11125200" y="3538538"/>
          <p14:tracePt t="65622" x="11125200" y="3556000"/>
          <p14:tracePt t="65639" x="11125200" y="3573463"/>
          <p14:tracePt t="65655" x="11125200" y="3589338"/>
          <p14:tracePt t="65672" x="11125200" y="3606800"/>
          <p14:tracePt t="65689" x="11142663" y="3624263"/>
          <p14:tracePt t="65705" x="11142663" y="3640138"/>
          <p14:tracePt t="65722" x="11142663" y="3675063"/>
          <p14:tracePt t="65739" x="11158538" y="3690938"/>
          <p14:tracePt t="65755" x="11158538" y="3716338"/>
          <p14:tracePt t="65772" x="11158538" y="3733800"/>
          <p14:tracePt t="65789" x="11176000" y="3767138"/>
          <p14:tracePt t="67672" x="11176000" y="3751263"/>
          <p14:tracePt t="67690" x="11176000" y="3716338"/>
          <p14:tracePt t="67706" x="11158538" y="3716338"/>
          <p14:tracePt t="67722" x="11142663" y="3675063"/>
          <p14:tracePt t="67739" x="11107738" y="3606800"/>
          <p14:tracePt t="67755" x="11091863" y="3573463"/>
          <p14:tracePt t="67772" x="11074400" y="3556000"/>
          <p14:tracePt t="67789" x="11056938" y="3513138"/>
          <p14:tracePt t="67805" x="11041063" y="3497263"/>
          <p14:tracePt t="67822" x="10998200" y="3479800"/>
          <p14:tracePt t="67839" x="10964863" y="3446463"/>
          <p14:tracePt t="67855" x="10947400" y="3446463"/>
          <p14:tracePt t="67872" x="10914063" y="3429000"/>
          <p14:tracePt t="67889" x="10879138" y="3429000"/>
          <p14:tracePt t="67905" x="10837863" y="3429000"/>
          <p14:tracePt t="67922" x="10802938" y="3429000"/>
          <p14:tracePt t="67939" x="10769600" y="3429000"/>
          <p14:tracePt t="67956" x="10736263" y="3429000"/>
          <p14:tracePt t="67972" x="10701338" y="3429000"/>
          <p14:tracePt t="67989" x="10660063" y="3429000"/>
          <p14:tracePt t="68006" x="10642600" y="3429000"/>
          <p14:tracePt t="68022" x="10625138" y="3429000"/>
          <p14:tracePt t="68039" x="10609263" y="3429000"/>
          <p14:tracePt t="68055" x="10609263" y="3446463"/>
          <p14:tracePt t="68088" x="10609263" y="3462338"/>
          <p14:tracePt t="68121" x="10609263" y="3497263"/>
          <p14:tracePt t="68139" x="10609263" y="3538538"/>
          <p14:tracePt t="68156" x="10609263" y="3573463"/>
          <p14:tracePt t="68172" x="10609263" y="3606800"/>
          <p14:tracePt t="68189" x="10609263" y="3624263"/>
          <p14:tracePt t="68205" x="10609263" y="3640138"/>
          <p14:tracePt t="68222" x="10609263" y="3657600"/>
          <p14:tracePt t="68637" x="10625138" y="3657600"/>
          <p14:tracePt t="68655" x="10660063" y="3657600"/>
          <p14:tracePt t="68672" x="10718800" y="3657600"/>
          <p14:tracePt t="68689" x="10787063" y="3657600"/>
          <p14:tracePt t="68706" x="10837863" y="3657600"/>
          <p14:tracePt t="68722" x="10914063" y="3716338"/>
          <p14:tracePt t="68739" x="10947400" y="3751263"/>
          <p14:tracePt t="68756" x="10964863" y="3802063"/>
          <p14:tracePt t="68772" x="10964863" y="3835400"/>
          <p14:tracePt t="68789" x="10964863" y="3894138"/>
          <p14:tracePt t="68805" x="10964863" y="3944938"/>
          <p14:tracePt t="68822" x="10964863" y="4030663"/>
          <p14:tracePt t="68839" x="10964863" y="4106863"/>
          <p14:tracePt t="68855" x="10964863" y="4191000"/>
          <p14:tracePt t="68872" x="10964863" y="4249738"/>
          <p14:tracePt t="68889" x="10964863" y="4300538"/>
          <p14:tracePt t="68905" x="10964863" y="4318000"/>
          <p14:tracePt t="68922" x="10964863" y="4335463"/>
          <p14:tracePt t="68939" x="10964863" y="4368800"/>
          <p14:tracePt t="68955" x="10964863" y="4402138"/>
          <p14:tracePt t="68972" x="10964863" y="4462463"/>
          <p14:tracePt t="68989" x="10964863" y="4495800"/>
          <p14:tracePt t="69006" x="10964863" y="4529138"/>
          <p14:tracePt t="69038" x="10964863" y="4546600"/>
          <p14:tracePt t="69163" x="10964863" y="4529138"/>
          <p14:tracePt t="69173" x="10964863" y="4513263"/>
          <p14:tracePt t="69189" x="10964863" y="4495800"/>
          <p14:tracePt t="69206" x="10964863" y="4368800"/>
          <p14:tracePt t="69222" x="10964863" y="4284663"/>
          <p14:tracePt t="69239" x="10964863" y="4191000"/>
          <p14:tracePt t="69255" x="10964863" y="4089400"/>
          <p14:tracePt t="69272" x="10964863" y="3995738"/>
          <p14:tracePt t="69289" x="10964863" y="3929063"/>
          <p14:tracePt t="69305" x="10964863" y="3894138"/>
          <p14:tracePt t="69322" x="10947400" y="3868738"/>
          <p14:tracePt t="69339" x="10947400" y="3852863"/>
          <p14:tracePt t="71031" x="10947400" y="3835400"/>
          <p14:tracePt t="71040" x="10947400" y="3802063"/>
          <p14:tracePt t="71056" x="10947400" y="3767138"/>
          <p14:tracePt t="71072" x="10947400" y="3716338"/>
          <p14:tracePt t="71089" x="10947400" y="3640138"/>
          <p14:tracePt t="71105" x="10947400" y="3589338"/>
          <p14:tracePt t="71122" x="10998200" y="3479800"/>
          <p14:tracePt t="71139" x="11107738" y="3319463"/>
          <p14:tracePt t="71155" x="11176000" y="3233738"/>
          <p14:tracePt t="71172" x="11218863" y="3182938"/>
          <p14:tracePt t="71189" x="11218863" y="3167063"/>
          <p14:tracePt t="71206" x="11234738" y="3167063"/>
          <p14:tracePt t="71304" x="11218863" y="3182938"/>
          <p14:tracePt t="71323" x="11176000" y="3200400"/>
          <p14:tracePt t="71338" x="11142663" y="3233738"/>
          <p14:tracePt t="71355" x="11107738" y="3268663"/>
          <p14:tracePt t="71373" x="11074400" y="3302000"/>
          <p14:tracePt t="71389" x="11041063" y="3344863"/>
          <p14:tracePt t="71405" x="11015663" y="3360738"/>
          <p14:tracePt t="71422" x="11015663" y="3395663"/>
          <p14:tracePt t="71439" x="10998200" y="3411538"/>
          <p14:tracePt t="71456" x="10998200" y="3446463"/>
          <p14:tracePt t="71472" x="10998200" y="3462338"/>
          <p14:tracePt t="71489" x="10998200" y="3479800"/>
          <p14:tracePt t="71521" x="10998200" y="3497263"/>
          <p14:tracePt t="71539" x="10998200" y="3513138"/>
          <p14:tracePt t="71556" x="10998200" y="3556000"/>
          <p14:tracePt t="71572" x="10998200" y="3573463"/>
          <p14:tracePt t="71589" x="10980738" y="3589338"/>
          <p14:tracePt t="71621" x="10980738" y="3606800"/>
          <p14:tracePt t="71678" x="10980738" y="3624263"/>
          <p14:tracePt t="71705" x="10964863" y="3657600"/>
          <p14:tracePt t="71722" x="10964863" y="3690938"/>
          <p14:tracePt t="71739" x="10947400" y="3751263"/>
          <p14:tracePt t="71756" x="10947400" y="3802063"/>
          <p14:tracePt t="71772" x="10929938" y="3852863"/>
          <p14:tracePt t="71789" x="10929938" y="3911600"/>
          <p14:tracePt t="71805" x="10914063" y="3944938"/>
          <p14:tracePt t="71822" x="10914063" y="3979863"/>
          <p14:tracePt t="71839" x="10896600" y="4013200"/>
          <p14:tracePt t="71871" x="10896600" y="4030663"/>
          <p14:tracePt t="72088" x="10896600" y="4013200"/>
          <p14:tracePt t="72172" x="10896600" y="3995738"/>
          <p14:tracePt t="72260" x="10896600" y="3979863"/>
          <p14:tracePt t="72304" x="10896600" y="3962400"/>
          <p14:tracePt t="72322" x="10896600" y="3944938"/>
          <p14:tracePt t="72354" x="10896600" y="3929063"/>
          <p14:tracePt t="72372" x="10896600" y="3911600"/>
          <p14:tracePt t="72404" x="10896600" y="3894138"/>
          <p14:tracePt t="72571" x="10896600" y="3868738"/>
          <p14:tracePt t="72589" x="10896600" y="3802063"/>
          <p14:tracePt t="72606" x="10896600" y="3690938"/>
          <p14:tracePt t="72622" x="10896600" y="3624263"/>
          <p14:tracePt t="72639" x="10896600" y="3538538"/>
          <p14:tracePt t="72656" x="10896600" y="3462338"/>
          <p14:tracePt t="72672" x="10896600" y="3411538"/>
          <p14:tracePt t="72689" x="10896600" y="3395663"/>
          <p14:tracePt t="72788" x="10896600" y="3411538"/>
          <p14:tracePt t="72806" x="10896600" y="3446463"/>
          <p14:tracePt t="72821" x="10896600" y="3513138"/>
          <p14:tracePt t="72839" x="10896600" y="3624263"/>
          <p14:tracePt t="72856" x="10914063" y="3751263"/>
          <p14:tracePt t="72872" x="10929938" y="3835400"/>
          <p14:tracePt t="72889" x="10947400" y="3944938"/>
          <p14:tracePt t="72906" x="10947400" y="4030663"/>
          <p14:tracePt t="72922" x="10964863" y="4106863"/>
          <p14:tracePt t="72939" x="10964863" y="4140200"/>
          <p14:tracePt t="72956" x="10964863" y="4173538"/>
          <p14:tracePt t="72972" x="10964863" y="4191000"/>
          <p14:tracePt t="72989" x="10964863" y="4208463"/>
          <p14:tracePt t="73023" x="10964863" y="4224338"/>
          <p14:tracePt t="73210" x="10964863" y="4208463"/>
          <p14:tracePt t="73238" x="10964863" y="4191000"/>
          <p14:tracePt t="73256" x="10964863" y="4157663"/>
          <p14:tracePt t="73273" x="10964863" y="4089400"/>
          <p14:tracePt t="73289" x="10964863" y="4030663"/>
          <p14:tracePt t="73306" x="10964863" y="3962400"/>
          <p14:tracePt t="73322" x="10980738" y="3894138"/>
          <p14:tracePt t="73339" x="10980738" y="3817938"/>
          <p14:tracePt t="73355" x="10980738" y="3751263"/>
          <p14:tracePt t="73372" x="10980738" y="3690938"/>
          <p14:tracePt t="73389" x="10980738" y="3606800"/>
          <p14:tracePt t="73405" x="10980738" y="3556000"/>
          <p14:tracePt t="73422" x="10980738" y="3462338"/>
          <p14:tracePt t="73439" x="10980738" y="3395663"/>
          <p14:tracePt t="73456" x="10980738" y="3319463"/>
          <p14:tracePt t="73472" x="10980738" y="3251200"/>
          <p14:tracePt t="73489" x="10980738" y="3141663"/>
          <p14:tracePt t="73506" x="10980738" y="3090863"/>
          <p14:tracePt t="73523" x="10998200" y="3005138"/>
          <p14:tracePt t="73539" x="10998200" y="2963863"/>
          <p14:tracePt t="73556" x="10998200" y="2913063"/>
          <p14:tracePt t="73572" x="10998200" y="2827338"/>
          <p14:tracePt t="73589" x="10998200" y="2768600"/>
          <p14:tracePt t="73605" x="10998200" y="2735263"/>
          <p14:tracePt t="73622" x="10998200" y="2700338"/>
          <p14:tracePt t="73639" x="10998200" y="2667000"/>
          <p14:tracePt t="73655" x="10998200" y="2649538"/>
          <p14:tracePt t="73672" x="10998200" y="2633663"/>
          <p14:tracePt t="73689" x="10998200" y="2608263"/>
          <p14:tracePt t="73706" x="10998200" y="2573338"/>
          <p14:tracePt t="73722" x="10980738" y="2540000"/>
          <p14:tracePt t="73739" x="10947400" y="2471738"/>
          <p14:tracePt t="73756" x="10914063" y="2413000"/>
          <p14:tracePt t="73772" x="10879138" y="2344738"/>
          <p14:tracePt t="73789" x="10820400" y="2260600"/>
          <p14:tracePt t="73806" x="10787063" y="2201863"/>
          <p14:tracePt t="73822" x="10736263" y="2166938"/>
          <p14:tracePt t="73839" x="10718800" y="2133600"/>
          <p14:tracePt t="73855" x="10701338" y="2133600"/>
          <p14:tracePt t="73872" x="10685463" y="2116138"/>
          <p14:tracePt t="73904" x="10660063" y="2116138"/>
          <p14:tracePt t="74521" x="10660063" y="2133600"/>
          <p14:tracePt t="74554" x="10660063" y="2166938"/>
          <p14:tracePt t="74573" x="10685463" y="2278063"/>
          <p14:tracePt t="74589" x="10718800" y="2455863"/>
          <p14:tracePt t="74606" x="10769600" y="2684463"/>
          <p14:tracePt t="74622" x="10837863" y="2946400"/>
          <p14:tracePt t="74639" x="10896600" y="3217863"/>
          <p14:tracePt t="74656" x="10964863" y="3573463"/>
          <p14:tracePt t="74672" x="10998200" y="3817938"/>
          <p14:tracePt t="74689" x="11056938" y="4089400"/>
          <p14:tracePt t="74706" x="11091863" y="4335463"/>
          <p14:tracePt t="74722" x="11107738" y="4445000"/>
          <p14:tracePt t="74739" x="11125200" y="4546600"/>
          <p14:tracePt t="74756" x="11125200" y="4597400"/>
          <p14:tracePt t="74772" x="11142663" y="4622800"/>
          <p14:tracePt t="74789" x="11142663" y="4640263"/>
          <p14:tracePt t="76823" x="11125200" y="4640263"/>
          <p14:tracePt t="76839" x="11056938" y="4622800"/>
          <p14:tracePt t="76857" x="10802938" y="4564063"/>
          <p14:tracePt t="76872" x="10685463" y="4529138"/>
          <p14:tracePt t="76889" x="10380663" y="4478338"/>
          <p14:tracePt t="76906" x="9118600" y="4267200"/>
          <p14:tracePt t="76922" x="8567738" y="4173538"/>
          <p14:tracePt t="76939" x="7424738" y="3979863"/>
          <p14:tracePt t="76956" x="6611938" y="3868738"/>
          <p14:tracePt t="76973" x="5529263" y="3835400"/>
          <p14:tracePt t="76989" x="5173663" y="3835400"/>
          <p14:tracePt t="77006" x="4945063" y="3852863"/>
          <p14:tracePt t="77023" x="4833938" y="3894138"/>
          <p14:tracePt t="77039" x="4818063" y="3911600"/>
          <p14:tracePt t="77056" x="4818063" y="3929063"/>
          <p14:tracePt t="77072" x="4851400" y="3962400"/>
          <p14:tracePt t="77089" x="4945063" y="4030663"/>
          <p14:tracePt t="77106" x="5011738" y="4089400"/>
          <p14:tracePt t="77122" x="5097463" y="4173538"/>
          <p14:tracePt t="77139" x="5156200" y="4267200"/>
          <p14:tracePt t="77156" x="5207000" y="4318000"/>
          <p14:tracePt t="77172" x="5224463" y="4368800"/>
          <p14:tracePt t="77189" x="5240338" y="4386263"/>
          <p14:tracePt t="77206" x="5240338" y="4402138"/>
          <p14:tracePt t="77348" x="5240338" y="4427538"/>
          <p14:tracePt t="77356" x="5275263" y="4445000"/>
          <p14:tracePt t="77373" x="5316538" y="4478338"/>
          <p14:tracePt t="77389" x="5435600" y="4579938"/>
          <p14:tracePt t="77406" x="5580063" y="4706938"/>
          <p14:tracePt t="77422" x="5740400" y="4818063"/>
          <p14:tracePt t="77439" x="5834063" y="4868863"/>
          <p14:tracePt t="77456" x="5969000" y="4935538"/>
          <p14:tracePt t="77472" x="6027738" y="4953000"/>
          <p14:tracePt t="77489" x="6062663" y="4953000"/>
          <p14:tracePt t="77506" x="6078538" y="4953000"/>
          <p14:tracePt t="77522" x="6096000" y="4953000"/>
          <p14:tracePt t="77539" x="6113463" y="4935538"/>
          <p14:tracePt t="77556" x="6113463" y="4919663"/>
          <p14:tracePt t="77572" x="6129338" y="4919663"/>
          <p14:tracePt t="77594" x="6129338" y="4902200"/>
          <p14:tracePt t="77638" x="6129338" y="4884738"/>
          <p14:tracePt t="77656" x="6129338" y="4851400"/>
          <p14:tracePt t="77673" x="6129338" y="4818063"/>
          <p14:tracePt t="77689" x="6129338" y="4757738"/>
          <p14:tracePt t="77706" x="6146800" y="4706938"/>
          <p14:tracePt t="77723" x="6146800" y="4656138"/>
          <p14:tracePt t="77739" x="6164263" y="4597400"/>
          <p14:tracePt t="77756" x="6180138" y="4546600"/>
          <p14:tracePt t="77772" x="6205538" y="4462463"/>
          <p14:tracePt t="77789" x="6223000" y="4368800"/>
          <p14:tracePt t="77806" x="6240463" y="4249738"/>
          <p14:tracePt t="77823" x="6240463" y="4140200"/>
          <p14:tracePt t="77839" x="6240463" y="4046538"/>
          <p14:tracePt t="77856" x="6240463" y="3929063"/>
          <p14:tracePt t="77873" x="6240463" y="3852863"/>
          <p14:tracePt t="77889" x="6240463" y="3802063"/>
          <p14:tracePt t="77906" x="6240463" y="3767138"/>
          <p14:tracePt t="78038" x="6240463" y="3817938"/>
          <p14:tracePt t="78056" x="6240463" y="3995738"/>
          <p14:tracePt t="78072" x="6273800" y="4284663"/>
          <p14:tracePt t="78089" x="6291263" y="4546600"/>
          <p14:tracePt t="78106" x="6307138" y="4724400"/>
          <p14:tracePt t="78123" x="6307138" y="4884738"/>
          <p14:tracePt t="78139" x="6324600" y="4953000"/>
          <p14:tracePt t="78155" x="6324600" y="4978400"/>
          <p14:tracePt t="78173" x="6324600" y="499586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5. Application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1824" y="1034738"/>
            <a:ext cx="8021169" cy="548716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BDAB902-F771-810E-2113-10F09759B8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71014"/>
            <a:ext cx="942078" cy="4845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5E628E1-4BDC-A24F-9D4C-676252AF00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B22C4D18-5D44-C88B-B163-CBBEC1788F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76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370"/>
    </mc:Choice>
    <mc:Fallback>
      <p:transition spd="slow" advTm="273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10" x="6324600" y="4935538"/>
          <p14:tracePt t="923" x="6324600" y="4833938"/>
          <p14:tracePt t="938" x="6357938" y="4546600"/>
          <p14:tracePt t="955" x="6484938" y="4224338"/>
          <p14:tracePt t="971" x="6662738" y="3868738"/>
          <p14:tracePt t="987" x="6891338" y="3462338"/>
          <p14:tracePt t="1004" x="7145338" y="3167063"/>
          <p14:tracePt t="1021" x="7408863" y="2844800"/>
          <p14:tracePt t="1037" x="7569200" y="2700338"/>
          <p14:tracePt t="1054" x="7696200" y="2590800"/>
          <p14:tracePt t="1071" x="7823200" y="2522538"/>
          <p14:tracePt t="1088" x="7840663" y="2506663"/>
          <p14:tracePt t="1321" x="7840663" y="2573338"/>
          <p14:tracePt t="1338" x="7823200" y="2735263"/>
          <p14:tracePt t="1354" x="7713663" y="3090863"/>
          <p14:tracePt t="1371" x="7586663" y="3446463"/>
          <p14:tracePt t="1387" x="7518400" y="3716338"/>
          <p14:tracePt t="1404" x="7408863" y="4030663"/>
          <p14:tracePt t="1421" x="7340600" y="4318000"/>
          <p14:tracePt t="1437" x="7323138" y="4564063"/>
          <p14:tracePt t="1703" x="7323138" y="4427538"/>
          <p14:tracePt t="1721" x="7272338" y="4122738"/>
          <p14:tracePt t="1738" x="7162800" y="3640138"/>
          <p14:tracePt t="1754" x="7002463" y="3073400"/>
          <p14:tracePt t="1771" x="6807200" y="2557463"/>
          <p14:tracePt t="1787" x="6662738" y="2293938"/>
          <p14:tracePt t="1804" x="6484938" y="2039938"/>
          <p14:tracePt t="1821" x="6291263" y="1862138"/>
          <p14:tracePt t="1837" x="6164263" y="1811338"/>
          <p14:tracePt t="1854" x="6062663" y="1778000"/>
          <p14:tracePt t="1871" x="5951538" y="1760538"/>
          <p14:tracePt t="1888" x="5884863" y="1760538"/>
          <p14:tracePt t="1904" x="5791200" y="1760538"/>
          <p14:tracePt t="2103" x="5791200" y="1778000"/>
          <p14:tracePt t="2121" x="5791200" y="1846263"/>
          <p14:tracePt t="2138" x="5808663" y="1938338"/>
          <p14:tracePt t="2154" x="5808663" y="2039938"/>
          <p14:tracePt t="2171" x="5773738" y="2344738"/>
          <p14:tracePt t="2187" x="5672138" y="2590800"/>
          <p14:tracePt t="2204" x="5545138" y="2895600"/>
          <p14:tracePt t="2221" x="5402263" y="3182938"/>
          <p14:tracePt t="2237" x="5334000" y="3360738"/>
          <p14:tracePt t="2254" x="5275263" y="3513138"/>
          <p14:tracePt t="2271" x="5240338" y="3606800"/>
          <p14:tracePt t="2636" x="5240338" y="3675063"/>
          <p14:tracePt t="2654" x="5207000" y="3929063"/>
          <p14:tracePt t="2671" x="5156200" y="4157663"/>
          <p14:tracePt t="2688" x="5097463" y="4478338"/>
          <p14:tracePt t="2704" x="5046663" y="4741863"/>
          <p14:tracePt t="2721" x="5029200" y="4884738"/>
          <p14:tracePt t="2737" x="5011738" y="5011738"/>
          <p14:tracePt t="2754" x="5011738" y="5080000"/>
          <p14:tracePt t="2771" x="5029200" y="5113338"/>
          <p14:tracePt t="2787" x="5080000" y="5130800"/>
          <p14:tracePt t="2804" x="5207000" y="5130800"/>
          <p14:tracePt t="2821" x="5367338" y="5097463"/>
          <p14:tracePt t="2838" x="5562600" y="5011738"/>
          <p14:tracePt t="2854" x="5773738" y="4833938"/>
          <p14:tracePt t="2871" x="5969000" y="4622800"/>
          <p14:tracePt t="2888" x="6205538" y="4300538"/>
          <p14:tracePt t="2904" x="6291263" y="4046538"/>
          <p14:tracePt t="2921" x="6400800" y="3784600"/>
          <p14:tracePt t="2937" x="6451600" y="3538538"/>
          <p14:tracePt t="2954" x="6469063" y="3360738"/>
          <p14:tracePt t="2971" x="6484938" y="3200400"/>
          <p14:tracePt t="2988" x="6469063" y="3022600"/>
          <p14:tracePt t="3004" x="6451600" y="2963863"/>
          <p14:tracePt t="3021" x="6357938" y="2844800"/>
          <p14:tracePt t="3037" x="6256338" y="2735263"/>
          <p14:tracePt t="3054" x="6113463" y="2633663"/>
          <p14:tracePt t="3071" x="5900738" y="2522538"/>
          <p14:tracePt t="3088" x="5773738" y="2506663"/>
          <p14:tracePt t="3104" x="5656263" y="2506663"/>
          <p14:tracePt t="3121" x="5529263" y="2522538"/>
          <p14:tracePt t="3138" x="5418138" y="2633663"/>
          <p14:tracePt t="3154" x="5316538" y="2768600"/>
          <p14:tracePt t="3171" x="5224463" y="2928938"/>
          <p14:tracePt t="3188" x="5173663" y="3167063"/>
          <p14:tracePt t="3204" x="5156200" y="3378200"/>
          <p14:tracePt t="3221" x="5156200" y="3606800"/>
          <p14:tracePt t="3238" x="5173663" y="3868738"/>
          <p14:tracePt t="3254" x="5240338" y="4071938"/>
          <p14:tracePt t="3270" x="5316538" y="4173538"/>
          <p14:tracePt t="3287" x="5384800" y="4300538"/>
          <p14:tracePt t="3304" x="5453063" y="4351338"/>
          <p14:tracePt t="3321" x="5511800" y="4386263"/>
          <p14:tracePt t="3337" x="5613400" y="4386263"/>
          <p14:tracePt t="3354" x="5707063" y="4386263"/>
          <p14:tracePt t="3371" x="5834063" y="4300538"/>
          <p14:tracePt t="3388" x="5951538" y="4157663"/>
          <p14:tracePt t="3404" x="6078538" y="3944938"/>
          <p14:tracePt t="3421" x="6164263" y="3690938"/>
          <p14:tracePt t="3438" x="6240463" y="3462338"/>
          <p14:tracePt t="3454" x="6256338" y="3233738"/>
          <p14:tracePt t="3471" x="6273800" y="3040063"/>
          <p14:tracePt t="3488" x="6273800" y="2895600"/>
          <p14:tracePt t="3504" x="6223000" y="2768600"/>
          <p14:tracePt t="3521" x="6113463" y="2633663"/>
          <p14:tracePt t="3538" x="6011863" y="2506663"/>
          <p14:tracePt t="3554" x="5849938" y="2395538"/>
          <p14:tracePt t="3571" x="5613400" y="2328863"/>
          <p14:tracePt t="3588" x="5418138" y="2328863"/>
          <p14:tracePt t="3604" x="5224463" y="2328863"/>
          <p14:tracePt t="3621" x="5062538" y="2395538"/>
          <p14:tracePt t="3637" x="4884738" y="2522538"/>
          <p14:tracePt t="3654" x="4691063" y="2649538"/>
          <p14:tracePt t="3671" x="4513263" y="2786063"/>
          <p14:tracePt t="3688" x="4351338" y="2895600"/>
          <p14:tracePt t="3704" x="4284663" y="2928938"/>
          <p14:tracePt t="3954" x="4249738" y="2913063"/>
          <p14:tracePt t="3971" x="4208463" y="2895600"/>
          <p14:tracePt t="3988" x="4089400" y="2811463"/>
          <p14:tracePt t="4004" x="3894138" y="2608263"/>
          <p14:tracePt t="4021" x="3657600" y="2362200"/>
          <p14:tracePt t="4037" x="3344863" y="1989138"/>
          <p14:tracePt t="4054" x="3182938" y="1778000"/>
          <p14:tracePt t="4071" x="3073400" y="1668463"/>
          <p14:tracePt t="4088" x="3005138" y="1566863"/>
          <p14:tracePt t="4104" x="2946400" y="1490663"/>
          <p14:tracePt t="4121" x="2928938" y="1455738"/>
          <p14:tracePt t="4137" x="2928938" y="1439863"/>
          <p14:tracePt t="4154" x="2913063" y="1422400"/>
          <p14:tracePt t="4186" x="2895600" y="1422400"/>
          <p14:tracePt t="4220" x="2895600" y="1404938"/>
          <p14:tracePt t="4253" x="2878138" y="1371600"/>
          <p14:tracePt t="4271" x="2844800" y="1295400"/>
          <p14:tracePt t="4288" x="2794000" y="1211263"/>
          <p14:tracePt t="4304" x="2735263" y="1150938"/>
          <p14:tracePt t="4321" x="2684463" y="1084263"/>
          <p14:tracePt t="4337" x="2649538" y="1033463"/>
          <p14:tracePt t="4354" x="2616200" y="1016000"/>
          <p14:tracePt t="4436" x="2616200" y="1049338"/>
          <p14:tracePt t="4454" x="2616200" y="1117600"/>
          <p14:tracePt t="4471" x="2649538" y="1295400"/>
          <p14:tracePt t="4488" x="2684463" y="1346200"/>
          <p14:tracePt t="4505" x="2794000" y="1490663"/>
          <p14:tracePt t="4521" x="2862263" y="1582738"/>
          <p14:tracePt t="4538" x="2913063" y="1617663"/>
          <p14:tracePt t="4554" x="2946400" y="1633538"/>
          <p14:tracePt t="4571" x="2989263" y="1633538"/>
          <p14:tracePt t="4588" x="3005138" y="1633538"/>
          <p14:tracePt t="4620" x="3022600" y="1633538"/>
          <p14:tracePt t="4638" x="3022600" y="1617663"/>
          <p14:tracePt t="4703" x="2989263" y="1617663"/>
          <p14:tracePt t="4721" x="2928938" y="1617663"/>
          <p14:tracePt t="4738" x="2895600" y="1617663"/>
          <p14:tracePt t="4754" x="2862263" y="1617663"/>
          <p14:tracePt t="4771" x="2844800" y="1633538"/>
          <p14:tracePt t="4803" x="2844800" y="1651000"/>
          <p14:tracePt t="4837" x="2844800" y="1668463"/>
          <p14:tracePt t="4854" x="2878138" y="1727200"/>
          <p14:tracePt t="4871" x="2946400" y="1778000"/>
          <p14:tracePt t="4888" x="3055938" y="1811338"/>
          <p14:tracePt t="4904" x="3149600" y="1828800"/>
          <p14:tracePt t="4921" x="3217863" y="1828800"/>
          <p14:tracePt t="4938" x="3327400" y="1828800"/>
          <p14:tracePt t="4954" x="3344863" y="1795463"/>
          <p14:tracePt t="4971" x="3378200" y="1744663"/>
          <p14:tracePt t="4988" x="3395663" y="1668463"/>
          <p14:tracePt t="5004" x="3411538" y="1490663"/>
          <p14:tracePt t="5021" x="3360738" y="1371600"/>
          <p14:tracePt t="5038" x="3233738" y="1262063"/>
          <p14:tracePt t="5054" x="3124200" y="1227138"/>
          <p14:tracePt t="5071" x="3022600" y="1211263"/>
          <p14:tracePt t="5087" x="2946400" y="1211263"/>
          <p14:tracePt t="5104" x="2895600" y="1211263"/>
          <p14:tracePt t="5121" x="2878138" y="1227138"/>
          <p14:tracePt t="5138" x="2862263" y="1244600"/>
          <p14:tracePt t="5154" x="2827338" y="1312863"/>
          <p14:tracePt t="5171" x="2811463" y="1371600"/>
          <p14:tracePt t="5188" x="2794000" y="1473200"/>
          <p14:tracePt t="5204" x="2794000" y="1582738"/>
          <p14:tracePt t="5221" x="2794000" y="1651000"/>
          <p14:tracePt t="5238" x="2811463" y="1744663"/>
          <p14:tracePt t="5254" x="2878138" y="1795463"/>
          <p14:tracePt t="5271" x="2971800" y="1828800"/>
          <p14:tracePt t="5288" x="3055938" y="1828800"/>
          <p14:tracePt t="5304" x="3149600" y="1828800"/>
          <p14:tracePt t="5321" x="3217863" y="1795463"/>
          <p14:tracePt t="5337" x="3284538" y="1744663"/>
          <p14:tracePt t="5354" x="3327400" y="1668463"/>
          <p14:tracePt t="5371" x="3360738" y="1633538"/>
          <p14:tracePt t="5388" x="3360738" y="1617663"/>
          <p14:tracePt t="5404" x="3378200" y="1600200"/>
          <p14:tracePt t="5445" x="3360738" y="1600200"/>
          <p14:tracePt t="5486" x="3327400" y="1600200"/>
          <p14:tracePt t="5953" x="3302000" y="1600200"/>
          <p14:tracePt t="5972" x="3217863" y="1684338"/>
          <p14:tracePt t="5988" x="3106738" y="1760538"/>
          <p14:tracePt t="6004" x="3040063" y="1811338"/>
          <p14:tracePt t="6021" x="2946400" y="1862138"/>
          <p14:tracePt t="6038" x="2878138" y="1905000"/>
          <p14:tracePt t="6054" x="2844800" y="1938338"/>
          <p14:tracePt t="6071" x="2827338" y="1938338"/>
          <p14:tracePt t="6088" x="2811463" y="1955800"/>
          <p14:tracePt t="6187" x="2827338" y="1973263"/>
          <p14:tracePt t="6204" x="2878138" y="2006600"/>
          <p14:tracePt t="6221" x="2913063" y="2006600"/>
          <p14:tracePt t="6238" x="2946400" y="2024063"/>
          <p14:tracePt t="6254" x="2989263" y="2024063"/>
          <p14:tracePt t="6271" x="3005138" y="1989138"/>
          <p14:tracePt t="6288" x="3040063" y="1938338"/>
          <p14:tracePt t="6304" x="3055938" y="1862138"/>
          <p14:tracePt t="6321" x="3073400" y="1795463"/>
          <p14:tracePt t="6338" x="3073400" y="1744663"/>
          <p14:tracePt t="6354" x="3073400" y="1668463"/>
          <p14:tracePt t="6371" x="3073400" y="1633538"/>
          <p14:tracePt t="6388" x="3055938" y="1617663"/>
          <p14:tracePt t="6404" x="3022600" y="1600200"/>
          <p14:tracePt t="6421" x="3022600" y="1582738"/>
          <p14:tracePt t="6438" x="3005138" y="1582738"/>
          <p14:tracePt t="6470" x="3005138" y="1566863"/>
          <p14:tracePt t="6636" x="3040063" y="1566863"/>
          <p14:tracePt t="6654" x="3055938" y="1566863"/>
          <p14:tracePt t="6671" x="3073400" y="1566863"/>
          <p14:tracePt t="6688" x="3090863" y="1566863"/>
          <p14:tracePt t="6704" x="3106738" y="1566863"/>
          <p14:tracePt t="6736" x="3124200" y="1566863"/>
          <p14:tracePt t="6896" x="3106738" y="1566863"/>
          <p14:tracePt t="8471" x="3090863" y="1549400"/>
          <p14:tracePt t="8488" x="3040063" y="1506538"/>
          <p14:tracePt t="8505" x="2989263" y="1455738"/>
          <p14:tracePt t="8521" x="2913063" y="1422400"/>
          <p14:tracePt t="8537" x="2878138" y="1389063"/>
          <p14:tracePt t="8554" x="2844800" y="1346200"/>
          <p14:tracePt t="8571" x="2827338" y="1346200"/>
          <p14:tracePt t="8674" x="2844800" y="1371600"/>
          <p14:tracePt t="8688" x="2878138" y="1404938"/>
          <p14:tracePt t="8704" x="2971800" y="1455738"/>
          <p14:tracePt t="8721" x="3022600" y="1506538"/>
          <p14:tracePt t="8738" x="3106738" y="1566863"/>
          <p14:tracePt t="8754" x="3167063" y="1600200"/>
          <p14:tracePt t="8771" x="3182938" y="1617663"/>
          <p14:tracePt t="8788" x="3200400" y="1617663"/>
          <p14:tracePt t="8804" x="3200400" y="1633538"/>
          <p14:tracePt t="8903" x="3182938" y="1633538"/>
          <p14:tracePt t="8921" x="3149600" y="1633538"/>
          <p14:tracePt t="8938" x="3106738" y="1633538"/>
          <p14:tracePt t="8955" x="3055938" y="1617663"/>
          <p14:tracePt t="8971" x="3022600" y="1617663"/>
          <p14:tracePt t="8987" x="2989263" y="1600200"/>
          <p14:tracePt t="9004" x="2971800" y="1582738"/>
          <p14:tracePt t="9021" x="2946400" y="1582738"/>
          <p14:tracePt t="9120" x="2989263" y="1582738"/>
          <p14:tracePt t="9138" x="3055938" y="1600200"/>
          <p14:tracePt t="9153" x="3149600" y="1633538"/>
          <p14:tracePt t="9171" x="3200400" y="1651000"/>
          <p14:tracePt t="9188" x="3233738" y="1668463"/>
          <p14:tracePt t="9270" x="3167063" y="1633538"/>
          <p14:tracePt t="9288" x="3055938" y="1582738"/>
          <p14:tracePt t="9305" x="2946400" y="1506538"/>
          <p14:tracePt t="9321" x="2878138" y="1455738"/>
          <p14:tracePt t="9338" x="2827338" y="1422400"/>
          <p14:tracePt t="9354" x="2811463" y="1404938"/>
          <p14:tracePt t="9371" x="2794000" y="1404938"/>
          <p14:tracePt t="9411" x="2811463" y="1404938"/>
          <p14:tracePt t="9421" x="2844800" y="1422400"/>
          <p14:tracePt t="9438" x="2971800" y="1490663"/>
          <p14:tracePt t="9454" x="3073400" y="1549400"/>
          <p14:tracePt t="9471" x="3182938" y="1600200"/>
          <p14:tracePt t="9488" x="3233738" y="1617663"/>
          <p14:tracePt t="9504" x="3251200" y="1633538"/>
          <p14:tracePt t="9521" x="3268663" y="1633538"/>
          <p14:tracePt t="9569" x="3251200" y="1633538"/>
          <p14:tracePt t="9588" x="3167063" y="1600200"/>
          <p14:tracePt t="9604" x="3090863" y="1566863"/>
          <p14:tracePt t="9621" x="2989263" y="1549400"/>
          <p14:tracePt t="9638" x="2928938" y="1524000"/>
          <p14:tracePt t="9655" x="2878138" y="1506538"/>
          <p14:tracePt t="9686" x="2862263" y="1506538"/>
          <p14:tracePt t="9753" x="2878138" y="1524000"/>
          <p14:tracePt t="9771" x="2946400" y="1600200"/>
          <p14:tracePt t="9788" x="3022600" y="1633538"/>
          <p14:tracePt t="9804" x="3073400" y="1684338"/>
          <p14:tracePt t="9821" x="3124200" y="1727200"/>
          <p14:tracePt t="9838" x="3149600" y="1744663"/>
          <p14:tracePt t="9855" x="3167063" y="1744663"/>
          <p14:tracePt t="9903" x="3149600" y="1744663"/>
          <p14:tracePt t="9921" x="3055938" y="1701800"/>
          <p14:tracePt t="9938" x="2989263" y="1684338"/>
          <p14:tracePt t="9955" x="2913063" y="1668463"/>
          <p14:tracePt t="9971" x="2878138" y="1651000"/>
          <p14:tracePt t="9988" x="2862263" y="1651000"/>
          <p14:tracePt t="10004" x="2844800" y="1651000"/>
          <p14:tracePt t="10058" x="2862263" y="1651000"/>
          <p14:tracePt t="10071" x="2895600" y="1668463"/>
          <p14:tracePt t="10088" x="2989263" y="1701800"/>
          <p14:tracePt t="10104" x="3055938" y="1760538"/>
          <p14:tracePt t="10121" x="3149600" y="1795463"/>
          <p14:tracePt t="10138" x="3200400" y="1811338"/>
          <p14:tracePt t="10154" x="3217863" y="1811338"/>
          <p14:tracePt t="10220" x="3200400" y="1795463"/>
          <p14:tracePt t="10238" x="3149600" y="1744663"/>
          <p14:tracePt t="10254" x="3073400" y="1684338"/>
          <p14:tracePt t="10271" x="2946400" y="1633538"/>
          <p14:tracePt t="10288" x="2895600" y="1617663"/>
          <p14:tracePt t="10304" x="2878138" y="1600200"/>
          <p14:tracePt t="10321" x="2862263" y="1600200"/>
          <p14:tracePt t="10377" x="2878138" y="1600200"/>
          <p14:tracePt t="10388" x="2913063" y="1600200"/>
          <p14:tracePt t="10404" x="3022600" y="1633538"/>
          <p14:tracePt t="10421" x="3090863" y="1668463"/>
          <p14:tracePt t="10438" x="3167063" y="1701800"/>
          <p14:tracePt t="10454" x="3200400" y="1727200"/>
          <p14:tracePt t="10471" x="3217863" y="1727200"/>
          <p14:tracePt t="10488" x="3233738" y="1727200"/>
          <p14:tracePt t="10536" x="3217863" y="1727200"/>
          <p14:tracePt t="10554" x="3149600" y="1668463"/>
          <p14:tracePt t="10571" x="3090863" y="1651000"/>
          <p14:tracePt t="10588" x="3040063" y="1617663"/>
          <p14:tracePt t="10604" x="3005138" y="1617663"/>
          <p14:tracePt t="10621" x="2989263" y="1600200"/>
          <p14:tracePt t="10681" x="3005138" y="1600200"/>
          <p14:tracePt t="10689" x="3022600" y="1600200"/>
          <p14:tracePt t="10704" x="3040063" y="1617663"/>
          <p14:tracePt t="10721" x="3090863" y="1633538"/>
          <p14:tracePt t="10738" x="3124200" y="1651000"/>
          <p14:tracePt t="10755" x="3167063" y="1651000"/>
          <p14:tracePt t="12821" x="3167063" y="1701800"/>
          <p14:tracePt t="12839" x="3149600" y="1795463"/>
          <p14:tracePt t="12854" x="3106738" y="1879600"/>
          <p14:tracePt t="12871" x="3090863" y="1973263"/>
          <p14:tracePt t="12888" x="3073400" y="2024063"/>
          <p14:tracePt t="12904" x="3073400" y="2039938"/>
          <p14:tracePt t="12937" x="3106738" y="2024063"/>
          <p14:tracePt t="12955" x="3200400" y="1938338"/>
          <p14:tracePt t="12971" x="3302000" y="1828800"/>
          <p14:tracePt t="12988" x="3395663" y="1668463"/>
          <p14:tracePt t="13005" x="3446463" y="1566863"/>
          <p14:tracePt t="13021" x="3505200" y="1439863"/>
          <p14:tracePt t="13038" x="3522663" y="1346200"/>
          <p14:tracePt t="13055" x="3522663" y="1277938"/>
          <p14:tracePt t="13071" x="3505200" y="1227138"/>
          <p14:tracePt t="13088" x="3479800" y="1211263"/>
          <p14:tracePt t="13104" x="3429000" y="1193800"/>
          <p14:tracePt t="13121" x="3378200" y="1193800"/>
          <p14:tracePt t="13138" x="3360738" y="1193800"/>
          <p14:tracePt t="13154" x="3327400" y="1227138"/>
          <p14:tracePt t="13171" x="3284538" y="1295400"/>
          <p14:tracePt t="13188" x="3284538" y="1371600"/>
          <p14:tracePt t="13205" x="3284538" y="1455738"/>
          <p14:tracePt t="13221" x="3284538" y="1506538"/>
          <p14:tracePt t="13254" x="3302000" y="1524000"/>
          <p14:tracePt t="13271" x="3327400" y="1524000"/>
          <p14:tracePt t="13288" x="3360738" y="1524000"/>
          <p14:tracePt t="13320" x="3360738" y="1506538"/>
          <p14:tracePt t="13338" x="3360738" y="1490663"/>
          <p14:tracePt t="13355" x="3344863" y="1473200"/>
          <p14:tracePt t="13371" x="3268663" y="1439863"/>
          <p14:tracePt t="13388" x="3217863" y="1422400"/>
          <p14:tracePt t="13405" x="3149600" y="1422400"/>
          <p14:tracePt t="13421" x="3090863" y="1422400"/>
          <p14:tracePt t="13438" x="3055938" y="1455738"/>
          <p14:tracePt t="13455" x="3022600" y="1506538"/>
          <p14:tracePt t="13471" x="3005138" y="1549400"/>
          <p14:tracePt t="13488" x="3005138" y="1600200"/>
          <p14:tracePt t="13505" x="3005138" y="1633538"/>
          <p14:tracePt t="13521" x="3055938" y="1668463"/>
          <p14:tracePt t="13538" x="3124200" y="1668463"/>
          <p14:tracePt t="13555" x="3233738" y="1668463"/>
          <p14:tracePt t="13571" x="3302000" y="1651000"/>
          <p14:tracePt t="13588" x="3378200" y="1617663"/>
          <p14:tracePt t="13604" x="3411538" y="1582738"/>
          <p14:tracePt t="13621" x="3411538" y="1549400"/>
          <p14:tracePt t="13638" x="3411538" y="1506538"/>
          <p14:tracePt t="13655" x="3360738" y="1473200"/>
          <p14:tracePt t="13671" x="3251200" y="1439863"/>
          <p14:tracePt t="13688" x="3124200" y="1422400"/>
          <p14:tracePt t="13705" x="3040063" y="1422400"/>
          <p14:tracePt t="13721" x="2946400" y="1422400"/>
          <p14:tracePt t="13738" x="2878138" y="1422400"/>
          <p14:tracePt t="13755" x="2844800" y="1455738"/>
          <p14:tracePt t="13771" x="2827338" y="1473200"/>
          <p14:tracePt t="13788" x="2827338" y="1506538"/>
          <p14:tracePt t="13805" x="2827338" y="1524000"/>
          <p14:tracePt t="13821" x="2862263" y="1566863"/>
          <p14:tracePt t="13838" x="2928938" y="1566863"/>
          <p14:tracePt t="13855" x="3005138" y="1566863"/>
          <p14:tracePt t="13871" x="3090863" y="1566863"/>
          <p14:tracePt t="13888" x="3182938" y="1506538"/>
          <p14:tracePt t="13905" x="3233738" y="1455738"/>
          <p14:tracePt t="13921" x="3251200" y="1404938"/>
          <p14:tracePt t="13938" x="3251200" y="1371600"/>
          <p14:tracePt t="13954" x="3251200" y="1346200"/>
          <p14:tracePt t="13971" x="3217863" y="1328738"/>
          <p14:tracePt t="13988" x="3149600" y="1312863"/>
          <p14:tracePt t="14005" x="3090863" y="1312863"/>
          <p14:tracePt t="14021" x="3022600" y="1328738"/>
          <p14:tracePt t="14038" x="2989263" y="1389063"/>
          <p14:tracePt t="14055" x="2946400" y="1439863"/>
          <p14:tracePt t="14071" x="2946400" y="1506538"/>
          <p14:tracePt t="14088" x="2946400" y="1549400"/>
          <p14:tracePt t="14105" x="2946400" y="1582738"/>
          <p14:tracePt t="14121" x="2971800" y="1600200"/>
          <p14:tracePt t="14138" x="2989263" y="1617663"/>
          <p14:tracePt t="14155" x="3040063" y="1617663"/>
          <p14:tracePt t="14171" x="3090863" y="1617663"/>
          <p14:tracePt t="14188" x="3124200" y="1566863"/>
          <p14:tracePt t="14205" x="3167063" y="1506538"/>
          <p14:tracePt t="14221" x="3182938" y="1490663"/>
          <p14:tracePt t="14238" x="3182938" y="1455738"/>
          <p14:tracePt t="14270" x="3149600" y="1455738"/>
          <p14:tracePt t="14288" x="3090863" y="1455738"/>
          <p14:tracePt t="14305" x="3040063" y="1473200"/>
          <p14:tracePt t="14321" x="2989263" y="1524000"/>
          <p14:tracePt t="14338" x="2946400" y="1566863"/>
          <p14:tracePt t="14355" x="2913063" y="1617663"/>
          <p14:tracePt t="14371" x="2913063" y="1668463"/>
          <p14:tracePt t="14388" x="2913063" y="1701800"/>
          <p14:tracePt t="14405" x="2913063" y="1744663"/>
          <p14:tracePt t="14421" x="2928938" y="1778000"/>
          <p14:tracePt t="14438" x="3005138" y="1795463"/>
          <p14:tracePt t="14455" x="3055938" y="1795463"/>
          <p14:tracePt t="14471" x="3124200" y="1795463"/>
          <p14:tracePt t="14488" x="3167063" y="1795463"/>
          <p14:tracePt t="14504" x="3182938" y="1778000"/>
          <p14:tracePt t="14521" x="3200400" y="1760538"/>
          <p14:tracePt t="14538" x="3200400" y="1744663"/>
          <p14:tracePt t="14554" x="3200400" y="1727200"/>
          <p14:tracePt t="14571" x="3167063" y="1684338"/>
          <p14:tracePt t="14588" x="3106738" y="1684338"/>
          <p14:tracePt t="14605" x="3055938" y="1668463"/>
          <p14:tracePt t="14621" x="3005138" y="1668463"/>
          <p14:tracePt t="14638" x="2971800" y="1668463"/>
          <p14:tracePt t="14655" x="2928938" y="1701800"/>
          <p14:tracePt t="14671" x="2913063" y="1744663"/>
          <p14:tracePt t="14688" x="2913063" y="1778000"/>
          <p14:tracePt t="14705" x="2913063" y="1811338"/>
          <p14:tracePt t="14721" x="2913063" y="1846263"/>
          <p14:tracePt t="14754" x="2928938" y="1862138"/>
          <p14:tracePt t="14771" x="2971800" y="1862138"/>
          <p14:tracePt t="14788" x="3005138" y="1828800"/>
          <p14:tracePt t="14805" x="3022600" y="1811338"/>
          <p14:tracePt t="14821" x="3040063" y="1778000"/>
          <p14:tracePt t="14838" x="3055938" y="1744663"/>
          <p14:tracePt t="14870" x="3055938" y="1727200"/>
          <p14:tracePt t="14904" x="3040063" y="1701800"/>
          <p14:tracePt t="14921" x="3005138" y="1684338"/>
          <p14:tracePt t="14938" x="2971800" y="1684338"/>
          <p14:tracePt t="14954" x="2946400" y="1684338"/>
          <p14:tracePt t="14987" x="2928938" y="1684338"/>
          <p14:tracePt t="15071" x="2946400" y="1684338"/>
          <p14:tracePt t="15088" x="2971800" y="1684338"/>
          <p14:tracePt t="15105" x="2989263" y="1684338"/>
          <p14:tracePt t="15121" x="3005138" y="1684338"/>
          <p14:tracePt t="15138" x="3022600" y="1651000"/>
          <p14:tracePt t="15155" x="3040063" y="1651000"/>
          <p14:tracePt t="15171" x="3040063" y="1633538"/>
          <p14:tracePt t="15188" x="3040063" y="1617663"/>
          <p14:tracePt t="15637" x="3040063" y="1744663"/>
          <p14:tracePt t="15655" x="3005138" y="2133600"/>
          <p14:tracePt t="15672" x="2989263" y="2608263"/>
          <p14:tracePt t="15688" x="2989263" y="3589338"/>
          <p14:tracePt t="15704" x="2989263" y="4318000"/>
          <p14:tracePt t="15721" x="3005138" y="5275263"/>
          <p14:tracePt t="15738" x="3055938" y="5740400"/>
          <p14:tracePt t="15755" x="3073400" y="5918200"/>
          <p14:tracePt t="15771" x="3090863" y="6037263"/>
          <p14:tracePt t="15788" x="3106738" y="6113463"/>
          <p14:tracePt t="15804" x="3106738" y="6129338"/>
          <p14:tracePt t="16138" x="3106738" y="6096000"/>
          <p14:tracePt t="16155" x="3106738" y="5986463"/>
          <p14:tracePt t="16172" x="3106738" y="5773738"/>
          <p14:tracePt t="16188" x="3073400" y="5562600"/>
          <p14:tracePt t="16204" x="3022600" y="5402263"/>
          <p14:tracePt t="16221" x="2989263" y="5257800"/>
          <p14:tracePt t="16238" x="2946400" y="5189538"/>
          <p14:tracePt t="16255" x="2928938" y="5156200"/>
          <p14:tracePt t="16271" x="2913063" y="5130800"/>
          <p14:tracePt t="16288" x="2913063" y="5113338"/>
          <p14:tracePt t="16305" x="2895600" y="5113338"/>
          <p14:tracePt t="16375" x="2878138" y="5113338"/>
          <p14:tracePt t="16388" x="2878138" y="5130800"/>
          <p14:tracePt t="16420" x="2878138" y="5156200"/>
          <p14:tracePt t="16454" x="2878138" y="5189538"/>
          <p14:tracePt t="16471" x="2878138" y="5240338"/>
          <p14:tracePt t="16488" x="2878138" y="5291138"/>
          <p14:tracePt t="16505" x="2878138" y="5367338"/>
          <p14:tracePt t="16521" x="2878138" y="5418138"/>
          <p14:tracePt t="16538" x="2895600" y="5453063"/>
          <p14:tracePt t="16555" x="2913063" y="5468938"/>
          <p14:tracePt t="16571" x="2913063" y="5486400"/>
          <p14:tracePt t="16588" x="2928938" y="5486400"/>
          <p14:tracePt t="16620" x="2928938" y="5468938"/>
          <p14:tracePt t="16638" x="2946400" y="5453063"/>
          <p14:tracePt t="16655" x="2946400" y="5435600"/>
          <p14:tracePt t="16672" x="2946400" y="5402263"/>
          <p14:tracePt t="16688" x="2946400" y="5367338"/>
          <p14:tracePt t="16705" x="2895600" y="5308600"/>
          <p14:tracePt t="16721" x="2878138" y="5291138"/>
          <p14:tracePt t="16738" x="2844800" y="5275263"/>
          <p14:tracePt t="16755" x="2827338" y="5275263"/>
          <p14:tracePt t="16771" x="2811463" y="5275263"/>
          <p14:tracePt t="16820" x="2811463" y="5291138"/>
          <p14:tracePt t="16838" x="2811463" y="5334000"/>
          <p14:tracePt t="16855" x="2844800" y="5384800"/>
          <p14:tracePt t="16871" x="2913063" y="5418138"/>
          <p14:tracePt t="16888" x="2971800" y="5453063"/>
          <p14:tracePt t="16905" x="3022600" y="5453063"/>
          <p14:tracePt t="16921" x="3073400" y="5453063"/>
          <p14:tracePt t="16938" x="3124200" y="5402263"/>
          <p14:tracePt t="16955" x="3167063" y="5291138"/>
          <p14:tracePt t="16971" x="3182938" y="5224463"/>
          <p14:tracePt t="16988" x="3200400" y="5113338"/>
          <p14:tracePt t="17005" x="3200400" y="5046663"/>
          <p14:tracePt t="17021" x="3167063" y="5011738"/>
          <p14:tracePt t="17038" x="3090863" y="4978400"/>
          <p14:tracePt t="17055" x="3040063" y="4953000"/>
          <p14:tracePt t="17071" x="2989263" y="4953000"/>
          <p14:tracePt t="17088" x="2895600" y="4978400"/>
          <p14:tracePt t="17105" x="2878138" y="4995863"/>
          <p14:tracePt t="17121" x="2844800" y="5046663"/>
          <p14:tracePt t="17138" x="2827338" y="5113338"/>
          <p14:tracePt t="17155" x="2811463" y="5189538"/>
          <p14:tracePt t="17171" x="2794000" y="5257800"/>
          <p14:tracePt t="17188" x="2794000" y="5308600"/>
          <p14:tracePt t="17204" x="2794000" y="5334000"/>
          <p14:tracePt t="17221" x="2827338" y="5334000"/>
          <p14:tracePt t="17238" x="2862263" y="5334000"/>
          <p14:tracePt t="17254" x="2913063" y="5334000"/>
          <p14:tracePt t="17271" x="2971800" y="5291138"/>
          <p14:tracePt t="17288" x="3005138" y="5240338"/>
          <p14:tracePt t="17305" x="3040063" y="5207000"/>
          <p14:tracePt t="17321" x="3040063" y="5173663"/>
          <p14:tracePt t="17338" x="3040063" y="5113338"/>
          <p14:tracePt t="17355" x="3022600" y="5080000"/>
          <p14:tracePt t="17371" x="2971800" y="5046663"/>
          <p14:tracePt t="17388" x="2895600" y="5046663"/>
          <p14:tracePt t="17405" x="2862263" y="5046663"/>
          <p14:tracePt t="17421" x="2827338" y="5062538"/>
          <p14:tracePt t="17438" x="2794000" y="5130800"/>
          <p14:tracePt t="17454" x="2768600" y="5207000"/>
          <p14:tracePt t="17471" x="2768600" y="5291138"/>
          <p14:tracePt t="17488" x="2794000" y="5402263"/>
          <p14:tracePt t="17504" x="2844800" y="5468938"/>
          <p14:tracePt t="17521" x="2928938" y="5545138"/>
          <p14:tracePt t="17538" x="3005138" y="5580063"/>
          <p14:tracePt t="17555" x="3073400" y="5580063"/>
          <p14:tracePt t="17571" x="3124200" y="5580063"/>
          <p14:tracePt t="17588" x="3200400" y="5529263"/>
          <p14:tracePt t="17605" x="3217863" y="5453063"/>
          <p14:tracePt t="17621" x="3233738" y="5418138"/>
          <p14:tracePt t="17638" x="3233738" y="5308600"/>
          <p14:tracePt t="17655" x="3217863" y="5156200"/>
          <p14:tracePt t="17671" x="3149600" y="5080000"/>
          <p14:tracePt t="17688" x="3090863" y="5046663"/>
          <p14:tracePt t="17705" x="3022600" y="5029200"/>
          <p14:tracePt t="17721" x="2971800" y="5029200"/>
          <p14:tracePt t="17738" x="2928938" y="5046663"/>
          <p14:tracePt t="17755" x="2895600" y="5080000"/>
          <p14:tracePt t="17771" x="2878138" y="5156200"/>
          <p14:tracePt t="17788" x="2878138" y="5207000"/>
          <p14:tracePt t="17804" x="2878138" y="5291138"/>
          <p14:tracePt t="17821" x="2878138" y="5351463"/>
          <p14:tracePt t="17838" x="2913063" y="5384800"/>
          <p14:tracePt t="17855" x="2928938" y="5418138"/>
          <p14:tracePt t="17871" x="2971800" y="5418138"/>
          <p14:tracePt t="17888" x="2989263" y="5418138"/>
          <p14:tracePt t="17905" x="3005138" y="5418138"/>
          <p14:tracePt t="17921" x="3005138" y="5402263"/>
          <p14:tracePt t="17938" x="3005138" y="5384800"/>
          <p14:tracePt t="17955" x="3005138" y="5367338"/>
          <p14:tracePt t="17971" x="3005138" y="5351463"/>
          <p14:tracePt t="17988" x="3005138" y="5334000"/>
          <p14:tracePt t="18293" x="3022600" y="5308600"/>
          <p14:tracePt t="18305" x="3124200" y="5240338"/>
          <p14:tracePt t="18322" x="3411538" y="5046663"/>
          <p14:tracePt t="18338" x="3962400" y="4673600"/>
          <p14:tracePt t="18355" x="4884738" y="4122738"/>
          <p14:tracePt t="18371" x="5986463" y="3556000"/>
          <p14:tracePt t="18388" x="7018338" y="3073400"/>
          <p14:tracePt t="18405" x="7662863" y="2811463"/>
          <p14:tracePt t="18421" x="8374063" y="2557463"/>
          <p14:tracePt t="18438" x="8712200" y="2455863"/>
          <p14:tracePt t="18455" x="8923338" y="2395538"/>
          <p14:tracePt t="18471" x="9085263" y="2344738"/>
          <p14:tracePt t="18720" x="9085263" y="2278063"/>
          <p14:tracePt t="18738" x="9085263" y="2201863"/>
          <p14:tracePt t="18755" x="9101138" y="2116138"/>
          <p14:tracePt t="18772" x="9118600" y="2039938"/>
          <p14:tracePt t="18788" x="9118600" y="1973263"/>
          <p14:tracePt t="18805" x="9118600" y="1879600"/>
          <p14:tracePt t="18821" x="9042400" y="1778000"/>
          <p14:tracePt t="18838" x="8958263" y="1684338"/>
          <p14:tracePt t="18855" x="8907463" y="1617663"/>
          <p14:tracePt t="18871" x="8847138" y="1549400"/>
          <p14:tracePt t="18888" x="8796338" y="1524000"/>
          <p14:tracePt t="18905" x="8780463" y="1506538"/>
          <p14:tracePt t="18922" x="8780463" y="1490663"/>
          <p14:tracePt t="19304" x="8745538" y="1490663"/>
          <p14:tracePt t="19322" x="8686800" y="1490663"/>
          <p14:tracePt t="19338" x="8636000" y="1506538"/>
          <p14:tracePt t="19355" x="8602663" y="1506538"/>
          <p14:tracePt t="19371" x="8567738" y="1506538"/>
          <p14:tracePt t="19388" x="8551863" y="1506538"/>
          <p14:tracePt t="19439" x="8551863" y="1524000"/>
          <p14:tracePt t="19470" x="8551863" y="1582738"/>
          <p14:tracePt t="19488" x="8585200" y="1651000"/>
          <p14:tracePt t="19505" x="8618538" y="1684338"/>
          <p14:tracePt t="19521" x="8669338" y="1744663"/>
          <p14:tracePt t="19538" x="8729663" y="1760538"/>
          <p14:tracePt t="19555" x="8763000" y="1778000"/>
          <p14:tracePt t="19571" x="8796338" y="1778000"/>
          <p14:tracePt t="19588" x="8831263" y="1744663"/>
          <p14:tracePt t="19605" x="8847138" y="1701800"/>
          <p14:tracePt t="19622" x="8864600" y="1651000"/>
          <p14:tracePt t="19638" x="8864600" y="1600200"/>
          <p14:tracePt t="19655" x="8864600" y="1582738"/>
          <p14:tracePt t="19671" x="8847138" y="1549400"/>
          <p14:tracePt t="19688" x="8813800" y="1549400"/>
          <p14:tracePt t="19705" x="8796338" y="1549400"/>
          <p14:tracePt t="19722" x="8780463" y="1549400"/>
          <p14:tracePt t="19738" x="8763000" y="1549400"/>
          <p14:tracePt t="19755" x="8745538" y="1566863"/>
          <p14:tracePt t="19771" x="8729663" y="1600200"/>
          <p14:tracePt t="19788" x="8729663" y="1617663"/>
          <p14:tracePt t="19805" x="8729663" y="1651000"/>
          <p14:tracePt t="19821" x="8729663" y="1668463"/>
          <p14:tracePt t="19838" x="8745538" y="1684338"/>
          <p14:tracePt t="19855" x="8813800" y="1701800"/>
          <p14:tracePt t="19871" x="8864600" y="1701800"/>
          <p14:tracePt t="19888" x="8940800" y="1701800"/>
          <p14:tracePt t="19905" x="8991600" y="1684338"/>
          <p14:tracePt t="19921" x="9009063" y="1651000"/>
          <p14:tracePt t="19938" x="9009063" y="1633538"/>
          <p14:tracePt t="19955" x="9009063" y="1617663"/>
          <p14:tracePt t="19972" x="8991600" y="1600200"/>
          <p14:tracePt t="19988" x="8940800" y="1582738"/>
          <p14:tracePt t="20005" x="8847138" y="1566863"/>
          <p14:tracePt t="20022" x="8796338" y="1566863"/>
          <p14:tracePt t="20038" x="8780463" y="1566863"/>
          <p14:tracePt t="20055" x="8745538" y="1582738"/>
          <p14:tracePt t="20071" x="8712200" y="1633538"/>
          <p14:tracePt t="20088" x="8686800" y="1727200"/>
          <p14:tracePt t="20105" x="8686800" y="1778000"/>
          <p14:tracePt t="20122" x="8686800" y="1811338"/>
          <p14:tracePt t="20138" x="8686800" y="1828800"/>
          <p14:tracePt t="20155" x="8686800" y="1846263"/>
          <p14:tracePt t="20171" x="8729663" y="1862138"/>
          <p14:tracePt t="20188" x="8745538" y="1862138"/>
          <p14:tracePt t="20205" x="8780463" y="1846263"/>
          <p14:tracePt t="20221" x="8813800" y="1795463"/>
          <p14:tracePt t="20238" x="8847138" y="1744663"/>
          <p14:tracePt t="20255" x="8890000" y="1668463"/>
          <p14:tracePt t="20272" x="8907463" y="1633538"/>
          <p14:tracePt t="20288" x="8907463" y="1600200"/>
          <p14:tracePt t="20305" x="8907463" y="1582738"/>
          <p14:tracePt t="20338" x="8890000" y="1582738"/>
          <p14:tracePt t="20355" x="8847138" y="1582738"/>
          <p14:tracePt t="20371" x="8813800" y="1582738"/>
          <p14:tracePt t="20388" x="8796338" y="1582738"/>
          <p14:tracePt t="20404" x="8780463" y="1617663"/>
          <p14:tracePt t="20437" x="8763000" y="1633538"/>
          <p14:tracePt t="20759" x="8763000" y="1668463"/>
          <p14:tracePt t="20772" x="8763000" y="1778000"/>
          <p14:tracePt t="20789" x="8745538" y="2039938"/>
          <p14:tracePt t="20805" x="8729663" y="2362200"/>
          <p14:tracePt t="20822" x="8729663" y="2684463"/>
          <p14:tracePt t="20838" x="8712200" y="3284538"/>
          <p14:tracePt t="20855" x="8712200" y="3657600"/>
          <p14:tracePt t="20871" x="8712200" y="4046538"/>
          <p14:tracePt t="20888" x="8712200" y="4267200"/>
          <p14:tracePt t="20905" x="8729663" y="4402138"/>
          <p14:tracePt t="20921" x="8745538" y="4495800"/>
          <p14:tracePt t="20938" x="8763000" y="4529138"/>
          <p14:tracePt t="20955" x="8763000" y="4546600"/>
          <p14:tracePt t="21144" x="8763000" y="4579938"/>
          <p14:tracePt t="21155" x="8763000" y="4656138"/>
          <p14:tracePt t="21172" x="8763000" y="4800600"/>
          <p14:tracePt t="21188" x="8729663" y="4935538"/>
          <p14:tracePt t="21205" x="8686800" y="5097463"/>
          <p14:tracePt t="21222" x="8653463" y="5291138"/>
          <p14:tracePt t="21238" x="8636000" y="5418138"/>
          <p14:tracePt t="21255" x="8618538" y="5529263"/>
          <p14:tracePt t="21272" x="8602663" y="5595938"/>
          <p14:tracePt t="21288" x="8602663" y="5630863"/>
          <p14:tracePt t="21305" x="8585200" y="5630863"/>
          <p14:tracePt t="21322" x="8585200" y="5646738"/>
          <p14:tracePt t="21370" x="8585200" y="5630863"/>
          <p14:tracePt t="21388" x="8618538" y="5595938"/>
          <p14:tracePt t="21405" x="8636000" y="5529263"/>
          <p14:tracePt t="21421" x="8669338" y="5453063"/>
          <p14:tracePt t="21438" x="8712200" y="5384800"/>
          <p14:tracePt t="21455" x="8729663" y="5308600"/>
          <p14:tracePt t="21472" x="8745538" y="5257800"/>
          <p14:tracePt t="21488" x="8745538" y="5207000"/>
          <p14:tracePt t="21505" x="8745538" y="5156200"/>
          <p14:tracePt t="21522" x="8653463" y="5097463"/>
          <p14:tracePt t="21538" x="8585200" y="5062538"/>
          <p14:tracePt t="21555" x="8491538" y="5062538"/>
          <p14:tracePt t="21571" x="8440738" y="5062538"/>
          <p14:tracePt t="21588" x="8407400" y="5062538"/>
          <p14:tracePt t="21605" x="8374063" y="5130800"/>
          <p14:tracePt t="21621" x="8374063" y="5240338"/>
          <p14:tracePt t="21638" x="8374063" y="5367338"/>
          <p14:tracePt t="21655" x="8389938" y="5486400"/>
          <p14:tracePt t="21671" x="8440738" y="5562600"/>
          <p14:tracePt t="21688" x="8534400" y="5630863"/>
          <p14:tracePt t="21705" x="8602663" y="5646738"/>
          <p14:tracePt t="21721" x="8669338" y="5646738"/>
          <p14:tracePt t="21738" x="8745538" y="5646738"/>
          <p14:tracePt t="21755" x="8813800" y="5595938"/>
          <p14:tracePt t="21772" x="8847138" y="5529263"/>
          <p14:tracePt t="21788" x="8890000" y="5453063"/>
          <p14:tracePt t="21805" x="8890000" y="5351463"/>
          <p14:tracePt t="21822" x="8890000" y="5275263"/>
          <p14:tracePt t="21838" x="8813800" y="5189538"/>
          <p14:tracePt t="21855" x="8686800" y="5097463"/>
          <p14:tracePt t="21871" x="8602663" y="5062538"/>
          <p14:tracePt t="21888" x="8509000" y="5046663"/>
          <p14:tracePt t="21905" x="8458200" y="5046663"/>
          <p14:tracePt t="21922" x="8440738" y="5046663"/>
          <p14:tracePt t="21938" x="8424863" y="5062538"/>
          <p14:tracePt t="21955" x="8424863" y="5113338"/>
          <p14:tracePt t="21972" x="8424863" y="5207000"/>
          <p14:tracePt t="21988" x="8440738" y="5291138"/>
          <p14:tracePt t="22005" x="8491538" y="5351463"/>
          <p14:tracePt t="22022" x="8567738" y="5418138"/>
          <p14:tracePt t="22038" x="8669338" y="5468938"/>
          <p14:tracePt t="22055" x="8729663" y="5468938"/>
          <p14:tracePt t="22072" x="8763000" y="5468938"/>
          <p14:tracePt t="22088" x="8780463" y="5453063"/>
          <p14:tracePt t="22105" x="8796338" y="5435600"/>
          <p14:tracePt t="22122" x="8813800" y="5402263"/>
          <p14:tracePt t="22138" x="8813800" y="5367338"/>
          <p14:tracePt t="22155" x="8780463" y="5308600"/>
          <p14:tracePt t="22171" x="8745538" y="5291138"/>
          <p14:tracePt t="22188" x="8686800" y="5275263"/>
          <p14:tracePt t="22205" x="8618538" y="5275263"/>
          <p14:tracePt t="22222" x="8585200" y="5275263"/>
          <p14:tracePt t="22238" x="8567738" y="5275263"/>
          <p14:tracePt t="22255" x="8551863" y="5275263"/>
          <p14:tracePt t="22272" x="8534400" y="5275263"/>
          <p14:tracePt t="22288" x="8534400" y="5308600"/>
          <p14:tracePt t="22305" x="8534400" y="5334000"/>
          <p14:tracePt t="22321" x="8534400" y="5351463"/>
          <p14:tracePt t="22338" x="8534400" y="5367338"/>
          <p14:tracePt t="22355" x="8551863" y="5367338"/>
          <p14:tracePt t="22404" x="8567738" y="5367338"/>
          <p14:tracePt t="22799" x="8551863" y="5367338"/>
          <p14:tracePt t="22807" x="8440738" y="5351463"/>
          <p14:tracePt t="22822" x="8297863" y="5275263"/>
          <p14:tracePt t="22838" x="7907338" y="5113338"/>
          <p14:tracePt t="22855" x="7002463" y="4673600"/>
          <p14:tracePt t="22872" x="5834063" y="4089400"/>
          <p14:tracePt t="22888" x="4741863" y="3538538"/>
          <p14:tracePt t="22905" x="4122738" y="3200400"/>
          <p14:tracePt t="22922" x="3700463" y="2946400"/>
          <p14:tracePt t="22938" x="3284538" y="2700338"/>
          <p14:tracePt t="22955" x="2989263" y="2455863"/>
          <p14:tracePt t="22972" x="2928938" y="2362200"/>
          <p14:tracePt t="22988" x="2895600" y="2260600"/>
          <p14:tracePt t="23287" x="2895600" y="2201863"/>
          <p14:tracePt t="23305" x="2878138" y="2039938"/>
          <p14:tracePt t="23322" x="2811463" y="1846263"/>
          <p14:tracePt t="23338" x="2684463" y="1651000"/>
          <p14:tracePt t="23355" x="2590800" y="1524000"/>
          <p14:tracePt t="23372" x="2506663" y="1439863"/>
          <p14:tracePt t="23388" x="2455863" y="1404938"/>
          <p14:tracePt t="23405" x="2413000" y="1389063"/>
          <p14:tracePt t="23422" x="2395538" y="1389063"/>
          <p14:tracePt t="23438" x="2395538" y="1404938"/>
          <p14:tracePt t="23455" x="2395538" y="1455738"/>
          <p14:tracePt t="23472" x="2395538" y="1506538"/>
          <p14:tracePt t="23488" x="2471738" y="1701800"/>
          <p14:tracePt t="23505" x="2557463" y="1846263"/>
          <p14:tracePt t="23522" x="2633663" y="1905000"/>
          <p14:tracePt t="23538" x="2700338" y="1938338"/>
          <p14:tracePt t="23555" x="2811463" y="1955800"/>
          <p14:tracePt t="23571" x="2878138" y="1922463"/>
          <p14:tracePt t="23588" x="2946400" y="1828800"/>
          <p14:tracePt t="23605" x="2989263" y="1760538"/>
          <p14:tracePt t="23621" x="3022600" y="1668463"/>
          <p14:tracePt t="23638" x="3040063" y="1633538"/>
          <p14:tracePt t="23655" x="3055938" y="1617663"/>
          <p14:tracePt t="23692" x="3040063" y="1617663"/>
          <p14:tracePt t="23705" x="3040063" y="1633538"/>
          <p14:tracePt t="23722" x="2989263" y="1701800"/>
          <p14:tracePt t="23738" x="2989263" y="1795463"/>
          <p14:tracePt t="23755" x="2971800" y="1879600"/>
          <p14:tracePt t="23772" x="2946400" y="1955800"/>
          <p14:tracePt t="23788" x="2946400" y="2024063"/>
          <p14:tracePt t="23805" x="2946400" y="2039938"/>
          <p14:tracePt t="23822" x="2971800" y="2057400"/>
          <p14:tracePt t="23838" x="3005138" y="2057400"/>
          <p14:tracePt t="23855" x="3040063" y="2024063"/>
          <p14:tracePt t="23872" x="3090863" y="1955800"/>
          <p14:tracePt t="23888" x="3124200" y="1879600"/>
          <p14:tracePt t="23905" x="3149600" y="1760538"/>
          <p14:tracePt t="23922" x="3149600" y="1668463"/>
          <p14:tracePt t="23939" x="3106738" y="1651000"/>
          <p14:tracePt t="23955" x="3055938" y="1617663"/>
          <p14:tracePt t="23972" x="2946400" y="1600200"/>
          <p14:tracePt t="23988" x="2844800" y="1600200"/>
          <p14:tracePt t="24005" x="2794000" y="1600200"/>
          <p14:tracePt t="24021" x="2768600" y="1617663"/>
          <p14:tracePt t="24038" x="2751138" y="1651000"/>
          <p14:tracePt t="24055" x="2751138" y="1701800"/>
          <p14:tracePt t="24072" x="2844800" y="1778000"/>
          <p14:tracePt t="24088" x="2971800" y="1828800"/>
          <p14:tracePt t="24105" x="3106738" y="1905000"/>
          <p14:tracePt t="24122" x="3200400" y="1905000"/>
          <p14:tracePt t="24138" x="3268663" y="1922463"/>
          <p14:tracePt t="24155" x="3302000" y="1922463"/>
          <p14:tracePt t="24187" x="3327400" y="1922463"/>
          <p14:tracePt t="24205" x="3327400" y="1905000"/>
          <p14:tracePt t="24237" x="3302000" y="1879600"/>
          <p14:tracePt t="24255" x="3284538" y="1862138"/>
          <p14:tracePt t="24272" x="3251200" y="1862138"/>
          <p14:tracePt t="24304" x="3233738" y="1862138"/>
          <p14:tracePt t="24372" x="3233738" y="1879600"/>
          <p14:tracePt t="24388" x="3233738" y="1905000"/>
          <p14:tracePt t="24621" x="3251200" y="1905000"/>
          <p14:tracePt t="24639" x="3522663" y="1879600"/>
          <p14:tracePt t="24655" x="3878263" y="1879600"/>
          <p14:tracePt t="24672" x="4368800" y="1879600"/>
          <p14:tracePt t="24688" x="5435600" y="1846263"/>
          <p14:tracePt t="24705" x="6469063" y="1828800"/>
          <p14:tracePt t="24721" x="7112000" y="1828800"/>
          <p14:tracePt t="24738" x="7627938" y="1811338"/>
          <p14:tracePt t="24755" x="8135938" y="1811338"/>
          <p14:tracePt t="24772" x="8475663" y="1811338"/>
          <p14:tracePt t="24788" x="8729663" y="1811338"/>
          <p14:tracePt t="24805" x="8847138" y="1828800"/>
          <p14:tracePt t="24822" x="8974138" y="1846263"/>
          <p14:tracePt t="24838" x="9067800" y="1862138"/>
          <p14:tracePt t="24855" x="9101138" y="1862138"/>
          <p14:tracePt t="24872" x="9151938" y="1862138"/>
          <p14:tracePt t="24937" x="9169400" y="1862138"/>
          <p14:tracePt t="24987" x="9186863" y="1862138"/>
          <p14:tracePt t="25120" x="9151938" y="1862138"/>
          <p14:tracePt t="25138" x="9067800" y="1862138"/>
          <p14:tracePt t="25155" x="8831263" y="1862138"/>
          <p14:tracePt t="25172" x="8458200" y="1846263"/>
          <p14:tracePt t="25188" x="7891463" y="1760538"/>
          <p14:tracePt t="25205" x="6951663" y="1600200"/>
          <p14:tracePt t="25222" x="5969000" y="1473200"/>
          <p14:tracePt t="25238" x="5384800" y="1404938"/>
          <p14:tracePt t="25255" x="4691063" y="1371600"/>
          <p14:tracePt t="25271" x="4300538" y="1371600"/>
          <p14:tracePt t="25288" x="3944938" y="1371600"/>
          <p14:tracePt t="25305" x="3700463" y="1371600"/>
          <p14:tracePt t="25322" x="3556000" y="1404938"/>
          <p14:tracePt t="25338" x="3446463" y="1439863"/>
          <p14:tracePt t="25355" x="3378200" y="1455738"/>
          <p14:tracePt t="25372" x="3360738" y="1473200"/>
          <p14:tracePt t="25388" x="3344863" y="1473200"/>
          <p14:tracePt t="25470" x="3360738" y="1473200"/>
          <p14:tracePt t="25488" x="3446463" y="1473200"/>
          <p14:tracePt t="25505" x="3556000" y="1473200"/>
          <p14:tracePt t="25522" x="3802063" y="1490663"/>
          <p14:tracePt t="25538" x="4122738" y="1549400"/>
          <p14:tracePt t="25555" x="4546600" y="1633538"/>
          <p14:tracePt t="25571" x="5097463" y="1744663"/>
          <p14:tracePt t="25588" x="5740400" y="1846263"/>
          <p14:tracePt t="25605" x="6342063" y="1938338"/>
          <p14:tracePt t="25622" x="6916738" y="1989138"/>
          <p14:tracePt t="25638" x="7289800" y="2006600"/>
          <p14:tracePt t="25655" x="7713663" y="2039938"/>
          <p14:tracePt t="25672" x="8069263" y="2057400"/>
          <p14:tracePt t="25688" x="8313738" y="2082800"/>
          <p14:tracePt t="25705" x="8440738" y="2100263"/>
          <p14:tracePt t="25721" x="8551863" y="2116138"/>
          <p14:tracePt t="25738" x="8618538" y="2133600"/>
          <p14:tracePt t="25755" x="8653463" y="2133600"/>
          <p14:tracePt t="25772" x="8669338" y="2133600"/>
          <p14:tracePt t="25788" x="8669338" y="2151063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67696" y="2118167"/>
            <a:ext cx="8229600" cy="4058796"/>
          </a:xfrm>
        </p:spPr>
        <p:txBody>
          <a:bodyPr>
            <a:normAutofit/>
          </a:bodyPr>
          <a:lstStyle/>
          <a:p>
            <a:r>
              <a:rPr lang="fr-FR" sz="2000" dirty="0"/>
              <a:t>Citez les </a:t>
            </a:r>
            <a:r>
              <a:rPr lang="fr-FR" sz="2000" i="1" dirty="0"/>
              <a:t>2 rôles principaux </a:t>
            </a:r>
            <a:r>
              <a:rPr lang="fr-FR" sz="2000" dirty="0"/>
              <a:t>des poumons.</a:t>
            </a:r>
          </a:p>
          <a:p>
            <a:endParaRPr lang="fr-FR" sz="2000" dirty="0"/>
          </a:p>
          <a:p>
            <a:r>
              <a:rPr lang="fr-FR" sz="2000" dirty="0"/>
              <a:t>Combien de lobes ont les poumons: </a:t>
            </a:r>
            <a:r>
              <a:rPr lang="fr-FR" sz="2000" i="1" dirty="0"/>
              <a:t>à gauche </a:t>
            </a:r>
            <a:r>
              <a:rPr lang="fr-FR" sz="2000" dirty="0"/>
              <a:t>et</a:t>
            </a:r>
            <a:r>
              <a:rPr lang="fr-FR" sz="2000" i="1" dirty="0"/>
              <a:t> à droite</a:t>
            </a:r>
            <a:r>
              <a:rPr lang="fr-FR" sz="2000" dirty="0"/>
              <a:t>?</a:t>
            </a:r>
          </a:p>
          <a:p>
            <a:endParaRPr lang="fr-FR" sz="2000" dirty="0"/>
          </a:p>
          <a:p>
            <a:r>
              <a:rPr lang="fr-FR" sz="2000" dirty="0"/>
              <a:t>La cage thoracique est formée:</a:t>
            </a:r>
          </a:p>
          <a:p>
            <a:pPr>
              <a:buFontTx/>
              <a:buChar char="-"/>
            </a:pPr>
            <a:r>
              <a:rPr lang="fr-FR" sz="2000" dirty="0"/>
              <a:t>d’éléments osseux: </a:t>
            </a:r>
            <a:r>
              <a:rPr lang="fr-FR" sz="2000" i="1" dirty="0"/>
              <a:t>citez-en 3</a:t>
            </a:r>
            <a:r>
              <a:rPr lang="fr-FR" sz="2000" dirty="0"/>
              <a:t>.</a:t>
            </a:r>
          </a:p>
          <a:p>
            <a:pPr>
              <a:buFontTx/>
              <a:buChar char="-"/>
            </a:pPr>
            <a:r>
              <a:rPr lang="fr-FR" sz="2000" dirty="0"/>
              <a:t>et de muscles: </a:t>
            </a:r>
            <a:r>
              <a:rPr lang="fr-FR" sz="2000" i="1" dirty="0"/>
              <a:t>citez-en 2.</a:t>
            </a:r>
            <a:r>
              <a:rPr lang="fr-FR" sz="2000" dirty="0"/>
              <a:t> 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0EC44C30-0DB1-2FEC-EA51-1F033B54B58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6. Test de compréhension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2F549E-CAD7-C7F4-8C5C-0598DBE5B7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59ABC36-42D1-016A-2ABB-96ADB8714C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45158"/>
            <a:ext cx="526384" cy="570494"/>
          </a:xfrm>
          <a:prstGeom prst="rect">
            <a:avLst/>
          </a:prstGeom>
        </p:spPr>
      </p:pic>
      <p:pic>
        <p:nvPicPr>
          <p:cNvPr id="9" name="Audio 8">
            <a:extLst>
              <a:ext uri="{FF2B5EF4-FFF2-40B4-BE49-F238E27FC236}">
                <a16:creationId xmlns:a16="http://schemas.microsoft.com/office/drawing/2014/main" id="{16A1335A-75C3-4AFC-6185-CE70BB1A4C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9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888"/>
    </mc:Choice>
    <mc:Fallback>
      <p:transition spd="slow" advTm="178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45" x="8602663" y="2116138"/>
          <p14:tracePt t="753" x="8534400" y="2082800"/>
          <p14:tracePt t="767" x="8440738" y="2039938"/>
          <p14:tracePt t="783" x="8297863" y="1973263"/>
          <p14:tracePt t="800" x="8212138" y="1922463"/>
          <p14:tracePt t="816" x="8102600" y="1879600"/>
          <p14:tracePt t="833" x="8001000" y="1846263"/>
          <p14:tracePt t="850" x="7891463" y="1828800"/>
          <p14:tracePt t="867" x="7764463" y="1828800"/>
          <p14:tracePt t="883" x="7627938" y="1846263"/>
          <p14:tracePt t="900" x="7551738" y="1905000"/>
          <p14:tracePt t="917" x="7500938" y="1989138"/>
          <p14:tracePt t="933" x="7485063" y="2057400"/>
          <p14:tracePt t="1115" x="7569200" y="2057400"/>
          <p14:tracePt t="1134" x="7907338" y="2184400"/>
          <p14:tracePt t="1150" x="8356600" y="2311400"/>
          <p14:tracePt t="1167" x="8780463" y="2413000"/>
          <p14:tracePt t="1184" x="9329738" y="2489200"/>
          <p14:tracePt t="2859" x="9220200" y="2430463"/>
          <p14:tracePt t="2867" x="9067800" y="2362200"/>
          <p14:tracePt t="2884" x="8923338" y="2311400"/>
          <p14:tracePt t="2900" x="8491538" y="2184400"/>
          <p14:tracePt t="2917" x="8034338" y="2133600"/>
          <p14:tracePt t="2934" x="6807200" y="2116138"/>
          <p14:tracePt t="2950" x="5849938" y="2116138"/>
          <p14:tracePt t="2967" x="5156200" y="2260600"/>
          <p14:tracePt t="2983" x="4351338" y="2455863"/>
          <p14:tracePt t="3000" x="3894138" y="2608263"/>
          <p14:tracePt t="3017" x="3462338" y="2735263"/>
          <p14:tracePt t="3033" x="3302000" y="2811463"/>
          <p14:tracePt t="3050" x="3167063" y="2844800"/>
          <p14:tracePt t="3299" x="3217863" y="2844800"/>
          <p14:tracePt t="3317" x="3327400" y="2827338"/>
          <p14:tracePt t="3334" x="3573463" y="2811463"/>
          <p14:tracePt t="3350" x="3802063" y="2811463"/>
          <p14:tracePt t="3367" x="4071938" y="2786063"/>
          <p14:tracePt t="3384" x="4300538" y="2786063"/>
          <p14:tracePt t="3400" x="4513263" y="2786063"/>
          <p14:tracePt t="3417" x="4622800" y="2786063"/>
          <p14:tracePt t="3716" x="4589463" y="2768600"/>
          <p14:tracePt t="3734" x="4495800" y="2717800"/>
          <p14:tracePt t="3750" x="4351338" y="2667000"/>
          <p14:tracePt t="3767" x="4173538" y="2608263"/>
          <p14:tracePt t="3784" x="3995738" y="2557463"/>
          <p14:tracePt t="3800" x="3835400" y="2522538"/>
          <p14:tracePt t="3817" x="3716338" y="2506663"/>
          <p14:tracePt t="3833" x="3589338" y="2489200"/>
          <p14:tracePt t="3850" x="3505200" y="2489200"/>
          <p14:tracePt t="3867" x="3429000" y="2489200"/>
          <p14:tracePt t="3884" x="3378200" y="2489200"/>
          <p14:tracePt t="3916" x="3360738" y="2489200"/>
          <p14:tracePt t="4049" x="3395663" y="2471738"/>
          <p14:tracePt t="4067" x="3462338" y="2471738"/>
          <p14:tracePt t="4083" x="3573463" y="2471738"/>
          <p14:tracePt t="4100" x="3751263" y="2471738"/>
          <p14:tracePt t="4117" x="3944938" y="2471738"/>
          <p14:tracePt t="4133" x="4173538" y="2471738"/>
          <p14:tracePt t="4150" x="4427538" y="2471738"/>
          <p14:tracePt t="4166" x="4656138" y="2471738"/>
          <p14:tracePt t="4183" x="4833938" y="2471738"/>
          <p14:tracePt t="4200" x="5011738" y="2471738"/>
          <p14:tracePt t="4217" x="5138738" y="2471738"/>
          <p14:tracePt t="4233" x="5224463" y="2471738"/>
          <p14:tracePt t="4250" x="5300663" y="2471738"/>
          <p14:tracePt t="4267" x="5367338" y="2489200"/>
          <p14:tracePt t="4283" x="5402263" y="2489200"/>
          <p14:tracePt t="4300" x="5418138" y="2506663"/>
          <p14:tracePt t="5104" x="5435600" y="2506663"/>
          <p14:tracePt t="5117" x="5478463" y="2540000"/>
          <p14:tracePt t="5134" x="5545138" y="2633663"/>
          <p14:tracePt t="5150" x="5740400" y="2786063"/>
          <p14:tracePt t="5167" x="5951538" y="2963863"/>
          <p14:tracePt t="5184" x="6146800" y="3167063"/>
          <p14:tracePt t="5200" x="6307138" y="3344863"/>
          <p14:tracePt t="5217" x="6451600" y="3479800"/>
          <p14:tracePt t="5234" x="6502400" y="3573463"/>
          <p14:tracePt t="5250" x="6578600" y="3657600"/>
          <p14:tracePt t="5267" x="6611938" y="3716338"/>
          <p14:tracePt t="5284" x="6629400" y="3733800"/>
          <p14:tracePt t="5300" x="6646863" y="3751263"/>
          <p14:tracePt t="5620" x="6629400" y="3751263"/>
          <p14:tracePt t="5633" x="6611938" y="3751263"/>
          <p14:tracePt t="5651" x="6578600" y="3751263"/>
          <p14:tracePt t="5667" x="6561138" y="3733800"/>
          <p14:tracePt t="5684" x="6502400" y="3716338"/>
          <p14:tracePt t="5700" x="6469063" y="3716338"/>
          <p14:tracePt t="5717" x="6434138" y="3690938"/>
          <p14:tracePt t="5734" x="6400800" y="3690938"/>
          <p14:tracePt t="5750" x="6342063" y="3675063"/>
          <p14:tracePt t="5767" x="6291263" y="3675063"/>
          <p14:tracePt t="5784" x="6180138" y="3657600"/>
          <p14:tracePt t="5800" x="6146800" y="3657600"/>
          <p14:tracePt t="5817" x="6045200" y="3640138"/>
          <p14:tracePt t="5834" x="5986463" y="3624263"/>
          <p14:tracePt t="5850" x="5951538" y="3606800"/>
          <p14:tracePt t="5867" x="5884863" y="3606800"/>
          <p14:tracePt t="5884" x="5773738" y="3589338"/>
          <p14:tracePt t="5900" x="5707063" y="3573463"/>
          <p14:tracePt t="5917" x="5630863" y="3556000"/>
          <p14:tracePt t="5933" x="5562600" y="3556000"/>
          <p14:tracePt t="5950" x="5494338" y="3538538"/>
          <p14:tracePt t="5967" x="5435600" y="3538538"/>
          <p14:tracePt t="5984" x="5367338" y="3538538"/>
          <p14:tracePt t="6000" x="5316538" y="3538538"/>
          <p14:tracePt t="6017" x="5275263" y="3538538"/>
          <p14:tracePt t="6033" x="5240338" y="3538538"/>
          <p14:tracePt t="6050" x="5224463" y="3538538"/>
          <p14:tracePt t="6067" x="5207000" y="3538538"/>
          <p14:tracePt t="6116" x="5189538" y="3538538"/>
          <p14:tracePt t="6134" x="5156200" y="3513138"/>
          <p14:tracePt t="6150" x="5122863" y="3513138"/>
          <p14:tracePt t="6167" x="5080000" y="3497263"/>
          <p14:tracePt t="6184" x="5046663" y="3497263"/>
          <p14:tracePt t="6200" x="5029200" y="3479800"/>
          <p14:tracePt t="6217" x="4995863" y="3479800"/>
          <p14:tracePt t="6234" x="4978400" y="3462338"/>
          <p14:tracePt t="6250" x="4945063" y="3462338"/>
          <p14:tracePt t="6267" x="4902200" y="3462338"/>
          <p14:tracePt t="6299" x="4884738" y="3462338"/>
          <p14:tracePt t="6499" x="4884738" y="3446463"/>
          <p14:tracePt t="6517" x="4902200" y="3446463"/>
          <p14:tracePt t="6534" x="4902200" y="3429000"/>
          <p14:tracePt t="6550" x="4960938" y="3429000"/>
          <p14:tracePt t="6567" x="5046663" y="3411538"/>
          <p14:tracePt t="6584" x="5156200" y="3395663"/>
          <p14:tracePt t="6600" x="5257800" y="3378200"/>
          <p14:tracePt t="6617" x="5367338" y="3360738"/>
          <p14:tracePt t="6634" x="5453063" y="3360738"/>
          <p14:tracePt t="6650" x="5545138" y="3344863"/>
          <p14:tracePt t="6667" x="5613400" y="3319463"/>
          <p14:tracePt t="6684" x="5689600" y="3319463"/>
          <p14:tracePt t="6700" x="5757863" y="3319463"/>
          <p14:tracePt t="6717" x="5849938" y="3319463"/>
          <p14:tracePt t="6734" x="5900738" y="3319463"/>
          <p14:tracePt t="6750" x="5951538" y="3319463"/>
          <p14:tracePt t="6767" x="5986463" y="3319463"/>
          <p14:tracePt t="6784" x="6027738" y="3319463"/>
          <p14:tracePt t="6800" x="6045200" y="3319463"/>
          <p14:tracePt t="6817" x="6062663" y="3319463"/>
          <p14:tracePt t="6849" x="6078538" y="3319463"/>
          <p14:tracePt t="7602" x="6096000" y="3319463"/>
          <p14:tracePt t="7617" x="6113463" y="3319463"/>
          <p14:tracePt t="7634" x="6129338" y="3319463"/>
          <p14:tracePt t="7650" x="6164263" y="3319463"/>
          <p14:tracePt t="7682" x="6180138" y="3319463"/>
          <p14:tracePt t="7700" x="6180138" y="3302000"/>
          <p14:tracePt t="7933" x="6205538" y="3302000"/>
          <p14:tracePt t="7950" x="6256338" y="3302000"/>
          <p14:tracePt t="7967" x="6342063" y="3319463"/>
          <p14:tracePt t="7984" x="6469063" y="3360738"/>
          <p14:tracePt t="8000" x="6629400" y="3395663"/>
          <p14:tracePt t="8017" x="6773863" y="3411538"/>
          <p14:tracePt t="8034" x="6934200" y="3429000"/>
          <p14:tracePt t="8050" x="7035800" y="3446463"/>
          <p14:tracePt t="8067" x="7180263" y="3446463"/>
          <p14:tracePt t="8084" x="7307263" y="3446463"/>
          <p14:tracePt t="8100" x="7391400" y="3429000"/>
          <p14:tracePt t="8117" x="7485063" y="3395663"/>
          <p14:tracePt t="8134" x="7569200" y="3378200"/>
          <p14:tracePt t="8150" x="7645400" y="3344863"/>
          <p14:tracePt t="8167" x="7696200" y="3319463"/>
          <p14:tracePt t="8184" x="7747000" y="3302000"/>
          <p14:tracePt t="8200" x="7780338" y="3284538"/>
          <p14:tracePt t="8217" x="7823200" y="3268663"/>
          <p14:tracePt t="8234" x="7840663" y="3251200"/>
          <p14:tracePt t="8266" x="7856538" y="3251200"/>
          <p14:tracePt t="8849" x="7840663" y="3251200"/>
          <p14:tracePt t="8867" x="7805738" y="3268663"/>
          <p14:tracePt t="8884" x="7729538" y="3302000"/>
          <p14:tracePt t="8900" x="7627938" y="3360738"/>
          <p14:tracePt t="8917" x="7467600" y="3446463"/>
          <p14:tracePt t="8934" x="7289800" y="3513138"/>
          <p14:tracePt t="8950" x="7094538" y="3606800"/>
          <p14:tracePt t="8967" x="6891338" y="3675063"/>
          <p14:tracePt t="8984" x="6773863" y="3716338"/>
          <p14:tracePt t="9000" x="6662738" y="3751263"/>
          <p14:tracePt t="9017" x="6596063" y="3767138"/>
          <p14:tracePt t="9034" x="6561138" y="3767138"/>
          <p14:tracePt t="9050" x="6535738" y="3784600"/>
          <p14:tracePt t="9282" x="6502400" y="3784600"/>
          <p14:tracePt t="9300" x="6451600" y="3802063"/>
          <p14:tracePt t="9317" x="6357938" y="3817938"/>
          <p14:tracePt t="9334" x="6256338" y="3817938"/>
          <p14:tracePt t="9350" x="6129338" y="3835400"/>
          <p14:tracePt t="9367" x="6045200" y="3835400"/>
          <p14:tracePt t="9384" x="5951538" y="3835400"/>
          <p14:tracePt t="9400" x="5900738" y="3835400"/>
          <p14:tracePt t="9417" x="5849938" y="3835400"/>
          <p14:tracePt t="9433" x="5791200" y="3852863"/>
          <p14:tracePt t="9450" x="5773738" y="3852863"/>
          <p14:tracePt t="9467" x="5740400" y="3852863"/>
          <p14:tracePt t="9484" x="5707063" y="3852863"/>
          <p14:tracePt t="9500" x="5707063" y="3868738"/>
          <p14:tracePt t="9517" x="5689600" y="3868738"/>
          <p14:tracePt t="9599" x="5689600" y="3911600"/>
          <p14:tracePt t="9617" x="5689600" y="4013200"/>
          <p14:tracePt t="9633" x="5689600" y="4191000"/>
          <p14:tracePt t="9650" x="5689600" y="4402138"/>
          <p14:tracePt t="9667" x="5689600" y="4546600"/>
          <p14:tracePt t="9684" x="5689600" y="4673600"/>
          <p14:tracePt t="9701" x="5689600" y="4757738"/>
          <p14:tracePt t="9717" x="5689600" y="4800600"/>
          <p14:tracePt t="9734" x="5689600" y="4818063"/>
          <p14:tracePt t="12351" x="5689600" y="4800600"/>
          <p14:tracePt t="12367" x="5689600" y="4775200"/>
          <p14:tracePt t="12384" x="5689600" y="4757738"/>
          <p14:tracePt t="12400" x="5689600" y="4741863"/>
          <p14:tracePt t="12417" x="5689600" y="4724400"/>
          <p14:tracePt t="13001" x="5656263" y="4724400"/>
          <p14:tracePt t="13017" x="5580063" y="4724400"/>
          <p14:tracePt t="13034" x="5418138" y="4724400"/>
          <p14:tracePt t="13050" x="5224463" y="4757738"/>
          <p14:tracePt t="13067" x="4851400" y="4775200"/>
          <p14:tracePt t="13084" x="4724400" y="4775200"/>
          <p14:tracePt t="13101" x="4427538" y="4775200"/>
          <p14:tracePt t="13117" x="4249738" y="4800600"/>
          <p14:tracePt t="13134" x="4122738" y="4818063"/>
          <p14:tracePt t="13150" x="3979863" y="4818063"/>
          <p14:tracePt t="13167" x="3894138" y="4833938"/>
          <p14:tracePt t="13184" x="3817938" y="4851400"/>
          <p14:tracePt t="13499" x="3817938" y="4833938"/>
          <p14:tracePt t="13517" x="3817938" y="4800600"/>
          <p14:tracePt t="13534" x="3817938" y="4757738"/>
          <p14:tracePt t="13551" x="3817938" y="4724400"/>
          <p14:tracePt t="13567" x="3751263" y="4656138"/>
          <p14:tracePt t="13584" x="3700463" y="4640263"/>
          <p14:tracePt t="13601" x="3522663" y="4564063"/>
          <p14:tracePt t="13617" x="3462338" y="4529138"/>
          <p14:tracePt t="13633" x="3233738" y="4478338"/>
          <p14:tracePt t="13650" x="3090863" y="4462463"/>
          <p14:tracePt t="13667" x="2946400" y="4445000"/>
          <p14:tracePt t="13684" x="2811463" y="4427538"/>
          <p14:tracePt t="13701" x="2700338" y="4427538"/>
          <p14:tracePt t="13717" x="2590800" y="4402138"/>
          <p14:tracePt t="13734" x="2506663" y="4402138"/>
          <p14:tracePt t="13750" x="2438400" y="4402138"/>
          <p14:tracePt t="13767" x="2395538" y="4402138"/>
          <p14:tracePt t="13784" x="2362200" y="4427538"/>
          <p14:tracePt t="13800" x="2328863" y="4445000"/>
          <p14:tracePt t="13817" x="2311400" y="4462463"/>
          <p14:tracePt t="13834" x="2293938" y="4462463"/>
          <p14:tracePt t="13850" x="2293938" y="4495800"/>
          <p14:tracePt t="13867" x="2278063" y="4513263"/>
          <p14:tracePt t="13884" x="2260600" y="4564063"/>
          <p14:tracePt t="13900" x="2260600" y="4622800"/>
          <p14:tracePt t="13917" x="2260600" y="4673600"/>
          <p14:tracePt t="13934" x="2260600" y="4775200"/>
          <p14:tracePt t="13950" x="2278063" y="4851400"/>
          <p14:tracePt t="13967" x="2344738" y="4935538"/>
          <p14:tracePt t="13984" x="2438400" y="5011738"/>
          <p14:tracePt t="14001" x="2557463" y="5080000"/>
          <p14:tracePt t="14017" x="2684463" y="5130800"/>
          <p14:tracePt t="14034" x="2928938" y="5207000"/>
          <p14:tracePt t="14051" x="3106738" y="5224463"/>
          <p14:tracePt t="14067" x="3200400" y="5240338"/>
          <p14:tracePt t="14084" x="3378200" y="5257800"/>
          <p14:tracePt t="14101" x="3505200" y="5257800"/>
          <p14:tracePt t="14117" x="3589338" y="5257800"/>
          <p14:tracePt t="14134" x="3657600" y="5257800"/>
          <p14:tracePt t="14150" x="3716338" y="5257800"/>
          <p14:tracePt t="14167" x="3733800" y="5257800"/>
          <p14:tracePt t="14184" x="3751263" y="5257800"/>
          <p14:tracePt t="14216" x="3751263" y="5240338"/>
          <p14:tracePt t="14607" x="3767138" y="5240338"/>
          <p14:tracePt t="14618" x="3817938" y="5240338"/>
          <p14:tracePt t="14634" x="3911600" y="5240338"/>
          <p14:tracePt t="14651" x="4071938" y="5224463"/>
          <p14:tracePt t="14667" x="4318000" y="5207000"/>
          <p14:tracePt t="14684" x="4546600" y="5207000"/>
          <p14:tracePt t="14701" x="4741863" y="5207000"/>
          <p14:tracePt t="14717" x="4945063" y="5207000"/>
          <p14:tracePt t="14734" x="5062538" y="5207000"/>
          <p14:tracePt t="14750" x="5224463" y="5224463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6855484" y="0"/>
            <a:ext cx="5336513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 txBox="1">
            <a:spLocks/>
          </p:cNvSpPr>
          <p:nvPr/>
        </p:nvSpPr>
        <p:spPr>
          <a:xfrm>
            <a:off x="6894126" y="1051896"/>
            <a:ext cx="5181432" cy="5340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Les poumons ont 2 rôles principaux: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</a:rPr>
              <a:t>assurer l’hématose: oxygénation du sang,</a:t>
            </a:r>
          </a:p>
          <a:p>
            <a:pPr>
              <a:buFontTx/>
              <a:buChar char="-"/>
            </a:pPr>
            <a:r>
              <a:rPr lang="fr-FR" sz="2000" dirty="0">
                <a:solidFill>
                  <a:schemeClr val="bg1"/>
                </a:solidFill>
              </a:rPr>
              <a:t>et la défense contre les agents pathogènes.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Les poumons ont 3 lobes à droite et 2 lobes à gauche.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La cage thoracique permet les mouvements respiratoires et a un rôle de protection des appareils respiratoire et cardiaque.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 diaphragme est le muscle respiratoire principal.</a:t>
            </a:r>
          </a:p>
          <a:p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7046356" y="209108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A3B5A5-C4CD-4DEE-8334-59CEC743A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51896"/>
            <a:ext cx="6855484" cy="5039783"/>
          </a:xfrm>
          <a:prstGeom prst="rect">
            <a:avLst/>
          </a:prstGeom>
        </p:spPr>
      </p:pic>
      <p:sp>
        <p:nvSpPr>
          <p:cNvPr id="11" name="Espace réservé du contenu 2"/>
          <p:cNvSpPr>
            <a:spLocks noGrp="1"/>
          </p:cNvSpPr>
          <p:nvPr>
            <p:ph idx="1"/>
          </p:nvPr>
        </p:nvSpPr>
        <p:spPr>
          <a:xfrm>
            <a:off x="190880" y="530394"/>
            <a:ext cx="2942690" cy="403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En résumé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2526675" y="808413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323" y="492411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31EE1A0-6921-1ACA-5450-CB1A627E2E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42" y="6259439"/>
            <a:ext cx="942078" cy="4845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03B62BE-C209-B350-685B-2A45B51FF6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26661" y="6233583"/>
            <a:ext cx="526384" cy="570494"/>
          </a:xfrm>
          <a:prstGeom prst="rect">
            <a:avLst/>
          </a:prstGeom>
        </p:spPr>
      </p:pic>
      <p:pic>
        <p:nvPicPr>
          <p:cNvPr id="14" name="Audio 13">
            <a:extLst>
              <a:ext uri="{FF2B5EF4-FFF2-40B4-BE49-F238E27FC236}">
                <a16:creationId xmlns:a16="http://schemas.microsoft.com/office/drawing/2014/main" id="{39744357-AF90-8E83-387A-7CF88ABF66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792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808"/>
    </mc:Choice>
    <mc:Fallback>
      <p:transition spd="slow" advTm="39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837" x="5224463" y="5207000"/>
          <p14:tracePt t="852" x="5257800" y="5046663"/>
          <p14:tracePt t="868" x="5402263" y="4833938"/>
          <p14:tracePt t="884" x="5689600" y="4462463"/>
          <p14:tracePt t="901" x="6307138" y="3716338"/>
          <p14:tracePt t="917" x="6773863" y="3284538"/>
          <p14:tracePt t="933" x="7391400" y="2786063"/>
          <p14:tracePt t="950" x="7958138" y="2455863"/>
          <p14:tracePt t="966" x="8313738" y="2328863"/>
          <p14:tracePt t="983" x="8653463" y="2217738"/>
          <p14:tracePt t="1000" x="8864600" y="2184400"/>
          <p14:tracePt t="1016" x="9042400" y="2166938"/>
          <p14:tracePt t="1033" x="9151938" y="2166938"/>
          <p14:tracePt t="1050" x="9186863" y="2166938"/>
          <p14:tracePt t="1282" x="9202738" y="2133600"/>
          <p14:tracePt t="1300" x="9329738" y="2039938"/>
          <p14:tracePt t="1317" x="9491663" y="1922463"/>
          <p14:tracePt t="1334" x="9847263" y="1701800"/>
          <p14:tracePt t="1350" x="10236200" y="1490663"/>
          <p14:tracePt t="1367" x="10507663" y="1404938"/>
          <p14:tracePt t="1383" x="10769600" y="1312863"/>
          <p14:tracePt t="1400" x="10998200" y="1277938"/>
          <p14:tracePt t="1756" x="10980738" y="1277938"/>
          <p14:tracePt t="1766" x="10964863" y="1277938"/>
          <p14:tracePt t="1783" x="10879138" y="1277938"/>
          <p14:tracePt t="1800" x="10736263" y="1277938"/>
          <p14:tracePt t="1817" x="10574338" y="1244600"/>
          <p14:tracePt t="1833" x="10363200" y="1227138"/>
          <p14:tracePt t="1850" x="10152063" y="1193800"/>
          <p14:tracePt t="1866" x="9913938" y="1168400"/>
          <p14:tracePt t="1883" x="9669463" y="1135063"/>
          <p14:tracePt t="1900" x="9440863" y="1100138"/>
          <p14:tracePt t="1916" x="9186863" y="1084263"/>
          <p14:tracePt t="1933" x="8958263" y="1084263"/>
          <p14:tracePt t="1950" x="8745538" y="1084263"/>
          <p14:tracePt t="1967" x="8567738" y="1084263"/>
          <p14:tracePt t="1983" x="8424863" y="1117600"/>
          <p14:tracePt t="2000" x="8331200" y="1168400"/>
          <p14:tracePt t="2016" x="8229600" y="1227138"/>
          <p14:tracePt t="2033" x="8135938" y="1295400"/>
          <p14:tracePt t="2050" x="8069263" y="1389063"/>
          <p14:tracePt t="2067" x="8034338" y="1490663"/>
          <p14:tracePt t="2083" x="8018463" y="1549400"/>
          <p14:tracePt t="2100" x="8001000" y="1651000"/>
          <p14:tracePt t="2117" x="8001000" y="1760538"/>
          <p14:tracePt t="2133" x="8001000" y="1879600"/>
          <p14:tracePt t="2150" x="8034338" y="1973263"/>
          <p14:tracePt t="2166" x="8102600" y="2082800"/>
          <p14:tracePt t="2183" x="8331200" y="2260600"/>
          <p14:tracePt t="2200" x="8534400" y="2362200"/>
          <p14:tracePt t="2216" x="8763000" y="2471738"/>
          <p14:tracePt t="2233" x="9009063" y="2557463"/>
          <p14:tracePt t="2250" x="9263063" y="2633663"/>
          <p14:tracePt t="2267" x="9456738" y="2684463"/>
          <p14:tracePt t="2283" x="9669463" y="2717800"/>
          <p14:tracePt t="2300" x="9847263" y="2751138"/>
          <p14:tracePt t="2317" x="10007600" y="2768600"/>
          <p14:tracePt t="2333" x="10167938" y="2786063"/>
          <p14:tracePt t="2350" x="10329863" y="2786063"/>
          <p14:tracePt t="2367" x="10464800" y="2786063"/>
          <p14:tracePt t="2383" x="10558463" y="2786063"/>
          <p14:tracePt t="2400" x="10701338" y="2768600"/>
          <p14:tracePt t="2416" x="10802938" y="2751138"/>
          <p14:tracePt t="2433" x="10879138" y="2717800"/>
          <p14:tracePt t="2450" x="10947400" y="2684463"/>
          <p14:tracePt t="2466" x="10998200" y="2633663"/>
          <p14:tracePt t="2483" x="11056938" y="2573338"/>
          <p14:tracePt t="2500" x="11091863" y="2540000"/>
          <p14:tracePt t="2516" x="11125200" y="2471738"/>
          <p14:tracePt t="2533" x="11142663" y="2413000"/>
          <p14:tracePt t="2550" x="11158538" y="2328863"/>
          <p14:tracePt t="2567" x="11176000" y="2184400"/>
          <p14:tracePt t="2583" x="11176000" y="2133600"/>
          <p14:tracePt t="2600" x="11176000" y="1989138"/>
          <p14:tracePt t="2617" x="11158538" y="1828800"/>
          <p14:tracePt t="2633" x="11091863" y="1684338"/>
          <p14:tracePt t="2650" x="11074400" y="1633538"/>
          <p14:tracePt t="2667" x="10929938" y="1439863"/>
          <p14:tracePt t="2683" x="10837863" y="1328738"/>
          <p14:tracePt t="2700" x="10736263" y="1244600"/>
          <p14:tracePt t="2717" x="10591800" y="1168400"/>
          <p14:tracePt t="2733" x="10447338" y="1100138"/>
          <p14:tracePt t="2750" x="10345738" y="1084263"/>
          <p14:tracePt t="2767" x="10236200" y="1066800"/>
          <p14:tracePt t="2783" x="10152063" y="1049338"/>
          <p14:tracePt t="2800" x="10075863" y="1049338"/>
          <p14:tracePt t="2817" x="10025063" y="1049338"/>
          <p14:tracePt t="2833" x="9956800" y="1049338"/>
          <p14:tracePt t="3173" x="9974263" y="1049338"/>
          <p14:tracePt t="3183" x="10007600" y="1049338"/>
          <p14:tracePt t="3200" x="10134600" y="1049338"/>
          <p14:tracePt t="3217" x="10287000" y="1066800"/>
          <p14:tracePt t="3233" x="10482263" y="1117600"/>
          <p14:tracePt t="3250" x="10660063" y="1168400"/>
          <p14:tracePt t="3266" x="10787063" y="1211263"/>
          <p14:tracePt t="3283" x="10914063" y="1277938"/>
          <p14:tracePt t="3300" x="11041063" y="1371600"/>
          <p14:tracePt t="3836" x="10998200" y="1371600"/>
          <p14:tracePt t="3850" x="10947400" y="1371600"/>
          <p14:tracePt t="3867" x="10820400" y="1404938"/>
          <p14:tracePt t="3883" x="10660063" y="1455738"/>
          <p14:tracePt t="3900" x="10464800" y="1490663"/>
          <p14:tracePt t="3917" x="10253663" y="1549400"/>
          <p14:tracePt t="3933" x="9990138" y="1617663"/>
          <p14:tracePt t="3950" x="9685338" y="1668463"/>
          <p14:tracePt t="3967" x="9440863" y="1744663"/>
          <p14:tracePt t="3983" x="9186863" y="1795463"/>
          <p14:tracePt t="4000" x="9067800" y="1828800"/>
          <p14:tracePt t="4017" x="8864600" y="1879600"/>
          <p14:tracePt t="4033" x="8831263" y="1905000"/>
          <p14:tracePt t="4050" x="8780463" y="1922463"/>
          <p14:tracePt t="4067" x="8745538" y="1938338"/>
          <p14:tracePt t="4099" x="8729663" y="1955800"/>
          <p14:tracePt t="4149" x="8729663" y="1973263"/>
          <p14:tracePt t="4167" x="8712200" y="1973263"/>
          <p14:tracePt t="4183" x="8686800" y="1989138"/>
          <p14:tracePt t="4215" x="8669338" y="2006600"/>
          <p14:tracePt t="4233" x="8669338" y="2024063"/>
          <p14:tracePt t="4250" x="8653463" y="2024063"/>
          <p14:tracePt t="4282" x="8636000" y="2039938"/>
          <p14:tracePt t="4300" x="8618538" y="2039938"/>
          <p14:tracePt t="4316" x="8602663" y="2057400"/>
          <p14:tracePt t="4333" x="8551863" y="2082800"/>
          <p14:tracePt t="4350" x="8491538" y="2100263"/>
          <p14:tracePt t="4366" x="8475663" y="2133600"/>
          <p14:tracePt t="4383" x="8440738" y="2151063"/>
          <p14:tracePt t="4400" x="8407400" y="2151063"/>
          <p14:tracePt t="4417" x="8389938" y="2166938"/>
          <p14:tracePt t="4433" x="8374063" y="2184400"/>
          <p14:tracePt t="4450" x="8356600" y="2184400"/>
          <p14:tracePt t="4467" x="8331200" y="2201863"/>
          <p14:tracePt t="4483" x="8313738" y="2201863"/>
          <p14:tracePt t="4515" x="8297863" y="2201863"/>
          <p14:tracePt t="4566" x="8280400" y="2201863"/>
          <p14:tracePt t="4615" x="8262938" y="2201863"/>
          <p14:tracePt t="4633" x="8247063" y="2201863"/>
          <p14:tracePt t="4666" x="8229600" y="2201863"/>
          <p14:tracePt t="4683" x="8212138" y="2201863"/>
          <p14:tracePt t="4732" x="8212138" y="2184400"/>
          <p14:tracePt t="4799" x="8212138" y="2166938"/>
          <p14:tracePt t="4893" x="8229600" y="2166938"/>
          <p14:tracePt t="4902" x="8247063" y="2166938"/>
          <p14:tracePt t="4917" x="8262938" y="2166938"/>
          <p14:tracePt t="4933" x="8313738" y="2166938"/>
          <p14:tracePt t="4950" x="8389938" y="2166938"/>
          <p14:tracePt t="4967" x="8458200" y="2166938"/>
          <p14:tracePt t="4983" x="8509000" y="2166938"/>
          <p14:tracePt t="5000" x="8567738" y="2166938"/>
          <p14:tracePt t="5016" x="8602663" y="2166938"/>
          <p14:tracePt t="5034" x="8636000" y="2166938"/>
          <p14:tracePt t="5050" x="8653463" y="2184400"/>
          <p14:tracePt t="5067" x="8712200" y="2184400"/>
          <p14:tracePt t="5084" x="8729663" y="2184400"/>
          <p14:tracePt t="5100" x="8745538" y="2184400"/>
          <p14:tracePt t="5132" x="8763000" y="2184400"/>
          <p14:tracePt t="5172" x="8763000" y="2201863"/>
          <p14:tracePt t="8219" x="8780463" y="2201863"/>
          <p14:tracePt t="8235" x="8796338" y="2217738"/>
          <p14:tracePt t="8251" x="8831263" y="2235200"/>
          <p14:tracePt t="8267" x="8890000" y="2260600"/>
          <p14:tracePt t="8284" x="8940800" y="2278063"/>
          <p14:tracePt t="8300" x="8974138" y="2293938"/>
          <p14:tracePt t="8317" x="9024938" y="2293938"/>
          <p14:tracePt t="8349" x="9042400" y="2293938"/>
          <p14:tracePt t="8415" x="9024938" y="2278063"/>
          <p14:tracePt t="8433" x="8940800" y="2260600"/>
          <p14:tracePt t="8450" x="8763000" y="2217738"/>
          <p14:tracePt t="8467" x="8551863" y="2201863"/>
          <p14:tracePt t="8484" x="8297863" y="2166938"/>
          <p14:tracePt t="8500" x="8069263" y="2151063"/>
          <p14:tracePt t="8517" x="7856538" y="2133600"/>
          <p14:tracePt t="8534" x="7678738" y="2116138"/>
          <p14:tracePt t="8550" x="7518400" y="2100263"/>
          <p14:tracePt t="8567" x="7408863" y="2100263"/>
          <p14:tracePt t="8583" x="7272338" y="2100263"/>
          <p14:tracePt t="8600" x="7180263" y="2100263"/>
          <p14:tracePt t="8617" x="7094538" y="2116138"/>
          <p14:tracePt t="8634" x="7035800" y="2166938"/>
          <p14:tracePt t="8650" x="6985000" y="2201863"/>
          <p14:tracePt t="8667" x="6967538" y="2260600"/>
          <p14:tracePt t="8683" x="6951663" y="2311400"/>
          <p14:tracePt t="8700" x="6951663" y="2362200"/>
          <p14:tracePt t="8716" x="6951663" y="2430463"/>
          <p14:tracePt t="8733" x="7002463" y="2506663"/>
          <p14:tracePt t="8750" x="7094538" y="2608263"/>
          <p14:tracePt t="8767" x="7162800" y="2649538"/>
          <p14:tracePt t="8784" x="7307263" y="2717800"/>
          <p14:tracePt t="8800" x="7485063" y="2768600"/>
          <p14:tracePt t="8817" x="7924800" y="2844800"/>
          <p14:tracePt t="8833" x="8034338" y="2844800"/>
          <p14:tracePt t="8850" x="8458200" y="2862263"/>
          <p14:tracePt t="8867" x="8745538" y="2862263"/>
          <p14:tracePt t="8883" x="8991600" y="2862263"/>
          <p14:tracePt t="8900" x="9220200" y="2862263"/>
          <p14:tracePt t="8916" x="9456738" y="2862263"/>
          <p14:tracePt t="8934" x="9652000" y="2862263"/>
          <p14:tracePt t="8950" x="9847263" y="2862263"/>
          <p14:tracePt t="8967" x="10025063" y="2878138"/>
          <p14:tracePt t="8983" x="10185400" y="2895600"/>
          <p14:tracePt t="9000" x="10345738" y="2913063"/>
          <p14:tracePt t="9017" x="10507663" y="2946400"/>
          <p14:tracePt t="9034" x="10660063" y="2963863"/>
          <p14:tracePt t="9050" x="10802938" y="2989263"/>
          <p14:tracePt t="9067" x="10929938" y="3005138"/>
          <p14:tracePt t="9084" x="11015663" y="3005138"/>
          <p14:tracePt t="9100" x="11125200" y="3005138"/>
          <p14:tracePt t="9117" x="11193463" y="3005138"/>
          <p14:tracePt t="9134" x="11285538" y="2989263"/>
          <p14:tracePt t="9150" x="11336338" y="2963863"/>
          <p14:tracePt t="9167" x="11371263" y="2946400"/>
          <p14:tracePt t="9184" x="11412538" y="2928938"/>
          <p14:tracePt t="9200" x="11430000" y="2928938"/>
          <p14:tracePt t="9216" x="11447463" y="2913063"/>
          <p14:tracePt t="9233" x="11463338" y="2895600"/>
          <p14:tracePt t="9266" x="11480800" y="2895600"/>
          <p14:tracePt t="9307" x="11480800" y="2878138"/>
          <p14:tracePt t="9332" x="11480800" y="2862263"/>
          <p14:tracePt t="9350" x="11480800" y="2827338"/>
          <p14:tracePt t="9367" x="11480800" y="2786063"/>
          <p14:tracePt t="9383" x="11480800" y="2751138"/>
          <p14:tracePt t="9400" x="11480800" y="2735263"/>
          <p14:tracePt t="9417" x="11480800" y="2700338"/>
          <p14:tracePt t="9434" x="11480800" y="2684463"/>
          <p14:tracePt t="9450" x="11463338" y="2667000"/>
          <p14:tracePt t="9467" x="11447463" y="2649538"/>
          <p14:tracePt t="9483" x="11412538" y="2633663"/>
          <p14:tracePt t="9500" x="11336338" y="2573338"/>
          <p14:tracePt t="9517" x="11218863" y="2522538"/>
          <p14:tracePt t="9534" x="11125200" y="2489200"/>
          <p14:tracePt t="9550" x="10998200" y="2471738"/>
          <p14:tracePt t="9567" x="10896600" y="2455863"/>
          <p14:tracePt t="9583" x="10820400" y="2455863"/>
          <p14:tracePt t="9600" x="10787063" y="2455863"/>
          <p14:tracePt t="9617" x="10769600" y="2455863"/>
          <p14:tracePt t="9633" x="10752138" y="2455863"/>
          <p14:tracePt t="9716" x="10752138" y="2471738"/>
          <p14:tracePt t="9734" x="10787063" y="2557463"/>
          <p14:tracePt t="9750" x="10863263" y="2649538"/>
          <p14:tracePt t="9767" x="10879138" y="2667000"/>
          <p14:tracePt t="9784" x="10998200" y="2735263"/>
          <p14:tracePt t="9800" x="11074400" y="2768600"/>
          <p14:tracePt t="9817" x="11158538" y="2786063"/>
          <p14:tracePt t="9834" x="11218863" y="2811463"/>
          <p14:tracePt t="9850" x="11269663" y="2811463"/>
          <p14:tracePt t="9867" x="11303000" y="2811463"/>
          <p14:tracePt t="9884" x="11320463" y="2811463"/>
          <p14:tracePt t="9916" x="11336338" y="2811463"/>
          <p14:tracePt t="9979" x="11336338" y="2786063"/>
          <p14:tracePt t="9999" x="11320463" y="2786063"/>
          <p14:tracePt t="10032" x="11303000" y="2786063"/>
          <p14:tracePt t="14504" x="11269663" y="2786063"/>
          <p14:tracePt t="14519" x="11218863" y="2786063"/>
          <p14:tracePt t="14535" x="11107738" y="2786063"/>
          <p14:tracePt t="14551" x="10947400" y="2786063"/>
          <p14:tracePt t="14568" x="10752138" y="2768600"/>
          <p14:tracePt t="14583" x="10523538" y="2751138"/>
          <p14:tracePt t="14600" x="10287000" y="2735263"/>
          <p14:tracePt t="14617" x="10040938" y="2717800"/>
          <p14:tracePt t="14634" x="9829800" y="2684463"/>
          <p14:tracePt t="14650" x="9618663" y="2684463"/>
          <p14:tracePt t="14667" x="9507538" y="2667000"/>
          <p14:tracePt t="14684" x="9380538" y="2667000"/>
          <p14:tracePt t="14700" x="9263063" y="2667000"/>
          <p14:tracePt t="14717" x="9202738" y="2667000"/>
          <p14:tracePt t="14733" x="9151938" y="2684463"/>
          <p14:tracePt t="14750" x="9101138" y="2717800"/>
          <p14:tracePt t="14767" x="9042400" y="2735263"/>
          <p14:tracePt t="14784" x="8974138" y="2786063"/>
          <p14:tracePt t="14800" x="8923338" y="2827338"/>
          <p14:tracePt t="14817" x="8864600" y="2862263"/>
          <p14:tracePt t="14833" x="8831263" y="2913063"/>
          <p14:tracePt t="14850" x="8796338" y="2963863"/>
          <p14:tracePt t="14867" x="8796338" y="3022600"/>
          <p14:tracePt t="14884" x="8780463" y="3073400"/>
          <p14:tracePt t="14900" x="8780463" y="3124200"/>
          <p14:tracePt t="14917" x="8796338" y="3217863"/>
          <p14:tracePt t="14934" x="8864600" y="3284538"/>
          <p14:tracePt t="14950" x="8958263" y="3360738"/>
          <p14:tracePt t="14967" x="9067800" y="3411538"/>
          <p14:tracePt t="14984" x="9202738" y="3462338"/>
          <p14:tracePt t="15000" x="9347200" y="3538538"/>
          <p14:tracePt t="15017" x="9474200" y="3573463"/>
          <p14:tracePt t="15034" x="9558338" y="3606800"/>
          <p14:tracePt t="15050" x="9669463" y="3640138"/>
          <p14:tracePt t="15067" x="9753600" y="3657600"/>
          <p14:tracePt t="15084" x="9829800" y="3675063"/>
          <p14:tracePt t="15100" x="9898063" y="3675063"/>
          <p14:tracePt t="15117" x="9931400" y="3690938"/>
          <p14:tracePt t="15134" x="9990138" y="3690938"/>
          <p14:tracePt t="15151" x="10040938" y="3690938"/>
          <p14:tracePt t="15167" x="10075863" y="3690938"/>
          <p14:tracePt t="15183" x="10152063" y="3690938"/>
          <p14:tracePt t="15200" x="10185400" y="3690938"/>
          <p14:tracePt t="15217" x="10218738" y="3675063"/>
          <p14:tracePt t="15266" x="10236200" y="3675063"/>
          <p14:tracePt t="15887" x="10202863" y="3675063"/>
          <p14:tracePt t="15901" x="10152063" y="3640138"/>
          <p14:tracePt t="15918" x="9990138" y="3538538"/>
          <p14:tracePt t="15933" x="9779000" y="3411538"/>
          <p14:tracePt t="15950" x="9423400" y="3251200"/>
          <p14:tracePt t="15967" x="9202738" y="3182938"/>
          <p14:tracePt t="15984" x="8907463" y="3106738"/>
          <p14:tracePt t="16000" x="8636000" y="3073400"/>
          <p14:tracePt t="16017" x="8389938" y="3055938"/>
          <p14:tracePt t="16034" x="8247063" y="3055938"/>
          <p14:tracePt t="16050" x="8102600" y="3055938"/>
          <p14:tracePt t="16067" x="7983538" y="3055938"/>
          <p14:tracePt t="16084" x="7840663" y="3090863"/>
          <p14:tracePt t="16101" x="7764463" y="3124200"/>
          <p14:tracePt t="16117" x="7662863" y="3167063"/>
          <p14:tracePt t="16134" x="7569200" y="3217863"/>
          <p14:tracePt t="16151" x="7551738" y="3233738"/>
          <p14:tracePt t="16167" x="7535863" y="3251200"/>
          <p14:tracePt t="16183" x="7535863" y="3268663"/>
          <p14:tracePt t="16216" x="7535863" y="3284538"/>
          <p14:tracePt t="16234" x="7535863" y="3302000"/>
          <p14:tracePt t="16250" x="7551738" y="3319463"/>
          <p14:tracePt t="16267" x="7551738" y="3344863"/>
          <p14:tracePt t="16284" x="7569200" y="3344863"/>
          <p14:tracePt t="16300" x="7569200" y="3360738"/>
          <p14:tracePt t="17434" x="7569200" y="3429000"/>
          <p14:tracePt t="17451" x="7627938" y="3538538"/>
          <p14:tracePt t="17467" x="7696200" y="3640138"/>
          <p14:tracePt t="17484" x="7840663" y="3817938"/>
          <p14:tracePt t="17501" x="8018463" y="4030663"/>
          <p14:tracePt t="17517" x="8212138" y="4224338"/>
          <p14:tracePt t="17534" x="8374063" y="4351338"/>
          <p14:tracePt t="17551" x="8567738" y="4462463"/>
          <p14:tracePt t="17567" x="8636000" y="4495800"/>
          <p14:tracePt t="17584" x="8729663" y="4513263"/>
          <p14:tracePt t="17601" x="8813800" y="4529138"/>
          <p14:tracePt t="17617" x="8923338" y="4529138"/>
          <p14:tracePt t="17634" x="8991600" y="4513263"/>
          <p14:tracePt t="17651" x="9042400" y="4478338"/>
          <p14:tracePt t="17667" x="9101138" y="4445000"/>
          <p14:tracePt t="17684" x="9136063" y="4402138"/>
          <p14:tracePt t="17700" x="9169400" y="4368800"/>
          <p14:tracePt t="17717" x="9202738" y="4351338"/>
          <p14:tracePt t="17734" x="9202738" y="4335463"/>
          <p14:tracePt t="17750" x="9220200" y="4335463"/>
          <p14:tracePt t="17812" x="9220200" y="4318000"/>
          <p14:tracePt t="17849" x="9169400" y="4284663"/>
          <p14:tracePt t="17867" x="9067800" y="4249738"/>
          <p14:tracePt t="17884" x="8958263" y="4191000"/>
          <p14:tracePt t="17900" x="8831263" y="4140200"/>
          <p14:tracePt t="17917" x="8712200" y="4089400"/>
          <p14:tracePt t="17934" x="8551863" y="4046538"/>
          <p14:tracePt t="17950" x="8424863" y="4030663"/>
          <p14:tracePt t="17967" x="8280400" y="4013200"/>
          <p14:tracePt t="17984" x="8135938" y="4013200"/>
          <p14:tracePt t="18001" x="8001000" y="4013200"/>
          <p14:tracePt t="18017" x="7780338" y="4030663"/>
          <p14:tracePt t="18034" x="7678738" y="4071938"/>
          <p14:tracePt t="18051" x="7569200" y="4122738"/>
          <p14:tracePt t="18067" x="7467600" y="4173538"/>
          <p14:tracePt t="18084" x="7373938" y="4224338"/>
          <p14:tracePt t="18100" x="7272338" y="4300538"/>
          <p14:tracePt t="18117" x="7213600" y="4351338"/>
          <p14:tracePt t="18134" x="7180263" y="4402138"/>
          <p14:tracePt t="18150" x="7162800" y="4462463"/>
          <p14:tracePt t="18167" x="7162800" y="4513263"/>
          <p14:tracePt t="18184" x="7162800" y="4579938"/>
          <p14:tracePt t="18200" x="7231063" y="4691063"/>
          <p14:tracePt t="18217" x="7358063" y="4851400"/>
          <p14:tracePt t="18234" x="7535863" y="5011738"/>
          <p14:tracePt t="18250" x="7696200" y="5173663"/>
          <p14:tracePt t="18267" x="7891463" y="5308600"/>
          <p14:tracePt t="18284" x="8034338" y="5435600"/>
          <p14:tracePt t="18300" x="8196263" y="5511800"/>
          <p14:tracePt t="18317" x="8331200" y="5580063"/>
          <p14:tracePt t="18334" x="8491538" y="5595938"/>
          <p14:tracePt t="18350" x="8636000" y="5613400"/>
          <p14:tracePt t="18367" x="8745538" y="5613400"/>
          <p14:tracePt t="18384" x="8923338" y="5595938"/>
          <p14:tracePt t="18400" x="9024938" y="5545138"/>
          <p14:tracePt t="18417" x="9101138" y="5511800"/>
          <p14:tracePt t="18434" x="9186863" y="5468938"/>
          <p14:tracePt t="18450" x="9245600" y="5435600"/>
          <p14:tracePt t="18467" x="9296400" y="5402263"/>
          <p14:tracePt t="18484" x="9329738" y="5367338"/>
          <p14:tracePt t="18500" x="9347200" y="5367338"/>
          <p14:tracePt t="18517" x="9364663" y="5351463"/>
          <p14:tracePt t="18705" x="9364663" y="5334000"/>
          <p14:tracePt t="18717" x="9380538" y="5334000"/>
          <p14:tracePt t="18734" x="9398000" y="5291138"/>
          <p14:tracePt t="18751" x="9423400" y="5257800"/>
          <p14:tracePt t="18767" x="9456738" y="5224463"/>
          <p14:tracePt t="18784" x="9474200" y="5189538"/>
          <p14:tracePt t="18800" x="9507538" y="5156200"/>
          <p14:tracePt t="18817" x="9525000" y="5130800"/>
          <p14:tracePt t="18849" x="9542463" y="5130800"/>
          <p14:tracePt t="18867" x="9542463" y="5113338"/>
          <p14:tracePt t="24369" x="9423400" y="5156200"/>
          <p14:tracePt t="24385" x="9296400" y="5173663"/>
          <p14:tracePt t="24402" x="9169400" y="5207000"/>
          <p14:tracePt t="24418" x="8958263" y="5224463"/>
          <p14:tracePt t="24434" x="8712200" y="5224463"/>
          <p14:tracePt t="24451" x="8475663" y="5224463"/>
          <p14:tracePt t="24467" x="8262938" y="5207000"/>
          <p14:tracePt t="24484" x="8051800" y="5207000"/>
          <p14:tracePt t="24501" x="7823200" y="5207000"/>
          <p14:tracePt t="24517" x="7645400" y="5207000"/>
          <p14:tracePt t="24534" x="7518400" y="5207000"/>
          <p14:tracePt t="24551" x="7424738" y="5224463"/>
          <p14:tracePt t="24567" x="7358063" y="5257800"/>
          <p14:tracePt t="24584" x="7307263" y="5275263"/>
          <p14:tracePt t="24601" x="7246938" y="5334000"/>
          <p14:tracePt t="24617" x="7231063" y="5418138"/>
          <p14:tracePt t="24634" x="7196138" y="5529263"/>
          <p14:tracePt t="24651" x="7162800" y="5664200"/>
          <p14:tracePt t="24667" x="7145338" y="5824538"/>
          <p14:tracePt t="24684" x="7145338" y="5969000"/>
          <p14:tracePt t="24701" x="7145338" y="6113463"/>
          <p14:tracePt t="24718" x="7196138" y="6273800"/>
          <p14:tracePt t="24734" x="7289800" y="6357938"/>
          <p14:tracePt t="24751" x="7424738" y="6434138"/>
          <p14:tracePt t="24767" x="7602538" y="6502400"/>
          <p14:tracePt t="24784" x="7805738" y="6535738"/>
          <p14:tracePt t="24801" x="8018463" y="6553200"/>
          <p14:tracePt t="24817" x="8212138" y="6596063"/>
          <p14:tracePt t="24834" x="8389938" y="6596063"/>
          <p14:tracePt t="24851" x="8567738" y="6596063"/>
          <p14:tracePt t="24867" x="8712200" y="6553200"/>
          <p14:tracePt t="24884" x="8796338" y="6502400"/>
          <p14:tracePt t="24901" x="8907463" y="6469063"/>
          <p14:tracePt t="24917" x="8974138" y="6418263"/>
          <p14:tracePt t="24934" x="9067800" y="6375400"/>
          <p14:tracePt t="24951" x="9118600" y="6324600"/>
          <p14:tracePt t="24967" x="9169400" y="6307138"/>
          <p14:tracePt t="24984" x="9202738" y="6273800"/>
          <p14:tracePt t="25001" x="9220200" y="6256338"/>
          <p14:tracePt t="25017" x="9245600" y="6240463"/>
          <p14:tracePt t="25034" x="9263063" y="6240463"/>
          <p14:tracePt t="25066" x="9263063" y="6215063"/>
          <p14:tracePt t="26863" x="9245600" y="6215063"/>
          <p14:tracePt t="26871" x="9186863" y="6215063"/>
          <p14:tracePt t="26884" x="9101138" y="6215063"/>
          <p14:tracePt t="26902" x="8907463" y="6146800"/>
          <p14:tracePt t="26918" x="8356600" y="5900738"/>
          <p14:tracePt t="26934" x="7569200" y="5453063"/>
          <p14:tracePt t="26950" x="6891338" y="5062538"/>
          <p14:tracePt t="26967" x="6096000" y="4640263"/>
          <p14:tracePt t="26984" x="5613400" y="4427538"/>
          <p14:tracePt t="27001" x="5173663" y="4249738"/>
          <p14:tracePt t="27017" x="4868863" y="4157663"/>
          <p14:tracePt t="27034" x="4706938" y="4122738"/>
          <p14:tracePt t="27051" x="4564063" y="4089400"/>
          <p14:tracePt t="27067" x="4478338" y="4046538"/>
          <p14:tracePt t="27346" x="4478338" y="4030663"/>
          <p14:tracePt t="27354" x="4478338" y="3995738"/>
          <p14:tracePt t="27367" x="4478338" y="3962400"/>
          <p14:tracePt t="27384" x="4513263" y="3817938"/>
          <p14:tracePt t="27401" x="4605338" y="3538538"/>
          <p14:tracePt t="27417" x="4673600" y="3217863"/>
          <p14:tracePt t="27434" x="4767263" y="2811463"/>
          <p14:tracePt t="27451" x="4783138" y="2379663"/>
          <p14:tracePt t="27468" x="4783138" y="2057400"/>
          <p14:tracePt t="27484" x="4783138" y="1727200"/>
          <p14:tracePt t="27500" x="4673600" y="1439863"/>
          <p14:tracePt t="27517" x="4513263" y="1193800"/>
          <p14:tracePt t="27534" x="4351338" y="1033463"/>
          <p14:tracePt t="27551" x="4173538" y="906463"/>
          <p14:tracePt t="27568" x="3979863" y="855663"/>
          <p14:tracePt t="27584" x="3802063" y="820738"/>
          <p14:tracePt t="27601" x="3624263" y="820738"/>
          <p14:tracePt t="27618" x="3344863" y="820738"/>
          <p14:tracePt t="27634" x="3251200" y="855663"/>
          <p14:tracePt t="27651" x="2989263" y="939800"/>
          <p14:tracePt t="27667" x="2827338" y="998538"/>
          <p14:tracePt t="27684" x="2557463" y="1135063"/>
          <p14:tracePt t="27701" x="2362200" y="1262063"/>
          <p14:tracePt t="27717" x="2151063" y="1439863"/>
          <p14:tracePt t="27734" x="1922463" y="1633538"/>
          <p14:tracePt t="27751" x="1709738" y="1862138"/>
          <p14:tracePt t="27767" x="1566863" y="2082800"/>
          <p14:tracePt t="27784" x="1455738" y="2278063"/>
          <p14:tracePt t="27801" x="1389063" y="2471738"/>
          <p14:tracePt t="27817" x="1328738" y="2667000"/>
          <p14:tracePt t="27834" x="1328738" y="2895600"/>
          <p14:tracePt t="27851" x="1328738" y="3141663"/>
          <p14:tracePt t="27868" x="1328738" y="3395663"/>
          <p14:tracePt t="27884" x="1371600" y="3640138"/>
          <p14:tracePt t="27901" x="1422400" y="3894138"/>
          <p14:tracePt t="27917" x="1490663" y="4106863"/>
          <p14:tracePt t="27934" x="1566863" y="4318000"/>
          <p14:tracePt t="27951" x="1668463" y="4513263"/>
          <p14:tracePt t="27968" x="1760538" y="4656138"/>
          <p14:tracePt t="27984" x="1887538" y="4800600"/>
          <p14:tracePt t="28000" x="2006600" y="4919663"/>
          <p14:tracePt t="28017" x="2184400" y="5062538"/>
          <p14:tracePt t="28034" x="2344738" y="5189538"/>
          <p14:tracePt t="28052" x="2649538" y="5384800"/>
          <p14:tracePt t="28068" x="2844800" y="5468938"/>
          <p14:tracePt t="28084" x="2971800" y="5529263"/>
          <p14:tracePt t="28101" x="3284538" y="5613400"/>
          <p14:tracePt t="28118" x="3395663" y="5630863"/>
          <p14:tracePt t="28134" x="3733800" y="5689600"/>
          <p14:tracePt t="28150" x="3929063" y="5689600"/>
          <p14:tracePt t="28167" x="4122738" y="5689600"/>
          <p14:tracePt t="28184" x="4318000" y="5689600"/>
          <p14:tracePt t="28201" x="4478338" y="5646738"/>
          <p14:tracePt t="28217" x="4589463" y="5613400"/>
          <p14:tracePt t="28234" x="4724400" y="5545138"/>
          <p14:tracePt t="28251" x="4818063" y="5453063"/>
          <p14:tracePt t="28267" x="4868863" y="5367338"/>
          <p14:tracePt t="28284" x="4945063" y="5240338"/>
          <p14:tracePt t="28301" x="4978400" y="5113338"/>
          <p14:tracePt t="28317" x="5011738" y="4995863"/>
          <p14:tracePt t="28334" x="5046663" y="4818063"/>
          <p14:tracePt t="28351" x="5062538" y="4622800"/>
          <p14:tracePt t="28367" x="5062538" y="4402138"/>
          <p14:tracePt t="28384" x="5062538" y="4122738"/>
          <p14:tracePt t="28401" x="5046663" y="3835400"/>
          <p14:tracePt t="28417" x="5011738" y="3573463"/>
          <p14:tracePt t="28434" x="4960938" y="3319463"/>
          <p14:tracePt t="28451" x="4919663" y="3124200"/>
          <p14:tracePt t="28467" x="4868863" y="2963863"/>
          <p14:tracePt t="28484" x="4818063" y="2811463"/>
          <p14:tracePt t="28501" x="4767263" y="2649538"/>
          <p14:tracePt t="28518" x="4605338" y="2395538"/>
          <p14:tracePt t="28534" x="4478338" y="2184400"/>
          <p14:tracePt t="28551" x="4208463" y="1846263"/>
          <p14:tracePt t="28568" x="4013200" y="1668463"/>
          <p14:tracePt t="28584" x="3911600" y="1600200"/>
          <p14:tracePt t="28601" x="3683000" y="1473200"/>
          <p14:tracePt t="28617" x="3327400" y="1389063"/>
          <p14:tracePt t="28634" x="3073400" y="1389063"/>
          <p14:tracePt t="28651" x="2862263" y="1389063"/>
          <p14:tracePt t="28668" x="2667000" y="1422400"/>
          <p14:tracePt t="28684" x="2506663" y="1524000"/>
          <p14:tracePt t="28701" x="2344738" y="1651000"/>
          <p14:tracePt t="28717" x="2217738" y="1811338"/>
          <p14:tracePt t="28734" x="2100263" y="1989138"/>
          <p14:tracePt t="28751" x="2006600" y="2201863"/>
          <p14:tracePt t="28767" x="1922463" y="2413000"/>
          <p14:tracePt t="28784" x="1862138" y="2649538"/>
          <p14:tracePt t="28801" x="1828800" y="2895600"/>
          <p14:tracePt t="28817" x="1811338" y="3106738"/>
          <p14:tracePt t="28834" x="1811338" y="3319463"/>
          <p14:tracePt t="28851" x="1828800" y="3513138"/>
          <p14:tracePt t="28867" x="1905000" y="3716338"/>
          <p14:tracePt t="28884" x="2082800" y="3962400"/>
          <p14:tracePt t="28901" x="2217738" y="4140200"/>
          <p14:tracePt t="28917" x="2438400" y="4368800"/>
          <p14:tracePt t="28934" x="2667000" y="4546600"/>
          <p14:tracePt t="28951" x="2913063" y="4741863"/>
          <p14:tracePt t="28967" x="3149600" y="4902200"/>
          <p14:tracePt t="28984" x="3411538" y="5046663"/>
          <p14:tracePt t="29001" x="3657600" y="5156200"/>
          <p14:tracePt t="29018" x="3894138" y="5240338"/>
          <p14:tracePt t="29034" x="4089400" y="5291138"/>
          <p14:tracePt t="29051" x="4267200" y="5334000"/>
          <p14:tracePt t="29068" x="4427538" y="5351463"/>
          <p14:tracePt t="29084" x="4529138" y="5367338"/>
          <p14:tracePt t="29101" x="4691063" y="5367338"/>
          <p14:tracePt t="29117" x="4767263" y="5351463"/>
          <p14:tracePt t="29134" x="4818063" y="5334000"/>
          <p14:tracePt t="29151" x="4851400" y="5291138"/>
          <p14:tracePt t="29167" x="4868863" y="5275263"/>
          <p14:tracePt t="29184" x="4884738" y="5275263"/>
          <p14:tracePt t="29201" x="4902200" y="5257800"/>
          <p14:tracePt t="29583" x="4902200" y="5224463"/>
          <p14:tracePt t="29601" x="4960938" y="4935538"/>
          <p14:tracePt t="29618" x="5011738" y="4622800"/>
          <p14:tracePt t="29634" x="5062538" y="4335463"/>
          <p14:tracePt t="29651" x="5138738" y="3962400"/>
          <p14:tracePt t="29668" x="5173663" y="3640138"/>
          <p14:tracePt t="29684" x="5173663" y="3378200"/>
          <p14:tracePt t="29701" x="5173663" y="3167063"/>
          <p14:tracePt t="29717" x="5173663" y="2963863"/>
          <p14:tracePt t="29734" x="5097463" y="2786063"/>
          <p14:tracePt t="29751" x="5011738" y="2633663"/>
          <p14:tracePt t="29767" x="4902200" y="2489200"/>
          <p14:tracePt t="29784" x="4783138" y="2328863"/>
          <p14:tracePt t="29801" x="4622800" y="2184400"/>
          <p14:tracePt t="29817" x="4462463" y="2039938"/>
          <p14:tracePt t="29834" x="4284663" y="1938338"/>
          <p14:tracePt t="29851" x="4071938" y="1828800"/>
          <p14:tracePt t="29868" x="3878263" y="1760538"/>
          <p14:tracePt t="29884" x="3657600" y="1727200"/>
          <p14:tracePt t="29901" x="3446463" y="1727200"/>
          <p14:tracePt t="29918" x="3217863" y="1727200"/>
          <p14:tracePt t="29934" x="3005138" y="1795463"/>
          <p14:tracePt t="29951" x="2768600" y="1905000"/>
          <p14:tracePt t="29968" x="2573338" y="2057400"/>
          <p14:tracePt t="29984" x="2379663" y="2235200"/>
          <p14:tracePt t="30001" x="2133600" y="2540000"/>
          <p14:tracePt t="30018" x="2057400" y="2649538"/>
          <p14:tracePt t="30034" x="1973263" y="2862263"/>
          <p14:tracePt t="30051" x="1905000" y="3073400"/>
          <p14:tracePt t="30068" x="1846263" y="3411538"/>
          <p14:tracePt t="30084" x="1846263" y="3624263"/>
          <p14:tracePt t="30101" x="1862138" y="3835400"/>
          <p14:tracePt t="30117" x="1955800" y="4046538"/>
          <p14:tracePt t="30134" x="2151063" y="4318000"/>
          <p14:tracePt t="30151" x="2311400" y="4495800"/>
          <p14:tracePt t="30168" x="2540000" y="4691063"/>
          <p14:tracePt t="30184" x="2735263" y="4868863"/>
          <p14:tracePt t="30201" x="2946400" y="5029200"/>
          <p14:tracePt t="30218" x="3124200" y="5156200"/>
          <p14:tracePt t="30234" x="3284538" y="5240338"/>
          <p14:tracePt t="30251" x="3411538" y="5308600"/>
          <p14:tracePt t="30267" x="3556000" y="5384800"/>
          <p14:tracePt t="30284" x="3700463" y="5402263"/>
          <p14:tracePt t="30301" x="3784600" y="5418138"/>
          <p14:tracePt t="30318" x="3911600" y="5418138"/>
          <p14:tracePt t="30334" x="3979863" y="5418138"/>
          <p14:tracePt t="30351" x="4038600" y="5418138"/>
          <p14:tracePt t="30368" x="4071938" y="5418138"/>
          <p14:tracePt t="30384" x="4089400" y="5418138"/>
          <p14:tracePt t="30416" x="4106863" y="5418138"/>
          <p14:tracePt t="30541" x="4106863" y="5402263"/>
          <p14:tracePt t="30551" x="4122738" y="5402263"/>
          <p14:tracePt t="30568" x="4157663" y="5367338"/>
          <p14:tracePt t="30584" x="4208463" y="5308600"/>
          <p14:tracePt t="30601" x="4284663" y="5240338"/>
          <p14:tracePt t="30617" x="4368800" y="5156200"/>
          <p14:tracePt t="30634" x="4462463" y="5029200"/>
          <p14:tracePt t="30651" x="4546600" y="4902200"/>
          <p14:tracePt t="30668" x="4640263" y="4757738"/>
          <p14:tracePt t="30684" x="4673600" y="4656138"/>
          <p14:tracePt t="30701" x="4724400" y="4546600"/>
          <p14:tracePt t="30717" x="4767263" y="4462463"/>
          <p14:tracePt t="30734" x="4767263" y="4402138"/>
          <p14:tracePt t="30751" x="4783138" y="4368800"/>
          <p14:tracePt t="30767" x="4783138" y="4351338"/>
          <p14:tracePt t="30784" x="4783138" y="4335463"/>
          <p14:tracePt t="30951" x="4800600" y="4351338"/>
          <p14:tracePt t="30968" x="4800600" y="4368800"/>
          <p14:tracePt t="30984" x="4884738" y="4445000"/>
          <p14:tracePt t="31001" x="4902200" y="4462463"/>
          <p14:tracePt t="31018" x="4995863" y="4513263"/>
          <p14:tracePt t="31034" x="5029200" y="4513263"/>
          <p14:tracePt t="31051" x="5097463" y="4529138"/>
          <p14:tracePt t="31068" x="5138738" y="4529138"/>
          <p14:tracePt t="31084" x="5173663" y="4495800"/>
          <p14:tracePt t="31101" x="5207000" y="4445000"/>
          <p14:tracePt t="31118" x="5224463" y="4386263"/>
          <p14:tracePt t="31134" x="5224463" y="4300538"/>
          <p14:tracePt t="31151" x="5224463" y="4208463"/>
          <p14:tracePt t="31168" x="5207000" y="4122738"/>
          <p14:tracePt t="31184" x="5173663" y="4030663"/>
          <p14:tracePt t="31201" x="5097463" y="3929063"/>
          <p14:tracePt t="31218" x="5011738" y="3852863"/>
          <p14:tracePt t="31234" x="4919663" y="3767138"/>
          <p14:tracePt t="31251" x="4833938" y="3716338"/>
          <p14:tracePt t="31268" x="4724400" y="3657600"/>
          <p14:tracePt t="31284" x="4656138" y="3624263"/>
          <p14:tracePt t="31301" x="4605338" y="3606800"/>
          <p14:tracePt t="31318" x="4546600" y="3606800"/>
          <p14:tracePt t="31334" x="4529138" y="3606800"/>
          <p14:tracePt t="31351" x="4495800" y="3624263"/>
          <p14:tracePt t="31368" x="4478338" y="3716338"/>
          <p14:tracePt t="31384" x="4478338" y="3835400"/>
          <p14:tracePt t="31401" x="4478338" y="4013200"/>
          <p14:tracePt t="31417" x="4529138" y="4157663"/>
          <p14:tracePt t="31434" x="4605338" y="4267200"/>
          <p14:tracePt t="31451" x="4691063" y="4335463"/>
          <p14:tracePt t="31468" x="4783138" y="4386263"/>
          <p14:tracePt t="31484" x="4851400" y="4402138"/>
          <p14:tracePt t="31501" x="4919663" y="4402138"/>
          <p14:tracePt t="31518" x="4978400" y="4368800"/>
          <p14:tracePt t="31534" x="5011738" y="4173538"/>
          <p14:tracePt t="31551" x="5011738" y="3995738"/>
          <p14:tracePt t="31567" x="4978400" y="3690938"/>
          <p14:tracePt t="31584" x="4884738" y="3497263"/>
          <p14:tracePt t="31601" x="4767263" y="3268663"/>
          <p14:tracePt t="31618" x="4640263" y="3073400"/>
          <p14:tracePt t="31634" x="4564063" y="2989263"/>
          <p14:tracePt t="31651" x="4478338" y="2895600"/>
          <p14:tracePt t="31668" x="4411663" y="2862263"/>
          <p14:tracePt t="31684" x="4368800" y="2844800"/>
          <p14:tracePt t="31701" x="4351338" y="2844800"/>
          <p14:tracePt t="31718" x="4335463" y="2862263"/>
          <p14:tracePt t="31734" x="4335463" y="3005138"/>
          <p14:tracePt t="31751" x="4335463" y="3284538"/>
          <p14:tracePt t="31768" x="4335463" y="3538538"/>
          <p14:tracePt t="31784" x="4427538" y="3802063"/>
          <p14:tracePt t="31801" x="4495800" y="3962400"/>
          <p14:tracePt t="31818" x="4564063" y="4089400"/>
          <p14:tracePt t="31834" x="4605338" y="4157663"/>
          <p14:tracePt t="31851" x="4622800" y="4173538"/>
          <p14:tracePt t="31867" x="4640263" y="4173538"/>
          <p14:tracePt t="31885" x="4640263" y="4157663"/>
          <p14:tracePt t="31901" x="4622800" y="4122738"/>
          <p14:tracePt t="31918" x="4546600" y="3979863"/>
          <p14:tracePt t="31934" x="4445000" y="3767138"/>
          <p14:tracePt t="31951" x="4335463" y="3497263"/>
          <p14:tracePt t="31968" x="4208463" y="3268663"/>
          <p14:tracePt t="31985" x="4157663" y="3167063"/>
          <p14:tracePt t="32001" x="4106863" y="3040063"/>
          <p14:tracePt t="32018" x="4089400" y="3022600"/>
          <p14:tracePt t="32068" x="4106863" y="3167063"/>
          <p14:tracePt t="32084" x="4191000" y="3446463"/>
          <p14:tracePt t="32101" x="4284663" y="3733800"/>
          <p14:tracePt t="32118" x="4368800" y="4106863"/>
          <p14:tracePt t="32134" x="4445000" y="4300538"/>
          <p14:tracePt t="32151" x="4478338" y="4478338"/>
          <p14:tracePt t="32167" x="4495800" y="4546600"/>
          <p14:tracePt t="32184" x="4513263" y="4564063"/>
          <p14:tracePt t="32201" x="4513263" y="4579938"/>
          <p14:tracePt t="32218" x="4445000" y="4579938"/>
          <p14:tracePt t="32234" x="4249738" y="4495800"/>
          <p14:tracePt t="32251" x="3944938" y="4318000"/>
          <p14:tracePt t="32268" x="3505200" y="4106863"/>
          <p14:tracePt t="32284" x="3022600" y="3911600"/>
          <p14:tracePt t="32301" x="2667000" y="3802063"/>
          <p14:tracePt t="32318" x="2293938" y="3733800"/>
          <p14:tracePt t="32334" x="2116138" y="3716338"/>
          <p14:tracePt t="32351" x="1973263" y="3716338"/>
          <p14:tracePt t="32368" x="1905000" y="3716338"/>
          <p14:tracePt t="32384" x="1862138" y="3751263"/>
          <p14:tracePt t="32401" x="1862138" y="3784600"/>
          <p14:tracePt t="32418" x="1862138" y="3852863"/>
          <p14:tracePt t="32434" x="1862138" y="3944938"/>
          <p14:tracePt t="32451" x="1862138" y="4013200"/>
          <p14:tracePt t="32468" x="1905000" y="4089400"/>
          <p14:tracePt t="32484" x="1938338" y="4140200"/>
          <p14:tracePt t="32501" x="1955800" y="4157663"/>
          <p14:tracePt t="32518" x="1989138" y="4173538"/>
          <p14:tracePt t="32534" x="2006600" y="4173538"/>
          <p14:tracePt t="32551" x="2039938" y="4157663"/>
          <p14:tracePt t="32567" x="2082800" y="4140200"/>
          <p14:tracePt t="32584" x="2116138" y="4122738"/>
          <p14:tracePt t="32601" x="2166938" y="4106863"/>
          <p14:tracePt t="32617" x="2235200" y="4106863"/>
          <p14:tracePt t="32634" x="2328863" y="4157663"/>
          <p14:tracePt t="32651" x="2413000" y="4267200"/>
          <p14:tracePt t="32667" x="2506663" y="4386263"/>
          <p14:tracePt t="32684" x="2557463" y="4462463"/>
          <p14:tracePt t="32701" x="2590800" y="4546600"/>
          <p14:tracePt t="32718" x="2616200" y="4597400"/>
          <p14:tracePt t="32734" x="2633663" y="4640263"/>
          <p14:tracePt t="32751" x="2649538" y="4656138"/>
          <p14:tracePt t="32850" x="2700338" y="4640263"/>
          <p14:tracePt t="32867" x="2794000" y="4546600"/>
          <p14:tracePt t="32884" x="2928938" y="4427538"/>
          <p14:tracePt t="32901" x="3217863" y="4208463"/>
          <p14:tracePt t="32918" x="3556000" y="3979863"/>
          <p14:tracePt t="32934" x="3700463" y="3868738"/>
          <p14:tracePt t="32951" x="3962400" y="3733800"/>
          <p14:tracePt t="32968" x="4208463" y="3606800"/>
          <p14:tracePt t="32985" x="4427538" y="3538538"/>
          <p14:tracePt t="33001" x="4546600" y="3513138"/>
          <p14:tracePt t="33018" x="4605338" y="3497263"/>
          <p14:tracePt t="33034" x="4640263" y="3497263"/>
          <p14:tracePt t="33051" x="4656138" y="3497263"/>
          <p14:tracePt t="33068" x="4673600" y="3497263"/>
          <p14:tracePt t="33131" x="4656138" y="3497263"/>
          <p14:tracePt t="33151" x="4640263" y="3497263"/>
          <p14:tracePt t="33168" x="4546600" y="3462338"/>
          <p14:tracePt t="33184" x="4478338" y="3411538"/>
          <p14:tracePt t="33201" x="4411663" y="3319463"/>
          <p14:tracePt t="33218" x="4351338" y="3200400"/>
          <p14:tracePt t="33234" x="4318000" y="3090863"/>
          <p14:tracePt t="33251" x="4318000" y="3005138"/>
          <p14:tracePt t="33268" x="4318000" y="2928938"/>
          <p14:tracePt t="33284" x="4318000" y="2895600"/>
          <p14:tracePt t="33301" x="4318000" y="2878138"/>
          <p14:tracePt t="33317" x="4318000" y="2862263"/>
          <p14:tracePt t="33400" x="4300538" y="2878138"/>
          <p14:tracePt t="33419" x="4191000" y="2928938"/>
          <p14:tracePt t="33433" x="4157663" y="2946400"/>
          <p14:tracePt t="33451" x="3979863" y="2989263"/>
          <p14:tracePt t="33468" x="3835400" y="2989263"/>
          <p14:tracePt t="33484" x="3716338" y="2989263"/>
          <p14:tracePt t="33501" x="3624263" y="2989263"/>
          <p14:tracePt t="33518" x="3505200" y="2963863"/>
          <p14:tracePt t="33534" x="3411538" y="2946400"/>
          <p14:tracePt t="33551" x="3360738" y="2946400"/>
          <p14:tracePt t="33568" x="3327400" y="2946400"/>
          <p14:tracePt t="33584" x="3302000" y="2946400"/>
          <p14:tracePt t="33639" x="3327400" y="2963863"/>
          <p14:tracePt t="33651" x="3360738" y="3022600"/>
          <p14:tracePt t="33668" x="3538538" y="3200400"/>
          <p14:tracePt t="33684" x="3716338" y="3344863"/>
          <p14:tracePt t="33701" x="3929063" y="3513138"/>
          <p14:tracePt t="33717" x="4122738" y="3675063"/>
          <p14:tracePt t="33734" x="4208463" y="3751263"/>
          <p14:tracePt t="33751" x="4284663" y="3817938"/>
          <p14:tracePt t="33768" x="4300538" y="3835400"/>
          <p14:tracePt t="33784" x="4318000" y="3852863"/>
          <p14:tracePt t="33817" x="4300538" y="3852863"/>
          <p14:tracePt t="33834" x="4233863" y="3852863"/>
          <p14:tracePt t="33851" x="4106863" y="3802063"/>
          <p14:tracePt t="33868" x="3944938" y="3716338"/>
          <p14:tracePt t="33884" x="3894138" y="3690938"/>
          <p14:tracePt t="33901" x="3835400" y="3657600"/>
          <p14:tracePt t="33918" x="3802063" y="3657600"/>
          <p14:tracePt t="33934" x="3784600" y="3657600"/>
          <p14:tracePt t="33958" x="3817938" y="3675063"/>
          <p14:tracePt t="33968" x="3860800" y="3716338"/>
          <p14:tracePt t="33984" x="4013200" y="3868738"/>
          <p14:tracePt t="34001" x="4157663" y="4030663"/>
          <p14:tracePt t="34018" x="4249738" y="4157663"/>
          <p14:tracePt t="34034" x="4318000" y="4249738"/>
          <p14:tracePt t="34051" x="4351338" y="4300538"/>
          <p14:tracePt t="34067" x="4368800" y="4318000"/>
          <p14:tracePt t="34117" x="4318000" y="4249738"/>
          <p14:tracePt t="34134" x="4173538" y="4046538"/>
          <p14:tracePt t="34151" x="4056063" y="3835400"/>
          <p14:tracePt t="34167" x="3894138" y="3589338"/>
          <p14:tracePt t="34184" x="3817938" y="3462338"/>
          <p14:tracePt t="34201" x="3767138" y="3360738"/>
          <p14:tracePt t="34217" x="3733800" y="3319463"/>
          <p14:tracePt t="34250" x="3733800" y="3344863"/>
          <p14:tracePt t="34268" x="3835400" y="3513138"/>
          <p14:tracePt t="34284" x="3962400" y="3716338"/>
          <p14:tracePt t="34301" x="4071938" y="3852863"/>
          <p14:tracePt t="34318" x="4157663" y="3995738"/>
          <p14:tracePt t="34334" x="4208463" y="4089400"/>
          <p14:tracePt t="34351" x="4233863" y="4106863"/>
          <p14:tracePt t="34368" x="4249738" y="4122738"/>
          <p14:tracePt t="34409" x="4208463" y="4106863"/>
          <p14:tracePt t="34418" x="4140200" y="4046538"/>
          <p14:tracePt t="34435" x="3835400" y="3817938"/>
          <p14:tracePt t="34451" x="3446463" y="3556000"/>
          <p14:tracePt t="34468" x="3073400" y="3319463"/>
          <p14:tracePt t="34484" x="2700338" y="3141663"/>
          <p14:tracePt t="34501" x="2413000" y="3073400"/>
          <p14:tracePt t="34518" x="2201863" y="3073400"/>
          <p14:tracePt t="34534" x="2039938" y="3106738"/>
          <p14:tracePt t="34551" x="1938338" y="3217863"/>
          <p14:tracePt t="34568" x="1862138" y="3378200"/>
          <p14:tracePt t="34584" x="1828800" y="3479800"/>
          <p14:tracePt t="34601" x="1811338" y="3606800"/>
          <p14:tracePt t="34618" x="1811338" y="3716338"/>
          <p14:tracePt t="34634" x="1811338" y="3767138"/>
          <p14:tracePt t="34651" x="1811338" y="3802063"/>
          <p14:tracePt t="34667" x="1862138" y="3835400"/>
          <p14:tracePt t="34684" x="1973263" y="3852863"/>
          <p14:tracePt t="34701" x="2235200" y="3852863"/>
          <p14:tracePt t="34718" x="2573338" y="3852863"/>
          <p14:tracePt t="34734" x="2989263" y="3835400"/>
          <p14:tracePt t="34751" x="3411538" y="3817938"/>
          <p14:tracePt t="34768" x="3733800" y="3817938"/>
          <p14:tracePt t="34784" x="4056063" y="3817938"/>
          <p14:tracePt t="34801" x="4318000" y="3817938"/>
          <p14:tracePt t="34818" x="4445000" y="3868738"/>
          <p14:tracePt t="34834" x="4564063" y="3929063"/>
          <p14:tracePt t="34851" x="4673600" y="4030663"/>
          <p14:tracePt t="34868" x="4706938" y="4191000"/>
          <p14:tracePt t="34885" x="4706938" y="4267200"/>
          <p14:tracePt t="34901" x="4706938" y="4462463"/>
          <p14:tracePt t="34918" x="4673600" y="4656138"/>
          <p14:tracePt t="34934" x="4529138" y="4953000"/>
          <p14:tracePt t="34951" x="4427538" y="5156200"/>
          <p14:tracePt t="34968" x="4300538" y="5367338"/>
          <p14:tracePt t="34984" x="4173538" y="5562600"/>
          <p14:tracePt t="35001" x="4106863" y="5757863"/>
          <p14:tracePt t="35018" x="4038600" y="5918200"/>
          <p14:tracePt t="35034" x="3995738" y="5986463"/>
          <p14:tracePt t="35051" x="3979863" y="6096000"/>
          <p14:tracePt t="35068" x="3962400" y="6146800"/>
          <p14:tracePt t="35084" x="3962400" y="6180138"/>
          <p14:tracePt t="35101" x="3962400" y="6197600"/>
          <p14:tracePt t="35118" x="3962400" y="6215063"/>
          <p14:tracePt t="35359" x="3962400" y="6256338"/>
          <p14:tracePt t="35369" x="4013200" y="6324600"/>
          <p14:tracePt t="35384" x="4071938" y="6375400"/>
          <p14:tracePt t="35402" x="4249738" y="6570663"/>
          <p14:tracePt t="35418" x="4445000" y="6748463"/>
          <p14:tracePt t="37472" x="4673600" y="6469063"/>
          <p14:tracePt t="37486" x="4640263" y="5630863"/>
          <p14:tracePt t="37504" x="4656138" y="4597400"/>
          <p14:tracePt t="37519" x="4995863" y="2895600"/>
          <p14:tracePt t="37535" x="5672138" y="338138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482</Words>
  <Application>Microsoft Macintosh PowerPoint</Application>
  <PresentationFormat>Grand écran</PresentationFormat>
  <Paragraphs>97</Paragraphs>
  <Slides>13</Slides>
  <Notes>0</Notes>
  <HiddenSlides>0</HiddenSlides>
  <MMClips>13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55</cp:revision>
  <dcterms:created xsi:type="dcterms:W3CDTF">2026-08-04T13:56:51Z</dcterms:created>
  <dcterms:modified xsi:type="dcterms:W3CDTF">2026-09-06T17:35:10Z</dcterms:modified>
</cp:coreProperties>
</file>