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8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21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711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69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92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02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1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05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50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86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2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76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6D602-6EB3-49B3-AA7A-ECC9D5E181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CB891-E262-408C-8AAE-D28C44A082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7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video" Target="../media/media8.mp4"/><Relationship Id="rId7" Type="http://schemas.openxmlformats.org/officeDocument/2006/relationships/image" Target="../media/image15.png"/><Relationship Id="rId2" Type="http://schemas.microsoft.com/office/2007/relationships/media" Target="../media/media8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audio" Target="../media/media9.m4a"/><Relationship Id="rId10" Type="http://schemas.openxmlformats.org/officeDocument/2006/relationships/image" Target="../media/image16.png"/><Relationship Id="rId4" Type="http://schemas.microsoft.com/office/2007/relationships/media" Target="../media/media9.m4a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des vaisseaux</a:t>
            </a:r>
          </a:p>
          <a:p>
            <a:pPr algn="ctr"/>
            <a:r>
              <a:rPr lang="fr-FR" sz="3600" dirty="0">
                <a:latin typeface="Arial"/>
                <a:cs typeface="Arial"/>
              </a:rPr>
              <a:t> et de la circulation sanguine</a:t>
            </a:r>
            <a:endParaRPr lang="fr-FR" sz="3600" kern="1000" spc="-100" dirty="0">
              <a:latin typeface="Arial"/>
              <a:cs typeface="Arial"/>
            </a:endParaRPr>
          </a:p>
          <a:p>
            <a:pPr algn="ctr"/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878077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4" y="7148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512" y="5418492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0681" y="5406401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915" y="132324"/>
            <a:ext cx="3829584" cy="638264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666438AE-A5C7-08EA-B39D-4AB7923AC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5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98"/>
    </mc:Choice>
    <mc:Fallback>
      <p:transition spd="slow" advTm="8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5166" y="1625941"/>
            <a:ext cx="4091827" cy="370634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2. Fonctions des vaisseaux sanguins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3. La circulation systémique</a:t>
            </a:r>
          </a:p>
          <a:p>
            <a:pPr marL="0" indent="0">
              <a:buNone/>
            </a:pPr>
            <a:r>
              <a:rPr lang="fr-FR" sz="2400" dirty="0"/>
              <a:t>     Les artères</a:t>
            </a:r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545166" y="389276"/>
            <a:ext cx="8871314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25" y="6366967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2818258" y="6356351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879976" y="2060847"/>
            <a:ext cx="4536504" cy="4295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4. La circulation systémique</a:t>
            </a:r>
          </a:p>
          <a:p>
            <a:pPr marL="0" indent="0">
              <a:buNone/>
            </a:pPr>
            <a:r>
              <a:rPr lang="fr-FR" sz="2400" dirty="0"/>
              <a:t>     Les veines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5. Application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6. Circulation sanguine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7. Test de compréhension clinique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err="1"/>
              <a:t>Take</a:t>
            </a:r>
            <a:r>
              <a:rPr lang="fr-FR" sz="2400" dirty="0"/>
              <a:t> home message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545166" y="1625940"/>
            <a:ext cx="4091828" cy="37063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879976" y="2060848"/>
            <a:ext cx="4536504" cy="42955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551886" y="1256607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79976" y="1653042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3D755CAD-476D-0BD9-B6AF-DCE3FB9836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6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2"/>
    </mc:Choice>
    <mc:Fallback>
      <p:transition spd="slow" advTm="62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La circulation systémique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991019" y="1732377"/>
            <a:ext cx="4872501" cy="4041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veines</a:t>
            </a:r>
          </a:p>
          <a:p>
            <a:r>
              <a:rPr lang="fr-FR" sz="2000" dirty="0"/>
              <a:t>Cœur: veines caves supérieure et inférieure, sinus coronaire</a:t>
            </a:r>
          </a:p>
          <a:p>
            <a:endParaRPr lang="fr-FR" sz="2000" dirty="0"/>
          </a:p>
          <a:p>
            <a:r>
              <a:rPr lang="fr-FR" sz="2000" dirty="0"/>
              <a:t>Tête et cou: veines jugulaires, veines vertébrales</a:t>
            </a:r>
          </a:p>
          <a:p>
            <a:endParaRPr lang="fr-FR" sz="2000" dirty="0"/>
          </a:p>
          <a:p>
            <a:r>
              <a:rPr lang="fr-FR" sz="2000" dirty="0"/>
              <a:t>Veines des membres: réseaux superficiel et profond</a:t>
            </a:r>
          </a:p>
          <a:p>
            <a:endParaRPr lang="fr-FR" sz="2000" dirty="0"/>
          </a:p>
          <a:p>
            <a:r>
              <a:rPr lang="fr-FR" sz="2000" dirty="0"/>
              <a:t>A part, veines du système digestif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831" y="2181150"/>
            <a:ext cx="5479969" cy="3671736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373" y="1724152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7225732" y="1732377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9E71F171-D9BF-CFE6-36BC-526D0410E2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71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885"/>
    </mc:Choice>
    <mc:Fallback>
      <p:transition spd="slow" advTm="64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52" x="3657600" y="1084263"/>
          <p14:tracePt t="3969" x="3640138" y="2039938"/>
          <p14:tracePt t="3986" x="3640138" y="2506663"/>
          <p14:tracePt t="4001" x="3640138" y="2557463"/>
          <p14:tracePt t="4283" x="3716338" y="2667000"/>
          <p14:tracePt t="4301" x="3962400" y="2895600"/>
          <p14:tracePt t="4317" x="4386263" y="3284538"/>
          <p14:tracePt t="4334" x="4673600" y="3513138"/>
          <p14:tracePt t="4350" x="5138738" y="3911600"/>
          <p14:tracePt t="4367" x="5257800" y="3995738"/>
          <p14:tracePt t="5283" x="5257800" y="3979863"/>
          <p14:tracePt t="5300" x="5257800" y="3894138"/>
          <p14:tracePt t="5317" x="5300663" y="3751263"/>
          <p14:tracePt t="5334" x="5334000" y="3657600"/>
          <p14:tracePt t="5351" x="5367338" y="3606800"/>
          <p14:tracePt t="5367" x="5384800" y="3589338"/>
          <p14:tracePt t="5383" x="5402263" y="3556000"/>
          <p14:tracePt t="5684" x="5453063" y="3556000"/>
          <p14:tracePt t="5700" x="5707063" y="3589338"/>
          <p14:tracePt t="5717" x="6113463" y="3690938"/>
          <p14:tracePt t="5734" x="6561138" y="3835400"/>
          <p14:tracePt t="5750" x="6875463" y="3944938"/>
          <p14:tracePt t="5767" x="7180263" y="4089400"/>
          <p14:tracePt t="6065" x="7094538" y="4089400"/>
          <p14:tracePt t="6084" x="6789738" y="3979863"/>
          <p14:tracePt t="6101" x="6418263" y="3802063"/>
          <p14:tracePt t="6117" x="5740400" y="3479800"/>
          <p14:tracePt t="6134" x="4656138" y="2963863"/>
          <p14:tracePt t="6150" x="3606800" y="2455863"/>
          <p14:tracePt t="6167" x="2946400" y="2116138"/>
          <p14:tracePt t="6184" x="2506663" y="1846263"/>
          <p14:tracePt t="6200" x="2100263" y="1582738"/>
          <p14:tracePt t="6217" x="1862138" y="1389063"/>
          <p14:tracePt t="6533" x="1828800" y="1389063"/>
          <p14:tracePt t="6550" x="1760538" y="1389063"/>
          <p14:tracePt t="6567" x="1651000" y="1389063"/>
          <p14:tracePt t="6584" x="1455738" y="1389063"/>
          <p14:tracePt t="6600" x="1262063" y="1389063"/>
          <p14:tracePt t="6617" x="1049338" y="1439863"/>
          <p14:tracePt t="6634" x="855663" y="1524000"/>
          <p14:tracePt t="6650" x="677863" y="1684338"/>
          <p14:tracePt t="6667" x="533400" y="1846263"/>
          <p14:tracePt t="6684" x="439738" y="2006600"/>
          <p14:tracePt t="6700" x="406400" y="2217738"/>
          <p14:tracePt t="6717" x="406400" y="2430463"/>
          <p14:tracePt t="6734" x="439738" y="2633663"/>
          <p14:tracePt t="6750" x="584200" y="2827338"/>
          <p14:tracePt t="6767" x="838200" y="3090863"/>
          <p14:tracePt t="6784" x="1354138" y="3395663"/>
          <p14:tracePt t="6800" x="1531938" y="3479800"/>
          <p14:tracePt t="6817" x="1922463" y="3624263"/>
          <p14:tracePt t="6833" x="2344738" y="3675063"/>
          <p14:tracePt t="6850" x="2590800" y="3690938"/>
          <p14:tracePt t="6867" x="2811463" y="3675063"/>
          <p14:tracePt t="6884" x="2971800" y="3573463"/>
          <p14:tracePt t="6900" x="3106738" y="3411538"/>
          <p14:tracePt t="6917" x="3217863" y="3217863"/>
          <p14:tracePt t="6934" x="3284538" y="3005138"/>
          <p14:tracePt t="6950" x="3344863" y="2786063"/>
          <p14:tracePt t="6967" x="3360738" y="2649538"/>
          <p14:tracePt t="6984" x="3360738" y="2506663"/>
          <p14:tracePt t="7000" x="3360738" y="2395538"/>
          <p14:tracePt t="7017" x="3327400" y="2311400"/>
          <p14:tracePt t="7034" x="3217863" y="2235200"/>
          <p14:tracePt t="7050" x="3055938" y="2166938"/>
          <p14:tracePt t="7067" x="2844800" y="2133600"/>
          <p14:tracePt t="7084" x="2616200" y="2082800"/>
          <p14:tracePt t="7100" x="2379663" y="2082800"/>
          <p14:tracePt t="7117" x="2166938" y="2082800"/>
          <p14:tracePt t="7133" x="2006600" y="2082800"/>
          <p14:tracePt t="7150" x="1846263" y="2116138"/>
          <p14:tracePt t="7167" x="1744663" y="2151063"/>
          <p14:tracePt t="7184" x="1633538" y="2201863"/>
          <p14:tracePt t="7200" x="1566863" y="2235200"/>
          <p14:tracePt t="7217" x="1506538" y="2293938"/>
          <p14:tracePt t="7233" x="1490663" y="2379663"/>
          <p14:tracePt t="7250" x="1490663" y="2489200"/>
          <p14:tracePt t="7267" x="1600200" y="2633663"/>
          <p14:tracePt t="7284" x="2006600" y="2963863"/>
          <p14:tracePt t="7300" x="2344738" y="3124200"/>
          <p14:tracePt t="7317" x="2573338" y="3200400"/>
          <p14:tracePt t="7333" x="2878138" y="3233738"/>
          <p14:tracePt t="7350" x="3149600" y="3233738"/>
          <p14:tracePt t="7367" x="3378200" y="3182938"/>
          <p14:tracePt t="7383" x="3538538" y="3090863"/>
          <p14:tracePt t="7400" x="3657600" y="2946400"/>
          <p14:tracePt t="7417" x="3751263" y="2811463"/>
          <p14:tracePt t="7434" x="3784600" y="2667000"/>
          <p14:tracePt t="7450" x="3784600" y="2522538"/>
          <p14:tracePt t="7467" x="3767138" y="2413000"/>
          <p14:tracePt t="7484" x="3683000" y="2311400"/>
          <p14:tracePt t="7500" x="3573463" y="2235200"/>
          <p14:tracePt t="7517" x="3462338" y="2201863"/>
          <p14:tracePt t="7534" x="3302000" y="2166938"/>
          <p14:tracePt t="7550" x="3167063" y="2166938"/>
          <p14:tracePt t="7567" x="3090863" y="2166938"/>
          <p14:tracePt t="7584" x="3022600" y="2217738"/>
          <p14:tracePt t="7600" x="2971800" y="2278063"/>
          <p14:tracePt t="7617" x="2913063" y="2344738"/>
          <p14:tracePt t="7899" x="2946400" y="2344738"/>
          <p14:tracePt t="7918" x="3233738" y="2344738"/>
          <p14:tracePt t="7932" x="3733800" y="2379663"/>
          <p14:tracePt t="7951" x="4386263" y="2557463"/>
          <p14:tracePt t="7967" x="5757863" y="2946400"/>
          <p14:tracePt t="7984" x="6629400" y="3251200"/>
          <p14:tracePt t="8000" x="7467600" y="3573463"/>
          <p14:tracePt t="8017" x="7856538" y="3733800"/>
          <p14:tracePt t="8034" x="8051800" y="3817938"/>
          <p14:tracePt t="8332" x="8051800" y="3784600"/>
          <p14:tracePt t="8350" x="8102600" y="3690938"/>
          <p14:tracePt t="8367" x="8153400" y="3573463"/>
          <p14:tracePt t="8383" x="8196263" y="3479800"/>
          <p14:tracePt t="8400" x="8212138" y="3411538"/>
          <p14:tracePt t="8417" x="8247063" y="3319463"/>
          <p14:tracePt t="8434" x="8262938" y="3284538"/>
          <p14:tracePt t="8450" x="8262938" y="3251200"/>
          <p14:tracePt t="8467" x="8262938" y="3233738"/>
          <p14:tracePt t="8483" x="8262938" y="3217863"/>
          <p14:tracePt t="8516" x="8262938" y="3200400"/>
          <p14:tracePt t="8549" x="8229600" y="3182938"/>
          <p14:tracePt t="8567" x="8196263" y="3182938"/>
          <p14:tracePt t="8584" x="8153400" y="3167063"/>
          <p14:tracePt t="8600" x="8120063" y="3141663"/>
          <p14:tracePt t="8617" x="8085138" y="3106738"/>
          <p14:tracePt t="8634" x="8051800" y="3090863"/>
          <p14:tracePt t="8650" x="8034338" y="3073400"/>
          <p14:tracePt t="8667" x="8018463" y="3040063"/>
          <p14:tracePt t="8683" x="8001000" y="3022600"/>
          <p14:tracePt t="8700" x="7983538" y="3005138"/>
          <p14:tracePt t="8717" x="7983538" y="2963863"/>
          <p14:tracePt t="8734" x="7958138" y="2946400"/>
          <p14:tracePt t="8751" x="7942263" y="2928938"/>
          <p14:tracePt t="8767" x="7942263" y="2913063"/>
          <p14:tracePt t="8784" x="7907338" y="2844800"/>
          <p14:tracePt t="8800" x="7907338" y="2768600"/>
          <p14:tracePt t="8817" x="7891463" y="2717800"/>
          <p14:tracePt t="8834" x="7874000" y="2684463"/>
          <p14:tracePt t="8851" x="7856538" y="2667000"/>
          <p14:tracePt t="8867" x="7856538" y="2649538"/>
          <p14:tracePt t="9085" x="7840663" y="2649538"/>
          <p14:tracePt t="9101" x="7840663" y="2667000"/>
          <p14:tracePt t="9117" x="7805738" y="2717800"/>
          <p14:tracePt t="9134" x="7805738" y="2827338"/>
          <p14:tracePt t="9150" x="7805738" y="2963863"/>
          <p14:tracePt t="9167" x="7805738" y="3124200"/>
          <p14:tracePt t="9184" x="7805738" y="3251200"/>
          <p14:tracePt t="9200" x="7805738" y="3395663"/>
          <p14:tracePt t="9217" x="7823200" y="3538538"/>
          <p14:tracePt t="9234" x="7823200" y="3589338"/>
          <p14:tracePt t="9250" x="7823200" y="3606800"/>
          <p14:tracePt t="9267" x="7823200" y="3624263"/>
          <p14:tracePt t="9349" x="7823200" y="3606800"/>
          <p14:tracePt t="9367" x="7823200" y="3538538"/>
          <p14:tracePt t="9384" x="7805738" y="3411538"/>
          <p14:tracePt t="9400" x="7805738" y="3217863"/>
          <p14:tracePt t="9417" x="7805738" y="3022600"/>
          <p14:tracePt t="9434" x="7805738" y="2827338"/>
          <p14:tracePt t="9450" x="7805738" y="2735263"/>
          <p14:tracePt t="9467" x="7805738" y="2649538"/>
          <p14:tracePt t="9484" x="7805738" y="2590800"/>
          <p14:tracePt t="9516" x="7805738" y="2573338"/>
          <p14:tracePt t="9566" x="7780338" y="2590800"/>
          <p14:tracePt t="9584" x="7764463" y="2684463"/>
          <p14:tracePt t="9600" x="7747000" y="2862263"/>
          <p14:tracePt t="9617" x="7729538" y="3073400"/>
          <p14:tracePt t="9634" x="7729538" y="3268663"/>
          <p14:tracePt t="9650" x="7713663" y="3395663"/>
          <p14:tracePt t="9667" x="7713663" y="3479800"/>
          <p14:tracePt t="9684" x="7713663" y="3556000"/>
          <p14:tracePt t="9700" x="7713663" y="3573463"/>
          <p14:tracePt t="9766" x="7713663" y="3497263"/>
          <p14:tracePt t="9784" x="7713663" y="3378200"/>
          <p14:tracePt t="9800" x="7713663" y="3200400"/>
          <p14:tracePt t="9817" x="7713663" y="3022600"/>
          <p14:tracePt t="9834" x="7713663" y="2895600"/>
          <p14:tracePt t="9850" x="7713663" y="2768600"/>
          <p14:tracePt t="9867" x="7713663" y="2684463"/>
          <p14:tracePt t="9884" x="7713663" y="2633663"/>
          <p14:tracePt t="9900" x="7713663" y="2608263"/>
          <p14:tracePt t="9970" x="7713663" y="2649538"/>
          <p14:tracePt t="9983" x="7713663" y="2717800"/>
          <p14:tracePt t="10001" x="7713663" y="2928938"/>
          <p14:tracePt t="10017" x="7713663" y="3167063"/>
          <p14:tracePt t="10034" x="7713663" y="3479800"/>
          <p14:tracePt t="10050" x="7713663" y="3751263"/>
          <p14:tracePt t="10067" x="7713663" y="3868738"/>
          <p14:tracePt t="10084" x="7696200" y="3995738"/>
          <p14:tracePt t="10100" x="7696200" y="4046538"/>
          <p14:tracePt t="10117" x="7696200" y="4071938"/>
          <p14:tracePt t="10149" x="7696200" y="4046538"/>
          <p14:tracePt t="10167" x="7696200" y="3868738"/>
          <p14:tracePt t="10184" x="7696200" y="3573463"/>
          <p14:tracePt t="10201" x="7696200" y="3344863"/>
          <p14:tracePt t="10217" x="7696200" y="3055938"/>
          <p14:tracePt t="10234" x="7696200" y="2878138"/>
          <p14:tracePt t="10250" x="7696200" y="2735263"/>
          <p14:tracePt t="10267" x="7696200" y="2667000"/>
          <p14:tracePt t="10284" x="7696200" y="2633663"/>
          <p14:tracePt t="10300" x="7696200" y="2608263"/>
          <p14:tracePt t="10339" x="7696200" y="2633663"/>
          <p14:tracePt t="10350" x="7696200" y="2667000"/>
          <p14:tracePt t="10367" x="7696200" y="2786063"/>
          <p14:tracePt t="10384" x="7696200" y="2928938"/>
          <p14:tracePt t="10400" x="7696200" y="3055938"/>
          <p14:tracePt t="10417" x="7696200" y="3182938"/>
          <p14:tracePt t="10434" x="7696200" y="3233738"/>
          <p14:tracePt t="10451" x="7696200" y="3268663"/>
          <p14:tracePt t="10467" x="7696200" y="3284538"/>
          <p14:tracePt t="11484" x="7696200" y="3268663"/>
          <p14:tracePt t="11501" x="7696200" y="3217863"/>
          <p14:tracePt t="11517" x="7696200" y="3141663"/>
          <p14:tracePt t="11534" x="7696200" y="3055938"/>
          <p14:tracePt t="11550" x="7696200" y="2989263"/>
          <p14:tracePt t="11567" x="7696200" y="2913063"/>
          <p14:tracePt t="11584" x="7696200" y="2862263"/>
          <p14:tracePt t="11600" x="7696200" y="2827338"/>
          <p14:tracePt t="11617" x="7696200" y="2786063"/>
          <p14:tracePt t="11634" x="7696200" y="2751138"/>
          <p14:tracePt t="11651" x="7696200" y="2735263"/>
          <p14:tracePt t="11667" x="7696200" y="2700338"/>
          <p14:tracePt t="18320" x="7696200" y="2684463"/>
          <p14:tracePt t="18334" x="7696200" y="2667000"/>
          <p14:tracePt t="18351" x="7696200" y="2573338"/>
          <p14:tracePt t="18368" x="7678738" y="2471738"/>
          <p14:tracePt t="18384" x="7678738" y="2362200"/>
          <p14:tracePt t="18401" x="7678738" y="2293938"/>
          <p14:tracePt t="18417" x="7678738" y="2235200"/>
          <p14:tracePt t="18434" x="7678738" y="2217738"/>
          <p14:tracePt t="18467" x="7678738" y="2201863"/>
          <p14:tracePt t="18667" x="7678738" y="2235200"/>
          <p14:tracePt t="18684" x="7678738" y="2278063"/>
          <p14:tracePt t="18701" x="7678738" y="2293938"/>
          <p14:tracePt t="18718" x="7678738" y="2344738"/>
          <p14:tracePt t="18734" x="7678738" y="2379663"/>
          <p14:tracePt t="18751" x="7678738" y="2395538"/>
          <p14:tracePt t="18768" x="7678738" y="2430463"/>
          <p14:tracePt t="18784" x="7678738" y="2471738"/>
          <p14:tracePt t="18801" x="7678738" y="2506663"/>
          <p14:tracePt t="18818" x="7678738" y="2540000"/>
          <p14:tracePt t="18834" x="7662863" y="2590800"/>
          <p14:tracePt t="18851" x="7662863" y="2633663"/>
          <p14:tracePt t="18868" x="7645400" y="2667000"/>
          <p14:tracePt t="18884" x="7645400" y="2717800"/>
          <p14:tracePt t="18901" x="7627938" y="2735263"/>
          <p14:tracePt t="18918" x="7627938" y="2786063"/>
          <p14:tracePt t="18934" x="7627938" y="2827338"/>
          <p14:tracePt t="18951" x="7627938" y="2862263"/>
          <p14:tracePt t="18967" x="7627938" y="2913063"/>
          <p14:tracePt t="18984" x="7627938" y="2989263"/>
          <p14:tracePt t="19001" x="7627938" y="3005138"/>
          <p14:tracePt t="19018" x="7627938" y="3073400"/>
          <p14:tracePt t="19034" x="7627938" y="3124200"/>
          <p14:tracePt t="19051" x="7627938" y="3200400"/>
          <p14:tracePt t="19068" x="7627938" y="3251200"/>
          <p14:tracePt t="19084" x="7627938" y="3319463"/>
          <p14:tracePt t="19101" x="7627938" y="3378200"/>
          <p14:tracePt t="19118" x="7627938" y="3411538"/>
          <p14:tracePt t="19134" x="7627938" y="3479800"/>
          <p14:tracePt t="19151" x="7645400" y="3538538"/>
          <p14:tracePt t="19168" x="7645400" y="3606800"/>
          <p14:tracePt t="19184" x="7662863" y="3675063"/>
          <p14:tracePt t="19201" x="7678738" y="3767138"/>
          <p14:tracePt t="19218" x="7696200" y="3868738"/>
          <p14:tracePt t="19234" x="7696200" y="3944938"/>
          <p14:tracePt t="19251" x="7713663" y="4030663"/>
          <p14:tracePt t="19268" x="7729538" y="4106863"/>
          <p14:tracePt t="19284" x="7729538" y="4173538"/>
          <p14:tracePt t="19301" x="7729538" y="4249738"/>
          <p14:tracePt t="19318" x="7729538" y="4284663"/>
          <p14:tracePt t="19334" x="7729538" y="4335463"/>
          <p14:tracePt t="19351" x="7729538" y="4351338"/>
          <p14:tracePt t="19367" x="7729538" y="4368800"/>
          <p14:tracePt t="21229" x="7713663" y="4368800"/>
          <p14:tracePt t="21237" x="7696200" y="4368800"/>
          <p14:tracePt t="21251" x="7662863" y="4368800"/>
          <p14:tracePt t="21268" x="7586663" y="4368800"/>
          <p14:tracePt t="21284" x="7518400" y="4368800"/>
          <p14:tracePt t="21301" x="7485063" y="4386263"/>
          <p14:tracePt t="21318" x="7467600" y="4402138"/>
          <p14:tracePt t="21334" x="7450138" y="4462463"/>
          <p14:tracePt t="21351" x="7450138" y="4513263"/>
          <p14:tracePt t="21368" x="7450138" y="4597400"/>
          <p14:tracePt t="21384" x="7450138" y="4706938"/>
          <p14:tracePt t="21401" x="7485063" y="4800600"/>
          <p14:tracePt t="21418" x="7518400" y="4902200"/>
          <p14:tracePt t="21434" x="7535863" y="4978400"/>
          <p14:tracePt t="21451" x="7535863" y="4995863"/>
          <p14:tracePt t="21468" x="7535863" y="5029200"/>
          <p14:tracePt t="21500" x="7535863" y="5046663"/>
          <p14:tracePt t="21518" x="7535863" y="5062538"/>
          <p14:tracePt t="21550" x="7535863" y="5080000"/>
          <p14:tracePt t="21567" x="7535863" y="5097463"/>
          <p14:tracePt t="21584" x="7535863" y="5113338"/>
          <p14:tracePt t="21601" x="7535863" y="5189538"/>
          <p14:tracePt t="21618" x="7551738" y="5275263"/>
          <p14:tracePt t="21634" x="7569200" y="5384800"/>
          <p14:tracePt t="21651" x="7586663" y="5529263"/>
          <p14:tracePt t="21668" x="7586663" y="5646738"/>
          <p14:tracePt t="21684" x="7586663" y="5773738"/>
          <p14:tracePt t="21701" x="7586663" y="5859463"/>
          <p14:tracePt t="21717" x="7586663" y="5918200"/>
          <p14:tracePt t="21734" x="7586663" y="5951538"/>
          <p14:tracePt t="21751" x="7586663" y="5969000"/>
          <p14:tracePt t="21817" x="7586663" y="5918200"/>
          <p14:tracePt t="21834" x="7602538" y="5824538"/>
          <p14:tracePt t="21851" x="7627938" y="5646738"/>
          <p14:tracePt t="21868" x="7627938" y="5562600"/>
          <p14:tracePt t="21884" x="7645400" y="5418138"/>
          <p14:tracePt t="21901" x="7645400" y="5257800"/>
          <p14:tracePt t="21918" x="7662863" y="5207000"/>
          <p14:tracePt t="21934" x="7662863" y="5130800"/>
          <p14:tracePt t="21951" x="7662863" y="5113338"/>
          <p14:tracePt t="22033" x="7662863" y="5156200"/>
          <p14:tracePt t="22051" x="7662863" y="5224463"/>
          <p14:tracePt t="22068" x="7662863" y="5308600"/>
          <p14:tracePt t="22084" x="7678738" y="5402263"/>
          <p14:tracePt t="22101" x="7678738" y="5453063"/>
          <p14:tracePt t="22118" x="7678738" y="5511800"/>
          <p14:tracePt t="22134" x="7678738" y="5529263"/>
          <p14:tracePt t="22199" x="7678738" y="5486400"/>
          <p14:tracePt t="22217" x="7678738" y="5418138"/>
          <p14:tracePt t="22234" x="7678738" y="5334000"/>
          <p14:tracePt t="22251" x="7696200" y="5240338"/>
          <p14:tracePt t="22268" x="7696200" y="5173663"/>
          <p14:tracePt t="22284" x="7696200" y="5130800"/>
          <p14:tracePt t="22301" x="7713663" y="5113338"/>
          <p14:tracePt t="22350" x="7729538" y="5207000"/>
          <p14:tracePt t="22368" x="7729538" y="5257800"/>
          <p14:tracePt t="22384" x="7729538" y="5367338"/>
          <p14:tracePt t="22401" x="7729538" y="5435600"/>
          <p14:tracePt t="22418" x="7729538" y="5545138"/>
          <p14:tracePt t="22434" x="7729538" y="5580063"/>
          <p14:tracePt t="22451" x="7729538" y="5595938"/>
          <p14:tracePt t="22483" x="7729538" y="5613400"/>
          <p14:tracePt t="22567" x="7729538" y="5630863"/>
          <p14:tracePt t="22600" x="7729538" y="5646738"/>
          <p14:tracePt t="22633" x="7729538" y="5664200"/>
          <p14:tracePt t="23424" x="7729538" y="5646738"/>
          <p14:tracePt t="23434" x="7729538" y="5613400"/>
          <p14:tracePt t="23451" x="7729538" y="5545138"/>
          <p14:tracePt t="23468" x="7729538" y="5468938"/>
          <p14:tracePt t="23484" x="7729538" y="5402263"/>
          <p14:tracePt t="23501" x="7729538" y="5351463"/>
          <p14:tracePt t="23518" x="7729538" y="5291138"/>
          <p14:tracePt t="23534" x="7729538" y="5257800"/>
          <p14:tracePt t="23551" x="7729538" y="5240338"/>
          <p14:tracePt t="23568" x="7729538" y="5224463"/>
          <p14:tracePt t="23584" x="7729538" y="5207000"/>
          <p14:tracePt t="23817" x="7729538" y="5224463"/>
          <p14:tracePt t="23883" x="7729538" y="5240338"/>
          <p14:tracePt t="23917" x="7729538" y="5257800"/>
          <p14:tracePt t="23934" x="7729538" y="5275263"/>
          <p14:tracePt t="23966" x="7729538" y="5291138"/>
          <p14:tracePt t="23984" x="7713663" y="5308600"/>
          <p14:tracePt t="33952" x="7678738" y="5291138"/>
          <p14:tracePt t="33968" x="7551738" y="5240338"/>
          <p14:tracePt t="33986" x="7391400" y="5156200"/>
          <p14:tracePt t="34002" x="7180263" y="5046663"/>
          <p14:tracePt t="34018" x="6967538" y="4919663"/>
          <p14:tracePt t="34035" x="6713538" y="4775200"/>
          <p14:tracePt t="34052" x="6451600" y="4640263"/>
          <p14:tracePt t="34068" x="6096000" y="4445000"/>
          <p14:tracePt t="34085" x="5791200" y="4267200"/>
          <p14:tracePt t="34102" x="5435600" y="4013200"/>
          <p14:tracePt t="34118" x="5046663" y="3733800"/>
          <p14:tracePt t="34135" x="4767263" y="3497263"/>
          <p14:tracePt t="34152" x="4462463" y="3251200"/>
          <p14:tracePt t="34168" x="4233863" y="3073400"/>
          <p14:tracePt t="34185" x="4071938" y="2913063"/>
          <p14:tracePt t="34202" x="3995738" y="2862263"/>
          <p14:tracePt t="34521" x="3979863" y="2862263"/>
          <p14:tracePt t="34535" x="3944938" y="2862263"/>
          <p14:tracePt t="34552" x="3817938" y="2844800"/>
          <p14:tracePt t="34568" x="3606800" y="2827338"/>
          <p14:tracePt t="34585" x="3251200" y="2786063"/>
          <p14:tracePt t="34602" x="2913063" y="2768600"/>
          <p14:tracePt t="34618" x="2684463" y="2768600"/>
          <p14:tracePt t="34635" x="2395538" y="2768600"/>
          <p14:tracePt t="34651" x="2133600" y="2768600"/>
          <p14:tracePt t="34668" x="1887538" y="2786063"/>
          <p14:tracePt t="34685" x="1617663" y="2878138"/>
          <p14:tracePt t="34702" x="1531938" y="2913063"/>
          <p14:tracePt t="34718" x="1404938" y="2989263"/>
          <p14:tracePt t="34735" x="1312863" y="3040063"/>
          <p14:tracePt t="34752" x="1227138" y="3124200"/>
          <p14:tracePt t="34768" x="1135063" y="3233738"/>
          <p14:tracePt t="34785" x="1117600" y="3302000"/>
          <p14:tracePt t="34802" x="1100138" y="3429000"/>
          <p14:tracePt t="34818" x="1100138" y="3538538"/>
          <p14:tracePt t="34835" x="1150938" y="3640138"/>
          <p14:tracePt t="34851" x="1277938" y="3751263"/>
          <p14:tracePt t="34868" x="1566863" y="3911600"/>
          <p14:tracePt t="34885" x="1887538" y="3995738"/>
          <p14:tracePt t="34902" x="2133600" y="4071938"/>
          <p14:tracePt t="34918" x="2540000" y="4122738"/>
          <p14:tracePt t="34935" x="2862263" y="4140200"/>
          <p14:tracePt t="34952" x="3124200" y="4140200"/>
          <p14:tracePt t="34968" x="3360738" y="4122738"/>
          <p14:tracePt t="34985" x="3538538" y="4046538"/>
          <p14:tracePt t="35002" x="3624263" y="3979863"/>
          <p14:tracePt t="35018" x="3700463" y="3911600"/>
          <p14:tracePt t="35035" x="3751263" y="3835400"/>
          <p14:tracePt t="35052" x="3784600" y="3767138"/>
          <p14:tracePt t="35068" x="3784600" y="3690938"/>
          <p14:tracePt t="35085" x="3784600" y="3640138"/>
          <p14:tracePt t="35102" x="3784600" y="3573463"/>
          <p14:tracePt t="35118" x="3733800" y="3497263"/>
          <p14:tracePt t="35135" x="3657600" y="3411538"/>
          <p14:tracePt t="35152" x="3556000" y="3344863"/>
          <p14:tracePt t="35168" x="3378200" y="3251200"/>
          <p14:tracePt t="35185" x="3302000" y="3217863"/>
          <p14:tracePt t="35202" x="3149600" y="3200400"/>
          <p14:tracePt t="35218" x="3005138" y="3167063"/>
          <p14:tracePt t="35235" x="2768600" y="3141663"/>
          <p14:tracePt t="35252" x="2717800" y="3141663"/>
          <p14:tracePt t="35268" x="2573338" y="3141663"/>
          <p14:tracePt t="35285" x="2471738" y="3141663"/>
          <p14:tracePt t="35302" x="2395538" y="3141663"/>
          <p14:tracePt t="35318" x="2328863" y="3141663"/>
          <p14:tracePt t="35335" x="2278063" y="3141663"/>
          <p14:tracePt t="35352" x="2217738" y="3167063"/>
          <p14:tracePt t="35368" x="2184400" y="3182938"/>
          <p14:tracePt t="35385" x="2151063" y="3217863"/>
          <p14:tracePt t="35402" x="2100263" y="3251200"/>
          <p14:tracePt t="35418" x="2057400" y="3302000"/>
          <p14:tracePt t="35435" x="2024063" y="3344863"/>
          <p14:tracePt t="35452" x="1989138" y="3360738"/>
          <p14:tracePt t="35468" x="1973263" y="3395663"/>
          <p14:tracePt t="35884" x="2116138" y="3395663"/>
          <p14:tracePt t="35902" x="2260600" y="3395663"/>
          <p14:tracePt t="35919" x="2522538" y="3395663"/>
          <p14:tracePt t="35935" x="2794000" y="3378200"/>
          <p14:tracePt t="35952" x="3182938" y="3360738"/>
          <p14:tracePt t="35968" x="3538538" y="3360738"/>
          <p14:tracePt t="35985" x="3962400" y="3378200"/>
          <p14:tracePt t="36002" x="4191000" y="3429000"/>
          <p14:tracePt t="36018" x="4445000" y="3538538"/>
          <p14:tracePt t="36035" x="4546600" y="3589338"/>
          <p14:tracePt t="36052" x="4622800" y="3606800"/>
          <p14:tracePt t="36317" x="4800600" y="3606800"/>
          <p14:tracePt t="36335" x="5011738" y="3573463"/>
          <p14:tracePt t="36352" x="5384800" y="3538538"/>
          <p14:tracePt t="36368" x="5918200" y="3513138"/>
          <p14:tracePt t="36385" x="6291263" y="3479800"/>
          <p14:tracePt t="36402" x="6713538" y="3462338"/>
          <p14:tracePt t="36418" x="7035800" y="3429000"/>
          <p14:tracePt t="36435" x="7289800" y="3395663"/>
          <p14:tracePt t="36452" x="7424738" y="3360738"/>
          <p14:tracePt t="36468" x="7535863" y="3319463"/>
          <p14:tracePt t="36741" x="7535863" y="3344863"/>
          <p14:tracePt t="36752" x="7551738" y="3360738"/>
          <p14:tracePt t="36768" x="7586663" y="3411538"/>
          <p14:tracePt t="36785" x="7627938" y="3462338"/>
          <p14:tracePt t="36802" x="7662863" y="3497263"/>
          <p14:tracePt t="36834" x="7678738" y="3513138"/>
          <p14:tracePt t="36967" x="7678738" y="3497263"/>
          <p14:tracePt t="36985" x="7678738" y="3446463"/>
          <p14:tracePt t="37002" x="7696200" y="3395663"/>
          <p14:tracePt t="37018" x="7696200" y="3344863"/>
          <p14:tracePt t="37035" x="7713663" y="3302000"/>
          <p14:tracePt t="37052" x="7713663" y="3251200"/>
          <p14:tracePt t="37068" x="7729538" y="3217863"/>
          <p14:tracePt t="37085" x="7729538" y="3200400"/>
          <p14:tracePt t="37102" x="7729538" y="3167063"/>
          <p14:tracePt t="37134" x="7729538" y="3141663"/>
          <p14:tracePt t="37317" x="7729538" y="3167063"/>
          <p14:tracePt t="37335" x="7713663" y="3182938"/>
          <p14:tracePt t="37352" x="7713663" y="3217863"/>
          <p14:tracePt t="37368" x="7696200" y="3233738"/>
          <p14:tracePt t="37385" x="7696200" y="3268663"/>
          <p14:tracePt t="37402" x="7678738" y="3302000"/>
          <p14:tracePt t="37418" x="7662863" y="3319463"/>
          <p14:tracePt t="37435" x="7662863" y="3360738"/>
          <p14:tracePt t="37452" x="7662863" y="3378200"/>
          <p14:tracePt t="37468" x="7662863" y="3395663"/>
          <p14:tracePt t="37569" x="7662863" y="3378200"/>
          <p14:tracePt t="37586" x="7662863" y="3360738"/>
          <p14:tracePt t="37600" x="7662863" y="3319463"/>
          <p14:tracePt t="37618" x="7678738" y="3233738"/>
          <p14:tracePt t="37635" x="7678738" y="3200400"/>
          <p14:tracePt t="37652" x="7696200" y="3106738"/>
          <p14:tracePt t="37668" x="7713663" y="3022600"/>
          <p14:tracePt t="37685" x="7713663" y="2878138"/>
          <p14:tracePt t="37701" x="7713663" y="2811463"/>
          <p14:tracePt t="37718" x="7729538" y="2751138"/>
          <p14:tracePt t="37735" x="7729538" y="2717800"/>
          <p14:tracePt t="37752" x="7729538" y="2684463"/>
          <p14:tracePt t="37784" x="7747000" y="2667000"/>
          <p14:tracePt t="37872" x="7747000" y="2684463"/>
          <p14:tracePt t="37885" x="7747000" y="2717800"/>
          <p14:tracePt t="37901" x="7747000" y="2811463"/>
          <p14:tracePt t="37918" x="7747000" y="2913063"/>
          <p14:tracePt t="37935" x="7747000" y="3022600"/>
          <p14:tracePt t="37952" x="7747000" y="3141663"/>
          <p14:tracePt t="37968" x="7747000" y="3251200"/>
          <p14:tracePt t="37985" x="7729538" y="3360738"/>
          <p14:tracePt t="38002" x="7729538" y="3411538"/>
          <p14:tracePt t="38018" x="7713663" y="3462338"/>
          <p14:tracePt t="38035" x="7713663" y="3479800"/>
          <p14:tracePt t="38052" x="7713663" y="3497263"/>
          <p14:tracePt t="38101" x="7713663" y="3462338"/>
          <p14:tracePt t="38119" x="7713663" y="3344863"/>
          <p14:tracePt t="38135" x="7713663" y="3284538"/>
          <p14:tracePt t="38152" x="7713663" y="3090863"/>
          <p14:tracePt t="38168" x="7729538" y="2946400"/>
          <p14:tracePt t="38185" x="7729538" y="2878138"/>
          <p14:tracePt t="38202" x="7729538" y="2786063"/>
          <p14:tracePt t="38218" x="7747000" y="2735263"/>
          <p14:tracePt t="38235" x="7747000" y="2717800"/>
          <p14:tracePt t="38301" x="7747000" y="2768600"/>
          <p14:tracePt t="38318" x="7747000" y="2878138"/>
          <p14:tracePt t="38335" x="7713663" y="3040063"/>
          <p14:tracePt t="38352" x="7678738" y="3200400"/>
          <p14:tracePt t="38368" x="7662863" y="3344863"/>
          <p14:tracePt t="38385" x="7627938" y="3446463"/>
          <p14:tracePt t="38402" x="7602538" y="3556000"/>
          <p14:tracePt t="38418" x="7586663" y="3640138"/>
          <p14:tracePt t="38435" x="7569200" y="3690938"/>
          <p14:tracePt t="38452" x="7569200" y="3716338"/>
          <p14:tracePt t="38468" x="7569200" y="3733800"/>
          <p14:tracePt t="38495" x="7569200" y="3716338"/>
          <p14:tracePt t="38503" x="7569200" y="3675063"/>
          <p14:tracePt t="38518" x="7569200" y="3624263"/>
          <p14:tracePt t="38535" x="7602538" y="3497263"/>
          <p14:tracePt t="38552" x="7627938" y="3411538"/>
          <p14:tracePt t="38568" x="7662863" y="3302000"/>
          <p14:tracePt t="38585" x="7678738" y="3200400"/>
          <p14:tracePt t="38602" x="7696200" y="3124200"/>
          <p14:tracePt t="38619" x="7713663" y="3073400"/>
          <p14:tracePt t="38650" x="7713663" y="3055938"/>
          <p14:tracePt t="38724" x="7713663" y="3073400"/>
          <p14:tracePt t="38735" x="7713663" y="3090863"/>
          <p14:tracePt t="38752" x="7713663" y="3167063"/>
          <p14:tracePt t="38768" x="7713663" y="3251200"/>
          <p14:tracePt t="38785" x="7713663" y="3360738"/>
          <p14:tracePt t="38802" x="7713663" y="3446463"/>
          <p14:tracePt t="38818" x="7696200" y="3538538"/>
          <p14:tracePt t="38835" x="7678738" y="3606800"/>
          <p14:tracePt t="38852" x="7678738" y="3657600"/>
          <p14:tracePt t="38868" x="7678738" y="3675063"/>
          <p14:tracePt t="38885" x="7678738" y="3690938"/>
          <p14:tracePt t="39658" x="7662863" y="3690938"/>
          <p14:tracePt t="39669" x="7627938" y="3640138"/>
          <p14:tracePt t="39685" x="7500938" y="3556000"/>
          <p14:tracePt t="39702" x="7307263" y="3411538"/>
          <p14:tracePt t="39719" x="6967538" y="3217863"/>
          <p14:tracePt t="39735" x="6738938" y="3124200"/>
          <p14:tracePt t="39752" x="6291263" y="2989263"/>
          <p14:tracePt t="39768" x="6011863" y="2928938"/>
          <p14:tracePt t="39785" x="5656263" y="2862263"/>
          <p14:tracePt t="39802" x="5240338" y="2786063"/>
          <p14:tracePt t="39819" x="4919663" y="2717800"/>
          <p14:tracePt t="39835" x="4656138" y="2667000"/>
          <p14:tracePt t="39852" x="4427538" y="2633663"/>
          <p14:tracePt t="39868" x="4300538" y="2633663"/>
          <p14:tracePt t="39885" x="4173538" y="2608263"/>
          <p14:tracePt t="40234" x="4140200" y="2608263"/>
          <p14:tracePt t="40252" x="4071938" y="2633663"/>
          <p14:tracePt t="40269" x="3944938" y="2667000"/>
          <p14:tracePt t="40285" x="3802063" y="2684463"/>
          <p14:tracePt t="40302" x="3606800" y="2717800"/>
          <p14:tracePt t="40319" x="3395663" y="2768600"/>
          <p14:tracePt t="40335" x="3217863" y="2786063"/>
          <p14:tracePt t="40352" x="3022600" y="2827338"/>
          <p14:tracePt t="40368" x="2844800" y="2862263"/>
          <p14:tracePt t="40385" x="2717800" y="2895600"/>
          <p14:tracePt t="40402" x="2633663" y="2928938"/>
          <p14:tracePt t="40418" x="2540000" y="2963863"/>
          <p14:tracePt t="40435" x="2471738" y="3022600"/>
          <p14:tracePt t="40452" x="2438400" y="3073400"/>
          <p14:tracePt t="40468" x="2395538" y="3124200"/>
          <p14:tracePt t="40485" x="2395538" y="3200400"/>
          <p14:tracePt t="40502" x="2395538" y="3268663"/>
          <p14:tracePt t="40519" x="2395538" y="3378200"/>
          <p14:tracePt t="40535" x="2413000" y="3479800"/>
          <p14:tracePt t="40552" x="2522538" y="3657600"/>
          <p14:tracePt t="40569" x="2649538" y="3767138"/>
          <p14:tracePt t="40585" x="2735263" y="3835400"/>
          <p14:tracePt t="40602" x="3005138" y="3995738"/>
          <p14:tracePt t="40619" x="3217863" y="4106863"/>
          <p14:tracePt t="40635" x="3429000" y="4157663"/>
          <p14:tracePt t="40652" x="3606800" y="4191000"/>
          <p14:tracePt t="40669" x="3784600" y="4191000"/>
          <p14:tracePt t="40685" x="3944938" y="4191000"/>
          <p14:tracePt t="40702" x="4122738" y="4157663"/>
          <p14:tracePt t="40719" x="4267200" y="4089400"/>
          <p14:tracePt t="40735" x="4411663" y="4013200"/>
          <p14:tracePt t="40752" x="4478338" y="3962400"/>
          <p14:tracePt t="40768" x="4546600" y="3894138"/>
          <p14:tracePt t="40785" x="4605338" y="3835400"/>
          <p14:tracePt t="40802" x="4622800" y="3767138"/>
          <p14:tracePt t="40818" x="4640263" y="3716338"/>
          <p14:tracePt t="40835" x="4640263" y="3640138"/>
          <p14:tracePt t="40852" x="4640263" y="3589338"/>
          <p14:tracePt t="40868" x="4622800" y="3538538"/>
          <p14:tracePt t="40885" x="4529138" y="3446463"/>
          <p14:tracePt t="40902" x="4462463" y="3395663"/>
          <p14:tracePt t="40918" x="4351338" y="3319463"/>
          <p14:tracePt t="40935" x="4208463" y="3268663"/>
          <p14:tracePt t="40952" x="4071938" y="3217863"/>
          <p14:tracePt t="40969" x="3894138" y="3182938"/>
          <p14:tracePt t="40985" x="3700463" y="3167063"/>
          <p14:tracePt t="41002" x="3479800" y="3141663"/>
          <p14:tracePt t="41019" x="3149600" y="3141663"/>
          <p14:tracePt t="41035" x="2928938" y="3141663"/>
          <p14:tracePt t="41052" x="2827338" y="3141663"/>
          <p14:tracePt t="41069" x="2590800" y="3141663"/>
          <p14:tracePt t="41085" x="2522538" y="3167063"/>
          <p14:tracePt t="41102" x="2395538" y="3233738"/>
          <p14:tracePt t="41118" x="2344738" y="3302000"/>
          <p14:tracePt t="41135" x="2311400" y="3395663"/>
          <p14:tracePt t="41152" x="2311400" y="3446463"/>
          <p14:tracePt t="41169" x="2311400" y="3556000"/>
          <p14:tracePt t="41185" x="2311400" y="3640138"/>
          <p14:tracePt t="41202" x="2362200" y="3733800"/>
          <p14:tracePt t="41219" x="2489200" y="3817938"/>
          <p14:tracePt t="41235" x="2649538" y="3894138"/>
          <p14:tracePt t="41252" x="2844800" y="3979863"/>
          <p14:tracePt t="41269" x="3040063" y="4013200"/>
          <p14:tracePt t="41285" x="3233738" y="4030663"/>
          <p14:tracePt t="41302" x="3446463" y="4030663"/>
          <p14:tracePt t="41319" x="3640138" y="4030663"/>
          <p14:tracePt t="41335" x="3817938" y="3962400"/>
          <p14:tracePt t="41352" x="3995738" y="3894138"/>
          <p14:tracePt t="41368" x="4140200" y="3802063"/>
          <p14:tracePt t="41385" x="4249738" y="3690938"/>
          <p14:tracePt t="41402" x="4318000" y="3589338"/>
          <p14:tracePt t="41419" x="4368800" y="3497263"/>
          <p14:tracePt t="41435" x="4411663" y="3395663"/>
          <p14:tracePt t="41452" x="4411663" y="3319463"/>
          <p14:tracePt t="41469" x="4411663" y="3200400"/>
          <p14:tracePt t="41485" x="4411663" y="3182938"/>
          <p14:tracePt t="41502" x="4335463" y="3073400"/>
          <p14:tracePt t="41519" x="4318000" y="3055938"/>
          <p14:tracePt t="41535" x="4140200" y="2963863"/>
          <p14:tracePt t="41552" x="4013200" y="2928938"/>
          <p14:tracePt t="41569" x="3817938" y="2878138"/>
          <p14:tracePt t="41585" x="3556000" y="2862263"/>
          <p14:tracePt t="41602" x="3302000" y="2862263"/>
          <p14:tracePt t="41619" x="3040063" y="2878138"/>
          <p14:tracePt t="41635" x="2827338" y="2946400"/>
          <p14:tracePt t="41652" x="2700338" y="3005138"/>
          <p14:tracePt t="41669" x="2590800" y="3073400"/>
          <p14:tracePt t="41685" x="2506663" y="3141663"/>
          <p14:tracePt t="41702" x="2471738" y="3200400"/>
          <p14:tracePt t="41718" x="2455863" y="3268663"/>
          <p14:tracePt t="41735" x="2455863" y="3378200"/>
          <p14:tracePt t="41752" x="2455863" y="3479800"/>
          <p14:tracePt t="41768" x="2557463" y="3606800"/>
          <p14:tracePt t="41785" x="2700338" y="3733800"/>
          <p14:tracePt t="41802" x="2878138" y="3852863"/>
          <p14:tracePt t="41819" x="3090863" y="3962400"/>
          <p14:tracePt t="41835" x="3360738" y="4046538"/>
          <p14:tracePt t="41852" x="3624263" y="4140200"/>
          <p14:tracePt t="41869" x="3878263" y="4191000"/>
          <p14:tracePt t="41885" x="4140200" y="4224338"/>
          <p14:tracePt t="41902" x="4368800" y="4224338"/>
          <p14:tracePt t="41919" x="4546600" y="4224338"/>
          <p14:tracePt t="41935" x="4656138" y="4191000"/>
          <p14:tracePt t="41952" x="4767263" y="4157663"/>
          <p14:tracePt t="41969" x="4833938" y="4106863"/>
          <p14:tracePt t="41985" x="4884738" y="4046538"/>
          <p14:tracePt t="42002" x="4902200" y="3995738"/>
          <p14:tracePt t="42706" x="4902200" y="3979863"/>
          <p14:tracePt t="42719" x="4902200" y="3944938"/>
          <p14:tracePt t="42736" x="4902200" y="3894138"/>
          <p14:tracePt t="42752" x="4902200" y="3784600"/>
          <p14:tracePt t="42769" x="4902200" y="3657600"/>
          <p14:tracePt t="42785" x="4945063" y="3497263"/>
          <p14:tracePt t="42802" x="4995863" y="3360738"/>
          <p14:tracePt t="42818" x="5062538" y="3217863"/>
          <p14:tracePt t="42835" x="5173663" y="3090863"/>
          <p14:tracePt t="42852" x="5275263" y="2989263"/>
          <p14:tracePt t="42869" x="5384800" y="2895600"/>
          <p14:tracePt t="42885" x="5478463" y="2862263"/>
          <p14:tracePt t="42902" x="5562600" y="2811463"/>
          <p14:tracePt t="42919" x="5613400" y="2768600"/>
          <p14:tracePt t="42935" x="5672138" y="2751138"/>
          <p14:tracePt t="43189" x="5722938" y="2751138"/>
          <p14:tracePt t="43202" x="5791200" y="2751138"/>
          <p14:tracePt t="43219" x="5951538" y="2735263"/>
          <p14:tracePt t="43235" x="6223000" y="2700338"/>
          <p14:tracePt t="43252" x="6561138" y="2667000"/>
          <p14:tracePt t="43269" x="6951663" y="2649538"/>
          <p14:tracePt t="43285" x="7307263" y="2649538"/>
          <p14:tracePt t="43302" x="7569200" y="2649538"/>
          <p14:tracePt t="43319" x="7713663" y="2649538"/>
          <p14:tracePt t="43335" x="7856538" y="2667000"/>
          <p14:tracePt t="43352" x="7942263" y="2684463"/>
          <p14:tracePt t="43369" x="7958138" y="2684463"/>
          <p14:tracePt t="43868" x="7924800" y="2684463"/>
          <p14:tracePt t="43885" x="7891463" y="2700338"/>
          <p14:tracePt t="43902" x="7840663" y="2735263"/>
          <p14:tracePt t="43919" x="7805738" y="2751138"/>
          <p14:tracePt t="43935" x="7780338" y="2768600"/>
          <p14:tracePt t="43952" x="7764463" y="2768600"/>
          <p14:tracePt t="43969" x="7747000" y="2811463"/>
          <p14:tracePt t="43985" x="7729538" y="2811463"/>
          <p14:tracePt t="44002" x="7713663" y="2844800"/>
          <p14:tracePt t="44019" x="7713663" y="2862263"/>
          <p14:tracePt t="44035" x="7696200" y="2878138"/>
          <p14:tracePt t="44052" x="7696200" y="2895600"/>
          <p14:tracePt t="44069" x="7696200" y="2913063"/>
          <p14:tracePt t="44467" x="7696200" y="2895600"/>
          <p14:tracePt t="44485" x="7678738" y="2862263"/>
          <p14:tracePt t="44502" x="7662863" y="2811463"/>
          <p14:tracePt t="44519" x="7645400" y="2768600"/>
          <p14:tracePt t="44535" x="7602538" y="2684463"/>
          <p14:tracePt t="44552" x="7569200" y="2633663"/>
          <p14:tracePt t="44569" x="7500938" y="2522538"/>
          <p14:tracePt t="44585" x="7424738" y="2489200"/>
          <p14:tracePt t="44602" x="7358063" y="2430463"/>
          <p14:tracePt t="44619" x="7289800" y="2395538"/>
          <p14:tracePt t="44635" x="7145338" y="2344738"/>
          <p14:tracePt t="44652" x="6916738" y="2328863"/>
          <p14:tracePt t="44669" x="6697663" y="2311400"/>
          <p14:tracePt t="44685" x="6418263" y="2311400"/>
          <p14:tracePt t="44702" x="6113463" y="2311400"/>
          <p14:tracePt t="44719" x="5951538" y="2311400"/>
          <p14:tracePt t="44735" x="5791200" y="2328863"/>
          <p14:tracePt t="44752" x="5672138" y="2379663"/>
          <p14:tracePt t="44769" x="5595938" y="2413000"/>
          <p14:tracePt t="44785" x="5545138" y="2471738"/>
          <p14:tracePt t="44802" x="5529263" y="2489200"/>
          <p14:tracePt t="45167" x="5562600" y="2489200"/>
          <p14:tracePt t="45185" x="5672138" y="2489200"/>
          <p14:tracePt t="45202" x="5791200" y="2506663"/>
          <p14:tracePt t="45219" x="6045200" y="2540000"/>
          <p14:tracePt t="45235" x="6307138" y="2590800"/>
          <p14:tracePt t="45252" x="6535738" y="2667000"/>
          <p14:tracePt t="45269" x="6738938" y="2717800"/>
          <p14:tracePt t="45285" x="6858000" y="2768600"/>
          <p14:tracePt t="45302" x="7018338" y="2844800"/>
          <p14:tracePt t="45319" x="7112000" y="2895600"/>
          <p14:tracePt t="45598" x="7129463" y="2895600"/>
          <p14:tracePt t="45606" x="7180263" y="2895600"/>
          <p14:tracePt t="45619" x="7231063" y="2895600"/>
          <p14:tracePt t="45636" x="7340600" y="2895600"/>
          <p14:tracePt t="45652" x="7551738" y="2913063"/>
          <p14:tracePt t="45669" x="7678738" y="2928938"/>
          <p14:tracePt t="45685" x="7840663" y="2946400"/>
          <p14:tracePt t="45702" x="7924800" y="2963863"/>
          <p14:tracePt t="45719" x="8001000" y="2963863"/>
          <p14:tracePt t="45735" x="8034338" y="2963863"/>
          <p14:tracePt t="46802" x="8034338" y="2946400"/>
          <p14:tracePt t="46819" x="8018463" y="2928938"/>
          <p14:tracePt t="46834" x="8001000" y="2895600"/>
          <p14:tracePt t="46852" x="7958138" y="2811463"/>
          <p14:tracePt t="46869" x="7907338" y="2717800"/>
          <p14:tracePt t="46886" x="7891463" y="2684463"/>
          <p14:tracePt t="46902" x="7874000" y="2557463"/>
          <p14:tracePt t="46918" x="7840663" y="2311400"/>
          <p14:tracePt t="46935" x="7823200" y="2151063"/>
          <p14:tracePt t="46952" x="7823200" y="1989138"/>
          <p14:tracePt t="46968" x="7823200" y="1879600"/>
          <p14:tracePt t="46985" x="7805738" y="1778000"/>
          <p14:tracePt t="47002" x="7805738" y="1684338"/>
          <p14:tracePt t="47019" x="7780338" y="1600200"/>
          <p14:tracePt t="47035" x="7729538" y="1524000"/>
          <p14:tracePt t="49530" x="7729538" y="1506538"/>
          <p14:tracePt t="49538" x="7729538" y="1490663"/>
          <p14:tracePt t="49553" x="7729538" y="1439863"/>
          <p14:tracePt t="49569" x="7696200" y="1346200"/>
          <p14:tracePt t="49586" x="7678738" y="1295400"/>
          <p14:tracePt t="49602" x="7678738" y="1227138"/>
          <p14:tracePt t="49619" x="7662863" y="1193800"/>
          <p14:tracePt t="49635" x="7662863" y="1168400"/>
          <p14:tracePt t="49652" x="7662863" y="1150938"/>
          <p14:tracePt t="49678" x="7662863" y="1168400"/>
          <p14:tracePt t="49686" x="7662863" y="1193800"/>
          <p14:tracePt t="49702" x="7662863" y="1262063"/>
          <p14:tracePt t="49719" x="7662863" y="1312863"/>
          <p14:tracePt t="49736" x="7662863" y="1439863"/>
          <p14:tracePt t="49752" x="7662863" y="1582738"/>
          <p14:tracePt t="49769" x="7662863" y="1760538"/>
          <p14:tracePt t="49786" x="7662863" y="1879600"/>
          <p14:tracePt t="49802" x="7645400" y="1973263"/>
          <p14:tracePt t="49819" x="7645400" y="2039938"/>
          <p14:tracePt t="49835" x="7645400" y="2100263"/>
          <p14:tracePt t="49852" x="7645400" y="2133600"/>
          <p14:tracePt t="49869" x="7627938" y="2166938"/>
          <p14:tracePt t="49886" x="7627938" y="2184400"/>
          <p14:tracePt t="52846" x="7602538" y="2217738"/>
          <p14:tracePt t="52869" x="7485063" y="2362200"/>
          <p14:tracePt t="52886" x="7307263" y="2506663"/>
          <p14:tracePt t="52902" x="7035800" y="2768600"/>
          <p14:tracePt t="52919" x="6578600" y="3141663"/>
          <p14:tracePt t="52936" x="5529263" y="3995738"/>
          <p14:tracePt t="52952" x="5351463" y="4122738"/>
          <p14:tracePt t="52969" x="4724400" y="4564063"/>
          <p14:tracePt t="52986" x="4106863" y="4978400"/>
          <p14:tracePt t="53002" x="3573463" y="5291138"/>
          <p14:tracePt t="53019" x="3233738" y="5486400"/>
          <p14:tracePt t="53036" x="2768600" y="5757863"/>
          <p14:tracePt t="53052" x="2667000" y="5824538"/>
          <p14:tracePt t="53069" x="2557463" y="5884863"/>
          <p14:tracePt t="53085" x="2506663" y="5900738"/>
          <p14:tracePt t="53102" x="2489200" y="5900738"/>
          <p14:tracePt t="53313" x="2506663" y="5900738"/>
          <p14:tracePt t="53321" x="2522538" y="5900738"/>
          <p14:tracePt t="53336" x="2557463" y="5884863"/>
          <p14:tracePt t="53353" x="2649538" y="5808663"/>
          <p14:tracePt t="53369" x="2735263" y="5740400"/>
          <p14:tracePt t="53386" x="2878138" y="5580063"/>
          <p14:tracePt t="53403" x="3005138" y="5402263"/>
          <p14:tracePt t="53419" x="3124200" y="5189538"/>
          <p14:tracePt t="53436" x="3233738" y="4995863"/>
          <p14:tracePt t="53452" x="3327400" y="4800600"/>
          <p14:tracePt t="53469" x="3360738" y="4673600"/>
          <p14:tracePt t="53486" x="3395663" y="4478338"/>
          <p14:tracePt t="53503" x="3411538" y="4300538"/>
          <p14:tracePt t="53519" x="3395663" y="4173538"/>
          <p14:tracePt t="53536" x="3302000" y="4030663"/>
          <p14:tracePt t="53553" x="3182938" y="3911600"/>
          <p14:tracePt t="53569" x="3005138" y="3751263"/>
          <p14:tracePt t="53586" x="2811463" y="3624263"/>
          <p14:tracePt t="53602" x="2590800" y="3538538"/>
          <p14:tracePt t="53619" x="2395538" y="3497263"/>
          <p14:tracePt t="53636" x="2201863" y="3497263"/>
          <p14:tracePt t="53652" x="2024063" y="3497263"/>
          <p14:tracePt t="53669" x="1828800" y="3513138"/>
          <p14:tracePt t="53686" x="1668463" y="3573463"/>
          <p14:tracePt t="53702" x="1506538" y="3640138"/>
          <p14:tracePt t="53719" x="1389063" y="3716338"/>
          <p14:tracePt t="53736" x="1312863" y="3751263"/>
          <p14:tracePt t="53752" x="1211263" y="3817938"/>
          <p14:tracePt t="53769" x="1150938" y="3868738"/>
          <p14:tracePt t="53786" x="1135063" y="3929063"/>
          <p14:tracePt t="53802" x="1117600" y="4013200"/>
          <p14:tracePt t="53819" x="1117600" y="4106863"/>
          <p14:tracePt t="53835" x="1117600" y="4208463"/>
          <p14:tracePt t="53853" x="1211263" y="4335463"/>
          <p14:tracePt t="53869" x="1295400" y="4445000"/>
          <p14:tracePt t="53886" x="1422400" y="4579938"/>
          <p14:tracePt t="53902" x="1549400" y="4706938"/>
          <p14:tracePt t="53919" x="1760538" y="4884738"/>
          <p14:tracePt t="53936" x="1828800" y="4935538"/>
          <p14:tracePt t="53952" x="1989138" y="5046663"/>
          <p14:tracePt t="53969" x="2039938" y="5080000"/>
          <p14:tracePt t="53986" x="2217738" y="5173663"/>
          <p14:tracePt t="54002" x="2328863" y="5207000"/>
          <p14:tracePt t="54019" x="2455863" y="5240338"/>
          <p14:tracePt t="54036" x="2590800" y="5275263"/>
          <p14:tracePt t="54052" x="2735263" y="5308600"/>
          <p14:tracePt t="54069" x="2878138" y="5334000"/>
          <p14:tracePt t="54086" x="3022600" y="5351463"/>
          <p14:tracePt t="54102" x="3182938" y="5367338"/>
          <p14:tracePt t="54119" x="3327400" y="5384800"/>
          <p14:tracePt t="54136" x="3462338" y="5402263"/>
          <p14:tracePt t="54152" x="3624263" y="5402263"/>
          <p14:tracePt t="54169" x="3767138" y="5402263"/>
          <p14:tracePt t="54186" x="3860800" y="5402263"/>
          <p14:tracePt t="54203" x="3962400" y="5402263"/>
          <p14:tracePt t="54219" x="4056063" y="5367338"/>
          <p14:tracePt t="54236" x="4122738" y="5308600"/>
          <p14:tracePt t="54252" x="4173538" y="5257800"/>
          <p14:tracePt t="54269" x="4233863" y="5207000"/>
          <p14:tracePt t="54286" x="4267200" y="5156200"/>
          <p14:tracePt t="54302" x="4300538" y="5097463"/>
          <p14:tracePt t="54319" x="4318000" y="5046663"/>
          <p14:tracePt t="54336" x="4335463" y="4953000"/>
          <p14:tracePt t="54352" x="4335463" y="4902200"/>
          <p14:tracePt t="54369" x="4335463" y="4818063"/>
          <p14:tracePt t="54386" x="4300538" y="4757738"/>
          <p14:tracePt t="54403" x="4233863" y="4673600"/>
          <p14:tracePt t="54419" x="4191000" y="4622800"/>
          <p14:tracePt t="54436" x="4106863" y="4546600"/>
          <p14:tracePt t="54453" x="3944938" y="4445000"/>
          <p14:tracePt t="54469" x="3784600" y="4368800"/>
          <p14:tracePt t="54486" x="3624263" y="4300538"/>
          <p14:tracePt t="54502" x="3462338" y="4267200"/>
          <p14:tracePt t="54519" x="3268663" y="4224338"/>
          <p14:tracePt t="54536" x="3055938" y="4208463"/>
          <p14:tracePt t="54553" x="2862263" y="4191000"/>
          <p14:tracePt t="54569" x="2667000" y="4191000"/>
          <p14:tracePt t="54586" x="2471738" y="4191000"/>
          <p14:tracePt t="54602" x="2278063" y="4208463"/>
          <p14:tracePt t="54619" x="2133600" y="4284663"/>
          <p14:tracePt t="54636" x="2006600" y="4368800"/>
          <p14:tracePt t="54652" x="1955800" y="4445000"/>
          <p14:tracePt t="54669" x="1887538" y="4529138"/>
          <p14:tracePt t="54685" x="1862138" y="4656138"/>
          <p14:tracePt t="54702" x="1862138" y="4757738"/>
          <p14:tracePt t="54719" x="1862138" y="4884738"/>
          <p14:tracePt t="54736" x="1938338" y="4995863"/>
          <p14:tracePt t="54753" x="2039938" y="5113338"/>
          <p14:tracePt t="54769" x="2201863" y="5240338"/>
          <p14:tracePt t="54786" x="2362200" y="5334000"/>
          <p14:tracePt t="54803" x="2540000" y="5402263"/>
          <p14:tracePt t="54819" x="2735263" y="5453063"/>
          <p14:tracePt t="54836" x="2971800" y="5486400"/>
          <p14:tracePt t="54853" x="3182938" y="5511800"/>
          <p14:tracePt t="54869" x="3462338" y="5529263"/>
          <p14:tracePt t="54886" x="3657600" y="5486400"/>
          <p14:tracePt t="54903" x="3767138" y="5453063"/>
          <p14:tracePt t="54919" x="4013200" y="5351463"/>
          <p14:tracePt t="54936" x="4106863" y="5291138"/>
          <p14:tracePt t="54953" x="4233863" y="5240338"/>
          <p14:tracePt t="54969" x="4300538" y="5207000"/>
          <p14:tracePt t="54986" x="4335463" y="5189538"/>
          <p14:tracePt t="57825" x="4335463" y="5173663"/>
          <p14:tracePt t="57853" x="4335463" y="5130800"/>
          <p14:tracePt t="57870" x="4351338" y="5097463"/>
          <p14:tracePt t="57886" x="4368800" y="5062538"/>
          <p14:tracePt t="57903" x="4386263" y="5011738"/>
          <p14:tracePt t="57919" x="4411663" y="4953000"/>
          <p14:tracePt t="57936" x="4427538" y="4884738"/>
          <p14:tracePt t="57953" x="4445000" y="4833938"/>
          <p14:tracePt t="57969" x="4462463" y="4800600"/>
          <p14:tracePt t="57986" x="4462463" y="4741863"/>
          <p14:tracePt t="58002" x="4462463" y="4706938"/>
          <p14:tracePt t="58019" x="4462463" y="4673600"/>
          <p14:tracePt t="58036" x="4462463" y="4640263"/>
          <p14:tracePt t="58053" x="4462463" y="4597400"/>
          <p14:tracePt t="58069" x="4427538" y="4579938"/>
          <p14:tracePt t="58086" x="4386263" y="4529138"/>
          <p14:tracePt t="58103" x="4335463" y="4495800"/>
          <p14:tracePt t="58119" x="4267200" y="4445000"/>
          <p14:tracePt t="58136" x="4208463" y="4402138"/>
          <p14:tracePt t="58153" x="4106863" y="4351338"/>
          <p14:tracePt t="58169" x="4038600" y="4318000"/>
          <p14:tracePt t="58186" x="3911600" y="4300538"/>
          <p14:tracePt t="58203" x="3784600" y="4300538"/>
          <p14:tracePt t="58219" x="3606800" y="4300538"/>
          <p14:tracePt t="58236" x="3522663" y="4300538"/>
          <p14:tracePt t="58252" x="3479800" y="4318000"/>
          <p14:tracePt t="58269" x="3395663" y="4386263"/>
          <p14:tracePt t="58286" x="3360738" y="4445000"/>
          <p14:tracePt t="58303" x="3344863" y="4513263"/>
          <p14:tracePt t="58319" x="3344863" y="4579938"/>
          <p14:tracePt t="58336" x="3395663" y="4673600"/>
          <p14:tracePt t="58352" x="3479800" y="4775200"/>
          <p14:tracePt t="58369" x="3606800" y="4868863"/>
          <p14:tracePt t="58386" x="3751263" y="4978400"/>
          <p14:tracePt t="58403" x="3878263" y="5062538"/>
          <p14:tracePt t="58419" x="4056063" y="5113338"/>
          <p14:tracePt t="58436" x="4208463" y="5156200"/>
          <p14:tracePt t="58453" x="4368800" y="5173663"/>
          <p14:tracePt t="58469" x="4546600" y="5189538"/>
          <p14:tracePt t="58486" x="4656138" y="5189538"/>
          <p14:tracePt t="58503" x="4783138" y="5189538"/>
          <p14:tracePt t="58519" x="4851400" y="5189538"/>
          <p14:tracePt t="58536" x="4884738" y="5189538"/>
          <p14:tracePt t="58553" x="4902200" y="5189538"/>
          <p14:tracePt t="59292" x="4884738" y="5173663"/>
          <p14:tracePt t="59303" x="4868863" y="5156200"/>
          <p14:tracePt t="59320" x="4818063" y="5097463"/>
          <p14:tracePt t="59336" x="4741863" y="5046663"/>
          <p14:tracePt t="59352" x="4640263" y="4953000"/>
          <p14:tracePt t="59369" x="4529138" y="48847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682849"/>
            <a:ext cx="48348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veines du membre supérieur</a:t>
            </a:r>
          </a:p>
          <a:p>
            <a:r>
              <a:rPr lang="fr-FR" sz="2000" dirty="0"/>
              <a:t>Réseau superficiel</a:t>
            </a:r>
          </a:p>
          <a:p>
            <a:pPr>
              <a:buFontTx/>
              <a:buChar char="-"/>
            </a:pPr>
            <a:r>
              <a:rPr lang="fr-FR" sz="2000" dirty="0"/>
              <a:t>Veine céphalique</a:t>
            </a:r>
          </a:p>
          <a:p>
            <a:pPr>
              <a:buFontTx/>
              <a:buChar char="-"/>
            </a:pPr>
            <a:r>
              <a:rPr lang="fr-FR" sz="2000" dirty="0"/>
              <a:t>Veine basilique</a:t>
            </a:r>
          </a:p>
          <a:p>
            <a:pPr>
              <a:buFontTx/>
              <a:buChar char="-"/>
            </a:pPr>
            <a:r>
              <a:rPr lang="fr-FR" sz="2000" dirty="0"/>
              <a:t>Veines médianes de l’avant-bras</a:t>
            </a:r>
          </a:p>
          <a:p>
            <a:pPr marL="0" indent="0">
              <a:buNone/>
            </a:pPr>
            <a:r>
              <a:rPr lang="fr-FR" sz="2000" dirty="0"/>
              <a:t>++ prélèvement sanguin veineux</a:t>
            </a:r>
          </a:p>
          <a:p>
            <a:endParaRPr lang="fr-FR" sz="2000" dirty="0"/>
          </a:p>
          <a:p>
            <a:r>
              <a:rPr lang="fr-FR" sz="2000" dirty="0"/>
              <a:t>Réseau profond</a:t>
            </a:r>
          </a:p>
          <a:p>
            <a:pPr>
              <a:buFontTx/>
              <a:buChar char="-"/>
            </a:pPr>
            <a:r>
              <a:rPr lang="fr-FR" sz="2000" dirty="0"/>
              <a:t>Veines radiale et ulnaire</a:t>
            </a:r>
          </a:p>
          <a:p>
            <a:pPr>
              <a:buFontTx/>
              <a:buChar char="-"/>
            </a:pPr>
            <a:r>
              <a:rPr lang="fr-FR" sz="2000" dirty="0"/>
              <a:t>Veines brachiale puis axillaire puis subclavière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La circulation systémique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596" y="1867514"/>
            <a:ext cx="4358781" cy="388170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062046" y="1498183"/>
            <a:ext cx="301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 du coude droit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290377" y="1967167"/>
            <a:ext cx="2183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Dos de la main droite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692" y="2436151"/>
            <a:ext cx="3057308" cy="27389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18E6C860-F35D-9581-4F71-72C97F255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9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861"/>
    </mc:Choice>
    <mc:Fallback>
      <p:transition spd="slow" advTm="79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96" x="4529138" y="4868863"/>
          <p14:tracePt t="2311" x="4529138" y="4833938"/>
          <p14:tracePt t="2327" x="4495800" y="4724400"/>
          <p14:tracePt t="2344" x="4462463" y="4564063"/>
          <p14:tracePt t="2360" x="4386263" y="4267200"/>
          <p14:tracePt t="2377" x="4368800" y="4013200"/>
          <p14:tracePt t="2393" x="4351338" y="3589338"/>
          <p14:tracePt t="2410" x="4351338" y="3302000"/>
          <p14:tracePt t="2427" x="4351338" y="2963863"/>
          <p14:tracePt t="2443" x="4427538" y="2684463"/>
          <p14:tracePt t="2460" x="4529138" y="2430463"/>
          <p14:tracePt t="2476" x="4640263" y="2235200"/>
          <p14:tracePt t="2493" x="4724400" y="2151063"/>
          <p14:tracePt t="2510" x="4818063" y="2057400"/>
          <p14:tracePt t="2527" x="4868863" y="2006600"/>
          <p14:tracePt t="2543" x="4945063" y="1989138"/>
          <p14:tracePt t="2560" x="5011738" y="1989138"/>
          <p14:tracePt t="2577" x="5097463" y="2006600"/>
          <p14:tracePt t="2593" x="5189538" y="2082800"/>
          <p14:tracePt t="2610" x="5316538" y="2166938"/>
          <p14:tracePt t="2626" x="5453063" y="2278063"/>
          <p14:tracePt t="2643" x="5613400" y="2379663"/>
          <p14:tracePt t="2660" x="5722938" y="2430463"/>
          <p14:tracePt t="2677" x="5849938" y="2506663"/>
          <p14:tracePt t="2693" x="5918200" y="2522538"/>
          <p14:tracePt t="2965" x="5935663" y="2522538"/>
          <p14:tracePt t="2977" x="6027738" y="2522538"/>
          <p14:tracePt t="2993" x="6223000" y="2522538"/>
          <p14:tracePt t="3010" x="6502400" y="2522538"/>
          <p14:tracePt t="3027" x="7018338" y="2557463"/>
          <p14:tracePt t="3043" x="7551738" y="2667000"/>
          <p14:tracePt t="3060" x="7874000" y="2786063"/>
          <p14:tracePt t="3077" x="8212138" y="2913063"/>
          <p14:tracePt t="3093" x="8374063" y="2989263"/>
          <p14:tracePt t="3110" x="8440738" y="3022600"/>
          <p14:tracePt t="3408" x="8458200" y="3022600"/>
          <p14:tracePt t="3427" x="8567738" y="3073400"/>
          <p14:tracePt t="3443" x="8763000" y="3200400"/>
          <p14:tracePt t="3460" x="8991600" y="3360738"/>
          <p14:tracePt t="3477" x="9245600" y="3538538"/>
          <p14:tracePt t="3493" x="9474200" y="3733800"/>
          <p14:tracePt t="3510" x="9601200" y="3817938"/>
          <p14:tracePt t="3527" x="9685338" y="3929063"/>
          <p14:tracePt t="4414" x="9652000" y="3929063"/>
          <p14:tracePt t="4427" x="9618663" y="3929063"/>
          <p14:tracePt t="4444" x="9474200" y="3894138"/>
          <p14:tracePt t="4460" x="9278938" y="3817938"/>
          <p14:tracePt t="4477" x="9042400" y="3733800"/>
          <p14:tracePt t="4493" x="8796338" y="3640138"/>
          <p14:tracePt t="4510" x="8509000" y="3556000"/>
          <p14:tracePt t="4527" x="8262938" y="3497263"/>
          <p14:tracePt t="4543" x="8018463" y="3446463"/>
          <p14:tracePt t="4560" x="7747000" y="3395663"/>
          <p14:tracePt t="4577" x="7535863" y="3344863"/>
          <p14:tracePt t="4963" x="7551738" y="3360738"/>
          <p14:tracePt t="4977" x="7586663" y="3411538"/>
          <p14:tracePt t="4994" x="7713663" y="3556000"/>
          <p14:tracePt t="5010" x="7874000" y="3767138"/>
          <p14:tracePt t="5027" x="8034338" y="3962400"/>
          <p14:tracePt t="5043" x="8196263" y="4140200"/>
          <p14:tracePt t="5060" x="8262938" y="4224338"/>
          <p14:tracePt t="5077" x="8356600" y="4335463"/>
          <p14:tracePt t="10363" x="8331200" y="4335463"/>
          <p14:tracePt t="10379" x="8297863" y="4300538"/>
          <p14:tracePt t="10395" x="8229600" y="4249738"/>
          <p14:tracePt t="10411" x="8018463" y="4071938"/>
          <p14:tracePt t="10427" x="7764463" y="3894138"/>
          <p14:tracePt t="10443" x="7485063" y="3657600"/>
          <p14:tracePt t="10460" x="7162800" y="3395663"/>
          <p14:tracePt t="10477" x="6934200" y="3217863"/>
          <p14:tracePt t="10494" x="6713538" y="3005138"/>
          <p14:tracePt t="10510" x="6535738" y="2862263"/>
          <p14:tracePt t="10527" x="6418263" y="2717800"/>
          <p14:tracePt t="10544" x="6324600" y="2633663"/>
          <p14:tracePt t="10560" x="6240463" y="2522538"/>
          <p14:tracePt t="10577" x="6129338" y="2395538"/>
          <p14:tracePt t="10851" x="6146800" y="2395538"/>
          <p14:tracePt t="10876" x="6164263" y="2413000"/>
          <p14:tracePt t="10893" x="6180138" y="2430463"/>
          <p14:tracePt t="10911" x="6205538" y="2455863"/>
          <p14:tracePt t="11426" x="6180138" y="2455863"/>
          <p14:tracePt t="11444" x="6113463" y="2430463"/>
          <p14:tracePt t="11460" x="6062663" y="2395538"/>
          <p14:tracePt t="11477" x="5986463" y="2379663"/>
          <p14:tracePt t="11494" x="5918200" y="2362200"/>
          <p14:tracePt t="11510" x="5867400" y="2362200"/>
          <p14:tracePt t="11527" x="5791200" y="2362200"/>
          <p14:tracePt t="11544" x="5740400" y="2362200"/>
          <p14:tracePt t="11560" x="5672138" y="2362200"/>
          <p14:tracePt t="11577" x="5595938" y="2362200"/>
          <p14:tracePt t="11818" x="5630863" y="2395538"/>
          <p14:tracePt t="11827" x="5707063" y="2489200"/>
          <p14:tracePt t="11844" x="5951538" y="2751138"/>
          <p14:tracePt t="11860" x="6611938" y="3446463"/>
          <p14:tracePt t="11877" x="7467600" y="4284663"/>
          <p14:tracePt t="11894" x="7983538" y="4775200"/>
          <p14:tracePt t="11910" x="8313738" y="5097463"/>
          <p14:tracePt t="11927" x="8551863" y="5308600"/>
          <p14:tracePt t="11944" x="8712200" y="5453063"/>
          <p14:tracePt t="11960" x="8780463" y="5511800"/>
          <p14:tracePt t="11977" x="8813800" y="5511800"/>
          <p14:tracePt t="11993" x="8813800" y="5486400"/>
          <p14:tracePt t="12010" x="8780463" y="5384800"/>
          <p14:tracePt t="12027" x="8712200" y="5207000"/>
          <p14:tracePt t="12043" x="8618538" y="5029200"/>
          <p14:tracePt t="12060" x="8567738" y="4902200"/>
          <p14:tracePt t="12077" x="8509000" y="4757738"/>
          <p14:tracePt t="12093" x="8475663" y="4640263"/>
          <p14:tracePt t="12110" x="8475663" y="4546600"/>
          <p14:tracePt t="12127" x="8458200" y="4478338"/>
          <p14:tracePt t="12144" x="8440738" y="4368800"/>
          <p14:tracePt t="12160" x="8440738" y="4267200"/>
          <p14:tracePt t="12177" x="8424863" y="4122738"/>
          <p14:tracePt t="12193" x="8374063" y="3979863"/>
          <p14:tracePt t="12210" x="8313738" y="3802063"/>
          <p14:tracePt t="12227" x="8247063" y="3640138"/>
          <p14:tracePt t="12244" x="8153400" y="3479800"/>
          <p14:tracePt t="12260" x="8051800" y="3319463"/>
          <p14:tracePt t="12277" x="7907338" y="3141663"/>
          <p14:tracePt t="12294" x="7729538" y="2989263"/>
          <p14:tracePt t="12310" x="7569200" y="2862263"/>
          <p14:tracePt t="12327" x="7450138" y="2786063"/>
          <p14:tracePt t="12343" x="7323138" y="2717800"/>
          <p14:tracePt t="12360" x="7180263" y="2684463"/>
          <p14:tracePt t="12377" x="7018338" y="2684463"/>
          <p14:tracePt t="12394" x="6934200" y="2700338"/>
          <p14:tracePt t="12410" x="6840538" y="2768600"/>
          <p14:tracePt t="12427" x="6756400" y="2895600"/>
          <p14:tracePt t="12444" x="6697663" y="3040063"/>
          <p14:tracePt t="12460" x="6662738" y="3200400"/>
          <p14:tracePt t="12477" x="6629400" y="3378200"/>
          <p14:tracePt t="12494" x="6629400" y="3556000"/>
          <p14:tracePt t="12510" x="6629400" y="3767138"/>
          <p14:tracePt t="12527" x="6713538" y="3962400"/>
          <p14:tracePt t="12544" x="6840538" y="4140200"/>
          <p14:tracePt t="12560" x="6985000" y="4318000"/>
          <p14:tracePt t="12577" x="7069138" y="4386263"/>
          <p14:tracePt t="12593" x="7196138" y="4462463"/>
          <p14:tracePt t="12610" x="7340600" y="4529138"/>
          <p14:tracePt t="12627" x="7485063" y="4546600"/>
          <p14:tracePt t="12643" x="7627938" y="4546600"/>
          <p14:tracePt t="12660" x="7780338" y="4513263"/>
          <p14:tracePt t="12677" x="7942263" y="4445000"/>
          <p14:tracePt t="12694" x="8102600" y="4335463"/>
          <p14:tracePt t="12710" x="8262938" y="4173538"/>
          <p14:tracePt t="12727" x="8407400" y="3995738"/>
          <p14:tracePt t="12744" x="8534400" y="3817938"/>
          <p14:tracePt t="12760" x="8567738" y="3716338"/>
          <p14:tracePt t="12777" x="8618538" y="3589338"/>
          <p14:tracePt t="12794" x="8636000" y="3497263"/>
          <p14:tracePt t="12810" x="8653463" y="3429000"/>
          <p14:tracePt t="12827" x="8653463" y="3360738"/>
          <p14:tracePt t="12844" x="8567738" y="3233738"/>
          <p14:tracePt t="12860" x="8440738" y="3167063"/>
          <p14:tracePt t="12877" x="8297863" y="3106738"/>
          <p14:tracePt t="12894" x="8178800" y="3090863"/>
          <p14:tracePt t="12910" x="8034338" y="3073400"/>
          <p14:tracePt t="12927" x="7891463" y="3073400"/>
          <p14:tracePt t="12943" x="7713663" y="3073400"/>
          <p14:tracePt t="12960" x="7569200" y="3106738"/>
          <p14:tracePt t="12977" x="7424738" y="3217863"/>
          <p14:tracePt t="12994" x="7307263" y="3319463"/>
          <p14:tracePt t="13010" x="7196138" y="3462338"/>
          <p14:tracePt t="13027" x="7145338" y="3589338"/>
          <p14:tracePt t="13044" x="7129463" y="3733800"/>
          <p14:tracePt t="13060" x="7129463" y="3929063"/>
          <p14:tracePt t="13077" x="7196138" y="4106863"/>
          <p14:tracePt t="13094" x="7358063" y="4284663"/>
          <p14:tracePt t="13110" x="7586663" y="4445000"/>
          <p14:tracePt t="13127" x="7840663" y="4546600"/>
          <p14:tracePt t="13143" x="8102600" y="4597400"/>
          <p14:tracePt t="13160" x="8356600" y="4597400"/>
          <p14:tracePt t="13177" x="8585200" y="4597400"/>
          <p14:tracePt t="13194" x="8780463" y="4546600"/>
          <p14:tracePt t="13210" x="8958263" y="4462463"/>
          <p14:tracePt t="13227" x="9169400" y="4368800"/>
          <p14:tracePt t="13244" x="9329738" y="4300538"/>
          <p14:tracePt t="13260" x="9440863" y="4249738"/>
          <p14:tracePt t="13277" x="9558338" y="4173538"/>
          <p14:tracePt t="13294" x="9575800" y="4157663"/>
          <p14:tracePt t="13311" x="9618663" y="4140200"/>
          <p14:tracePt t="13327" x="9634538" y="4140200"/>
          <p14:tracePt t="13629" x="9652000" y="4140200"/>
          <p14:tracePt t="13644" x="9685338" y="4122738"/>
          <p14:tracePt t="13660" x="9736138" y="4089400"/>
          <p14:tracePt t="13678" x="9863138" y="4030663"/>
          <p14:tracePt t="13694" x="9990138" y="3979863"/>
          <p14:tracePt t="13710" x="10109200" y="3962400"/>
          <p14:tracePt t="13727" x="10202863" y="3929063"/>
          <p14:tracePt t="13744" x="10304463" y="3911600"/>
          <p14:tracePt t="13760" x="10396538" y="3868738"/>
          <p14:tracePt t="13777" x="10464800" y="3852863"/>
          <p14:tracePt t="13794" x="10507663" y="3817938"/>
          <p14:tracePt t="13810" x="10574338" y="3767138"/>
          <p14:tracePt t="13827" x="10591800" y="3716338"/>
          <p14:tracePt t="13844" x="10609263" y="3640138"/>
          <p14:tracePt t="13860" x="10625138" y="3538538"/>
          <p14:tracePt t="13877" x="10642600" y="3462338"/>
          <p14:tracePt t="13894" x="10642600" y="3378200"/>
          <p14:tracePt t="13910" x="10642600" y="3284538"/>
          <p14:tracePt t="13927" x="10642600" y="3233738"/>
          <p14:tracePt t="13944" x="10642600" y="3182938"/>
          <p14:tracePt t="13961" x="10642600" y="3124200"/>
          <p14:tracePt t="13977" x="10625138" y="3090863"/>
          <p14:tracePt t="13994" x="10591800" y="3055938"/>
          <p14:tracePt t="14010" x="10574338" y="3022600"/>
          <p14:tracePt t="14027" x="10523538" y="2989263"/>
          <p14:tracePt t="14044" x="10464800" y="2963863"/>
          <p14:tracePt t="14060" x="10396538" y="2928938"/>
          <p14:tracePt t="14077" x="10329863" y="2913063"/>
          <p14:tracePt t="14094" x="10236200" y="2895600"/>
          <p14:tracePt t="14110" x="10167938" y="2895600"/>
          <p14:tracePt t="14127" x="10091738" y="2895600"/>
          <p14:tracePt t="14144" x="10058400" y="2946400"/>
          <p14:tracePt t="14160" x="9990138" y="3022600"/>
          <p14:tracePt t="14177" x="9974263" y="3106738"/>
          <p14:tracePt t="14194" x="9956800" y="3233738"/>
          <p14:tracePt t="14210" x="9956800" y="3395663"/>
          <p14:tracePt t="14227" x="9974263" y="3690938"/>
          <p14:tracePt t="14244" x="10058400" y="3868738"/>
          <p14:tracePt t="14260" x="10152063" y="4030663"/>
          <p14:tracePt t="14277" x="10202863" y="4122738"/>
          <p14:tracePt t="14294" x="10287000" y="4191000"/>
          <p14:tracePt t="14311" x="10363200" y="4224338"/>
          <p14:tracePt t="14327" x="10464800" y="4249738"/>
          <p14:tracePt t="14344" x="10558463" y="4249738"/>
          <p14:tracePt t="14360" x="10660063" y="4224338"/>
          <p14:tracePt t="14377" x="10736263" y="4173538"/>
          <p14:tracePt t="14393" x="10820400" y="4089400"/>
          <p14:tracePt t="14410" x="10914063" y="3962400"/>
          <p14:tracePt t="14427" x="10964863" y="3835400"/>
          <p14:tracePt t="14443" x="10980738" y="3716338"/>
          <p14:tracePt t="14460" x="10998200" y="3624263"/>
          <p14:tracePt t="14477" x="10998200" y="3497263"/>
          <p14:tracePt t="14494" x="10998200" y="3429000"/>
          <p14:tracePt t="14510" x="10998200" y="3344863"/>
          <p14:tracePt t="14527" x="10964863" y="3251200"/>
          <p14:tracePt t="14544" x="10914063" y="3182938"/>
          <p14:tracePt t="14560" x="10863263" y="3124200"/>
          <p14:tracePt t="14577" x="10802938" y="3090863"/>
          <p14:tracePt t="14594" x="10752138" y="3073400"/>
          <p14:tracePt t="14610" x="10701338" y="3040063"/>
          <p14:tracePt t="14627" x="10660063" y="3040063"/>
          <p14:tracePt t="14644" x="10625138" y="3022600"/>
          <p14:tracePt t="14661" x="10558463" y="3005138"/>
          <p14:tracePt t="14677" x="10541000" y="3005138"/>
          <p14:tracePt t="14694" x="10447338" y="3005138"/>
          <p14:tracePt t="14710" x="10414000" y="3005138"/>
          <p14:tracePt t="14727" x="10304463" y="3005138"/>
          <p14:tracePt t="14744" x="10253663" y="3022600"/>
          <p14:tracePt t="14760" x="10202863" y="3073400"/>
          <p14:tracePt t="14777" x="10167938" y="3124200"/>
          <p14:tracePt t="14794" x="10152063" y="3217863"/>
          <p14:tracePt t="14810" x="10134600" y="3319463"/>
          <p14:tracePt t="14827" x="10134600" y="3446463"/>
          <p14:tracePt t="14844" x="10134600" y="3606800"/>
          <p14:tracePt t="14860" x="10134600" y="3767138"/>
          <p14:tracePt t="14877" x="10167938" y="3929063"/>
          <p14:tracePt t="14894" x="10218738" y="4013200"/>
          <p14:tracePt t="14911" x="10269538" y="4157663"/>
          <p14:tracePt t="14927" x="10329863" y="4249738"/>
          <p14:tracePt t="14944" x="10396538" y="4335463"/>
          <p14:tracePt t="14961" x="10447338" y="4386263"/>
          <p14:tracePt t="14977" x="10523538" y="4427538"/>
          <p14:tracePt t="14994" x="10574338" y="4445000"/>
          <p14:tracePt t="15010" x="10642600" y="4445000"/>
          <p14:tracePt t="15027" x="10736263" y="4445000"/>
          <p14:tracePt t="15043" x="10787063" y="4386263"/>
          <p14:tracePt t="15060" x="10879138" y="4300538"/>
          <p14:tracePt t="15077" x="10947400" y="4208463"/>
          <p14:tracePt t="15094" x="10998200" y="4106863"/>
          <p14:tracePt t="15110" x="11056938" y="3962400"/>
          <p14:tracePt t="15127" x="11074400" y="3817938"/>
          <p14:tracePt t="15144" x="11074400" y="3657600"/>
          <p14:tracePt t="15161" x="11074400" y="3513138"/>
          <p14:tracePt t="15177" x="11056938" y="3395663"/>
          <p14:tracePt t="15194" x="10980738" y="3268663"/>
          <p14:tracePt t="15211" x="10896600" y="3141663"/>
          <p14:tracePt t="15227" x="10820400" y="3090863"/>
          <p14:tracePt t="15244" x="10718800" y="3005138"/>
          <p14:tracePt t="15260" x="10625138" y="2963863"/>
          <p14:tracePt t="15277" x="10523538" y="2946400"/>
          <p14:tracePt t="15294" x="10414000" y="2946400"/>
          <p14:tracePt t="15310" x="10304463" y="2946400"/>
          <p14:tracePt t="15327" x="10202863" y="2963863"/>
          <p14:tracePt t="15344" x="10109200" y="3040063"/>
          <p14:tracePt t="15360" x="10025063" y="3141663"/>
          <p14:tracePt t="15377" x="9974263" y="3284538"/>
          <p14:tracePt t="15394" x="9931400" y="3462338"/>
          <p14:tracePt t="15410" x="9931400" y="3690938"/>
          <p14:tracePt t="15427" x="9931400" y="3944938"/>
          <p14:tracePt t="15443" x="9990138" y="4140200"/>
          <p14:tracePt t="15460" x="10075863" y="4318000"/>
          <p14:tracePt t="15477" x="10202863" y="4462463"/>
          <p14:tracePt t="15494" x="10304463" y="4546600"/>
          <p14:tracePt t="15510" x="10447338" y="4622800"/>
          <p14:tracePt t="15527" x="10574338" y="4640263"/>
          <p14:tracePt t="15544" x="10718800" y="4640263"/>
          <p14:tracePt t="15560" x="10863263" y="4622800"/>
          <p14:tracePt t="15577" x="10964863" y="4546600"/>
          <p14:tracePt t="15594" x="11056938" y="4462463"/>
          <p14:tracePt t="15611" x="11125200" y="4335463"/>
          <p14:tracePt t="15627" x="11158538" y="4191000"/>
          <p14:tracePt t="15644" x="11176000" y="4046538"/>
          <p14:tracePt t="15661" x="11176000" y="3962400"/>
          <p14:tracePt t="15677" x="11158538" y="3784600"/>
          <p14:tracePt t="15694" x="11142663" y="3751263"/>
          <p14:tracePt t="15711" x="11056938" y="3657600"/>
          <p14:tracePt t="15727" x="10929938" y="3573463"/>
          <p14:tracePt t="15744" x="10837863" y="3538538"/>
          <p14:tracePt t="15760" x="10736263" y="3497263"/>
          <p14:tracePt t="15777" x="10609263" y="3497263"/>
          <p14:tracePt t="15794" x="10523538" y="3497263"/>
          <p14:tracePt t="15810" x="10414000" y="3497263"/>
          <p14:tracePt t="15827" x="10345738" y="3497263"/>
          <p14:tracePt t="15844" x="10269538" y="3513138"/>
          <p14:tracePt t="15861" x="10218738" y="3556000"/>
          <p14:tracePt t="15877" x="10167938" y="3624263"/>
          <p14:tracePt t="15894" x="10134600" y="3690938"/>
          <p14:tracePt t="15911" x="10109200" y="3802063"/>
          <p14:tracePt t="15927" x="10109200" y="3962400"/>
          <p14:tracePt t="15944" x="10109200" y="4122738"/>
          <p14:tracePt t="15960" x="10152063" y="4224338"/>
          <p14:tracePt t="15977" x="10218738" y="4402138"/>
          <p14:tracePt t="15994" x="10269538" y="4462463"/>
          <p14:tracePt t="16011" x="10345738" y="4513263"/>
          <p14:tracePt t="16027" x="10414000" y="4529138"/>
          <p14:tracePt t="16044" x="10523538" y="4529138"/>
          <p14:tracePt t="16060" x="10609263" y="4495800"/>
          <p14:tracePt t="16077" x="10685463" y="4427538"/>
          <p14:tracePt t="16094" x="10752138" y="4318000"/>
          <p14:tracePt t="16110" x="10802938" y="4191000"/>
          <p14:tracePt t="16127" x="10837863" y="3962400"/>
          <p14:tracePt t="16144" x="10863263" y="3852863"/>
          <p14:tracePt t="16160" x="10863263" y="3784600"/>
          <p14:tracePt t="16177" x="10863263" y="3606800"/>
          <p14:tracePt t="16194" x="10837863" y="3497263"/>
          <p14:tracePt t="16211" x="10787063" y="3429000"/>
          <p14:tracePt t="16227" x="10701338" y="3360738"/>
          <p14:tracePt t="16244" x="10591800" y="3319463"/>
          <p14:tracePt t="16260" x="10464800" y="3284538"/>
          <p14:tracePt t="16277" x="10329863" y="3284538"/>
          <p14:tracePt t="16294" x="10202863" y="3284538"/>
          <p14:tracePt t="17011" x="10185400" y="3268663"/>
          <p14:tracePt t="17027" x="10167938" y="3251200"/>
          <p14:tracePt t="17044" x="10152063" y="3217863"/>
          <p14:tracePt t="17060" x="10152063" y="3200400"/>
          <p14:tracePt t="17077" x="10134600" y="3182938"/>
          <p14:tracePt t="17110" x="10134600" y="3167063"/>
          <p14:tracePt t="17127" x="10134600" y="3141663"/>
          <p14:tracePt t="17159" x="10152063" y="3124200"/>
          <p14:tracePt t="17177" x="10167938" y="3106738"/>
          <p14:tracePt t="17194" x="10185400" y="3090863"/>
          <p14:tracePt t="17210" x="10202863" y="3073400"/>
          <p14:tracePt t="17227" x="10218738" y="3073400"/>
          <p14:tracePt t="17244" x="10236200" y="3055938"/>
          <p14:tracePt t="17261" x="10253663" y="3055938"/>
          <p14:tracePt t="17277" x="10269538" y="3040063"/>
          <p14:tracePt t="17309" x="10269538" y="3022600"/>
          <p14:tracePt t="17327" x="10287000" y="3005138"/>
          <p14:tracePt t="17376" x="10287000" y="2989263"/>
          <p14:tracePt t="17394" x="10287000" y="2946400"/>
          <p14:tracePt t="17410" x="10287000" y="2895600"/>
          <p14:tracePt t="17427" x="10287000" y="2844800"/>
          <p14:tracePt t="17444" x="10269538" y="2811463"/>
          <p14:tracePt t="17461" x="10269538" y="2786063"/>
          <p14:tracePt t="17477" x="10269538" y="2751138"/>
          <p14:tracePt t="17494" x="10253663" y="2735263"/>
          <p14:tracePt t="17511" x="10253663" y="2717800"/>
          <p14:tracePt t="17926" x="10253663" y="2735263"/>
          <p14:tracePt t="17944" x="10253663" y="2811463"/>
          <p14:tracePt t="17961" x="10253663" y="2878138"/>
          <p14:tracePt t="17978" x="10236200" y="2928938"/>
          <p14:tracePt t="17994" x="10218738" y="3022600"/>
          <p14:tracePt t="18010" x="10202863" y="3124200"/>
          <p14:tracePt t="18027" x="10185400" y="3182938"/>
          <p14:tracePt t="18044" x="10167938" y="3268663"/>
          <p14:tracePt t="18061" x="10152063" y="3395663"/>
          <p14:tracePt t="18077" x="10134600" y="3429000"/>
          <p14:tracePt t="18094" x="10109200" y="3538538"/>
          <p14:tracePt t="18509" x="10134600" y="3513138"/>
          <p14:tracePt t="18527" x="10202863" y="3395663"/>
          <p14:tracePt t="18544" x="10218738" y="3284538"/>
          <p14:tracePt t="18561" x="10253663" y="3200400"/>
          <p14:tracePt t="18577" x="10253663" y="3141663"/>
          <p14:tracePt t="18594" x="10287000" y="3055938"/>
          <p14:tracePt t="18610" x="10304463" y="2989263"/>
          <p14:tracePt t="18627" x="10304463" y="2913063"/>
          <p14:tracePt t="18644" x="10304463" y="2895600"/>
          <p14:tracePt t="18661" x="10304463" y="2878138"/>
          <p14:tracePt t="18700" x="10304463" y="2862263"/>
          <p14:tracePt t="18760" x="10287000" y="2878138"/>
          <p14:tracePt t="18778" x="10269538" y="2895600"/>
          <p14:tracePt t="18793" x="10236200" y="2946400"/>
          <p14:tracePt t="18811" x="10218738" y="3055938"/>
          <p14:tracePt t="18827" x="10202863" y="3141663"/>
          <p14:tracePt t="18844" x="10185400" y="3233738"/>
          <p14:tracePt t="18861" x="10185400" y="3319463"/>
          <p14:tracePt t="18877" x="10185400" y="3378200"/>
          <p14:tracePt t="18894" x="10185400" y="3395663"/>
          <p14:tracePt t="18911" x="10185400" y="3411538"/>
          <p14:tracePt t="18960" x="10185400" y="3378200"/>
          <p14:tracePt t="18977" x="10202863" y="3284538"/>
          <p14:tracePt t="18994" x="10236200" y="3182938"/>
          <p14:tracePt t="19011" x="10269538" y="3090863"/>
          <p14:tracePt t="19027" x="10329863" y="2989263"/>
          <p14:tracePt t="19044" x="10363200" y="2895600"/>
          <p14:tracePt t="19061" x="10363200" y="2862263"/>
          <p14:tracePt t="19077" x="10380663" y="2844800"/>
          <p14:tracePt t="19094" x="10396538" y="2844800"/>
          <p14:tracePt t="19143" x="10396538" y="2878138"/>
          <p14:tracePt t="19160" x="10396538" y="2989263"/>
          <p14:tracePt t="19177" x="10396538" y="3124200"/>
          <p14:tracePt t="19194" x="10396538" y="3233738"/>
          <p14:tracePt t="19211" x="10363200" y="3360738"/>
          <p14:tracePt t="19227" x="10345738" y="3462338"/>
          <p14:tracePt t="19244" x="10329863" y="3538538"/>
          <p14:tracePt t="19261" x="10304463" y="3573463"/>
          <p14:tracePt t="19277" x="10287000" y="3589338"/>
          <p14:tracePt t="19326" x="10287000" y="3538538"/>
          <p14:tracePt t="19344" x="10329863" y="3395663"/>
          <p14:tracePt t="19361" x="10363200" y="3251200"/>
          <p14:tracePt t="19377" x="10414000" y="3106738"/>
          <p14:tracePt t="19394" x="10431463" y="3005138"/>
          <p14:tracePt t="19411" x="10464800" y="2913063"/>
          <p14:tracePt t="19427" x="10482263" y="2862263"/>
          <p14:tracePt t="19444" x="10507663" y="2844800"/>
          <p14:tracePt t="19461" x="10507663" y="2827338"/>
          <p14:tracePt t="19494" x="10507663" y="2844800"/>
          <p14:tracePt t="19511" x="10507663" y="2895600"/>
          <p14:tracePt t="19527" x="10507663" y="3124200"/>
          <p14:tracePt t="19544" x="10464800" y="3319463"/>
          <p14:tracePt t="19561" x="10447338" y="3411538"/>
          <p14:tracePt t="19577" x="10414000" y="3606800"/>
          <p14:tracePt t="19594" x="10396538" y="3657600"/>
          <p14:tracePt t="19611" x="10363200" y="3751263"/>
          <p14:tracePt t="19627" x="10363200" y="3767138"/>
          <p14:tracePt t="19644" x="10363200" y="3784600"/>
          <p14:tracePt t="19676" x="10363200" y="3733800"/>
          <p14:tracePt t="19694" x="10363200" y="3624263"/>
          <p14:tracePt t="19711" x="10363200" y="3479800"/>
          <p14:tracePt t="19727" x="10363200" y="3251200"/>
          <p14:tracePt t="19744" x="10363200" y="3040063"/>
          <p14:tracePt t="19761" x="10345738" y="2827338"/>
          <p14:tracePt t="19777" x="10329863" y="2717800"/>
          <p14:tracePt t="19794" x="10304463" y="2633663"/>
          <p14:tracePt t="19811" x="10304463" y="2590800"/>
          <p14:tracePt t="19827" x="10304463" y="2573338"/>
          <p14:tracePt t="19863" x="10304463" y="2590800"/>
          <p14:tracePt t="19877" x="10304463" y="2649538"/>
          <p14:tracePt t="19894" x="10304463" y="2786063"/>
          <p14:tracePt t="19911" x="10304463" y="3005138"/>
          <p14:tracePt t="19927" x="10304463" y="3233738"/>
          <p14:tracePt t="19944" x="10304463" y="3344863"/>
          <p14:tracePt t="19961" x="10287000" y="3462338"/>
          <p14:tracePt t="19978" x="10269538" y="3538538"/>
          <p14:tracePt t="19994" x="10253663" y="3573463"/>
          <p14:tracePt t="20026" x="10236200" y="3573463"/>
          <p14:tracePt t="20044" x="10236200" y="3462338"/>
          <p14:tracePt t="20061" x="10236200" y="3167063"/>
          <p14:tracePt t="20077" x="10236200" y="2946400"/>
          <p14:tracePt t="20094" x="10236200" y="2811463"/>
          <p14:tracePt t="20111" x="10253663" y="2667000"/>
          <p14:tracePt t="20127" x="10253663" y="2590800"/>
          <p14:tracePt t="20144" x="10269538" y="2557463"/>
          <p14:tracePt t="20161" x="10287000" y="2540000"/>
          <p14:tracePt t="20193" x="10287000" y="2557463"/>
          <p14:tracePt t="20211" x="10304463" y="2667000"/>
          <p14:tracePt t="20227" x="10329863" y="2811463"/>
          <p14:tracePt t="20244" x="10345738" y="2989263"/>
          <p14:tracePt t="20261" x="10345738" y="3124200"/>
          <p14:tracePt t="20277" x="10345738" y="3268663"/>
          <p14:tracePt t="20294" x="10329863" y="3344863"/>
          <p14:tracePt t="20311" x="10304463" y="3395663"/>
          <p14:tracePt t="20327" x="10287000" y="3411538"/>
          <p14:tracePt t="20344" x="10287000" y="3429000"/>
          <p14:tracePt t="20376" x="10287000" y="3378200"/>
          <p14:tracePt t="20394" x="10287000" y="3233738"/>
          <p14:tracePt t="20410" x="10287000" y="3106738"/>
          <p14:tracePt t="20427" x="10304463" y="2989263"/>
          <p14:tracePt t="20444" x="10345738" y="2895600"/>
          <p14:tracePt t="20461" x="10363200" y="2862263"/>
          <p14:tracePt t="20477" x="10363200" y="2827338"/>
          <p14:tracePt t="20527" x="10363200" y="2862263"/>
          <p14:tracePt t="20544" x="10363200" y="2913063"/>
          <p14:tracePt t="20561" x="10329863" y="3106738"/>
          <p14:tracePt t="20577" x="10287000" y="3284538"/>
          <p14:tracePt t="20594" x="10269538" y="3395663"/>
          <p14:tracePt t="20611" x="10236200" y="3513138"/>
          <p14:tracePt t="20627" x="10218738" y="3589338"/>
          <p14:tracePt t="20644" x="10218738" y="3624263"/>
          <p14:tracePt t="20661" x="10202863" y="3640138"/>
          <p14:tracePt t="20690" x="10202863" y="3624263"/>
          <p14:tracePt t="20699" x="10202863" y="3589338"/>
          <p14:tracePt t="20711" x="10202863" y="3556000"/>
          <p14:tracePt t="20727" x="10236200" y="3395663"/>
          <p14:tracePt t="20744" x="10269538" y="3217863"/>
          <p14:tracePt t="20760" x="10269538" y="3124200"/>
          <p14:tracePt t="20777" x="10287000" y="3040063"/>
          <p14:tracePt t="20794" x="10304463" y="2989263"/>
          <p14:tracePt t="20811" x="10304463" y="2963863"/>
          <p14:tracePt t="20862" x="10304463" y="3005138"/>
          <p14:tracePt t="20877" x="10304463" y="3055938"/>
          <p14:tracePt t="20894" x="10304463" y="3217863"/>
          <p14:tracePt t="20911" x="10287000" y="3411538"/>
          <p14:tracePt t="20927" x="10253663" y="3589338"/>
          <p14:tracePt t="20944" x="10218738" y="3716338"/>
          <p14:tracePt t="20961" x="10185400" y="3852863"/>
          <p14:tracePt t="20978" x="10167938" y="3944938"/>
          <p14:tracePt t="21010" x="10167938" y="3962400"/>
          <p14:tracePt t="21028" x="10167938" y="3929063"/>
          <p14:tracePt t="21044" x="10167938" y="3817938"/>
          <p14:tracePt t="21061" x="10185400" y="3657600"/>
          <p14:tracePt t="21077" x="10202863" y="3479800"/>
          <p14:tracePt t="21094" x="10236200" y="3284538"/>
          <p14:tracePt t="21110" x="10253663" y="3182938"/>
          <p14:tracePt t="21127" x="10253663" y="3090863"/>
          <p14:tracePt t="21144" x="10269538" y="3040063"/>
          <p14:tracePt t="21161" x="10269538" y="3022600"/>
          <p14:tracePt t="21177" x="10269538" y="3005138"/>
          <p14:tracePt t="21210" x="10269538" y="3022600"/>
          <p14:tracePt t="21227" x="10269538" y="3124200"/>
          <p14:tracePt t="21244" x="10269538" y="3217863"/>
          <p14:tracePt t="21261" x="10269538" y="3319463"/>
          <p14:tracePt t="21278" x="10269538" y="3411538"/>
          <p14:tracePt t="21294" x="10269538" y="3479800"/>
          <p14:tracePt t="21311" x="10269538" y="3497263"/>
          <p14:tracePt t="21327" x="10253663" y="3513138"/>
          <p14:tracePt t="21362" x="10253663" y="3479800"/>
          <p14:tracePt t="21377" x="10253663" y="3446463"/>
          <p14:tracePt t="21394" x="10269538" y="3302000"/>
          <p14:tracePt t="21411" x="10287000" y="3167063"/>
          <p14:tracePt t="21428" x="10304463" y="3040063"/>
          <p14:tracePt t="21444" x="10304463" y="2913063"/>
          <p14:tracePt t="21461" x="10329863" y="2811463"/>
          <p14:tracePt t="21477" x="10329863" y="2768600"/>
          <p14:tracePt t="21494" x="10329863" y="2751138"/>
          <p14:tracePt t="21543" x="10329863" y="2768600"/>
          <p14:tracePt t="21561" x="10329863" y="2844800"/>
          <p14:tracePt t="21577" x="10329863" y="2989263"/>
          <p14:tracePt t="21594" x="10329863" y="3106738"/>
          <p14:tracePt t="21611" x="10329863" y="3233738"/>
          <p14:tracePt t="21627" x="10329863" y="3319463"/>
          <p14:tracePt t="21644" x="10304463" y="3360738"/>
          <p14:tracePt t="21661" x="10304463" y="3378200"/>
          <p14:tracePt t="21677" x="10304463" y="3395663"/>
          <p14:tracePt t="21698" x="10304463" y="3378200"/>
          <p14:tracePt t="21711" x="10304463" y="3344863"/>
          <p14:tracePt t="21727" x="10304463" y="3233738"/>
          <p14:tracePt t="21744" x="10329863" y="3090863"/>
          <p14:tracePt t="21761" x="10345738" y="2989263"/>
          <p14:tracePt t="21777" x="10363200" y="2878138"/>
          <p14:tracePt t="21794" x="10363200" y="2811463"/>
          <p14:tracePt t="21811" x="10380663" y="2768600"/>
          <p14:tracePt t="21827" x="10380663" y="2751138"/>
          <p14:tracePt t="21876" x="10380663" y="2786063"/>
          <p14:tracePt t="21894" x="10380663" y="2895600"/>
          <p14:tracePt t="21911" x="10345738" y="3055938"/>
          <p14:tracePt t="21927" x="10304463" y="3233738"/>
          <p14:tracePt t="21944" x="10287000" y="3360738"/>
          <p14:tracePt t="21961" x="10253663" y="3497263"/>
          <p14:tracePt t="21978" x="10218738" y="3606800"/>
          <p14:tracePt t="21994" x="10202863" y="3640138"/>
          <p14:tracePt t="22011" x="10202863" y="3657600"/>
          <p14:tracePt t="22043" x="10202863" y="3573463"/>
          <p14:tracePt t="22060" x="10218738" y="3411538"/>
          <p14:tracePt t="22077" x="10269538" y="3182938"/>
          <p14:tracePt t="22094" x="10304463" y="2946400"/>
          <p14:tracePt t="22111" x="10329863" y="2827338"/>
          <p14:tracePt t="22127" x="10345738" y="2700338"/>
          <p14:tracePt t="22144" x="10363200" y="2633663"/>
          <p14:tracePt t="22161" x="10380663" y="2608263"/>
          <p14:tracePt t="22177" x="10380663" y="2590800"/>
          <p14:tracePt t="22209" x="10380663" y="2608263"/>
          <p14:tracePt t="22227" x="10380663" y="2751138"/>
          <p14:tracePt t="22244" x="10380663" y="2963863"/>
          <p14:tracePt t="22261" x="10363200" y="3251200"/>
          <p14:tracePt t="22277" x="10329863" y="3479800"/>
          <p14:tracePt t="22294" x="10287000" y="3624263"/>
          <p14:tracePt t="22310" x="10269538" y="3767138"/>
          <p14:tracePt t="22327" x="10236200" y="3817938"/>
          <p14:tracePt t="22344" x="10236200" y="3852863"/>
          <p14:tracePt t="22361" x="10218738" y="3852863"/>
          <p14:tracePt t="22377" x="10218738" y="3767138"/>
          <p14:tracePt t="22394" x="10218738" y="3606800"/>
          <p14:tracePt t="22411" x="10253663" y="3319463"/>
          <p14:tracePt t="22428" x="10329863" y="2913063"/>
          <p14:tracePt t="22444" x="10363200" y="2700338"/>
          <p14:tracePt t="22461" x="10363200" y="2667000"/>
          <p14:tracePt t="22478" x="10396538" y="2506663"/>
          <p14:tracePt t="22494" x="10396538" y="2455863"/>
          <p14:tracePt t="22511" x="10414000" y="2430463"/>
          <p14:tracePt t="22543" x="10414000" y="2471738"/>
          <p14:tracePt t="22561" x="10414000" y="2573338"/>
          <p14:tracePt t="22578" x="10363200" y="2768600"/>
          <p14:tracePt t="22594" x="10329863" y="2963863"/>
          <p14:tracePt t="22611" x="10287000" y="3090863"/>
          <p14:tracePt t="22628" x="10236200" y="3233738"/>
          <p14:tracePt t="22644" x="10202863" y="3302000"/>
          <p14:tracePt t="22661" x="10185400" y="3344863"/>
          <p14:tracePt t="22677" x="10185400" y="3360738"/>
          <p14:tracePt t="22694" x="10167938" y="3360738"/>
          <p14:tracePt t="22711" x="10167938" y="3319463"/>
          <p14:tracePt t="22727" x="10167938" y="3182938"/>
          <p14:tracePt t="22744" x="10202863" y="3005138"/>
          <p14:tracePt t="22761" x="10236200" y="2844800"/>
          <p14:tracePt t="22778" x="10287000" y="2717800"/>
          <p14:tracePt t="22794" x="10304463" y="2608263"/>
          <p14:tracePt t="22811" x="10329863" y="2540000"/>
          <p14:tracePt t="22827" x="10345738" y="2506663"/>
          <p14:tracePt t="22893" x="10345738" y="2590800"/>
          <p14:tracePt t="22911" x="10345738" y="2844800"/>
          <p14:tracePt t="22927" x="10329863" y="2946400"/>
          <p14:tracePt t="22944" x="10287000" y="3200400"/>
          <p14:tracePt t="22961" x="10287000" y="3284538"/>
          <p14:tracePt t="22977" x="10269538" y="3411538"/>
          <p14:tracePt t="22994" x="10253663" y="3446463"/>
          <p14:tracePt t="23011" x="10253663" y="3462338"/>
          <p14:tracePt t="23043" x="10253663" y="3429000"/>
          <p14:tracePt t="23061" x="10253663" y="3319463"/>
          <p14:tracePt t="23077" x="10287000" y="3167063"/>
          <p14:tracePt t="23094" x="10304463" y="3055938"/>
          <p14:tracePt t="23111" x="10345738" y="2928938"/>
          <p14:tracePt t="23127" x="10345738" y="2878138"/>
          <p14:tracePt t="23144" x="10363200" y="2844800"/>
          <p14:tracePt t="23209" x="10363200" y="2946400"/>
          <p14:tracePt t="23227" x="10363200" y="3073400"/>
          <p14:tracePt t="23244" x="10363200" y="3251200"/>
          <p14:tracePt t="23260" x="10345738" y="3360738"/>
          <p14:tracePt t="23277" x="10329863" y="3446463"/>
          <p14:tracePt t="23294" x="10287000" y="3513138"/>
          <p14:tracePt t="23311" x="10287000" y="3538538"/>
          <p14:tracePt t="23360" x="10287000" y="3497263"/>
          <p14:tracePt t="23377" x="10287000" y="3360738"/>
          <p14:tracePt t="23394" x="10304463" y="3090863"/>
          <p14:tracePt t="23411" x="10329863" y="3055938"/>
          <p14:tracePt t="23428" x="10363200" y="2862263"/>
          <p14:tracePt t="23444" x="10363200" y="2811463"/>
          <p14:tracePt t="23461" x="10380663" y="2786063"/>
          <p14:tracePt t="23510" x="10380663" y="2844800"/>
          <p14:tracePt t="23528" x="10380663" y="2963863"/>
          <p14:tracePt t="23544" x="10345738" y="3124200"/>
          <p14:tracePt t="23561" x="10304463" y="3302000"/>
          <p14:tracePt t="23577" x="10269538" y="3446463"/>
          <p14:tracePt t="23594" x="10253663" y="3556000"/>
          <p14:tracePt t="23611" x="10218738" y="3624263"/>
          <p14:tracePt t="23628" x="10202863" y="3657600"/>
          <p14:tracePt t="23644" x="10185400" y="3675063"/>
          <p14:tracePt t="23661" x="10167938" y="3675063"/>
          <p14:tracePt t="23693" x="10167938" y="3573463"/>
          <p14:tracePt t="23711" x="10167938" y="3429000"/>
          <p14:tracePt t="23727" x="10167938" y="3319463"/>
          <p14:tracePt t="23744" x="10185400" y="3217863"/>
          <p14:tracePt t="23760" x="10202863" y="3167063"/>
          <p14:tracePt t="23778" x="10202863" y="3141663"/>
          <p14:tracePt t="23828" x="10202863" y="3182938"/>
          <p14:tracePt t="23844" x="10202863" y="3217863"/>
          <p14:tracePt t="23861" x="10185400" y="3268663"/>
          <p14:tracePt t="23878" x="10134600" y="3360738"/>
          <p14:tracePt t="23894" x="10109200" y="3395663"/>
          <p14:tracePt t="23911" x="10109200" y="3411538"/>
          <p14:tracePt t="23928" x="10091738" y="3429000"/>
          <p14:tracePt t="23960" x="10091738" y="3446463"/>
          <p14:tracePt t="23978" x="10091738" y="3395663"/>
          <p14:tracePt t="23994" x="10109200" y="3302000"/>
          <p14:tracePt t="24011" x="10134600" y="3217863"/>
          <p14:tracePt t="24027" x="10167938" y="3124200"/>
          <p14:tracePt t="24044" x="10185400" y="3055938"/>
          <p14:tracePt t="24061" x="10202863" y="3040063"/>
          <p14:tracePt t="24077" x="10202863" y="3022600"/>
          <p14:tracePt t="24115" x="10202863" y="3040063"/>
          <p14:tracePt t="24127" x="10202863" y="3073400"/>
          <p14:tracePt t="24144" x="10202863" y="3141663"/>
          <p14:tracePt t="24161" x="10202863" y="3251200"/>
          <p14:tracePt t="24178" x="10202863" y="3344863"/>
          <p14:tracePt t="24194" x="10185400" y="3411538"/>
          <p14:tracePt t="24211" x="10185400" y="3446463"/>
          <p14:tracePt t="24228" x="10185400" y="3462338"/>
          <p14:tracePt t="24244" x="10167938" y="3479800"/>
          <p14:tracePt t="24293" x="10167938" y="3446463"/>
          <p14:tracePt t="24311" x="10185400" y="3411538"/>
          <p14:tracePt t="24328" x="10202863" y="3360738"/>
          <p14:tracePt t="24344" x="10218738" y="3344863"/>
          <p14:tracePt t="24361" x="10236200" y="3319463"/>
          <p14:tracePt t="24378" x="10236200" y="3302000"/>
          <p14:tracePt t="24443" x="10236200" y="3319463"/>
          <p14:tracePt t="24461" x="10236200" y="3360738"/>
          <p14:tracePt t="24477" x="10218738" y="3378200"/>
          <p14:tracePt t="24494" x="10202863" y="3395663"/>
          <p14:tracePt t="24511" x="10202863" y="3411538"/>
          <p14:tracePt t="24527" x="10202863" y="3429000"/>
          <p14:tracePt t="24560" x="10185400" y="3429000"/>
          <p14:tracePt t="24672" x="10185400" y="3446463"/>
          <p14:tracePt t="24710" x="10185400" y="3462338"/>
          <p14:tracePt t="24727" x="10185400" y="3479800"/>
          <p14:tracePt t="24744" x="10185400" y="3497263"/>
          <p14:tracePt t="24761" x="10185400" y="3513138"/>
          <p14:tracePt t="24777" x="10185400" y="3556000"/>
          <p14:tracePt t="24810" x="10185400" y="3573463"/>
          <p14:tracePt t="24934" x="10185400" y="3556000"/>
          <p14:tracePt t="24944" x="10185400" y="3538538"/>
          <p14:tracePt t="24961" x="10202863" y="3497263"/>
          <p14:tracePt t="24978" x="10236200" y="3429000"/>
          <p14:tracePt t="24994" x="10269538" y="3319463"/>
          <p14:tracePt t="25011" x="10304463" y="3200400"/>
          <p14:tracePt t="25027" x="10345738" y="3090863"/>
          <p14:tracePt t="25044" x="10363200" y="3005138"/>
          <p14:tracePt t="25061" x="10396538" y="2895600"/>
          <p14:tracePt t="25078" x="10414000" y="2811463"/>
          <p14:tracePt t="25094" x="10431463" y="2717800"/>
          <p14:tracePt t="25111" x="10431463" y="2667000"/>
          <p14:tracePt t="25127" x="10431463" y="2608263"/>
          <p14:tracePt t="25144" x="10431463" y="2557463"/>
          <p14:tracePt t="25161" x="10431463" y="2522538"/>
          <p14:tracePt t="25177" x="10431463" y="2506663"/>
          <p14:tracePt t="25194" x="10431463" y="2489200"/>
          <p14:tracePt t="25211" x="10431463" y="2471738"/>
          <p14:tracePt t="25311" x="10431463" y="2489200"/>
          <p14:tracePt t="25327" x="10431463" y="2506663"/>
          <p14:tracePt t="25344" x="10431463" y="2557463"/>
          <p14:tracePt t="25361" x="10396538" y="2633663"/>
          <p14:tracePt t="25378" x="10380663" y="2700338"/>
          <p14:tracePt t="25394" x="10345738" y="2827338"/>
          <p14:tracePt t="25411" x="10304463" y="2963863"/>
          <p14:tracePt t="25428" x="10287000" y="3055938"/>
          <p14:tracePt t="25444" x="10269538" y="3141663"/>
          <p14:tracePt t="25461" x="10253663" y="3182938"/>
          <p14:tracePt t="25478" x="10253663" y="3217863"/>
          <p14:tracePt t="25494" x="10253663" y="3233738"/>
          <p14:tracePt t="25526" x="10253663" y="3251200"/>
          <p14:tracePt t="26024" x="10269538" y="3251200"/>
          <p14:tracePt t="26032" x="10287000" y="3251200"/>
          <p14:tracePt t="26044" x="10329863" y="3251200"/>
          <p14:tracePt t="26061" x="10431463" y="3251200"/>
          <p14:tracePt t="26077" x="10541000" y="3268663"/>
          <p14:tracePt t="26094" x="10609263" y="3284538"/>
          <p14:tracePt t="26111" x="10701338" y="3284538"/>
          <p14:tracePt t="26127" x="10769600" y="3319463"/>
          <p14:tracePt t="26144" x="10820400" y="3319463"/>
          <p14:tracePt t="26161" x="10863263" y="3344863"/>
          <p14:tracePt t="26177" x="10879138" y="3344863"/>
          <p14:tracePt t="26210" x="10879138" y="3360738"/>
          <p14:tracePt t="26228" x="10896600" y="3360738"/>
          <p14:tracePt t="26335" x="10914063" y="3360738"/>
          <p14:tracePt t="26360" x="10914063" y="3378200"/>
          <p14:tracePt t="26378" x="10929938" y="3378200"/>
          <p14:tracePt t="26395" x="10929938" y="3395663"/>
          <p14:tracePt t="26411" x="10947400" y="3395663"/>
          <p14:tracePt t="26428" x="10947400" y="3411538"/>
          <p14:tracePt t="26444" x="10964863" y="3411538"/>
          <p14:tracePt t="26461" x="10964863" y="3429000"/>
          <p14:tracePt t="26478" x="10964863" y="3446463"/>
          <p14:tracePt t="26494" x="10980738" y="3462338"/>
          <p14:tracePt t="26511" x="10980738" y="3479800"/>
          <p14:tracePt t="26528" x="10998200" y="3497263"/>
          <p14:tracePt t="26544" x="10998200" y="3513138"/>
          <p14:tracePt t="26643" x="10998200" y="3497263"/>
          <p14:tracePt t="26661" x="10980738" y="3446463"/>
          <p14:tracePt t="26676" x="10929938" y="3395663"/>
          <p14:tracePt t="26694" x="10896600" y="3319463"/>
          <p14:tracePt t="26711" x="10863263" y="3251200"/>
          <p14:tracePt t="26728" x="10802938" y="3200400"/>
          <p14:tracePt t="26744" x="10769600" y="3141663"/>
          <p14:tracePt t="26761" x="10752138" y="3090863"/>
          <p14:tracePt t="26778" x="10718800" y="3040063"/>
          <p14:tracePt t="26794" x="10685463" y="2963863"/>
          <p14:tracePt t="26811" x="10660063" y="2946400"/>
          <p14:tracePt t="26828" x="10642600" y="2913063"/>
          <p14:tracePt t="26844" x="10609263" y="2862263"/>
          <p14:tracePt t="26861" x="10591800" y="2827338"/>
          <p14:tracePt t="26878" x="10558463" y="2786063"/>
          <p14:tracePt t="26894" x="10541000" y="2768600"/>
          <p14:tracePt t="26911" x="10541000" y="2751138"/>
          <p14:tracePt t="26928" x="10523538" y="2735263"/>
          <p14:tracePt t="27031" x="10541000" y="2768600"/>
          <p14:tracePt t="27045" x="10574338" y="2827338"/>
          <p14:tracePt t="27060" x="10642600" y="2946400"/>
          <p14:tracePt t="27077" x="10752138" y="3106738"/>
          <p14:tracePt t="27094" x="10820400" y="3200400"/>
          <p14:tracePt t="27111" x="10896600" y="3319463"/>
          <p14:tracePt t="27128" x="10947400" y="3395663"/>
          <p14:tracePt t="27144" x="10980738" y="3429000"/>
          <p14:tracePt t="27161" x="10998200" y="3446463"/>
          <p14:tracePt t="27177" x="10998200" y="3462338"/>
          <p14:tracePt t="27194" x="11015663" y="3462338"/>
          <p14:tracePt t="27277" x="10998200" y="3462338"/>
          <p14:tracePt t="27294" x="10980738" y="3429000"/>
          <p14:tracePt t="27311" x="10947400" y="3411538"/>
          <p14:tracePt t="27328" x="10914063" y="3360738"/>
          <p14:tracePt t="27344" x="10837863" y="3268663"/>
          <p14:tracePt t="27361" x="10802938" y="3217863"/>
          <p14:tracePt t="27378" x="10769600" y="3167063"/>
          <p14:tracePt t="27394" x="10752138" y="3124200"/>
          <p14:tracePt t="27411" x="10718800" y="3090863"/>
          <p14:tracePt t="27428" x="10701338" y="3073400"/>
          <p14:tracePt t="27444" x="10701338" y="3055938"/>
          <p14:tracePt t="27461" x="10685463" y="3040063"/>
          <p14:tracePt t="27577" x="10701338" y="3073400"/>
          <p14:tracePt t="27594" x="10769600" y="3167063"/>
          <p14:tracePt t="27611" x="10820400" y="3251200"/>
          <p14:tracePt t="27628" x="10879138" y="3319463"/>
          <p14:tracePt t="27644" x="10914063" y="3395663"/>
          <p14:tracePt t="27661" x="10947400" y="3429000"/>
          <p14:tracePt t="27678" x="10964863" y="3446463"/>
          <p14:tracePt t="27710" x="10964863" y="3462338"/>
          <p14:tracePt t="27793" x="10964863" y="3446463"/>
          <p14:tracePt t="27812" x="10929938" y="3378200"/>
          <p14:tracePt t="27826" x="10896600" y="3302000"/>
          <p14:tracePt t="27844" x="10863263" y="3233738"/>
          <p14:tracePt t="27861" x="10820400" y="3182938"/>
          <p14:tracePt t="27878" x="10802938" y="3124200"/>
          <p14:tracePt t="27894" x="10787063" y="3106738"/>
          <p14:tracePt t="27911" x="10769600" y="3090863"/>
          <p14:tracePt t="27927" x="10752138" y="3073400"/>
          <p14:tracePt t="27960" x="10752138" y="3055938"/>
          <p14:tracePt t="28015" x="10752138" y="3073400"/>
          <p14:tracePt t="28028" x="10769600" y="3106738"/>
          <p14:tracePt t="28044" x="10837863" y="3233738"/>
          <p14:tracePt t="28061" x="10929938" y="3360738"/>
          <p14:tracePt t="28078" x="10980738" y="3446463"/>
          <p14:tracePt t="28094" x="11015663" y="3497263"/>
          <p14:tracePt t="28111" x="11041063" y="3538538"/>
          <p14:tracePt t="28128" x="11056938" y="3556000"/>
          <p14:tracePt t="28144" x="11056938" y="3573463"/>
          <p14:tracePt t="28186" x="11056938" y="3556000"/>
          <p14:tracePt t="28195" x="11056938" y="3538538"/>
          <p14:tracePt t="28211" x="11041063" y="3513138"/>
          <p14:tracePt t="28227" x="10980738" y="3429000"/>
          <p14:tracePt t="28244" x="10914063" y="3319463"/>
          <p14:tracePt t="28261" x="10879138" y="3251200"/>
          <p14:tracePt t="28278" x="10820400" y="3167063"/>
          <p14:tracePt t="28294" x="10769600" y="3090863"/>
          <p14:tracePt t="28311" x="10736263" y="3022600"/>
          <p14:tracePt t="28328" x="10718800" y="3005138"/>
          <p14:tracePt t="28344" x="10701338" y="2989263"/>
          <p14:tracePt t="28361" x="10685463" y="2963863"/>
          <p14:tracePt t="28377" x="10660063" y="2946400"/>
          <p14:tracePt t="28394" x="10642600" y="2913063"/>
          <p14:tracePt t="28411" x="10625138" y="2895600"/>
          <p14:tracePt t="28428" x="10609263" y="2895600"/>
          <p14:tracePt t="28444" x="10609263" y="2878138"/>
          <p14:tracePt t="28493" x="10609263" y="2895600"/>
          <p14:tracePt t="28511" x="10660063" y="2963863"/>
          <p14:tracePt t="28528" x="10718800" y="3055938"/>
          <p14:tracePt t="28544" x="10769600" y="3182938"/>
          <p14:tracePt t="28561" x="10820400" y="3251200"/>
          <p14:tracePt t="28578" x="10863263" y="3344863"/>
          <p14:tracePt t="28594" x="10879138" y="3395663"/>
          <p14:tracePt t="28611" x="10879138" y="3429000"/>
          <p14:tracePt t="28627" x="10896600" y="3446463"/>
          <p14:tracePt t="28644" x="10896600" y="3462338"/>
          <p14:tracePt t="28711" x="10896600" y="3446463"/>
          <p14:tracePt t="28728" x="10896600" y="3429000"/>
          <p14:tracePt t="28744" x="10879138" y="3378200"/>
          <p14:tracePt t="28761" x="10837863" y="3302000"/>
          <p14:tracePt t="28778" x="10802938" y="3233738"/>
          <p14:tracePt t="28794" x="10752138" y="3106738"/>
          <p14:tracePt t="28811" x="10736263" y="3055938"/>
          <p14:tracePt t="28828" x="10718800" y="2989263"/>
          <p14:tracePt t="28844" x="10701338" y="2963863"/>
          <p14:tracePt t="28861" x="10685463" y="2928938"/>
          <p14:tracePt t="28878" x="10685463" y="2913063"/>
          <p14:tracePt t="28981" x="10685463" y="2946400"/>
          <p14:tracePt t="28994" x="10701338" y="2989263"/>
          <p14:tracePt t="29011" x="10752138" y="3073400"/>
          <p14:tracePt t="29028" x="10820400" y="3182938"/>
          <p14:tracePt t="29044" x="10879138" y="3268663"/>
          <p14:tracePt t="29061" x="10914063" y="3360738"/>
          <p14:tracePt t="29078" x="10947400" y="3411538"/>
          <p14:tracePt t="29094" x="10947400" y="3446463"/>
          <p14:tracePt t="29111" x="10964863" y="3446463"/>
          <p14:tracePt t="29128" x="10964863" y="3462338"/>
          <p14:tracePt t="29178" x="10964863" y="3446463"/>
          <p14:tracePt t="29194" x="10964863" y="3429000"/>
          <p14:tracePt t="29211" x="10914063" y="3284538"/>
          <p14:tracePt t="29228" x="10863263" y="3217863"/>
          <p14:tracePt t="29244" x="10837863" y="3167063"/>
          <p14:tracePt t="29261" x="10787063" y="3073400"/>
          <p14:tracePt t="29278" x="10736263" y="2946400"/>
          <p14:tracePt t="29294" x="10718800" y="2913063"/>
          <p14:tracePt t="29311" x="10718800" y="2878138"/>
          <p14:tracePt t="29328" x="10701338" y="2844800"/>
          <p14:tracePt t="29360" x="10701338" y="2827338"/>
          <p14:tracePt t="29377" x="10685463" y="2811463"/>
          <p14:tracePt t="29432" x="10685463" y="2827338"/>
          <p14:tracePt t="29444" x="10701338" y="2862263"/>
          <p14:tracePt t="29461" x="10769600" y="3005138"/>
          <p14:tracePt t="29478" x="10837863" y="3141663"/>
          <p14:tracePt t="29494" x="10896600" y="3251200"/>
          <p14:tracePt t="29511" x="10929938" y="3395663"/>
          <p14:tracePt t="29528" x="10964863" y="3462338"/>
          <p14:tracePt t="29544" x="10980738" y="3513138"/>
          <p14:tracePt t="29561" x="10980738" y="3538538"/>
          <p14:tracePt t="29577" x="10980738" y="3556000"/>
          <p14:tracePt t="29645" x="10980738" y="3538538"/>
          <p14:tracePt t="29661" x="10980738" y="3513138"/>
          <p14:tracePt t="29677" x="10980738" y="3446463"/>
          <p14:tracePt t="29694" x="10964863" y="3360738"/>
          <p14:tracePt t="29711" x="10929938" y="3268663"/>
          <p14:tracePt t="29728" x="10896600" y="3200400"/>
          <p14:tracePt t="29744" x="10879138" y="3167063"/>
          <p14:tracePt t="29761" x="10863263" y="3106738"/>
          <p14:tracePt t="29777" x="10863263" y="3073400"/>
          <p14:tracePt t="29810" x="10863263" y="3055938"/>
          <p14:tracePt t="29893" x="10863263" y="3073400"/>
          <p14:tracePt t="29912" x="10863263" y="3141663"/>
          <p14:tracePt t="29926" x="10879138" y="3217863"/>
          <p14:tracePt t="29945" x="10914063" y="3302000"/>
          <p14:tracePt t="29961" x="10947400" y="3395663"/>
          <p14:tracePt t="29978" x="10964863" y="3446463"/>
          <p14:tracePt t="29994" x="10964863" y="3479800"/>
          <p14:tracePt t="30011" x="10964863" y="3497263"/>
          <p14:tracePt t="30028" x="10980738" y="3513138"/>
          <p14:tracePt t="30044" x="10980738" y="3538538"/>
          <p14:tracePt t="30104" x="10980738" y="3513138"/>
          <p14:tracePt t="30112" x="10964863" y="3479800"/>
          <p14:tracePt t="30128" x="10964863" y="3446463"/>
          <p14:tracePt t="30145" x="10929938" y="3395663"/>
          <p14:tracePt t="30161" x="10879138" y="3268663"/>
          <p14:tracePt t="30178" x="10863263" y="3217863"/>
          <p14:tracePt t="30194" x="10837863" y="3141663"/>
          <p14:tracePt t="30211" x="10820400" y="3090863"/>
          <p14:tracePt t="30228" x="10787063" y="3040063"/>
          <p14:tracePt t="30245" x="10787063" y="3022600"/>
          <p14:tracePt t="30261" x="10787063" y="3005138"/>
          <p14:tracePt t="30278" x="10769600" y="3005138"/>
          <p14:tracePt t="30294" x="10769600" y="2989263"/>
          <p14:tracePt t="30360" x="10769600" y="3022600"/>
          <p14:tracePt t="30377" x="10802938" y="3090863"/>
          <p14:tracePt t="30394" x="10863263" y="3167063"/>
          <p14:tracePt t="30411" x="10896600" y="3251200"/>
          <p14:tracePt t="30428" x="10929938" y="3319463"/>
          <p14:tracePt t="30444" x="10947400" y="3378200"/>
          <p14:tracePt t="30461" x="10964863" y="3395663"/>
          <p14:tracePt t="30478" x="10964863" y="3411538"/>
          <p14:tracePt t="30494" x="10964863" y="3429000"/>
          <p14:tracePt t="31620" x="10947400" y="3429000"/>
          <p14:tracePt t="31628" x="10929938" y="3429000"/>
          <p14:tracePt t="31645" x="10879138" y="3429000"/>
          <p14:tracePt t="31661" x="10574338" y="3429000"/>
          <p14:tracePt t="31678" x="10396538" y="3429000"/>
          <p14:tracePt t="31695" x="9753600" y="3446463"/>
          <p14:tracePt t="31711" x="9220200" y="3556000"/>
          <p14:tracePt t="31728" x="8636000" y="3690938"/>
          <p14:tracePt t="31745" x="8085138" y="3852863"/>
          <p14:tracePt t="31761" x="7586663" y="3995738"/>
          <p14:tracePt t="31778" x="7272338" y="4122738"/>
          <p14:tracePt t="31795" x="6916738" y="4249738"/>
          <p14:tracePt t="31811" x="6646863" y="4351338"/>
          <p14:tracePt t="31828" x="6484938" y="4427538"/>
          <p14:tracePt t="31845" x="6357938" y="4478338"/>
          <p14:tracePt t="31861" x="6256338" y="4495800"/>
          <p14:tracePt t="32111" x="6273800" y="4495800"/>
          <p14:tracePt t="32128" x="6307138" y="4495800"/>
          <p14:tracePt t="32145" x="6484938" y="4513263"/>
          <p14:tracePt t="32161" x="6561138" y="4513263"/>
          <p14:tracePt t="32178" x="6824663" y="4529138"/>
          <p14:tracePt t="32195" x="6985000" y="4529138"/>
          <p14:tracePt t="32211" x="7094538" y="4529138"/>
          <p14:tracePt t="32228" x="7196138" y="4513263"/>
          <p14:tracePt t="32244" x="7272338" y="4478338"/>
          <p14:tracePt t="32261" x="7323138" y="4445000"/>
          <p14:tracePt t="32278" x="7340600" y="4402138"/>
          <p14:tracePt t="32529" x="7358063" y="4402138"/>
          <p14:tracePt t="32545" x="7373938" y="4402138"/>
          <p14:tracePt t="32561" x="7424738" y="4402138"/>
          <p14:tracePt t="32578" x="7535863" y="4427538"/>
          <p14:tracePt t="32594" x="7569200" y="4427538"/>
          <p14:tracePt t="32611" x="7645400" y="4427538"/>
          <p14:tracePt t="32628" x="7696200" y="4427538"/>
          <p14:tracePt t="32645" x="7729538" y="4368800"/>
          <p14:tracePt t="32661" x="7747000" y="4284663"/>
          <p14:tracePt t="32678" x="7747000" y="4173538"/>
          <p14:tracePt t="32694" x="7747000" y="4089400"/>
          <p14:tracePt t="32711" x="7747000" y="3944938"/>
          <p14:tracePt t="32728" x="7747000" y="3817938"/>
          <p14:tracePt t="32744" x="7729538" y="3733800"/>
          <p14:tracePt t="32761" x="7696200" y="3624263"/>
          <p14:tracePt t="32778" x="7678738" y="3573463"/>
          <p14:tracePt t="32795" x="7678738" y="3556000"/>
          <p14:tracePt t="32811" x="7662863" y="3538538"/>
          <p14:tracePt t="32860" x="7662863" y="3640138"/>
          <p14:tracePt t="32878" x="7662863" y="3802063"/>
          <p14:tracePt t="32894" x="7662863" y="4030663"/>
          <p14:tracePt t="32911" x="7662863" y="4249738"/>
          <p14:tracePt t="32928" x="7662863" y="4386263"/>
          <p14:tracePt t="32944" x="7645400" y="4529138"/>
          <p14:tracePt t="32961" x="7627938" y="4622800"/>
          <p14:tracePt t="32978" x="7627938" y="4656138"/>
          <p14:tracePt t="33027" x="7627938" y="4564063"/>
          <p14:tracePt t="33044" x="7627938" y="4386263"/>
          <p14:tracePt t="33061" x="7627938" y="4208463"/>
          <p14:tracePt t="33078" x="7627938" y="3995738"/>
          <p14:tracePt t="33095" x="7678738" y="3767138"/>
          <p14:tracePt t="33111" x="7696200" y="3690938"/>
          <p14:tracePt t="33128" x="7729538" y="3589338"/>
          <p14:tracePt t="33145" x="7747000" y="3513138"/>
          <p14:tracePt t="33161" x="7747000" y="3497263"/>
          <p14:tracePt t="33193" x="7747000" y="3513138"/>
          <p14:tracePt t="33211" x="7747000" y="3640138"/>
          <p14:tracePt t="33228" x="7747000" y="3802063"/>
          <p14:tracePt t="33245" x="7747000" y="4013200"/>
          <p14:tracePt t="33261" x="7747000" y="4224338"/>
          <p14:tracePt t="33278" x="7747000" y="4335463"/>
          <p14:tracePt t="33294" x="7729538" y="4445000"/>
          <p14:tracePt t="33311" x="7713663" y="4495800"/>
          <p14:tracePt t="33328" x="7713663" y="4513263"/>
          <p14:tracePt t="33348" x="7713663" y="4495800"/>
          <p14:tracePt t="33361" x="7713663" y="4445000"/>
          <p14:tracePt t="33378" x="7713663" y="4300538"/>
          <p14:tracePt t="33395" x="7713663" y="4122738"/>
          <p14:tracePt t="33411" x="7729538" y="3929063"/>
          <p14:tracePt t="33428" x="7747000" y="3802063"/>
          <p14:tracePt t="33445" x="7747000" y="3690938"/>
          <p14:tracePt t="33461" x="7764463" y="3640138"/>
          <p14:tracePt t="33478" x="7764463" y="3624263"/>
          <p14:tracePt t="33512" x="7764463" y="3640138"/>
          <p14:tracePt t="33528" x="7764463" y="3675063"/>
          <p14:tracePt t="33544" x="7764463" y="3802063"/>
          <p14:tracePt t="33561" x="7764463" y="3962400"/>
          <p14:tracePt t="33578" x="7764463" y="4122738"/>
          <p14:tracePt t="33595" x="7764463" y="4318000"/>
          <p14:tracePt t="33611" x="7764463" y="4427538"/>
          <p14:tracePt t="33628" x="7764463" y="4478338"/>
          <p14:tracePt t="33644" x="7764463" y="4529138"/>
          <p14:tracePt t="33661" x="7764463" y="4546600"/>
          <p14:tracePt t="33678" x="7764463" y="4564063"/>
          <p14:tracePt t="34327" x="7764463" y="4546600"/>
          <p14:tracePt t="34344" x="7764463" y="4513263"/>
          <p14:tracePt t="34362" x="7764463" y="4478338"/>
          <p14:tracePt t="34378" x="7780338" y="4445000"/>
          <p14:tracePt t="34395" x="7780338" y="4402138"/>
          <p14:tracePt t="34411" x="7780338" y="4351338"/>
          <p14:tracePt t="34428" x="7780338" y="4300538"/>
          <p14:tracePt t="34445" x="7780338" y="4267200"/>
          <p14:tracePt t="34461" x="7780338" y="4224338"/>
          <p14:tracePt t="34478" x="7780338" y="4191000"/>
          <p14:tracePt t="34494" x="7780338" y="4157663"/>
          <p14:tracePt t="34511" x="7780338" y="4140200"/>
          <p14:tracePt t="34528" x="7780338" y="4106863"/>
          <p14:tracePt t="34545" x="7780338" y="4071938"/>
          <p14:tracePt t="34561" x="7780338" y="4046538"/>
          <p14:tracePt t="34578" x="7780338" y="4030663"/>
          <p14:tracePt t="34594" x="7780338" y="4013200"/>
          <p14:tracePt t="34611" x="7780338" y="3995738"/>
          <p14:tracePt t="34628" x="7780338" y="3979863"/>
          <p14:tracePt t="34645" x="7780338" y="3962400"/>
          <p14:tracePt t="34661" x="7780338" y="3944938"/>
          <p14:tracePt t="34710" x="7780338" y="3929063"/>
          <p14:tracePt t="34757" x="7780338" y="3944938"/>
          <p14:tracePt t="34765" x="7780338" y="3995738"/>
          <p14:tracePt t="34778" x="7780338" y="4046538"/>
          <p14:tracePt t="34794" x="7780338" y="4224338"/>
          <p14:tracePt t="34811" x="7805738" y="4427538"/>
          <p14:tracePt t="34828" x="7805738" y="4622800"/>
          <p14:tracePt t="34844" x="7805738" y="4724400"/>
          <p14:tracePt t="34861" x="7805738" y="4833938"/>
          <p14:tracePt t="34878" x="7805738" y="4902200"/>
          <p14:tracePt t="34894" x="7805738" y="4935538"/>
          <p14:tracePt t="34960" x="7805738" y="4902200"/>
          <p14:tracePt t="34978" x="7805738" y="4818063"/>
          <p14:tracePt t="34994" x="7805738" y="4706938"/>
          <p14:tracePt t="35011" x="7805738" y="4529138"/>
          <p14:tracePt t="35028" x="7747000" y="4224338"/>
          <p14:tracePt t="35044" x="7747000" y="4191000"/>
          <p14:tracePt t="35061" x="7729538" y="3979863"/>
          <p14:tracePt t="35078" x="7729538" y="3929063"/>
          <p14:tracePt t="35095" x="7729538" y="3835400"/>
          <p14:tracePt t="35111" x="7729538" y="3802063"/>
          <p14:tracePt t="35143" x="7713663" y="3784600"/>
          <p14:tracePt t="35177" x="7713663" y="3817938"/>
          <p14:tracePt t="35195" x="7729538" y="3962400"/>
          <p14:tracePt t="35211" x="7780338" y="4140200"/>
          <p14:tracePt t="35228" x="7823200" y="4284663"/>
          <p14:tracePt t="35245" x="7840663" y="4478338"/>
          <p14:tracePt t="35261" x="7856538" y="4579938"/>
          <p14:tracePt t="35278" x="7874000" y="4640263"/>
          <p14:tracePt t="35295" x="7874000" y="4673600"/>
          <p14:tracePt t="35331" x="7891463" y="4673600"/>
          <p14:tracePt t="35345" x="7891463" y="4640263"/>
          <p14:tracePt t="35361" x="7891463" y="4546600"/>
          <p14:tracePt t="35378" x="7891463" y="4427538"/>
          <p14:tracePt t="35395" x="7891463" y="4300538"/>
          <p14:tracePt t="35411" x="7891463" y="4208463"/>
          <p14:tracePt t="35428" x="7891463" y="4106863"/>
          <p14:tracePt t="35445" x="7891463" y="4030663"/>
          <p14:tracePt t="35461" x="7891463" y="3995738"/>
          <p14:tracePt t="35478" x="7891463" y="3979863"/>
          <p14:tracePt t="35495" x="7891463" y="3962400"/>
          <p14:tracePt t="35544" x="7891463" y="3995738"/>
          <p14:tracePt t="35561" x="7891463" y="4089400"/>
          <p14:tracePt t="35578" x="7891463" y="4157663"/>
          <p14:tracePt t="35595" x="7907338" y="4208463"/>
          <p14:tracePt t="35611" x="7907338" y="4249738"/>
          <p14:tracePt t="35628" x="7907338" y="4284663"/>
          <p14:tracePt t="35683" x="7907338" y="4267200"/>
          <p14:tracePt t="35695" x="7907338" y="4224338"/>
          <p14:tracePt t="35711" x="7891463" y="4140200"/>
          <p14:tracePt t="35728" x="7874000" y="4030663"/>
          <p14:tracePt t="35745" x="7856538" y="3929063"/>
          <p14:tracePt t="35761" x="7840663" y="3835400"/>
          <p14:tracePt t="35778" x="7840663" y="3767138"/>
          <p14:tracePt t="35794" x="7840663" y="3733800"/>
          <p14:tracePt t="35811" x="7840663" y="3716338"/>
          <p14:tracePt t="35877" x="7840663" y="3751263"/>
          <p14:tracePt t="35894" x="7840663" y="3784600"/>
          <p14:tracePt t="35911" x="7874000" y="3852863"/>
          <p14:tracePt t="35928" x="7891463" y="3911600"/>
          <p14:tracePt t="35944" x="7891463" y="3944938"/>
          <p14:tracePt t="35961" x="7907338" y="3962400"/>
          <p14:tracePt t="35978" x="7907338" y="3979863"/>
          <p14:tracePt t="36094" x="7907338" y="3962400"/>
          <p14:tracePt t="36127" x="7907338" y="3944938"/>
          <p14:tracePt t="36410" x="7874000" y="3944938"/>
          <p14:tracePt t="36428" x="7823200" y="3929063"/>
          <p14:tracePt t="36445" x="7729538" y="3911600"/>
          <p14:tracePt t="36461" x="7602538" y="3894138"/>
          <p14:tracePt t="36478" x="7485063" y="3868738"/>
          <p14:tracePt t="36495" x="7340600" y="3852863"/>
          <p14:tracePt t="36511" x="7246938" y="3852863"/>
          <p14:tracePt t="36528" x="7129463" y="3852863"/>
          <p14:tracePt t="36544" x="7069138" y="3852863"/>
          <p14:tracePt t="36561" x="7035800" y="3852863"/>
          <p14:tracePt t="36660" x="7018338" y="3852863"/>
          <p14:tracePt t="36710" x="7018338" y="3868738"/>
          <p14:tracePt t="37264" x="7018338" y="3852863"/>
          <p14:tracePt t="37278" x="7018338" y="3817938"/>
          <p14:tracePt t="37295" x="7035800" y="3716338"/>
          <p14:tracePt t="37311" x="7069138" y="3606800"/>
          <p14:tracePt t="37328" x="7112000" y="3513138"/>
          <p14:tracePt t="37345" x="7129463" y="3411538"/>
          <p14:tracePt t="37361" x="7162800" y="3284538"/>
          <p14:tracePt t="37378" x="7180263" y="3200400"/>
          <p14:tracePt t="37395" x="7196138" y="3106738"/>
          <p14:tracePt t="37411" x="7196138" y="3055938"/>
          <p14:tracePt t="37428" x="7213600" y="3022600"/>
          <p14:tracePt t="37445" x="7213600" y="2989263"/>
          <p14:tracePt t="37461" x="7213600" y="2963863"/>
          <p14:tracePt t="37478" x="7213600" y="2946400"/>
          <p14:tracePt t="37510" x="7213600" y="2928938"/>
          <p14:tracePt t="37593" x="7231063" y="2928938"/>
          <p14:tracePt t="37627" x="7246938" y="2963863"/>
          <p14:tracePt t="37645" x="7246938" y="3022600"/>
          <p14:tracePt t="37662" x="7272338" y="3055938"/>
          <p14:tracePt t="37678" x="7272338" y="3073400"/>
          <p14:tracePt t="37694" x="7272338" y="3106738"/>
          <p14:tracePt t="37711" x="7289800" y="3106738"/>
          <p14:tracePt t="37728" x="7289800" y="3124200"/>
          <p14:tracePt t="37780" x="7289800" y="3106738"/>
          <p14:tracePt t="37794" x="7289800" y="3090863"/>
          <p14:tracePt t="37811" x="7289800" y="3055938"/>
          <p14:tracePt t="37828" x="7289800" y="2989263"/>
          <p14:tracePt t="37845" x="7289800" y="2895600"/>
          <p14:tracePt t="37861" x="7289800" y="2811463"/>
          <p14:tracePt t="37878" x="7272338" y="2751138"/>
          <p14:tracePt t="37895" x="7272338" y="2700338"/>
          <p14:tracePt t="37912" x="7272338" y="2684463"/>
          <p14:tracePt t="37978" x="7272338" y="2768600"/>
          <p14:tracePt t="37995" x="7272338" y="3022600"/>
          <p14:tracePt t="38011" x="7307263" y="3233738"/>
          <p14:tracePt t="38028" x="7340600" y="3411538"/>
          <p14:tracePt t="38045" x="7358063" y="3513138"/>
          <p14:tracePt t="38061" x="7373938" y="3606800"/>
          <p14:tracePt t="38078" x="7391400" y="3640138"/>
          <p14:tracePt t="38095" x="7391400" y="3657600"/>
          <p14:tracePt t="38149" x="7391400" y="3640138"/>
          <p14:tracePt t="38161" x="7391400" y="3606800"/>
          <p14:tracePt t="38178" x="7373938" y="3497263"/>
          <p14:tracePt t="38194" x="7340600" y="3360738"/>
          <p14:tracePt t="38211" x="7323138" y="3251200"/>
          <p14:tracePt t="38228" x="7289800" y="3124200"/>
          <p14:tracePt t="38245" x="7246938" y="3040063"/>
          <p14:tracePt t="38261" x="7231063" y="2989263"/>
          <p14:tracePt t="38278" x="7213600" y="2946400"/>
          <p14:tracePt t="38294" x="7213600" y="2928938"/>
          <p14:tracePt t="38327" x="7196138" y="2913063"/>
          <p14:tracePt t="38395" x="7196138" y="2928938"/>
          <p14:tracePt t="38411" x="7196138" y="2946400"/>
          <p14:tracePt t="38428" x="7196138" y="3022600"/>
          <p14:tracePt t="38445" x="7196138" y="3090863"/>
          <p14:tracePt t="38462" x="7196138" y="3200400"/>
          <p14:tracePt t="38478" x="7213600" y="3233738"/>
          <p14:tracePt t="38495" x="7213600" y="3251200"/>
          <p14:tracePt t="38512" x="7213600" y="3268663"/>
          <p14:tracePt t="38560" x="7213600" y="3182938"/>
          <p14:tracePt t="38578" x="7180263" y="3055938"/>
          <p14:tracePt t="38595" x="7162800" y="2895600"/>
          <p14:tracePt t="38612" x="7129463" y="2751138"/>
          <p14:tracePt t="38628" x="7112000" y="2633663"/>
          <p14:tracePt t="38644" x="7112000" y="2557463"/>
          <p14:tracePt t="38661" x="7112000" y="2522538"/>
          <p14:tracePt t="38678" x="7112000" y="2506663"/>
          <p14:tracePt t="38706" x="7112000" y="2522538"/>
          <p14:tracePt t="38715" x="7112000" y="2557463"/>
          <p14:tracePt t="38728" x="7145338" y="2649538"/>
          <p14:tracePt t="38745" x="7196138" y="2786063"/>
          <p14:tracePt t="38761" x="7231063" y="2946400"/>
          <p14:tracePt t="38778" x="7289800" y="3090863"/>
          <p14:tracePt t="38795" x="7307263" y="3167063"/>
          <p14:tracePt t="38811" x="7323138" y="3233738"/>
          <p14:tracePt t="38828" x="7323138" y="3251200"/>
          <p14:tracePt t="38845" x="7323138" y="3268663"/>
          <p14:tracePt t="38886" x="7323138" y="3251200"/>
          <p14:tracePt t="38895" x="7323138" y="3217863"/>
          <p14:tracePt t="38912" x="7323138" y="3200400"/>
          <p14:tracePt t="38928" x="7323138" y="3124200"/>
          <p14:tracePt t="38945" x="7323138" y="3022600"/>
          <p14:tracePt t="38961" x="7323138" y="2946400"/>
          <p14:tracePt t="38978" x="7307263" y="2895600"/>
          <p14:tracePt t="38995" x="7307263" y="2878138"/>
          <p14:tracePt t="39027" x="7307263" y="2862263"/>
          <p14:tracePt t="39362" x="7307263" y="2878138"/>
          <p14:tracePt t="39379" x="7307263" y="2913063"/>
          <p14:tracePt t="39395" x="7307263" y="2946400"/>
          <p14:tracePt t="39412" x="7323138" y="3022600"/>
          <p14:tracePt t="39428" x="7340600" y="3124200"/>
          <p14:tracePt t="39445" x="7358063" y="3233738"/>
          <p14:tracePt t="39462" x="7358063" y="3395663"/>
          <p14:tracePt t="39478" x="7358063" y="3538538"/>
          <p14:tracePt t="39495" x="7358063" y="3657600"/>
          <p14:tracePt t="39511" x="7358063" y="3733800"/>
          <p14:tracePt t="39528" x="7358063" y="3817938"/>
          <p14:tracePt t="39545" x="7358063" y="3868738"/>
          <p14:tracePt t="39561" x="7358063" y="3911600"/>
          <p14:tracePt t="39578" x="7358063" y="3944938"/>
          <p14:tracePt t="39610" x="7358063" y="3962400"/>
          <p14:tracePt t="39902" x="7358063" y="3944938"/>
          <p14:tracePt t="39927" x="7373938" y="3911600"/>
          <p14:tracePt t="39945" x="7408863" y="3852863"/>
          <p14:tracePt t="39961" x="7450138" y="3817938"/>
          <p14:tracePt t="39978" x="7467600" y="3784600"/>
          <p14:tracePt t="39995" x="7500938" y="3751263"/>
          <p14:tracePt t="40011" x="7518400" y="3733800"/>
          <p14:tracePt t="40028" x="7551738" y="3716338"/>
          <p14:tracePt t="40045" x="7569200" y="3690938"/>
          <p14:tracePt t="40061" x="7586663" y="3675063"/>
          <p14:tracePt t="40078" x="7602538" y="3657600"/>
          <p14:tracePt t="40095" x="7627938" y="3640138"/>
          <p14:tracePt t="40111" x="7645400" y="3624263"/>
          <p14:tracePt t="40128" x="7678738" y="3606800"/>
          <p14:tracePt t="40145" x="7696200" y="3606800"/>
          <p14:tracePt t="40161" x="7713663" y="3589338"/>
          <p14:tracePt t="40178" x="7729538" y="3573463"/>
          <p14:tracePt t="40227" x="7747000" y="3573463"/>
          <p14:tracePt t="40279" x="7729538" y="3573463"/>
          <p14:tracePt t="40310" x="7696200" y="3573463"/>
          <p14:tracePt t="40328" x="7645400" y="3573463"/>
          <p14:tracePt t="40345" x="7569200" y="3573463"/>
          <p14:tracePt t="40362" x="7450138" y="3624263"/>
          <p14:tracePt t="40378" x="7408863" y="3640138"/>
          <p14:tracePt t="40395" x="7340600" y="3675063"/>
          <p14:tracePt t="40412" x="7289800" y="3716338"/>
          <p14:tracePt t="40428" x="7213600" y="3767138"/>
          <p14:tracePt t="40445" x="7180263" y="3802063"/>
          <p14:tracePt t="40461" x="7162800" y="3802063"/>
          <p14:tracePt t="40478" x="7162800" y="3817938"/>
          <p14:tracePt t="40582" x="7196138" y="3817938"/>
          <p14:tracePt t="40595" x="7213600" y="3817938"/>
          <p14:tracePt t="40610" x="7289800" y="3817938"/>
          <p14:tracePt t="40628" x="7340600" y="3802063"/>
          <p14:tracePt t="40645" x="7424738" y="3784600"/>
          <p14:tracePt t="40661" x="7500938" y="3751263"/>
          <p14:tracePt t="40678" x="7551738" y="3716338"/>
          <p14:tracePt t="40695" x="7602538" y="3690938"/>
          <p14:tracePt t="40711" x="7662863" y="3657600"/>
          <p14:tracePt t="40728" x="7696200" y="3640138"/>
          <p14:tracePt t="40745" x="7729538" y="3624263"/>
          <p14:tracePt t="40761" x="7747000" y="3624263"/>
          <p14:tracePt t="40778" x="7747000" y="3606800"/>
          <p14:tracePt t="40861" x="7729538" y="3624263"/>
          <p14:tracePt t="40878" x="7713663" y="3640138"/>
          <p14:tracePt t="40895" x="7662863" y="3657600"/>
          <p14:tracePt t="40912" x="7569200" y="3690938"/>
          <p14:tracePt t="40928" x="7485063" y="3733800"/>
          <p14:tracePt t="40945" x="7408863" y="3751263"/>
          <p14:tracePt t="40962" x="7340600" y="3784600"/>
          <p14:tracePt t="40978" x="7272338" y="3817938"/>
          <p14:tracePt t="40995" x="7213600" y="3852863"/>
          <p14:tracePt t="41012" x="7180263" y="3868738"/>
          <p14:tracePt t="41028" x="7145338" y="3894138"/>
          <p14:tracePt t="41045" x="7145338" y="3911600"/>
          <p14:tracePt t="41061" x="7129463" y="3911600"/>
          <p14:tracePt t="41110" x="7145338" y="3911600"/>
          <p14:tracePt t="41128" x="7180263" y="3894138"/>
          <p14:tracePt t="41145" x="7272338" y="3868738"/>
          <p14:tracePt t="41162" x="7340600" y="3817938"/>
          <p14:tracePt t="41178" x="7424738" y="3784600"/>
          <p14:tracePt t="41195" x="7518400" y="3751263"/>
          <p14:tracePt t="41211" x="7586663" y="3716338"/>
          <p14:tracePt t="41228" x="7645400" y="3690938"/>
          <p14:tracePt t="41245" x="7662863" y="3675063"/>
          <p14:tracePt t="41261" x="7678738" y="3657600"/>
          <p14:tracePt t="41278" x="7696200" y="3657600"/>
          <p14:tracePt t="41344" x="7662863" y="3657600"/>
          <p14:tracePt t="41361" x="7602538" y="3675063"/>
          <p14:tracePt t="41378" x="7518400" y="3690938"/>
          <p14:tracePt t="41395" x="7408863" y="3733800"/>
          <p14:tracePt t="41412" x="7323138" y="3767138"/>
          <p14:tracePt t="41428" x="7246938" y="3802063"/>
          <p14:tracePt t="41445" x="7196138" y="3817938"/>
          <p14:tracePt t="41461" x="7162800" y="3835400"/>
          <p14:tracePt t="41478" x="7145338" y="3852863"/>
          <p14:tracePt t="41544" x="7180263" y="3852863"/>
          <p14:tracePt t="41561" x="7272338" y="3817938"/>
          <p14:tracePt t="41578" x="7373938" y="3767138"/>
          <p14:tracePt t="41595" x="7467600" y="3716338"/>
          <p14:tracePt t="41611" x="7569200" y="3657600"/>
          <p14:tracePt t="41628" x="7662863" y="3606800"/>
          <p14:tracePt t="41645" x="7713663" y="3589338"/>
          <p14:tracePt t="41661" x="7747000" y="3556000"/>
          <p14:tracePt t="41678" x="7764463" y="3556000"/>
          <p14:tracePt t="41695" x="7764463" y="3538538"/>
          <p14:tracePt t="41746" x="7747000" y="3538538"/>
          <p14:tracePt t="41761" x="7729538" y="3538538"/>
          <p14:tracePt t="41778" x="7662863" y="3573463"/>
          <p14:tracePt t="41795" x="7586663" y="3589338"/>
          <p14:tracePt t="41812" x="7500938" y="3624263"/>
          <p14:tracePt t="41828" x="7391400" y="3675063"/>
          <p14:tracePt t="41845" x="7373938" y="3690938"/>
          <p14:tracePt t="41861" x="7340600" y="3733800"/>
          <p14:tracePt t="41878" x="7289800" y="3767138"/>
          <p14:tracePt t="41895" x="7289800" y="3784600"/>
          <p14:tracePt t="41960" x="7307263" y="3784600"/>
          <p14:tracePt t="41978" x="7391400" y="3784600"/>
          <p14:tracePt t="41995" x="7485063" y="3751263"/>
          <p14:tracePt t="42012" x="7551738" y="3716338"/>
          <p14:tracePt t="42028" x="7645400" y="3657600"/>
          <p14:tracePt t="42045" x="7696200" y="3606800"/>
          <p14:tracePt t="42061" x="7729538" y="3556000"/>
          <p14:tracePt t="42078" x="7764463" y="3513138"/>
          <p14:tracePt t="42095" x="7780338" y="3497263"/>
          <p14:tracePt t="42112" x="7805738" y="3479800"/>
          <p14:tracePt t="42128" x="7805738" y="3462338"/>
          <p14:tracePt t="42177" x="7764463" y="3462338"/>
          <p14:tracePt t="42195" x="7729538" y="3479800"/>
          <p14:tracePt t="42212" x="7662863" y="3513138"/>
          <p14:tracePt t="42228" x="7602538" y="3573463"/>
          <p14:tracePt t="42245" x="7535863" y="3624263"/>
          <p14:tracePt t="42261" x="7467600" y="3675063"/>
          <p14:tracePt t="42278" x="7424738" y="3733800"/>
          <p14:tracePt t="42295" x="7373938" y="3767138"/>
          <p14:tracePt t="42312" x="7358063" y="3802063"/>
          <p14:tracePt t="42328" x="7340600" y="3802063"/>
          <p14:tracePt t="42345" x="7340600" y="3817938"/>
          <p14:tracePt t="42394" x="7340600" y="3802063"/>
          <p14:tracePt t="42412" x="7373938" y="3751263"/>
          <p14:tracePt t="42428" x="7408863" y="3716338"/>
          <p14:tracePt t="42445" x="7518400" y="3640138"/>
          <p14:tracePt t="42462" x="7569200" y="3606800"/>
          <p14:tracePt t="42478" x="7645400" y="3573463"/>
          <p14:tracePt t="42495" x="7696200" y="3556000"/>
          <p14:tracePt t="42512" x="7713663" y="3556000"/>
          <p14:tracePt t="42528" x="7729538" y="3556000"/>
          <p14:tracePt t="42545" x="7747000" y="3556000"/>
          <p14:tracePt t="42593" x="7713663" y="3573463"/>
          <p14:tracePt t="42611" x="7627938" y="3624263"/>
          <p14:tracePt t="42628" x="7551738" y="3657600"/>
          <p14:tracePt t="42645" x="7467600" y="3716338"/>
          <p14:tracePt t="42662" x="7391400" y="3767138"/>
          <p14:tracePt t="42678" x="7323138" y="3817938"/>
          <p14:tracePt t="42695" x="7289800" y="3852863"/>
          <p14:tracePt t="42711" x="7272338" y="3868738"/>
          <p14:tracePt t="42744" x="7272338" y="3894138"/>
          <p14:tracePt t="42762" x="7289800" y="3894138"/>
          <p14:tracePt t="42778" x="7323138" y="3868738"/>
          <p14:tracePt t="42795" x="7467600" y="3802063"/>
          <p14:tracePt t="42812" x="7535863" y="3751263"/>
          <p14:tracePt t="42828" x="7586663" y="3733800"/>
          <p14:tracePt t="42845" x="7696200" y="3657600"/>
          <p14:tracePt t="42861" x="7729538" y="3640138"/>
          <p14:tracePt t="42878" x="7729538" y="3624263"/>
          <p14:tracePt t="42895" x="7747000" y="3624263"/>
          <p14:tracePt t="42961" x="7696200" y="3624263"/>
          <p14:tracePt t="42978" x="7645400" y="3657600"/>
          <p14:tracePt t="42995" x="7569200" y="3690938"/>
          <p14:tracePt t="43012" x="7518400" y="3733800"/>
          <p14:tracePt t="43028" x="7467600" y="3751263"/>
          <p14:tracePt t="43045" x="7450138" y="3767138"/>
          <p14:tracePt t="43062" x="7424738" y="3784600"/>
          <p14:tracePt t="43127" x="7450138" y="3784600"/>
          <p14:tracePt t="43145" x="7500938" y="3767138"/>
          <p14:tracePt t="43161" x="7551738" y="3751263"/>
          <p14:tracePt t="43178" x="7627938" y="3716338"/>
          <p14:tracePt t="43195" x="7662863" y="3675063"/>
          <p14:tracePt t="43212" x="7696200" y="3640138"/>
          <p14:tracePt t="43228" x="7713663" y="3640138"/>
          <p14:tracePt t="43245" x="7713663" y="3624263"/>
          <p14:tracePt t="43262" x="7729538" y="3624263"/>
          <p14:tracePt t="43286" x="7713663" y="3624263"/>
          <p14:tracePt t="43311" x="7678738" y="3624263"/>
          <p14:tracePt t="43328" x="7602538" y="3624263"/>
          <p14:tracePt t="43345" x="7569200" y="3657600"/>
          <p14:tracePt t="43362" x="7500938" y="3690938"/>
          <p14:tracePt t="43378" x="7467600" y="3716338"/>
          <p14:tracePt t="43395" x="7424738" y="3751263"/>
          <p14:tracePt t="43411" x="7408863" y="3767138"/>
          <p14:tracePt t="43493" x="7424738" y="3767138"/>
          <p14:tracePt t="43512" x="7485063" y="3751263"/>
          <p14:tracePt t="43528" x="7551738" y="3716338"/>
          <p14:tracePt t="43545" x="7602538" y="3675063"/>
          <p14:tracePt t="43562" x="7662863" y="3657600"/>
          <p14:tracePt t="43578" x="7696200" y="3624263"/>
          <p14:tracePt t="43595" x="7713663" y="3606800"/>
          <p14:tracePt t="43612" x="7729538" y="3606800"/>
          <p14:tracePt t="43628" x="7729538" y="3589338"/>
          <p14:tracePt t="43677" x="7696200" y="3589338"/>
          <p14:tracePt t="43695" x="7662863" y="3589338"/>
          <p14:tracePt t="43711" x="7602538" y="3606800"/>
          <p14:tracePt t="43728" x="7551738" y="3624263"/>
          <p14:tracePt t="43745" x="7518400" y="3640138"/>
          <p14:tracePt t="43762" x="7485063" y="3675063"/>
          <p14:tracePt t="43778" x="7467600" y="3675063"/>
          <p14:tracePt t="43795" x="7467600" y="3690938"/>
          <p14:tracePt t="43860" x="7485063" y="3690938"/>
          <p14:tracePt t="43878" x="7518400" y="3675063"/>
          <p14:tracePt t="43895" x="7551738" y="3657600"/>
          <p14:tracePt t="43912" x="7586663" y="3640138"/>
          <p14:tracePt t="43928" x="7627938" y="3624263"/>
          <p14:tracePt t="43945" x="7662863" y="3606800"/>
          <p14:tracePt t="43978" x="7678738" y="3606800"/>
          <p14:tracePt t="44044" x="7662863" y="3606800"/>
          <p14:tracePt t="44061" x="7627938" y="3640138"/>
          <p14:tracePt t="44078" x="7586663" y="3657600"/>
          <p14:tracePt t="44095" x="7551738" y="3690938"/>
          <p14:tracePt t="44112" x="7500938" y="3751263"/>
          <p14:tracePt t="44128" x="7467600" y="3784600"/>
          <p14:tracePt t="44145" x="7408863" y="3835400"/>
          <p14:tracePt t="44161" x="7391400" y="3868738"/>
          <p14:tracePt t="44178" x="7373938" y="3894138"/>
          <p14:tracePt t="44195" x="7373938" y="3911600"/>
          <p14:tracePt t="44260" x="7391400" y="3894138"/>
          <p14:tracePt t="44278" x="7424738" y="3852863"/>
          <p14:tracePt t="44295" x="7467600" y="3802063"/>
          <p14:tracePt t="44312" x="7535863" y="3716338"/>
          <p14:tracePt t="44328" x="7586663" y="3657600"/>
          <p14:tracePt t="44345" x="7645400" y="3624263"/>
          <p14:tracePt t="44361" x="7678738" y="3606800"/>
          <p14:tracePt t="44378" x="7713663" y="3573463"/>
          <p14:tracePt t="44411" x="7729538" y="3573463"/>
          <p14:tracePt t="45195" x="7729538" y="3556000"/>
          <p14:tracePt t="45212" x="7747000" y="3479800"/>
          <p14:tracePt t="45228" x="7764463" y="3479800"/>
          <p14:tracePt t="45245" x="7805738" y="3395663"/>
          <p14:tracePt t="45262" x="7840663" y="3302000"/>
          <p14:tracePt t="45278" x="7891463" y="3167063"/>
          <p14:tracePt t="45295" x="7907338" y="3073400"/>
          <p14:tracePt t="45311" x="7924800" y="2963863"/>
          <p14:tracePt t="45328" x="7924800" y="2895600"/>
          <p14:tracePt t="45345" x="7924800" y="2827338"/>
          <p14:tracePt t="45362" x="7907338" y="2768600"/>
          <p14:tracePt t="45378" x="7891463" y="2717800"/>
          <p14:tracePt t="45395" x="7840663" y="2684463"/>
          <p14:tracePt t="45411" x="7805738" y="2649538"/>
          <p14:tracePt t="45428" x="7747000" y="2608263"/>
          <p14:tracePt t="45445" x="7696200" y="2590800"/>
          <p14:tracePt t="45462" x="7586663" y="2590800"/>
          <p14:tracePt t="45478" x="7485063" y="2590800"/>
          <p14:tracePt t="45495" x="7373938" y="2590800"/>
          <p14:tracePt t="45512" x="7246938" y="2590800"/>
          <p14:tracePt t="45528" x="7162800" y="2633663"/>
          <p14:tracePt t="45545" x="7069138" y="2667000"/>
          <p14:tracePt t="45562" x="6985000" y="2717800"/>
          <p14:tracePt t="45578" x="6916738" y="2811463"/>
          <p14:tracePt t="45595" x="6840538" y="2913063"/>
          <p14:tracePt t="45612" x="6789738" y="3040063"/>
          <p14:tracePt t="45628" x="6756400" y="3200400"/>
          <p14:tracePt t="45645" x="6738938" y="3378200"/>
          <p14:tracePt t="45662" x="6738938" y="3538538"/>
          <p14:tracePt t="45678" x="6738938" y="3716338"/>
          <p14:tracePt t="45695" x="6738938" y="3894138"/>
          <p14:tracePt t="45711" x="6789738" y="4071938"/>
          <p14:tracePt t="45728" x="6891338" y="4318000"/>
          <p14:tracePt t="45745" x="6985000" y="4462463"/>
          <p14:tracePt t="45762" x="7094538" y="4579938"/>
          <p14:tracePt t="45778" x="7213600" y="4706938"/>
          <p14:tracePt t="45795" x="7307263" y="4741863"/>
          <p14:tracePt t="45812" x="7485063" y="4818063"/>
          <p14:tracePt t="45828" x="7627938" y="4833938"/>
          <p14:tracePt t="45845" x="7780338" y="4851400"/>
          <p14:tracePt t="45862" x="7958138" y="4851400"/>
          <p14:tracePt t="45878" x="8120063" y="4851400"/>
          <p14:tracePt t="45895" x="8262938" y="4775200"/>
          <p14:tracePt t="45912" x="8389938" y="4706938"/>
          <p14:tracePt t="45928" x="8491538" y="4597400"/>
          <p14:tracePt t="45945" x="8551863" y="4478338"/>
          <p14:tracePt t="45962" x="8602663" y="4300538"/>
          <p14:tracePt t="45979" x="8618538" y="4106863"/>
          <p14:tracePt t="45995" x="8636000" y="3852863"/>
          <p14:tracePt t="46012" x="8636000" y="3640138"/>
          <p14:tracePt t="46028" x="8636000" y="3462338"/>
          <p14:tracePt t="46045" x="8585200" y="3302000"/>
          <p14:tracePt t="46062" x="8491538" y="3182938"/>
          <p14:tracePt t="46078" x="8389938" y="3040063"/>
          <p14:tracePt t="46095" x="8313738" y="2963863"/>
          <p14:tracePt t="46112" x="8178800" y="2878138"/>
          <p14:tracePt t="46128" x="8069263" y="2827338"/>
          <p14:tracePt t="46145" x="7958138" y="2786063"/>
          <p14:tracePt t="46161" x="7856538" y="2768600"/>
          <p14:tracePt t="46178" x="7662863" y="2751138"/>
          <p14:tracePt t="46195" x="7586663" y="2751138"/>
          <p14:tracePt t="46212" x="7358063" y="2751138"/>
          <p14:tracePt t="46229" x="7272338" y="2751138"/>
          <p14:tracePt t="46245" x="7053263" y="2844800"/>
          <p14:tracePt t="46262" x="6891338" y="2928938"/>
          <p14:tracePt t="46278" x="6789738" y="3040063"/>
          <p14:tracePt t="46295" x="6713538" y="3167063"/>
          <p14:tracePt t="46312" x="6646863" y="3284538"/>
          <p14:tracePt t="46328" x="6611938" y="3446463"/>
          <p14:tracePt t="46345" x="6578600" y="3624263"/>
          <p14:tracePt t="46362" x="6578600" y="3802063"/>
          <p14:tracePt t="46378" x="6578600" y="3979863"/>
          <p14:tracePt t="46395" x="6596063" y="4140200"/>
          <p14:tracePt t="46412" x="6662738" y="4300538"/>
          <p14:tracePt t="46428" x="6773863" y="4445000"/>
          <p14:tracePt t="46445" x="6891338" y="4579938"/>
          <p14:tracePt t="46461" x="7053263" y="4706938"/>
          <p14:tracePt t="46478" x="7272338" y="4800600"/>
          <p14:tracePt t="46495" x="7467600" y="4868863"/>
          <p14:tracePt t="46512" x="7696200" y="4902200"/>
          <p14:tracePt t="46528" x="7907338" y="4919663"/>
          <p14:tracePt t="46545" x="8085138" y="4919663"/>
          <p14:tracePt t="46562" x="8247063" y="4851400"/>
          <p14:tracePt t="46578" x="8389938" y="4706938"/>
          <p14:tracePt t="46595" x="8475663" y="4529138"/>
          <p14:tracePt t="46612" x="8551863" y="4335463"/>
          <p14:tracePt t="46629" x="8567738" y="4089400"/>
          <p14:tracePt t="46645" x="8567738" y="3852863"/>
          <p14:tracePt t="46662" x="8534400" y="3606800"/>
          <p14:tracePt t="46678" x="8491538" y="3556000"/>
          <p14:tracePt t="46695" x="8331200" y="3344863"/>
          <p14:tracePt t="46712" x="8280400" y="3284538"/>
          <p14:tracePt t="46728" x="8135938" y="3167063"/>
          <p14:tracePt t="46745" x="7856538" y="2963863"/>
          <p14:tracePt t="46762" x="7586663" y="2844800"/>
          <p14:tracePt t="46778" x="7323138" y="2768600"/>
          <p14:tracePt t="46795" x="7069138" y="2717800"/>
          <p14:tracePt t="46812" x="6840538" y="2717800"/>
          <p14:tracePt t="46828" x="6629400" y="2717800"/>
          <p14:tracePt t="46845" x="6469063" y="2768600"/>
          <p14:tracePt t="46862" x="6342063" y="2862263"/>
          <p14:tracePt t="46878" x="6240463" y="2928938"/>
          <p14:tracePt t="46895" x="6180138" y="3040063"/>
          <p14:tracePt t="46912" x="6146800" y="3141663"/>
          <p14:tracePt t="46929" x="6129338" y="3284538"/>
          <p14:tracePt t="46945" x="6129338" y="3462338"/>
          <p14:tracePt t="46962" x="6146800" y="3657600"/>
          <p14:tracePt t="46979" x="6256338" y="3894138"/>
          <p14:tracePt t="46995" x="6357938" y="4122738"/>
          <p14:tracePt t="47012" x="6519863" y="4335463"/>
          <p14:tracePt t="47028" x="6680200" y="4529138"/>
          <p14:tracePt t="47045" x="6807200" y="4622800"/>
          <p14:tracePt t="47062" x="6985000" y="4741863"/>
          <p14:tracePt t="47078" x="7129463" y="4775200"/>
          <p14:tracePt t="47095" x="7289800" y="4775200"/>
          <p14:tracePt t="47111" x="7424738" y="4775200"/>
          <p14:tracePt t="47129" x="7569200" y="4724400"/>
          <p14:tracePt t="47145" x="7780338" y="4564063"/>
          <p14:tracePt t="47162" x="7823200" y="4513263"/>
          <p14:tracePt t="47178" x="7924800" y="4368800"/>
          <p14:tracePt t="47195" x="8034338" y="4157663"/>
          <p14:tracePt t="47212" x="8051800" y="4106863"/>
          <p14:tracePt t="47228" x="8051800" y="3894138"/>
          <p14:tracePt t="47245" x="8051800" y="3802063"/>
          <p14:tracePt t="47262" x="8018463" y="3657600"/>
          <p14:tracePt t="47278" x="7942263" y="3556000"/>
          <p14:tracePt t="47295" x="7874000" y="3462338"/>
          <p14:tracePt t="47311" x="7805738" y="3395663"/>
          <p14:tracePt t="47328" x="7729538" y="3319463"/>
          <p14:tracePt t="47345" x="7678738" y="3284538"/>
          <p14:tracePt t="47362" x="7645400" y="3268663"/>
          <p14:tracePt t="47378" x="7602538" y="3251200"/>
          <p14:tracePt t="47395" x="7586663" y="3251200"/>
          <p14:tracePt t="47412" x="7569200" y="3251200"/>
          <p14:tracePt t="47497" x="7586663" y="3251200"/>
          <p14:tracePt t="47512" x="7645400" y="3251200"/>
          <p14:tracePt t="47529" x="7764463" y="3251200"/>
          <p14:tracePt t="47545" x="8051800" y="3251200"/>
          <p14:tracePt t="47562" x="8389938" y="3319463"/>
          <p14:tracePt t="47578" x="8745538" y="3395663"/>
          <p14:tracePt t="47595" x="8974138" y="3462338"/>
          <p14:tracePt t="47612" x="9202738" y="3513138"/>
          <p14:tracePt t="47628" x="9347200" y="3513138"/>
          <p14:tracePt t="47645" x="9491663" y="3538538"/>
          <p14:tracePt t="47662" x="9525000" y="3538538"/>
          <p14:tracePt t="47678" x="9542463" y="3462338"/>
          <p14:tracePt t="47695" x="9542463" y="3446463"/>
          <p14:tracePt t="47712" x="9347200" y="3233738"/>
          <p14:tracePt t="47899" x="9423400" y="3233738"/>
          <p14:tracePt t="47912" x="9474200" y="3233738"/>
          <p14:tracePt t="47928" x="9601200" y="3251200"/>
          <p14:tracePt t="47945" x="9720263" y="3251200"/>
          <p14:tracePt t="47962" x="9956800" y="3251200"/>
          <p14:tracePt t="47978" x="10134600" y="3233738"/>
          <p14:tracePt t="47995" x="10287000" y="3200400"/>
          <p14:tracePt t="48012" x="10380663" y="3167063"/>
          <p14:tracePt t="48028" x="10464800" y="3106738"/>
          <p14:tracePt t="48045" x="10541000" y="3073400"/>
          <p14:tracePt t="48062" x="10574338" y="3040063"/>
          <p14:tracePt t="48078" x="10591800" y="3005138"/>
          <p14:tracePt t="48095" x="10609263" y="2989263"/>
          <p14:tracePt t="48112" x="10625138" y="2946400"/>
          <p14:tracePt t="48128" x="10625138" y="2928938"/>
          <p14:tracePt t="48145" x="10574338" y="2895600"/>
          <p14:tracePt t="48162" x="10541000" y="2878138"/>
          <p14:tracePt t="48179" x="10363200" y="2862263"/>
          <p14:tracePt t="48195" x="10304463" y="2862263"/>
          <p14:tracePt t="48212" x="10109200" y="2878138"/>
          <p14:tracePt t="48228" x="9990138" y="2989263"/>
          <p14:tracePt t="48245" x="9913938" y="3106738"/>
          <p14:tracePt t="48262" x="9863138" y="3302000"/>
          <p14:tracePt t="48278" x="9863138" y="3556000"/>
          <p14:tracePt t="48295" x="9863138" y="3911600"/>
          <p14:tracePt t="48312" x="9956800" y="4089400"/>
          <p14:tracePt t="48328" x="10075863" y="4300538"/>
          <p14:tracePt t="48345" x="10167938" y="4427538"/>
          <p14:tracePt t="48362" x="10329863" y="4546600"/>
          <p14:tracePt t="48378" x="10447338" y="4597400"/>
          <p14:tracePt t="48395" x="10591800" y="4622800"/>
          <p14:tracePt t="48411" x="10752138" y="4622800"/>
          <p14:tracePt t="48428" x="10896600" y="4597400"/>
          <p14:tracePt t="48445" x="11015663" y="4529138"/>
          <p14:tracePt t="48462" x="11107738" y="4427538"/>
          <p14:tracePt t="48478" x="11142663" y="4300538"/>
          <p14:tracePt t="48495" x="11158538" y="4157663"/>
          <p14:tracePt t="48512" x="11142663" y="3995738"/>
          <p14:tracePt t="48528" x="11091863" y="3911600"/>
          <p14:tracePt t="48545" x="10980738" y="3767138"/>
          <p14:tracePt t="48562" x="10896600" y="3690938"/>
          <p14:tracePt t="48578" x="10787063" y="3624263"/>
          <p14:tracePt t="48595" x="10660063" y="3573463"/>
          <p14:tracePt t="48612" x="10541000" y="3538538"/>
          <p14:tracePt t="48628" x="10396538" y="3513138"/>
          <p14:tracePt t="48645" x="10253663" y="3513138"/>
          <p14:tracePt t="48662" x="10134600" y="3513138"/>
          <p14:tracePt t="48678" x="10075863" y="3513138"/>
          <p14:tracePt t="48695" x="10040938" y="3513138"/>
          <p14:tracePt t="48712" x="10025063" y="3538538"/>
          <p14:tracePt t="48728" x="10007600" y="3556000"/>
          <p14:tracePt t="48745" x="9990138" y="3556000"/>
          <p14:tracePt t="48777" x="9990138" y="3573463"/>
          <p14:tracePt t="48795" x="9974263" y="3573463"/>
          <p14:tracePt t="48827" x="9956800" y="3589338"/>
          <p14:tracePt t="48845" x="9913938" y="3589338"/>
          <p14:tracePt t="48862" x="9863138" y="3606800"/>
          <p14:tracePt t="48878" x="9753600" y="3640138"/>
          <p14:tracePt t="48895" x="9618663" y="3690938"/>
          <p14:tracePt t="48912" x="9423400" y="3767138"/>
          <p14:tracePt t="48929" x="9202738" y="3868738"/>
          <p14:tracePt t="48945" x="8974138" y="3962400"/>
          <p14:tracePt t="48962" x="8763000" y="4071938"/>
          <p14:tracePt t="48979" x="8567738" y="4157663"/>
          <p14:tracePt t="48995" x="8407400" y="4249738"/>
          <p14:tracePt t="49012" x="8247063" y="4335463"/>
          <p14:tracePt t="49028" x="8153400" y="4386263"/>
          <p14:tracePt t="49045" x="8051800" y="4462463"/>
          <p14:tracePt t="49062" x="7958138" y="4495800"/>
          <p14:tracePt t="49079" x="7823200" y="4564063"/>
          <p14:tracePt t="49382" x="7874000" y="4564063"/>
          <p14:tracePt t="49396" x="7924800" y="4564063"/>
          <p14:tracePt t="49412" x="8001000" y="4564063"/>
          <p14:tracePt t="49429" x="8069263" y="4564063"/>
          <p14:tracePt t="49445" x="8153400" y="4579938"/>
          <p14:tracePt t="49462" x="8247063" y="4579938"/>
          <p14:tracePt t="49478" x="8313738" y="4579938"/>
          <p14:tracePt t="49495" x="8374063" y="4579938"/>
          <p14:tracePt t="49512" x="8389938" y="4579938"/>
          <p14:tracePt t="49827" x="8458200" y="4579938"/>
          <p14:tracePt t="49845" x="8602663" y="4564063"/>
          <p14:tracePt t="49862" x="8763000" y="4564063"/>
          <p14:tracePt t="49879" x="9009063" y="4529138"/>
          <p14:tracePt t="49895" x="9347200" y="4495800"/>
          <p14:tracePt t="49912" x="9634538" y="4462463"/>
          <p14:tracePt t="49929" x="9880600" y="4402138"/>
          <p14:tracePt t="49945" x="10109200" y="4351338"/>
          <p14:tracePt t="49962" x="10287000" y="4300538"/>
          <p14:tracePt t="49978" x="10396538" y="4249738"/>
          <p14:tracePt t="49995" x="10507663" y="4173538"/>
          <p14:tracePt t="50012" x="10574338" y="4122738"/>
          <p14:tracePt t="50029" x="10625138" y="4071938"/>
          <p14:tracePt t="50045" x="10642600" y="4013200"/>
          <p14:tracePt t="50062" x="10660063" y="3929063"/>
          <p14:tracePt t="50078" x="10660063" y="3894138"/>
          <p14:tracePt t="50095" x="10660063" y="3817938"/>
          <p14:tracePt t="50112" x="10660063" y="3733800"/>
          <p14:tracePt t="50128" x="10660063" y="3624263"/>
          <p14:tracePt t="50145" x="10660063" y="3479800"/>
          <p14:tracePt t="50162" x="10609263" y="3302000"/>
          <p14:tracePt t="50178" x="10574338" y="3182938"/>
          <p14:tracePt t="50195" x="10541000" y="3090863"/>
          <p14:tracePt t="50212" x="10482263" y="3040063"/>
          <p14:tracePt t="50229" x="10447338" y="3005138"/>
          <p14:tracePt t="50245" x="10396538" y="2989263"/>
          <p14:tracePt t="50262" x="10287000" y="2989263"/>
          <p14:tracePt t="50279" x="10185400" y="2989263"/>
          <p14:tracePt t="50295" x="10040938" y="3022600"/>
          <p14:tracePt t="50312" x="9898063" y="3106738"/>
          <p14:tracePt t="50328" x="9753600" y="3217863"/>
          <p14:tracePt t="50345" x="9652000" y="3344863"/>
          <p14:tracePt t="50362" x="9575800" y="3479800"/>
          <p14:tracePt t="50379" x="9558338" y="3606800"/>
          <p14:tracePt t="50395" x="9558338" y="3751263"/>
          <p14:tracePt t="50412" x="9618663" y="3911600"/>
          <p14:tracePt t="50429" x="9753600" y="4046538"/>
          <p14:tracePt t="50445" x="9913938" y="4173538"/>
          <p14:tracePt t="50462" x="10075863" y="4267200"/>
          <p14:tracePt t="50479" x="10253663" y="4351338"/>
          <p14:tracePt t="50495" x="10414000" y="4386263"/>
          <p14:tracePt t="50512" x="10541000" y="4402138"/>
          <p14:tracePt t="50529" x="10660063" y="4427538"/>
          <p14:tracePt t="50545" x="10769600" y="4427538"/>
          <p14:tracePt t="50562" x="10863263" y="4351338"/>
          <p14:tracePt t="50579" x="10914063" y="4267200"/>
          <p14:tracePt t="50595" x="10929938" y="4122738"/>
          <p14:tracePt t="50612" x="10947400" y="3929063"/>
          <p14:tracePt t="50629" x="10947400" y="3606800"/>
          <p14:tracePt t="50645" x="10914063" y="3429000"/>
          <p14:tracePt t="50662" x="10879138" y="3319463"/>
          <p14:tracePt t="50678" x="10802938" y="3200400"/>
          <p14:tracePt t="50695" x="10752138" y="3124200"/>
          <p14:tracePt t="50712" x="10701338" y="3055938"/>
          <p14:tracePt t="50728" x="10609263" y="3022600"/>
          <p14:tracePt t="50745" x="10482263" y="2989263"/>
          <p14:tracePt t="50762" x="10363200" y="2989263"/>
          <p14:tracePt t="50778" x="10218738" y="2989263"/>
          <p14:tracePt t="50795" x="10091738" y="2989263"/>
          <p14:tracePt t="50812" x="9990138" y="3040063"/>
          <p14:tracePt t="50828" x="9898063" y="3090863"/>
          <p14:tracePt t="50845" x="9796463" y="3141663"/>
          <p14:tracePt t="50862" x="9736138" y="3200400"/>
          <p14:tracePt t="50879" x="9720263" y="3268663"/>
          <p14:tracePt t="50895" x="9702800" y="3378200"/>
          <p14:tracePt t="50912" x="9702800" y="3479800"/>
          <p14:tracePt t="50929" x="9753600" y="3624263"/>
          <p14:tracePt t="50945" x="9898063" y="3802063"/>
          <p14:tracePt t="50962" x="10075863" y="3962400"/>
          <p14:tracePt t="50979" x="10236200" y="4122738"/>
          <p14:tracePt t="50995" x="10363200" y="4191000"/>
          <p14:tracePt t="51012" x="10507663" y="4267200"/>
          <p14:tracePt t="51029" x="10701338" y="4284663"/>
          <p14:tracePt t="51045" x="10736263" y="4284663"/>
          <p14:tracePt t="51062" x="10820400" y="4173538"/>
          <p14:tracePt t="51078" x="10863263" y="4106863"/>
          <p14:tracePt t="51095" x="10947400" y="3835400"/>
          <p14:tracePt t="51112" x="10964863" y="3657600"/>
          <p14:tracePt t="51128" x="10980738" y="3538538"/>
          <p14:tracePt t="51145" x="10980738" y="3429000"/>
          <p14:tracePt t="51162" x="10980738" y="3344863"/>
          <p14:tracePt t="51179" x="10980738" y="3284538"/>
          <p14:tracePt t="51195" x="10947400" y="3251200"/>
          <p14:tracePt t="51212" x="10879138" y="3200400"/>
          <p14:tracePt t="51229" x="10802938" y="3182938"/>
          <p14:tracePt t="51245" x="10701338" y="3167063"/>
          <p14:tracePt t="51262" x="10574338" y="3167063"/>
          <p14:tracePt t="51278" x="10447338" y="3167063"/>
          <p14:tracePt t="51295" x="10304463" y="3167063"/>
          <p14:tracePt t="51312" x="10202863" y="3200400"/>
          <p14:tracePt t="51328" x="10091738" y="3251200"/>
          <p14:tracePt t="51345" x="10007600" y="3302000"/>
          <p14:tracePt t="51362" x="9931400" y="3378200"/>
          <p14:tracePt t="51379" x="9898063" y="3446463"/>
          <p14:tracePt t="51395" x="9863138" y="3538538"/>
          <p14:tracePt t="51412" x="9863138" y="3640138"/>
          <p14:tracePt t="51429" x="9863138" y="3767138"/>
          <p14:tracePt t="51445" x="9956800" y="3929063"/>
          <p14:tracePt t="51462" x="10040938" y="4106863"/>
          <p14:tracePt t="51479" x="10202863" y="4284663"/>
          <p14:tracePt t="51495" x="10329863" y="4386263"/>
          <p14:tracePt t="51512" x="10464800" y="4478338"/>
          <p14:tracePt t="51529" x="10574338" y="4513263"/>
          <p14:tracePt t="51545" x="10685463" y="4529138"/>
          <p14:tracePt t="51562" x="10837863" y="4529138"/>
          <p14:tracePt t="51579" x="10879138" y="4495800"/>
          <p14:tracePt t="51595" x="10929938" y="4402138"/>
          <p14:tracePt t="51612" x="10964863" y="4173538"/>
          <p14:tracePt t="51629" x="10964863" y="4071938"/>
          <p14:tracePt t="51645" x="10964863" y="3894138"/>
          <p14:tracePt t="51662" x="10947400" y="3767138"/>
          <p14:tracePt t="51679" x="10914063" y="3675063"/>
          <p14:tracePt t="51695" x="10837863" y="3589338"/>
          <p14:tracePt t="51712" x="10752138" y="3513138"/>
          <p14:tracePt t="51728" x="10685463" y="3446463"/>
          <p14:tracePt t="51745" x="10609263" y="3411538"/>
          <p14:tracePt t="51762" x="10558463" y="3378200"/>
          <p14:tracePt t="51779" x="10507663" y="3360738"/>
          <p14:tracePt t="51795" x="10464800" y="3344863"/>
          <p14:tracePt t="51812" x="10414000" y="3344863"/>
          <p14:tracePt t="52430" x="10380663" y="3344863"/>
          <p14:tracePt t="52445" x="10363200" y="3344863"/>
          <p14:tracePt t="52462" x="10253663" y="3319463"/>
          <p14:tracePt t="52479" x="10152063" y="3319463"/>
          <p14:tracePt t="52495" x="10075863" y="3319463"/>
          <p14:tracePt t="52512" x="9990138" y="3319463"/>
          <p14:tracePt t="52528" x="9898063" y="3344863"/>
          <p14:tracePt t="52545" x="9829800" y="3446463"/>
          <p14:tracePt t="52562" x="9812338" y="3573463"/>
          <p14:tracePt t="52579" x="9812338" y="3716338"/>
          <p14:tracePt t="52595" x="9863138" y="3894138"/>
          <p14:tracePt t="52612" x="10007600" y="4071938"/>
          <p14:tracePt t="52629" x="10152063" y="4208463"/>
          <p14:tracePt t="52645" x="10287000" y="4318000"/>
          <p14:tracePt t="52662" x="10431463" y="4351338"/>
          <p14:tracePt t="52679" x="10574338" y="4368800"/>
          <p14:tracePt t="52695" x="10701338" y="4368800"/>
          <p14:tracePt t="52712" x="10837863" y="4284663"/>
          <p14:tracePt t="52729" x="10947400" y="4122738"/>
          <p14:tracePt t="52745" x="10998200" y="3911600"/>
          <p14:tracePt t="52762" x="11041063" y="3690938"/>
          <p14:tracePt t="52778" x="11041063" y="3589338"/>
          <p14:tracePt t="52795" x="11041063" y="3462338"/>
          <p14:tracePt t="52812" x="10980738" y="3360738"/>
          <p14:tracePt t="52829" x="10896600" y="3284538"/>
          <p14:tracePt t="52845" x="10787063" y="3217863"/>
          <p14:tracePt t="52862" x="10660063" y="3167063"/>
          <p14:tracePt t="52879" x="10523538" y="3124200"/>
          <p14:tracePt t="52895" x="10363200" y="3124200"/>
          <p14:tracePt t="52912" x="10218738" y="3124200"/>
          <p14:tracePt t="52929" x="10109200" y="3141663"/>
          <p14:tracePt t="52945" x="10007600" y="3200400"/>
          <p14:tracePt t="52962" x="9931400" y="3268663"/>
          <p14:tracePt t="52979" x="9898063" y="3344863"/>
          <p14:tracePt t="52995" x="9880600" y="3411538"/>
          <p14:tracePt t="53012" x="9880600" y="3497263"/>
          <p14:tracePt t="53028" x="9898063" y="3573463"/>
          <p14:tracePt t="53045" x="10040938" y="3675063"/>
          <p14:tracePt t="53062" x="10152063" y="3733800"/>
          <p14:tracePt t="53079" x="10253663" y="3767138"/>
          <p14:tracePt t="53095" x="10380663" y="3784600"/>
          <p14:tracePt t="53112" x="10447338" y="3784600"/>
          <p14:tracePt t="53129" x="10541000" y="3784600"/>
          <p14:tracePt t="53145" x="10591800" y="3751263"/>
          <p14:tracePt t="53162" x="10642600" y="3675063"/>
          <p14:tracePt t="53179" x="10642600" y="3640138"/>
          <p14:tracePt t="53477" x="10660063" y="3640138"/>
          <p14:tracePt t="53495" x="10718800" y="3606800"/>
          <p14:tracePt t="53512" x="10752138" y="3556000"/>
          <p14:tracePt t="53529" x="10769600" y="3479800"/>
          <p14:tracePt t="53545" x="10787063" y="3429000"/>
          <p14:tracePt t="53562" x="10787063" y="3395663"/>
          <p14:tracePt t="53578" x="10787063" y="3360738"/>
          <p14:tracePt t="53595" x="10787063" y="3319463"/>
          <p14:tracePt t="53612" x="10752138" y="3319463"/>
          <p14:tracePt t="53628" x="10736263" y="3302000"/>
          <p14:tracePt t="53645" x="10685463" y="3302000"/>
          <p14:tracePt t="53662" x="10591800" y="3302000"/>
          <p14:tracePt t="53678" x="10523538" y="3302000"/>
          <p14:tracePt t="53695" x="10431463" y="3302000"/>
          <p14:tracePt t="53712" x="10363200" y="3319463"/>
          <p14:tracePt t="53729" x="10304463" y="3395663"/>
          <p14:tracePt t="53745" x="10253663" y="3446463"/>
          <p14:tracePt t="53762" x="10236200" y="3513138"/>
          <p14:tracePt t="53779" x="10218738" y="3589338"/>
          <p14:tracePt t="53795" x="10218738" y="3675063"/>
          <p14:tracePt t="53812" x="10236200" y="3767138"/>
          <p14:tracePt t="53829" x="10287000" y="3835400"/>
          <p14:tracePt t="53845" x="10363200" y="3929063"/>
          <p14:tracePt t="53862" x="10431463" y="3995738"/>
          <p14:tracePt t="53878" x="10523538" y="4030663"/>
          <p14:tracePt t="53895" x="10591800" y="4046538"/>
          <p14:tracePt t="53912" x="10660063" y="4071938"/>
          <p14:tracePt t="53929" x="10718800" y="4071938"/>
          <p14:tracePt t="53945" x="10769600" y="4013200"/>
          <p14:tracePt t="53962" x="10787063" y="3929063"/>
          <p14:tracePt t="53979" x="10802938" y="3733800"/>
          <p14:tracePt t="53995" x="10802938" y="3657600"/>
          <p14:tracePt t="54012" x="10802938" y="3513138"/>
          <p14:tracePt t="54029" x="10769600" y="3378200"/>
          <p14:tracePt t="54046" x="10718800" y="3284538"/>
          <p14:tracePt t="54062" x="10625138" y="3217863"/>
          <p14:tracePt t="54078" x="10541000" y="3182938"/>
          <p14:tracePt t="54095" x="10380663" y="3124200"/>
          <p14:tracePt t="54112" x="10185400" y="3090863"/>
          <p14:tracePt t="54129" x="9956800" y="3055938"/>
          <p14:tracePt t="54145" x="9736138" y="3055938"/>
          <p14:tracePt t="54162" x="9542463" y="3055938"/>
          <p14:tracePt t="54179" x="9364663" y="3090863"/>
          <p14:tracePt t="54195" x="9202738" y="3141663"/>
          <p14:tracePt t="54212" x="9024938" y="3233738"/>
          <p14:tracePt t="54228" x="8864600" y="3302000"/>
          <p14:tracePt t="54245" x="8712200" y="3360738"/>
          <p14:tracePt t="54262" x="8509000" y="3411538"/>
          <p14:tracePt t="54278" x="8331200" y="3446463"/>
          <p14:tracePt t="54295" x="8153400" y="3462338"/>
          <p14:tracePt t="54312" x="8018463" y="3497263"/>
          <p14:tracePt t="54329" x="7874000" y="3538538"/>
          <p14:tracePt t="54345" x="7747000" y="3556000"/>
          <p14:tracePt t="54362" x="7662863" y="3573463"/>
          <p14:tracePt t="54379" x="7569200" y="3589338"/>
          <p14:tracePt t="54395" x="7500938" y="3589338"/>
          <p14:tracePt t="54412" x="7408863" y="3606800"/>
          <p14:tracePt t="54429" x="7323138" y="3624263"/>
          <p14:tracePt t="54445" x="7246938" y="3640138"/>
          <p14:tracePt t="54462" x="7180263" y="3657600"/>
          <p14:tracePt t="54479" x="7094538" y="3716338"/>
          <p14:tracePt t="54495" x="7069138" y="3733800"/>
          <p14:tracePt t="54512" x="7053263" y="3767138"/>
          <p14:tracePt t="54529" x="7053263" y="3852863"/>
          <p14:tracePt t="54545" x="7112000" y="3944938"/>
          <p14:tracePt t="54562" x="7213600" y="4013200"/>
          <p14:tracePt t="54579" x="7373938" y="4071938"/>
          <p14:tracePt t="54595" x="7551738" y="4089400"/>
          <p14:tracePt t="54612" x="7747000" y="4089400"/>
          <p14:tracePt t="54629" x="7907338" y="3979863"/>
          <p14:tracePt t="54645" x="8034338" y="3852863"/>
          <p14:tracePt t="54662" x="8085138" y="3751263"/>
          <p14:tracePt t="54678" x="8135938" y="3640138"/>
          <p14:tracePt t="54695" x="8153400" y="3556000"/>
          <p14:tracePt t="54712" x="8153400" y="3479800"/>
          <p14:tracePt t="54729" x="8135938" y="3446463"/>
          <p14:tracePt t="54745" x="8085138" y="3429000"/>
          <p14:tracePt t="54762" x="8018463" y="3411538"/>
          <p14:tracePt t="54779" x="7983538" y="3411538"/>
          <p14:tracePt t="54795" x="7958138" y="3411538"/>
          <p14:tracePt t="54812" x="7942263" y="3446463"/>
          <p14:tracePt t="54829" x="7958138" y="3513138"/>
          <p14:tracePt t="54845" x="8085138" y="3640138"/>
          <p14:tracePt t="54862" x="8331200" y="3784600"/>
          <p14:tracePt t="54879" x="8669338" y="3911600"/>
          <p14:tracePt t="54895" x="9042400" y="3995738"/>
          <p14:tracePt t="54912" x="9329738" y="4046538"/>
          <p14:tracePt t="54929" x="9812338" y="4106863"/>
          <p14:tracePt t="54945" x="9956800" y="4106863"/>
          <p14:tracePt t="54962" x="10253663" y="4106863"/>
          <p14:tracePt t="54979" x="10329863" y="4089400"/>
          <p14:tracePt t="54995" x="10431463" y="4030663"/>
          <p14:tracePt t="55012" x="10558463" y="3962400"/>
          <p14:tracePt t="55028" x="10609263" y="3929063"/>
          <p14:tracePt t="55045" x="10642600" y="3911600"/>
          <p14:tracePt t="55062" x="10660063" y="3868738"/>
          <p14:tracePt t="55094" x="10660063" y="3852863"/>
          <p14:tracePt t="55128" x="10685463" y="3835400"/>
          <p14:tracePt t="55194" x="10718800" y="3894138"/>
          <p14:tracePt t="55212" x="10752138" y="3929063"/>
          <p14:tracePt t="55229" x="10802938" y="3979863"/>
          <p14:tracePt t="55245" x="10863263" y="4013200"/>
          <p14:tracePt t="55262" x="10896600" y="4030663"/>
          <p14:tracePt t="55279" x="10929938" y="4046538"/>
          <p14:tracePt t="55295" x="10947400" y="4046538"/>
          <p14:tracePt t="55312" x="10964863" y="3995738"/>
          <p14:tracePt t="55329" x="10980738" y="3929063"/>
          <p14:tracePt t="55345" x="10998200" y="3817938"/>
          <p14:tracePt t="55362" x="10980738" y="3675063"/>
          <p14:tracePt t="55379" x="10947400" y="3589338"/>
          <p14:tracePt t="55395" x="10896600" y="3497263"/>
          <p14:tracePt t="55412" x="10820400" y="3429000"/>
          <p14:tracePt t="55429" x="10769600" y="3378200"/>
          <p14:tracePt t="55445" x="10718800" y="3360738"/>
          <p14:tracePt t="55462" x="10642600" y="3360738"/>
          <p14:tracePt t="55479" x="10558463" y="3360738"/>
          <p14:tracePt t="55495" x="10447338" y="3378200"/>
          <p14:tracePt t="55512" x="10363200" y="3429000"/>
          <p14:tracePt t="55529" x="10287000" y="3513138"/>
          <p14:tracePt t="55545" x="10287000" y="3624263"/>
          <p14:tracePt t="55562" x="10287000" y="3751263"/>
          <p14:tracePt t="55579" x="10345738" y="3868738"/>
          <p14:tracePt t="55595" x="10464800" y="3962400"/>
          <p14:tracePt t="55612" x="10574338" y="4030663"/>
          <p14:tracePt t="55629" x="10642600" y="4046538"/>
          <p14:tracePt t="55645" x="10752138" y="4046538"/>
          <p14:tracePt t="55662" x="10787063" y="4013200"/>
          <p14:tracePt t="55679" x="10837863" y="3929063"/>
          <p14:tracePt t="55696" x="10879138" y="3802063"/>
          <p14:tracePt t="55712" x="10879138" y="3716338"/>
          <p14:tracePt t="55729" x="10879138" y="3606800"/>
          <p14:tracePt t="55745" x="10820400" y="3479800"/>
          <p14:tracePt t="55762" x="10769600" y="3446463"/>
          <p14:tracePt t="55778" x="10701338" y="3395663"/>
          <p14:tracePt t="55795" x="10574338" y="3360738"/>
          <p14:tracePt t="55812" x="10523538" y="3360738"/>
          <p14:tracePt t="55829" x="10447338" y="3360738"/>
          <p14:tracePt t="55845" x="10380663" y="3360738"/>
          <p14:tracePt t="55862" x="10345738" y="3411538"/>
          <p14:tracePt t="55879" x="10329863" y="3497263"/>
          <p14:tracePt t="55895" x="10329863" y="3556000"/>
          <p14:tracePt t="55912" x="10363200" y="3624263"/>
          <p14:tracePt t="55929" x="10507663" y="3733800"/>
          <p14:tracePt t="55946" x="10558463" y="3751263"/>
          <p14:tracePt t="55962" x="10685463" y="3767138"/>
          <p14:tracePt t="55979" x="10820400" y="3751263"/>
          <p14:tracePt t="55995" x="10863263" y="3675063"/>
          <p14:tracePt t="56012" x="10914063" y="3606800"/>
          <p14:tracePt t="56029" x="10929938" y="3513138"/>
          <p14:tracePt t="56045" x="10929938" y="3462338"/>
          <p14:tracePt t="56062" x="10929938" y="3429000"/>
          <p14:tracePt t="56079" x="10879138" y="3395663"/>
          <p14:tracePt t="56095" x="10802938" y="3378200"/>
          <p14:tracePt t="56112" x="10701338" y="3360738"/>
          <p14:tracePt t="56129" x="10574338" y="3344863"/>
          <p14:tracePt t="56145" x="10414000" y="3344863"/>
          <p14:tracePt t="56162" x="10253663" y="3344863"/>
          <p14:tracePt t="56179" x="10109200" y="3395663"/>
          <p14:tracePt t="56195" x="9990138" y="3462338"/>
          <p14:tracePt t="56212" x="9898063" y="3556000"/>
          <p14:tracePt t="56229" x="9829800" y="3657600"/>
          <p14:tracePt t="56246" x="9812338" y="3802063"/>
          <p14:tracePt t="56262" x="9796463" y="3979863"/>
          <p14:tracePt t="56577" x="9634538" y="3929063"/>
          <p14:tracePt t="56596" x="9474200" y="3835400"/>
          <p14:tracePt t="56613" x="9278938" y="3784600"/>
          <p14:tracePt t="56629" x="9009063" y="3690938"/>
          <p14:tracePt t="56645" x="8653463" y="3624263"/>
          <p14:tracePt t="56662" x="8356600" y="3589338"/>
          <p14:tracePt t="56679" x="8085138" y="3589338"/>
          <p14:tracePt t="56695" x="7805738" y="3589338"/>
          <p14:tracePt t="56712" x="7569200" y="3589338"/>
          <p14:tracePt t="56729" x="7358063" y="3657600"/>
          <p14:tracePt t="56745" x="7162800" y="3767138"/>
          <p14:tracePt t="56762" x="7053263" y="3835400"/>
          <p14:tracePt t="56779" x="6967538" y="3911600"/>
          <p14:tracePt t="56796" x="6916738" y="3962400"/>
          <p14:tracePt t="56812" x="6891338" y="4013200"/>
          <p14:tracePt t="56829" x="6891338" y="4071938"/>
          <p14:tracePt t="56845" x="6916738" y="4122738"/>
          <p14:tracePt t="56862" x="7035800" y="4208463"/>
          <p14:tracePt t="56879" x="7162800" y="4224338"/>
          <p14:tracePt t="56896" x="7307263" y="4249738"/>
          <p14:tracePt t="56912" x="7373938" y="4249738"/>
          <p14:tracePt t="56929" x="7569200" y="4249738"/>
          <p14:tracePt t="56945" x="7678738" y="4191000"/>
          <p14:tracePt t="56962" x="7729538" y="4140200"/>
          <p14:tracePt t="56979" x="7764463" y="4071938"/>
          <p14:tracePt t="56996" x="7780338" y="4013200"/>
          <p14:tracePt t="57012" x="7780338" y="3944938"/>
          <p14:tracePt t="57029" x="7729538" y="3852863"/>
          <p14:tracePt t="57046" x="7602538" y="3767138"/>
          <p14:tracePt t="57062" x="7467600" y="3657600"/>
          <p14:tracePt t="57079" x="7358063" y="3606800"/>
          <p14:tracePt t="57095" x="7231063" y="3589338"/>
          <p14:tracePt t="57112" x="7162800" y="3573463"/>
          <p14:tracePt t="57129" x="7094538" y="3573463"/>
          <p14:tracePt t="57145" x="7069138" y="3589338"/>
          <p14:tracePt t="57162" x="7035800" y="3624263"/>
          <p14:tracePt t="57179" x="7035800" y="3733800"/>
          <p14:tracePt t="57195" x="7069138" y="3868738"/>
          <p14:tracePt t="57212" x="7180263" y="4030663"/>
          <p14:tracePt t="57229" x="7340600" y="4173538"/>
          <p14:tracePt t="57246" x="7535863" y="4284663"/>
          <p14:tracePt t="57262" x="7729538" y="4318000"/>
          <p14:tracePt t="57279" x="7907338" y="4318000"/>
          <p14:tracePt t="57295" x="8069263" y="4284663"/>
          <p14:tracePt t="57312" x="8247063" y="4106863"/>
          <p14:tracePt t="57329" x="8331200" y="3911600"/>
          <p14:tracePt t="57345" x="8458200" y="3513138"/>
          <p14:tracePt t="57362" x="8475663" y="3411538"/>
          <p14:tracePt t="57379" x="8491538" y="3217863"/>
          <p14:tracePt t="57396" x="8491538" y="3141663"/>
          <p14:tracePt t="57412" x="8475663" y="3090863"/>
          <p14:tracePt t="57429" x="8407400" y="3055938"/>
          <p14:tracePt t="57446" x="8297863" y="3022600"/>
          <p14:tracePt t="57462" x="8153400" y="3022600"/>
          <p14:tracePt t="57479" x="7942263" y="3022600"/>
          <p14:tracePt t="57496" x="7713663" y="3022600"/>
          <p14:tracePt t="57512" x="7535863" y="3106738"/>
          <p14:tracePt t="57529" x="7373938" y="3200400"/>
          <p14:tracePt t="57545" x="7246938" y="3284538"/>
          <p14:tracePt t="57562" x="7196138" y="3378200"/>
          <p14:tracePt t="57579" x="7145338" y="3462338"/>
          <p14:tracePt t="57596" x="7112000" y="3589338"/>
          <p14:tracePt t="57612" x="7112000" y="3690938"/>
          <p14:tracePt t="57629" x="7112000" y="3784600"/>
          <p14:tracePt t="57646" x="7145338" y="3894138"/>
          <p14:tracePt t="57662" x="7231063" y="3979863"/>
          <p14:tracePt t="57679" x="7323138" y="4046538"/>
          <p14:tracePt t="57695" x="7408863" y="4089400"/>
          <p14:tracePt t="57712" x="7500938" y="4106863"/>
          <p14:tracePt t="57729" x="7602538" y="4106863"/>
          <p14:tracePt t="57746" x="7696200" y="4106863"/>
          <p14:tracePt t="57762" x="7805738" y="4046538"/>
          <p14:tracePt t="57779" x="7874000" y="3944938"/>
          <p14:tracePt t="57795" x="7924800" y="3835400"/>
          <p14:tracePt t="57812" x="7942263" y="3767138"/>
          <p14:tracePt t="57829" x="7958138" y="3657600"/>
          <p14:tracePt t="57846" x="7958138" y="3589338"/>
          <p14:tracePt t="57862" x="7958138" y="3556000"/>
          <p14:tracePt t="57879" x="7958138" y="3538538"/>
          <p14:tracePt t="57896" x="7907338" y="3497263"/>
          <p14:tracePt t="57912" x="7823200" y="3479800"/>
          <p14:tracePt t="57929" x="7713663" y="3462338"/>
          <p14:tracePt t="57945" x="7627938" y="3462338"/>
          <p14:tracePt t="57962" x="7518400" y="3462338"/>
          <p14:tracePt t="57979" x="7424738" y="3462338"/>
          <p14:tracePt t="57995" x="7340600" y="3479800"/>
          <p14:tracePt t="58012" x="7272338" y="3538538"/>
          <p14:tracePt t="58029" x="7213600" y="3573463"/>
          <p14:tracePt t="58046" x="7162800" y="3640138"/>
          <p14:tracePt t="58062" x="7129463" y="3716338"/>
          <p14:tracePt t="58079" x="7129463" y="3802063"/>
          <p14:tracePt t="58095" x="7129463" y="3911600"/>
          <p14:tracePt t="58112" x="7145338" y="4030663"/>
          <p14:tracePt t="58129" x="7231063" y="4157663"/>
          <p14:tracePt t="58145" x="7323138" y="4267200"/>
          <p14:tracePt t="58162" x="7408863" y="4351338"/>
          <p14:tracePt t="58179" x="7535863" y="4427538"/>
          <p14:tracePt t="58195" x="7678738" y="4462463"/>
          <p14:tracePt t="58212" x="7840663" y="4478338"/>
          <p14:tracePt t="58229" x="8001000" y="4478338"/>
          <p14:tracePt t="58246" x="8120063" y="4478338"/>
          <p14:tracePt t="58262" x="8212138" y="4462463"/>
          <p14:tracePt t="58279" x="8297863" y="4427538"/>
          <p14:tracePt t="58296" x="8356600" y="4368800"/>
          <p14:tracePt t="58624" x="8374063" y="4368800"/>
          <p14:tracePt t="58632" x="8424863" y="4368800"/>
          <p14:tracePt t="58645" x="8509000" y="4368800"/>
          <p14:tracePt t="58663" x="8653463" y="4335463"/>
          <p14:tracePt t="58679" x="8831263" y="4300538"/>
          <p14:tracePt t="58695" x="9067800" y="4249738"/>
          <p14:tracePt t="58712" x="9380538" y="4208463"/>
          <p14:tracePt t="58729" x="9669463" y="4191000"/>
          <p14:tracePt t="58746" x="9913938" y="4173538"/>
          <p14:tracePt t="58762" x="10040938" y="4157663"/>
          <p14:tracePt t="58779" x="10167938" y="4157663"/>
          <p14:tracePt t="58795" x="10218738" y="4140200"/>
          <p14:tracePt t="61492" x="10185400" y="4140200"/>
          <p14:tracePt t="61499" x="10152063" y="4140200"/>
          <p14:tracePt t="61513" x="10040938" y="4122738"/>
          <p14:tracePt t="61530" x="9829800" y="4071938"/>
          <p14:tracePt t="61546" x="9398000" y="3995738"/>
          <p14:tracePt t="61562" x="8585200" y="3894138"/>
          <p14:tracePt t="61579" x="7729538" y="3835400"/>
          <p14:tracePt t="61595" x="7069138" y="3817938"/>
          <p14:tracePt t="61612" x="6223000" y="3817938"/>
          <p14:tracePt t="61629" x="5511800" y="3835400"/>
          <p14:tracePt t="61645" x="4945063" y="3962400"/>
          <p14:tracePt t="61662" x="4605338" y="4071938"/>
          <p14:tracePt t="61679" x="4267200" y="4208463"/>
          <p14:tracePt t="61696" x="4038600" y="4351338"/>
          <p14:tracePt t="61712" x="3860800" y="4445000"/>
          <p14:tracePt t="61729" x="3751263" y="4478338"/>
          <p14:tracePt t="61927" x="3767138" y="4478338"/>
          <p14:tracePt t="61946" x="3929063" y="4478338"/>
          <p14:tracePt t="61962" x="4208463" y="4529138"/>
          <p14:tracePt t="61979" x="4529138" y="4564063"/>
          <p14:tracePt t="61996" x="5257800" y="4656138"/>
          <p14:tracePt t="62012" x="5951538" y="4706938"/>
          <p14:tracePt t="62029" x="6561138" y="4724400"/>
          <p14:tracePt t="62046" x="6891338" y="4724400"/>
          <p14:tracePt t="62062" x="7213600" y="4622800"/>
          <p14:tracePt t="62079" x="7272338" y="4597400"/>
          <p14:tracePt t="62352" x="7272338" y="4564063"/>
          <p14:tracePt t="62362" x="7272338" y="4513263"/>
          <p14:tracePt t="62379" x="7272338" y="4386263"/>
          <p14:tracePt t="62396" x="7289800" y="4224338"/>
          <p14:tracePt t="62412" x="7323138" y="3979863"/>
          <p14:tracePt t="62429" x="7408863" y="3690938"/>
          <p14:tracePt t="62445" x="7485063" y="3446463"/>
          <p14:tracePt t="62462" x="7535863" y="3233738"/>
          <p14:tracePt t="62479" x="7586663" y="3141663"/>
          <p14:tracePt t="62496" x="7627938" y="3040063"/>
          <p14:tracePt t="62512" x="7662863" y="3005138"/>
          <p14:tracePt t="62529" x="7678738" y="2989263"/>
          <p14:tracePt t="62565" x="7645400" y="3005138"/>
          <p14:tracePt t="62579" x="7602538" y="3022600"/>
          <p14:tracePt t="62596" x="7450138" y="3106738"/>
          <p14:tracePt t="62612" x="7213600" y="3200400"/>
          <p14:tracePt t="62629" x="6858000" y="3360738"/>
          <p14:tracePt t="62646" x="6484938" y="3513138"/>
          <p14:tracePt t="62662" x="6078538" y="3716338"/>
          <p14:tracePt t="62679" x="5595938" y="3944938"/>
          <p14:tracePt t="62696" x="5122863" y="4191000"/>
          <p14:tracePt t="62712" x="4673600" y="4427538"/>
          <p14:tracePt t="62729" x="4368800" y="4564063"/>
          <p14:tracePt t="62746" x="3894138" y="4757738"/>
          <p14:tracePt t="62762" x="3640138" y="4833938"/>
          <p14:tracePt t="62779" x="3556000" y="4868863"/>
          <p14:tracePt t="63057" x="3556000" y="4851400"/>
          <p14:tracePt t="63065" x="3538538" y="4833938"/>
          <p14:tracePt t="63079" x="3505200" y="4775200"/>
          <p14:tracePt t="63095" x="3446463" y="4724400"/>
          <p14:tracePt t="63112" x="3327400" y="4656138"/>
          <p14:tracePt t="63129" x="3200400" y="4579938"/>
          <p14:tracePt t="63146" x="3040063" y="4546600"/>
          <p14:tracePt t="63162" x="2844800" y="4513263"/>
          <p14:tracePt t="63179" x="2667000" y="4513263"/>
          <p14:tracePt t="63196" x="2489200" y="4513263"/>
          <p14:tracePt t="63212" x="2328863" y="4513263"/>
          <p14:tracePt t="63229" x="2039938" y="4597400"/>
          <p14:tracePt t="63246" x="1905000" y="4673600"/>
          <p14:tracePt t="63262" x="1795463" y="4724400"/>
          <p14:tracePt t="63279" x="1582738" y="4884738"/>
          <p14:tracePt t="63296" x="1506538" y="4935538"/>
          <p14:tracePt t="63312" x="1371600" y="5130800"/>
          <p14:tracePt t="63329" x="1312863" y="5257800"/>
          <p14:tracePt t="63346" x="1295400" y="5402263"/>
          <p14:tracePt t="63362" x="1295400" y="5529263"/>
          <p14:tracePt t="63379" x="1312863" y="5646738"/>
          <p14:tracePt t="63396" x="1439863" y="5791200"/>
          <p14:tracePt t="63412" x="1582738" y="5935663"/>
          <p14:tracePt t="63429" x="1778000" y="6078538"/>
          <p14:tracePt t="63446" x="1973263" y="6180138"/>
          <p14:tracePt t="63462" x="2151063" y="6256338"/>
          <p14:tracePt t="63479" x="2311400" y="6307138"/>
          <p14:tracePt t="63496" x="2489200" y="6324600"/>
          <p14:tracePt t="63512" x="2667000" y="6342063"/>
          <p14:tracePt t="63529" x="2844800" y="6342063"/>
          <p14:tracePt t="63546" x="3005138" y="6324600"/>
          <p14:tracePt t="63562" x="3167063" y="6256338"/>
          <p14:tracePt t="63579" x="3302000" y="6164263"/>
          <p14:tracePt t="63596" x="3429000" y="6062663"/>
          <p14:tracePt t="63612" x="3522663" y="5918200"/>
          <p14:tracePt t="63629" x="3606800" y="5773738"/>
          <p14:tracePt t="63645" x="3657600" y="5613400"/>
          <p14:tracePt t="63662" x="3700463" y="5435600"/>
          <p14:tracePt t="63679" x="3716338" y="5334000"/>
          <p14:tracePt t="63696" x="3733800" y="5207000"/>
          <p14:tracePt t="63713" x="3700463" y="5011738"/>
          <p14:tracePt t="63729" x="3683000" y="4978400"/>
          <p14:tracePt t="63746" x="3589338" y="4884738"/>
          <p14:tracePt t="63763" x="3429000" y="4757738"/>
          <p14:tracePt t="63779" x="3302000" y="4691063"/>
          <p14:tracePt t="63796" x="3149600" y="4622800"/>
          <p14:tracePt t="63812" x="2946400" y="4579938"/>
          <p14:tracePt t="63829" x="2717800" y="4546600"/>
          <p14:tracePt t="63846" x="2506663" y="4546600"/>
          <p14:tracePt t="63862" x="2293938" y="4546600"/>
          <p14:tracePt t="63879" x="2116138" y="4579938"/>
          <p14:tracePt t="63896" x="1973263" y="4656138"/>
          <p14:tracePt t="63912" x="1862138" y="4757738"/>
          <p14:tracePt t="63929" x="1795463" y="4851400"/>
          <p14:tracePt t="63946" x="1744663" y="4919663"/>
          <p14:tracePt t="63962" x="1709738" y="5029200"/>
          <p14:tracePt t="63979" x="1709738" y="5113338"/>
          <p14:tracePt t="63996" x="1709738" y="5240338"/>
          <p14:tracePt t="64012" x="1744663" y="5351463"/>
          <p14:tracePt t="64029" x="1846263" y="5468938"/>
          <p14:tracePt t="64046" x="2006600" y="5595938"/>
          <p14:tracePt t="64062" x="2184400" y="5689600"/>
          <p14:tracePt t="64079" x="2379663" y="5757863"/>
          <p14:tracePt t="64095" x="2573338" y="5808663"/>
          <p14:tracePt t="64112" x="2794000" y="5824538"/>
          <p14:tracePt t="64129" x="2989263" y="5842000"/>
          <p14:tracePt t="64146" x="3167063" y="5842000"/>
          <p14:tracePt t="64162" x="3360738" y="5808663"/>
          <p14:tracePt t="64179" x="3505200" y="5740400"/>
          <p14:tracePt t="64195" x="3606800" y="5630863"/>
          <p14:tracePt t="64212" x="3683000" y="5511800"/>
          <p14:tracePt t="64229" x="3733800" y="5367338"/>
          <p14:tracePt t="64246" x="3733800" y="5156200"/>
          <p14:tracePt t="64263" x="3716338" y="5011738"/>
          <p14:tracePt t="64279" x="3624263" y="4851400"/>
          <p14:tracePt t="64296" x="3462338" y="4656138"/>
          <p14:tracePt t="64312" x="3302000" y="4495800"/>
          <p14:tracePt t="64329" x="3149600" y="4368800"/>
          <p14:tracePt t="64346" x="2946400" y="4284663"/>
          <p14:tracePt t="64362" x="2794000" y="4224338"/>
          <p14:tracePt t="64379" x="2616200" y="4208463"/>
          <p14:tracePt t="64396" x="2455863" y="4208463"/>
          <p14:tracePt t="64412" x="2293938" y="4208463"/>
          <p14:tracePt t="64429" x="2166938" y="4267200"/>
          <p14:tracePt t="64446" x="2057400" y="4351338"/>
          <p14:tracePt t="64462" x="1973263" y="4427538"/>
          <p14:tracePt t="64479" x="1905000" y="4529138"/>
          <p14:tracePt t="64495" x="1862138" y="4597400"/>
          <p14:tracePt t="64512" x="1846263" y="4706938"/>
          <p14:tracePt t="64529" x="1828800" y="4818063"/>
          <p14:tracePt t="64546" x="1828800" y="4884738"/>
          <p14:tracePt t="64562" x="1922463" y="4995863"/>
          <p14:tracePt t="64579" x="2082800" y="5113338"/>
          <p14:tracePt t="64596" x="2260600" y="5257800"/>
          <p14:tracePt t="64612" x="2471738" y="5367338"/>
          <p14:tracePt t="64629" x="2717800" y="5468938"/>
          <p14:tracePt t="64646" x="2971800" y="5545138"/>
          <p14:tracePt t="64662" x="3251200" y="5613400"/>
          <p14:tracePt t="64679" x="3505200" y="5646738"/>
          <p14:tracePt t="64696" x="3716338" y="5689600"/>
          <p14:tracePt t="64713" x="3835400" y="5707063"/>
          <p14:tracePt t="64729" x="3962400" y="5722938"/>
          <p14:tracePt t="65113" x="3962400" y="5707063"/>
          <p14:tracePt t="65129" x="3962400" y="5664200"/>
          <p14:tracePt t="65146" x="4013200" y="5529263"/>
          <p14:tracePt t="65163" x="4056063" y="5435600"/>
          <p14:tracePt t="65179" x="4106863" y="5291138"/>
          <p14:tracePt t="65196" x="4140200" y="5207000"/>
          <p14:tracePt t="65212" x="4173538" y="5097463"/>
          <p14:tracePt t="65229" x="4208463" y="5062538"/>
          <p14:tracePt t="65246" x="4208463" y="5011738"/>
          <p14:tracePt t="65263" x="4233863" y="5011738"/>
          <p14:tracePt t="66490" x="4233863" y="4995863"/>
          <p14:tracePt t="66498" x="4208463" y="4935538"/>
          <p14:tracePt t="66513" x="4191000" y="4902200"/>
          <p14:tracePt t="66529" x="4157663" y="4851400"/>
          <p14:tracePt t="66546" x="4071938" y="4741863"/>
          <p14:tracePt t="66562" x="3979863" y="4691063"/>
          <p14:tracePt t="66579" x="3878263" y="4622800"/>
          <p14:tracePt t="66596" x="3751263" y="4564063"/>
          <p14:tracePt t="66613" x="3624263" y="4513263"/>
          <p14:tracePt t="66629" x="3505200" y="4478338"/>
          <p14:tracePt t="66646" x="3360738" y="4427538"/>
          <p14:tracePt t="66663" x="3233738" y="4386263"/>
          <p14:tracePt t="66679" x="3090863" y="4368800"/>
          <p14:tracePt t="66696" x="2862263" y="4368800"/>
          <p14:tracePt t="66713" x="2811463" y="4368800"/>
          <p14:tracePt t="66729" x="2649538" y="4386263"/>
          <p14:tracePt t="66746" x="2557463" y="4427538"/>
          <p14:tracePt t="66763" x="2489200" y="4445000"/>
          <p14:tracePt t="66779" x="2413000" y="4478338"/>
          <p14:tracePt t="66796" x="2344738" y="4495800"/>
          <p14:tracePt t="66813" x="2293938" y="4529138"/>
          <p14:tracePt t="66829" x="2235200" y="4546600"/>
          <p14:tracePt t="66846" x="2201863" y="4564063"/>
          <p14:tracePt t="66862" x="2184400" y="4597400"/>
          <p14:tracePt t="66879" x="2166938" y="4640263"/>
          <p14:tracePt t="66896" x="2166938" y="4673600"/>
          <p14:tracePt t="66913" x="2166938" y="4724400"/>
          <p14:tracePt t="66929" x="2217738" y="4757738"/>
          <p14:tracePt t="66946" x="2278063" y="4800600"/>
          <p14:tracePt t="66962" x="2344738" y="4833938"/>
          <p14:tracePt t="67399" x="2311400" y="4833938"/>
          <p14:tracePt t="67413" x="2278063" y="4833938"/>
          <p14:tracePt t="67429" x="2201863" y="4868863"/>
          <p14:tracePt t="67446" x="2116138" y="4884738"/>
          <p14:tracePt t="67463" x="2039938" y="4902200"/>
          <p14:tracePt t="67479" x="1973263" y="4919663"/>
          <p14:tracePt t="67496" x="1922463" y="4919663"/>
          <p14:tracePt t="67513" x="1887538" y="4935538"/>
          <p14:tracePt t="67529" x="1846263" y="4935538"/>
          <p14:tracePt t="67545" x="1811338" y="4935538"/>
          <p14:tracePt t="67563" x="1795463" y="4953000"/>
          <p14:tracePt t="67579" x="1778000" y="4953000"/>
          <p14:tracePt t="67628" x="1778000" y="4978400"/>
          <p14:tracePt t="67646" x="1795463" y="4995863"/>
          <p14:tracePt t="67663" x="1811338" y="4995863"/>
          <p14:tracePt t="67679" x="1922463" y="5011738"/>
          <p14:tracePt t="67696" x="2024063" y="5029200"/>
          <p14:tracePt t="67712" x="2151063" y="5029200"/>
          <p14:tracePt t="67729" x="2235200" y="5046663"/>
          <p14:tracePt t="67746" x="2344738" y="5062538"/>
          <p14:tracePt t="67762" x="2438400" y="5062538"/>
          <p14:tracePt t="67779" x="2455863" y="5080000"/>
          <p14:tracePt t="67796" x="2489200" y="5080000"/>
          <p14:tracePt t="67850" x="2471738" y="5080000"/>
          <p14:tracePt t="67863" x="2455863" y="5080000"/>
          <p14:tracePt t="67879" x="2379663" y="5080000"/>
          <p14:tracePt t="67896" x="2311400" y="5080000"/>
          <p14:tracePt t="67913" x="2235200" y="5080000"/>
          <p14:tracePt t="67929" x="2166938" y="5062538"/>
          <p14:tracePt t="67946" x="2133600" y="5046663"/>
          <p14:tracePt t="67963" x="2116138" y="5046663"/>
          <p14:tracePt t="67979" x="2100263" y="5046663"/>
          <p14:tracePt t="68014" x="2133600" y="5046663"/>
          <p14:tracePt t="68029" x="2184400" y="5046663"/>
          <p14:tracePt t="68046" x="2278063" y="5046663"/>
          <p14:tracePt t="68063" x="2344738" y="5062538"/>
          <p14:tracePt t="68079" x="2471738" y="5097463"/>
          <p14:tracePt t="68096" x="2506663" y="5097463"/>
          <p14:tracePt t="68113" x="2557463" y="5113338"/>
          <p14:tracePt t="68162" x="2573338" y="5113338"/>
          <p14:tracePt t="68211" x="2573338" y="5130800"/>
          <p14:tracePt t="68229" x="2616200" y="5130800"/>
          <p14:tracePt t="68246" x="2667000" y="5156200"/>
          <p14:tracePt t="68263" x="2751138" y="5189538"/>
          <p14:tracePt t="68279" x="2844800" y="5224463"/>
          <p14:tracePt t="68296" x="2971800" y="5257800"/>
          <p14:tracePt t="68313" x="3090863" y="5275263"/>
          <p14:tracePt t="68329" x="3233738" y="5291138"/>
          <p14:tracePt t="68346" x="3360738" y="5334000"/>
          <p14:tracePt t="68362" x="3462338" y="5334000"/>
          <p14:tracePt t="68379" x="3556000" y="5334000"/>
          <p14:tracePt t="68396" x="3640138" y="5334000"/>
          <p14:tracePt t="68412" x="3700463" y="5334000"/>
          <p14:tracePt t="68429" x="3751263" y="5334000"/>
          <p14:tracePt t="68446" x="3784600" y="5334000"/>
          <p14:tracePt t="68462" x="3802063" y="5334000"/>
          <p14:tracePt t="69163" x="3817938" y="5308600"/>
          <p14:tracePt t="69179" x="3835400" y="5308600"/>
          <p14:tracePt t="69196" x="3878263" y="5308600"/>
          <p14:tracePt t="69212" x="3894138" y="5308600"/>
          <p14:tracePt t="69229" x="3911600" y="5308600"/>
          <p14:tracePt t="69246" x="3929063" y="5308600"/>
          <p14:tracePt t="69263" x="3929063" y="5334000"/>
          <p14:tracePt t="69279" x="3944938" y="5334000"/>
          <p14:tracePt t="69312" x="3962400" y="5334000"/>
          <p14:tracePt t="69645" x="3929063" y="5334000"/>
          <p14:tracePt t="69663" x="3835400" y="5308600"/>
          <p14:tracePt t="69679" x="3767138" y="5291138"/>
          <p14:tracePt t="69696" x="3683000" y="5257800"/>
          <p14:tracePt t="69713" x="3589338" y="5240338"/>
          <p14:tracePt t="69729" x="3479800" y="5207000"/>
          <p14:tracePt t="69746" x="3378200" y="5189538"/>
          <p14:tracePt t="69763" x="3302000" y="5173663"/>
          <p14:tracePt t="69779" x="3217863" y="5130800"/>
          <p14:tracePt t="69796" x="3124200" y="5113338"/>
          <p14:tracePt t="69813" x="3073400" y="5097463"/>
          <p14:tracePt t="69829" x="3005138" y="5080000"/>
          <p14:tracePt t="69846" x="2946400" y="5080000"/>
          <p14:tracePt t="69863" x="2862263" y="5080000"/>
          <p14:tracePt t="69879" x="2768600" y="5080000"/>
          <p14:tracePt t="69896" x="2667000" y="5062538"/>
          <p14:tracePt t="69913" x="2557463" y="5062538"/>
          <p14:tracePt t="69929" x="2438400" y="5062538"/>
          <p14:tracePt t="69946" x="2344738" y="5062538"/>
          <p14:tracePt t="69962" x="2235200" y="5062538"/>
          <p14:tracePt t="69979" x="2133600" y="5062538"/>
          <p14:tracePt t="69996" x="2057400" y="5062538"/>
          <p14:tracePt t="70013" x="1989138" y="5062538"/>
          <p14:tracePt t="70029" x="1905000" y="5062538"/>
          <p14:tracePt t="70046" x="1846263" y="5080000"/>
          <p14:tracePt t="70063" x="1795463" y="5113338"/>
          <p14:tracePt t="70079" x="1709738" y="5173663"/>
          <p14:tracePt t="70096" x="1633538" y="5207000"/>
          <p14:tracePt t="70113" x="1549400" y="5275263"/>
          <p14:tracePt t="70129" x="1506538" y="5334000"/>
          <p14:tracePt t="70146" x="1473200" y="5367338"/>
          <p14:tracePt t="70163" x="1422400" y="5418138"/>
          <p14:tracePt t="70179" x="1404938" y="5453063"/>
          <p14:tracePt t="70196" x="1371600" y="5511800"/>
          <p14:tracePt t="70213" x="1354138" y="5562600"/>
          <p14:tracePt t="70229" x="1328738" y="5613400"/>
          <p14:tracePt t="70246" x="1328738" y="5646738"/>
          <p14:tracePt t="70262" x="1328738" y="5722938"/>
          <p14:tracePt t="70279" x="1328738" y="5791200"/>
          <p14:tracePt t="70296" x="1371600" y="5884863"/>
          <p14:tracePt t="70313" x="1439863" y="5969000"/>
          <p14:tracePt t="70329" x="1566863" y="6062663"/>
          <p14:tracePt t="70346" x="1684338" y="6129338"/>
          <p14:tracePt t="70362" x="1811338" y="6180138"/>
          <p14:tracePt t="70379" x="1955800" y="6256338"/>
          <p14:tracePt t="70396" x="2100263" y="6291263"/>
          <p14:tracePt t="70413" x="2201863" y="6324600"/>
          <p14:tracePt t="70429" x="2311400" y="6342063"/>
          <p14:tracePt t="70446" x="2413000" y="6342063"/>
          <p14:tracePt t="70463" x="2489200" y="6342063"/>
          <p14:tracePt t="70479" x="2557463" y="6307138"/>
          <p14:tracePt t="70496" x="2616200" y="6273800"/>
          <p14:tracePt t="70512" x="2667000" y="6240463"/>
          <p14:tracePt t="70529" x="2700338" y="6197600"/>
          <p14:tracePt t="70546" x="2717800" y="6164263"/>
          <p14:tracePt t="70563" x="2735263" y="6146800"/>
          <p14:tracePt t="70579" x="2735263" y="6129338"/>
          <p14:tracePt t="70596" x="2751138" y="6129338"/>
          <p14:tracePt t="70912" x="2751138" y="6113463"/>
          <p14:tracePt t="70930" x="2794000" y="6096000"/>
          <p14:tracePt t="70946" x="2827338" y="6037263"/>
          <p14:tracePt t="70963" x="2878138" y="5986463"/>
          <p14:tracePt t="70979" x="2913063" y="5969000"/>
          <p14:tracePt t="70996" x="2971800" y="5935663"/>
          <p14:tracePt t="71013" x="3005138" y="5900738"/>
          <p14:tracePt t="71029" x="3055938" y="5884863"/>
          <p14:tracePt t="71046" x="3090863" y="5859463"/>
          <p14:tracePt t="71063" x="3182938" y="5824538"/>
          <p14:tracePt t="71079" x="3217863" y="5824538"/>
          <p14:tracePt t="71096" x="3251200" y="5808663"/>
          <p14:tracePt t="71112" x="3284538" y="5808663"/>
          <p14:tracePt t="71129" x="3344863" y="5791200"/>
          <p14:tracePt t="71146" x="3395663" y="5773738"/>
          <p14:tracePt t="71162" x="3446463" y="5773738"/>
          <p14:tracePt t="71179" x="3505200" y="5757863"/>
          <p14:tracePt t="71196" x="3556000" y="5740400"/>
          <p14:tracePt t="71213" x="3573463" y="5740400"/>
          <p14:tracePt t="71229" x="3589338" y="5722938"/>
          <p14:tracePt t="71246" x="3606800" y="5722938"/>
          <p14:tracePt t="71278" x="3624263" y="5722938"/>
          <p14:tracePt t="71311" x="3640138" y="5707063"/>
          <p14:tracePt t="71329" x="3657600" y="5707063"/>
          <p14:tracePt t="71346" x="3683000" y="5707063"/>
          <p14:tracePt t="71363" x="3700463" y="5707063"/>
          <p14:tracePt t="71379" x="3733800" y="5707063"/>
          <p14:tracePt t="71396" x="3784600" y="5707063"/>
          <p14:tracePt t="71413" x="3802063" y="5707063"/>
          <p14:tracePt t="71429" x="3835400" y="5707063"/>
          <p14:tracePt t="71446" x="3860800" y="5707063"/>
          <p14:tracePt t="71812" x="3817938" y="5707063"/>
          <p14:tracePt t="71829" x="3733800" y="5707063"/>
          <p14:tracePt t="71846" x="3606800" y="5707063"/>
          <p14:tracePt t="71863" x="3479800" y="5722938"/>
          <p14:tracePt t="71879" x="3344863" y="5740400"/>
          <p14:tracePt t="71896" x="3233738" y="5757863"/>
          <p14:tracePt t="71913" x="3106738" y="5773738"/>
          <p14:tracePt t="71929" x="3005138" y="5791200"/>
          <p14:tracePt t="71946" x="2913063" y="5808663"/>
          <p14:tracePt t="71963" x="2768600" y="5824538"/>
          <p14:tracePt t="71979" x="2616200" y="5859463"/>
          <p14:tracePt t="71996" x="2590800" y="5859463"/>
          <p14:tracePt t="72013" x="2506663" y="5884863"/>
          <p14:tracePt t="72029" x="2413000" y="5900738"/>
          <p14:tracePt t="72046" x="2328863" y="5900738"/>
          <p14:tracePt t="72062" x="2311400" y="5900738"/>
          <p14:tracePt t="72079" x="2293938" y="5900738"/>
          <p14:tracePt t="72096" x="2278063" y="5900738"/>
          <p14:tracePt t="72381" x="2293938" y="5900738"/>
          <p14:tracePt t="72396" x="2311400" y="5900738"/>
          <p14:tracePt t="72413" x="2395538" y="5918200"/>
          <p14:tracePt t="72430" x="2506663" y="5918200"/>
          <p14:tracePt t="72446" x="2667000" y="5935663"/>
          <p14:tracePt t="72463" x="2827338" y="5935663"/>
          <p14:tracePt t="72479" x="3005138" y="5935663"/>
          <p14:tracePt t="72496" x="3167063" y="5935663"/>
          <p14:tracePt t="72513" x="3268663" y="5935663"/>
          <p14:tracePt t="72530" x="3429000" y="5935663"/>
          <p14:tracePt t="72546" x="3522663" y="5935663"/>
          <p14:tracePt t="72563" x="3589338" y="5935663"/>
          <p14:tracePt t="72579" x="3640138" y="5935663"/>
          <p14:tracePt t="72596" x="3683000" y="5935663"/>
          <p14:tracePt t="72613" x="3700463" y="5935663"/>
          <p14:tracePt t="72629" x="3716338" y="5935663"/>
          <p14:tracePt t="73045" x="3733800" y="5935663"/>
          <p14:tracePt t="73063" x="3802063" y="5935663"/>
          <p14:tracePt t="73080" x="3878263" y="5900738"/>
          <p14:tracePt t="73096" x="3995738" y="5884863"/>
          <p14:tracePt t="73112" x="4157663" y="5884863"/>
          <p14:tracePt t="73129" x="4284663" y="5884863"/>
          <p14:tracePt t="73146" x="4411663" y="5884863"/>
          <p14:tracePt t="73163" x="4529138" y="5918200"/>
          <p14:tracePt t="73179" x="4605338" y="5935663"/>
          <p14:tracePt t="73196" x="4673600" y="59864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78003" y="1428089"/>
            <a:ext cx="5190004" cy="4664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Veines du membre inférieur</a:t>
            </a:r>
          </a:p>
          <a:p>
            <a:r>
              <a:rPr lang="fr-FR" sz="2000" dirty="0"/>
              <a:t>Réseau superficiel </a:t>
            </a:r>
          </a:p>
          <a:p>
            <a:pPr>
              <a:buFontTx/>
              <a:buChar char="-"/>
            </a:pPr>
            <a:r>
              <a:rPr lang="fr-FR" sz="2000" dirty="0"/>
              <a:t>Veine grande saphène</a:t>
            </a:r>
          </a:p>
          <a:p>
            <a:pPr>
              <a:buFontTx/>
              <a:buChar char="-"/>
            </a:pPr>
            <a:r>
              <a:rPr lang="fr-FR" sz="2000" dirty="0"/>
              <a:t>Petite veine saphène</a:t>
            </a:r>
          </a:p>
          <a:p>
            <a:pPr marL="0" indent="0">
              <a:buNone/>
            </a:pPr>
            <a:r>
              <a:rPr lang="fr-FR" sz="2000" dirty="0"/>
              <a:t>      ++ ponctions au pied</a:t>
            </a:r>
          </a:p>
          <a:p>
            <a:endParaRPr lang="fr-FR" sz="2000" dirty="0"/>
          </a:p>
          <a:p>
            <a:r>
              <a:rPr lang="fr-FR" sz="2000" dirty="0"/>
              <a:t>Réseau profond</a:t>
            </a:r>
          </a:p>
          <a:p>
            <a:pPr>
              <a:buFontTx/>
              <a:buChar char="-"/>
            </a:pPr>
            <a:r>
              <a:rPr lang="fr-FR" sz="2000" dirty="0"/>
              <a:t>Veines tibiales </a:t>
            </a:r>
          </a:p>
          <a:p>
            <a:pPr>
              <a:buFontTx/>
              <a:buChar char="-"/>
            </a:pPr>
            <a:r>
              <a:rPr lang="fr-FR" sz="2000" dirty="0"/>
              <a:t>Veine poplitée</a:t>
            </a:r>
          </a:p>
          <a:p>
            <a:pPr>
              <a:buFontTx/>
              <a:buChar char="-"/>
            </a:pPr>
            <a:r>
              <a:rPr lang="fr-FR" sz="2000" dirty="0"/>
              <a:t>Veine fémorale</a:t>
            </a:r>
          </a:p>
          <a:p>
            <a:pPr marL="0" indent="0">
              <a:buNone/>
            </a:pPr>
            <a:r>
              <a:rPr lang="fr-FR" sz="2000" dirty="0"/>
              <a:t>    	Risque de varices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78003" y="113571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La circulation systémique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037532" y="857615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798" y="1236954"/>
            <a:ext cx="4506937" cy="564640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904266" y="857615"/>
            <a:ext cx="1850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postérieure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11" name="Audio 10">
            <a:extLst>
              <a:ext uri="{FF2B5EF4-FFF2-40B4-BE49-F238E27FC236}">
                <a16:creationId xmlns:a16="http://schemas.microsoft.com/office/drawing/2014/main" id="{011C2288-8ECA-9546-9A47-734571F39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40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637"/>
    </mc:Choice>
    <mc:Fallback>
      <p:transition spd="slow" advTm="79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89" x="4656138" y="5935663"/>
          <p14:tracePt t="1505" x="4640263" y="5791200"/>
          <p14:tracePt t="1521" x="4640263" y="5613400"/>
          <p14:tracePt t="1537" x="4640263" y="5418138"/>
          <p14:tracePt t="1554" x="4640263" y="5173663"/>
          <p14:tracePt t="1570" x="4724400" y="4656138"/>
          <p14:tracePt t="1586" x="4945063" y="4122738"/>
          <p14:tracePt t="1603" x="5275263" y="3606800"/>
          <p14:tracePt t="1620" x="5740400" y="3106738"/>
          <p14:tracePt t="1637" x="6256338" y="2684463"/>
          <p14:tracePt t="1653" x="6756400" y="2379663"/>
          <p14:tracePt t="1670" x="7069138" y="2260600"/>
          <p14:tracePt t="1686" x="7408863" y="2133600"/>
          <p14:tracePt t="1703" x="7662863" y="2082800"/>
          <p14:tracePt t="1720" x="7764463" y="2082800"/>
          <p14:tracePt t="1972" x="7805738" y="2082800"/>
          <p14:tracePt t="1988" x="7874000" y="2082800"/>
          <p14:tracePt t="2004" x="8085138" y="2082800"/>
          <p14:tracePt t="2020" x="8669338" y="2082800"/>
          <p14:tracePt t="2037" x="9491663" y="2328863"/>
          <p14:tracePt t="2053" x="10040938" y="2590800"/>
          <p14:tracePt t="2070" x="10482263" y="2844800"/>
          <p14:tracePt t="2087" x="10879138" y="3090863"/>
          <p14:tracePt t="2103" x="10914063" y="3124200"/>
          <p14:tracePt t="6989" x="10820400" y="3124200"/>
          <p14:tracePt t="7004" x="10541000" y="3106738"/>
          <p14:tracePt t="7021" x="9491663" y="2946400"/>
          <p14:tracePt t="7037" x="8551863" y="2768600"/>
          <p14:tracePt t="7053" x="7764463" y="2649538"/>
          <p14:tracePt t="7070" x="6357938" y="2489200"/>
          <p14:tracePt t="7087" x="5689600" y="2455863"/>
          <p14:tracePt t="7103" x="4884738" y="2455863"/>
          <p14:tracePt t="7120" x="4495800" y="2455863"/>
          <p14:tracePt t="7137" x="4071938" y="2455863"/>
          <p14:tracePt t="7153" x="3878263" y="2430463"/>
          <p14:tracePt t="7170" x="3624263" y="2362200"/>
          <p14:tracePt t="7536" x="3573463" y="2328863"/>
          <p14:tracePt t="7554" x="3462338" y="2278063"/>
          <p14:tracePt t="7571" x="3327400" y="2201863"/>
          <p14:tracePt t="7587" x="3182938" y="2133600"/>
          <p14:tracePt t="7603" x="3022600" y="2082800"/>
          <p14:tracePt t="7620" x="2878138" y="2057400"/>
          <p14:tracePt t="7637" x="2735263" y="2024063"/>
          <p14:tracePt t="7653" x="2649538" y="2024063"/>
          <p14:tracePt t="7670" x="2540000" y="2006600"/>
          <p14:tracePt t="7687" x="2455863" y="2006600"/>
          <p14:tracePt t="7703" x="2379663" y="2006600"/>
          <p14:tracePt t="7720" x="2293938" y="2006600"/>
          <p14:tracePt t="7737" x="2217738" y="2006600"/>
          <p14:tracePt t="7753" x="2133600" y="2006600"/>
          <p14:tracePt t="7770" x="2057400" y="2006600"/>
          <p14:tracePt t="7787" x="1989138" y="2006600"/>
          <p14:tracePt t="7803" x="1922463" y="2006600"/>
          <p14:tracePt t="7820" x="1811338" y="2024063"/>
          <p14:tracePt t="7837" x="1727200" y="2039938"/>
          <p14:tracePt t="7853" x="1651000" y="2057400"/>
          <p14:tracePt t="7870" x="1549400" y="2082800"/>
          <p14:tracePt t="7887" x="1455738" y="2100263"/>
          <p14:tracePt t="7903" x="1389063" y="2133600"/>
          <p14:tracePt t="7920" x="1295400" y="2184400"/>
          <p14:tracePt t="7937" x="1211263" y="2260600"/>
          <p14:tracePt t="7954" x="1176338" y="2278063"/>
          <p14:tracePt t="7970" x="1117600" y="2344738"/>
          <p14:tracePt t="7986" x="1033463" y="2430463"/>
          <p14:tracePt t="8003" x="1016000" y="2506663"/>
          <p14:tracePt t="8020" x="973138" y="2573338"/>
          <p14:tracePt t="8037" x="973138" y="2700338"/>
          <p14:tracePt t="8053" x="973138" y="2811463"/>
          <p14:tracePt t="8070" x="998538" y="2913063"/>
          <p14:tracePt t="8087" x="1049338" y="3022600"/>
          <p14:tracePt t="8103" x="1135063" y="3106738"/>
          <p14:tracePt t="8120" x="1227138" y="3200400"/>
          <p14:tracePt t="8137" x="1328738" y="3268663"/>
          <p14:tracePt t="8153" x="1473200" y="3344863"/>
          <p14:tracePt t="8170" x="1633538" y="3429000"/>
          <p14:tracePt t="8186" x="1811338" y="3497263"/>
          <p14:tracePt t="8203" x="1989138" y="3573463"/>
          <p14:tracePt t="8220" x="2184400" y="3640138"/>
          <p14:tracePt t="8237" x="2379663" y="3675063"/>
          <p14:tracePt t="8254" x="2557463" y="3716338"/>
          <p14:tracePt t="8270" x="2735263" y="3733800"/>
          <p14:tracePt t="8287" x="2878138" y="3733800"/>
          <p14:tracePt t="8303" x="3005138" y="3733800"/>
          <p14:tracePt t="8320" x="3124200" y="3690938"/>
          <p14:tracePt t="8336" x="3200400" y="3657600"/>
          <p14:tracePt t="8353" x="3284538" y="3556000"/>
          <p14:tracePt t="8370" x="3344863" y="3479800"/>
          <p14:tracePt t="8387" x="3395663" y="3395663"/>
          <p14:tracePt t="8403" x="3462338" y="3268663"/>
          <p14:tracePt t="8420" x="3522663" y="3073400"/>
          <p14:tracePt t="8437" x="3556000" y="2928938"/>
          <p14:tracePt t="8454" x="3573463" y="2786063"/>
          <p14:tracePt t="8470" x="3573463" y="2684463"/>
          <p14:tracePt t="8487" x="3573463" y="2573338"/>
          <p14:tracePt t="8504" x="3556000" y="2430463"/>
          <p14:tracePt t="8520" x="3505200" y="2328863"/>
          <p14:tracePt t="8537" x="3429000" y="2235200"/>
          <p14:tracePt t="8553" x="3302000" y="2116138"/>
          <p14:tracePt t="8570" x="3149600" y="2006600"/>
          <p14:tracePt t="8587" x="2989263" y="1879600"/>
          <p14:tracePt t="8603" x="2768600" y="1744663"/>
          <p14:tracePt t="8620" x="2522538" y="1600200"/>
          <p14:tracePt t="8637" x="2293938" y="1506538"/>
          <p14:tracePt t="8653" x="2082800" y="1455738"/>
          <p14:tracePt t="8670" x="1905000" y="1439863"/>
          <p14:tracePt t="8686" x="1709738" y="1439863"/>
          <p14:tracePt t="8703" x="1549400" y="1506538"/>
          <p14:tracePt t="8720" x="1389063" y="1617663"/>
          <p14:tracePt t="8737" x="1244600" y="1744663"/>
          <p14:tracePt t="8753" x="1117600" y="1879600"/>
          <p14:tracePt t="8770" x="1016000" y="2024063"/>
          <p14:tracePt t="8787" x="922338" y="2151063"/>
          <p14:tracePt t="8803" x="838200" y="2293938"/>
          <p14:tracePt t="8820" x="779463" y="2413000"/>
          <p14:tracePt t="8837" x="744538" y="2506663"/>
          <p14:tracePt t="8854" x="744538" y="2633663"/>
          <p14:tracePt t="8870" x="744538" y="2751138"/>
          <p14:tracePt t="8887" x="744538" y="2913063"/>
          <p14:tracePt t="8903" x="795338" y="2963863"/>
          <p14:tracePt t="8920" x="957263" y="3106738"/>
          <p14:tracePt t="8937" x="1135063" y="3217863"/>
          <p14:tracePt t="8953" x="1328738" y="3302000"/>
          <p14:tracePt t="8970" x="1566863" y="3378200"/>
          <p14:tracePt t="8987" x="1811338" y="3429000"/>
          <p14:tracePt t="9003" x="2039938" y="3462338"/>
          <p14:tracePt t="9020" x="2278063" y="3479800"/>
          <p14:tracePt t="9037" x="2489200" y="3479800"/>
          <p14:tracePt t="9053" x="2684463" y="3479800"/>
          <p14:tracePt t="9070" x="2862263" y="3429000"/>
          <p14:tracePt t="9086" x="2971800" y="3395663"/>
          <p14:tracePt t="9103" x="3073400" y="3344863"/>
          <p14:tracePt t="9120" x="3167063" y="3268663"/>
          <p14:tracePt t="9137" x="3217863" y="3217863"/>
          <p14:tracePt t="9154" x="3268663" y="3141663"/>
          <p14:tracePt t="9170" x="3302000" y="3073400"/>
          <p14:tracePt t="9186" x="3327400" y="3005138"/>
          <p14:tracePt t="9203" x="3344863" y="2928938"/>
          <p14:tracePt t="9220" x="3360738" y="2878138"/>
          <p14:tracePt t="9236" x="3360738" y="2862263"/>
          <p14:tracePt t="10460" x="3378200" y="2862263"/>
          <p14:tracePt t="10470" x="3411538" y="2862263"/>
          <p14:tracePt t="10487" x="3538538" y="2862263"/>
          <p14:tracePt t="10504" x="3683000" y="2878138"/>
          <p14:tracePt t="10520" x="3802063" y="2913063"/>
          <p14:tracePt t="10537" x="3911600" y="2928938"/>
          <p14:tracePt t="10554" x="4013200" y="2963863"/>
          <p14:tracePt t="10570" x="4071938" y="2989263"/>
          <p14:tracePt t="10969" x="4071938" y="2963863"/>
          <p14:tracePt t="10987" x="4013200" y="2895600"/>
          <p14:tracePt t="11004" x="3944938" y="2827338"/>
          <p14:tracePt t="11020" x="3835400" y="2735263"/>
          <p14:tracePt t="11037" x="3683000" y="2649538"/>
          <p14:tracePt t="11054" x="3522663" y="2540000"/>
          <p14:tracePt t="11070" x="3284538" y="2430463"/>
          <p14:tracePt t="11087" x="3073400" y="2328863"/>
          <p14:tracePt t="11104" x="2928938" y="2260600"/>
          <p14:tracePt t="11120" x="2751138" y="2166938"/>
          <p14:tracePt t="11137" x="2667000" y="2133600"/>
          <p14:tracePt t="11154" x="2557463" y="2100263"/>
          <p14:tracePt t="11170" x="2506663" y="2082800"/>
          <p14:tracePt t="11187" x="2471738" y="2082800"/>
          <p14:tracePt t="11204" x="2455863" y="2082800"/>
          <p14:tracePt t="11220" x="2438400" y="2082800"/>
          <p14:tracePt t="11361" x="2455863" y="2082800"/>
          <p14:tracePt t="11370" x="2471738" y="2082800"/>
          <p14:tracePt t="11387" x="2506663" y="2082800"/>
          <p14:tracePt t="11403" x="2557463" y="2082800"/>
          <p14:tracePt t="11420" x="2633663" y="2100263"/>
          <p14:tracePt t="11437" x="2684463" y="2116138"/>
          <p14:tracePt t="11454" x="2735263" y="2116138"/>
          <p14:tracePt t="11470" x="2794000" y="2133600"/>
          <p14:tracePt t="11487" x="2811463" y="2133600"/>
          <p14:tracePt t="11503" x="2844800" y="2133600"/>
          <p14:tracePt t="11520" x="2862263" y="2133600"/>
          <p14:tracePt t="11537" x="2878138" y="2133600"/>
          <p14:tracePt t="11569" x="2895600" y="2133600"/>
          <p14:tracePt t="12754" x="2946400" y="2151063"/>
          <p14:tracePt t="12771" x="3005138" y="2166938"/>
          <p14:tracePt t="12787" x="3378200" y="2379663"/>
          <p14:tracePt t="12803" x="3606800" y="2522538"/>
          <p14:tracePt t="12820" x="4335463" y="2963863"/>
          <p14:tracePt t="12837" x="5580063" y="3802063"/>
          <p14:tracePt t="12854" x="6180138" y="4267200"/>
          <p14:tracePt t="12870" x="6629400" y="4622800"/>
          <p14:tracePt t="12887" x="7069138" y="4978400"/>
          <p14:tracePt t="12904" x="7231063" y="5156200"/>
          <p14:tracePt t="12920" x="7373938" y="5291138"/>
          <p14:tracePt t="12937" x="7424738" y="5384800"/>
          <p14:tracePt t="12953" x="7424738" y="5418138"/>
          <p14:tracePt t="13188" x="7467600" y="5384800"/>
          <p14:tracePt t="13204" x="7500938" y="5351463"/>
          <p14:tracePt t="13220" x="7551738" y="5257800"/>
          <p14:tracePt t="13237" x="7645400" y="5080000"/>
          <p14:tracePt t="13254" x="7823200" y="4691063"/>
          <p14:tracePt t="13270" x="7874000" y="4564063"/>
          <p14:tracePt t="13287" x="7958138" y="4335463"/>
          <p14:tracePt t="13304" x="8034338" y="4140200"/>
          <p14:tracePt t="13320" x="8102600" y="3979863"/>
          <p14:tracePt t="13337" x="8135938" y="3894138"/>
          <p14:tracePt t="13353" x="8153400" y="3852863"/>
          <p14:tracePt t="13370" x="8178800" y="3817938"/>
          <p14:tracePt t="13532" x="8196263" y="3817938"/>
          <p14:tracePt t="13541" x="8196263" y="3835400"/>
          <p14:tracePt t="13569" x="8196263" y="3868738"/>
          <p14:tracePt t="13587" x="8196263" y="3929063"/>
          <p14:tracePt t="13603" x="8196263" y="3962400"/>
          <p14:tracePt t="13620" x="8196263" y="4013200"/>
          <p14:tracePt t="13637" x="8196263" y="4046538"/>
          <p14:tracePt t="13654" x="8178800" y="4106863"/>
          <p14:tracePt t="13670" x="8153400" y="4140200"/>
          <p14:tracePt t="13687" x="8120063" y="4157663"/>
          <p14:tracePt t="13704" x="8102600" y="4191000"/>
          <p14:tracePt t="13720" x="8102600" y="4208463"/>
          <p14:tracePt t="13737" x="8085138" y="4224338"/>
          <p14:tracePt t="13754" x="8069263" y="4249738"/>
          <p14:tracePt t="13770" x="8069263" y="4267200"/>
          <p14:tracePt t="13787" x="8051800" y="4267200"/>
          <p14:tracePt t="13804" x="8034338" y="4300538"/>
          <p14:tracePt t="13820" x="8034338" y="4318000"/>
          <p14:tracePt t="13837" x="8018463" y="4335463"/>
          <p14:tracePt t="13854" x="8018463" y="4351338"/>
          <p14:tracePt t="13870" x="8001000" y="4351338"/>
          <p14:tracePt t="13887" x="8001000" y="4368800"/>
          <p14:tracePt t="14146" x="8001000" y="4351338"/>
          <p14:tracePt t="14186" x="8001000" y="4335463"/>
          <p14:tracePt t="14204" x="8001000" y="4318000"/>
          <p14:tracePt t="14221" x="8001000" y="4284663"/>
          <p14:tracePt t="14253" x="8001000" y="4267200"/>
          <p14:tracePt t="14270" x="8001000" y="4249738"/>
          <p14:tracePt t="14302" x="8001000" y="4224338"/>
          <p14:tracePt t="14352" x="8001000" y="4208463"/>
          <p14:tracePt t="14370" x="8001000" y="4191000"/>
          <p14:tracePt t="14387" x="8001000" y="4173538"/>
          <p14:tracePt t="14404" x="8001000" y="4140200"/>
          <p14:tracePt t="14420" x="8001000" y="4122738"/>
          <p14:tracePt t="14437" x="8001000" y="4106863"/>
          <p14:tracePt t="14454" x="8001000" y="4089400"/>
          <p14:tracePt t="14470" x="8001000" y="4071938"/>
          <p14:tracePt t="14602" x="8001000" y="4046538"/>
          <p14:tracePt t="14620" x="8001000" y="4030663"/>
          <p14:tracePt t="14637" x="8001000" y="3995738"/>
          <p14:tracePt t="14654" x="8001000" y="3979863"/>
          <p14:tracePt t="14670" x="8001000" y="3944938"/>
          <p14:tracePt t="14687" x="8001000" y="3929063"/>
          <p14:tracePt t="14704" x="8001000" y="3894138"/>
          <p14:tracePt t="14720" x="8001000" y="3868738"/>
          <p14:tracePt t="14753" x="8001000" y="3852863"/>
          <p14:tracePt t="14770" x="8001000" y="3835400"/>
          <p14:tracePt t="14787" x="8001000" y="3817938"/>
          <p14:tracePt t="14804" x="8001000" y="3802063"/>
          <p14:tracePt t="14836" x="8018463" y="3767138"/>
          <p14:tracePt t="14853" x="8018463" y="3751263"/>
          <p14:tracePt t="14870" x="8018463" y="3716338"/>
          <p14:tracePt t="14887" x="8018463" y="3675063"/>
          <p14:tracePt t="14904" x="8018463" y="3640138"/>
          <p14:tracePt t="14920" x="8018463" y="3606800"/>
          <p14:tracePt t="14937" x="8018463" y="3573463"/>
          <p14:tracePt t="14953" x="8018463" y="3538538"/>
          <p14:tracePt t="14970" x="8018463" y="3497263"/>
          <p14:tracePt t="14987" x="8018463" y="3479800"/>
          <p14:tracePt t="15003" x="8018463" y="3446463"/>
          <p14:tracePt t="15020" x="8018463" y="3411538"/>
          <p14:tracePt t="15037" x="8018463" y="3395663"/>
          <p14:tracePt t="15054" x="8018463" y="3360738"/>
          <p14:tracePt t="15070" x="8018463" y="3344863"/>
          <p14:tracePt t="15087" x="8018463" y="3319463"/>
          <p14:tracePt t="15104" x="8018463" y="3302000"/>
          <p14:tracePt t="15120" x="8018463" y="3284538"/>
          <p14:tracePt t="15137" x="8018463" y="3251200"/>
          <p14:tracePt t="15154" x="8018463" y="3233738"/>
          <p14:tracePt t="15170" x="8018463" y="3200400"/>
          <p14:tracePt t="15187" x="8018463" y="3182938"/>
          <p14:tracePt t="15204" x="8018463" y="3167063"/>
          <p14:tracePt t="15236" x="8018463" y="3141663"/>
          <p14:tracePt t="15419" x="8018463" y="3124200"/>
          <p14:tracePt t="15437" x="8018463" y="3090863"/>
          <p14:tracePt t="15454" x="8018463" y="3073400"/>
          <p14:tracePt t="15470" x="8018463" y="3055938"/>
          <p14:tracePt t="15487" x="8018463" y="3040063"/>
          <p14:tracePt t="15504" x="8018463" y="3022600"/>
          <p14:tracePt t="15536" x="8018463" y="3005138"/>
          <p14:tracePt t="15554" x="8018463" y="2989263"/>
          <p14:tracePt t="15586" x="8018463" y="2963863"/>
          <p14:tracePt t="15619" x="8018463" y="2946400"/>
          <p14:tracePt t="15653" x="8018463" y="2928938"/>
          <p14:tracePt t="15671" x="8018463" y="2913063"/>
          <p14:tracePt t="15687" x="8018463" y="2895600"/>
          <p14:tracePt t="15704" x="8018463" y="2878138"/>
          <p14:tracePt t="15720" x="8018463" y="2862263"/>
          <p14:tracePt t="15737" x="8018463" y="2827338"/>
          <p14:tracePt t="15754" x="8018463" y="2811463"/>
          <p14:tracePt t="15770" x="8018463" y="2768600"/>
          <p14:tracePt t="15787" x="8018463" y="2751138"/>
          <p14:tracePt t="15804" x="8018463" y="2717800"/>
          <p14:tracePt t="15820" x="8018463" y="2700338"/>
          <p14:tracePt t="15837" x="8018463" y="2649538"/>
          <p14:tracePt t="15853" x="8018463" y="2608263"/>
          <p14:tracePt t="15870" x="8018463" y="2573338"/>
          <p14:tracePt t="15887" x="8018463" y="2522538"/>
          <p14:tracePt t="15904" x="8018463" y="2489200"/>
          <p14:tracePt t="15920" x="8018463" y="2455863"/>
          <p14:tracePt t="15937" x="8001000" y="2413000"/>
          <p14:tracePt t="15953" x="8001000" y="2362200"/>
          <p14:tracePt t="15970" x="8001000" y="2328863"/>
          <p14:tracePt t="15987" x="8001000" y="2293938"/>
          <p14:tracePt t="16003" x="8001000" y="2278063"/>
          <p14:tracePt t="16020" x="7983538" y="2260600"/>
          <p14:tracePt t="16037" x="7983538" y="2235200"/>
          <p14:tracePt t="16202" x="7983538" y="2260600"/>
          <p14:tracePt t="16221" x="7983538" y="2293938"/>
          <p14:tracePt t="16237" x="7983538" y="2344738"/>
          <p14:tracePt t="16254" x="8001000" y="2395538"/>
          <p14:tracePt t="16270" x="8018463" y="2471738"/>
          <p14:tracePt t="16287" x="8018463" y="2522538"/>
          <p14:tracePt t="16304" x="8034338" y="2557463"/>
          <p14:tracePt t="16320" x="8051800" y="2608263"/>
          <p14:tracePt t="16337" x="8051800" y="2667000"/>
          <p14:tracePt t="16354" x="8051800" y="2717800"/>
          <p14:tracePt t="16370" x="8051800" y="2751138"/>
          <p14:tracePt t="16387" x="8051800" y="2811463"/>
          <p14:tracePt t="16404" x="8051800" y="2862263"/>
          <p14:tracePt t="16420" x="8051800" y="2913063"/>
          <p14:tracePt t="16437" x="8051800" y="2989263"/>
          <p14:tracePt t="16454" x="8051800" y="3022600"/>
          <p14:tracePt t="16470" x="8051800" y="3090863"/>
          <p14:tracePt t="16487" x="8051800" y="3141663"/>
          <p14:tracePt t="16504" x="8051800" y="3200400"/>
          <p14:tracePt t="16520" x="8051800" y="3251200"/>
          <p14:tracePt t="16537" x="8051800" y="3302000"/>
          <p14:tracePt t="16554" x="8051800" y="3395663"/>
          <p14:tracePt t="16570" x="8034338" y="3462338"/>
          <p14:tracePt t="16587" x="8034338" y="3538538"/>
          <p14:tracePt t="16604" x="8018463" y="3606800"/>
          <p14:tracePt t="16620" x="8018463" y="3675063"/>
          <p14:tracePt t="16637" x="8001000" y="3733800"/>
          <p14:tracePt t="16654" x="8001000" y="3784600"/>
          <p14:tracePt t="16670" x="7983538" y="3817938"/>
          <p14:tracePt t="16687" x="7983538" y="3894138"/>
          <p14:tracePt t="16704" x="7983538" y="3929063"/>
          <p14:tracePt t="16720" x="7958138" y="3979863"/>
          <p14:tracePt t="16737" x="7942263" y="4071938"/>
          <p14:tracePt t="16753" x="7924800" y="4140200"/>
          <p14:tracePt t="16770" x="7907338" y="4191000"/>
          <p14:tracePt t="16787" x="7891463" y="4249738"/>
          <p14:tracePt t="16803" x="7874000" y="4300538"/>
          <p14:tracePt t="16821" x="7874000" y="4335463"/>
          <p14:tracePt t="16837" x="7856538" y="4335463"/>
          <p14:tracePt t="16854" x="7856538" y="4351338"/>
          <p14:tracePt t="17006" x="7856538" y="4335463"/>
          <p14:tracePt t="17020" x="7856538" y="4318000"/>
          <p14:tracePt t="17037" x="7856538" y="4284663"/>
          <p14:tracePt t="17054" x="7874000" y="4224338"/>
          <p14:tracePt t="17070" x="7874000" y="4173538"/>
          <p14:tracePt t="17087" x="7891463" y="4106863"/>
          <p14:tracePt t="17104" x="7907338" y="3995738"/>
          <p14:tracePt t="17121" x="7924800" y="3929063"/>
          <p14:tracePt t="17137" x="7942263" y="3802063"/>
          <p14:tracePt t="17154" x="7942263" y="3716338"/>
          <p14:tracePt t="17171" x="7958138" y="3606800"/>
          <p14:tracePt t="17187" x="7958138" y="3429000"/>
          <p14:tracePt t="17204" x="7958138" y="3395663"/>
          <p14:tracePt t="17221" x="7983538" y="3233738"/>
          <p14:tracePt t="17237" x="7983538" y="3167063"/>
          <p14:tracePt t="17254" x="7983538" y="3106738"/>
          <p14:tracePt t="17270" x="7983538" y="3005138"/>
          <p14:tracePt t="17287" x="7983538" y="2913063"/>
          <p14:tracePt t="17304" x="7983538" y="2827338"/>
          <p14:tracePt t="17321" x="7983538" y="2717800"/>
          <p14:tracePt t="17337" x="7983538" y="2633663"/>
          <p14:tracePt t="17354" x="7983538" y="2573338"/>
          <p14:tracePt t="17370" x="7983538" y="2557463"/>
          <p14:tracePt t="17387" x="7983538" y="2540000"/>
          <p14:tracePt t="17403" x="7983538" y="2522538"/>
          <p14:tracePt t="17420" x="7983538" y="2506663"/>
          <p14:tracePt t="17522" x="7983538" y="2522538"/>
          <p14:tracePt t="17537" x="7983538" y="2540000"/>
          <p14:tracePt t="17553" x="7983538" y="2649538"/>
          <p14:tracePt t="17571" x="7983538" y="2751138"/>
          <p14:tracePt t="17587" x="7983538" y="2878138"/>
          <p14:tracePt t="17604" x="7983538" y="3005138"/>
          <p14:tracePt t="17620" x="7983538" y="3141663"/>
          <p14:tracePt t="17637" x="8001000" y="3319463"/>
          <p14:tracePt t="17654" x="8001000" y="3446463"/>
          <p14:tracePt t="17671" x="8001000" y="3497263"/>
          <p14:tracePt t="17687" x="8018463" y="3589338"/>
          <p14:tracePt t="17704" x="8034338" y="3690938"/>
          <p14:tracePt t="17720" x="8034338" y="3767138"/>
          <p14:tracePt t="17737" x="8034338" y="3835400"/>
          <p14:tracePt t="17754" x="8034338" y="3894138"/>
          <p14:tracePt t="17771" x="8034338" y="3962400"/>
          <p14:tracePt t="17787" x="8034338" y="4013200"/>
          <p14:tracePt t="17804" x="8018463" y="4071938"/>
          <p14:tracePt t="17820" x="8001000" y="4106863"/>
          <p14:tracePt t="17837" x="7983538" y="4140200"/>
          <p14:tracePt t="17854" x="7983538" y="4157663"/>
          <p14:tracePt t="17870" x="7958138" y="4173538"/>
          <p14:tracePt t="17887" x="7958138" y="4191000"/>
          <p14:tracePt t="17965" x="7958138" y="4173538"/>
          <p14:tracePt t="17986" x="7958138" y="4140200"/>
          <p14:tracePt t="18004" x="7958138" y="4046538"/>
          <p14:tracePt t="18020" x="7958138" y="3944938"/>
          <p14:tracePt t="18037" x="7958138" y="3835400"/>
          <p14:tracePt t="18054" x="7958138" y="3716338"/>
          <p14:tracePt t="18070" x="7958138" y="3589338"/>
          <p14:tracePt t="18087" x="7958138" y="3497263"/>
          <p14:tracePt t="18104" x="7958138" y="3395663"/>
          <p14:tracePt t="18120" x="7958138" y="3268663"/>
          <p14:tracePt t="18137" x="7958138" y="3124200"/>
          <p14:tracePt t="18154" x="7958138" y="2946400"/>
          <p14:tracePt t="18171" x="7958138" y="2878138"/>
          <p14:tracePt t="18187" x="7942263" y="2768600"/>
          <p14:tracePt t="18204" x="7942263" y="2649538"/>
          <p14:tracePt t="18220" x="7942263" y="2590800"/>
          <p14:tracePt t="18237" x="7942263" y="2573338"/>
          <p14:tracePt t="18254" x="7942263" y="2557463"/>
          <p14:tracePt t="18270" x="7942263" y="2540000"/>
          <p14:tracePt t="18319" x="7942263" y="2522538"/>
          <p14:tracePt t="18436" x="7942263" y="2540000"/>
          <p14:tracePt t="18454" x="7942263" y="2573338"/>
          <p14:tracePt t="18471" x="7942263" y="2667000"/>
          <p14:tracePt t="18487" x="7983538" y="2751138"/>
          <p14:tracePt t="18504" x="8001000" y="2878138"/>
          <p14:tracePt t="18521" x="8018463" y="3005138"/>
          <p14:tracePt t="18537" x="8034338" y="3090863"/>
          <p14:tracePt t="18554" x="8051800" y="3200400"/>
          <p14:tracePt t="18570" x="8051800" y="3302000"/>
          <p14:tracePt t="18587" x="8051800" y="3360738"/>
          <p14:tracePt t="18604" x="8051800" y="3411538"/>
          <p14:tracePt t="18621" x="8051800" y="3479800"/>
          <p14:tracePt t="18637" x="8051800" y="3513138"/>
          <p14:tracePt t="18654" x="8051800" y="3556000"/>
          <p14:tracePt t="18671" x="8051800" y="3606800"/>
          <p14:tracePt t="18703" x="8051800" y="3624263"/>
          <p14:tracePt t="18721" x="8051800" y="3640138"/>
          <p14:tracePt t="18776" x="8051800" y="3624263"/>
          <p14:tracePt t="18803" x="8051800" y="3573463"/>
          <p14:tracePt t="18820" x="8069263" y="3479800"/>
          <p14:tracePt t="18837" x="8085138" y="3395663"/>
          <p14:tracePt t="18854" x="8102600" y="3251200"/>
          <p14:tracePt t="18871" x="8102600" y="3141663"/>
          <p14:tracePt t="18887" x="8102600" y="3022600"/>
          <p14:tracePt t="18904" x="8102600" y="2928938"/>
          <p14:tracePt t="18921" x="8102600" y="2844800"/>
          <p14:tracePt t="18937" x="8102600" y="2786063"/>
          <p14:tracePt t="18954" x="8102600" y="2751138"/>
          <p14:tracePt t="18971" x="8102600" y="2735263"/>
          <p14:tracePt t="19038" x="8102600" y="2768600"/>
          <p14:tracePt t="19054" x="8102600" y="2811463"/>
          <p14:tracePt t="19071" x="8102600" y="2946400"/>
          <p14:tracePt t="19087" x="8102600" y="3106738"/>
          <p14:tracePt t="19104" x="8102600" y="3411538"/>
          <p14:tracePt t="19121" x="8102600" y="3513138"/>
          <p14:tracePt t="19137" x="8102600" y="3675063"/>
          <p14:tracePt t="19154" x="8102600" y="3784600"/>
          <p14:tracePt t="19170" x="8102600" y="3868738"/>
          <p14:tracePt t="19187" x="8102600" y="3911600"/>
          <p14:tracePt t="19204" x="8085138" y="3929063"/>
          <p14:tracePt t="19220" x="8085138" y="3944938"/>
          <p14:tracePt t="19286" x="8085138" y="3929063"/>
          <p14:tracePt t="19304" x="8069263" y="3868738"/>
          <p14:tracePt t="19321" x="8069263" y="3784600"/>
          <p14:tracePt t="19337" x="8051800" y="3624263"/>
          <p14:tracePt t="19354" x="8018463" y="3429000"/>
          <p14:tracePt t="19371" x="8001000" y="3200400"/>
          <p14:tracePt t="19387" x="8001000" y="3055938"/>
          <p14:tracePt t="19404" x="7983538" y="2913063"/>
          <p14:tracePt t="19420" x="7983538" y="2811463"/>
          <p14:tracePt t="19437" x="7983538" y="2751138"/>
          <p14:tracePt t="19454" x="7983538" y="2700338"/>
          <p14:tracePt t="19471" x="7983538" y="2684463"/>
          <p14:tracePt t="19487" x="7983538" y="2649538"/>
          <p14:tracePt t="19504" x="7958138" y="2608263"/>
          <p14:tracePt t="19520" x="7958138" y="2590800"/>
          <p14:tracePt t="19537" x="7958138" y="2573338"/>
          <p14:tracePt t="19654" x="7958138" y="2590800"/>
          <p14:tracePt t="19671" x="7958138" y="2608263"/>
          <p14:tracePt t="19688" x="7958138" y="2649538"/>
          <p14:tracePt t="19704" x="7958138" y="2717800"/>
          <p14:tracePt t="19720" x="7958138" y="2827338"/>
          <p14:tracePt t="19737" x="7983538" y="2946400"/>
          <p14:tracePt t="19754" x="8001000" y="3090863"/>
          <p14:tracePt t="19771" x="8001000" y="3200400"/>
          <p14:tracePt t="19787" x="8001000" y="3319463"/>
          <p14:tracePt t="19804" x="8018463" y="3395663"/>
          <p14:tracePt t="19821" x="8018463" y="3462338"/>
          <p14:tracePt t="19837" x="8018463" y="3479800"/>
          <p14:tracePt t="19854" x="8018463" y="3497263"/>
          <p14:tracePt t="20703" x="8018463" y="3479800"/>
          <p14:tracePt t="20721" x="8018463" y="3446463"/>
          <p14:tracePt t="20737" x="8018463" y="3411538"/>
          <p14:tracePt t="20754" x="8018463" y="3378200"/>
          <p14:tracePt t="20771" x="8018463" y="3360738"/>
          <p14:tracePt t="20787" x="8018463" y="3319463"/>
          <p14:tracePt t="20804" x="8018463" y="3302000"/>
          <p14:tracePt t="20821" x="8018463" y="3268663"/>
          <p14:tracePt t="20837" x="8018463" y="3251200"/>
          <p14:tracePt t="20854" x="8018463" y="3233738"/>
          <p14:tracePt t="20870" x="8018463" y="3217863"/>
          <p14:tracePt t="20887" x="8018463" y="3200400"/>
          <p14:tracePt t="20904" x="8018463" y="3182938"/>
          <p14:tracePt t="20971" x="8018463" y="3167063"/>
          <p14:tracePt t="21019" x="8018463" y="3141663"/>
          <p14:tracePt t="21037" x="8001000" y="3124200"/>
          <p14:tracePt t="21054" x="8001000" y="3106738"/>
          <p14:tracePt t="21120" x="8001000" y="3090863"/>
          <p14:tracePt t="21137" x="8001000" y="3073400"/>
          <p14:tracePt t="21154" x="7983538" y="3055938"/>
          <p14:tracePt t="21171" x="7983538" y="3022600"/>
          <p14:tracePt t="21187" x="7983538" y="3005138"/>
          <p14:tracePt t="21204" x="7983538" y="2989263"/>
          <p14:tracePt t="21221" x="7983538" y="2963863"/>
          <p14:tracePt t="21237" x="7983538" y="2946400"/>
          <p14:tracePt t="21254" x="7983538" y="2928938"/>
          <p14:tracePt t="21271" x="7983538" y="2913063"/>
          <p14:tracePt t="21287" x="7983538" y="2895600"/>
          <p14:tracePt t="21304" x="7958138" y="2862263"/>
          <p14:tracePt t="21336" x="7958138" y="2844800"/>
          <p14:tracePt t="21369" x="7958138" y="2827338"/>
          <p14:tracePt t="21403" x="7958138" y="2811463"/>
          <p14:tracePt t="21420" x="7958138" y="2786063"/>
          <p14:tracePt t="21469" x="7958138" y="2768600"/>
          <p14:tracePt t="21554" x="7958138" y="2751138"/>
          <p14:tracePt t="21570" x="7958138" y="2735263"/>
          <p14:tracePt t="21587" x="7958138" y="2717800"/>
          <p14:tracePt t="21604" x="7958138" y="2700338"/>
          <p14:tracePt t="21636" x="7958138" y="2684463"/>
          <p14:tracePt t="21654" x="7958138" y="2667000"/>
          <p14:tracePt t="21670" x="7958138" y="2649538"/>
          <p14:tracePt t="21703" x="7958138" y="2633663"/>
          <p14:tracePt t="21736" x="7958138" y="2608263"/>
          <p14:tracePt t="21754" x="7958138" y="2590800"/>
          <p14:tracePt t="21771" x="7958138" y="2573338"/>
          <p14:tracePt t="21803" x="7958138" y="2557463"/>
          <p14:tracePt t="21821" x="7958138" y="2540000"/>
          <p14:tracePt t="21837" x="7958138" y="2522538"/>
          <p14:tracePt t="21854" x="7958138" y="2506663"/>
          <p14:tracePt t="21870" x="7958138" y="2489200"/>
          <p14:tracePt t="21887" x="7958138" y="2471738"/>
          <p14:tracePt t="21936" x="7958138" y="2455863"/>
          <p14:tracePt t="21986" x="7958138" y="2430463"/>
          <p14:tracePt t="22019" x="7942263" y="2413000"/>
          <p14:tracePt t="22053" x="7942263" y="2395538"/>
          <p14:tracePt t="22086" x="7942263" y="2379663"/>
          <p14:tracePt t="22104" x="7942263" y="2362200"/>
          <p14:tracePt t="22120" x="7942263" y="2344738"/>
          <p14:tracePt t="22137" x="7924800" y="2328863"/>
          <p14:tracePt t="22154" x="7924800" y="2311400"/>
          <p14:tracePt t="22186" x="7924800" y="2293938"/>
          <p14:tracePt t="22269" x="7924800" y="2278063"/>
          <p14:tracePt t="22287" x="7907338" y="2278063"/>
          <p14:tracePt t="22320" x="7907338" y="2260600"/>
          <p14:tracePt t="22369" x="7891463" y="2235200"/>
          <p14:tracePt t="22387" x="7891463" y="2217738"/>
          <p14:tracePt t="22404" x="7891463" y="2201863"/>
          <p14:tracePt t="22420" x="7891463" y="2184400"/>
          <p14:tracePt t="22437" x="7874000" y="2166938"/>
          <p14:tracePt t="22470" x="7856538" y="2151063"/>
          <p14:tracePt t="22487" x="7856538" y="2133600"/>
          <p14:tracePt t="22669" x="7874000" y="2151063"/>
          <p14:tracePt t="22688" x="7907338" y="2166938"/>
          <p14:tracePt t="22705" x="7924800" y="2184400"/>
          <p14:tracePt t="22736" x="7942263" y="2201863"/>
          <p14:tracePt t="22823" x="7942263" y="2184400"/>
          <p14:tracePt t="22838" x="7924800" y="2184400"/>
          <p14:tracePt t="22853" x="7907338" y="2166938"/>
          <p14:tracePt t="22871" x="7874000" y="2133600"/>
          <p14:tracePt t="22888" x="7856538" y="2133600"/>
          <p14:tracePt t="22904" x="7840663" y="2100263"/>
          <p14:tracePt t="22953" x="7823200" y="2100263"/>
          <p14:tracePt t="23037" x="7840663" y="2116138"/>
          <p14:tracePt t="23054" x="7874000" y="2133600"/>
          <p14:tracePt t="23071" x="7874000" y="2166938"/>
          <p14:tracePt t="23087" x="7891463" y="2166938"/>
          <p14:tracePt t="23104" x="7907338" y="2184400"/>
          <p14:tracePt t="23253" x="7907338" y="2166938"/>
          <p14:tracePt t="23271" x="7891463" y="2166938"/>
          <p14:tracePt t="23340" x="7891463" y="2184400"/>
          <p14:tracePt t="23354" x="7907338" y="2201863"/>
          <p14:tracePt t="23371" x="7924800" y="2217738"/>
          <p14:tracePt t="23387" x="7942263" y="2260600"/>
          <p14:tracePt t="23404" x="7958138" y="2278063"/>
          <p14:tracePt t="23421" x="7983538" y="2293938"/>
          <p14:tracePt t="23519" x="7958138" y="2278063"/>
          <p14:tracePt t="23538" x="7942263" y="2260600"/>
          <p14:tracePt t="23553" x="7924800" y="2235200"/>
          <p14:tracePt t="23571" x="7907338" y="2235200"/>
          <p14:tracePt t="23588" x="7891463" y="2217738"/>
          <p14:tracePt t="24104" x="7891463" y="2201863"/>
          <p14:tracePt t="24200" x="7891463" y="2184400"/>
          <p14:tracePt t="24553" x="7891463" y="2201863"/>
          <p14:tracePt t="24654" x="7891463" y="2235200"/>
          <p14:tracePt t="24671" x="7907338" y="2278063"/>
          <p14:tracePt t="24688" x="7942263" y="2311400"/>
          <p14:tracePt t="24704" x="7983538" y="2362200"/>
          <p14:tracePt t="24721" x="7983538" y="2379663"/>
          <p14:tracePt t="24737" x="8001000" y="2395538"/>
          <p14:tracePt t="24789" x="8001000" y="2379663"/>
          <p14:tracePt t="24804" x="7983538" y="2379663"/>
          <p14:tracePt t="24821" x="7924800" y="2311400"/>
          <p14:tracePt t="24837" x="7874000" y="2278063"/>
          <p14:tracePt t="24854" x="7823200" y="2217738"/>
          <p14:tracePt t="24871" x="7780338" y="2166938"/>
          <p14:tracePt t="24887" x="7764463" y="2151063"/>
          <p14:tracePt t="24904" x="7747000" y="2133600"/>
          <p14:tracePt t="24994" x="7747000" y="2151063"/>
          <p14:tracePt t="25004" x="7764463" y="2166938"/>
          <p14:tracePt t="25021" x="7823200" y="2217738"/>
          <p14:tracePt t="25037" x="7874000" y="2260600"/>
          <p14:tracePt t="25054" x="7907338" y="2293938"/>
          <p14:tracePt t="25071" x="7924800" y="2311400"/>
          <p14:tracePt t="25087" x="7924800" y="2328863"/>
          <p14:tracePt t="25104" x="7942263" y="2328863"/>
          <p14:tracePt t="25174" x="7942263" y="2311400"/>
          <p14:tracePt t="25203" x="7924800" y="2311400"/>
          <p14:tracePt t="25220" x="7924800" y="2293938"/>
          <p14:tracePt t="25238" x="7907338" y="2278063"/>
          <p14:tracePt t="25254" x="7907338" y="2260600"/>
          <p14:tracePt t="25273" x="7891463" y="2260600"/>
          <p14:tracePt t="25338" x="7907338" y="2278063"/>
          <p14:tracePt t="25370" x="7924800" y="2293938"/>
          <p14:tracePt t="25387" x="7942263" y="2311400"/>
          <p14:tracePt t="25420" x="7958138" y="2311400"/>
          <p14:tracePt t="25553" x="7958138" y="2293938"/>
          <p14:tracePt t="25571" x="7958138" y="2278063"/>
          <p14:tracePt t="25587" x="7942263" y="2260600"/>
          <p14:tracePt t="25604" x="7942263" y="2235200"/>
          <p14:tracePt t="25620" x="7924800" y="2217738"/>
          <p14:tracePt t="25637" x="7924800" y="2201863"/>
          <p14:tracePt t="25654" x="7907338" y="2201863"/>
          <p14:tracePt t="25671" x="7907338" y="2184400"/>
          <p14:tracePt t="25904" x="7907338" y="2201863"/>
          <p14:tracePt t="26723" x="7924800" y="2260600"/>
          <p14:tracePt t="26738" x="7958138" y="2311400"/>
          <p14:tracePt t="26754" x="8135938" y="2557463"/>
          <p14:tracePt t="26771" x="8374063" y="2895600"/>
          <p14:tracePt t="26788" x="8686800" y="3302000"/>
          <p14:tracePt t="26804" x="8991600" y="3716338"/>
          <p14:tracePt t="26821" x="9169400" y="3995738"/>
          <p14:tracePt t="26838" x="9380538" y="4318000"/>
          <p14:tracePt t="26854" x="9525000" y="4579938"/>
          <p14:tracePt t="26871" x="9669463" y="4851400"/>
          <p14:tracePt t="26888" x="9720263" y="4995863"/>
          <p14:tracePt t="26904" x="9736138" y="5029200"/>
          <p14:tracePt t="27190" x="9779000" y="5029200"/>
          <p14:tracePt t="27204" x="9829800" y="5029200"/>
          <p14:tracePt t="27221" x="9913938" y="4995863"/>
          <p14:tracePt t="27238" x="10025063" y="4978400"/>
          <p14:tracePt t="27254" x="10134600" y="4935538"/>
          <p14:tracePt t="27271" x="10202863" y="4919663"/>
          <p14:tracePt t="27287" x="10269538" y="4884738"/>
          <p14:tracePt t="27304" x="10304463" y="4868863"/>
          <p14:tracePt t="27321" x="10329863" y="4833938"/>
          <p14:tracePt t="27338" x="10363200" y="4800600"/>
          <p14:tracePt t="27354" x="10363200" y="4775200"/>
          <p14:tracePt t="27371" x="10380663" y="4724400"/>
          <p14:tracePt t="27388" x="10380663" y="4691063"/>
          <p14:tracePt t="27404" x="10380663" y="4579938"/>
          <p14:tracePt t="27421" x="10380663" y="4427538"/>
          <p14:tracePt t="27438" x="10380663" y="4318000"/>
          <p14:tracePt t="27454" x="10380663" y="4208463"/>
          <p14:tracePt t="27471" x="10380663" y="4106863"/>
          <p14:tracePt t="27488" x="10363200" y="4030663"/>
          <p14:tracePt t="27504" x="10345738" y="3962400"/>
          <p14:tracePt t="27521" x="10304463" y="3894138"/>
          <p14:tracePt t="27537" x="10236200" y="3817938"/>
          <p14:tracePt t="27554" x="10167938" y="3751263"/>
          <p14:tracePt t="27571" x="10075863" y="3675063"/>
          <p14:tracePt t="27588" x="9974263" y="3624263"/>
          <p14:tracePt t="27604" x="9863138" y="3589338"/>
          <p14:tracePt t="27621" x="9779000" y="3589338"/>
          <p14:tracePt t="27637" x="9702800" y="3589338"/>
          <p14:tracePt t="27654" x="9669463" y="3589338"/>
          <p14:tracePt t="27671" x="9634538" y="3624263"/>
          <p14:tracePt t="27688" x="9601200" y="3733800"/>
          <p14:tracePt t="27704" x="9601200" y="3944938"/>
          <p14:tracePt t="27721" x="9601200" y="4157663"/>
          <p14:tracePt t="27737" x="9618663" y="4564063"/>
          <p14:tracePt t="27754" x="9669463" y="4818063"/>
          <p14:tracePt t="27771" x="9753600" y="5097463"/>
          <p14:tracePt t="27788" x="9847263" y="5334000"/>
          <p14:tracePt t="27804" x="9931400" y="5486400"/>
          <p14:tracePt t="27821" x="10007600" y="5580063"/>
          <p14:tracePt t="27838" x="10152063" y="5707063"/>
          <p14:tracePt t="27854" x="10236200" y="5722938"/>
          <p14:tracePt t="27871" x="10287000" y="5722938"/>
          <p14:tracePt t="27887" x="10396538" y="5707063"/>
          <p14:tracePt t="27904" x="10574338" y="5545138"/>
          <p14:tracePt t="27920" x="10660063" y="5384800"/>
          <p14:tracePt t="27937" x="10736263" y="5207000"/>
          <p14:tracePt t="27954" x="10769600" y="5011738"/>
          <p14:tracePt t="27971" x="10787063" y="4818063"/>
          <p14:tracePt t="27987" x="10787063" y="4640263"/>
          <p14:tracePt t="28004" x="10769600" y="4445000"/>
          <p14:tracePt t="28021" x="10660063" y="4267200"/>
          <p14:tracePt t="28037" x="10541000" y="4071938"/>
          <p14:tracePt t="28054" x="10447338" y="3962400"/>
          <p14:tracePt t="28071" x="10304463" y="3835400"/>
          <p14:tracePt t="28087" x="10185400" y="3767138"/>
          <p14:tracePt t="28104" x="10075863" y="3751263"/>
          <p14:tracePt t="28121" x="9956800" y="3733800"/>
          <p14:tracePt t="28137" x="9847263" y="3733800"/>
          <p14:tracePt t="28154" x="9720263" y="3733800"/>
          <p14:tracePt t="28171" x="9618663" y="3802063"/>
          <p14:tracePt t="28188" x="9507538" y="3929063"/>
          <p14:tracePt t="28204" x="9423400" y="4106863"/>
          <p14:tracePt t="28221" x="9364663" y="4300538"/>
          <p14:tracePt t="28237" x="9347200" y="4529138"/>
          <p14:tracePt t="28254" x="9347200" y="4775200"/>
          <p14:tracePt t="28271" x="9364663" y="5046663"/>
          <p14:tracePt t="28288" x="9474200" y="5291138"/>
          <p14:tracePt t="28304" x="9685338" y="5613400"/>
          <p14:tracePt t="28321" x="9753600" y="5707063"/>
          <p14:tracePt t="28338" x="9898063" y="5808663"/>
          <p14:tracePt t="28354" x="10007600" y="5842000"/>
          <p14:tracePt t="28371" x="10091738" y="5842000"/>
          <p14:tracePt t="28388" x="10152063" y="5824538"/>
          <p14:tracePt t="28404" x="10218738" y="5722938"/>
          <p14:tracePt t="28421" x="10287000" y="5562600"/>
          <p14:tracePt t="28437" x="10345738" y="5351463"/>
          <p14:tracePt t="28454" x="10396538" y="5113338"/>
          <p14:tracePt t="28471" x="10414000" y="4884738"/>
          <p14:tracePt t="28488" x="10414000" y="4691063"/>
          <p14:tracePt t="28504" x="10414000" y="4579938"/>
          <p14:tracePt t="28521" x="10396538" y="4462463"/>
          <p14:tracePt t="28537" x="10380663" y="4386263"/>
          <p14:tracePt t="28554" x="10345738" y="4335463"/>
          <p14:tracePt t="28571" x="10304463" y="4318000"/>
          <p14:tracePt t="28588" x="10236200" y="4284663"/>
          <p14:tracePt t="28604" x="10109200" y="4267200"/>
          <p14:tracePt t="28621" x="9990138" y="4267200"/>
          <p14:tracePt t="28638" x="9847263" y="4267200"/>
          <p14:tracePt t="28654" x="9720263" y="4318000"/>
          <p14:tracePt t="28671" x="9618663" y="4386263"/>
          <p14:tracePt t="28688" x="9558338" y="4478338"/>
          <p14:tracePt t="28704" x="9491663" y="4597400"/>
          <p14:tracePt t="28721" x="9474200" y="4741863"/>
          <p14:tracePt t="28738" x="9474200" y="4902200"/>
          <p14:tracePt t="28754" x="9491663" y="5097463"/>
          <p14:tracePt t="28771" x="9618663" y="5308600"/>
          <p14:tracePt t="28788" x="9753600" y="5511800"/>
          <p14:tracePt t="28804" x="9898063" y="5664200"/>
          <p14:tracePt t="28821" x="10075863" y="5773738"/>
          <p14:tracePt t="28838" x="10167938" y="5808663"/>
          <p14:tracePt t="28854" x="10236200" y="5824538"/>
          <p14:tracePt t="28871" x="10329863" y="5808663"/>
          <p14:tracePt t="28888" x="10380663" y="5722938"/>
          <p14:tracePt t="28904" x="10431463" y="5595938"/>
          <p14:tracePt t="28921" x="10464800" y="5402263"/>
          <p14:tracePt t="28938" x="10482263" y="5207000"/>
          <p14:tracePt t="28954" x="10507663" y="5029200"/>
          <p14:tracePt t="28971" x="10507663" y="4919663"/>
          <p14:tracePt t="28988" x="10507663" y="4818063"/>
          <p14:tracePt t="29004" x="10464800" y="4741863"/>
          <p14:tracePt t="29021" x="10447338" y="4691063"/>
          <p14:tracePt t="29038" x="10396538" y="4656138"/>
          <p14:tracePt t="29054" x="10363200" y="4640263"/>
          <p14:tracePt t="29071" x="10287000" y="4597400"/>
          <p14:tracePt t="29088" x="10185400" y="4597400"/>
          <p14:tracePt t="29104" x="10075863" y="4597400"/>
          <p14:tracePt t="29121" x="10007600" y="4597400"/>
          <p14:tracePt t="29138" x="9913938" y="4597400"/>
          <p14:tracePt t="29154" x="9847263" y="4622800"/>
          <p14:tracePt t="29171" x="9779000" y="4656138"/>
          <p14:tracePt t="29188" x="9720263" y="4706938"/>
          <p14:tracePt t="29204" x="9669463" y="4800600"/>
          <p14:tracePt t="29221" x="9669463" y="4902200"/>
          <p14:tracePt t="29237" x="9669463" y="5046663"/>
          <p14:tracePt t="29254" x="9702800" y="5240338"/>
          <p14:tracePt t="29271" x="9847263" y="5511800"/>
          <p14:tracePt t="29287" x="9913938" y="5580063"/>
          <p14:tracePt t="29305" x="9990138" y="5664200"/>
          <p14:tracePt t="29321" x="10134600" y="5773738"/>
          <p14:tracePt t="29338" x="10287000" y="5808663"/>
          <p14:tracePt t="29354" x="10396538" y="5808663"/>
          <p14:tracePt t="29370" x="10464800" y="5722938"/>
          <p14:tracePt t="29387" x="10541000" y="5545138"/>
          <p14:tracePt t="29404" x="10591800" y="5275263"/>
          <p14:tracePt t="29421" x="10591800" y="4995863"/>
          <p14:tracePt t="29438" x="10591800" y="4724400"/>
          <p14:tracePt t="29454" x="10558463" y="4478338"/>
          <p14:tracePt t="29471" x="10482263" y="4267200"/>
          <p14:tracePt t="29488" x="10431463" y="4157663"/>
          <p14:tracePt t="29504" x="10363200" y="4071938"/>
          <p14:tracePt t="29521" x="10304463" y="4013200"/>
          <p14:tracePt t="29538" x="10269538" y="3979863"/>
          <p14:tracePt t="29554" x="10236200" y="3979863"/>
          <p14:tracePt t="29571" x="10185400" y="3962400"/>
          <p14:tracePt t="29587" x="10134600" y="3962400"/>
          <p14:tracePt t="29604" x="10075863" y="3962400"/>
          <p14:tracePt t="29621" x="10058400" y="3962400"/>
          <p14:tracePt t="30008" x="10058400" y="3979863"/>
          <p14:tracePt t="30022" x="10058400" y="4030663"/>
          <p14:tracePt t="30038" x="10091738" y="4106863"/>
          <p14:tracePt t="30055" x="10134600" y="4208463"/>
          <p14:tracePt t="30071" x="10202863" y="4386263"/>
          <p14:tracePt t="30088" x="10253663" y="4564063"/>
          <p14:tracePt t="30104" x="10287000" y="4741863"/>
          <p14:tracePt t="30121" x="10329863" y="4919663"/>
          <p14:tracePt t="30138" x="10329863" y="5029200"/>
          <p14:tracePt t="30154" x="10345738" y="5130800"/>
          <p14:tracePt t="30171" x="10363200" y="5224463"/>
          <p14:tracePt t="30188" x="10363200" y="5291138"/>
          <p14:tracePt t="30204" x="10363200" y="5367338"/>
          <p14:tracePt t="30221" x="10363200" y="5402263"/>
          <p14:tracePt t="30238" x="10363200" y="5453063"/>
          <p14:tracePt t="30533" x="10345738" y="5468938"/>
          <p14:tracePt t="30541" x="10329863" y="5486400"/>
          <p14:tracePt t="30554" x="10304463" y="5511800"/>
          <p14:tracePt t="30571" x="10253663" y="5580063"/>
          <p14:tracePt t="30588" x="10202863" y="5646738"/>
          <p14:tracePt t="30604" x="10152063" y="5707063"/>
          <p14:tracePt t="30621" x="10109200" y="5757863"/>
          <p14:tracePt t="30638" x="10075863" y="5791200"/>
          <p14:tracePt t="30654" x="10058400" y="5824538"/>
          <p14:tracePt t="30671" x="10025063" y="5842000"/>
          <p14:tracePt t="30687" x="10007600" y="5859463"/>
          <p14:tracePt t="30720" x="10007600" y="5884863"/>
          <p14:tracePt t="30737" x="9990138" y="5884863"/>
          <p14:tracePt t="30770" x="9990138" y="5859463"/>
          <p14:tracePt t="30788" x="9990138" y="5808663"/>
          <p14:tracePt t="30804" x="9990138" y="5646738"/>
          <p14:tracePt t="30821" x="10007600" y="5486400"/>
          <p14:tracePt t="30837" x="10040938" y="5351463"/>
          <p14:tracePt t="30854" x="10058400" y="5240338"/>
          <p14:tracePt t="30871" x="10075863" y="5130800"/>
          <p14:tracePt t="30888" x="10091738" y="5062538"/>
          <p14:tracePt t="30904" x="10109200" y="4995863"/>
          <p14:tracePt t="30921" x="10134600" y="4953000"/>
          <p14:tracePt t="30938" x="10134600" y="4902200"/>
          <p14:tracePt t="30954" x="10134600" y="4868863"/>
          <p14:tracePt t="30971" x="10134600" y="4775200"/>
          <p14:tracePt t="30988" x="10109200" y="4691063"/>
          <p14:tracePt t="31004" x="10075863" y="4579938"/>
          <p14:tracePt t="31021" x="10040938" y="4478338"/>
          <p14:tracePt t="31038" x="10007600" y="4368800"/>
          <p14:tracePt t="31054" x="9990138" y="4300538"/>
          <p14:tracePt t="31071" x="9974263" y="4267200"/>
          <p14:tracePt t="31088" x="9956800" y="4249738"/>
          <p14:tracePt t="31104" x="9956800" y="4224338"/>
          <p14:tracePt t="31253" x="9956800" y="4249738"/>
          <p14:tracePt t="31271" x="9956800" y="4267200"/>
          <p14:tracePt t="31287" x="10007600" y="4402138"/>
          <p14:tracePt t="31305" x="10058400" y="4513263"/>
          <p14:tracePt t="31321" x="10109200" y="4640263"/>
          <p14:tracePt t="31338" x="10167938" y="4757738"/>
          <p14:tracePt t="31354" x="10218738" y="4884738"/>
          <p14:tracePt t="31371" x="10236200" y="4978400"/>
          <p14:tracePt t="31388" x="10253663" y="5080000"/>
          <p14:tracePt t="31404" x="10287000" y="5207000"/>
          <p14:tracePt t="31421" x="10304463" y="5275263"/>
          <p14:tracePt t="31437" x="10304463" y="5367338"/>
          <p14:tracePt t="31454" x="10304463" y="5435600"/>
          <p14:tracePt t="31471" x="10304463" y="5486400"/>
          <p14:tracePt t="31488" x="10304463" y="5511800"/>
          <p14:tracePt t="31504" x="10287000" y="5529263"/>
          <p14:tracePt t="31536" x="10287000" y="5545138"/>
          <p14:tracePt t="31556" x="10269538" y="5545138"/>
          <p14:tracePt t="31571" x="10269538" y="5511800"/>
          <p14:tracePt t="31588" x="10253663" y="5453063"/>
          <p14:tracePt t="31604" x="10253663" y="5367338"/>
          <p14:tracePt t="31621" x="10236200" y="5291138"/>
          <p14:tracePt t="31638" x="10236200" y="5224463"/>
          <p14:tracePt t="31654" x="10236200" y="5173663"/>
          <p14:tracePt t="31671" x="10236200" y="5097463"/>
          <p14:tracePt t="31688" x="10236200" y="5046663"/>
          <p14:tracePt t="31704" x="10236200" y="4919663"/>
          <p14:tracePt t="31721" x="10236200" y="4884738"/>
          <p14:tracePt t="31738" x="10202863" y="4757738"/>
          <p14:tracePt t="31754" x="10202863" y="4706938"/>
          <p14:tracePt t="31771" x="10167938" y="4622800"/>
          <p14:tracePt t="31787" x="10152063" y="4579938"/>
          <p14:tracePt t="31805" x="10134600" y="4546600"/>
          <p14:tracePt t="31821" x="10109200" y="4529138"/>
          <p14:tracePt t="31838" x="10091738" y="4495800"/>
          <p14:tracePt t="31854" x="10058400" y="4445000"/>
          <p14:tracePt t="31871" x="10025063" y="4386263"/>
          <p14:tracePt t="31888" x="9990138" y="4351338"/>
          <p14:tracePt t="31904" x="9956800" y="4318000"/>
          <p14:tracePt t="31921" x="9931400" y="4284663"/>
          <p14:tracePt t="31938" x="9913938" y="4284663"/>
          <p14:tracePt t="31954" x="9898063" y="4267200"/>
          <p14:tracePt t="32024" x="9898063" y="4284663"/>
          <p14:tracePt t="32038" x="9898063" y="4335463"/>
          <p14:tracePt t="32054" x="9956800" y="4445000"/>
          <p14:tracePt t="32071" x="10025063" y="4597400"/>
          <p14:tracePt t="32088" x="10109200" y="4775200"/>
          <p14:tracePt t="32104" x="10167938" y="4978400"/>
          <p14:tracePt t="32121" x="10218738" y="5080000"/>
          <p14:tracePt t="32138" x="10236200" y="5207000"/>
          <p14:tracePt t="32154" x="10253663" y="5291138"/>
          <p14:tracePt t="32171" x="10269538" y="5334000"/>
          <p14:tracePt t="32188" x="10269538" y="5351463"/>
          <p14:tracePt t="32204" x="10269538" y="5367338"/>
          <p14:tracePt t="32286" x="10269538" y="5351463"/>
          <p14:tracePt t="32304" x="10269538" y="5275263"/>
          <p14:tracePt t="32321" x="10269538" y="5156200"/>
          <p14:tracePt t="32338" x="10253663" y="4995863"/>
          <p14:tracePt t="32354" x="10236200" y="4884738"/>
          <p14:tracePt t="32371" x="10236200" y="4757738"/>
          <p14:tracePt t="32387" x="10218738" y="4691063"/>
          <p14:tracePt t="32404" x="10218738" y="4640263"/>
          <p14:tracePt t="32421" x="10218738" y="4597400"/>
          <p14:tracePt t="32438" x="10218738" y="4579938"/>
          <p14:tracePt t="32454" x="10202863" y="4546600"/>
          <p14:tracePt t="32471" x="10185400" y="4513263"/>
          <p14:tracePt t="32488" x="10167938" y="4495800"/>
          <p14:tracePt t="32504" x="10152063" y="4462463"/>
          <p14:tracePt t="32521" x="10134600" y="4445000"/>
          <p14:tracePt t="32538" x="10134600" y="4427538"/>
          <p14:tracePt t="32554" x="10109200" y="4427538"/>
          <p14:tracePt t="32620" x="10109200" y="4445000"/>
          <p14:tracePt t="32639" x="10109200" y="4513263"/>
          <p14:tracePt t="32653" x="10167938" y="4640263"/>
          <p14:tracePt t="32672" x="10218738" y="4851400"/>
          <p14:tracePt t="32688" x="10236200" y="4935538"/>
          <p14:tracePt t="32705" x="10269538" y="5097463"/>
          <p14:tracePt t="32721" x="10269538" y="5207000"/>
          <p14:tracePt t="32738" x="10269538" y="5257800"/>
          <p14:tracePt t="32754" x="10269538" y="5291138"/>
          <p14:tracePt t="32771" x="10269538" y="5308600"/>
          <p14:tracePt t="32870" x="10269538" y="5275263"/>
          <p14:tracePt t="32888" x="10236200" y="5207000"/>
          <p14:tracePt t="32903" x="10218738" y="5097463"/>
          <p14:tracePt t="32921" x="10185400" y="4995863"/>
          <p14:tracePt t="32938" x="10167938" y="4884738"/>
          <p14:tracePt t="32954" x="10134600" y="4818063"/>
          <p14:tracePt t="32971" x="10109200" y="4741863"/>
          <p14:tracePt t="32987" x="10109200" y="4706938"/>
          <p14:tracePt t="33004" x="10091738" y="4673600"/>
          <p14:tracePt t="33021" x="10075863" y="4656138"/>
          <p14:tracePt t="33038" x="10075863" y="4622800"/>
          <p14:tracePt t="33054" x="10058400" y="4579938"/>
          <p14:tracePt t="33071" x="10040938" y="4564063"/>
          <p14:tracePt t="33088" x="10040938" y="4546600"/>
          <p14:tracePt t="33104" x="10040938" y="4529138"/>
          <p14:tracePt t="33121" x="10025063" y="4529138"/>
          <p14:tracePt t="33310" x="10025063" y="4513263"/>
          <p14:tracePt t="33353" x="10025063" y="4495800"/>
          <p14:tracePt t="33371" x="10007600" y="4478338"/>
          <p14:tracePt t="33425" x="9990138" y="4478338"/>
          <p14:tracePt t="33720" x="10007600" y="4513263"/>
          <p14:tracePt t="33738" x="10025063" y="4597400"/>
          <p14:tracePt t="33754" x="10075863" y="4724400"/>
          <p14:tracePt t="33771" x="10091738" y="4868863"/>
          <p14:tracePt t="33788" x="10152063" y="5046663"/>
          <p14:tracePt t="33804" x="10167938" y="5224463"/>
          <p14:tracePt t="33821" x="10185400" y="5334000"/>
          <p14:tracePt t="33838" x="10202863" y="5435600"/>
          <p14:tracePt t="33854" x="10202863" y="5486400"/>
          <p14:tracePt t="33871" x="10202863" y="5529263"/>
          <p14:tracePt t="33888" x="10202863" y="5545138"/>
          <p14:tracePt t="33973" x="10202863" y="5511800"/>
          <p14:tracePt t="33988" x="10202863" y="5453063"/>
          <p14:tracePt t="34004" x="10202863" y="5291138"/>
          <p14:tracePt t="34021" x="10202863" y="5113338"/>
          <p14:tracePt t="34038" x="10202863" y="4978400"/>
          <p14:tracePt t="34054" x="10202863" y="4833938"/>
          <p14:tracePt t="34071" x="10202863" y="4741863"/>
          <p14:tracePt t="34088" x="10202863" y="4673600"/>
          <p14:tracePt t="34104" x="10202863" y="4640263"/>
          <p14:tracePt t="34121" x="10202863" y="4597400"/>
          <p14:tracePt t="34138" x="10185400" y="4546600"/>
          <p14:tracePt t="34154" x="10167938" y="4513263"/>
          <p14:tracePt t="34171" x="10134600" y="4445000"/>
          <p14:tracePt t="34188" x="10109200" y="4402138"/>
          <p14:tracePt t="34204" x="10075863" y="4368800"/>
          <p14:tracePt t="34221" x="10075863" y="4351338"/>
          <p14:tracePt t="34237" x="10058400" y="4351338"/>
          <p14:tracePt t="34303" x="10058400" y="4445000"/>
          <p14:tracePt t="34321" x="10075863" y="4597400"/>
          <p14:tracePt t="34338" x="10109200" y="4800600"/>
          <p14:tracePt t="34354" x="10152063" y="4995863"/>
          <p14:tracePt t="34371" x="10185400" y="5207000"/>
          <p14:tracePt t="34388" x="10202863" y="5334000"/>
          <p14:tracePt t="34404" x="10202863" y="5453063"/>
          <p14:tracePt t="34421" x="10202863" y="5529263"/>
          <p14:tracePt t="34438" x="10202863" y="5562600"/>
          <p14:tracePt t="34454" x="10202863" y="5580063"/>
          <p14:tracePt t="34520" x="10202863" y="5545138"/>
          <p14:tracePt t="34538" x="10202863" y="5418138"/>
          <p14:tracePt t="34554" x="10202863" y="5130800"/>
          <p14:tracePt t="34571" x="10185400" y="4919663"/>
          <p14:tracePt t="34588" x="10167938" y="4622800"/>
          <p14:tracePt t="34604" x="10167938" y="4478338"/>
          <p14:tracePt t="34621" x="10167938" y="4368800"/>
          <p14:tracePt t="34638" x="10167938" y="4300538"/>
          <p14:tracePt t="34655" x="10167938" y="4284663"/>
          <p14:tracePt t="34671" x="10167938" y="4267200"/>
          <p14:tracePt t="34688" x="10152063" y="4267200"/>
          <p14:tracePt t="34753" x="10152063" y="4284663"/>
          <p14:tracePt t="34771" x="10152063" y="4335463"/>
          <p14:tracePt t="34788" x="10152063" y="4445000"/>
          <p14:tracePt t="34804" x="10167938" y="4597400"/>
          <p14:tracePt t="34821" x="10185400" y="4757738"/>
          <p14:tracePt t="34838" x="10202863" y="4884738"/>
          <p14:tracePt t="34855" x="10218738" y="4995863"/>
          <p14:tracePt t="34871" x="10218738" y="5046663"/>
          <p14:tracePt t="34888" x="10236200" y="5062538"/>
          <p14:tracePt t="34904" x="10236200" y="5080000"/>
          <p14:tracePt t="34986" x="10236200" y="5062538"/>
          <p14:tracePt t="35004" x="10218738" y="5011738"/>
          <p14:tracePt t="35021" x="10202863" y="4919663"/>
          <p14:tracePt t="35038" x="10167938" y="4851400"/>
          <p14:tracePt t="35054" x="10152063" y="4757738"/>
          <p14:tracePt t="35071" x="10134600" y="4706938"/>
          <p14:tracePt t="35088" x="10109200" y="4656138"/>
          <p14:tracePt t="35105" x="10091738" y="4640263"/>
          <p14:tracePt t="35121" x="10091738" y="4622800"/>
          <p14:tracePt t="35154" x="10075863" y="4622800"/>
          <p14:tracePt t="35204" x="10075863" y="4691063"/>
          <p14:tracePt t="35221" x="10075863" y="4757738"/>
          <p14:tracePt t="35237" x="10075863" y="4851400"/>
          <p14:tracePt t="35254" x="10075863" y="4953000"/>
          <p14:tracePt t="35271" x="10075863" y="5046663"/>
          <p14:tracePt t="35288" x="10075863" y="5113338"/>
          <p14:tracePt t="35305" x="10075863" y="5173663"/>
          <p14:tracePt t="35321" x="10075863" y="5189538"/>
          <p14:tracePt t="35338" x="10075863" y="5207000"/>
          <p14:tracePt t="35407" x="10075863" y="5189538"/>
          <p14:tracePt t="35421" x="10075863" y="5173663"/>
          <p14:tracePt t="35438" x="10075863" y="5080000"/>
          <p14:tracePt t="35455" x="10075863" y="4953000"/>
          <p14:tracePt t="35471" x="10058400" y="4775200"/>
          <p14:tracePt t="35488" x="10040938" y="4546600"/>
          <p14:tracePt t="35504" x="10025063" y="4402138"/>
          <p14:tracePt t="35521" x="10025063" y="4284663"/>
          <p14:tracePt t="35538" x="10025063" y="4191000"/>
          <p14:tracePt t="35554" x="10007600" y="4157663"/>
          <p14:tracePt t="35571" x="10007600" y="4140200"/>
          <p14:tracePt t="35604" x="10007600" y="4157663"/>
          <p14:tracePt t="35621" x="10007600" y="4267200"/>
          <p14:tracePt t="35638" x="10007600" y="4564063"/>
          <p14:tracePt t="35654" x="10058400" y="4800600"/>
          <p14:tracePt t="35671" x="10134600" y="5156200"/>
          <p14:tracePt t="35688" x="10202863" y="5435600"/>
          <p14:tracePt t="35704" x="10236200" y="5580063"/>
          <p14:tracePt t="35721" x="10253663" y="5707063"/>
          <p14:tracePt t="35738" x="10269538" y="5757863"/>
          <p14:tracePt t="35754" x="10269538" y="5773738"/>
          <p14:tracePt t="35809" x="10269538" y="5757863"/>
          <p14:tracePt t="35821" x="10269538" y="5707063"/>
          <p14:tracePt t="35838" x="10253663" y="5580063"/>
          <p14:tracePt t="35854" x="10218738" y="5418138"/>
          <p14:tracePt t="35871" x="10185400" y="5240338"/>
          <p14:tracePt t="35888" x="10152063" y="5080000"/>
          <p14:tracePt t="35904" x="10134600" y="4953000"/>
          <p14:tracePt t="35921" x="10109200" y="4884738"/>
          <p14:tracePt t="35938" x="10109200" y="4851400"/>
          <p14:tracePt t="35954" x="10091738" y="4833938"/>
          <p14:tracePt t="36022" x="10091738" y="4884738"/>
          <p14:tracePt t="36038" x="10091738" y="4919663"/>
          <p14:tracePt t="36055" x="10109200" y="5156200"/>
          <p14:tracePt t="36071" x="10134600" y="5240338"/>
          <p14:tracePt t="36088" x="10167938" y="5367338"/>
          <p14:tracePt t="36105" x="10185400" y="5486400"/>
          <p14:tracePt t="36121" x="10185400" y="5511800"/>
          <p14:tracePt t="36138" x="10202863" y="5545138"/>
          <p14:tracePt t="36161" x="10202863" y="5529263"/>
          <p14:tracePt t="36171" x="10202863" y="5486400"/>
          <p14:tracePt t="36188" x="10185400" y="5351463"/>
          <p14:tracePt t="36204" x="10152063" y="5130800"/>
          <p14:tracePt t="36221" x="10134600" y="4868863"/>
          <p14:tracePt t="36238" x="10109200" y="4706938"/>
          <p14:tracePt t="36254" x="10109200" y="4564063"/>
          <p14:tracePt t="36271" x="10109200" y="4478338"/>
          <p14:tracePt t="36288" x="10109200" y="4445000"/>
          <p14:tracePt t="36304" x="10109200" y="4427538"/>
          <p14:tracePt t="36353" x="10109200" y="4445000"/>
          <p14:tracePt t="36371" x="10109200" y="4564063"/>
          <p14:tracePt t="36388" x="10134600" y="4775200"/>
          <p14:tracePt t="36405" x="10167938" y="5011738"/>
          <p14:tracePt t="36421" x="10202863" y="5240338"/>
          <p14:tracePt t="36438" x="10218738" y="5367338"/>
          <p14:tracePt t="36454" x="10218738" y="5468938"/>
          <p14:tracePt t="36471" x="10218738" y="5529263"/>
          <p14:tracePt t="36488" x="10218738" y="5545138"/>
          <p14:tracePt t="36504" x="10218738" y="5562600"/>
          <p14:tracePt t="36553" x="10218738" y="5529263"/>
          <p14:tracePt t="36571" x="10218738" y="5418138"/>
          <p14:tracePt t="36588" x="10218738" y="5275263"/>
          <p14:tracePt t="36605" x="10218738" y="5046663"/>
          <p14:tracePt t="36621" x="10185400" y="4741863"/>
          <p14:tracePt t="36638" x="10185400" y="4597400"/>
          <p14:tracePt t="36654" x="10167938" y="4529138"/>
          <p14:tracePt t="36671" x="10167938" y="4495800"/>
          <p14:tracePt t="36688" x="10167938" y="4478338"/>
          <p14:tracePt t="36720" x="10152063" y="4478338"/>
          <p14:tracePt t="36754" x="10134600" y="4529138"/>
          <p14:tracePt t="36771" x="10109200" y="4656138"/>
          <p14:tracePt t="36788" x="10091738" y="4818063"/>
          <p14:tracePt t="36805" x="10091738" y="4995863"/>
          <p14:tracePt t="36821" x="10091738" y="5173663"/>
          <p14:tracePt t="36838" x="10091738" y="5275263"/>
          <p14:tracePt t="36855" x="10091738" y="5384800"/>
          <p14:tracePt t="36871" x="10091738" y="5418138"/>
          <p14:tracePt t="36888" x="10091738" y="5435600"/>
          <p14:tracePt t="36905" x="10091738" y="5453063"/>
          <p14:tracePt t="36939" x="10091738" y="5435600"/>
          <p14:tracePt t="36955" x="10091738" y="5418138"/>
          <p14:tracePt t="36971" x="10091738" y="5334000"/>
          <p14:tracePt t="36988" x="10091738" y="5189538"/>
          <p14:tracePt t="37005" x="10091738" y="5029200"/>
          <p14:tracePt t="37021" x="10075863" y="4902200"/>
          <p14:tracePt t="37038" x="10058400" y="4757738"/>
          <p14:tracePt t="37055" x="10058400" y="4691063"/>
          <p14:tracePt t="37071" x="10040938" y="4656138"/>
          <p14:tracePt t="37088" x="10040938" y="4640263"/>
          <p14:tracePt t="37128" x="10040938" y="4656138"/>
          <p14:tracePt t="37138" x="10040938" y="4691063"/>
          <p14:tracePt t="37155" x="10025063" y="4833938"/>
          <p14:tracePt t="37171" x="10007600" y="5029200"/>
          <p14:tracePt t="37188" x="10007600" y="5240338"/>
          <p14:tracePt t="37205" x="10007600" y="5402263"/>
          <p14:tracePt t="37221" x="10007600" y="5562600"/>
          <p14:tracePt t="37238" x="10007600" y="5630863"/>
          <p14:tracePt t="37254" x="10007600" y="5689600"/>
          <p14:tracePt t="37300" x="10007600" y="5664200"/>
          <p14:tracePt t="37308" x="10007600" y="5595938"/>
          <p14:tracePt t="37321" x="10007600" y="5529263"/>
          <p14:tracePt t="37338" x="10025063" y="5334000"/>
          <p14:tracePt t="37355" x="10040938" y="5029200"/>
          <p14:tracePt t="37371" x="10058400" y="4757738"/>
          <p14:tracePt t="37388" x="10058400" y="4622800"/>
          <p14:tracePt t="37405" x="10075863" y="4495800"/>
          <p14:tracePt t="37421" x="10075863" y="4462463"/>
          <p14:tracePt t="37438" x="10075863" y="4427538"/>
          <p14:tracePt t="37472" x="10075863" y="4445000"/>
          <p14:tracePt t="37488" x="10075863" y="4529138"/>
          <p14:tracePt t="37505" x="10075863" y="4706938"/>
          <p14:tracePt t="37521" x="10075863" y="5080000"/>
          <p14:tracePt t="37538" x="10075863" y="5351463"/>
          <p14:tracePt t="37555" x="10075863" y="5453063"/>
          <p14:tracePt t="37571" x="10075863" y="5595938"/>
          <p14:tracePt t="37588" x="10075863" y="5722938"/>
          <p14:tracePt t="37605" x="10075863" y="5757863"/>
          <p14:tracePt t="37621" x="10075863" y="5773738"/>
          <p14:tracePt t="37660" x="10075863" y="5740400"/>
          <p14:tracePt t="37671" x="10075863" y="5707063"/>
          <p14:tracePt t="37688" x="10075863" y="5595938"/>
          <p14:tracePt t="37705" x="10091738" y="5453063"/>
          <p14:tracePt t="37721" x="10091738" y="5351463"/>
          <p14:tracePt t="37738" x="10091738" y="5156200"/>
          <p14:tracePt t="37754" x="10091738" y="5029200"/>
          <p14:tracePt t="37771" x="10091738" y="4919663"/>
          <p14:tracePt t="37788" x="10091738" y="4833938"/>
          <p14:tracePt t="37805" x="10075863" y="4775200"/>
          <p14:tracePt t="37821" x="10058400" y="4741863"/>
          <p14:tracePt t="37838" x="10058400" y="4724400"/>
          <p14:tracePt t="37898" x="10058400" y="4741863"/>
          <p14:tracePt t="37920" x="10058400" y="4833938"/>
          <p14:tracePt t="37938" x="10058400" y="4978400"/>
          <p14:tracePt t="37955" x="10058400" y="5130800"/>
          <p14:tracePt t="37971" x="10058400" y="5334000"/>
          <p14:tracePt t="37988" x="10058400" y="5453063"/>
          <p14:tracePt t="38005" x="10058400" y="5580063"/>
          <p14:tracePt t="38021" x="10058400" y="5646738"/>
          <p14:tracePt t="38038" x="10058400" y="5689600"/>
          <p14:tracePt t="38070" x="10058400" y="5707063"/>
          <p14:tracePt t="38137" x="10075863" y="5646738"/>
          <p14:tracePt t="38154" x="10091738" y="5529263"/>
          <p14:tracePt t="38171" x="10109200" y="5351463"/>
          <p14:tracePt t="38188" x="10134600" y="5080000"/>
          <p14:tracePt t="38205" x="10152063" y="4818063"/>
          <p14:tracePt t="38221" x="10152063" y="4546600"/>
          <p14:tracePt t="38238" x="10152063" y="4386263"/>
          <p14:tracePt t="38255" x="10152063" y="4249738"/>
          <p14:tracePt t="38271" x="10152063" y="4157663"/>
          <p14:tracePt t="38288" x="10152063" y="4106863"/>
          <p14:tracePt t="38320" x="10152063" y="4089400"/>
          <p14:tracePt t="38775" x="10152063" y="4122738"/>
          <p14:tracePt t="38789" x="10152063" y="4157663"/>
          <p14:tracePt t="38805" x="10152063" y="4267200"/>
          <p14:tracePt t="38821" x="10152063" y="4402138"/>
          <p14:tracePt t="38838" x="10152063" y="4495800"/>
          <p14:tracePt t="38855" x="10152063" y="4597400"/>
          <p14:tracePt t="38871" x="10152063" y="4656138"/>
          <p14:tracePt t="38888" x="10152063" y="4673600"/>
          <p14:tracePt t="38905" x="10152063" y="4691063"/>
          <p14:tracePt t="38921" x="10152063" y="4706938"/>
          <p14:tracePt t="39053" x="10134600" y="4706938"/>
          <p14:tracePt t="39071" x="10134600" y="4691063"/>
          <p14:tracePt t="39088" x="10134600" y="4656138"/>
          <p14:tracePt t="39105" x="10109200" y="4622800"/>
          <p14:tracePt t="39121" x="10091738" y="4564063"/>
          <p14:tracePt t="39138" x="10075863" y="4529138"/>
          <p14:tracePt t="39155" x="10075863" y="4495800"/>
          <p14:tracePt t="39171" x="10075863" y="4462463"/>
          <p14:tracePt t="39188" x="10058400" y="4445000"/>
          <p14:tracePt t="39205" x="10058400" y="4427538"/>
          <p14:tracePt t="39221" x="10058400" y="4402138"/>
          <p14:tracePt t="39238" x="10040938" y="4368800"/>
          <p14:tracePt t="39254" x="10040938" y="4335463"/>
          <p14:tracePt t="39271" x="10040938" y="4300538"/>
          <p14:tracePt t="39288" x="10040938" y="4284663"/>
          <p14:tracePt t="39305" x="10040938" y="4249738"/>
          <p14:tracePt t="39321" x="10040938" y="4208463"/>
          <p14:tracePt t="39338" x="10040938" y="4191000"/>
          <p14:tracePt t="39355" x="10025063" y="4173538"/>
          <p14:tracePt t="39371" x="10025063" y="4157663"/>
          <p14:tracePt t="39388" x="10025063" y="4140200"/>
          <p14:tracePt t="39404" x="10025063" y="4122738"/>
          <p14:tracePt t="39437" x="10025063" y="4106863"/>
          <p14:tracePt t="39454" x="10025063" y="4089400"/>
          <p14:tracePt t="39471" x="10007600" y="4071938"/>
          <p14:tracePt t="39488" x="10007600" y="4046538"/>
          <p14:tracePt t="39505" x="10007600" y="4030663"/>
          <p14:tracePt t="39522" x="10007600" y="4013200"/>
          <p14:tracePt t="39554" x="9990138" y="3995738"/>
          <p14:tracePt t="39571" x="9990138" y="3979863"/>
          <p14:tracePt t="40323" x="9990138" y="3962400"/>
          <p14:tracePt t="40354" x="9990138" y="3944938"/>
          <p14:tracePt t="40372" x="9974263" y="3929063"/>
          <p14:tracePt t="40420" x="9956800" y="3911600"/>
          <p14:tracePt t="40570" x="9956800" y="3929063"/>
          <p14:tracePt t="40603" x="9974263" y="3944938"/>
          <p14:tracePt t="40621" x="9974263" y="3962400"/>
          <p14:tracePt t="40638" x="9990138" y="3995738"/>
          <p14:tracePt t="40655" x="9990138" y="4013200"/>
          <p14:tracePt t="40671" x="10007600" y="4030663"/>
          <p14:tracePt t="40688" x="10007600" y="4046538"/>
          <p14:tracePt t="40820" x="10007600" y="4030663"/>
          <p14:tracePt t="40838" x="10007600" y="4013200"/>
          <p14:tracePt t="40855" x="10007600" y="3979863"/>
          <p14:tracePt t="40871" x="9990138" y="3944938"/>
          <p14:tracePt t="40888" x="9974263" y="3894138"/>
          <p14:tracePt t="40905" x="9956800" y="3852863"/>
          <p14:tracePt t="40921" x="9956800" y="3817938"/>
          <p14:tracePt t="41037" x="9956800" y="3835400"/>
          <p14:tracePt t="41055" x="9956800" y="3894138"/>
          <p14:tracePt t="41072" x="9956800" y="3962400"/>
          <p14:tracePt t="41088" x="9990138" y="4046538"/>
          <p14:tracePt t="41105" x="10025063" y="4140200"/>
          <p14:tracePt t="41122" x="10025063" y="4208463"/>
          <p14:tracePt t="41138" x="10040938" y="4249738"/>
          <p14:tracePt t="41155" x="10040938" y="4267200"/>
          <p14:tracePt t="41237" x="10040938" y="4249738"/>
          <p14:tracePt t="41254" x="10040938" y="4191000"/>
          <p14:tracePt t="41271" x="10025063" y="4122738"/>
          <p14:tracePt t="41288" x="9990138" y="4046538"/>
          <p14:tracePt t="41305" x="9974263" y="3962400"/>
          <p14:tracePt t="41321" x="9956800" y="3894138"/>
          <p14:tracePt t="41338" x="9931400" y="3835400"/>
          <p14:tracePt t="41355" x="9913938" y="3802063"/>
          <p14:tracePt t="41371" x="9898063" y="3784600"/>
          <p14:tracePt t="41445" x="9898063" y="3802063"/>
          <p14:tracePt t="41455" x="9898063" y="3817938"/>
          <p14:tracePt t="41471" x="9913938" y="3868738"/>
          <p14:tracePt t="41488" x="9931400" y="3944938"/>
          <p14:tracePt t="41505" x="9956800" y="4013200"/>
          <p14:tracePt t="41521" x="9974263" y="4071938"/>
          <p14:tracePt t="41538" x="9990138" y="4089400"/>
          <p14:tracePt t="41555" x="9990138" y="4106863"/>
          <p14:tracePt t="41620" x="9990138" y="4089400"/>
          <p14:tracePt t="41638" x="9990138" y="4046538"/>
          <p14:tracePt t="41655" x="9956800" y="3962400"/>
          <p14:tracePt t="41671" x="9931400" y="3868738"/>
          <p14:tracePt t="41688" x="9913938" y="3802063"/>
          <p14:tracePt t="41705" x="9898063" y="3716338"/>
          <p14:tracePt t="41721" x="9880600" y="3675063"/>
          <p14:tracePt t="41738" x="9880600" y="3657600"/>
          <p14:tracePt t="41755" x="9880600" y="3640138"/>
          <p14:tracePt t="41806" x="9880600" y="3657600"/>
          <p14:tracePt t="41837" x="9880600" y="3716338"/>
          <p14:tracePt t="41855" x="9898063" y="3767138"/>
          <p14:tracePt t="41871" x="9931400" y="3817938"/>
          <p14:tracePt t="41888" x="9931400" y="3852863"/>
          <p14:tracePt t="41905" x="9956800" y="3852863"/>
          <p14:tracePt t="41921" x="9956800" y="3868738"/>
          <p14:tracePt t="41938" x="9956800" y="3894138"/>
          <p14:tracePt t="43388" x="9913938" y="3894138"/>
          <p14:tracePt t="43405" x="9634538" y="3802063"/>
          <p14:tracePt t="43422" x="9440863" y="3675063"/>
          <p14:tracePt t="43438" x="9169400" y="3538538"/>
          <p14:tracePt t="43455" x="8890000" y="3378200"/>
          <p14:tracePt t="43471" x="8669338" y="3251200"/>
          <p14:tracePt t="43488" x="8551863" y="3182938"/>
          <p14:tracePt t="43505" x="8458200" y="3090863"/>
          <p14:tracePt t="43521" x="8356600" y="3005138"/>
          <p14:tracePt t="43538" x="8313738" y="2928938"/>
          <p14:tracePt t="43554" x="8262938" y="2862263"/>
          <p14:tracePt t="43571" x="8229600" y="2786063"/>
          <p14:tracePt t="43588" x="8196263" y="2751138"/>
          <p14:tracePt t="43854" x="8196263" y="2735263"/>
          <p14:tracePt t="43872" x="8178800" y="2700338"/>
          <p14:tracePt t="43888" x="8135938" y="2667000"/>
          <p14:tracePt t="43905" x="8034338" y="2557463"/>
          <p14:tracePt t="43922" x="7958138" y="2506663"/>
          <p14:tracePt t="43938" x="7874000" y="2471738"/>
          <p14:tracePt t="43955" x="7780338" y="2471738"/>
          <p14:tracePt t="43972" x="7678738" y="2471738"/>
          <p14:tracePt t="43988" x="7602538" y="2489200"/>
          <p14:tracePt t="44005" x="7518400" y="2590800"/>
          <p14:tracePt t="44022" x="7450138" y="2735263"/>
          <p14:tracePt t="44038" x="7408863" y="2913063"/>
          <p14:tracePt t="44055" x="7391400" y="3182938"/>
          <p14:tracePt t="44072" x="7391400" y="3446463"/>
          <p14:tracePt t="44088" x="7450138" y="3690938"/>
          <p14:tracePt t="44105" x="7518400" y="3929063"/>
          <p14:tracePt t="44122" x="7586663" y="4046538"/>
          <p14:tracePt t="44138" x="7662863" y="4157663"/>
          <p14:tracePt t="44155" x="7747000" y="4191000"/>
          <p14:tracePt t="44171" x="7823200" y="4208463"/>
          <p14:tracePt t="44188" x="7924800" y="4157663"/>
          <p14:tracePt t="44205" x="8034338" y="4030663"/>
          <p14:tracePt t="44222" x="8135938" y="3835400"/>
          <p14:tracePt t="44238" x="8247063" y="3573463"/>
          <p14:tracePt t="44255" x="8313738" y="3319463"/>
          <p14:tracePt t="44272" x="8356600" y="3090863"/>
          <p14:tracePt t="44288" x="8374063" y="2895600"/>
          <p14:tracePt t="44305" x="8374063" y="2735263"/>
          <p14:tracePt t="44322" x="8331200" y="2573338"/>
          <p14:tracePt t="44338" x="8247063" y="2489200"/>
          <p14:tracePt t="44355" x="8212138" y="2455863"/>
          <p14:tracePt t="44371" x="8102600" y="2395538"/>
          <p14:tracePt t="44388" x="7907338" y="2362200"/>
          <p14:tracePt t="44405" x="7780338" y="2362200"/>
          <p14:tracePt t="44421" x="7678738" y="2413000"/>
          <p14:tracePt t="44438" x="7602538" y="2506663"/>
          <p14:tracePt t="44455" x="7551738" y="2667000"/>
          <p14:tracePt t="44471" x="7535863" y="2862263"/>
          <p14:tracePt t="44488" x="7535863" y="3217863"/>
          <p14:tracePt t="44505" x="7602538" y="3429000"/>
          <p14:tracePt t="44522" x="7713663" y="3675063"/>
          <p14:tracePt t="44538" x="7856538" y="3852863"/>
          <p14:tracePt t="44555" x="8001000" y="3979863"/>
          <p14:tracePt t="44571" x="8135938" y="4046538"/>
          <p14:tracePt t="44588" x="8262938" y="4071938"/>
          <p14:tracePt t="44605" x="8356600" y="4071938"/>
          <p14:tracePt t="44621" x="8475663" y="3995738"/>
          <p14:tracePt t="44638" x="8567738" y="3894138"/>
          <p14:tracePt t="44655" x="8618538" y="3716338"/>
          <p14:tracePt t="44672" x="8636000" y="3497263"/>
          <p14:tracePt t="44688" x="8653463" y="3284538"/>
          <p14:tracePt t="44705" x="8618538" y="3090863"/>
          <p14:tracePt t="44721" x="8534400" y="2913063"/>
          <p14:tracePt t="44738" x="8440738" y="2751138"/>
          <p14:tracePt t="44755" x="8331200" y="2633663"/>
          <p14:tracePt t="44772" x="8229600" y="2573338"/>
          <p14:tracePt t="44788" x="8135938" y="2540000"/>
          <p14:tracePt t="44805" x="8001000" y="2522538"/>
          <p14:tracePt t="44821" x="7942263" y="2522538"/>
          <p14:tracePt t="44838" x="7840663" y="2608263"/>
          <p14:tracePt t="44855" x="7780338" y="2684463"/>
          <p14:tracePt t="44872" x="7713663" y="2946400"/>
          <p14:tracePt t="44888" x="7696200" y="3167063"/>
          <p14:tracePt t="44905" x="7696200" y="3429000"/>
          <p14:tracePt t="44922" x="7696200" y="3657600"/>
          <p14:tracePt t="44938" x="7764463" y="3852863"/>
          <p14:tracePt t="44955" x="7840663" y="3979863"/>
          <p14:tracePt t="44971" x="7942263" y="4046538"/>
          <p14:tracePt t="44988" x="8069263" y="4089400"/>
          <p14:tracePt t="45005" x="8196263" y="4089400"/>
          <p14:tracePt t="45021" x="8297863" y="4030663"/>
          <p14:tracePt t="45038" x="8407400" y="3911600"/>
          <p14:tracePt t="45055" x="8475663" y="3751263"/>
          <p14:tracePt t="45071" x="8509000" y="3556000"/>
          <p14:tracePt t="45088" x="8534400" y="3378200"/>
          <p14:tracePt t="45105" x="8534400" y="3233738"/>
          <p14:tracePt t="45121" x="8509000" y="3090863"/>
          <p14:tracePt t="45138" x="8458200" y="3022600"/>
          <p14:tracePt t="45155" x="8407400" y="2928938"/>
          <p14:tracePt t="45171" x="8331200" y="2895600"/>
          <p14:tracePt t="45188" x="8262938" y="2862263"/>
          <p14:tracePt t="45205" x="8196263" y="2862263"/>
          <p14:tracePt t="45221" x="8120063" y="2862263"/>
          <p14:tracePt t="45238" x="8085138" y="2928938"/>
          <p14:tracePt t="45255" x="8051800" y="3040063"/>
          <p14:tracePt t="45272" x="8034338" y="3217863"/>
          <p14:tracePt t="45288" x="8034338" y="3538538"/>
          <p14:tracePt t="45305" x="8034338" y="3624263"/>
          <p14:tracePt t="45321" x="8051800" y="3657600"/>
          <p14:tracePt t="45542" x="8085138" y="3675063"/>
          <p14:tracePt t="45555" x="8229600" y="3784600"/>
          <p14:tracePt t="45572" x="8653463" y="4046538"/>
          <p14:tracePt t="45588" x="9364663" y="4513263"/>
          <p14:tracePt t="45605" x="10058400" y="5046663"/>
          <p14:tracePt t="45621" x="10736263" y="5580063"/>
          <p14:tracePt t="45638" x="11056938" y="5884863"/>
          <p14:tracePt t="45655" x="11234738" y="6062663"/>
          <p14:tracePt t="45671" x="11371263" y="6180138"/>
          <p14:tracePt t="45688" x="11412538" y="6240463"/>
          <p14:tracePt t="45937" x="11412538" y="6197600"/>
          <p14:tracePt t="45955" x="11371263" y="6129338"/>
          <p14:tracePt t="45972" x="11320463" y="6002338"/>
          <p14:tracePt t="45988" x="11234738" y="5842000"/>
          <p14:tracePt t="46005" x="11125200" y="5707063"/>
          <p14:tracePt t="46022" x="11041063" y="5580063"/>
          <p14:tracePt t="46038" x="10929938" y="5453063"/>
          <p14:tracePt t="46055" x="10787063" y="5334000"/>
          <p14:tracePt t="46071" x="10642600" y="5224463"/>
          <p14:tracePt t="46088" x="10507663" y="5130800"/>
          <p14:tracePt t="46105" x="10414000" y="5062538"/>
          <p14:tracePt t="46122" x="10304463" y="4995863"/>
          <p14:tracePt t="46138" x="10218738" y="4935538"/>
          <p14:tracePt t="46155" x="10134600" y="4884738"/>
          <p14:tracePt t="46172" x="10091738" y="4851400"/>
          <p14:tracePt t="46637" x="10091738" y="4800600"/>
          <p14:tracePt t="46655" x="10091738" y="4724400"/>
          <p14:tracePt t="46672" x="10091738" y="4673600"/>
          <p14:tracePt t="46688" x="10091738" y="4597400"/>
          <p14:tracePt t="46705" x="10091738" y="4546600"/>
          <p14:tracePt t="46722" x="10091738" y="4513263"/>
          <p14:tracePt t="46738" x="10091738" y="4495800"/>
          <p14:tracePt t="46755" x="10134600" y="4478338"/>
          <p14:tracePt t="47123" x="10134600" y="4495800"/>
          <p14:tracePt t="47138" x="10091738" y="4513263"/>
          <p14:tracePt t="47155" x="10007600" y="4622800"/>
          <p14:tracePt t="47172" x="9913938" y="4741863"/>
          <p14:tracePt t="47188" x="9847263" y="4884738"/>
          <p14:tracePt t="47205" x="9779000" y="5029200"/>
          <p14:tracePt t="47221" x="9753600" y="5173663"/>
          <p14:tracePt t="47238" x="9736138" y="5308600"/>
          <p14:tracePt t="47255" x="9736138" y="5468938"/>
          <p14:tracePt t="47271" x="9736138" y="5580063"/>
          <p14:tracePt t="47288" x="9812338" y="5722938"/>
          <p14:tracePt t="47305" x="9863138" y="5791200"/>
          <p14:tracePt t="47321" x="9898063" y="5824538"/>
          <p14:tracePt t="47338" x="9956800" y="5842000"/>
          <p14:tracePt t="47355" x="9990138" y="5859463"/>
          <p14:tracePt t="47372" x="10025063" y="5859463"/>
          <p14:tracePt t="47388" x="10075863" y="5842000"/>
          <p14:tracePt t="47405" x="10134600" y="5773738"/>
          <p14:tracePt t="47422" x="10167938" y="5722938"/>
          <p14:tracePt t="47438" x="10218738" y="5595938"/>
          <p14:tracePt t="47455" x="10253663" y="5486400"/>
          <p14:tracePt t="47471" x="10287000" y="5402263"/>
          <p14:tracePt t="47488" x="10304463" y="5240338"/>
          <p14:tracePt t="47505" x="10304463" y="5113338"/>
          <p14:tracePt t="47521" x="10329863" y="4995863"/>
          <p14:tracePt t="47538" x="10329863" y="4868863"/>
          <p14:tracePt t="47555" x="10329863" y="4757738"/>
          <p14:tracePt t="47572" x="10329863" y="4673600"/>
          <p14:tracePt t="47588" x="10329863" y="4529138"/>
          <p14:tracePt t="47605" x="10287000" y="4427538"/>
          <p14:tracePt t="47622" x="10253663" y="4351338"/>
          <p14:tracePt t="50032" x="10236200" y="4368800"/>
          <p14:tracePt t="50040" x="10202863" y="4402138"/>
          <p14:tracePt t="50056" x="10167938" y="4462463"/>
          <p14:tracePt t="50072" x="10058400" y="4597400"/>
          <p14:tracePt t="50088" x="9974263" y="4757738"/>
          <p14:tracePt t="50105" x="9880600" y="4935538"/>
          <p14:tracePt t="50122" x="9753600" y="5207000"/>
          <p14:tracePt t="50139" x="9702800" y="5367338"/>
          <p14:tracePt t="50155" x="9685338" y="5468938"/>
          <p14:tracePt t="50172" x="9669463" y="5545138"/>
          <p14:tracePt t="50188" x="9652000" y="5630863"/>
          <p14:tracePt t="50205" x="9652000" y="5740400"/>
          <p14:tracePt t="50221" x="9652000" y="5773738"/>
          <p14:tracePt t="50238" x="9669463" y="5791200"/>
          <p14:tracePt t="50255" x="9685338" y="5808663"/>
          <p14:tracePt t="50272" x="9720263" y="5808663"/>
          <p14:tracePt t="50288" x="9736138" y="5808663"/>
          <p14:tracePt t="50305" x="9796463" y="5773738"/>
          <p14:tracePt t="50322" x="9847263" y="5722938"/>
          <p14:tracePt t="50338" x="9880600" y="5664200"/>
          <p14:tracePt t="50355" x="9913938" y="5613400"/>
          <p14:tracePt t="50372" x="9974263" y="5545138"/>
          <p14:tracePt t="50388" x="10007600" y="5468938"/>
          <p14:tracePt t="50405" x="10025063" y="5384800"/>
          <p14:tracePt t="50421" x="10025063" y="5308600"/>
          <p14:tracePt t="50438" x="10040938" y="5257800"/>
          <p14:tracePt t="50455" x="10040938" y="5224463"/>
          <p14:tracePt t="50472" x="10040938" y="5173663"/>
          <p14:tracePt t="50826" x="10058400" y="5173663"/>
          <p14:tracePt t="50839" x="10091738" y="5189538"/>
          <p14:tracePt t="50855" x="10236200" y="5257800"/>
          <p14:tracePt t="50872" x="10414000" y="5351463"/>
          <p14:tracePt t="50888" x="10591800" y="5435600"/>
          <p14:tracePt t="50905" x="10701338" y="5486400"/>
          <p14:tracePt t="50921" x="10802938" y="5529263"/>
          <p14:tracePt t="50938" x="10863263" y="5562600"/>
          <p14:tracePt t="52620" x="10837863" y="5545138"/>
          <p14:tracePt t="52639" x="10802938" y="5486400"/>
          <p14:tracePt t="52655" x="10787063" y="5435600"/>
          <p14:tracePt t="52673" x="10752138" y="5351463"/>
          <p14:tracePt t="52689" x="10685463" y="5240338"/>
          <p14:tracePt t="52705" x="10642600" y="5130800"/>
          <p14:tracePt t="52722" x="10609263" y="5046663"/>
          <p14:tracePt t="52739" x="10574338" y="4953000"/>
          <p14:tracePt t="52755" x="10541000" y="4902200"/>
          <p14:tracePt t="52772" x="10482263" y="4818063"/>
          <p14:tracePt t="52789" x="10447338" y="4757738"/>
          <p14:tracePt t="52805" x="10396538" y="4691063"/>
          <p14:tracePt t="52822" x="10345738" y="4640263"/>
          <p14:tracePt t="53171" x="10363200" y="4656138"/>
          <p14:tracePt t="53189" x="10464800" y="4724400"/>
          <p14:tracePt t="53205" x="10591800" y="4818063"/>
          <p14:tracePt t="53222" x="10752138" y="4935538"/>
          <p14:tracePt t="53239" x="10947400" y="5080000"/>
          <p14:tracePt t="53255" x="11107738" y="5240338"/>
          <p14:tracePt t="53272" x="11193463" y="5308600"/>
          <p14:tracePt t="54529" x="11176000" y="5308600"/>
          <p14:tracePt t="54539" x="11125200" y="5291138"/>
          <p14:tracePt t="54555" x="11074400" y="5275263"/>
          <p14:tracePt t="54572" x="10642600" y="5062538"/>
          <p14:tracePt t="54588" x="10304463" y="4902200"/>
          <p14:tracePt t="54605" x="9956800" y="4741863"/>
          <p14:tracePt t="54622" x="9652000" y="4656138"/>
          <p14:tracePt t="54639" x="9136063" y="4513263"/>
          <p14:tracePt t="54655" x="8712200" y="4445000"/>
          <p14:tracePt t="54672" x="8407400" y="4402138"/>
          <p14:tracePt t="54688" x="8051800" y="4335463"/>
          <p14:tracePt t="54705" x="7747000" y="4300538"/>
          <p14:tracePt t="54722" x="7485063" y="4267200"/>
          <p14:tracePt t="54738" x="7272338" y="4224338"/>
          <p14:tracePt t="54755" x="7162800" y="4191000"/>
          <p14:tracePt t="55037" x="7129463" y="4191000"/>
          <p14:tracePt t="55055" x="7002463" y="4191000"/>
          <p14:tracePt t="55072" x="6807200" y="4191000"/>
          <p14:tracePt t="55088" x="6357938" y="4191000"/>
          <p14:tracePt t="55105" x="5707063" y="4191000"/>
          <p14:tracePt t="55122" x="5029200" y="4191000"/>
          <p14:tracePt t="55139" x="4284663" y="4191000"/>
          <p14:tracePt t="55155" x="3606800" y="4208463"/>
          <p14:tracePt t="55172" x="2989263" y="4224338"/>
          <p14:tracePt t="55189" x="2506663" y="4267200"/>
          <p14:tracePt t="55205" x="2166938" y="4267200"/>
          <p14:tracePt t="55222" x="1846263" y="4267200"/>
          <p14:tracePt t="55239" x="1668463" y="4267200"/>
          <p14:tracePt t="55255" x="1455738" y="4208463"/>
          <p14:tracePt t="55272" x="1389063" y="4191000"/>
          <p14:tracePt t="55570" x="1371600" y="4191000"/>
          <p14:tracePt t="55589" x="1262063" y="4191000"/>
          <p14:tracePt t="55605" x="1117600" y="4191000"/>
          <p14:tracePt t="55622" x="939800" y="4208463"/>
          <p14:tracePt t="55639" x="795338" y="4249738"/>
          <p14:tracePt t="55655" x="677863" y="4318000"/>
          <p14:tracePt t="55672" x="584200" y="4427538"/>
          <p14:tracePt t="55689" x="533400" y="4546600"/>
          <p14:tracePt t="55705" x="515938" y="4706938"/>
          <p14:tracePt t="55722" x="515938" y="4902200"/>
          <p14:tracePt t="55739" x="617538" y="5130800"/>
          <p14:tracePt t="55755" x="762000" y="5351463"/>
          <p14:tracePt t="55772" x="1016000" y="5664200"/>
          <p14:tracePt t="55788" x="1295400" y="5951538"/>
          <p14:tracePt t="55805" x="1531938" y="6129338"/>
          <p14:tracePt t="55822" x="1795463" y="6307138"/>
          <p14:tracePt t="55839" x="2057400" y="6434138"/>
          <p14:tracePt t="55855" x="2278063" y="6484938"/>
          <p14:tracePt t="55872" x="2471738" y="6502400"/>
          <p14:tracePt t="55889" x="2649538" y="6502400"/>
          <p14:tracePt t="55905" x="2827338" y="6469063"/>
          <p14:tracePt t="55922" x="2946400" y="6392863"/>
          <p14:tracePt t="55938" x="3090863" y="6307138"/>
          <p14:tracePt t="55955" x="3200400" y="6197600"/>
          <p14:tracePt t="55972" x="3327400" y="6019800"/>
          <p14:tracePt t="55989" x="3360738" y="5969000"/>
          <p14:tracePt t="56005" x="3411538" y="5824538"/>
          <p14:tracePt t="56022" x="3462338" y="5595938"/>
          <p14:tracePt t="56039" x="3462338" y="5453063"/>
          <p14:tracePt t="56055" x="3462338" y="5334000"/>
          <p14:tracePt t="56072" x="3411538" y="5189538"/>
          <p14:tracePt t="56089" x="3284538" y="5046663"/>
          <p14:tracePt t="56105" x="3149600" y="4884738"/>
          <p14:tracePt t="56122" x="2971800" y="4724400"/>
          <p14:tracePt t="56139" x="2794000" y="4597400"/>
          <p14:tracePt t="56155" x="2616200" y="4513263"/>
          <p14:tracePt t="56172" x="2413000" y="4445000"/>
          <p14:tracePt t="56189" x="2201863" y="4368800"/>
          <p14:tracePt t="56205" x="1973263" y="4318000"/>
          <p14:tracePt t="56222" x="1760538" y="4267200"/>
          <p14:tracePt t="56239" x="1531938" y="4249738"/>
          <p14:tracePt t="56255" x="1328738" y="4249738"/>
          <p14:tracePt t="56272" x="1211263" y="4249738"/>
          <p14:tracePt t="56289" x="1084263" y="4284663"/>
          <p14:tracePt t="56305" x="1016000" y="4351338"/>
          <p14:tracePt t="56322" x="939800" y="4445000"/>
          <p14:tracePt t="56338" x="922338" y="4564063"/>
          <p14:tracePt t="56355" x="922338" y="4741863"/>
          <p14:tracePt t="56372" x="973138" y="4953000"/>
          <p14:tracePt t="56389" x="1150938" y="5275263"/>
          <p14:tracePt t="56405" x="1389063" y="5595938"/>
          <p14:tracePt t="56422" x="1744663" y="5951538"/>
          <p14:tracePt t="56439" x="1887538" y="6062663"/>
          <p14:tracePt t="56455" x="2184400" y="6240463"/>
          <p14:tracePt t="56472" x="2557463" y="6375400"/>
          <p14:tracePt t="56489" x="2684463" y="6392863"/>
          <p14:tracePt t="56505" x="3040063" y="6392863"/>
          <p14:tracePt t="56522" x="3251200" y="6324600"/>
          <p14:tracePt t="56539" x="3446463" y="6215063"/>
          <p14:tracePt t="56555" x="3589338" y="6037263"/>
          <p14:tracePt t="56572" x="3700463" y="5842000"/>
          <p14:tracePt t="56589" x="3751263" y="5630863"/>
          <p14:tracePt t="56605" x="3767138" y="5384800"/>
          <p14:tracePt t="56622" x="3767138" y="5130800"/>
          <p14:tracePt t="56638" x="3716338" y="4884738"/>
          <p14:tracePt t="56655" x="3573463" y="4656138"/>
          <p14:tracePt t="56672" x="3378200" y="4402138"/>
          <p14:tracePt t="56688" x="3167063" y="4208463"/>
          <p14:tracePt t="56705" x="2928938" y="4030663"/>
          <p14:tracePt t="56722" x="2557463" y="3852863"/>
          <p14:tracePt t="56739" x="2344738" y="3802063"/>
          <p14:tracePt t="56755" x="2039938" y="3767138"/>
          <p14:tracePt t="56772" x="1760538" y="3751263"/>
          <p14:tracePt t="56789" x="1531938" y="3751263"/>
          <p14:tracePt t="56805" x="1328738" y="3767138"/>
          <p14:tracePt t="56822" x="1135063" y="3852863"/>
          <p14:tracePt t="56838" x="973138" y="3962400"/>
          <p14:tracePt t="56855" x="855663" y="4089400"/>
          <p14:tracePt t="56872" x="728663" y="4224338"/>
          <p14:tracePt t="56889" x="660400" y="4351338"/>
          <p14:tracePt t="56905" x="601663" y="4564063"/>
          <p14:tracePt t="56922" x="601663" y="4640263"/>
          <p14:tracePt t="56939" x="601663" y="4800600"/>
          <p14:tracePt t="56955" x="660400" y="4953000"/>
          <p14:tracePt t="56972" x="871538" y="5207000"/>
          <p14:tracePt t="56989" x="1135063" y="5453063"/>
          <p14:tracePt t="57005" x="1531938" y="5757863"/>
          <p14:tracePt t="57022" x="1846263" y="5951538"/>
          <p14:tracePt t="57039" x="2100263" y="6078538"/>
          <p14:tracePt t="57055" x="2311400" y="6129338"/>
          <p14:tracePt t="57072" x="2489200" y="6146800"/>
          <p14:tracePt t="57089" x="2633663" y="6146800"/>
          <p14:tracePt t="57105" x="2751138" y="6113463"/>
          <p14:tracePt t="57122" x="2862263" y="6019800"/>
          <p14:tracePt t="57139" x="2971800" y="5900738"/>
          <p14:tracePt t="57155" x="3040063" y="5740400"/>
          <p14:tracePt t="57172" x="3090863" y="5580063"/>
          <p14:tracePt t="57189" x="3124200" y="5384800"/>
          <p14:tracePt t="57205" x="3149600" y="5207000"/>
          <p14:tracePt t="57222" x="3149600" y="5080000"/>
          <p14:tracePt t="57239" x="3149600" y="4953000"/>
          <p14:tracePt t="57255" x="3124200" y="4884738"/>
          <p14:tracePt t="57272" x="3090863" y="4833938"/>
          <p14:tracePt t="57288" x="3073400" y="4818063"/>
          <p14:tracePt t="57305" x="3040063" y="4800600"/>
          <p14:tracePt t="57872" x="3055938" y="4800600"/>
          <p14:tracePt t="57889" x="3090863" y="4775200"/>
          <p14:tracePt t="57906" x="3251200" y="4706938"/>
          <p14:tracePt t="57922" x="3429000" y="4673600"/>
          <p14:tracePt t="57939" x="3683000" y="4640263"/>
          <p14:tracePt t="57955" x="3944938" y="4640263"/>
          <p14:tracePt t="57972" x="4208463" y="4640263"/>
          <p14:tracePt t="57989" x="4445000" y="4640263"/>
          <p14:tracePt t="58005" x="4564063" y="4640263"/>
          <p14:tracePt t="58022" x="4673600" y="4656138"/>
          <p14:tracePt t="58039" x="4741863" y="4656138"/>
          <p14:tracePt t="59576" x="4706938" y="4656138"/>
          <p14:tracePt t="59589" x="4673600" y="4640263"/>
          <p14:tracePt t="59606" x="4546600" y="4579938"/>
          <p14:tracePt t="59622" x="4284663" y="4495800"/>
          <p14:tracePt t="59638" x="4071938" y="4427538"/>
          <p14:tracePt t="59655" x="3784600" y="4351338"/>
          <p14:tracePt t="59672" x="3479800" y="4300538"/>
          <p14:tracePt t="59689" x="3200400" y="4267200"/>
          <p14:tracePt t="59705" x="2946400" y="4267200"/>
          <p14:tracePt t="59722" x="2751138" y="4267200"/>
          <p14:tracePt t="59739" x="2557463" y="4267200"/>
          <p14:tracePt t="59755" x="2455863" y="4267200"/>
          <p14:tracePt t="59772" x="2362200" y="4267200"/>
          <p14:tracePt t="59789" x="2278063" y="4267200"/>
          <p14:tracePt t="59805" x="2235200" y="4267200"/>
          <p14:tracePt t="60133" x="2260600" y="4267200"/>
          <p14:tracePt t="60142" x="2293938" y="4267200"/>
          <p14:tracePt t="60155" x="2344738" y="4300538"/>
          <p14:tracePt t="60172" x="2455863" y="4351338"/>
          <p14:tracePt t="60189" x="2573338" y="4445000"/>
          <p14:tracePt t="60205" x="2649538" y="4513263"/>
          <p14:tracePt t="60222" x="2735263" y="4564063"/>
          <p14:tracePt t="60238" x="2811463" y="4622800"/>
          <p14:tracePt t="60255" x="2862263" y="4656138"/>
          <p14:tracePt t="60272" x="2913063" y="4691063"/>
          <p14:tracePt t="60289" x="2946400" y="4706938"/>
          <p14:tracePt t="60305" x="2989263" y="4724400"/>
          <p14:tracePt t="60322" x="3022600" y="4741863"/>
          <p14:tracePt t="60487" x="2971800" y="4724400"/>
          <p14:tracePt t="60506" x="2878138" y="4691063"/>
          <p14:tracePt t="60522" x="2794000" y="4656138"/>
          <p14:tracePt t="60539" x="2717800" y="4622800"/>
          <p14:tracePt t="60555" x="2616200" y="4579938"/>
          <p14:tracePt t="60572" x="2522538" y="4546600"/>
          <p14:tracePt t="60588" x="2455863" y="4513263"/>
          <p14:tracePt t="60606" x="2395538" y="4495800"/>
          <p14:tracePt t="60622" x="2344738" y="4478338"/>
          <p14:tracePt t="60639" x="2328863" y="4478338"/>
          <p14:tracePt t="60656" x="2328863" y="4462463"/>
          <p14:tracePt t="60721" x="2379663" y="4462463"/>
          <p14:tracePt t="60739" x="2438400" y="4462463"/>
          <p14:tracePt t="60755" x="2522538" y="4495800"/>
          <p14:tracePt t="60772" x="2590800" y="4529138"/>
          <p14:tracePt t="60789" x="2667000" y="4546600"/>
          <p14:tracePt t="60821" x="2684463" y="4564063"/>
          <p14:tracePt t="60887" x="2649538" y="4564063"/>
          <p14:tracePt t="60905" x="2590800" y="4546600"/>
          <p14:tracePt t="60922" x="2540000" y="4513263"/>
          <p14:tracePt t="60939" x="2489200" y="4495800"/>
          <p14:tracePt t="60955" x="2455863" y="4478338"/>
          <p14:tracePt t="60972" x="2455863" y="4462463"/>
          <p14:tracePt t="60989" x="2438400" y="4462463"/>
          <p14:tracePt t="61054" x="2438400" y="4445000"/>
          <p14:tracePt t="61471" x="2438400" y="4462463"/>
          <p14:tracePt t="61489" x="2455863" y="4513263"/>
          <p14:tracePt t="61505" x="2506663" y="4622800"/>
          <p14:tracePt t="61522" x="2557463" y="4741863"/>
          <p14:tracePt t="61539" x="2590800" y="4818063"/>
          <p14:tracePt t="61556" x="2649538" y="4902200"/>
          <p14:tracePt t="61572" x="2700338" y="4978400"/>
          <p14:tracePt t="61589" x="2794000" y="5046663"/>
          <p14:tracePt t="61605" x="2928938" y="5062538"/>
          <p14:tracePt t="61622" x="3251200" y="5080000"/>
          <p14:tracePt t="61639" x="3640138" y="5062538"/>
          <p14:tracePt t="61655" x="4427538" y="4833938"/>
          <p14:tracePt t="61672" x="5156200" y="4564063"/>
          <p14:tracePt t="61688" x="5969000" y="4284663"/>
          <p14:tracePt t="61705" x="6916738" y="3944938"/>
          <p14:tracePt t="61722" x="7500938" y="3802063"/>
          <p14:tracePt t="61739" x="8229600" y="3690938"/>
          <p14:tracePt t="61756" x="8618538" y="3690938"/>
          <p14:tracePt t="61772" x="9042400" y="3690938"/>
          <p14:tracePt t="61789" x="9136063" y="3690938"/>
          <p14:tracePt t="62059" x="9151938" y="3716338"/>
          <p14:tracePt t="62072" x="9169400" y="3751263"/>
          <p14:tracePt t="62089" x="9263063" y="3868738"/>
          <p14:tracePt t="62106" x="9380538" y="4046538"/>
          <p14:tracePt t="62122" x="9507538" y="4284663"/>
          <p14:tracePt t="62139" x="9601200" y="4462463"/>
          <p14:tracePt t="62155" x="9669463" y="4640263"/>
          <p14:tracePt t="62172" x="9702800" y="4800600"/>
          <p14:tracePt t="62189" x="9702800" y="4884738"/>
          <p14:tracePt t="62205" x="9720263" y="4978400"/>
          <p14:tracePt t="62222" x="9720263" y="5029200"/>
          <p14:tracePt t="62239" x="9720263" y="5062538"/>
          <p14:tracePt t="62271" x="9702800" y="5062538"/>
          <p14:tracePt t="62289" x="9685338" y="5029200"/>
          <p14:tracePt t="62306" x="9685338" y="4953000"/>
          <p14:tracePt t="62322" x="9685338" y="4902200"/>
          <p14:tracePt t="62339" x="9685338" y="4833938"/>
          <p14:tracePt t="62356" x="9720263" y="4741863"/>
          <p14:tracePt t="62372" x="9753600" y="4597400"/>
          <p14:tracePt t="62389" x="9812338" y="4402138"/>
          <p14:tracePt t="62406" x="9880600" y="4191000"/>
          <p14:tracePt t="62422" x="9931400" y="3944938"/>
          <p14:tracePt t="62439" x="9974263" y="3690938"/>
          <p14:tracePt t="62455" x="10025063" y="3462338"/>
          <p14:tracePt t="62472" x="10040938" y="3319463"/>
          <p14:tracePt t="62489" x="10058400" y="3182938"/>
          <p14:tracePt t="62505" x="10075863" y="3106738"/>
          <p14:tracePt t="62522" x="10091738" y="3073400"/>
          <p14:tracePt t="62539" x="10091738" y="3055938"/>
          <p14:tracePt t="62567" x="10091738" y="3073400"/>
          <p14:tracePt t="62575" x="10091738" y="3106738"/>
          <p14:tracePt t="62588" x="10091738" y="3167063"/>
          <p14:tracePt t="62606" x="10091738" y="3302000"/>
          <p14:tracePt t="62622" x="10109200" y="3513138"/>
          <p14:tracePt t="62639" x="10134600" y="3751263"/>
          <p14:tracePt t="62655" x="10134600" y="3979863"/>
          <p14:tracePt t="62672" x="10152063" y="4191000"/>
          <p14:tracePt t="62689" x="10152063" y="4402138"/>
          <p14:tracePt t="62706" x="10152063" y="4513263"/>
          <p14:tracePt t="62722" x="10152063" y="4622800"/>
          <p14:tracePt t="62739" x="10152063" y="4691063"/>
          <p14:tracePt t="62756" x="10152063" y="4724400"/>
          <p14:tracePt t="62772" x="10134600" y="4724400"/>
          <p14:tracePt t="62789" x="10109200" y="4673600"/>
          <p14:tracePt t="62806" x="10091738" y="4622800"/>
          <p14:tracePt t="62822" x="10058400" y="4386263"/>
          <p14:tracePt t="62839" x="10025063" y="4157663"/>
          <p14:tracePt t="62856" x="10007600" y="3929063"/>
          <p14:tracePt t="62872" x="9990138" y="3784600"/>
          <p14:tracePt t="62889" x="9974263" y="3657600"/>
          <p14:tracePt t="62906" x="9956800" y="3573463"/>
          <p14:tracePt t="62922" x="9956800" y="3513138"/>
          <p14:tracePt t="62939" x="9931400" y="3497263"/>
          <p14:tracePt t="62988" x="9931400" y="3513138"/>
          <p14:tracePt t="63006" x="9913938" y="3624263"/>
          <p14:tracePt t="63022" x="9913938" y="3784600"/>
          <p14:tracePt t="63039" x="9913938" y="3995738"/>
          <p14:tracePt t="63055" x="9956800" y="4191000"/>
          <p14:tracePt t="63072" x="9974263" y="4386263"/>
          <p14:tracePt t="63089" x="9990138" y="4495800"/>
          <p14:tracePt t="63105" x="9990138" y="4579938"/>
          <p14:tracePt t="63122" x="9990138" y="4622800"/>
          <p14:tracePt t="63139" x="9990138" y="4640263"/>
          <p14:tracePt t="63171" x="9990138" y="4622800"/>
          <p14:tracePt t="63189" x="9990138" y="4513263"/>
          <p14:tracePt t="63206" x="9990138" y="4351338"/>
          <p14:tracePt t="63222" x="9990138" y="4157663"/>
          <p14:tracePt t="63239" x="9974263" y="3962400"/>
          <p14:tracePt t="63256" x="9956800" y="3767138"/>
          <p14:tracePt t="63272" x="9956800" y="3640138"/>
          <p14:tracePt t="63289" x="9931400" y="3589338"/>
          <p14:tracePt t="63305" x="9931400" y="3556000"/>
          <p14:tracePt t="63322" x="9931400" y="3538538"/>
          <p14:tracePt t="63361" x="9931400" y="3556000"/>
          <p14:tracePt t="63372" x="9931400" y="3573463"/>
          <p14:tracePt t="63388" x="9931400" y="3690938"/>
          <p14:tracePt t="63406" x="9931400" y="3835400"/>
          <p14:tracePt t="63422" x="9974263" y="3962400"/>
          <p14:tracePt t="63439" x="9990138" y="4071938"/>
          <p14:tracePt t="63456" x="9990138" y="4140200"/>
          <p14:tracePt t="63472" x="9990138" y="4191000"/>
          <p14:tracePt t="63489" x="9990138" y="4208463"/>
          <p14:tracePt t="63521" x="9990138" y="4191000"/>
          <p14:tracePt t="63539" x="9974263" y="4122738"/>
          <p14:tracePt t="63556" x="9956800" y="3995738"/>
          <p14:tracePt t="63572" x="9931400" y="3835400"/>
          <p14:tracePt t="63589" x="9931400" y="3733800"/>
          <p14:tracePt t="63606" x="9913938" y="3624263"/>
          <p14:tracePt t="63622" x="9913938" y="3556000"/>
          <p14:tracePt t="63639" x="9913938" y="3538538"/>
          <p14:tracePt t="63656" x="9913938" y="3513138"/>
          <p14:tracePt t="63672" x="9913938" y="3497263"/>
          <p14:tracePt t="63714" x="9913938" y="3513138"/>
          <p14:tracePt t="63722" x="9913938" y="3556000"/>
          <p14:tracePt t="63739" x="9913938" y="3573463"/>
          <p14:tracePt t="63756" x="9931400" y="3606800"/>
          <p14:tracePt t="63772" x="9956800" y="3657600"/>
          <p14:tracePt t="63789" x="9956800" y="3675063"/>
          <p14:tracePt t="63805" x="9956800" y="3690938"/>
          <p14:tracePt t="65206" x="9956800" y="3675063"/>
          <p14:tracePt t="65238" x="9931400" y="3657600"/>
          <p14:tracePt t="65256" x="9913938" y="3657600"/>
          <p14:tracePt t="65272" x="9913938" y="3640138"/>
          <p14:tracePt t="65305" x="9898063" y="3624263"/>
          <p14:tracePt t="65322" x="9880600" y="3606800"/>
          <p14:tracePt t="65339" x="9880600" y="3589338"/>
          <p14:tracePt t="65371" x="9863138" y="3573463"/>
          <p14:tracePt t="65421" x="9847263" y="3538538"/>
          <p14:tracePt t="65439" x="9812338" y="3497263"/>
          <p14:tracePt t="65455" x="9753600" y="3446463"/>
          <p14:tracePt t="65472" x="9720263" y="3395663"/>
          <p14:tracePt t="65489" x="9702800" y="3360738"/>
          <p14:tracePt t="65505" x="9685338" y="3344863"/>
          <p14:tracePt t="65522" x="9669463" y="3344863"/>
          <p14:tracePt t="65539" x="9669463" y="3319463"/>
          <p14:tracePt t="65588" x="9652000" y="3302000"/>
          <p14:tracePt t="65606" x="9652000" y="3268663"/>
          <p14:tracePt t="65622" x="9634538" y="3251200"/>
          <p14:tracePt t="65639" x="9618663" y="3233738"/>
          <p14:tracePt t="65671" x="9618663" y="3217863"/>
          <p14:tracePt t="65860" x="9601200" y="3217863"/>
          <p14:tracePt t="65888" x="9558338" y="3217863"/>
          <p14:tracePt t="65906" x="9474200" y="3217863"/>
          <p14:tracePt t="65922" x="9364663" y="3200400"/>
          <p14:tracePt t="65939" x="9220200" y="3167063"/>
          <p14:tracePt t="65955" x="9024938" y="3141663"/>
          <p14:tracePt t="65972" x="8780463" y="3106738"/>
          <p14:tracePt t="65989" x="8534400" y="3090863"/>
          <p14:tracePt t="66006" x="8280400" y="3090863"/>
          <p14:tracePt t="66022" x="8069263" y="3090863"/>
          <p14:tracePt t="66039" x="7942263" y="3090863"/>
          <p14:tracePt t="66056" x="7805738" y="3090863"/>
          <p14:tracePt t="66072" x="7729538" y="3090863"/>
          <p14:tracePt t="66089" x="7678738" y="3090863"/>
          <p14:tracePt t="66106" x="7662863" y="3090863"/>
          <p14:tracePt t="66122" x="7645400" y="3106738"/>
          <p14:tracePt t="66139" x="7645400" y="3124200"/>
          <p14:tracePt t="66155" x="7627938" y="3141663"/>
          <p14:tracePt t="66172" x="7627938" y="3182938"/>
          <p14:tracePt t="66189" x="7627938" y="3217863"/>
          <p14:tracePt t="66205" x="7627938" y="3284538"/>
          <p14:tracePt t="66222" x="7602538" y="3344863"/>
          <p14:tracePt t="66239" x="7602538" y="3395663"/>
          <p14:tracePt t="66256" x="7586663" y="3462338"/>
          <p14:tracePt t="66272" x="7586663" y="3538538"/>
          <p14:tracePt t="66289" x="7586663" y="3606800"/>
          <p14:tracePt t="66306" x="7569200" y="3675063"/>
          <p14:tracePt t="66322" x="7569200" y="3751263"/>
          <p14:tracePt t="66339" x="7569200" y="3802063"/>
          <p14:tracePt t="66355" x="7569200" y="3852863"/>
          <p14:tracePt t="66372" x="7586663" y="3894138"/>
          <p14:tracePt t="66389" x="7602538" y="3929063"/>
          <p14:tracePt t="66406" x="7645400" y="3962400"/>
          <p14:tracePt t="66422" x="7678738" y="3979863"/>
          <p14:tracePt t="66439" x="7729538" y="3995738"/>
          <p14:tracePt t="66456" x="7764463" y="4013200"/>
          <p14:tracePt t="66472" x="7823200" y="4030663"/>
          <p14:tracePt t="66489" x="7856538" y="4046538"/>
          <p14:tracePt t="66506" x="7907338" y="4071938"/>
          <p14:tracePt t="66522" x="7942263" y="4071938"/>
          <p14:tracePt t="66539" x="7958138" y="4071938"/>
          <p14:tracePt t="66556" x="7983538" y="4071938"/>
          <p14:tracePt t="66888" x="7983538" y="4046538"/>
          <p14:tracePt t="66906" x="7983538" y="4013200"/>
          <p14:tracePt t="66922" x="7983538" y="3979863"/>
          <p14:tracePt t="66939" x="8001000" y="3962400"/>
          <p14:tracePt t="66956" x="8001000" y="3929063"/>
          <p14:tracePt t="66972" x="8018463" y="3894138"/>
          <p14:tracePt t="66989" x="8018463" y="3868738"/>
          <p14:tracePt t="67005" x="8034338" y="3835400"/>
          <p14:tracePt t="67022" x="8051800" y="3802063"/>
          <p14:tracePt t="67039" x="8051800" y="3767138"/>
          <p14:tracePt t="67055" x="8069263" y="3751263"/>
          <p14:tracePt t="67072" x="8069263" y="3716338"/>
          <p14:tracePt t="67089" x="8085138" y="3690938"/>
          <p14:tracePt t="67106" x="8085138" y="3657600"/>
          <p14:tracePt t="67122" x="8102600" y="3640138"/>
          <p14:tracePt t="67139" x="8102600" y="3606800"/>
          <p14:tracePt t="67156" x="8120063" y="3589338"/>
          <p14:tracePt t="67172" x="8120063" y="3556000"/>
          <p14:tracePt t="67189" x="8120063" y="3513138"/>
          <p14:tracePt t="67206" x="8120063" y="3479800"/>
          <p14:tracePt t="67238" x="8120063" y="3446463"/>
          <p14:tracePt t="67256" x="8120063" y="3429000"/>
          <p14:tracePt t="67272" x="8120063" y="3411538"/>
          <p14:tracePt t="67289" x="8120063" y="3378200"/>
          <p14:tracePt t="67306" x="8120063" y="3360738"/>
          <p14:tracePt t="67322" x="8120063" y="3319463"/>
          <p14:tracePt t="67339" x="8120063" y="3284538"/>
          <p14:tracePt t="67355" x="8120063" y="3268663"/>
          <p14:tracePt t="67372" x="8120063" y="3233738"/>
          <p14:tracePt t="67389" x="8120063" y="3200400"/>
          <p14:tracePt t="67406" x="8120063" y="3182938"/>
          <p14:tracePt t="67422" x="8102600" y="3141663"/>
          <p14:tracePt t="67439" x="8085138" y="3124200"/>
          <p14:tracePt t="67455" x="8085138" y="3090863"/>
          <p14:tracePt t="67472" x="8069263" y="3073400"/>
          <p14:tracePt t="67489" x="8069263" y="3055938"/>
          <p14:tracePt t="67505" x="8051800" y="3040063"/>
          <p14:tracePt t="67522" x="8034338" y="3005138"/>
          <p14:tracePt t="67539" x="8018463" y="2963863"/>
          <p14:tracePt t="67556" x="8018463" y="2946400"/>
          <p14:tracePt t="67572" x="8001000" y="2913063"/>
          <p14:tracePt t="67589" x="7983538" y="2878138"/>
          <p14:tracePt t="67606" x="7983538" y="2844800"/>
          <p14:tracePt t="67622" x="7958138" y="2811463"/>
          <p14:tracePt t="67639" x="7942263" y="2751138"/>
          <p14:tracePt t="67656" x="7924800" y="2717800"/>
          <p14:tracePt t="67672" x="7907338" y="2667000"/>
          <p14:tracePt t="67689" x="7891463" y="2633663"/>
          <p14:tracePt t="67706" x="7891463" y="2573338"/>
          <p14:tracePt t="67722" x="7874000" y="2540000"/>
          <p14:tracePt t="67739" x="7856538" y="2506663"/>
          <p14:tracePt t="67756" x="7840663" y="2471738"/>
          <p14:tracePt t="67772" x="7840663" y="2430463"/>
          <p14:tracePt t="67789" x="7823200" y="2379663"/>
          <p14:tracePt t="67806" x="7823200" y="2344738"/>
          <p14:tracePt t="67822" x="7805738" y="2328863"/>
          <p14:tracePt t="67839" x="7805738" y="2293938"/>
          <p14:tracePt t="67871" x="7780338" y="2278063"/>
          <p14:tracePt t="67889" x="7780338" y="2260600"/>
          <p14:tracePt t="67990" x="7780338" y="2278063"/>
          <p14:tracePt t="68006" x="7805738" y="2311400"/>
          <p14:tracePt t="68021" x="7840663" y="2395538"/>
          <p14:tracePt t="68040" x="7874000" y="2522538"/>
          <p14:tracePt t="68056" x="7891463" y="2667000"/>
          <p14:tracePt t="68072" x="7907338" y="2827338"/>
          <p14:tracePt t="68089" x="7924800" y="2913063"/>
          <p14:tracePt t="68106" x="7924800" y="3022600"/>
          <p14:tracePt t="68123" x="7924800" y="3106738"/>
          <p14:tracePt t="68139" x="7907338" y="3141663"/>
          <p14:tracePt t="68171" x="7907338" y="3167063"/>
          <p14:tracePt t="68238" x="7907338" y="3141663"/>
          <p14:tracePt t="68256" x="7891463" y="3106738"/>
          <p14:tracePt t="68272" x="7891463" y="3073400"/>
          <p14:tracePt t="68289" x="7891463" y="3005138"/>
          <p14:tracePt t="68306" x="7874000" y="2895600"/>
          <p14:tracePt t="68322" x="7874000" y="2786063"/>
          <p14:tracePt t="68339" x="7856538" y="2700338"/>
          <p14:tracePt t="68356" x="7856538" y="2608263"/>
          <p14:tracePt t="68372" x="7840663" y="2522538"/>
          <p14:tracePt t="68389" x="7840663" y="2489200"/>
          <p14:tracePt t="68406" x="7840663" y="2430463"/>
          <p14:tracePt t="68422" x="7840663" y="2413000"/>
          <p14:tracePt t="68439" x="7840663" y="2395538"/>
          <p14:tracePt t="68456" x="7823200" y="2379663"/>
          <p14:tracePt t="68507" x="7823200" y="2395538"/>
          <p14:tracePt t="68522" x="7823200" y="2430463"/>
          <p14:tracePt t="68539" x="7823200" y="2506663"/>
          <p14:tracePt t="68556" x="7823200" y="2573338"/>
          <p14:tracePt t="68572" x="7823200" y="2633663"/>
          <p14:tracePt t="68589" x="7823200" y="2684463"/>
          <p14:tracePt t="68688" x="7823200" y="2633663"/>
          <p14:tracePt t="68706" x="7823200" y="2573338"/>
          <p14:tracePt t="68722" x="7823200" y="2489200"/>
          <p14:tracePt t="68739" x="7823200" y="2379663"/>
          <p14:tracePt t="68756" x="7840663" y="2311400"/>
          <p14:tracePt t="68772" x="7856538" y="2260600"/>
          <p14:tracePt t="68789" x="7856538" y="2217738"/>
          <p14:tracePt t="68806" x="7856538" y="2201863"/>
          <p14:tracePt t="68875" x="7856538" y="2217738"/>
          <p14:tracePt t="68889" x="7856538" y="2260600"/>
          <p14:tracePt t="68906" x="7856538" y="2362200"/>
          <p14:tracePt t="68922" x="7840663" y="2489200"/>
          <p14:tracePt t="68939" x="7823200" y="2573338"/>
          <p14:tracePt t="68956" x="7805738" y="2684463"/>
          <p14:tracePt t="68972" x="7780338" y="2768600"/>
          <p14:tracePt t="68989" x="7780338" y="2811463"/>
          <p14:tracePt t="69006" x="7780338" y="2827338"/>
          <p14:tracePt t="69022" x="7780338" y="2844800"/>
          <p14:tracePt t="69064" x="7780338" y="2827338"/>
          <p14:tracePt t="69073" x="7780338" y="2786063"/>
          <p14:tracePt t="69089" x="7780338" y="2751138"/>
          <p14:tracePt t="69106" x="7805738" y="2557463"/>
          <p14:tracePt t="69123" x="7823200" y="2455863"/>
          <p14:tracePt t="69139" x="7840663" y="2328863"/>
          <p14:tracePt t="69156" x="7856538" y="2235200"/>
          <p14:tracePt t="69172" x="7874000" y="2201863"/>
          <p14:tracePt t="69189" x="7874000" y="2166938"/>
          <p14:tracePt t="69206" x="7874000" y="2151063"/>
          <p14:tracePt t="69223" x="7891463" y="2151063"/>
          <p14:tracePt t="69271" x="7891463" y="2260600"/>
          <p14:tracePt t="69289" x="7891463" y="2413000"/>
          <p14:tracePt t="69306" x="7907338" y="2633663"/>
          <p14:tracePt t="69322" x="7924800" y="2786063"/>
          <p14:tracePt t="69339" x="7942263" y="2946400"/>
          <p14:tracePt t="69356" x="7942263" y="3040063"/>
          <p14:tracePt t="69372" x="7942263" y="3090863"/>
          <p14:tracePt t="69389" x="7942263" y="3106738"/>
          <p14:tracePt t="69406" x="7942263" y="3124200"/>
          <p14:tracePt t="69441" x="7942263" y="3106738"/>
          <p14:tracePt t="69455" x="7942263" y="3073400"/>
          <p14:tracePt t="69472" x="7942263" y="2963863"/>
          <p14:tracePt t="69489" x="7907338" y="2786063"/>
          <p14:tracePt t="69506" x="7856538" y="2573338"/>
          <p14:tracePt t="69522" x="7823200" y="2455863"/>
          <p14:tracePt t="69539" x="7805738" y="2311400"/>
          <p14:tracePt t="69556" x="7805738" y="2278063"/>
          <p14:tracePt t="69573" x="7780338" y="2235200"/>
          <p14:tracePt t="69638" x="7780338" y="2311400"/>
          <p14:tracePt t="69656" x="7780338" y="2455863"/>
          <p14:tracePt t="69672" x="7780338" y="2573338"/>
          <p14:tracePt t="69689" x="7780338" y="2717800"/>
          <p14:tracePt t="69706" x="7780338" y="2811463"/>
          <p14:tracePt t="69722" x="7780338" y="2862263"/>
          <p14:tracePt t="69739" x="7780338" y="2878138"/>
          <p14:tracePt t="69756" x="7780338" y="2895600"/>
          <p14:tracePt t="69801" x="7780338" y="2878138"/>
          <p14:tracePt t="69809" x="7780338" y="2862263"/>
          <p14:tracePt t="69822" x="7780338" y="2844800"/>
          <p14:tracePt t="69839" x="7780338" y="2751138"/>
          <p14:tracePt t="69856" x="7764463" y="2649538"/>
          <p14:tracePt t="69872" x="7764463" y="2557463"/>
          <p14:tracePt t="69889" x="7729538" y="2471738"/>
          <p14:tracePt t="69906" x="7729538" y="2379663"/>
          <p14:tracePt t="69922" x="7729538" y="2328863"/>
          <p14:tracePt t="69939" x="7729538" y="2311400"/>
          <p14:tracePt t="69956" x="7729538" y="2293938"/>
          <p14:tracePt t="69972" x="7729538" y="2278063"/>
          <p14:tracePt t="71194" x="7729538" y="2260600"/>
          <p14:tracePt t="71305" x="7729538" y="2235200"/>
          <p14:tracePt t="71338" x="7729538" y="2217738"/>
          <p14:tracePt t="71356" x="7729538" y="2201863"/>
          <p14:tracePt t="71388" x="7729538" y="2184400"/>
          <p14:tracePt t="71421" x="7729538" y="2166938"/>
          <p14:tracePt t="71455" x="7729538" y="2151063"/>
          <p14:tracePt t="71472" x="7729538" y="2133600"/>
          <p14:tracePt t="71489" x="7729538" y="2100263"/>
          <p14:tracePt t="71506" x="7747000" y="2082800"/>
          <p14:tracePt t="71523" x="7747000" y="2039938"/>
          <p14:tracePt t="71539" x="7764463" y="2024063"/>
          <p14:tracePt t="71556" x="7764463" y="2006600"/>
          <p14:tracePt t="71573" x="7764463" y="1989138"/>
          <p14:tracePt t="71589" x="7780338" y="1973263"/>
          <p14:tracePt t="71606" x="7780338" y="1955800"/>
          <p14:tracePt t="71622" x="7780338" y="1922463"/>
          <p14:tracePt t="71639" x="7805738" y="1905000"/>
          <p14:tracePt t="71656" x="7805738" y="1879600"/>
          <p14:tracePt t="71688" x="7823200" y="1862138"/>
          <p14:tracePt t="71706" x="7823200" y="1846263"/>
          <p14:tracePt t="71722" x="7823200" y="1828800"/>
          <p14:tracePt t="71739" x="7840663" y="1795463"/>
          <p14:tracePt t="71756" x="7840663" y="1778000"/>
          <p14:tracePt t="71773" x="7856538" y="1760538"/>
          <p14:tracePt t="71789" x="7874000" y="1727200"/>
          <p14:tracePt t="71806" x="7874000" y="1701800"/>
          <p14:tracePt t="71822" x="7891463" y="1684338"/>
          <p14:tracePt t="71839" x="7891463" y="1668463"/>
          <p14:tracePt t="71856" x="7907338" y="1651000"/>
          <p14:tracePt t="71872" x="7907338" y="1617663"/>
          <p14:tracePt t="71889" x="7924800" y="1600200"/>
          <p14:tracePt t="71906" x="7942263" y="1582738"/>
          <p14:tracePt t="71922" x="7942263" y="1549400"/>
          <p14:tracePt t="71939" x="7958138" y="1506538"/>
          <p14:tracePt t="71956" x="7983538" y="1473200"/>
          <p14:tracePt t="71972" x="8001000" y="1439863"/>
          <p14:tracePt t="71989" x="8018463" y="1404938"/>
          <p14:tracePt t="72006" x="8034338" y="1346200"/>
          <p14:tracePt t="72023" x="8051800" y="1312863"/>
          <p14:tracePt t="72039" x="8069263" y="1262063"/>
          <p14:tracePt t="72056" x="8085138" y="1244600"/>
          <p14:tracePt t="72088" x="8085138" y="1227138"/>
          <p14:tracePt t="72193" x="8085138" y="1244600"/>
          <p14:tracePt t="72206" x="8085138" y="1262063"/>
          <p14:tracePt t="72222" x="8085138" y="1295400"/>
          <p14:tracePt t="72239" x="8085138" y="1371600"/>
          <p14:tracePt t="72256" x="8069263" y="1455738"/>
          <p14:tracePt t="72273" x="8034338" y="1549400"/>
          <p14:tracePt t="72289" x="8001000" y="1651000"/>
          <p14:tracePt t="72306" x="7983538" y="1727200"/>
          <p14:tracePt t="72322" x="7958138" y="1828800"/>
          <p14:tracePt t="72339" x="7924800" y="1922463"/>
          <p14:tracePt t="72356" x="7907338" y="1989138"/>
          <p14:tracePt t="72372" x="7907338" y="2039938"/>
          <p14:tracePt t="72389" x="7891463" y="2100263"/>
          <p14:tracePt t="72406" x="7891463" y="2133600"/>
          <p14:tracePt t="72423" x="7874000" y="2166938"/>
          <p14:tracePt t="72439" x="7874000" y="2201863"/>
          <p14:tracePt t="72456" x="7874000" y="2217738"/>
          <p14:tracePt t="72555" x="7874000" y="2151063"/>
          <p14:tracePt t="72573" x="7891463" y="2057400"/>
          <p14:tracePt t="72588" x="7907338" y="1938338"/>
          <p14:tracePt t="72606" x="7958138" y="1795463"/>
          <p14:tracePt t="72623" x="7983538" y="1684338"/>
          <p14:tracePt t="72639" x="8018463" y="1566863"/>
          <p14:tracePt t="72656" x="8034338" y="1455738"/>
          <p14:tracePt t="72673" x="8051800" y="1346200"/>
          <p14:tracePt t="72689" x="8069263" y="1277938"/>
          <p14:tracePt t="72706" x="8069263" y="1244600"/>
          <p14:tracePt t="72723" x="8069263" y="1227138"/>
          <p14:tracePt t="72788" x="8069263" y="1262063"/>
          <p14:tracePt t="72806" x="8069263" y="1346200"/>
          <p14:tracePt t="72822" x="8034338" y="1455738"/>
          <p14:tracePt t="72839" x="8001000" y="1582738"/>
          <p14:tracePt t="72856" x="7942263" y="1701800"/>
          <p14:tracePt t="72873" x="7907338" y="1795463"/>
          <p14:tracePt t="72889" x="7874000" y="1879600"/>
          <p14:tracePt t="72906" x="7856538" y="1938338"/>
          <p14:tracePt t="72922" x="7840663" y="1955800"/>
          <p14:tracePt t="72955" x="7840663" y="1973263"/>
          <p14:tracePt t="73004" x="7840663" y="1955800"/>
          <p14:tracePt t="73023" x="7874000" y="1879600"/>
          <p14:tracePt t="73039" x="7907338" y="1811338"/>
          <p14:tracePt t="73056" x="7942263" y="1727200"/>
          <p14:tracePt t="73072" x="8001000" y="1633538"/>
          <p14:tracePt t="73089" x="8018463" y="1566863"/>
          <p14:tracePt t="73106" x="8034338" y="1506538"/>
          <p14:tracePt t="73123" x="8051800" y="1473200"/>
          <p14:tracePt t="73139" x="8069263" y="1473200"/>
          <p14:tracePt t="73193" x="8051800" y="1506538"/>
          <p14:tracePt t="73206" x="8034338" y="1549400"/>
          <p14:tracePt t="73223" x="7958138" y="1651000"/>
          <p14:tracePt t="73239" x="7874000" y="1828800"/>
          <p14:tracePt t="73256" x="7780338" y="1989138"/>
          <p14:tracePt t="73273" x="7713663" y="2082800"/>
          <p14:tracePt t="73289" x="7662863" y="2184400"/>
          <p14:tracePt t="73306" x="7627938" y="2235200"/>
          <p14:tracePt t="73322" x="7602538" y="2260600"/>
          <p14:tracePt t="73339" x="7602538" y="2278063"/>
          <p14:tracePt t="73371" x="7602538" y="2260600"/>
          <p14:tracePt t="73389" x="7645400" y="2151063"/>
          <p14:tracePt t="73406" x="7805738" y="1862138"/>
          <p14:tracePt t="73422" x="7856538" y="1760538"/>
          <p14:tracePt t="73439" x="7983538" y="1524000"/>
          <p14:tracePt t="73456" x="8018463" y="1473200"/>
          <p14:tracePt t="73473" x="8069263" y="1404938"/>
          <p14:tracePt t="73489" x="8085138" y="1346200"/>
          <p14:tracePt t="73506" x="8102600" y="1328738"/>
          <p14:tracePt t="73538" x="8102600" y="1371600"/>
          <p14:tracePt t="73556" x="8051800" y="1473200"/>
          <p14:tracePt t="73573" x="7983538" y="1633538"/>
          <p14:tracePt t="73589" x="7874000" y="1846263"/>
          <p14:tracePt t="73606" x="7823200" y="1973263"/>
          <p14:tracePt t="73623" x="7729538" y="2100263"/>
          <p14:tracePt t="73639" x="7696200" y="2166938"/>
          <p14:tracePt t="73656" x="7662863" y="2217738"/>
          <p14:tracePt t="73673" x="7662863" y="2260600"/>
          <p14:tracePt t="73689" x="7645400" y="2260600"/>
          <p14:tracePt t="73742" x="7645400" y="2235200"/>
          <p14:tracePt t="73756" x="7662863" y="2217738"/>
          <p14:tracePt t="73772" x="7696200" y="2151063"/>
          <p14:tracePt t="73789" x="7764463" y="2024063"/>
          <p14:tracePt t="73806" x="7805738" y="1905000"/>
          <p14:tracePt t="73823" x="7840663" y="1795463"/>
          <p14:tracePt t="73839" x="7874000" y="1701800"/>
          <p14:tracePt t="73856" x="7907338" y="1633538"/>
          <p14:tracePt t="73872" x="7907338" y="1600200"/>
          <p14:tracePt t="73889" x="7924800" y="1600200"/>
          <p14:tracePt t="73938" x="7924800" y="1684338"/>
          <p14:tracePt t="73956" x="7891463" y="1828800"/>
          <p14:tracePt t="73973" x="7840663" y="1989138"/>
          <p14:tracePt t="73989" x="7780338" y="2100263"/>
          <p14:tracePt t="74006" x="7747000" y="2217738"/>
          <p14:tracePt t="74022" x="7696200" y="2293938"/>
          <p14:tracePt t="74039" x="7678738" y="2328863"/>
          <p14:tracePt t="74056" x="7678738" y="2344738"/>
          <p14:tracePt t="74088" x="7678738" y="2328863"/>
          <p14:tracePt t="74106" x="7696200" y="2217738"/>
          <p14:tracePt t="74123" x="7780338" y="2039938"/>
          <p14:tracePt t="74139" x="7891463" y="1811338"/>
          <p14:tracePt t="74156" x="7958138" y="1668463"/>
          <p14:tracePt t="74173" x="8018463" y="1524000"/>
          <p14:tracePt t="74189" x="8051800" y="1439863"/>
          <p14:tracePt t="74206" x="8069263" y="1422400"/>
          <p14:tracePt t="74223" x="8085138" y="1404938"/>
          <p14:tracePt t="74255" x="8085138" y="1422400"/>
          <p14:tracePt t="74273" x="8085138" y="1549400"/>
          <p14:tracePt t="74289" x="8034338" y="1760538"/>
          <p14:tracePt t="74306" x="7942263" y="1973263"/>
          <p14:tracePt t="74323" x="7874000" y="2166938"/>
          <p14:tracePt t="74339" x="7823200" y="2278063"/>
          <p14:tracePt t="74356" x="7764463" y="2362200"/>
          <p14:tracePt t="74373" x="7729538" y="2430463"/>
          <p14:tracePt t="74422" x="7729538" y="2379663"/>
          <p14:tracePt t="74439" x="7729538" y="2328863"/>
          <p14:tracePt t="74456" x="7840663" y="2057400"/>
          <p14:tracePt t="74473" x="7924800" y="1828800"/>
          <p14:tracePt t="74489" x="7983538" y="1684338"/>
          <p14:tracePt t="74506" x="8034338" y="1549400"/>
          <p14:tracePt t="74523" x="8069263" y="1455738"/>
          <p14:tracePt t="74539" x="8085138" y="1422400"/>
          <p14:tracePt t="74556" x="8102600" y="1404938"/>
          <p14:tracePt t="74605" x="8085138" y="1439863"/>
          <p14:tracePt t="74623" x="8034338" y="1549400"/>
          <p14:tracePt t="74639" x="7942263" y="1701800"/>
          <p14:tracePt t="74656" x="7840663" y="1922463"/>
          <p14:tracePt t="74672" x="7764463" y="2039938"/>
          <p14:tracePt t="74689" x="7713663" y="2166938"/>
          <p14:tracePt t="74706" x="7662863" y="2235200"/>
          <p14:tracePt t="74723" x="7645400" y="2278063"/>
          <p14:tracePt t="74739" x="7645400" y="2293938"/>
          <p14:tracePt t="74757" x="7645400" y="2278063"/>
          <p14:tracePt t="74773" x="7645400" y="2217738"/>
          <p14:tracePt t="74789" x="7747000" y="1989138"/>
          <p14:tracePt t="74806" x="7823200" y="1778000"/>
          <p14:tracePt t="74823" x="7924800" y="1524000"/>
          <p14:tracePt t="74839" x="8001000" y="1389063"/>
          <p14:tracePt t="74856" x="8051800" y="1262063"/>
          <p14:tracePt t="74873" x="8085138" y="1168400"/>
          <p14:tracePt t="74889" x="8102600" y="1150938"/>
          <p14:tracePt t="74938" x="8102600" y="1295400"/>
          <p14:tracePt t="74956" x="8085138" y="1473200"/>
          <p14:tracePt t="74973" x="8034338" y="1684338"/>
          <p14:tracePt t="74989" x="7983538" y="1811338"/>
          <p14:tracePt t="75006" x="7942263" y="1905000"/>
          <p14:tracePt t="75023" x="7924800" y="1973263"/>
          <p14:tracePt t="75039" x="7907338" y="1989138"/>
          <p14:tracePt t="75093" x="7907338" y="1955800"/>
          <p14:tracePt t="75106" x="7907338" y="1905000"/>
          <p14:tracePt t="75123" x="7924800" y="1795463"/>
          <p14:tracePt t="75139" x="7958138" y="1727200"/>
          <p14:tracePt t="75156" x="7983538" y="1633538"/>
          <p14:tracePt t="75173" x="8001000" y="1582738"/>
          <p14:tracePt t="75189" x="8001000" y="1566863"/>
          <p14:tracePt t="75206" x="8018463" y="1566863"/>
          <p14:tracePt t="75241" x="8018463" y="1582738"/>
          <p14:tracePt t="75256" x="8018463" y="1617663"/>
          <p14:tracePt t="75273" x="8018463" y="1701800"/>
          <p14:tracePt t="75289" x="8001000" y="1778000"/>
          <p14:tracePt t="75306" x="7983538" y="1862138"/>
          <p14:tracePt t="75323" x="7942263" y="1955800"/>
          <p14:tracePt t="75339" x="7924800" y="2024063"/>
          <p14:tracePt t="75356" x="7907338" y="2057400"/>
          <p14:tracePt t="75372" x="7907338" y="2082800"/>
          <p14:tracePt t="75389" x="7891463" y="2082800"/>
          <p14:tracePt t="75455" x="7891463" y="2039938"/>
          <p14:tracePt t="75472" x="7891463" y="1989138"/>
          <p14:tracePt t="75489" x="7907338" y="1938338"/>
          <p14:tracePt t="75506" x="7924800" y="1862138"/>
          <p14:tracePt t="75523" x="7942263" y="1795463"/>
          <p14:tracePt t="75539" x="7958138" y="1727200"/>
          <p14:tracePt t="75556" x="7958138" y="1684338"/>
          <p14:tracePt t="75573" x="7983538" y="1633538"/>
          <p14:tracePt t="75589" x="8001000" y="1600200"/>
          <p14:tracePt t="75606" x="8001000" y="1549400"/>
          <p14:tracePt t="75623" x="8018463" y="1506538"/>
          <p14:tracePt t="75639" x="8034338" y="1455738"/>
          <p14:tracePt t="75656" x="8051800" y="1422400"/>
          <p14:tracePt t="75673" x="8051800" y="1389063"/>
          <p14:tracePt t="75689" x="8069263" y="1371600"/>
          <p14:tracePt t="75706" x="8069263" y="1346200"/>
          <p14:tracePt t="75723" x="8085138" y="1346200"/>
          <p14:tracePt t="76560" x="8085138" y="1328738"/>
          <p14:tracePt t="76573" x="8085138" y="1312863"/>
          <p14:tracePt t="76590" x="8085138" y="1211263"/>
          <p14:tracePt t="76606" x="8085138" y="1100138"/>
          <p14:tracePt t="76622" x="8085138" y="1016000"/>
          <p14:tracePt t="76639" x="8102600" y="906463"/>
          <p14:tracePt t="76656" x="8102600" y="820738"/>
          <p14:tracePt t="76673" x="8102600" y="728663"/>
          <p14:tracePt t="76689" x="8102600" y="660400"/>
          <p14:tracePt t="76706" x="8102600" y="584200"/>
          <p14:tracePt t="76723" x="8085138" y="533400"/>
          <p14:tracePt t="76739" x="8069263" y="482600"/>
          <p14:tracePt t="76756" x="8069263" y="465138"/>
          <p14:tracePt t="76855" x="8069263" y="500063"/>
          <p14:tracePt t="76873" x="8069263" y="617538"/>
          <p14:tracePt t="76888" x="8069263" y="762000"/>
          <p14:tracePt t="76906" x="8085138" y="889000"/>
          <p14:tracePt t="76923" x="8085138" y="998538"/>
          <p14:tracePt t="76939" x="8085138" y="1100138"/>
          <p14:tracePt t="76956" x="8085138" y="1168400"/>
          <p14:tracePt t="76973" x="8085138" y="1227138"/>
          <p14:tracePt t="76989" x="8085138" y="1244600"/>
          <p14:tracePt t="77006" x="8085138" y="126206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>
          <a:xfrm>
            <a:off x="1047964" y="1631024"/>
            <a:ext cx="478135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u="sng" dirty="0"/>
              <a:t>Le système veineux porte digestif</a:t>
            </a:r>
          </a:p>
          <a:p>
            <a:r>
              <a:rPr lang="fr-FR" sz="2000" dirty="0"/>
              <a:t>Système entre 2 capillaires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Passage hépatique des nutriments apportés par la digestion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Veine porte: réunion de la veine mésentérique supérieure et du tronc veineux </a:t>
            </a:r>
            <a:r>
              <a:rPr lang="fr-FR" sz="2000" dirty="0" err="1"/>
              <a:t>spléno-mésaraique</a:t>
            </a:r>
            <a:endParaRPr lang="fr-FR" sz="20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78003" y="113571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La circulation systémique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393" y="1231955"/>
            <a:ext cx="4697650" cy="5564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449" y="814355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5AF14E0D-9FF9-9411-DA1D-D851B7DAED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5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677"/>
    </mc:Choice>
    <mc:Fallback>
      <p:transition spd="slow" advTm="98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15" x="8069263" y="1262063"/>
          <p14:tracePt t="1130" x="8034338" y="1244600"/>
          <p14:tracePt t="1147" x="8018463" y="1244600"/>
          <p14:tracePt t="1163" x="7891463" y="1244600"/>
          <p14:tracePt t="1179" x="7840663" y="1244600"/>
          <p14:tracePt t="1195" x="7645400" y="1262063"/>
          <p14:tracePt t="1212" x="7408863" y="1422400"/>
          <p14:tracePt t="1228" x="7053263" y="1778000"/>
          <p14:tracePt t="1245" x="6985000" y="1846263"/>
          <p14:tracePt t="1261" x="6713538" y="2260600"/>
          <p14:tracePt t="1278" x="6561138" y="2717800"/>
          <p14:tracePt t="1295" x="6502400" y="3073400"/>
          <p14:tracePt t="1311" x="6469063" y="3573463"/>
          <p14:tracePt t="1328" x="6535738" y="3962400"/>
          <p14:tracePt t="1345" x="6773863" y="4402138"/>
          <p14:tracePt t="1362" x="7129463" y="4884738"/>
          <p14:tracePt t="1378" x="7551738" y="5308600"/>
          <p14:tracePt t="1395" x="8018463" y="5689600"/>
          <p14:tracePt t="1412" x="8356600" y="5900738"/>
          <p14:tracePt t="1428" x="8712200" y="6096000"/>
          <p14:tracePt t="1445" x="8958263" y="6164263"/>
          <p14:tracePt t="1461" x="9101138" y="6164263"/>
          <p14:tracePt t="1687" x="9101138" y="6146800"/>
          <p14:tracePt t="1696" x="9101138" y="6062663"/>
          <p14:tracePt t="1713" x="9101138" y="5969000"/>
          <p14:tracePt t="1729" x="9136063" y="5630863"/>
          <p14:tracePt t="1745" x="9169400" y="5418138"/>
          <p14:tracePt t="1762" x="9296400" y="4775200"/>
          <p14:tracePt t="1778" x="9347200" y="4478338"/>
          <p14:tracePt t="1795" x="9440863" y="4157663"/>
          <p14:tracePt t="1812" x="9491663" y="3868738"/>
          <p14:tracePt t="1828" x="9507538" y="3624263"/>
          <p14:tracePt t="1845" x="9507538" y="3378200"/>
          <p14:tracePt t="1862" x="9491663" y="3141663"/>
          <p14:tracePt t="1878" x="9364663" y="2878138"/>
          <p14:tracePt t="1895" x="9220200" y="2667000"/>
          <p14:tracePt t="1912" x="9085263" y="2506663"/>
          <p14:tracePt t="1928" x="8940800" y="2413000"/>
          <p14:tracePt t="1945" x="8763000" y="2362200"/>
          <p14:tracePt t="1962" x="8585200" y="2344738"/>
          <p14:tracePt t="1978" x="8313738" y="2344738"/>
          <p14:tracePt t="1995" x="8051800" y="2455863"/>
          <p14:tracePt t="2012" x="7856538" y="2608263"/>
          <p14:tracePt t="2028" x="7586663" y="2827338"/>
          <p14:tracePt t="2045" x="7307263" y="3167063"/>
          <p14:tracePt t="2062" x="7196138" y="3395663"/>
          <p14:tracePt t="2079" x="7094538" y="3640138"/>
          <p14:tracePt t="2095" x="7053263" y="3894138"/>
          <p14:tracePt t="2112" x="7053263" y="4140200"/>
          <p14:tracePt t="2128" x="7180263" y="4478338"/>
          <p14:tracePt t="2145" x="7408863" y="4757738"/>
          <p14:tracePt t="2162" x="7747000" y="5062538"/>
          <p14:tracePt t="2178" x="8018463" y="5240338"/>
          <p14:tracePt t="2195" x="8534400" y="5486400"/>
          <p14:tracePt t="2212" x="8991600" y="5613400"/>
          <p14:tracePt t="2228" x="9136063" y="5630863"/>
          <p14:tracePt t="2245" x="9575800" y="5646738"/>
          <p14:tracePt t="2262" x="9812338" y="5545138"/>
          <p14:tracePt t="2278" x="9990138" y="5367338"/>
          <p14:tracePt t="2295" x="10109200" y="5156200"/>
          <p14:tracePt t="2312" x="10202863" y="4851400"/>
          <p14:tracePt t="2328" x="10236200" y="4546600"/>
          <p14:tracePt t="2345" x="10253663" y="4267200"/>
          <p14:tracePt t="2362" x="10253663" y="4013200"/>
          <p14:tracePt t="2378" x="10152063" y="3784600"/>
          <p14:tracePt t="2395" x="10040938" y="3573463"/>
          <p14:tracePt t="2411" x="9898063" y="3395663"/>
          <p14:tracePt t="2428" x="9736138" y="3251200"/>
          <p14:tracePt t="2445" x="9601200" y="3141663"/>
          <p14:tracePt t="2461" x="9456738" y="3090863"/>
          <p14:tracePt t="2478" x="9313863" y="3073400"/>
          <p14:tracePt t="2495" x="9169400" y="3073400"/>
          <p14:tracePt t="2512" x="9042400" y="3090863"/>
          <p14:tracePt t="2529" x="8907463" y="3141663"/>
          <p14:tracePt t="2545" x="8796338" y="3217863"/>
          <p14:tracePt t="2562" x="8669338" y="3319463"/>
          <p14:tracePt t="2578" x="8653463" y="3344863"/>
          <p14:tracePt t="2866" x="8763000" y="3360738"/>
          <p14:tracePt t="2879" x="8847138" y="3395663"/>
          <p14:tracePt t="2895" x="9042400" y="3497263"/>
          <p14:tracePt t="2912" x="9296400" y="3640138"/>
          <p14:tracePt t="2928" x="9507538" y="3784600"/>
          <p14:tracePt t="2945" x="9796463" y="3962400"/>
          <p14:tracePt t="2962" x="10091738" y="4173538"/>
          <p14:tracePt t="4235" x="10091738" y="4157663"/>
          <p14:tracePt t="4245" x="10091738" y="4106863"/>
          <p14:tracePt t="4262" x="10091738" y="3979863"/>
          <p14:tracePt t="4279" x="10109200" y="3868738"/>
          <p14:tracePt t="4295" x="10109200" y="3716338"/>
          <p14:tracePt t="4312" x="10109200" y="3462338"/>
          <p14:tracePt t="4329" x="10091738" y="3217863"/>
          <p14:tracePt t="4345" x="10007600" y="2946400"/>
          <p14:tracePt t="4362" x="9898063" y="2684463"/>
          <p14:tracePt t="4378" x="9779000" y="2413000"/>
          <p14:tracePt t="4395" x="9601200" y="2166938"/>
          <p14:tracePt t="4412" x="9440863" y="1955800"/>
          <p14:tracePt t="4428" x="9263063" y="1795463"/>
          <p14:tracePt t="4445" x="9151938" y="1701800"/>
          <p14:tracePt t="4462" x="9042400" y="1633538"/>
          <p14:tracePt t="4479" x="8907463" y="1600200"/>
          <p14:tracePt t="4495" x="8763000" y="1600200"/>
          <p14:tracePt t="4512" x="8618538" y="1600200"/>
          <p14:tracePt t="4528" x="8475663" y="1668463"/>
          <p14:tracePt t="4545" x="8331200" y="1795463"/>
          <p14:tracePt t="4562" x="8102600" y="1989138"/>
          <p14:tracePt t="4578" x="7856538" y="2260600"/>
          <p14:tracePt t="4595" x="7569200" y="2633663"/>
          <p14:tracePt t="4612" x="7373938" y="2913063"/>
          <p14:tracePt t="4629" x="7307263" y="3022600"/>
          <p14:tracePt t="4645" x="7112000" y="3344863"/>
          <p14:tracePt t="4662" x="7094538" y="3360738"/>
          <p14:tracePt t="4678" x="7002463" y="3606800"/>
          <p14:tracePt t="4695" x="6985000" y="3733800"/>
          <p14:tracePt t="4712" x="6985000" y="3852863"/>
          <p14:tracePt t="4728" x="7035800" y="3995738"/>
          <p14:tracePt t="4745" x="7145338" y="4191000"/>
          <p14:tracePt t="4762" x="7373938" y="4462463"/>
          <p14:tracePt t="4779" x="7662863" y="4724400"/>
          <p14:tracePt t="4795" x="7983538" y="5011738"/>
          <p14:tracePt t="4812" x="8196263" y="5189538"/>
          <p14:tracePt t="4828" x="8551863" y="5435600"/>
          <p14:tracePt t="4845" x="8813800" y="5595938"/>
          <p14:tracePt t="4862" x="9042400" y="5689600"/>
          <p14:tracePt t="4879" x="9245600" y="5722938"/>
          <p14:tracePt t="4895" x="9398000" y="5740400"/>
          <p14:tracePt t="4912" x="9558338" y="5722938"/>
          <p14:tracePt t="4928" x="9702800" y="5613400"/>
          <p14:tracePt t="4945" x="9847263" y="5468938"/>
          <p14:tracePt t="4962" x="9974263" y="5291138"/>
          <p14:tracePt t="4978" x="10075863" y="5080000"/>
          <p14:tracePt t="4995" x="10167938" y="4833938"/>
          <p14:tracePt t="5012" x="10236200" y="4529138"/>
          <p14:tracePt t="5029" x="10253663" y="4249738"/>
          <p14:tracePt t="5045" x="10269538" y="3962400"/>
          <p14:tracePt t="5062" x="10236200" y="3589338"/>
          <p14:tracePt t="5078" x="10134600" y="3360738"/>
          <p14:tracePt t="5095" x="9974263" y="3090863"/>
          <p14:tracePt t="5112" x="9702800" y="2717800"/>
          <p14:tracePt t="5129" x="9398000" y="2430463"/>
          <p14:tracePt t="5145" x="9313863" y="2362200"/>
          <p14:tracePt t="5162" x="8974138" y="2217738"/>
          <p14:tracePt t="5178" x="8763000" y="2201863"/>
          <p14:tracePt t="5195" x="8567738" y="2201863"/>
          <p14:tracePt t="5212" x="8389938" y="2278063"/>
          <p14:tracePt t="5228" x="8229600" y="2395538"/>
          <p14:tracePt t="5245" x="8085138" y="2557463"/>
          <p14:tracePt t="5262" x="7983538" y="2717800"/>
          <p14:tracePt t="5278" x="7907338" y="2913063"/>
          <p14:tracePt t="5295" x="7891463" y="3141663"/>
          <p14:tracePt t="5312" x="7891463" y="3395663"/>
          <p14:tracePt t="5329" x="7983538" y="3767138"/>
          <p14:tracePt t="5345" x="8178800" y="4106863"/>
          <p14:tracePt t="5362" x="8475663" y="4462463"/>
          <p14:tracePt t="5379" x="8831263" y="4833938"/>
          <p14:tracePt t="5395" x="9118600" y="5062538"/>
          <p14:tracePt t="5412" x="9380538" y="5291138"/>
          <p14:tracePt t="5429" x="9618663" y="5435600"/>
          <p14:tracePt t="5445" x="9720263" y="5468938"/>
          <p14:tracePt t="5462" x="9863138" y="5529263"/>
          <p14:tracePt t="5479" x="10007600" y="5545138"/>
          <p14:tracePt t="5495" x="10109200" y="5545138"/>
          <p14:tracePt t="5512" x="10253663" y="5545138"/>
          <p14:tracePt t="5529" x="10396538" y="5529263"/>
          <p14:tracePt t="5545" x="10482263" y="5511800"/>
          <p14:tracePt t="5562" x="10625138" y="5468938"/>
          <p14:tracePt t="5579" x="10660063" y="5468938"/>
          <p14:tracePt t="5595" x="10752138" y="5453063"/>
          <p14:tracePt t="5628" x="10787063" y="5435600"/>
          <p14:tracePt t="5645" x="10802938" y="5435600"/>
          <p14:tracePt t="5711" x="10820400" y="5418138"/>
          <p14:tracePt t="5729" x="10820400" y="5402263"/>
          <p14:tracePt t="10080" x="10701338" y="5308600"/>
          <p14:tracePt t="10097" x="10642600" y="5257800"/>
          <p14:tracePt t="10113" x="10574338" y="5224463"/>
          <p14:tracePt t="10129" x="10523538" y="5189538"/>
          <p14:tracePt t="10145" x="10414000" y="5130800"/>
          <p14:tracePt t="10162" x="10185400" y="4978400"/>
          <p14:tracePt t="10179" x="10007600" y="4851400"/>
          <p14:tracePt t="10195" x="9736138" y="4691063"/>
          <p14:tracePt t="10212" x="9491663" y="4564063"/>
          <p14:tracePt t="10229" x="9296400" y="4495800"/>
          <p14:tracePt t="10245" x="9118600" y="4478338"/>
          <p14:tracePt t="10262" x="8940800" y="4478338"/>
          <p14:tracePt t="10278" x="8831263" y="4478338"/>
          <p14:tracePt t="10611" x="8831263" y="4402138"/>
          <p14:tracePt t="10629" x="8813800" y="4249738"/>
          <p14:tracePt t="10646" x="8729663" y="3944938"/>
          <p14:tracePt t="10662" x="8602663" y="3657600"/>
          <p14:tracePt t="10679" x="8356600" y="3167063"/>
          <p14:tracePt t="10695" x="8196263" y="2895600"/>
          <p14:tracePt t="10712" x="7942263" y="2573338"/>
          <p14:tracePt t="10729" x="7662863" y="2311400"/>
          <p14:tracePt t="10745" x="7373938" y="2151063"/>
          <p14:tracePt t="10762" x="7002463" y="2006600"/>
          <p14:tracePt t="10779" x="6756400" y="2006600"/>
          <p14:tracePt t="10795" x="6400800" y="2006600"/>
          <p14:tracePt t="10812" x="6113463" y="2116138"/>
          <p14:tracePt t="10829" x="5884863" y="2293938"/>
          <p14:tracePt t="10845" x="5707063" y="2506663"/>
          <p14:tracePt t="10862" x="5595938" y="2717800"/>
          <p14:tracePt t="10879" x="5580063" y="2928938"/>
          <p14:tracePt t="10895" x="5580063" y="3233738"/>
          <p14:tracePt t="10912" x="5722938" y="3589338"/>
          <p14:tracePt t="10929" x="5986463" y="3944938"/>
          <p14:tracePt t="10945" x="6434138" y="4335463"/>
          <p14:tracePt t="10962" x="7196138" y="4851400"/>
          <p14:tracePt t="10979" x="7450138" y="4978400"/>
          <p14:tracePt t="10995" x="7764463" y="5097463"/>
          <p14:tracePt t="11012" x="8280400" y="5189538"/>
          <p14:tracePt t="11028" x="8567738" y="5189538"/>
          <p14:tracePt t="11045" x="8796338" y="5080000"/>
          <p14:tracePt t="11062" x="9101138" y="4851400"/>
          <p14:tracePt t="11079" x="9263063" y="4656138"/>
          <p14:tracePt t="11095" x="9423400" y="4402138"/>
          <p14:tracePt t="11112" x="9575800" y="4106863"/>
          <p14:tracePt t="11129" x="9652000" y="3817938"/>
          <p14:tracePt t="11145" x="9702800" y="3640138"/>
          <p14:tracePt t="11162" x="9720263" y="3479800"/>
          <p14:tracePt t="11178" x="9736138" y="3344863"/>
          <p14:tracePt t="11195" x="9736138" y="3251200"/>
          <p14:tracePt t="11212" x="9702800" y="3167063"/>
          <p14:tracePt t="11229" x="9618663" y="3090863"/>
          <p14:tracePt t="11245" x="9474200" y="3022600"/>
          <p14:tracePt t="11262" x="9278938" y="2963863"/>
          <p14:tracePt t="11279" x="9042400" y="2946400"/>
          <p14:tracePt t="11295" x="8813800" y="2946400"/>
          <p14:tracePt t="11312" x="8585200" y="3022600"/>
          <p14:tracePt t="11329" x="8407400" y="3106738"/>
          <p14:tracePt t="11345" x="8262938" y="3217863"/>
          <p14:tracePt t="11362" x="8178800" y="3344863"/>
          <p14:tracePt t="11379" x="8120063" y="3462338"/>
          <p14:tracePt t="11396" x="8102600" y="3733800"/>
          <p14:tracePt t="11412" x="8229600" y="4140200"/>
          <p14:tracePt t="11429" x="8475663" y="4529138"/>
          <p14:tracePt t="11446" x="8653463" y="4724400"/>
          <p14:tracePt t="11462" x="9101138" y="5173663"/>
          <p14:tracePt t="11479" x="9263063" y="5334000"/>
          <p14:tracePt t="11495" x="9652000" y="5595938"/>
          <p14:tracePt t="11512" x="9779000" y="5646738"/>
          <p14:tracePt t="11529" x="9913938" y="5689600"/>
          <p14:tracePt t="11545" x="10007600" y="5689600"/>
          <p14:tracePt t="11861" x="10058400" y="5689600"/>
          <p14:tracePt t="11879" x="10185400" y="5613400"/>
          <p14:tracePt t="11896" x="10396538" y="5529263"/>
          <p14:tracePt t="11912" x="10574338" y="5418138"/>
          <p14:tracePt t="11929" x="10685463" y="5384800"/>
          <p14:tracePt t="11946" x="10879138" y="5257800"/>
          <p14:tracePt t="11962" x="10914063" y="5257800"/>
          <p14:tracePt t="12903" x="10914063" y="5240338"/>
          <p14:tracePt t="12913" x="10879138" y="5189538"/>
          <p14:tracePt t="12929" x="10802938" y="5097463"/>
          <p14:tracePt t="12946" x="10701338" y="4978400"/>
          <p14:tracePt t="12962" x="10591800" y="4851400"/>
          <p14:tracePt t="12979" x="10482263" y="4741863"/>
          <p14:tracePt t="12995" x="10380663" y="4640263"/>
          <p14:tracePt t="13012" x="10269538" y="4529138"/>
          <p14:tracePt t="13029" x="10185400" y="4427538"/>
          <p14:tracePt t="13046" x="10040938" y="4300538"/>
          <p14:tracePt t="13485" x="10025063" y="4284663"/>
          <p14:tracePt t="13496" x="9990138" y="4224338"/>
          <p14:tracePt t="13512" x="9812338" y="4030663"/>
          <p14:tracePt t="13529" x="9618663" y="3784600"/>
          <p14:tracePt t="13546" x="9440863" y="3589338"/>
          <p14:tracePt t="13562" x="9296400" y="3411538"/>
          <p14:tracePt t="13579" x="9202738" y="3319463"/>
          <p14:tracePt t="13595" x="9101138" y="3217863"/>
          <p14:tracePt t="13612" x="9009063" y="3090863"/>
          <p14:tracePt t="13629" x="8974138" y="3040063"/>
          <p14:tracePt t="13646" x="8907463" y="2989263"/>
          <p14:tracePt t="13662" x="8847138" y="2928938"/>
          <p14:tracePt t="13679" x="8780463" y="2862263"/>
          <p14:tracePt t="13695" x="8729663" y="2827338"/>
          <p14:tracePt t="13712" x="8669338" y="2786063"/>
          <p14:tracePt t="13729" x="8602663" y="2768600"/>
          <p14:tracePt t="13746" x="8534400" y="2735263"/>
          <p14:tracePt t="13762" x="8458200" y="2735263"/>
          <p14:tracePt t="13779" x="8389938" y="2717800"/>
          <p14:tracePt t="13795" x="8313738" y="2717800"/>
          <p14:tracePt t="13812" x="8229600" y="2717800"/>
          <p14:tracePt t="13829" x="8069263" y="2735263"/>
          <p14:tracePt t="13846" x="8001000" y="2751138"/>
          <p14:tracePt t="13862" x="7856538" y="2844800"/>
          <p14:tracePt t="13879" x="7627938" y="3022600"/>
          <p14:tracePt t="13896" x="7551738" y="3090863"/>
          <p14:tracePt t="13912" x="7373938" y="3319463"/>
          <p14:tracePt t="13929" x="7289800" y="3479800"/>
          <p14:tracePt t="13945" x="7231063" y="3657600"/>
          <p14:tracePt t="13962" x="7213600" y="3852863"/>
          <p14:tracePt t="13979" x="7213600" y="4071938"/>
          <p14:tracePt t="13996" x="7213600" y="4318000"/>
          <p14:tracePt t="14012" x="7307263" y="4546600"/>
          <p14:tracePt t="14029" x="7408863" y="4757738"/>
          <p14:tracePt t="14046" x="7518400" y="4953000"/>
          <p14:tracePt t="14062" x="7678738" y="5156200"/>
          <p14:tracePt t="14079" x="7856538" y="5351463"/>
          <p14:tracePt t="14096" x="8051800" y="5529263"/>
          <p14:tracePt t="14112" x="8262938" y="5689600"/>
          <p14:tracePt t="14129" x="8475663" y="5791200"/>
          <p14:tracePt t="14146" x="8653463" y="5884863"/>
          <p14:tracePt t="14162" x="8763000" y="5918200"/>
          <p14:tracePt t="14179" x="8890000" y="5918200"/>
          <p14:tracePt t="14195" x="8974138" y="5935663"/>
          <p14:tracePt t="14212" x="9067800" y="5935663"/>
          <p14:tracePt t="14229" x="9169400" y="5884863"/>
          <p14:tracePt t="14246" x="9245600" y="5808663"/>
          <p14:tracePt t="14262" x="9329738" y="5689600"/>
          <p14:tracePt t="14279" x="9398000" y="5529263"/>
          <p14:tracePt t="14296" x="9456738" y="5334000"/>
          <p14:tracePt t="14312" x="9525000" y="4995863"/>
          <p14:tracePt t="14329" x="9558338" y="4656138"/>
          <p14:tracePt t="14346" x="9575800" y="4089400"/>
          <p14:tracePt t="14362" x="9575800" y="3802063"/>
          <p14:tracePt t="14379" x="9575800" y="3606800"/>
          <p14:tracePt t="14396" x="9491663" y="3106738"/>
          <p14:tracePt t="14412" x="9423400" y="2827338"/>
          <p14:tracePt t="14429" x="9347200" y="2608263"/>
          <p14:tracePt t="14446" x="9263063" y="2455863"/>
          <p14:tracePt t="14462" x="9151938" y="2328863"/>
          <p14:tracePt t="14479" x="9067800" y="2201863"/>
          <p14:tracePt t="14496" x="8940800" y="2100263"/>
          <p14:tracePt t="14512" x="8796338" y="1989138"/>
          <p14:tracePt t="14529" x="8618538" y="1879600"/>
          <p14:tracePt t="14546" x="8440738" y="1811338"/>
          <p14:tracePt t="14562" x="8280400" y="1760538"/>
          <p14:tracePt t="14579" x="8120063" y="1760538"/>
          <p14:tracePt t="14595" x="7983538" y="1760538"/>
          <p14:tracePt t="14612" x="7856538" y="1760538"/>
          <p14:tracePt t="14629" x="7747000" y="1795463"/>
          <p14:tracePt t="14645" x="7662863" y="1862138"/>
          <p14:tracePt t="14662" x="7569200" y="1955800"/>
          <p14:tracePt t="14679" x="7500938" y="2057400"/>
          <p14:tracePt t="14696" x="7450138" y="2184400"/>
          <p14:tracePt t="14712" x="7408863" y="2311400"/>
          <p14:tracePt t="14729" x="7408863" y="2471738"/>
          <p14:tracePt t="14746" x="7408863" y="2649538"/>
          <p14:tracePt t="14762" x="7408863" y="2844800"/>
          <p14:tracePt t="14779" x="7467600" y="3040063"/>
          <p14:tracePt t="14796" x="7678738" y="3411538"/>
          <p14:tracePt t="14812" x="7764463" y="3538538"/>
          <p14:tracePt t="14829" x="7942263" y="3751263"/>
          <p14:tracePt t="14846" x="8120063" y="3962400"/>
          <p14:tracePt t="14862" x="8313738" y="4140200"/>
          <p14:tracePt t="14879" x="8585200" y="4368800"/>
          <p14:tracePt t="14895" x="8745538" y="4478338"/>
          <p14:tracePt t="14912" x="8907463" y="4564063"/>
          <p14:tracePt t="14929" x="8991600" y="4622800"/>
          <p14:tracePt t="15844" x="8991600" y="4597400"/>
          <p14:tracePt t="15862" x="8991600" y="4564063"/>
          <p14:tracePt t="15879" x="8974138" y="4529138"/>
          <p14:tracePt t="15896" x="8958263" y="4462463"/>
          <p14:tracePt t="15912" x="8923338" y="4368800"/>
          <p14:tracePt t="15929" x="8923338" y="4284663"/>
          <p14:tracePt t="15946" x="8907463" y="4173538"/>
          <p14:tracePt t="15962" x="8907463" y="4089400"/>
          <p14:tracePt t="15979" x="8907463" y="3995738"/>
          <p14:tracePt t="15996" x="8890000" y="3852863"/>
          <p14:tracePt t="16012" x="8847138" y="3733800"/>
          <p14:tracePt t="16461" x="8745538" y="3690938"/>
          <p14:tracePt t="16479" x="8585200" y="3624263"/>
          <p14:tracePt t="16496" x="8247063" y="3479800"/>
          <p14:tracePt t="16512" x="7713663" y="3268663"/>
          <p14:tracePt t="16529" x="7112000" y="3022600"/>
          <p14:tracePt t="16546" x="6535738" y="2811463"/>
          <p14:tracePt t="16562" x="6027738" y="2649538"/>
          <p14:tracePt t="16579" x="5562600" y="2506663"/>
          <p14:tracePt t="16595" x="5156200" y="2379663"/>
          <p14:tracePt t="16612" x="4741863" y="2260600"/>
          <p14:tracePt t="16629" x="4445000" y="2133600"/>
          <p14:tracePt t="16645" x="4106863" y="1973263"/>
          <p14:tracePt t="16662" x="3860800" y="1828800"/>
          <p14:tracePt t="16679" x="3784600" y="1778000"/>
          <p14:tracePt t="17016" x="3767138" y="1760538"/>
          <p14:tracePt t="17029" x="3751263" y="1744663"/>
          <p14:tracePt t="17045" x="3683000" y="1651000"/>
          <p14:tracePt t="17062" x="3556000" y="1582738"/>
          <p14:tracePt t="17079" x="3429000" y="1549400"/>
          <p14:tracePt t="17095" x="3284538" y="1506538"/>
          <p14:tracePt t="17112" x="3182938" y="1490663"/>
          <p14:tracePt t="17129" x="3040063" y="1490663"/>
          <p14:tracePt t="17146" x="2913063" y="1490663"/>
          <p14:tracePt t="17162" x="2768600" y="1490663"/>
          <p14:tracePt t="17179" x="2633663" y="1490663"/>
          <p14:tracePt t="17195" x="2522538" y="1506538"/>
          <p14:tracePt t="17212" x="2395538" y="1549400"/>
          <p14:tracePt t="17229" x="2311400" y="1566863"/>
          <p14:tracePt t="17246" x="2260600" y="1600200"/>
          <p14:tracePt t="17262" x="2235200" y="1617663"/>
          <p14:tracePt t="17279" x="2235200" y="1633538"/>
          <p14:tracePt t="17296" x="2217738" y="1684338"/>
          <p14:tracePt t="17312" x="2217738" y="1760538"/>
          <p14:tracePt t="17329" x="2217738" y="1846263"/>
          <p14:tracePt t="17346" x="2278063" y="1989138"/>
          <p14:tracePt t="17362" x="2362200" y="2166938"/>
          <p14:tracePt t="17379" x="2438400" y="2278063"/>
          <p14:tracePt t="17396" x="2506663" y="2395538"/>
          <p14:tracePt t="17412" x="2557463" y="2489200"/>
          <p14:tracePt t="17429" x="2616200" y="2540000"/>
          <p14:tracePt t="17446" x="2649538" y="2557463"/>
          <p14:tracePt t="17462" x="2700338" y="2573338"/>
          <p14:tracePt t="17479" x="2751138" y="2573338"/>
          <p14:tracePt t="17496" x="2844800" y="2573338"/>
          <p14:tracePt t="17512" x="2946400" y="2557463"/>
          <p14:tracePt t="17529" x="3073400" y="2522538"/>
          <p14:tracePt t="17545" x="3200400" y="2471738"/>
          <p14:tracePt t="17562" x="3284538" y="2430463"/>
          <p14:tracePt t="17579" x="3378200" y="2395538"/>
          <p14:tracePt t="17596" x="3429000" y="2344738"/>
          <p14:tracePt t="17612" x="3479800" y="2293938"/>
          <p14:tracePt t="17629" x="3538538" y="2217738"/>
          <p14:tracePt t="17645" x="3573463" y="2151063"/>
          <p14:tracePt t="17662" x="3589338" y="2082800"/>
          <p14:tracePt t="17679" x="3624263" y="2006600"/>
          <p14:tracePt t="17695" x="3624263" y="1922463"/>
          <p14:tracePt t="17712" x="3624263" y="1828800"/>
          <p14:tracePt t="17729" x="3624263" y="1760538"/>
          <p14:tracePt t="17746" x="3624263" y="1668463"/>
          <p14:tracePt t="17762" x="3624263" y="1633538"/>
          <p14:tracePt t="17779" x="3606800" y="1600200"/>
          <p14:tracePt t="17796" x="3556000" y="1566863"/>
          <p14:tracePt t="17812" x="3522663" y="1524000"/>
          <p14:tracePt t="17829" x="3462338" y="1506538"/>
          <p14:tracePt t="17845" x="3411538" y="1490663"/>
          <p14:tracePt t="17862" x="3360738" y="1473200"/>
          <p14:tracePt t="17879" x="3284538" y="1473200"/>
          <p14:tracePt t="17896" x="3233738" y="1455738"/>
          <p14:tracePt t="17912" x="3182938" y="1455738"/>
          <p14:tracePt t="17929" x="3124200" y="1455738"/>
          <p14:tracePt t="17946" x="3090863" y="1455738"/>
          <p14:tracePt t="17962" x="3055938" y="1455738"/>
          <p14:tracePt t="17979" x="3040063" y="1455738"/>
          <p14:tracePt t="17996" x="3005138" y="1455738"/>
          <p14:tracePt t="18012" x="2989263" y="1473200"/>
          <p14:tracePt t="18029" x="2946400" y="1473200"/>
          <p14:tracePt t="18046" x="2928938" y="1490663"/>
          <p14:tracePt t="18062" x="2913063" y="1506538"/>
          <p14:tracePt t="18079" x="2895600" y="1524000"/>
          <p14:tracePt t="18096" x="2895600" y="1549400"/>
          <p14:tracePt t="18112" x="2895600" y="1566863"/>
          <p14:tracePt t="18129" x="2895600" y="1600200"/>
          <p14:tracePt t="18146" x="2895600" y="1633538"/>
          <p14:tracePt t="18162" x="2895600" y="1668463"/>
          <p14:tracePt t="18179" x="2895600" y="1727200"/>
          <p14:tracePt t="18195" x="2895600" y="1760538"/>
          <p14:tracePt t="18212" x="2913063" y="1811338"/>
          <p14:tracePt t="18245" x="2928938" y="1846263"/>
          <p14:tracePt t="18262" x="2946400" y="1846263"/>
          <p14:tracePt t="18279" x="2946400" y="1862138"/>
          <p14:tracePt t="18295" x="2971800" y="1879600"/>
          <p14:tracePt t="18561" x="2989263" y="1905000"/>
          <p14:tracePt t="18595" x="3005138" y="1922463"/>
          <p14:tracePt t="18613" x="3040063" y="1938338"/>
          <p14:tracePt t="18629" x="3055938" y="1973263"/>
          <p14:tracePt t="18646" x="3090863" y="1989138"/>
          <p14:tracePt t="18662" x="3124200" y="2006600"/>
          <p14:tracePt t="18679" x="3167063" y="2024063"/>
          <p14:tracePt t="18696" x="3217863" y="2039938"/>
          <p14:tracePt t="18713" x="3302000" y="2082800"/>
          <p14:tracePt t="18729" x="3360738" y="2082800"/>
          <p14:tracePt t="18746" x="3411538" y="2100263"/>
          <p14:tracePt t="18762" x="3462338" y="2100263"/>
          <p14:tracePt t="18779" x="3505200" y="2100263"/>
          <p14:tracePt t="18796" x="3556000" y="2100263"/>
          <p14:tracePt t="18812" x="3606800" y="2082800"/>
          <p14:tracePt t="18829" x="3640138" y="2024063"/>
          <p14:tracePt t="18845" x="3683000" y="1973263"/>
          <p14:tracePt t="18862" x="3700463" y="1922463"/>
          <p14:tracePt t="18879" x="3716338" y="1879600"/>
          <p14:tracePt t="18896" x="3716338" y="1828800"/>
          <p14:tracePt t="18912" x="3716338" y="1795463"/>
          <p14:tracePt t="18929" x="3716338" y="1760538"/>
          <p14:tracePt t="18946" x="3716338" y="1701800"/>
          <p14:tracePt t="18962" x="3657600" y="1668463"/>
          <p14:tracePt t="18979" x="3573463" y="1617663"/>
          <p14:tracePt t="18996" x="3429000" y="1566863"/>
          <p14:tracePt t="19012" x="3284538" y="1524000"/>
          <p14:tracePt t="19029" x="3090863" y="1490663"/>
          <p14:tracePt t="19046" x="2913063" y="1490663"/>
          <p14:tracePt t="19062" x="2735263" y="1490663"/>
          <p14:tracePt t="19079" x="2573338" y="1490663"/>
          <p14:tracePt t="19096" x="2438400" y="1506538"/>
          <p14:tracePt t="19112" x="2328863" y="1549400"/>
          <p14:tracePt t="19129" x="2235200" y="1600200"/>
          <p14:tracePt t="19146" x="2166938" y="1651000"/>
          <p14:tracePt t="19162" x="2082800" y="1744663"/>
          <p14:tracePt t="19179" x="2057400" y="1760538"/>
          <p14:tracePt t="19196" x="2006600" y="1828800"/>
          <p14:tracePt t="19212" x="2006600" y="1846263"/>
          <p14:tracePt t="19229" x="1989138" y="1879600"/>
          <p14:tracePt t="19245" x="1989138" y="1955800"/>
          <p14:tracePt t="19262" x="1989138" y="2024063"/>
          <p14:tracePt t="19279" x="2006600" y="2116138"/>
          <p14:tracePt t="19296" x="2082800" y="2217738"/>
          <p14:tracePt t="19312" x="2184400" y="2328863"/>
          <p14:tracePt t="19329" x="2328863" y="2430463"/>
          <p14:tracePt t="19346" x="2489200" y="2522538"/>
          <p14:tracePt t="19362" x="2649538" y="2590800"/>
          <p14:tracePt t="19379" x="2811463" y="2649538"/>
          <p14:tracePt t="19396" x="2971800" y="2700338"/>
          <p14:tracePt t="19412" x="3106738" y="2735263"/>
          <p14:tracePt t="19429" x="3268663" y="2751138"/>
          <p14:tracePt t="19446" x="3378200" y="2751138"/>
          <p14:tracePt t="19463" x="3462338" y="2751138"/>
          <p14:tracePt t="19479" x="3606800" y="2751138"/>
          <p14:tracePt t="19496" x="3683000" y="2717800"/>
          <p14:tracePt t="19512" x="3767138" y="2684463"/>
          <p14:tracePt t="19529" x="3835400" y="2649538"/>
          <p14:tracePt t="19546" x="3911600" y="2608263"/>
          <p14:tracePt t="19562" x="3962400" y="2573338"/>
          <p14:tracePt t="19579" x="3995738" y="2540000"/>
          <p14:tracePt t="19596" x="4038600" y="2506663"/>
          <p14:tracePt t="19612" x="4056063" y="2471738"/>
          <p14:tracePt t="19629" x="4071938" y="2430463"/>
          <p14:tracePt t="19646" x="4071938" y="2379663"/>
          <p14:tracePt t="19662" x="4071938" y="2362200"/>
          <p14:tracePt t="19679" x="4071938" y="2311400"/>
          <p14:tracePt t="19696" x="4071938" y="2260600"/>
          <p14:tracePt t="19712" x="3995738" y="2116138"/>
          <p14:tracePt t="19729" x="3944938" y="2057400"/>
          <p14:tracePt t="19745" x="3878263" y="2006600"/>
          <p14:tracePt t="19762" x="3784600" y="1955800"/>
          <p14:tracePt t="19779" x="3700463" y="1938338"/>
          <p14:tracePt t="19796" x="3606800" y="1922463"/>
          <p14:tracePt t="19812" x="3522663" y="1922463"/>
          <p14:tracePt t="19829" x="3411538" y="1922463"/>
          <p14:tracePt t="19846" x="3302000" y="1922463"/>
          <p14:tracePt t="19862" x="3182938" y="1955800"/>
          <p14:tracePt t="19879" x="3106738" y="2006600"/>
          <p14:tracePt t="19896" x="3005138" y="2082800"/>
          <p14:tracePt t="19913" x="2928938" y="2133600"/>
          <p14:tracePt t="19929" x="2895600" y="2201863"/>
          <p14:tracePt t="19946" x="2878138" y="2278063"/>
          <p14:tracePt t="19962" x="2878138" y="2379663"/>
          <p14:tracePt t="19979" x="2878138" y="2455863"/>
          <p14:tracePt t="19996" x="2913063" y="2540000"/>
          <p14:tracePt t="20012" x="3022600" y="2633663"/>
          <p14:tracePt t="20029" x="3090863" y="2684463"/>
          <p14:tracePt t="20045" x="3200400" y="2735263"/>
          <p14:tracePt t="20062" x="3327400" y="2768600"/>
          <p14:tracePt t="20079" x="3446463" y="2768600"/>
          <p14:tracePt t="20096" x="3589338" y="2768600"/>
          <p14:tracePt t="20112" x="3767138" y="2751138"/>
          <p14:tracePt t="20129" x="3979863" y="2667000"/>
          <p14:tracePt t="20146" x="4071938" y="2633663"/>
          <p14:tracePt t="20163" x="4157663" y="2590800"/>
          <p14:tracePt t="20179" x="4208463" y="2573338"/>
          <p14:tracePt t="20196" x="4267200" y="2557463"/>
          <p14:tracePt t="20212" x="4318000" y="2540000"/>
          <p14:tracePt t="20229" x="4351338" y="2522538"/>
          <p14:tracePt t="20261" x="4368800" y="2522538"/>
          <p14:tracePt t="21145" x="4411663" y="2522538"/>
          <p14:tracePt t="21162" x="4427538" y="2540000"/>
          <p14:tracePt t="21180" x="4495800" y="2590800"/>
          <p14:tracePt t="21196" x="4529138" y="2608263"/>
          <p14:tracePt t="21212" x="4529138" y="2633663"/>
          <p14:tracePt t="22497" x="4564063" y="2633663"/>
          <p14:tracePt t="22513" x="4605338" y="2633663"/>
          <p14:tracePt t="22529" x="4656138" y="2649538"/>
          <p14:tracePt t="22546" x="4706938" y="2700338"/>
          <p14:tracePt t="22563" x="4767263" y="2717800"/>
          <p14:tracePt t="22579" x="4800600" y="2735263"/>
          <p14:tracePt t="22611" x="4818063" y="2751138"/>
          <p14:tracePt t="25825" x="4800600" y="2735263"/>
          <p14:tracePt t="25833" x="4783138" y="2717800"/>
          <p14:tracePt t="25848" x="4741863" y="2684463"/>
          <p14:tracePt t="25864" x="4691063" y="2649538"/>
          <p14:tracePt t="25880" x="4656138" y="2608263"/>
          <p14:tracePt t="25896" x="4605338" y="2573338"/>
          <p14:tracePt t="25912" x="4546600" y="2540000"/>
          <p14:tracePt t="25929" x="4495800" y="2506663"/>
          <p14:tracePt t="25946" x="4427538" y="2489200"/>
          <p14:tracePt t="25963" x="4335463" y="2430463"/>
          <p14:tracePt t="25979" x="4249738" y="2395538"/>
          <p14:tracePt t="25996" x="4157663" y="2362200"/>
          <p14:tracePt t="26013" x="4071938" y="2328863"/>
          <p14:tracePt t="26029" x="3995738" y="2311400"/>
          <p14:tracePt t="26046" x="3929063" y="2311400"/>
          <p14:tracePt t="26063" x="3860800" y="2293938"/>
          <p14:tracePt t="26079" x="3784600" y="2293938"/>
          <p14:tracePt t="26386" x="3784600" y="2311400"/>
          <p14:tracePt t="26397" x="3817938" y="2328863"/>
          <p14:tracePt t="26413" x="3860800" y="2395538"/>
          <p14:tracePt t="26430" x="3929063" y="2471738"/>
          <p14:tracePt t="26446" x="3995738" y="2590800"/>
          <p14:tracePt t="26463" x="4056063" y="2667000"/>
          <p14:tracePt t="26479" x="4122738" y="2768600"/>
          <p14:tracePt t="26496" x="4173538" y="2844800"/>
          <p14:tracePt t="30601" x="4191000" y="2844800"/>
          <p14:tracePt t="30613" x="4249738" y="2844800"/>
          <p14:tracePt t="30630" x="4300538" y="2844800"/>
          <p14:tracePt t="30647" x="4335463" y="2844800"/>
          <p14:tracePt t="30663" x="4386263" y="2827338"/>
          <p14:tracePt t="30680" x="4427538" y="2827338"/>
          <p14:tracePt t="30696" x="4462463" y="2827338"/>
          <p14:tracePt t="31331" x="4513263" y="2827338"/>
          <p14:tracePt t="31346" x="4605338" y="2827338"/>
          <p14:tracePt t="31363" x="4978400" y="2878138"/>
          <p14:tracePt t="31380" x="5545138" y="3040063"/>
          <p14:tracePt t="31396" x="6164263" y="3217863"/>
          <p14:tracePt t="31413" x="6756400" y="3395663"/>
          <p14:tracePt t="31430" x="7289800" y="3513138"/>
          <p14:tracePt t="31446" x="7627938" y="3589338"/>
          <p14:tracePt t="31463" x="8135938" y="3690938"/>
          <p14:tracePt t="31480" x="8280400" y="3716338"/>
          <p14:tracePt t="31782" x="8313738" y="3690938"/>
          <p14:tracePt t="31796" x="8389938" y="3657600"/>
          <p14:tracePt t="31813" x="8551863" y="3589338"/>
          <p14:tracePt t="31830" x="8745538" y="3513138"/>
          <p14:tracePt t="31846" x="8940800" y="3411538"/>
          <p14:tracePt t="31863" x="9101138" y="3319463"/>
          <p14:tracePt t="31880" x="9202738" y="3200400"/>
          <p14:tracePt t="31896" x="9263063" y="3106738"/>
          <p14:tracePt t="31913" x="9329738" y="2928938"/>
          <p14:tracePt t="31929" x="9329738" y="2878138"/>
          <p14:tracePt t="31946" x="9329738" y="2751138"/>
          <p14:tracePt t="31963" x="9245600" y="2649538"/>
          <p14:tracePt t="31980" x="9024938" y="2471738"/>
          <p14:tracePt t="31996" x="8890000" y="2395538"/>
          <p14:tracePt t="32013" x="8686800" y="2362200"/>
          <p14:tracePt t="32029" x="8491538" y="2344738"/>
          <p14:tracePt t="32046" x="8280400" y="2344738"/>
          <p14:tracePt t="32063" x="8069263" y="2362200"/>
          <p14:tracePt t="32080" x="7856538" y="2471738"/>
          <p14:tracePt t="32096" x="7662863" y="2608263"/>
          <p14:tracePt t="32113" x="7500938" y="2811463"/>
          <p14:tracePt t="32130" x="7373938" y="3040063"/>
          <p14:tracePt t="32146" x="7246938" y="3411538"/>
          <p14:tracePt t="32163" x="7246938" y="3675063"/>
          <p14:tracePt t="32180" x="7246938" y="4157663"/>
          <p14:tracePt t="32196" x="7307263" y="4462463"/>
          <p14:tracePt t="32213" x="7485063" y="4978400"/>
          <p14:tracePt t="32230" x="7696200" y="5334000"/>
          <p14:tracePt t="32246" x="7856538" y="5529263"/>
          <p14:tracePt t="32263" x="8069263" y="5722938"/>
          <p14:tracePt t="32279" x="8280400" y="5824538"/>
          <p14:tracePt t="32296" x="8475663" y="5859463"/>
          <p14:tracePt t="32313" x="8669338" y="5859463"/>
          <p14:tracePt t="32329" x="8831263" y="5791200"/>
          <p14:tracePt t="32346" x="9024938" y="5613400"/>
          <p14:tracePt t="32363" x="9263063" y="5275263"/>
          <p14:tracePt t="32379" x="9423400" y="4935538"/>
          <p14:tracePt t="32396" x="9491663" y="4622800"/>
          <p14:tracePt t="32413" x="9558338" y="4030663"/>
          <p14:tracePt t="32430" x="9558338" y="3716338"/>
          <p14:tracePt t="32446" x="9542463" y="3606800"/>
          <p14:tracePt t="32463" x="9456738" y="3395663"/>
          <p14:tracePt t="32480" x="9245600" y="3141663"/>
          <p14:tracePt t="32496" x="9067800" y="2989263"/>
          <p14:tracePt t="32513" x="8831263" y="2878138"/>
          <p14:tracePt t="32530" x="8618538" y="2827338"/>
          <p14:tracePt t="32546" x="8389938" y="2811463"/>
          <p14:tracePt t="32563" x="8178800" y="2811463"/>
          <p14:tracePt t="32579" x="8001000" y="2862263"/>
          <p14:tracePt t="32596" x="7840663" y="2946400"/>
          <p14:tracePt t="32613" x="7747000" y="3040063"/>
          <p14:tracePt t="32629" x="7645400" y="3124200"/>
          <p14:tracePt t="32646" x="7586663" y="3233738"/>
          <p14:tracePt t="32663" x="7535863" y="3360738"/>
          <p14:tracePt t="32680" x="7518400" y="3513138"/>
          <p14:tracePt t="32696" x="7518400" y="3716338"/>
          <p14:tracePt t="32713" x="7551738" y="3929063"/>
          <p14:tracePt t="32730" x="7662863" y="4157663"/>
          <p14:tracePt t="32746" x="7840663" y="4368800"/>
          <p14:tracePt t="32763" x="8018463" y="4546600"/>
          <p14:tracePt t="32780" x="8247063" y="4673600"/>
          <p14:tracePt t="32796" x="8458200" y="4741863"/>
          <p14:tracePt t="32813" x="8669338" y="4757738"/>
          <p14:tracePt t="32829" x="8847138" y="4775200"/>
          <p14:tracePt t="32846" x="9009063" y="4757738"/>
          <p14:tracePt t="32863" x="9169400" y="4673600"/>
          <p14:tracePt t="32880" x="9313863" y="4495800"/>
          <p14:tracePt t="32896" x="9329738" y="4427538"/>
          <p14:tracePt t="32913" x="9364663" y="4284663"/>
          <p14:tracePt t="32929" x="9364663" y="4140200"/>
          <p14:tracePt t="32946" x="9313863" y="3995738"/>
          <p14:tracePt t="34190" x="9313863" y="3979863"/>
          <p14:tracePt t="34199" x="9313863" y="3962400"/>
          <p14:tracePt t="34213" x="9313863" y="3911600"/>
          <p14:tracePt t="34229" x="9313863" y="3817938"/>
          <p14:tracePt t="34246" x="9313863" y="3657600"/>
          <p14:tracePt t="34263" x="9313863" y="3462338"/>
          <p14:tracePt t="34279" x="9313863" y="3233738"/>
          <p14:tracePt t="34296" x="9313863" y="3022600"/>
          <p14:tracePt t="34313" x="9278938" y="2811463"/>
          <p14:tracePt t="34330" x="9136063" y="2489200"/>
          <p14:tracePt t="34346" x="8974138" y="2278063"/>
          <p14:tracePt t="34363" x="8780463" y="2133600"/>
          <p14:tracePt t="34380" x="8686800" y="2082800"/>
          <p14:tracePt t="34396" x="8509000" y="2024063"/>
          <p14:tracePt t="34413" x="8280400" y="2024063"/>
          <p14:tracePt t="34430" x="8135938" y="2057400"/>
          <p14:tracePt t="34446" x="8034338" y="2151063"/>
          <p14:tracePt t="34463" x="7924800" y="2293938"/>
          <p14:tracePt t="34480" x="7856538" y="2455863"/>
          <p14:tracePt t="34496" x="7780338" y="2667000"/>
          <p14:tracePt t="34513" x="7713663" y="2928938"/>
          <p14:tracePt t="34530" x="7696200" y="3200400"/>
          <p14:tracePt t="34546" x="7662863" y="3446463"/>
          <p14:tracePt t="34563" x="7662863" y="3690938"/>
          <p14:tracePt t="34580" x="7662863" y="3894138"/>
          <p14:tracePt t="34596" x="7713663" y="4071938"/>
          <p14:tracePt t="34613" x="7823200" y="4249738"/>
          <p14:tracePt t="34629" x="7983538" y="4427538"/>
          <p14:tracePt t="34646" x="8178800" y="4579938"/>
          <p14:tracePt t="34663" x="8374063" y="4724400"/>
          <p14:tracePt t="34680" x="8567738" y="4818063"/>
          <p14:tracePt t="34696" x="8763000" y="4884738"/>
          <p14:tracePt t="34713" x="8923338" y="4919663"/>
          <p14:tracePt t="34730" x="9085263" y="4935538"/>
          <p14:tracePt t="34746" x="9169400" y="4935538"/>
          <p14:tracePt t="34763" x="9263063" y="4935538"/>
          <p14:tracePt t="34780" x="9329738" y="4902200"/>
          <p14:tracePt t="34796" x="9380538" y="4868863"/>
          <p14:tracePt t="34813" x="9398000" y="4833938"/>
          <p14:tracePt t="34830" x="9423400" y="4818063"/>
          <p14:tracePt t="35231" x="9423400" y="4775200"/>
          <p14:tracePt t="35247" x="9423400" y="4741863"/>
          <p14:tracePt t="35263" x="9423400" y="4640263"/>
          <p14:tracePt t="35280" x="9423400" y="4564063"/>
          <p14:tracePt t="35296" x="9423400" y="4386263"/>
          <p14:tracePt t="35313" x="9474200" y="4208463"/>
          <p14:tracePt t="35330" x="9491663" y="4122738"/>
          <p14:tracePt t="35346" x="9507538" y="4071938"/>
          <p14:tracePt t="35363" x="9542463" y="3979863"/>
          <p14:tracePt t="35379" x="9558338" y="3894138"/>
          <p14:tracePt t="35396" x="9575800" y="3852863"/>
          <p14:tracePt t="35413" x="9575800" y="3817938"/>
          <p14:tracePt t="35430" x="9601200" y="3802063"/>
          <p14:tracePt t="35446" x="9601200" y="3784600"/>
          <p14:tracePt t="35526" x="9618663" y="3802063"/>
          <p14:tracePt t="35534" x="9618663" y="3835400"/>
          <p14:tracePt t="35546" x="9634538" y="3894138"/>
          <p14:tracePt t="35563" x="9634538" y="4071938"/>
          <p14:tracePt t="35580" x="9634538" y="4284663"/>
          <p14:tracePt t="35596" x="9634538" y="4478338"/>
          <p14:tracePt t="35613" x="9575800" y="4656138"/>
          <p14:tracePt t="35629" x="9525000" y="4800600"/>
          <p14:tracePt t="35646" x="9474200" y="4884738"/>
          <p14:tracePt t="35663" x="9440863" y="4953000"/>
          <p14:tracePt t="35680" x="9398000" y="5011738"/>
          <p14:tracePt t="35696" x="9380538" y="5011738"/>
          <p14:tracePt t="35713" x="9380538" y="5029200"/>
          <p14:tracePt t="35729" x="9380538" y="5011738"/>
          <p14:tracePt t="35746" x="9380538" y="4902200"/>
          <p14:tracePt t="35763" x="9380538" y="4724400"/>
          <p14:tracePt t="35780" x="9380538" y="4351338"/>
          <p14:tracePt t="35796" x="9380538" y="4208463"/>
          <p14:tracePt t="35813" x="9380538" y="4071938"/>
          <p14:tracePt t="35830" x="9423400" y="3868738"/>
          <p14:tracePt t="35846" x="9423400" y="3802063"/>
          <p14:tracePt t="35863" x="9440863" y="3784600"/>
          <p14:tracePt t="35903" x="9440863" y="3817938"/>
          <p14:tracePt t="35913" x="9423400" y="3868738"/>
          <p14:tracePt t="35929" x="9347200" y="4046538"/>
          <p14:tracePt t="35946" x="9263063" y="4284663"/>
          <p14:tracePt t="35963" x="9169400" y="4478338"/>
          <p14:tracePt t="35979" x="9101138" y="4579938"/>
          <p14:tracePt t="35997" x="9067800" y="4691063"/>
          <p14:tracePt t="36013" x="9024938" y="4724400"/>
          <p14:tracePt t="36030" x="9009063" y="4741863"/>
          <p14:tracePt t="36046" x="9009063" y="4757738"/>
          <p14:tracePt t="36063" x="9009063" y="4741863"/>
          <p14:tracePt t="36079" x="9009063" y="4656138"/>
          <p14:tracePt t="36096" x="9085263" y="4513263"/>
          <p14:tracePt t="36113" x="9169400" y="4318000"/>
          <p14:tracePt t="36130" x="9220200" y="4191000"/>
          <p14:tracePt t="36146" x="9313863" y="4071938"/>
          <p14:tracePt t="36163" x="9347200" y="4013200"/>
          <p14:tracePt t="36180" x="9364663" y="3979863"/>
          <p14:tracePt t="36196" x="9380538" y="3979863"/>
          <p14:tracePt t="36213" x="9398000" y="3979863"/>
          <p14:tracePt t="36230" x="9398000" y="4089400"/>
          <p14:tracePt t="36246" x="9398000" y="4224338"/>
          <p14:tracePt t="36263" x="9296400" y="4462463"/>
          <p14:tracePt t="36280" x="9278938" y="4529138"/>
          <p14:tracePt t="36296" x="9202738" y="4622800"/>
          <p14:tracePt t="36313" x="9118600" y="4724400"/>
          <p14:tracePt t="36330" x="9067800" y="4757738"/>
          <p14:tracePt t="36347" x="9024938" y="4757738"/>
          <p14:tracePt t="36363" x="9009063" y="4775200"/>
          <p14:tracePt t="36380" x="8991600" y="4775200"/>
          <p14:tracePt t="36396" x="8974138" y="4775200"/>
          <p14:tracePt t="36429" x="8958263" y="4775200"/>
          <p14:tracePt t="36446" x="8907463" y="4800600"/>
          <p14:tracePt t="36463" x="8831263" y="4833938"/>
          <p14:tracePt t="36480" x="8729663" y="4902200"/>
          <p14:tracePt t="36496" x="8618538" y="4935538"/>
          <p14:tracePt t="36513" x="8475663" y="4978400"/>
          <p14:tracePt t="36530" x="8331200" y="4978400"/>
          <p14:tracePt t="36546" x="8212138" y="4995863"/>
          <p14:tracePt t="36563" x="8069263" y="4953000"/>
          <p14:tracePt t="36579" x="7874000" y="4851400"/>
          <p14:tracePt t="36596" x="7713663" y="4691063"/>
          <p14:tracePt t="36613" x="7627938" y="4564063"/>
          <p14:tracePt t="36630" x="7535863" y="4427538"/>
          <p14:tracePt t="36646" x="7485063" y="4335463"/>
          <p14:tracePt t="36663" x="7467600" y="4284663"/>
          <p14:tracePt t="36680" x="7450138" y="4267200"/>
          <p14:tracePt t="36696" x="7450138" y="4249738"/>
          <p14:tracePt t="36730" x="7450138" y="4267200"/>
          <p14:tracePt t="36746" x="7450138" y="4300538"/>
          <p14:tracePt t="36763" x="7485063" y="4402138"/>
          <p14:tracePt t="36780" x="7551738" y="4656138"/>
          <p14:tracePt t="36797" x="7586663" y="4741863"/>
          <p14:tracePt t="36813" x="7602538" y="4800600"/>
          <p14:tracePt t="36830" x="7627938" y="4884738"/>
          <p14:tracePt t="36847" x="7645400" y="4902200"/>
          <p14:tracePt t="36863" x="7645400" y="4919663"/>
          <p14:tracePt t="36895" x="7645400" y="4902200"/>
          <p14:tracePt t="36913" x="7662863" y="4818063"/>
          <p14:tracePt t="36930" x="7678738" y="4741863"/>
          <p14:tracePt t="36946" x="7696200" y="4640263"/>
          <p14:tracePt t="36963" x="7713663" y="4564063"/>
          <p14:tracePt t="36980" x="7713663" y="4513263"/>
          <p14:tracePt t="36996" x="7729538" y="4495800"/>
          <p14:tracePt t="37013" x="7729538" y="4478338"/>
          <p14:tracePt t="37050" x="7729538" y="4513263"/>
          <p14:tracePt t="37063" x="7729538" y="4546600"/>
          <p14:tracePt t="37080" x="7729538" y="4691063"/>
          <p14:tracePt t="37096" x="7729538" y="4818063"/>
          <p14:tracePt t="37113" x="7729538" y="4935538"/>
          <p14:tracePt t="37130" x="7729538" y="5046663"/>
          <p14:tracePt t="37146" x="7713663" y="5080000"/>
          <p14:tracePt t="37163" x="7696200" y="5113338"/>
          <p14:tracePt t="37196" x="7678738" y="5113338"/>
          <p14:tracePt t="37213" x="7678738" y="5097463"/>
          <p14:tracePt t="37230" x="7678738" y="4978400"/>
          <p14:tracePt t="37246" x="7696200" y="4706938"/>
          <p14:tracePt t="37263" x="7713663" y="4622800"/>
          <p14:tracePt t="37280" x="7747000" y="4495800"/>
          <p14:tracePt t="37296" x="7780338" y="4402138"/>
          <p14:tracePt t="37313" x="7805738" y="4335463"/>
          <p14:tracePt t="37329" x="7823200" y="4318000"/>
          <p14:tracePt t="37378" x="7823200" y="4335463"/>
          <p14:tracePt t="37396" x="7823200" y="4445000"/>
          <p14:tracePt t="37413" x="7823200" y="4640263"/>
          <p14:tracePt t="37430" x="7823200" y="4851400"/>
          <p14:tracePt t="37446" x="7823200" y="4995863"/>
          <p14:tracePt t="37463" x="7823200" y="5113338"/>
          <p14:tracePt t="37480" x="7823200" y="5173663"/>
          <p14:tracePt t="37496" x="7823200" y="5207000"/>
          <p14:tracePt t="37513" x="7823200" y="5224463"/>
          <p14:tracePt t="37545" x="7823200" y="5113338"/>
          <p14:tracePt t="37563" x="7840663" y="4935538"/>
          <p14:tracePt t="37580" x="7874000" y="4706938"/>
          <p14:tracePt t="37596" x="7891463" y="4579938"/>
          <p14:tracePt t="37613" x="7907338" y="4462463"/>
          <p14:tracePt t="37630" x="7907338" y="4386263"/>
          <p14:tracePt t="37646" x="7907338" y="4368800"/>
          <p14:tracePt t="37663" x="7907338" y="4351338"/>
          <p14:tracePt t="37697" x="7907338" y="4368800"/>
          <p14:tracePt t="37713" x="7907338" y="4427538"/>
          <p14:tracePt t="37729" x="7891463" y="4564063"/>
          <p14:tracePt t="37747" x="7856538" y="4851400"/>
          <p14:tracePt t="37763" x="7856538" y="4953000"/>
          <p14:tracePt t="37780" x="7856538" y="5130800"/>
          <p14:tracePt t="37797" x="7856538" y="5291138"/>
          <p14:tracePt t="37813" x="7856538" y="5351463"/>
          <p14:tracePt t="37830" x="7874000" y="5367338"/>
          <p14:tracePt t="37846" x="7874000" y="5384800"/>
          <p14:tracePt t="37863" x="7891463" y="5308600"/>
          <p14:tracePt t="37880" x="7924800" y="5130800"/>
          <p14:tracePt t="37896" x="7983538" y="4902200"/>
          <p14:tracePt t="37913" x="8018463" y="4640263"/>
          <p14:tracePt t="37929" x="8051800" y="4478338"/>
          <p14:tracePt t="37946" x="8085138" y="4335463"/>
          <p14:tracePt t="37963" x="8102600" y="4249738"/>
          <p14:tracePt t="37980" x="8102600" y="4191000"/>
          <p14:tracePt t="38012" x="8102600" y="4173538"/>
          <p14:tracePt t="38033" x="8102600" y="4191000"/>
          <p14:tracePt t="38046" x="8102600" y="4224338"/>
          <p14:tracePt t="38063" x="8051800" y="4335463"/>
          <p14:tracePt t="38079" x="8018463" y="4495800"/>
          <p14:tracePt t="38096" x="8001000" y="4673600"/>
          <p14:tracePt t="38113" x="8001000" y="4775200"/>
          <p14:tracePt t="38130" x="8001000" y="4884738"/>
          <p14:tracePt t="38146" x="8001000" y="4953000"/>
          <p14:tracePt t="38163" x="8001000" y="4995863"/>
          <p14:tracePt t="38179" x="8051800" y="5011738"/>
          <p14:tracePt t="38196" x="8135938" y="5029200"/>
          <p14:tracePt t="38213" x="8297863" y="5029200"/>
          <p14:tracePt t="38230" x="8491538" y="5029200"/>
          <p14:tracePt t="38246" x="8729663" y="5029200"/>
          <p14:tracePt t="38263" x="8974138" y="5029200"/>
          <p14:tracePt t="38280" x="9296400" y="5062538"/>
          <p14:tracePt t="38296" x="9423400" y="5080000"/>
          <p14:tracePt t="38313" x="9542463" y="5113338"/>
          <p14:tracePt t="38330" x="9652000" y="5130800"/>
          <p14:tracePt t="38346" x="9702800" y="5156200"/>
          <p14:tracePt t="38363" x="9753600" y="5156200"/>
          <p14:tracePt t="38379" x="9779000" y="5156200"/>
          <p14:tracePt t="38396" x="9812338" y="5156200"/>
          <p14:tracePt t="38413" x="9829800" y="5080000"/>
          <p14:tracePt t="38430" x="9847263" y="4978400"/>
          <p14:tracePt t="38446" x="9863138" y="4833938"/>
          <p14:tracePt t="38463" x="9863138" y="4640263"/>
          <p14:tracePt t="38480" x="9863138" y="4427538"/>
          <p14:tracePt t="38496" x="9863138" y="4208463"/>
          <p14:tracePt t="38513" x="9863138" y="3995738"/>
          <p14:tracePt t="38530" x="9863138" y="3802063"/>
          <p14:tracePt t="38546" x="9829800" y="3624263"/>
          <p14:tracePt t="38563" x="9812338" y="3513138"/>
          <p14:tracePt t="38580" x="9779000" y="3378200"/>
          <p14:tracePt t="38596" x="9736138" y="3284538"/>
          <p14:tracePt t="38613" x="9720263" y="3233738"/>
          <p14:tracePt t="38630" x="9702800" y="3200400"/>
          <p14:tracePt t="38646" x="9702800" y="3182938"/>
          <p14:tracePt t="38712" x="9685338" y="3182938"/>
          <p14:tracePt t="38762" x="9685338" y="3233738"/>
          <p14:tracePt t="38780" x="9685338" y="3302000"/>
          <p14:tracePt t="38796" x="9685338" y="3429000"/>
          <p14:tracePt t="38813" x="9669463" y="3538538"/>
          <p14:tracePt t="38830" x="9669463" y="3657600"/>
          <p14:tracePt t="38846" x="9634538" y="3802063"/>
          <p14:tracePt t="38863" x="9601200" y="3962400"/>
          <p14:tracePt t="38880" x="9542463" y="4106863"/>
          <p14:tracePt t="38896" x="9507538" y="4249738"/>
          <p14:tracePt t="38913" x="9456738" y="4386263"/>
          <p14:tracePt t="38930" x="9398000" y="4478338"/>
          <p14:tracePt t="38946" x="9347200" y="4622800"/>
          <p14:tracePt t="38963" x="9278938" y="4706938"/>
          <p14:tracePt t="38980" x="9245600" y="4757738"/>
          <p14:tracePt t="38996" x="9186863" y="4818063"/>
          <p14:tracePt t="39013" x="9151938" y="4851400"/>
          <p14:tracePt t="39029" x="9136063" y="4868863"/>
          <p14:tracePt t="39046" x="9118600" y="4868863"/>
          <p14:tracePt t="39063" x="9118600" y="4884738"/>
          <p14:tracePt t="39128" x="9136063" y="4884738"/>
          <p14:tracePt t="39146" x="9202738" y="4884738"/>
          <p14:tracePt t="39163" x="9278938" y="4884738"/>
          <p14:tracePt t="39180" x="9398000" y="4884738"/>
          <p14:tracePt t="39196" x="9423400" y="4884738"/>
          <p14:tracePt t="39213" x="9507538" y="4851400"/>
          <p14:tracePt t="39230" x="9525000" y="4800600"/>
          <p14:tracePt t="39246" x="9558338" y="4597400"/>
          <p14:tracePt t="39263" x="9575800" y="4402138"/>
          <p14:tracePt t="39280" x="9575800" y="4191000"/>
          <p14:tracePt t="39296" x="9575800" y="4071938"/>
          <p14:tracePt t="39313" x="9575800" y="3944938"/>
          <p14:tracePt t="39330" x="9558338" y="3894138"/>
          <p14:tracePt t="39346" x="9558338" y="3852863"/>
          <p14:tracePt t="39378" x="9542463" y="3852863"/>
          <p14:tracePt t="39412" x="9525000" y="3911600"/>
          <p14:tracePt t="39429" x="9491663" y="4030663"/>
          <p14:tracePt t="39446" x="9456738" y="4224338"/>
          <p14:tracePt t="39463" x="9423400" y="4462463"/>
          <p14:tracePt t="39480" x="9364663" y="4656138"/>
          <p14:tracePt t="39497" x="9329738" y="4851400"/>
          <p14:tracePt t="39513" x="9313863" y="4953000"/>
          <p14:tracePt t="39530" x="9278938" y="5062538"/>
          <p14:tracePt t="39546" x="9263063" y="5130800"/>
          <p14:tracePt t="39563" x="9263063" y="5156200"/>
          <p14:tracePt t="39579" x="9245600" y="5173663"/>
          <p14:tracePt t="39614" x="9263063" y="5173663"/>
          <p14:tracePt t="39630" x="9278938" y="5173663"/>
          <p14:tracePt t="39647" x="9364663" y="5062538"/>
          <p14:tracePt t="39663" x="9440863" y="4978400"/>
          <p14:tracePt t="39680" x="9456738" y="4953000"/>
          <p14:tracePt t="39697" x="9525000" y="4833938"/>
          <p14:tracePt t="39713" x="9558338" y="4656138"/>
          <p14:tracePt t="39730" x="9601200" y="4564063"/>
          <p14:tracePt t="39746" x="9618663" y="4445000"/>
          <p14:tracePt t="39763" x="9618663" y="4351338"/>
          <p14:tracePt t="39780" x="9618663" y="4300538"/>
          <p14:tracePt t="39796" x="9618663" y="4249738"/>
          <p14:tracePt t="39813" x="9618663" y="4208463"/>
          <p14:tracePt t="39829" x="9575800" y="4122738"/>
          <p14:tracePt t="39847" x="9507538" y="4013200"/>
          <p14:tracePt t="39863" x="9380538" y="3868738"/>
          <p14:tracePt t="39880" x="9263063" y="3767138"/>
          <p14:tracePt t="39896" x="9118600" y="3657600"/>
          <p14:tracePt t="39913" x="9024938" y="3640138"/>
          <p14:tracePt t="39930" x="8923338" y="3606800"/>
          <p14:tracePt t="39946" x="8831263" y="3606800"/>
          <p14:tracePt t="39963" x="8686800" y="3606800"/>
          <p14:tracePt t="39980" x="8585200" y="3624263"/>
          <p14:tracePt t="39997" x="8440738" y="3675063"/>
          <p14:tracePt t="40013" x="8262938" y="3751263"/>
          <p14:tracePt t="40030" x="8085138" y="3852863"/>
          <p14:tracePt t="40046" x="7924800" y="3979863"/>
          <p14:tracePt t="40063" x="7874000" y="4046538"/>
          <p14:tracePt t="40080" x="7805738" y="4140200"/>
          <p14:tracePt t="40097" x="7780338" y="4224338"/>
          <p14:tracePt t="40113" x="7780338" y="4335463"/>
          <p14:tracePt t="40130" x="7805738" y="4445000"/>
          <p14:tracePt t="40147" x="7958138" y="4640263"/>
          <p14:tracePt t="40163" x="8135938" y="4757738"/>
          <p14:tracePt t="40180" x="8313738" y="4868863"/>
          <p14:tracePt t="40196" x="8424863" y="4902200"/>
          <p14:tracePt t="40213" x="8729663" y="4935538"/>
          <p14:tracePt t="40230" x="8958263" y="4935538"/>
          <p14:tracePt t="40246" x="9151938" y="4935538"/>
          <p14:tracePt t="40263" x="9347200" y="4851400"/>
          <p14:tracePt t="40280" x="9542463" y="4706938"/>
          <p14:tracePt t="40297" x="9702800" y="4529138"/>
          <p14:tracePt t="40313" x="9829800" y="4300538"/>
          <p14:tracePt t="40330" x="9913938" y="3962400"/>
          <p14:tracePt t="40346" x="9956800" y="3733800"/>
          <p14:tracePt t="40363" x="9956800" y="3479800"/>
          <p14:tracePt t="40380" x="9956800" y="3319463"/>
          <p14:tracePt t="40396" x="9931400" y="3200400"/>
          <p14:tracePt t="40413" x="9863138" y="3090863"/>
          <p14:tracePt t="40430" x="9753600" y="3022600"/>
          <p14:tracePt t="40446" x="9618663" y="2963863"/>
          <p14:tracePt t="40463" x="9398000" y="2928938"/>
          <p14:tracePt t="40480" x="9169400" y="2928938"/>
          <p14:tracePt t="40496" x="8890000" y="2928938"/>
          <p14:tracePt t="40513" x="8491538" y="3040063"/>
          <p14:tracePt t="40530" x="8280400" y="3141663"/>
          <p14:tracePt t="40547" x="8034338" y="3302000"/>
          <p14:tracePt t="40563" x="7764463" y="3497263"/>
          <p14:tracePt t="40580" x="7551738" y="3716338"/>
          <p14:tracePt t="40597" x="7408863" y="3944938"/>
          <p14:tracePt t="40613" x="7307263" y="4140200"/>
          <p14:tracePt t="40630" x="7272338" y="4351338"/>
          <p14:tracePt t="40647" x="7272338" y="4656138"/>
          <p14:tracePt t="40663" x="7272338" y="4741863"/>
          <p14:tracePt t="40680" x="7373938" y="5011738"/>
          <p14:tracePt t="40696" x="7450138" y="5097463"/>
          <p14:tracePt t="40713" x="7678738" y="5351463"/>
          <p14:tracePt t="40730" x="7874000" y="5486400"/>
          <p14:tracePt t="40746" x="8085138" y="5595938"/>
          <p14:tracePt t="40763" x="8313738" y="5664200"/>
          <p14:tracePt t="40780" x="8551863" y="5707063"/>
          <p14:tracePt t="40796" x="8796338" y="5722938"/>
          <p14:tracePt t="40813" x="9024938" y="5707063"/>
          <p14:tracePt t="40830" x="9220200" y="5630863"/>
          <p14:tracePt t="40847" x="9380538" y="5529263"/>
          <p14:tracePt t="40863" x="9542463" y="5402263"/>
          <p14:tracePt t="40880" x="9669463" y="5224463"/>
          <p14:tracePt t="40896" x="9736138" y="5011738"/>
          <p14:tracePt t="40913" x="9779000" y="4757738"/>
          <p14:tracePt t="40930" x="9779000" y="4513263"/>
          <p14:tracePt t="40947" x="9753600" y="4368800"/>
          <p14:tracePt t="40963" x="9685338" y="4157663"/>
          <p14:tracePt t="40980" x="9601200" y="4071938"/>
          <p14:tracePt t="40996" x="9491663" y="3979863"/>
          <p14:tracePt t="41013" x="9278938" y="3835400"/>
          <p14:tracePt t="41030" x="9067800" y="3751263"/>
          <p14:tracePt t="41046" x="8745538" y="3690938"/>
          <p14:tracePt t="41063" x="8458200" y="3657600"/>
          <p14:tracePt t="41080" x="8178800" y="3657600"/>
          <p14:tracePt t="41096" x="7942263" y="3716338"/>
          <p14:tracePt t="41113" x="7713663" y="3852863"/>
          <p14:tracePt t="41130" x="7551738" y="3995738"/>
          <p14:tracePt t="41146" x="7467600" y="4106863"/>
          <p14:tracePt t="41163" x="7358063" y="4267200"/>
          <p14:tracePt t="41180" x="7323138" y="4386263"/>
          <p14:tracePt t="41196" x="7323138" y="4579938"/>
          <p14:tracePt t="41213" x="7323138" y="4724400"/>
          <p14:tracePt t="41229" x="7408863" y="4851400"/>
          <p14:tracePt t="41246" x="7551738" y="4995863"/>
          <p14:tracePt t="41263" x="7747000" y="5156200"/>
          <p14:tracePt t="41280" x="8001000" y="5275263"/>
          <p14:tracePt t="41296" x="8247063" y="5384800"/>
          <p14:tracePt t="41313" x="8534400" y="5435600"/>
          <p14:tracePt t="41330" x="8796338" y="5468938"/>
          <p14:tracePt t="41347" x="9067800" y="5468938"/>
          <p14:tracePt t="41363" x="9263063" y="5384800"/>
          <p14:tracePt t="41380" x="9423400" y="5257800"/>
          <p14:tracePt t="41396" x="9542463" y="5080000"/>
          <p14:tracePt t="41413" x="9652000" y="4884738"/>
          <p14:tracePt t="41430" x="9720263" y="4656138"/>
          <p14:tracePt t="41447" x="9736138" y="4427538"/>
          <p14:tracePt t="41463" x="9753600" y="4191000"/>
          <p14:tracePt t="41480" x="9753600" y="3979863"/>
          <p14:tracePt t="41497" x="9753600" y="3835400"/>
          <p14:tracePt t="41513" x="9720263" y="3716338"/>
          <p14:tracePt t="41530" x="9685338" y="3640138"/>
          <p14:tracePt t="41546" x="9634538" y="3589338"/>
          <p14:tracePt t="41563" x="9542463" y="3513138"/>
          <p14:tracePt t="41580" x="9440863" y="3479800"/>
          <p14:tracePt t="41597" x="9296400" y="3446463"/>
          <p14:tracePt t="41613" x="9024938" y="3411538"/>
          <p14:tracePt t="41630" x="8864600" y="3411538"/>
          <p14:tracePt t="41647" x="8780463" y="3411538"/>
          <p14:tracePt t="41663" x="8618538" y="3411538"/>
          <p14:tracePt t="41680" x="8389938" y="3479800"/>
          <p14:tracePt t="41696" x="8262938" y="3538538"/>
          <p14:tracePt t="41713" x="8153400" y="3624263"/>
          <p14:tracePt t="41730" x="8069263" y="3690938"/>
          <p14:tracePt t="41746" x="7983538" y="3784600"/>
          <p14:tracePt t="41763" x="7924800" y="3852863"/>
          <p14:tracePt t="41780" x="7891463" y="3944938"/>
          <p14:tracePt t="41796" x="7874000" y="4013200"/>
          <p14:tracePt t="41813" x="7856538" y="4140200"/>
          <p14:tracePt t="41830" x="7874000" y="4249738"/>
          <p14:tracePt t="41847" x="7983538" y="4402138"/>
          <p14:tracePt t="41863" x="8120063" y="4579938"/>
          <p14:tracePt t="41880" x="8331200" y="4724400"/>
          <p14:tracePt t="41896" x="8567738" y="4851400"/>
          <p14:tracePt t="41913" x="8796338" y="4919663"/>
          <p14:tracePt t="41930" x="9042400" y="4953000"/>
          <p14:tracePt t="41947" x="9263063" y="4953000"/>
          <p14:tracePt t="41963" x="9456738" y="4953000"/>
          <p14:tracePt t="41980" x="9618663" y="4868863"/>
          <p14:tracePt t="41997" x="9753600" y="4741863"/>
          <p14:tracePt t="42013" x="9880600" y="4546600"/>
          <p14:tracePt t="42030" x="9974263" y="4318000"/>
          <p14:tracePt t="42047" x="10040938" y="4046538"/>
          <p14:tracePt t="42063" x="10075863" y="3733800"/>
          <p14:tracePt t="42080" x="10075863" y="3640138"/>
          <p14:tracePt t="42097" x="10075863" y="3479800"/>
          <p14:tracePt t="42113" x="10075863" y="3446463"/>
          <p14:tracePt t="42130" x="10040938" y="3378200"/>
          <p14:tracePt t="42147" x="9956800" y="3319463"/>
          <p14:tracePt t="42163" x="9812338" y="3251200"/>
          <p14:tracePt t="42180" x="9601200" y="3217863"/>
          <p14:tracePt t="42197" x="9364663" y="3182938"/>
          <p14:tracePt t="42213" x="9136063" y="3182938"/>
          <p14:tracePt t="42230" x="8864600" y="3233738"/>
          <p14:tracePt t="42247" x="8618538" y="3344863"/>
          <p14:tracePt t="42263" x="8407400" y="3479800"/>
          <p14:tracePt t="42280" x="8196263" y="3640138"/>
          <p14:tracePt t="42296" x="8034338" y="3802063"/>
          <p14:tracePt t="42313" x="7907338" y="3944938"/>
          <p14:tracePt t="42330" x="7840663" y="4046538"/>
          <p14:tracePt t="42347" x="7780338" y="4173538"/>
          <p14:tracePt t="42363" x="7747000" y="4368800"/>
          <p14:tracePt t="42380" x="7747000" y="4513263"/>
          <p14:tracePt t="42397" x="7805738" y="4656138"/>
          <p14:tracePt t="42413" x="7891463" y="4775200"/>
          <p14:tracePt t="42430" x="8018463" y="4884738"/>
          <p14:tracePt t="42447" x="8153400" y="4978400"/>
          <p14:tracePt t="42463" x="8313738" y="5046663"/>
          <p14:tracePt t="42480" x="8491538" y="5080000"/>
          <p14:tracePt t="42496" x="8686800" y="5097463"/>
          <p14:tracePt t="42513" x="8890000" y="5097463"/>
          <p14:tracePt t="42530" x="9085263" y="5062538"/>
          <p14:tracePt t="42547" x="9313863" y="4919663"/>
          <p14:tracePt t="42563" x="9380538" y="4851400"/>
          <p14:tracePt t="42580" x="9474200" y="4706938"/>
          <p14:tracePt t="42597" x="9525000" y="4513263"/>
          <p14:tracePt t="42613" x="9525000" y="4445000"/>
          <p14:tracePt t="42630" x="9525000" y="4318000"/>
          <p14:tracePt t="42646" x="9507538" y="4140200"/>
          <p14:tracePt t="42663" x="9423400" y="4030663"/>
          <p14:tracePt t="42680" x="9296400" y="3911600"/>
          <p14:tracePt t="42697" x="9136063" y="3835400"/>
          <p14:tracePt t="42713" x="8958263" y="3802063"/>
          <p14:tracePt t="42730" x="8763000" y="3802063"/>
          <p14:tracePt t="42747" x="8567738" y="3802063"/>
          <p14:tracePt t="42763" x="8407400" y="3868738"/>
          <p14:tracePt t="42780" x="8247063" y="3962400"/>
          <p14:tracePt t="42797" x="8102600" y="4046538"/>
          <p14:tracePt t="42813" x="8001000" y="4140200"/>
          <p14:tracePt t="42830" x="7891463" y="4224338"/>
          <p14:tracePt t="42847" x="7805738" y="4318000"/>
          <p14:tracePt t="42863" x="7747000" y="4427538"/>
          <p14:tracePt t="42880" x="7729538" y="4513263"/>
          <p14:tracePt t="42897" x="7713663" y="4640263"/>
          <p14:tracePt t="42913" x="7713663" y="4741863"/>
          <p14:tracePt t="42930" x="7729538" y="4851400"/>
          <p14:tracePt t="42947" x="7805738" y="4935538"/>
          <p14:tracePt t="42963" x="7907338" y="5046663"/>
          <p14:tracePt t="42980" x="8034338" y="5156200"/>
          <p14:tracePt t="42997" x="8153400" y="5224463"/>
          <p14:tracePt t="43013" x="8280400" y="5257800"/>
          <p14:tracePt t="43030" x="8424863" y="5257800"/>
          <p14:tracePt t="43047" x="8669338" y="5240338"/>
          <p14:tracePt t="43063" x="8745538" y="5207000"/>
          <p14:tracePt t="43080" x="8940800" y="5029200"/>
          <p14:tracePt t="43097" x="9009063" y="4935538"/>
          <p14:tracePt t="43113" x="9136063" y="4656138"/>
          <p14:tracePt t="43130" x="9202738" y="4445000"/>
          <p14:tracePt t="43146" x="9220200" y="4300538"/>
          <p14:tracePt t="43163" x="9245600" y="4140200"/>
          <p14:tracePt t="43180" x="9245600" y="4046538"/>
          <p14:tracePt t="43197" x="9245600" y="3979863"/>
          <p14:tracePt t="43213" x="9245600" y="3929063"/>
          <p14:tracePt t="43230" x="9220200" y="3894138"/>
          <p14:tracePt t="43246" x="9220200" y="3868738"/>
          <p14:tracePt t="43263" x="9202738" y="3852863"/>
          <p14:tracePt t="43280" x="9186863" y="3852863"/>
          <p14:tracePt t="43297" x="9169400" y="3835400"/>
          <p14:tracePt t="43313" x="9151938" y="3835400"/>
          <p14:tracePt t="43330" x="9136063" y="3835400"/>
          <p14:tracePt t="43347" x="9118600" y="3835400"/>
          <p14:tracePt t="43407" x="9118600" y="3817938"/>
          <p14:tracePt t="43445" x="9118600" y="3802063"/>
          <p14:tracePt t="43463" x="9136063" y="3784600"/>
          <p14:tracePt t="43480" x="9151938" y="3751263"/>
          <p14:tracePt t="43497" x="9186863" y="3690938"/>
          <p14:tracePt t="43513" x="9202738" y="3640138"/>
          <p14:tracePt t="43530" x="9220200" y="3573463"/>
          <p14:tracePt t="43546" x="9220200" y="3497263"/>
          <p14:tracePt t="43563" x="9220200" y="3446463"/>
          <p14:tracePt t="43580" x="9220200" y="3429000"/>
          <p14:tracePt t="43597" x="9220200" y="3411538"/>
          <p14:tracePt t="43613" x="9136063" y="3395663"/>
          <p14:tracePt t="43630" x="9042400" y="3395663"/>
          <p14:tracePt t="43647" x="8923338" y="3395663"/>
          <p14:tracePt t="43663" x="8745538" y="3462338"/>
          <p14:tracePt t="43680" x="8585200" y="3556000"/>
          <p14:tracePt t="43697" x="8407400" y="3675063"/>
          <p14:tracePt t="43713" x="8262938" y="3852863"/>
          <p14:tracePt t="43730" x="8120063" y="4071938"/>
          <p14:tracePt t="43747" x="8018463" y="4284663"/>
          <p14:tracePt t="43763" x="7958138" y="4495800"/>
          <p14:tracePt t="43780" x="7924800" y="4691063"/>
          <p14:tracePt t="43797" x="7924800" y="4818063"/>
          <p14:tracePt t="43813" x="7924800" y="4953000"/>
          <p14:tracePt t="43830" x="7924800" y="5097463"/>
          <p14:tracePt t="43847" x="7983538" y="5189538"/>
          <p14:tracePt t="43863" x="8085138" y="5308600"/>
          <p14:tracePt t="43880" x="8229600" y="5418138"/>
          <p14:tracePt t="43897" x="8374063" y="5529263"/>
          <p14:tracePt t="43913" x="8551863" y="5630863"/>
          <p14:tracePt t="43930" x="8729663" y="5707063"/>
          <p14:tracePt t="43947" x="8923338" y="5773738"/>
          <p14:tracePt t="43963" x="9118600" y="5842000"/>
          <p14:tracePt t="43980" x="9313863" y="5884863"/>
          <p14:tracePt t="43996" x="9507538" y="5918200"/>
          <p14:tracePt t="44013" x="9669463" y="5935663"/>
          <p14:tracePt t="45307" x="9669463" y="5918200"/>
          <p14:tracePt t="45316" x="9669463" y="5884863"/>
          <p14:tracePt t="45330" x="9669463" y="5859463"/>
          <p14:tracePt t="45348" x="9669463" y="5757863"/>
          <p14:tracePt t="45363" x="9618663" y="5562600"/>
          <p14:tracePt t="45380" x="9542463" y="5224463"/>
          <p14:tracePt t="45397" x="9456738" y="4953000"/>
          <p14:tracePt t="45413" x="9380538" y="4673600"/>
          <p14:tracePt t="45430" x="9329738" y="4513263"/>
          <p14:tracePt t="45447" x="9296400" y="4368800"/>
          <p14:tracePt t="45464" x="9278938" y="4300538"/>
          <p14:tracePt t="45480" x="9263063" y="4284663"/>
          <p14:tracePt t="45496" x="9263063" y="4267200"/>
          <p14:tracePt t="45529" x="9220200" y="4267200"/>
          <p14:tracePt t="45547" x="9202738" y="4267200"/>
          <p14:tracePt t="45563" x="9169400" y="4267200"/>
          <p14:tracePt t="45580" x="9136063" y="4284663"/>
          <p14:tracePt t="45597" x="9118600" y="4300538"/>
          <p14:tracePt t="45613" x="9101138" y="4335463"/>
          <p14:tracePt t="45630" x="9085263" y="4368800"/>
          <p14:tracePt t="45647" x="9067800" y="4462463"/>
          <p14:tracePt t="45663" x="9067800" y="4546600"/>
          <p14:tracePt t="45680" x="9067800" y="4640263"/>
          <p14:tracePt t="45697" x="9067800" y="4741863"/>
          <p14:tracePt t="45713" x="9101138" y="4818063"/>
          <p14:tracePt t="45730" x="9118600" y="4868863"/>
          <p14:tracePt t="45747" x="9151938" y="4884738"/>
          <p14:tracePt t="45763" x="9186863" y="4884738"/>
          <p14:tracePt t="45780" x="9263063" y="4884738"/>
          <p14:tracePt t="45797" x="9313863" y="4818063"/>
          <p14:tracePt t="45813" x="9380538" y="4691063"/>
          <p14:tracePt t="45830" x="9456738" y="4564063"/>
          <p14:tracePt t="45847" x="9474200" y="4478338"/>
          <p14:tracePt t="45863" x="9525000" y="4351338"/>
          <p14:tracePt t="45880" x="9525000" y="4267200"/>
          <p14:tracePt t="45897" x="9542463" y="4224338"/>
          <p14:tracePt t="45913" x="9558338" y="4191000"/>
          <p14:tracePt t="45979" x="9558338" y="4284663"/>
          <p14:tracePt t="45996" x="9525000" y="4427538"/>
          <p14:tracePt t="46014" x="9474200" y="4673600"/>
          <p14:tracePt t="46030" x="9456738" y="4818063"/>
          <p14:tracePt t="46047" x="9440863" y="4919663"/>
          <p14:tracePt t="46063" x="9440863" y="4978400"/>
          <p14:tracePt t="46080" x="9423400" y="5011738"/>
          <p14:tracePt t="46129" x="9440863" y="4995863"/>
          <p14:tracePt t="46147" x="9456738" y="4884738"/>
          <p14:tracePt t="46163" x="9491663" y="4724400"/>
          <p14:tracePt t="46180" x="9525000" y="4546600"/>
          <p14:tracePt t="46197" x="9542463" y="4427538"/>
          <p14:tracePt t="46213" x="9542463" y="4300538"/>
          <p14:tracePt t="46230" x="9542463" y="4224338"/>
          <p14:tracePt t="46247" x="9542463" y="4191000"/>
          <p14:tracePt t="46312" x="9507538" y="4300538"/>
          <p14:tracePt t="46330" x="9474200" y="4462463"/>
          <p14:tracePt t="46347" x="9440863" y="4673600"/>
          <p14:tracePt t="46363" x="9380538" y="4884738"/>
          <p14:tracePt t="46380" x="9364663" y="5011738"/>
          <p14:tracePt t="46397" x="9329738" y="5113338"/>
          <p14:tracePt t="46413" x="9329738" y="5189538"/>
          <p14:tracePt t="46430" x="9313863" y="5224463"/>
          <p14:tracePt t="46462" x="9313863" y="5173663"/>
          <p14:tracePt t="46480" x="9313863" y="5011738"/>
          <p14:tracePt t="46497" x="9313863" y="4741863"/>
          <p14:tracePt t="46513" x="9347200" y="4597400"/>
          <p14:tracePt t="46530" x="9364663" y="4513263"/>
          <p14:tracePt t="46547" x="9380538" y="4462463"/>
          <p14:tracePt t="46563" x="9398000" y="4445000"/>
          <p14:tracePt t="46602" x="9398000" y="4462463"/>
          <p14:tracePt t="46613" x="9398000" y="4495800"/>
          <p14:tracePt t="46630" x="9364663" y="4564063"/>
          <p14:tracePt t="46647" x="9296400" y="4656138"/>
          <p14:tracePt t="46663" x="9186863" y="4724400"/>
          <p14:tracePt t="46680" x="9085263" y="4775200"/>
          <p14:tracePt t="46697" x="8958263" y="4818063"/>
          <p14:tracePt t="46713" x="8813800" y="4833938"/>
          <p14:tracePt t="46730" x="8729663" y="4851400"/>
          <p14:tracePt t="46747" x="8602663" y="4851400"/>
          <p14:tracePt t="46763" x="8509000" y="4851400"/>
          <p14:tracePt t="46780" x="8374063" y="4851400"/>
          <p14:tracePt t="46797" x="8247063" y="4833938"/>
          <p14:tracePt t="46813" x="8102600" y="4800600"/>
          <p14:tracePt t="46830" x="8018463" y="4757738"/>
          <p14:tracePt t="46847" x="7891463" y="4706938"/>
          <p14:tracePt t="46863" x="7823200" y="4673600"/>
          <p14:tracePt t="46880" x="7747000" y="4640263"/>
          <p14:tracePt t="46897" x="7696200" y="4579938"/>
          <p14:tracePt t="46914" x="7602538" y="4529138"/>
          <p14:tracePt t="46930" x="7569200" y="4513263"/>
          <p14:tracePt t="46947" x="7535863" y="4462463"/>
          <p14:tracePt t="46963" x="7467600" y="4402138"/>
          <p14:tracePt t="46980" x="7450138" y="4402138"/>
          <p14:tracePt t="46997" x="7424738" y="4386263"/>
          <p14:tracePt t="47036" x="7424738" y="4402138"/>
          <p14:tracePt t="47047" x="7424738" y="4478338"/>
          <p14:tracePt t="47063" x="7535863" y="4691063"/>
          <p14:tracePt t="47080" x="7645400" y="4919663"/>
          <p14:tracePt t="47097" x="7747000" y="5207000"/>
          <p14:tracePt t="47113" x="7823200" y="5384800"/>
          <p14:tracePt t="47130" x="7874000" y="5529263"/>
          <p14:tracePt t="47147" x="7891463" y="5595938"/>
          <p14:tracePt t="47163" x="7907338" y="5630863"/>
          <p14:tracePt t="47200" x="7907338" y="5613400"/>
          <p14:tracePt t="47213" x="7907338" y="5562600"/>
          <p14:tracePt t="47230" x="7924800" y="5334000"/>
          <p14:tracePt t="47247" x="7924800" y="5097463"/>
          <p14:tracePt t="47263" x="7924800" y="4851400"/>
          <p14:tracePt t="47280" x="7924800" y="4706938"/>
          <p14:tracePt t="47297" x="7924800" y="4579938"/>
          <p14:tracePt t="47313" x="7924800" y="4513263"/>
          <p14:tracePt t="47330" x="7924800" y="4495800"/>
          <p14:tracePt t="47380" x="7924800" y="4529138"/>
          <p14:tracePt t="47397" x="7924800" y="4691063"/>
          <p14:tracePt t="47414" x="7924800" y="4851400"/>
          <p14:tracePt t="47430" x="7924800" y="4995863"/>
          <p14:tracePt t="47447" x="7924800" y="5097463"/>
          <p14:tracePt t="47463" x="7924800" y="5156200"/>
          <p14:tracePt t="47480" x="7924800" y="5207000"/>
          <p14:tracePt t="47497" x="7924800" y="5224463"/>
          <p14:tracePt t="47529" x="7924800" y="5156200"/>
          <p14:tracePt t="47547" x="7942263" y="4935538"/>
          <p14:tracePt t="47563" x="7942263" y="4706938"/>
          <p14:tracePt t="47580" x="7983538" y="4402138"/>
          <p14:tracePt t="47597" x="8001000" y="4224338"/>
          <p14:tracePt t="47613" x="8001000" y="4030663"/>
          <p14:tracePt t="47630" x="8018463" y="3979863"/>
          <p14:tracePt t="47647" x="8018463" y="3911600"/>
          <p14:tracePt t="47663" x="8018463" y="3894138"/>
          <p14:tracePt t="47700" x="8018463" y="3911600"/>
          <p14:tracePt t="47713" x="8018463" y="3944938"/>
          <p14:tracePt t="47730" x="8001000" y="4013200"/>
          <p14:tracePt t="47747" x="7983538" y="4106863"/>
          <p14:tracePt t="47764" x="7958138" y="4191000"/>
          <p14:tracePt t="47780" x="7942263" y="4284663"/>
          <p14:tracePt t="47796" x="7924800" y="4335463"/>
          <p14:tracePt t="47813" x="7924800" y="4402138"/>
          <p14:tracePt t="47830" x="7924800" y="4427538"/>
          <p14:tracePt t="47862" x="7924800" y="4445000"/>
          <p14:tracePt t="47897" x="7924800" y="4427538"/>
          <p14:tracePt t="47913" x="7924800" y="4402138"/>
          <p14:tracePt t="47930" x="7924800" y="4351338"/>
          <p14:tracePt t="47947" x="7924800" y="4300538"/>
          <p14:tracePt t="47963" x="7924800" y="4208463"/>
          <p14:tracePt t="47980" x="7924800" y="4173538"/>
          <p14:tracePt t="47997" x="7907338" y="4157663"/>
          <p14:tracePt t="48062" x="7907338" y="4173538"/>
          <p14:tracePt t="48080" x="7907338" y="4249738"/>
          <p14:tracePt t="48096" x="7907338" y="4368800"/>
          <p14:tracePt t="48113" x="7907338" y="4529138"/>
          <p14:tracePt t="48130" x="7907338" y="4656138"/>
          <p14:tracePt t="48147" x="7924800" y="4775200"/>
          <p14:tracePt t="48163" x="7942263" y="4851400"/>
          <p14:tracePt t="48180" x="7958138" y="4884738"/>
          <p14:tracePt t="48233" x="7958138" y="4868863"/>
          <p14:tracePt t="48247" x="7958138" y="4833938"/>
          <p14:tracePt t="48264" x="7958138" y="4706938"/>
          <p14:tracePt t="48280" x="7958138" y="4529138"/>
          <p14:tracePt t="48296" x="7958138" y="4402138"/>
          <p14:tracePt t="48313" x="7958138" y="4300538"/>
          <p14:tracePt t="48330" x="7958138" y="4208463"/>
          <p14:tracePt t="48347" x="7958138" y="4157663"/>
          <p14:tracePt t="48363" x="7958138" y="4140200"/>
          <p14:tracePt t="48380" x="7958138" y="4122738"/>
          <p14:tracePt t="48397" x="7942263" y="4106863"/>
          <p14:tracePt t="48414" x="7856538" y="4106863"/>
          <p14:tracePt t="48430" x="7840663" y="4106863"/>
          <p14:tracePt t="48447" x="7764463" y="4106863"/>
          <p14:tracePt t="48463" x="7627938" y="4122738"/>
          <p14:tracePt t="48480" x="7569200" y="4140200"/>
          <p14:tracePt t="48498" x="7535863" y="4157663"/>
          <p14:tracePt t="48513" x="7500938" y="4157663"/>
          <p14:tracePt t="48530" x="7485063" y="4157663"/>
          <p14:tracePt t="48547" x="7485063" y="4122738"/>
          <p14:tracePt t="48563" x="7467600" y="4030663"/>
          <p14:tracePt t="48580" x="7467600" y="3911600"/>
          <p14:tracePt t="48597" x="7467600" y="3817938"/>
          <p14:tracePt t="48613" x="7467600" y="3716338"/>
          <p14:tracePt t="48630" x="7485063" y="3640138"/>
          <p14:tracePt t="48647" x="7500938" y="3606800"/>
          <p14:tracePt t="48663" x="7500938" y="3589338"/>
          <p14:tracePt t="48708" x="7485063" y="3589338"/>
          <p14:tracePt t="48716" x="7467600" y="3624263"/>
          <p14:tracePt t="48730" x="7450138" y="3657600"/>
          <p14:tracePt t="48747" x="7391400" y="3802063"/>
          <p14:tracePt t="48763" x="7358063" y="3944938"/>
          <p14:tracePt t="48780" x="7358063" y="4157663"/>
          <p14:tracePt t="48797" x="7358063" y="4402138"/>
          <p14:tracePt t="48813" x="7391400" y="4673600"/>
          <p14:tracePt t="48830" x="7485063" y="4935538"/>
          <p14:tracePt t="48847" x="7602538" y="5156200"/>
          <p14:tracePt t="48864" x="7780338" y="5384800"/>
          <p14:tracePt t="48880" x="7840663" y="5435600"/>
          <p14:tracePt t="48897" x="7958138" y="5486400"/>
          <p14:tracePt t="48913" x="8001000" y="5511800"/>
          <p14:tracePt t="48930" x="8120063" y="5511800"/>
          <p14:tracePt t="48947" x="8153400" y="5468938"/>
          <p14:tracePt t="48963" x="8196263" y="5402263"/>
          <p14:tracePt t="48980" x="8229600" y="5275263"/>
          <p14:tracePt t="48997" x="8247063" y="5189538"/>
          <p14:tracePt t="49014" x="8247063" y="5097463"/>
          <p14:tracePt t="49030" x="8247063" y="5011738"/>
          <p14:tracePt t="49047" x="8212138" y="4935538"/>
          <p14:tracePt t="49064" x="8153400" y="4884738"/>
          <p14:tracePt t="49080" x="8085138" y="4868863"/>
          <p14:tracePt t="49097" x="8051800" y="4851400"/>
          <p14:tracePt t="49113" x="8018463" y="4851400"/>
          <p14:tracePt t="49130" x="7983538" y="4868863"/>
          <p14:tracePt t="49147" x="7983538" y="4978400"/>
          <p14:tracePt t="49163" x="7983538" y="5113338"/>
          <p14:tracePt t="49180" x="8085138" y="5275263"/>
          <p14:tracePt t="49197" x="8229600" y="5435600"/>
          <p14:tracePt t="49214" x="8407400" y="5595938"/>
          <p14:tracePt t="49230" x="8602663" y="5740400"/>
          <p14:tracePt t="49247" x="8796338" y="5808663"/>
          <p14:tracePt t="49263" x="8958263" y="5842000"/>
          <p14:tracePt t="49280" x="9118600" y="5842000"/>
          <p14:tracePt t="49296" x="9263063" y="5842000"/>
          <p14:tracePt t="49313" x="9380538" y="5773738"/>
          <p14:tracePt t="49330" x="9474200" y="5664200"/>
          <p14:tracePt t="49347" x="9558338" y="5545138"/>
          <p14:tracePt t="49364" x="9618663" y="5351463"/>
          <p14:tracePt t="49380" x="9652000" y="5156200"/>
          <p14:tracePt t="49397" x="9652000" y="5011738"/>
          <p14:tracePt t="49413" x="9652000" y="4978400"/>
          <p14:tracePt t="49430" x="9652000" y="4884738"/>
          <p14:tracePt t="49447" x="9618663" y="4851400"/>
          <p14:tracePt t="49463" x="9507538" y="4833938"/>
          <p14:tracePt t="49480" x="9329738" y="4833938"/>
          <p14:tracePt t="49497" x="9136063" y="4833938"/>
          <p14:tracePt t="49514" x="8940800" y="4868863"/>
          <p14:tracePt t="49530" x="8796338" y="4935538"/>
          <p14:tracePt t="49547" x="8686800" y="5062538"/>
          <p14:tracePt t="49563" x="8636000" y="5189538"/>
          <p14:tracePt t="49580" x="8636000" y="5308600"/>
          <p14:tracePt t="49597" x="8636000" y="5435600"/>
          <p14:tracePt t="49614" x="8712200" y="5545138"/>
          <p14:tracePt t="49630" x="8780463" y="5613400"/>
          <p14:tracePt t="49647" x="8890000" y="5664200"/>
          <p14:tracePt t="49663" x="9009063" y="5707063"/>
          <p14:tracePt t="49680" x="9151938" y="5707063"/>
          <p14:tracePt t="49697" x="9263063" y="5630863"/>
          <p14:tracePt t="49713" x="9380538" y="5529263"/>
          <p14:tracePt t="49730" x="9507538" y="5351463"/>
          <p14:tracePt t="49747" x="9601200" y="5113338"/>
          <p14:tracePt t="49763" x="9652000" y="4884738"/>
          <p14:tracePt t="49780" x="9669463" y="4673600"/>
          <p14:tracePt t="49797" x="9685338" y="4546600"/>
          <p14:tracePt t="49814" x="9685338" y="4445000"/>
          <p14:tracePt t="49830" x="9685338" y="4386263"/>
          <p14:tracePt t="49847" x="9652000" y="4335463"/>
          <p14:tracePt t="49864" x="9634538" y="4318000"/>
          <p14:tracePt t="49880" x="9618663" y="4318000"/>
          <p14:tracePt t="49897" x="9542463" y="4300538"/>
          <p14:tracePt t="49913" x="9491663" y="4300538"/>
          <p14:tracePt t="49930" x="9456738" y="4300538"/>
          <p14:tracePt t="49947" x="9440863" y="4300538"/>
          <p14:tracePt t="51480" x="9440863" y="4284663"/>
          <p14:tracePt t="51497" x="9440863" y="4208463"/>
          <p14:tracePt t="51514" x="9440863" y="4140200"/>
          <p14:tracePt t="51530" x="9440863" y="4106863"/>
          <p14:tracePt t="52262" x="9440863" y="4089400"/>
          <p14:tracePt t="52280" x="9456738" y="3944938"/>
          <p14:tracePt t="52297" x="9474200" y="3868738"/>
          <p14:tracePt t="52314" x="9491663" y="3733800"/>
          <p14:tracePt t="52330" x="9507538" y="3606800"/>
          <p14:tracePt t="52347" x="9525000" y="3513138"/>
          <p14:tracePt t="52364" x="9525000" y="3429000"/>
          <p14:tracePt t="52380" x="9525000" y="3360738"/>
          <p14:tracePt t="52397" x="9525000" y="3319463"/>
          <p14:tracePt t="52414" x="9525000" y="3284538"/>
          <p14:tracePt t="52430" x="9525000" y="3268663"/>
          <p14:tracePt t="53062" x="9525000" y="3284538"/>
          <p14:tracePt t="53080" x="9507538" y="3319463"/>
          <p14:tracePt t="53097" x="9491663" y="3360738"/>
          <p14:tracePt t="53114" x="9474200" y="3411538"/>
          <p14:tracePt t="53130" x="9440863" y="3429000"/>
          <p14:tracePt t="53147" x="9398000" y="3479800"/>
          <p14:tracePt t="53163" x="9364663" y="3513138"/>
          <p14:tracePt t="53180" x="9329738" y="3538538"/>
          <p14:tracePt t="53197" x="9278938" y="3573463"/>
          <p14:tracePt t="53214" x="9202738" y="3606800"/>
          <p14:tracePt t="53230" x="9118600" y="3657600"/>
          <p14:tracePt t="53247" x="9067800" y="3675063"/>
          <p14:tracePt t="53264" x="8940800" y="3751263"/>
          <p14:tracePt t="53280" x="8890000" y="3767138"/>
          <p14:tracePt t="53297" x="8763000" y="3817938"/>
          <p14:tracePt t="53314" x="8686800" y="3852863"/>
          <p14:tracePt t="53330" x="8618538" y="3868738"/>
          <p14:tracePt t="53347" x="8567738" y="3894138"/>
          <p14:tracePt t="53364" x="8509000" y="3911600"/>
          <p14:tracePt t="53380" x="8475663" y="3929063"/>
          <p14:tracePt t="53397" x="8440738" y="3929063"/>
          <p14:tracePt t="53414" x="8407400" y="3944938"/>
          <p14:tracePt t="53430" x="8389938" y="3944938"/>
          <p14:tracePt t="53447" x="8374063" y="3944938"/>
          <p14:tracePt t="53464" x="8331200" y="3944938"/>
          <p14:tracePt t="53480" x="8313738" y="3944938"/>
          <p14:tracePt t="53497" x="8297863" y="3944938"/>
          <p14:tracePt t="53514" x="8280400" y="3944938"/>
          <p14:tracePt t="53530" x="8262938" y="3944938"/>
          <p14:tracePt t="53547" x="8247063" y="3944938"/>
          <p14:tracePt t="53564" x="8229600" y="3944938"/>
          <p14:tracePt t="53596" x="8212138" y="3944938"/>
          <p14:tracePt t="53779" x="8212138" y="3962400"/>
          <p14:tracePt t="53797" x="8196263" y="3979863"/>
          <p14:tracePt t="53813" x="8196263" y="4013200"/>
          <p14:tracePt t="53831" x="8178800" y="4030663"/>
          <p14:tracePt t="53847" x="8153400" y="4071938"/>
          <p14:tracePt t="53864" x="8153400" y="4089400"/>
          <p14:tracePt t="53880" x="8135938" y="4106863"/>
          <p14:tracePt t="53897" x="8135938" y="4122738"/>
          <p14:tracePt t="53913" x="8120063" y="4140200"/>
          <p14:tracePt t="54467" x="8120063" y="4122738"/>
          <p14:tracePt t="54546" x="8120063" y="4106863"/>
          <p14:tracePt t="54596" x="8120063" y="4089400"/>
          <p14:tracePt t="54629" x="8120063" y="4071938"/>
          <p14:tracePt t="54647" x="8120063" y="4046538"/>
          <p14:tracePt t="54664" x="8120063" y="4030663"/>
          <p14:tracePt t="54713" x="8120063" y="4013200"/>
          <p14:tracePt t="54746" x="8120063" y="3995738"/>
          <p14:tracePt t="54779" x="8120063" y="3979863"/>
          <p14:tracePt t="54829" x="8120063" y="3962400"/>
          <p14:tracePt t="54862" x="8120063" y="3944938"/>
          <p14:tracePt t="54934" x="8120063" y="3929063"/>
          <p14:tracePt t="54947" x="8135938" y="3929063"/>
          <p14:tracePt t="55073" x="8135938" y="3911600"/>
          <p14:tracePt t="55129" x="8135938" y="3894138"/>
          <p14:tracePt t="55147" x="8153400" y="3852863"/>
          <p14:tracePt t="55179" x="8153400" y="3835400"/>
          <p14:tracePt t="55197" x="8178800" y="3784600"/>
          <p14:tracePt t="55213" x="8196263" y="3784600"/>
          <p14:tracePt t="55230" x="8212138" y="3733800"/>
          <p14:tracePt t="55247" x="8212138" y="3716338"/>
          <p14:tracePt t="55264" x="8212138" y="3675063"/>
          <p14:tracePt t="55280" x="8229600" y="3657600"/>
          <p14:tracePt t="55297" x="8247063" y="3640138"/>
          <p14:tracePt t="55314" x="8247063" y="3606800"/>
          <p14:tracePt t="55330" x="8262938" y="3573463"/>
          <p14:tracePt t="55347" x="8262938" y="3538538"/>
          <p14:tracePt t="55364" x="8280400" y="3497263"/>
          <p14:tracePt t="55380" x="8297863" y="3462338"/>
          <p14:tracePt t="55397" x="8297863" y="3446463"/>
          <p14:tracePt t="55414" x="8313738" y="3395663"/>
          <p14:tracePt t="55430" x="8331200" y="3344863"/>
          <p14:tracePt t="55447" x="8331200" y="3268663"/>
          <p14:tracePt t="55464" x="8356600" y="3217863"/>
          <p14:tracePt t="55480" x="8374063" y="3141663"/>
          <p14:tracePt t="55497" x="8374063" y="3106738"/>
          <p14:tracePt t="55514" x="8389938" y="3073400"/>
          <p14:tracePt t="55530" x="8389938" y="3055938"/>
          <p14:tracePt t="55696" x="8389938" y="3073400"/>
          <p14:tracePt t="55714" x="8389938" y="3106738"/>
          <p14:tracePt t="55730" x="8389938" y="3167063"/>
          <p14:tracePt t="55747" x="8374063" y="3251200"/>
          <p14:tracePt t="55764" x="8331200" y="3319463"/>
          <p14:tracePt t="55780" x="8313738" y="3395663"/>
          <p14:tracePt t="55797" x="8280400" y="3462338"/>
          <p14:tracePt t="55814" x="8262938" y="3538538"/>
          <p14:tracePt t="55830" x="8229600" y="3589338"/>
          <p14:tracePt t="55847" x="8212138" y="3640138"/>
          <p14:tracePt t="55864" x="8196263" y="3690938"/>
          <p14:tracePt t="55880" x="8178800" y="3767138"/>
          <p14:tracePt t="55897" x="8135938" y="3835400"/>
          <p14:tracePt t="55914" x="8120063" y="3911600"/>
          <p14:tracePt t="55930" x="8085138" y="3979863"/>
          <p14:tracePt t="55947" x="8069263" y="4030663"/>
          <p14:tracePt t="55964" x="8051800" y="4071938"/>
          <p14:tracePt t="55980" x="8034338" y="4106863"/>
          <p14:tracePt t="55997" x="8018463" y="4122738"/>
          <p14:tracePt t="56029" x="8018463" y="4140200"/>
          <p14:tracePt t="56212" x="8018463" y="4157663"/>
          <p14:tracePt t="56231" x="8018463" y="4173538"/>
          <p14:tracePt t="56247" x="8018463" y="4208463"/>
          <p14:tracePt t="56264" x="8001000" y="4249738"/>
          <p14:tracePt t="56280" x="8001000" y="4267200"/>
          <p14:tracePt t="56297" x="8001000" y="4300538"/>
          <p14:tracePt t="56329" x="7983538" y="4318000"/>
          <p14:tracePt t="56417" x="7983538" y="4300538"/>
          <p14:tracePt t="56430" x="7983538" y="4284663"/>
          <p14:tracePt t="56447" x="7983538" y="4249738"/>
          <p14:tracePt t="56464" x="7983538" y="4191000"/>
          <p14:tracePt t="56481" x="7983538" y="4140200"/>
          <p14:tracePt t="56497" x="7983538" y="4089400"/>
          <p14:tracePt t="56514" x="8001000" y="4030663"/>
          <p14:tracePt t="56530" x="8018463" y="3979863"/>
          <p14:tracePt t="56547" x="8018463" y="3944938"/>
          <p14:tracePt t="56564" x="8034338" y="3894138"/>
          <p14:tracePt t="56580" x="8051800" y="3835400"/>
          <p14:tracePt t="56597" x="8051800" y="3802063"/>
          <p14:tracePt t="56614" x="8069263" y="3733800"/>
          <p14:tracePt t="56631" x="8085138" y="3690938"/>
          <p14:tracePt t="56647" x="8085138" y="3640138"/>
          <p14:tracePt t="56664" x="8120063" y="3589338"/>
          <p14:tracePt t="56680" x="8120063" y="3573463"/>
          <p14:tracePt t="56697" x="8135938" y="3538538"/>
          <p14:tracePt t="56714" x="8135938" y="3513138"/>
          <p14:tracePt t="56730" x="8153400" y="3497263"/>
          <p14:tracePt t="56747" x="8153400" y="3479800"/>
          <p14:tracePt t="56764" x="8153400" y="3462338"/>
          <p14:tracePt t="56780" x="8153400" y="3446463"/>
          <p14:tracePt t="56797" x="8178800" y="3429000"/>
          <p14:tracePt t="56814" x="8178800" y="3411538"/>
          <p14:tracePt t="56830" x="8178800" y="3378200"/>
          <p14:tracePt t="56847" x="8196263" y="3378200"/>
          <p14:tracePt t="56864" x="8196263" y="3360738"/>
          <p14:tracePt t="57818" x="8196263" y="3344863"/>
          <p14:tracePt t="57830" x="8196263" y="3302000"/>
          <p14:tracePt t="57847" x="8178800" y="3200400"/>
          <p14:tracePt t="57864" x="8178800" y="3124200"/>
          <p14:tracePt t="57880" x="8153400" y="3022600"/>
          <p14:tracePt t="57897" x="8135938" y="2928938"/>
          <p14:tracePt t="57914" x="8120063" y="2827338"/>
          <p14:tracePt t="57930" x="8120063" y="2751138"/>
          <p14:tracePt t="57947" x="8102600" y="2633663"/>
          <p14:tracePt t="57964" x="8085138" y="2522538"/>
          <p14:tracePt t="57980" x="8069263" y="2395538"/>
          <p14:tracePt t="57997" x="8051800" y="2311400"/>
          <p14:tracePt t="58014" x="8034338" y="2201863"/>
          <p14:tracePt t="58030" x="8001000" y="2100263"/>
          <p14:tracePt t="58047" x="8001000" y="2082800"/>
          <p14:tracePt t="58064" x="8001000" y="2057400"/>
          <p14:tracePt t="58080" x="7983538" y="2039938"/>
          <p14:tracePt t="58097" x="7983538" y="2006600"/>
          <p14:tracePt t="58114" x="7958138" y="1973263"/>
          <p14:tracePt t="58131" x="7924800" y="1905000"/>
          <p14:tracePt t="58147" x="7907338" y="1828800"/>
          <p14:tracePt t="58164" x="7856538" y="1744663"/>
          <p14:tracePt t="58180" x="7840663" y="1684338"/>
          <p14:tracePt t="58197" x="7823200" y="1668463"/>
          <p14:tracePt t="58213" x="7823200" y="1651000"/>
          <p14:tracePt t="58230" x="7823200" y="1633538"/>
          <p14:tracePt t="58367" x="7823200" y="1651000"/>
          <p14:tracePt t="58381" x="7823200" y="1668463"/>
          <p14:tracePt t="58397" x="7840663" y="1727200"/>
          <p14:tracePt t="58414" x="7874000" y="1811338"/>
          <p14:tracePt t="58431" x="7907338" y="1922463"/>
          <p14:tracePt t="58447" x="7958138" y="2039938"/>
          <p14:tracePt t="58464" x="8001000" y="2184400"/>
          <p14:tracePt t="58481" x="8051800" y="2344738"/>
          <p14:tracePt t="58497" x="8102600" y="2489200"/>
          <p14:tracePt t="58514" x="8135938" y="2633663"/>
          <p14:tracePt t="58531" x="8178800" y="2768600"/>
          <p14:tracePt t="58547" x="8212138" y="2895600"/>
          <p14:tracePt t="58564" x="8212138" y="2946400"/>
          <p14:tracePt t="58581" x="8247063" y="3073400"/>
          <p14:tracePt t="58597" x="8247063" y="3124200"/>
          <p14:tracePt t="58614" x="8247063" y="3182938"/>
          <p14:tracePt t="58630" x="8247063" y="3217863"/>
          <p14:tracePt t="58647" x="8247063" y="3268663"/>
          <p14:tracePt t="58664" x="8247063" y="3302000"/>
          <p14:tracePt t="58680" x="8247063" y="3360738"/>
          <p14:tracePt t="58697" x="8247063" y="3395663"/>
          <p14:tracePt t="58714" x="8247063" y="3446463"/>
          <p14:tracePt t="58730" x="8247063" y="3479800"/>
          <p14:tracePt t="58747" x="8247063" y="3497263"/>
          <p14:tracePt t="58764" x="8247063" y="3513138"/>
          <p14:tracePt t="58780" x="8247063" y="3538538"/>
          <p14:tracePt t="58797" x="8247063" y="3556000"/>
          <p14:tracePt t="58891" x="8247063" y="3538538"/>
          <p14:tracePt t="58913" x="8247063" y="3513138"/>
          <p14:tracePt t="58931" x="8247063" y="3462338"/>
          <p14:tracePt t="58947" x="8247063" y="3411538"/>
          <p14:tracePt t="58964" x="8247063" y="3360738"/>
          <p14:tracePt t="58980" x="8247063" y="3268663"/>
          <p14:tracePt t="58997" x="8247063" y="3167063"/>
          <p14:tracePt t="59014" x="8247063" y="3090863"/>
          <p14:tracePt t="59030" x="8247063" y="3005138"/>
          <p14:tracePt t="59047" x="8247063" y="2946400"/>
          <p14:tracePt t="59064" x="8247063" y="2895600"/>
          <p14:tracePt t="59179" x="8247063" y="2946400"/>
          <p14:tracePt t="59197" x="8229600" y="3005138"/>
          <p14:tracePt t="59214" x="8229600" y="3073400"/>
          <p14:tracePt t="59231" x="8212138" y="3141663"/>
          <p14:tracePt t="59247" x="8212138" y="3200400"/>
          <p14:tracePt t="59264" x="8212138" y="3268663"/>
          <p14:tracePt t="59281" x="8212138" y="3302000"/>
          <p14:tracePt t="59297" x="8212138" y="3344863"/>
          <p14:tracePt t="59329" x="8212138" y="3360738"/>
          <p14:tracePt t="59413" x="8212138" y="3378200"/>
          <p14:tracePt t="59431" x="8212138" y="3395663"/>
          <p14:tracePt t="59446" x="8212138" y="3429000"/>
          <p14:tracePt t="59464" x="8196263" y="3446463"/>
          <p14:tracePt t="59481" x="8196263" y="3479800"/>
          <p14:tracePt t="59497" x="8178800" y="3497263"/>
          <p14:tracePt t="59514" x="8153400" y="3513138"/>
          <p14:tracePt t="59531" x="8135938" y="3538538"/>
          <p14:tracePt t="59547" x="8135938" y="3556000"/>
          <p14:tracePt t="59579" x="8120063" y="3556000"/>
          <p14:tracePt t="59646" x="8120063" y="3497263"/>
          <p14:tracePt t="59664" x="8120063" y="3429000"/>
          <p14:tracePt t="59680" x="8120063" y="3344863"/>
          <p14:tracePt t="59697" x="8120063" y="3268663"/>
          <p14:tracePt t="59714" x="8135938" y="3200400"/>
          <p14:tracePt t="59731" x="8153400" y="3141663"/>
          <p14:tracePt t="59747" x="8153400" y="3124200"/>
          <p14:tracePt t="59764" x="8153400" y="3106738"/>
          <p14:tracePt t="59833" x="8153400" y="3124200"/>
          <p14:tracePt t="59847" x="8153400" y="3167063"/>
          <p14:tracePt t="59864" x="8153400" y="3251200"/>
          <p14:tracePt t="59881" x="8135938" y="3319463"/>
          <p14:tracePt t="59897" x="8120063" y="3411538"/>
          <p14:tracePt t="59914" x="8085138" y="3513138"/>
          <p14:tracePt t="59931" x="8085138" y="3624263"/>
          <p14:tracePt t="59947" x="8069263" y="3675063"/>
          <p14:tracePt t="59964" x="8051800" y="3733800"/>
          <p14:tracePt t="59981" x="8051800" y="3751263"/>
          <p14:tracePt t="59997" x="8051800" y="3767138"/>
          <p14:tracePt t="60022" x="8051800" y="3751263"/>
          <p14:tracePt t="60031" x="8051800" y="3716338"/>
          <p14:tracePt t="60047" x="8051800" y="3624263"/>
          <p14:tracePt t="60064" x="8069263" y="3479800"/>
          <p14:tracePt t="60081" x="8102600" y="3395663"/>
          <p14:tracePt t="60097" x="8120063" y="3268663"/>
          <p14:tracePt t="60114" x="8153400" y="3200400"/>
          <p14:tracePt t="60131" x="8153400" y="3141663"/>
          <p14:tracePt t="60147" x="8178800" y="3124200"/>
          <p14:tracePt t="60212" x="8178800" y="3167063"/>
          <p14:tracePt t="60230" x="8178800" y="3268663"/>
          <p14:tracePt t="60247" x="8153400" y="3395663"/>
          <p14:tracePt t="60264" x="8135938" y="3497263"/>
          <p14:tracePt t="60280" x="8120063" y="3624263"/>
          <p14:tracePt t="60297" x="8102600" y="3716338"/>
          <p14:tracePt t="60314" x="8085138" y="3784600"/>
          <p14:tracePt t="60331" x="8085138" y="3817938"/>
          <p14:tracePt t="60347" x="8085138" y="3835400"/>
          <p14:tracePt t="60396" x="8085138" y="3767138"/>
          <p14:tracePt t="60414" x="8102600" y="3690938"/>
          <p14:tracePt t="60430" x="8135938" y="3606800"/>
          <p14:tracePt t="60447" x="8178800" y="3513138"/>
          <p14:tracePt t="60464" x="8212138" y="3446463"/>
          <p14:tracePt t="60481" x="8229600" y="3378200"/>
          <p14:tracePt t="60513" x="8247063" y="3360738"/>
          <p14:tracePt t="62214" x="8247063" y="3378200"/>
          <p14:tracePt t="62231" x="8247063" y="3395663"/>
          <p14:tracePt t="62247" x="8247063" y="3411538"/>
          <p14:tracePt t="62264" x="8247063" y="3429000"/>
          <p14:tracePt t="62281" x="8247063" y="3446463"/>
          <p14:tracePt t="62297" x="8247063" y="3462338"/>
          <p14:tracePt t="62314" x="8247063" y="3479800"/>
          <p14:tracePt t="62346" x="8247063" y="3497263"/>
          <p14:tracePt t="62627" x="8247063" y="3513138"/>
          <p14:tracePt t="62663" x="8247063" y="3538538"/>
          <p14:tracePt t="62696" x="8247063" y="3556000"/>
          <p14:tracePt t="62730" x="8229600" y="3573463"/>
          <p14:tracePt t="62747" x="8229600" y="3589338"/>
          <p14:tracePt t="62780" x="8229600" y="3606800"/>
          <p14:tracePt t="62797" x="8212138" y="3606800"/>
          <p14:tracePt t="63013" x="8212138" y="3589338"/>
          <p14:tracePt t="63031" x="8212138" y="3573463"/>
          <p14:tracePt t="63047" x="8212138" y="3556000"/>
          <p14:tracePt t="63064" x="8212138" y="3538538"/>
          <p14:tracePt t="63081" x="8212138" y="3513138"/>
          <p14:tracePt t="63097" x="8229600" y="3497263"/>
          <p14:tracePt t="63114" x="8229600" y="3479800"/>
          <p14:tracePt t="63130" x="8229600" y="3462338"/>
          <p14:tracePt t="63147" x="8247063" y="3429000"/>
          <p14:tracePt t="63164" x="8247063" y="3411538"/>
          <p14:tracePt t="63181" x="8262938" y="3360738"/>
          <p14:tracePt t="63197" x="8262938" y="3319463"/>
          <p14:tracePt t="63214" x="8262938" y="3284538"/>
          <p14:tracePt t="63231" x="8280400" y="3251200"/>
          <p14:tracePt t="63247" x="8280400" y="3217863"/>
          <p14:tracePt t="63264" x="8280400" y="3200400"/>
          <p14:tracePt t="63281" x="8297863" y="3167063"/>
          <p14:tracePt t="63297" x="8297863" y="3124200"/>
          <p14:tracePt t="63314" x="8313738" y="3090863"/>
          <p14:tracePt t="63331" x="8313738" y="3073400"/>
          <p14:tracePt t="63347" x="8313738" y="3055938"/>
          <p14:tracePt t="63364" x="8313738" y="3040063"/>
          <p14:tracePt t="63381" x="8313738" y="3022600"/>
          <p14:tracePt t="63496" x="8313738" y="3040063"/>
          <p14:tracePt t="63514" x="8313738" y="3073400"/>
          <p14:tracePt t="63531" x="8313738" y="3141663"/>
          <p14:tracePt t="63547" x="8280400" y="3251200"/>
          <p14:tracePt t="63564" x="8262938" y="3378200"/>
          <p14:tracePt t="63581" x="8229600" y="3479800"/>
          <p14:tracePt t="63597" x="8212138" y="3589338"/>
          <p14:tracePt t="63614" x="8178800" y="3657600"/>
          <p14:tracePt t="63631" x="8153400" y="3716338"/>
          <p14:tracePt t="63647" x="8153400" y="3733800"/>
          <p14:tracePt t="63664" x="8135938" y="3751263"/>
          <p14:tracePt t="63765" x="8135938" y="3733800"/>
          <p14:tracePt t="63781" x="8135938" y="3690938"/>
          <p14:tracePt t="63796" x="8135938" y="3606800"/>
          <p14:tracePt t="63814" x="8153400" y="3479800"/>
          <p14:tracePt t="63830" x="8196263" y="3344863"/>
          <p14:tracePt t="63847" x="8229600" y="3217863"/>
          <p14:tracePt t="63864" x="8247063" y="3106738"/>
          <p14:tracePt t="63881" x="8280400" y="2989263"/>
          <p14:tracePt t="63897" x="8297863" y="2946400"/>
          <p14:tracePt t="63914" x="8313738" y="2913063"/>
          <p14:tracePt t="63931" x="8313738" y="2878138"/>
          <p14:tracePt t="63947" x="8313738" y="2862263"/>
          <p14:tracePt t="64080" x="8313738" y="2895600"/>
          <p14:tracePt t="64097" x="8313738" y="2928938"/>
          <p14:tracePt t="64114" x="8313738" y="2989263"/>
          <p14:tracePt t="64131" x="8297863" y="3055938"/>
          <p14:tracePt t="64147" x="8280400" y="3124200"/>
          <p14:tracePt t="64164" x="8262938" y="3200400"/>
          <p14:tracePt t="64181" x="8247063" y="3268663"/>
          <p14:tracePt t="64197" x="8247063" y="3319463"/>
          <p14:tracePt t="64214" x="8229600" y="3360738"/>
          <p14:tracePt t="64230" x="8229600" y="3378200"/>
          <p14:tracePt t="64263" x="8229600" y="3395663"/>
          <p14:tracePt t="64323" x="8229600" y="3378200"/>
          <p14:tracePt t="64331" x="8229600" y="3360738"/>
          <p14:tracePt t="64347" x="8229600" y="3302000"/>
          <p14:tracePt t="64364" x="8247063" y="3200400"/>
          <p14:tracePt t="64381" x="8280400" y="3090863"/>
          <p14:tracePt t="64397" x="8297863" y="3040063"/>
          <p14:tracePt t="64414" x="8331200" y="2928938"/>
          <p14:tracePt t="64431" x="8356600" y="2862263"/>
          <p14:tracePt t="64447" x="8374063" y="2827338"/>
          <p14:tracePt t="64464" x="8389938" y="2786063"/>
          <p14:tracePt t="64496" x="8389938" y="2768600"/>
          <p14:tracePt t="64544" x="8389938" y="2786063"/>
          <p14:tracePt t="64552" x="8389938" y="2811463"/>
          <p14:tracePt t="64564" x="8389938" y="2827338"/>
          <p14:tracePt t="64581" x="8389938" y="2913063"/>
          <p14:tracePt t="64597" x="8374063" y="3022600"/>
          <p14:tracePt t="64614" x="8331200" y="3167063"/>
          <p14:tracePt t="64631" x="8313738" y="3302000"/>
          <p14:tracePt t="64647" x="8280400" y="3395663"/>
          <p14:tracePt t="64664" x="8262938" y="3479800"/>
          <p14:tracePt t="64681" x="8247063" y="3538538"/>
          <p14:tracePt t="64697" x="8247063" y="3556000"/>
          <p14:tracePt t="64729" x="8229600" y="3573463"/>
          <p14:tracePt t="64756" x="8229600" y="3556000"/>
          <p14:tracePt t="64780" x="8229600" y="3513138"/>
          <p14:tracePt t="64797" x="8229600" y="3462338"/>
          <p14:tracePt t="64814" x="8247063" y="3411538"/>
          <p14:tracePt t="64831" x="8280400" y="3344863"/>
          <p14:tracePt t="64847" x="8297863" y="3319463"/>
          <p14:tracePt t="64864" x="8313738" y="3302000"/>
          <p14:tracePt t="64881" x="8313738" y="3284538"/>
          <p14:tracePt t="64946" x="8313738" y="3319463"/>
          <p14:tracePt t="64964" x="8297863" y="3360738"/>
          <p14:tracePt t="64981" x="8262938" y="3429000"/>
          <p14:tracePt t="64997" x="8229600" y="3479800"/>
          <p14:tracePt t="65014" x="8196263" y="3497263"/>
          <p14:tracePt t="65031" x="8196263" y="3538538"/>
          <p14:tracePt t="65047" x="8178800" y="3538538"/>
          <p14:tracePt t="65064" x="8178800" y="3556000"/>
          <p14:tracePt t="65092" x="8178800" y="3538538"/>
          <p14:tracePt t="65101" x="8178800" y="3479800"/>
          <p14:tracePt t="65114" x="8178800" y="3429000"/>
          <p14:tracePt t="65131" x="8196263" y="3319463"/>
          <p14:tracePt t="65147" x="8229600" y="3217863"/>
          <p14:tracePt t="65164" x="8262938" y="3141663"/>
          <p14:tracePt t="65181" x="8280400" y="3073400"/>
          <p14:tracePt t="65197" x="8297863" y="3055938"/>
          <p14:tracePt t="65248" x="8297863" y="3073400"/>
          <p14:tracePt t="65264" x="8297863" y="3106738"/>
          <p14:tracePt t="65281" x="8297863" y="3200400"/>
          <p14:tracePt t="65297" x="8297863" y="3284538"/>
          <p14:tracePt t="65314" x="8280400" y="3395663"/>
          <p14:tracePt t="65331" x="8247063" y="3513138"/>
          <p14:tracePt t="65347" x="8247063" y="3538538"/>
          <p14:tracePt t="65364" x="8229600" y="3573463"/>
          <p14:tracePt t="65381" x="8229600" y="3589338"/>
          <p14:tracePt t="65413" x="8229600" y="3513138"/>
          <p14:tracePt t="65431" x="8247063" y="3395663"/>
          <p14:tracePt t="65447" x="8297863" y="3284538"/>
          <p14:tracePt t="65464" x="8331200" y="3167063"/>
          <p14:tracePt t="65481" x="8374063" y="3090863"/>
          <p14:tracePt t="65497" x="8389938" y="3055938"/>
          <p14:tracePt t="65530" x="8407400" y="3055938"/>
          <p14:tracePt t="65563" x="8407400" y="3073400"/>
          <p14:tracePt t="65581" x="8407400" y="3106738"/>
          <p14:tracePt t="65598" x="8424863" y="3124200"/>
          <p14:tracePt t="65614" x="8440738" y="3141663"/>
          <p14:tracePt t="65631" x="8458200" y="3141663"/>
          <p14:tracePt t="65647" x="8509000" y="3141663"/>
          <p14:tracePt t="65664" x="8551863" y="3124200"/>
          <p14:tracePt t="65681" x="8585200" y="3090863"/>
          <p14:tracePt t="65697" x="8636000" y="3040063"/>
          <p14:tracePt t="65714" x="8653463" y="3005138"/>
          <p14:tracePt t="65731" x="8669338" y="2963863"/>
          <p14:tracePt t="65747" x="8669338" y="2946400"/>
          <p14:tracePt t="65764" x="8669338" y="2928938"/>
          <p14:tracePt t="65781" x="8602663" y="2913063"/>
          <p14:tracePt t="65797" x="8585200" y="2913063"/>
          <p14:tracePt t="65814" x="8440738" y="2913063"/>
          <p14:tracePt t="65831" x="8374063" y="2928938"/>
          <p14:tracePt t="65848" x="8297863" y="2989263"/>
          <p14:tracePt t="65864" x="8229600" y="3055938"/>
          <p14:tracePt t="65881" x="8196263" y="3106738"/>
          <p14:tracePt t="65897" x="8153400" y="3200400"/>
          <p14:tracePt t="65914" x="8135938" y="3233738"/>
          <p14:tracePt t="65931" x="8135938" y="3268663"/>
          <p14:tracePt t="65947" x="8135938" y="3284538"/>
          <p14:tracePt t="65964" x="8178800" y="3284538"/>
          <p14:tracePt t="65981" x="8247063" y="3284538"/>
          <p14:tracePt t="65997" x="8331200" y="3200400"/>
          <p14:tracePt t="66014" x="8440738" y="3090863"/>
          <p14:tracePt t="66031" x="8491538" y="3005138"/>
          <p14:tracePt t="66047" x="8551863" y="2895600"/>
          <p14:tracePt t="66064" x="8567738" y="2844800"/>
          <p14:tracePt t="66081" x="8585200" y="2811463"/>
          <p14:tracePt t="66097" x="8585200" y="2786063"/>
          <p14:tracePt t="66133" x="8567738" y="2786063"/>
          <p14:tracePt t="66147" x="8534400" y="2786063"/>
          <p14:tracePt t="66164" x="8509000" y="2811463"/>
          <p14:tracePt t="66181" x="8475663" y="2844800"/>
          <p14:tracePt t="66197" x="8440738" y="2878138"/>
          <p14:tracePt t="66214" x="8424863" y="2928938"/>
          <p14:tracePt t="66231" x="8424863" y="2989263"/>
          <p14:tracePt t="66247" x="8424863" y="3022600"/>
          <p14:tracePt t="66264" x="8424863" y="3055938"/>
          <p14:tracePt t="66281" x="8440738" y="3073400"/>
          <p14:tracePt t="66298" x="8475663" y="3073400"/>
          <p14:tracePt t="66314" x="8509000" y="3073400"/>
          <p14:tracePt t="66331" x="8585200" y="3040063"/>
          <p14:tracePt t="66347" x="8669338" y="2913063"/>
          <p14:tracePt t="66364" x="8729663" y="2751138"/>
          <p14:tracePt t="66381" x="8780463" y="2590800"/>
          <p14:tracePt t="66397" x="8831263" y="2413000"/>
          <p14:tracePt t="66414" x="8847138" y="2278063"/>
          <p14:tracePt t="66431" x="8864600" y="2133600"/>
          <p14:tracePt t="66447" x="8907463" y="2006600"/>
          <p14:tracePt t="66464" x="8907463" y="1905000"/>
          <p14:tracePt t="66481" x="8923338" y="1811338"/>
          <p14:tracePt t="66498" x="8923338" y="1727200"/>
          <p14:tracePt t="66514" x="8923338" y="1668463"/>
          <p14:tracePt t="66531" x="8923338" y="1633538"/>
          <p14:tracePt t="66547" x="8890000" y="1633538"/>
          <p14:tracePt t="66564" x="8847138" y="1617663"/>
          <p14:tracePt t="66581" x="8813800" y="1617663"/>
          <p14:tracePt t="66597" x="8763000" y="1617663"/>
          <p14:tracePt t="66614" x="8712200" y="1651000"/>
          <p14:tracePt t="66630" x="8636000" y="1744663"/>
          <p14:tracePt t="66648" x="8585200" y="1879600"/>
          <p14:tracePt t="66664" x="8551863" y="2057400"/>
          <p14:tracePt t="66681" x="8551863" y="2260600"/>
          <p14:tracePt t="66697" x="8551863" y="2455863"/>
          <p14:tracePt t="66714" x="8551863" y="2633663"/>
          <p14:tracePt t="66731" x="8585200" y="2717800"/>
          <p14:tracePt t="66748" x="8669338" y="2862263"/>
          <p14:tracePt t="66764" x="8745538" y="2928938"/>
          <p14:tracePt t="66781" x="8796338" y="2946400"/>
          <p14:tracePt t="66798" x="8958263" y="2963863"/>
          <p14:tracePt t="66814" x="9009063" y="2963863"/>
          <p14:tracePt t="66831" x="9186863" y="2946400"/>
          <p14:tracePt t="66847" x="9296400" y="2862263"/>
          <p14:tracePt t="66864" x="9380538" y="2751138"/>
          <p14:tracePt t="66881" x="9440863" y="2633663"/>
          <p14:tracePt t="66897" x="9474200" y="2540000"/>
          <p14:tracePt t="66914" x="9491663" y="2413000"/>
          <p14:tracePt t="66931" x="9491663" y="2328863"/>
          <p14:tracePt t="66947" x="9491663" y="2260600"/>
          <p14:tracePt t="66964" x="9423400" y="2184400"/>
          <p14:tracePt t="66981" x="9364663" y="2151063"/>
          <p14:tracePt t="66997" x="9263063" y="2133600"/>
          <p14:tracePt t="67014" x="9136063" y="2133600"/>
          <p14:tracePt t="67031" x="9042400" y="2133600"/>
          <p14:tracePt t="67047" x="8923338" y="2184400"/>
          <p14:tracePt t="67064" x="8831263" y="2278063"/>
          <p14:tracePt t="67081" x="8763000" y="2362200"/>
          <p14:tracePt t="67097" x="8729663" y="2506663"/>
          <p14:tracePt t="67114" x="8686800" y="2700338"/>
          <p14:tracePt t="67131" x="8669338" y="2913063"/>
          <p14:tracePt t="67147" x="8669338" y="3124200"/>
          <p14:tracePt t="67164" x="8686800" y="3319463"/>
          <p14:tracePt t="67180" x="8729663" y="3429000"/>
          <p14:tracePt t="67198" x="8796338" y="3513138"/>
          <p14:tracePt t="67214" x="8923338" y="3589338"/>
          <p14:tracePt t="67231" x="9024938" y="3589338"/>
          <p14:tracePt t="67247" x="9136063" y="3556000"/>
          <p14:tracePt t="67264" x="9263063" y="3429000"/>
          <p14:tracePt t="67281" x="9380538" y="3217863"/>
          <p14:tracePt t="67298" x="9525000" y="2811463"/>
          <p14:tracePt t="67314" x="9575800" y="2522538"/>
          <p14:tracePt t="67331" x="9601200" y="2362200"/>
          <p14:tracePt t="67347" x="9601200" y="2217738"/>
          <p14:tracePt t="67364" x="9601200" y="2116138"/>
          <p14:tracePt t="67380" x="9575800" y="2057400"/>
          <p14:tracePt t="67397" x="9507538" y="2006600"/>
          <p14:tracePt t="67414" x="9398000" y="1989138"/>
          <p14:tracePt t="67431" x="9296400" y="1989138"/>
          <p14:tracePt t="67447" x="9151938" y="2006600"/>
          <p14:tracePt t="67464" x="9042400" y="2082800"/>
          <p14:tracePt t="67481" x="8923338" y="2184400"/>
          <p14:tracePt t="67498" x="8831263" y="2311400"/>
          <p14:tracePt t="67514" x="8763000" y="2489200"/>
          <p14:tracePt t="67531" x="8712200" y="2684463"/>
          <p14:tracePt t="67547" x="8712200" y="2878138"/>
          <p14:tracePt t="67564" x="8712200" y="2989263"/>
          <p14:tracePt t="67581" x="8712200" y="3073400"/>
          <p14:tracePt t="67598" x="8712200" y="3124200"/>
          <p14:tracePt t="67614" x="8763000" y="3141663"/>
          <p14:tracePt t="67630" x="8813800" y="3141663"/>
          <p14:tracePt t="67647" x="8923338" y="3073400"/>
          <p14:tracePt t="67664" x="9024938" y="2913063"/>
          <p14:tracePt t="67681" x="9151938" y="2684463"/>
          <p14:tracePt t="67697" x="9245600" y="2455863"/>
          <p14:tracePt t="67714" x="9278938" y="2311400"/>
          <p14:tracePt t="67731" x="9313863" y="2116138"/>
          <p14:tracePt t="67748" x="9313863" y="2057400"/>
          <p14:tracePt t="67764" x="9313863" y="2039938"/>
          <p14:tracePt t="67781" x="9278938" y="2006600"/>
          <p14:tracePt t="67797" x="9202738" y="2006600"/>
          <p14:tracePt t="67814" x="9136063" y="2006600"/>
          <p14:tracePt t="67830" x="9067800" y="2057400"/>
          <p14:tracePt t="67847" x="9009063" y="2133600"/>
          <p14:tracePt t="67864" x="8974138" y="2260600"/>
          <p14:tracePt t="67881" x="8940800" y="2395538"/>
          <p14:tracePt t="67897" x="8923338" y="2540000"/>
          <p14:tracePt t="67914" x="8923338" y="2717800"/>
          <p14:tracePt t="67931" x="8923338" y="2878138"/>
          <p14:tracePt t="67947" x="8923338" y="3073400"/>
          <p14:tracePt t="67964" x="8940800" y="3251200"/>
          <p14:tracePt t="67981" x="8991600" y="3446463"/>
          <p14:tracePt t="67998" x="9042400" y="3556000"/>
          <p14:tracePt t="68014" x="9067800" y="3657600"/>
          <p14:tracePt t="68031" x="9101138" y="3733800"/>
          <p14:tracePt t="68047" x="9101138" y="3767138"/>
          <p14:tracePt t="68064" x="9118600" y="3802063"/>
          <p14:tracePt t="68096" x="9118600" y="3817938"/>
          <p14:tracePt t="68114" x="9136063" y="3817938"/>
          <p14:tracePt t="68329" x="9136063" y="3835400"/>
          <p14:tracePt t="68348" x="9136063" y="3852863"/>
          <p14:tracePt t="68365" x="9136063" y="3868738"/>
          <p14:tracePt t="68381" x="9136063" y="3894138"/>
          <p14:tracePt t="68398" x="9136063" y="3911600"/>
          <p14:tracePt t="68414" x="9136063" y="3944938"/>
          <p14:tracePt t="68431" x="9136063" y="3979863"/>
          <p14:tracePt t="68447" x="9136063" y="3995738"/>
          <p14:tracePt t="68464" x="9136063" y="4030663"/>
          <p14:tracePt t="68481" x="9136063" y="4071938"/>
          <p14:tracePt t="68498" x="9136063" y="4089400"/>
          <p14:tracePt t="68514" x="9136063" y="4122738"/>
          <p14:tracePt t="68531" x="9136063" y="4157663"/>
          <p14:tracePt t="68563" x="9136063" y="4173538"/>
          <p14:tracePt t="68820" x="9136063" y="4157663"/>
          <p14:tracePt t="68831" x="9118600" y="4157663"/>
          <p14:tracePt t="68847" x="9118600" y="4122738"/>
          <p14:tracePt t="68864" x="9118600" y="4071938"/>
          <p14:tracePt t="68881" x="9101138" y="3995738"/>
          <p14:tracePt t="68897" x="9101138" y="3911600"/>
          <p14:tracePt t="68914" x="9085263" y="3817938"/>
          <p14:tracePt t="68931" x="9085263" y="3751263"/>
          <p14:tracePt t="68948" x="9085263" y="3690938"/>
          <p14:tracePt t="68964" x="9085263" y="3657600"/>
          <p14:tracePt t="68981" x="9085263" y="3624263"/>
          <p14:tracePt t="68997" x="9085263" y="3606800"/>
          <p14:tracePt t="69014" x="9067800" y="3606800"/>
          <p14:tracePt t="69031" x="9067800" y="3573463"/>
          <p14:tracePt t="69063" x="9067800" y="3538538"/>
          <p14:tracePt t="69081" x="9067800" y="3513138"/>
          <p14:tracePt t="69097" x="9067800" y="3497263"/>
          <p14:tracePt t="69114" x="9067800" y="3479800"/>
          <p14:tracePt t="69131" x="9067800" y="3462338"/>
          <p14:tracePt t="69147" x="9067800" y="3446463"/>
          <p14:tracePt t="69164" x="9067800" y="3411538"/>
          <p14:tracePt t="69196" x="9067800" y="3378200"/>
          <p14:tracePt t="69214" x="9067800" y="3360738"/>
          <p14:tracePt t="69231" x="9067800" y="3319463"/>
          <p14:tracePt t="69248" x="9067800" y="3302000"/>
          <p14:tracePt t="69264" x="9067800" y="3268663"/>
          <p14:tracePt t="69281" x="9067800" y="3251200"/>
          <p14:tracePt t="69297" x="9067800" y="3233738"/>
          <p14:tracePt t="69314" x="9067800" y="3200400"/>
          <p14:tracePt t="69331" x="9067800" y="3182938"/>
          <p14:tracePt t="69347" x="9067800" y="3167063"/>
          <p14:tracePt t="69364" x="9042400" y="3141663"/>
          <p14:tracePt t="69381" x="9042400" y="3124200"/>
          <p14:tracePt t="69398" x="9024938" y="3090863"/>
          <p14:tracePt t="69414" x="9024938" y="3073400"/>
          <p14:tracePt t="69431" x="9024938" y="3055938"/>
          <p14:tracePt t="69448" x="9009063" y="3040063"/>
          <p14:tracePt t="69464" x="8991600" y="3022600"/>
          <p14:tracePt t="69481" x="8991600" y="3005138"/>
          <p14:tracePt t="69498" x="8974138" y="2989263"/>
          <p14:tracePt t="69514" x="8958263" y="2963863"/>
          <p14:tracePt t="69531" x="8958263" y="2946400"/>
          <p14:tracePt t="69548" x="8940800" y="2928938"/>
          <p14:tracePt t="69564" x="8923338" y="2928938"/>
          <p14:tracePt t="69581" x="8907463" y="2913063"/>
          <p14:tracePt t="69598" x="8890000" y="2895600"/>
          <p14:tracePt t="69630" x="8864600" y="2895600"/>
          <p14:tracePt t="69647" x="8847138" y="2878138"/>
          <p14:tracePt t="69664" x="8831263" y="2878138"/>
          <p14:tracePt t="69681" x="8813800" y="2878138"/>
          <p14:tracePt t="69698" x="8796338" y="2878138"/>
          <p14:tracePt t="69714" x="8780463" y="2878138"/>
          <p14:tracePt t="69731" x="8763000" y="2878138"/>
          <p14:tracePt t="69748" x="8729663" y="2878138"/>
          <p14:tracePt t="69764" x="8712200" y="2878138"/>
          <p14:tracePt t="69781" x="8686800" y="2878138"/>
          <p14:tracePt t="69798" x="8669338" y="2878138"/>
          <p14:tracePt t="69814" x="8653463" y="2878138"/>
          <p14:tracePt t="69846" x="8636000" y="2878138"/>
          <p14:tracePt t="69864" x="8618538" y="2895600"/>
          <p14:tracePt t="69881" x="8602663" y="2895600"/>
          <p14:tracePt t="69898" x="8602663" y="2913063"/>
          <p14:tracePt t="69914" x="8585200" y="2913063"/>
          <p14:tracePt t="69931" x="8567738" y="2928938"/>
          <p14:tracePt t="69947" x="8551863" y="2946400"/>
          <p14:tracePt t="69964" x="8534400" y="2946400"/>
          <p14:tracePt t="69981" x="8509000" y="2963863"/>
          <p14:tracePt t="69998" x="8491538" y="2989263"/>
          <p14:tracePt t="70014" x="8475663" y="3005138"/>
          <p14:tracePt t="70031" x="8458200" y="3005138"/>
          <p14:tracePt t="70048" x="8440738" y="3005138"/>
          <p14:tracePt t="70280" x="8458200" y="2989263"/>
          <p14:tracePt t="70298" x="8475663" y="2963863"/>
          <p14:tracePt t="70315" x="8509000" y="2946400"/>
          <p14:tracePt t="70331" x="8534400" y="2946400"/>
          <p14:tracePt t="70347" x="8567738" y="2928938"/>
          <p14:tracePt t="70364" x="8602663" y="2913063"/>
          <p14:tracePt t="70381" x="8636000" y="2913063"/>
          <p14:tracePt t="70398" x="8669338" y="2913063"/>
          <p14:tracePt t="70414" x="8686800" y="2913063"/>
          <p14:tracePt t="70431" x="8729663" y="2913063"/>
          <p14:tracePt t="70448" x="8780463" y="2913063"/>
          <p14:tracePt t="70464" x="8813800" y="2913063"/>
          <p14:tracePt t="70481" x="8864600" y="2928938"/>
          <p14:tracePt t="70497" x="8923338" y="2989263"/>
          <p14:tracePt t="70514" x="8974138" y="3040063"/>
          <p14:tracePt t="70531" x="9009063" y="3106738"/>
          <p14:tracePt t="70547" x="9067800" y="3182938"/>
          <p14:tracePt t="70564" x="9101138" y="3268663"/>
          <p14:tracePt t="70581" x="9118600" y="3360738"/>
          <p14:tracePt t="70598" x="9136063" y="3429000"/>
          <p14:tracePt t="70614" x="9136063" y="3497263"/>
          <p14:tracePt t="70631" x="9136063" y="3589338"/>
          <p14:tracePt t="70648" x="9136063" y="3624263"/>
          <p14:tracePt t="70664" x="9136063" y="3640138"/>
          <p14:tracePt t="70681" x="9136063" y="3657600"/>
          <p14:tracePt t="70698" x="9136063" y="3675063"/>
          <p14:tracePt t="70830" x="9136063" y="3640138"/>
          <p14:tracePt t="70848" x="9136063" y="3606800"/>
          <p14:tracePt t="70864" x="9151938" y="3513138"/>
          <p14:tracePt t="70881" x="9151938" y="3446463"/>
          <p14:tracePt t="70898" x="9169400" y="3360738"/>
          <p14:tracePt t="70914" x="9169400" y="3268663"/>
          <p14:tracePt t="70931" x="9169400" y="3182938"/>
          <p14:tracePt t="70948" x="9169400" y="3090863"/>
          <p14:tracePt t="70964" x="9169400" y="3022600"/>
          <p14:tracePt t="70981" x="9169400" y="2946400"/>
          <p14:tracePt t="70998" x="9169400" y="2913063"/>
          <p14:tracePt t="71014" x="9151938" y="2862263"/>
          <p14:tracePt t="71031" x="9136063" y="2827338"/>
          <p14:tracePt t="71047" x="9136063" y="2811463"/>
          <p14:tracePt t="71064" x="9118600" y="2786063"/>
          <p14:tracePt t="71081" x="9118600" y="2768600"/>
          <p14:tracePt t="71097" x="9101138" y="2768600"/>
          <p14:tracePt t="71114" x="9085263" y="2768600"/>
          <p14:tracePt t="71131" x="9042400" y="2751138"/>
          <p14:tracePt t="71148" x="9024938" y="2751138"/>
          <p14:tracePt t="71164" x="8974138" y="2751138"/>
          <p14:tracePt t="71181" x="8923338" y="2751138"/>
          <p14:tracePt t="71197" x="8813800" y="2751138"/>
          <p14:tracePt t="71214" x="8763000" y="2751138"/>
          <p14:tracePt t="71231" x="8712200" y="2751138"/>
          <p14:tracePt t="71248" x="8636000" y="2768600"/>
          <p14:tracePt t="71264" x="8585200" y="2811463"/>
          <p14:tracePt t="71281" x="8551863" y="2844800"/>
          <p14:tracePt t="71298" x="8509000" y="2878138"/>
          <p14:tracePt t="71314" x="8475663" y="2913063"/>
          <p14:tracePt t="71331" x="8440738" y="2946400"/>
          <p14:tracePt t="71347" x="8424863" y="2989263"/>
          <p14:tracePt t="71364" x="8407400" y="3005138"/>
          <p14:tracePt t="71381" x="8389938" y="3005138"/>
          <p14:tracePt t="71398" x="8389938" y="3022600"/>
          <p14:tracePt t="71963" x="8374063" y="3022600"/>
          <p14:tracePt t="71997" x="8356600" y="3005138"/>
          <p14:tracePt t="72030" x="8331200" y="2989263"/>
          <p14:tracePt t="72048" x="8331200" y="2946400"/>
          <p14:tracePt t="72064" x="8313738" y="2946400"/>
          <p14:tracePt t="72081" x="8313738" y="2928938"/>
          <p14:tracePt t="72098" x="8297863" y="2913063"/>
          <p14:tracePt t="72114" x="8280400" y="2895600"/>
          <p14:tracePt t="72147" x="8262938" y="2878138"/>
          <p14:tracePt t="72164" x="8247063" y="2862263"/>
          <p14:tracePt t="72181" x="8229600" y="2844800"/>
          <p14:tracePt t="72198" x="8212138" y="2827338"/>
          <p14:tracePt t="72214" x="8196263" y="2811463"/>
          <p14:tracePt t="72231" x="8178800" y="2786063"/>
          <p14:tracePt t="72248" x="8153400" y="2786063"/>
          <p14:tracePt t="72264" x="8135938" y="2768600"/>
          <p14:tracePt t="72281" x="8135938" y="2751138"/>
          <p14:tracePt t="72313" x="8120063" y="2751138"/>
          <p14:tracePt t="72663" x="8120063" y="2768600"/>
          <p14:tracePt t="73097" x="8102600" y="2751138"/>
          <p14:tracePt t="73114" x="8051800" y="2717800"/>
          <p14:tracePt t="73131" x="8018463" y="2684463"/>
          <p14:tracePt t="73148" x="8001000" y="2667000"/>
          <p14:tracePt t="73164" x="7983538" y="2649538"/>
          <p14:tracePt t="73197" x="7983538" y="2633663"/>
          <p14:tracePt t="73261" x="7983538" y="2649538"/>
          <p14:tracePt t="73269" x="8018463" y="2667000"/>
          <p14:tracePt t="73281" x="8051800" y="2700338"/>
          <p14:tracePt t="73298" x="8102600" y="2735263"/>
          <p14:tracePt t="73314" x="8135938" y="2768600"/>
          <p14:tracePt t="73331" x="8178800" y="2811463"/>
          <p14:tracePt t="73363" x="8196263" y="2827338"/>
          <p14:tracePt t="73424" x="8178800" y="2811463"/>
          <p14:tracePt t="73433" x="8178800" y="2786063"/>
          <p14:tracePt t="73448" x="8153400" y="2786063"/>
          <p14:tracePt t="73464" x="8135938" y="2751138"/>
          <p14:tracePt t="73481" x="8120063" y="2717800"/>
          <p14:tracePt t="73498" x="8102600" y="2700338"/>
          <p14:tracePt t="73530" x="8102600" y="2684463"/>
          <p14:tracePt t="73613" x="8102600" y="2700338"/>
          <p14:tracePt t="74146" x="8120063" y="2717800"/>
          <p14:tracePt t="74165" x="8135938" y="2751138"/>
          <p14:tracePt t="74181" x="8178800" y="2786063"/>
          <p14:tracePt t="74197" x="8196263" y="2811463"/>
          <p14:tracePt t="74214" x="8212138" y="2811463"/>
          <p14:tracePt t="74231" x="8212138" y="2827338"/>
          <p14:tracePt t="74317" x="8212138" y="2811463"/>
          <p14:tracePt t="74332" x="8196263" y="2811463"/>
          <p14:tracePt t="74346" x="8178800" y="2768600"/>
          <p14:tracePt t="74364" x="8120063" y="2717800"/>
          <p14:tracePt t="74381" x="8102600" y="2684463"/>
          <p14:tracePt t="74398" x="8085138" y="2649538"/>
          <p14:tracePt t="74414" x="8069263" y="2633663"/>
          <p14:tracePt t="74431" x="8051800" y="2633663"/>
          <p14:tracePt t="74448" x="8051800" y="2608263"/>
          <p14:tracePt t="74546" x="8051800" y="2633663"/>
          <p14:tracePt t="74565" x="8069263" y="2649538"/>
          <p14:tracePt t="74580" x="8085138" y="2667000"/>
          <p14:tracePt t="74598" x="8085138" y="2684463"/>
          <p14:tracePt t="74614" x="8102600" y="2700338"/>
          <p14:tracePt t="75407" x="8120063" y="2717800"/>
          <p14:tracePt t="75415" x="8178800" y="2751138"/>
          <p14:tracePt t="75431" x="8196263" y="2786063"/>
          <p14:tracePt t="75448" x="8262938" y="2862263"/>
          <p14:tracePt t="75465" x="8331200" y="2928938"/>
          <p14:tracePt t="75481" x="8356600" y="2946400"/>
          <p14:tracePt t="75498" x="8356600" y="2963863"/>
          <p14:tracePt t="75515" x="8374063" y="2963863"/>
          <p14:tracePt t="75780" x="8356600" y="2963863"/>
          <p14:tracePt t="76070" x="8356600" y="2946400"/>
          <p14:tracePt t="76081" x="8331200" y="2946400"/>
          <p14:tracePt t="76130" x="8313738" y="2928938"/>
          <p14:tracePt t="76163" x="8297863" y="2913063"/>
          <p14:tracePt t="76181" x="8280400" y="2895600"/>
          <p14:tracePt t="76213" x="8262938" y="2878138"/>
          <p14:tracePt t="76231" x="8247063" y="2862263"/>
          <p14:tracePt t="76248" x="8229600" y="2827338"/>
          <p14:tracePt t="76264" x="8212138" y="2811463"/>
          <p14:tracePt t="76281" x="8178800" y="2786063"/>
          <p14:tracePt t="76298" x="8178800" y="2751138"/>
          <p14:tracePt t="76314" x="8153400" y="2735263"/>
          <p14:tracePt t="76331" x="8135938" y="2717800"/>
          <p14:tracePt t="76348" x="8120063" y="2684463"/>
          <p14:tracePt t="76364" x="8102600" y="2667000"/>
          <p14:tracePt t="76381" x="8085138" y="2633663"/>
          <p14:tracePt t="76398" x="8051800" y="2590800"/>
          <p14:tracePt t="76414" x="8034338" y="2540000"/>
          <p14:tracePt t="76431" x="8018463" y="2489200"/>
          <p14:tracePt t="76448" x="8001000" y="2471738"/>
          <p14:tracePt t="76464" x="8001000" y="2455863"/>
          <p14:tracePt t="76481" x="7983538" y="2455863"/>
          <p14:tracePt t="78438" x="7983538" y="2430463"/>
          <p14:tracePt t="78448" x="7983538" y="2395538"/>
          <p14:tracePt t="78465" x="7983538" y="2344738"/>
          <p14:tracePt t="78481" x="7958138" y="2293938"/>
          <p14:tracePt t="78498" x="7958138" y="2235200"/>
          <p14:tracePt t="78514" x="7942263" y="2217738"/>
          <p14:tracePt t="78531" x="7942263" y="2201863"/>
          <p14:tracePt t="78613" x="7942263" y="2260600"/>
          <p14:tracePt t="78631" x="7983538" y="2379663"/>
          <p14:tracePt t="78648" x="8034338" y="2522538"/>
          <p14:tracePt t="78665" x="8085138" y="2608263"/>
          <p14:tracePt t="78681" x="8135938" y="2717800"/>
          <p14:tracePt t="78698" x="8153400" y="2768600"/>
          <p14:tracePt t="78714" x="8178800" y="2811463"/>
          <p14:tracePt t="78731" x="8178800" y="2827338"/>
          <p14:tracePt t="78832" x="8178800" y="2811463"/>
          <p14:tracePt t="78849" x="8153400" y="2751138"/>
          <p14:tracePt t="78863" x="8135938" y="2717800"/>
          <p14:tracePt t="78881" x="8051800" y="2540000"/>
          <p14:tracePt t="78898" x="8034338" y="2506663"/>
          <p14:tracePt t="78915" x="7983538" y="2413000"/>
          <p14:tracePt t="78931" x="7942263" y="2328863"/>
          <p14:tracePt t="78948" x="7924800" y="2278063"/>
          <p14:tracePt t="78965" x="7907338" y="2235200"/>
          <p14:tracePt t="78997" x="7891463" y="2235200"/>
          <p14:tracePt t="79014" x="7874000" y="2201863"/>
          <p14:tracePt t="79561" x="7907338" y="2201863"/>
          <p14:tracePt t="79569" x="7942263" y="2201863"/>
          <p14:tracePt t="79581" x="7958138" y="2201863"/>
          <p14:tracePt t="79598" x="8069263" y="2217738"/>
          <p14:tracePt t="79615" x="8135938" y="2217738"/>
          <p14:tracePt t="79631" x="8212138" y="2217738"/>
          <p14:tracePt t="79647" x="8262938" y="2217738"/>
          <p14:tracePt t="79664" x="8297863" y="2201863"/>
          <p14:tracePt t="79681" x="8331200" y="2166938"/>
          <p14:tracePt t="79698" x="8356600" y="2133600"/>
          <p14:tracePt t="79714" x="8374063" y="2082800"/>
          <p14:tracePt t="79731" x="8389938" y="2006600"/>
          <p14:tracePt t="79748" x="8407400" y="1938338"/>
          <p14:tracePt t="79764" x="8424863" y="1862138"/>
          <p14:tracePt t="79781" x="8424863" y="1811338"/>
          <p14:tracePt t="79797" x="8424863" y="1778000"/>
          <p14:tracePt t="79814" x="8424863" y="1744663"/>
          <p14:tracePt t="79847" x="8424863" y="1727200"/>
          <p14:tracePt t="79880" x="8389938" y="1701800"/>
          <p14:tracePt t="79898" x="8313738" y="1684338"/>
          <p14:tracePt t="79915" x="8196263" y="1668463"/>
          <p14:tracePt t="79931" x="8102600" y="1668463"/>
          <p14:tracePt t="79948" x="8018463" y="1668463"/>
          <p14:tracePt t="79964" x="7924800" y="1668463"/>
          <p14:tracePt t="79981" x="7840663" y="1668463"/>
          <p14:tracePt t="79998" x="7747000" y="1684338"/>
          <p14:tracePt t="80015" x="7678738" y="1727200"/>
          <p14:tracePt t="80031" x="7569200" y="1760538"/>
          <p14:tracePt t="80048" x="7500938" y="1811338"/>
          <p14:tracePt t="80065" x="7408863" y="1862138"/>
          <p14:tracePt t="80081" x="7340600" y="1938338"/>
          <p14:tracePt t="80098" x="7246938" y="2039938"/>
          <p14:tracePt t="80115" x="7196138" y="2116138"/>
          <p14:tracePt t="80131" x="7129463" y="2217738"/>
          <p14:tracePt t="80148" x="7094538" y="2311400"/>
          <p14:tracePt t="80165" x="7053263" y="2395538"/>
          <p14:tracePt t="80181" x="7018338" y="2489200"/>
          <p14:tracePt t="80198" x="7002463" y="2557463"/>
          <p14:tracePt t="80215" x="7002463" y="2608263"/>
          <p14:tracePt t="80231" x="7002463" y="2667000"/>
          <p14:tracePt t="80248" x="7002463" y="2700338"/>
          <p14:tracePt t="80265" x="7002463" y="2735263"/>
          <p14:tracePt t="80281" x="7018338" y="2768600"/>
          <p14:tracePt t="80298" x="7069138" y="2811463"/>
          <p14:tracePt t="80314" x="7145338" y="2827338"/>
          <p14:tracePt t="80331" x="7272338" y="2862263"/>
          <p14:tracePt t="80348" x="7391400" y="2878138"/>
          <p14:tracePt t="80365" x="7535863" y="2895600"/>
          <p14:tracePt t="80381" x="7696200" y="2895600"/>
          <p14:tracePt t="80398" x="7805738" y="2895600"/>
          <p14:tracePt t="80415" x="7907338" y="2895600"/>
          <p14:tracePt t="80431" x="7983538" y="2862263"/>
          <p14:tracePt t="80448" x="8034338" y="2827338"/>
          <p14:tracePt t="80464" x="8102600" y="2768600"/>
          <p14:tracePt t="80481" x="8153400" y="2700338"/>
          <p14:tracePt t="80498" x="8196263" y="2633663"/>
          <p14:tracePt t="80515" x="8247063" y="2522538"/>
          <p14:tracePt t="80531" x="8262938" y="2455863"/>
          <p14:tracePt t="80548" x="8297863" y="2362200"/>
          <p14:tracePt t="80565" x="8313738" y="2260600"/>
          <p14:tracePt t="80581" x="8331200" y="2166938"/>
          <p14:tracePt t="80598" x="8331200" y="2100263"/>
          <p14:tracePt t="80615" x="8331200" y="2039938"/>
          <p14:tracePt t="80631" x="8331200" y="2006600"/>
          <p14:tracePt t="80648" x="8331200" y="1989138"/>
          <p14:tracePt t="80665" x="8331200" y="1973263"/>
          <p14:tracePt t="80681" x="8313738" y="1955800"/>
          <p14:tracePt t="80698" x="8297863" y="1938338"/>
          <p14:tracePt t="80715" x="8262938" y="1922463"/>
          <p14:tracePt t="80731" x="8229600" y="1905000"/>
          <p14:tracePt t="80748" x="8196263" y="1879600"/>
          <p14:tracePt t="80764" x="8153400" y="1862138"/>
          <p14:tracePt t="80781" x="8135938" y="1846263"/>
          <p14:tracePt t="80798" x="8120063" y="1846263"/>
          <p14:tracePt t="80814" x="8102600" y="1846263"/>
          <p14:tracePt t="80863" x="8102600" y="1828800"/>
          <p14:tracePt t="81248" x="8085138" y="1828800"/>
          <p14:tracePt t="81297" x="8069263" y="1846263"/>
          <p14:tracePt t="81315" x="8034338" y="1846263"/>
          <p14:tracePt t="81332" x="7983538" y="1862138"/>
          <p14:tracePt t="81348" x="7924800" y="1879600"/>
          <p14:tracePt t="81365" x="7823200" y="1905000"/>
          <p14:tracePt t="81381" x="7729538" y="1938338"/>
          <p14:tracePt t="81398" x="7645400" y="1973263"/>
          <p14:tracePt t="81414" x="7569200" y="2006600"/>
          <p14:tracePt t="81431" x="7535863" y="2039938"/>
          <p14:tracePt t="81448" x="7500938" y="2057400"/>
          <p14:tracePt t="81465" x="7467600" y="2082800"/>
          <p14:tracePt t="81481" x="7450138" y="2100263"/>
          <p14:tracePt t="81498" x="7450138" y="2116138"/>
          <p14:tracePt t="81515" x="7450138" y="2133600"/>
          <p14:tracePt t="81531" x="7424738" y="2151063"/>
          <p14:tracePt t="81548" x="7408863" y="2166938"/>
          <p14:tracePt t="81565" x="7408863" y="2201863"/>
          <p14:tracePt t="81581" x="7391400" y="2217738"/>
          <p14:tracePt t="81598" x="7391400" y="2235200"/>
          <p14:tracePt t="81615" x="7391400" y="2260600"/>
          <p14:tracePt t="81631" x="7391400" y="2278063"/>
          <p14:tracePt t="81663" x="7391400" y="2293938"/>
          <p14:tracePt t="81681" x="7408863" y="2311400"/>
          <p14:tracePt t="81698" x="7450138" y="2328863"/>
          <p14:tracePt t="81715" x="7485063" y="2344738"/>
          <p14:tracePt t="81731" x="7551738" y="2362200"/>
          <p14:tracePt t="81748" x="7662863" y="2379663"/>
          <p14:tracePt t="81764" x="7764463" y="2379663"/>
          <p14:tracePt t="81781" x="7942263" y="2379663"/>
          <p14:tracePt t="81798" x="7983538" y="2379663"/>
          <p14:tracePt t="81815" x="8102600" y="2328863"/>
          <p14:tracePt t="81831" x="8262938" y="2217738"/>
          <p14:tracePt t="81848" x="8331200" y="2151063"/>
          <p14:tracePt t="81865" x="8407400" y="2082800"/>
          <p14:tracePt t="81881" x="8491538" y="2024063"/>
          <p14:tracePt t="81898" x="8534400" y="1973263"/>
          <p14:tracePt t="81915" x="8567738" y="1922463"/>
          <p14:tracePt t="81931" x="8585200" y="1905000"/>
          <p14:tracePt t="81948" x="8602663" y="1879600"/>
          <p14:tracePt t="83416" x="8618538" y="1879600"/>
          <p14:tracePt t="83432" x="8653463" y="1879600"/>
          <p14:tracePt t="83448" x="8669338" y="1879600"/>
          <p14:tracePt t="83465" x="8712200" y="1879600"/>
          <p14:tracePt t="83481" x="8745538" y="1862138"/>
          <p14:tracePt t="84280" x="8686800" y="1862138"/>
          <p14:tracePt t="84298" x="8618538" y="1905000"/>
          <p14:tracePt t="84315" x="8534400" y="1938338"/>
          <p14:tracePt t="84332" x="8458200" y="1973263"/>
          <p14:tracePt t="84348" x="8389938" y="1989138"/>
          <p14:tracePt t="84365" x="8313738" y="2006600"/>
          <p14:tracePt t="84381" x="8212138" y="2057400"/>
          <p14:tracePt t="84398" x="8102600" y="2116138"/>
          <p14:tracePt t="84414" x="7983538" y="2184400"/>
          <p14:tracePt t="84431" x="7823200" y="2260600"/>
          <p14:tracePt t="84448" x="7729538" y="2328863"/>
          <p14:tracePt t="84465" x="7602538" y="2379663"/>
          <p14:tracePt t="84482" x="7535863" y="2455863"/>
          <p14:tracePt t="84498" x="7485063" y="2471738"/>
          <p14:tracePt t="84515" x="7467600" y="2489200"/>
          <p14:tracePt t="84532" x="7450138" y="2506663"/>
          <p14:tracePt t="84616" x="7467600" y="2506663"/>
          <p14:tracePt t="84632" x="7485063" y="2522538"/>
          <p14:tracePt t="84647" x="7551738" y="2540000"/>
          <p14:tracePt t="84665" x="7747000" y="2573338"/>
          <p14:tracePt t="84682" x="7907338" y="2573338"/>
          <p14:tracePt t="84698" x="7983538" y="2573338"/>
          <p14:tracePt t="84715" x="8153400" y="2573338"/>
          <p14:tracePt t="84731" x="8297863" y="2522538"/>
          <p14:tracePt t="84748" x="8491538" y="2379663"/>
          <p14:tracePt t="84765" x="8602663" y="2260600"/>
          <p14:tracePt t="84782" x="8653463" y="2151063"/>
          <p14:tracePt t="84798" x="8712200" y="2039938"/>
          <p14:tracePt t="84815" x="8745538" y="1955800"/>
          <p14:tracePt t="84831" x="8763000" y="1905000"/>
          <p14:tracePt t="84848" x="8763000" y="1879600"/>
          <p14:tracePt t="84865" x="8763000" y="1862138"/>
          <p14:tracePt t="84881" x="8763000" y="1846263"/>
          <p14:tracePt t="84914" x="8712200" y="1828800"/>
          <p14:tracePt t="84931" x="8636000" y="1811338"/>
          <p14:tracePt t="84948" x="8534400" y="1795463"/>
          <p14:tracePt t="84965" x="8389938" y="1795463"/>
          <p14:tracePt t="84981" x="8280400" y="1795463"/>
          <p14:tracePt t="84998" x="8120063" y="1811338"/>
          <p14:tracePt t="85015" x="8001000" y="1846263"/>
          <p14:tracePt t="85031" x="7874000" y="1905000"/>
          <p14:tracePt t="85048" x="7764463" y="1973263"/>
          <p14:tracePt t="85065" x="7662863" y="2057400"/>
          <p14:tracePt t="85081" x="7602538" y="2133600"/>
          <p14:tracePt t="85098" x="7551738" y="2201863"/>
          <p14:tracePt t="85115" x="7518400" y="2293938"/>
          <p14:tracePt t="85131" x="7500938" y="2344738"/>
          <p14:tracePt t="85148" x="7500938" y="2455863"/>
          <p14:tracePt t="85165" x="7535863" y="2573338"/>
          <p14:tracePt t="85181" x="7586663" y="2633663"/>
          <p14:tracePt t="85198" x="7696200" y="2735263"/>
          <p14:tracePt t="85215" x="7891463" y="2862263"/>
          <p14:tracePt t="85231" x="7983538" y="2895600"/>
          <p14:tracePt t="85248" x="8085138" y="2946400"/>
          <p14:tracePt t="85264" x="8153400" y="2946400"/>
          <p14:tracePt t="85281" x="8247063" y="2963863"/>
          <p14:tracePt t="85298" x="8313738" y="2963863"/>
          <p14:tracePt t="85315" x="8389938" y="2963863"/>
          <p14:tracePt t="85331" x="8407400" y="2946400"/>
          <p14:tracePt t="85348" x="8440738" y="2928938"/>
          <p14:tracePt t="85365" x="8458200" y="2928938"/>
          <p14:tracePt t="85381" x="8458200" y="2913063"/>
          <p14:tracePt t="85465" x="8440738" y="2913063"/>
          <p14:tracePt t="85481" x="8389938" y="2913063"/>
          <p14:tracePt t="85498" x="8297863" y="2913063"/>
          <p14:tracePt t="85515" x="8229600" y="2913063"/>
          <p14:tracePt t="85531" x="8153400" y="2913063"/>
          <p14:tracePt t="85548" x="8120063" y="2913063"/>
          <p14:tracePt t="85565" x="8102600" y="2913063"/>
          <p14:tracePt t="85581" x="8085138" y="2913063"/>
          <p14:tracePt t="85630" x="8085138" y="2895600"/>
          <p14:tracePt t="85648" x="8085138" y="2878138"/>
          <p14:tracePt t="85665" x="8085138" y="2862263"/>
          <p14:tracePt t="85682" x="8069263" y="2827338"/>
          <p14:tracePt t="85698" x="8069263" y="2786063"/>
          <p14:tracePt t="85714" x="8069263" y="2768600"/>
          <p14:tracePt t="85731" x="8069263" y="2735263"/>
          <p14:tracePt t="85748" x="8051800" y="2717800"/>
          <p14:tracePt t="85765" x="8034338" y="2700338"/>
          <p14:tracePt t="85781" x="8034338" y="2684463"/>
          <p14:tracePt t="85798" x="8018463" y="2667000"/>
          <p14:tracePt t="85814" x="8001000" y="2649538"/>
          <p14:tracePt t="85930" x="8018463" y="2667000"/>
          <p14:tracePt t="85949" x="8069263" y="2735263"/>
          <p14:tracePt t="85963" x="8135938" y="2811463"/>
          <p14:tracePt t="85981" x="8196263" y="2862263"/>
          <p14:tracePt t="85999" x="8247063" y="2913063"/>
          <p14:tracePt t="86015" x="8262938" y="2928938"/>
          <p14:tracePt t="86031" x="8280400" y="2928938"/>
          <p14:tracePt t="86048" x="8280400" y="2946400"/>
          <p14:tracePt t="86098" x="8280400" y="2928938"/>
          <p14:tracePt t="86115" x="8280400" y="2913063"/>
          <p14:tracePt t="86131" x="8280400" y="2862263"/>
          <p14:tracePt t="86148" x="8280400" y="2811463"/>
          <p14:tracePt t="86165" x="8262938" y="2717800"/>
          <p14:tracePt t="86181" x="8247063" y="2667000"/>
          <p14:tracePt t="86198" x="8247063" y="2649538"/>
          <p14:tracePt t="86215" x="8229600" y="2608263"/>
          <p14:tracePt t="86231" x="8212138" y="2590800"/>
          <p14:tracePt t="86314" x="8196263" y="2590800"/>
          <p14:tracePt t="86364" x="8178800" y="2590800"/>
          <p14:tracePt t="86397" x="8153400" y="2590800"/>
          <p14:tracePt t="86415" x="8135938" y="2573338"/>
          <p14:tracePt t="86431" x="8120063" y="2557463"/>
          <p14:tracePt t="86448" x="8102600" y="2540000"/>
          <p14:tracePt t="86465" x="8069263" y="2489200"/>
          <p14:tracePt t="86482" x="8034338" y="2430463"/>
          <p14:tracePt t="86498" x="8001000" y="2379663"/>
          <p14:tracePt t="86515" x="7958138" y="2328863"/>
          <p14:tracePt t="86531" x="7942263" y="2293938"/>
          <p14:tracePt t="86548" x="7907338" y="2217738"/>
          <p14:tracePt t="86565" x="7874000" y="2184400"/>
          <p14:tracePt t="86581" x="7856538" y="2133600"/>
          <p14:tracePt t="86598" x="7823200" y="2100263"/>
          <p14:tracePt t="86615" x="7823200" y="2082800"/>
          <p14:tracePt t="86647" x="7805738" y="2082800"/>
          <p14:tracePt t="86730" x="7805738" y="2100263"/>
          <p14:tracePt t="86749" x="7805738" y="2116138"/>
          <p14:tracePt t="86763" x="7874000" y="2166938"/>
          <p14:tracePt t="86781" x="7942263" y="2235200"/>
          <p14:tracePt t="86798" x="8034338" y="2328863"/>
          <p14:tracePt t="86815" x="8102600" y="2395538"/>
          <p14:tracePt t="86832" x="8153400" y="2471738"/>
          <p14:tracePt t="86848" x="8196263" y="2506663"/>
          <p14:tracePt t="86865" x="8229600" y="2540000"/>
          <p14:tracePt t="86881" x="8229600" y="2557463"/>
          <p14:tracePt t="86898" x="8247063" y="2557463"/>
          <p14:tracePt t="87014" x="8247063" y="2540000"/>
          <p14:tracePt t="87031" x="8247063" y="2522538"/>
          <p14:tracePt t="87064" x="8247063" y="2506663"/>
          <p14:tracePt t="87082" x="8229600" y="2506663"/>
          <p14:tracePt t="87098" x="8212138" y="2506663"/>
          <p14:tracePt t="87130" x="8212138" y="2489200"/>
          <p14:tracePt t="87148" x="8196263" y="2489200"/>
          <p14:tracePt t="87180" x="8178800" y="2489200"/>
          <p14:tracePt t="87247" x="8153400" y="2489200"/>
          <p14:tracePt t="87265" x="8153400" y="2471738"/>
          <p14:tracePt t="87297" x="8153400" y="2455863"/>
          <p14:tracePt t="87315" x="8135938" y="2430463"/>
          <p14:tracePt t="87332" x="8135938" y="2413000"/>
          <p14:tracePt t="87348" x="8120063" y="2395538"/>
          <p14:tracePt t="87365" x="8120063" y="2379663"/>
          <p14:tracePt t="87381" x="8120063" y="2362200"/>
          <p14:tracePt t="87398" x="8102600" y="2344738"/>
          <p14:tracePt t="87415" x="8102600" y="2328863"/>
          <p14:tracePt t="87431" x="8102600" y="2311400"/>
          <p14:tracePt t="87448" x="8102600" y="2293938"/>
          <p14:tracePt t="87465" x="8085138" y="2278063"/>
          <p14:tracePt t="87481" x="8085138" y="2260600"/>
          <p14:tracePt t="87498" x="8085138" y="2235200"/>
          <p14:tracePt t="87515" x="8085138" y="2217738"/>
          <p14:tracePt t="87532" x="8085138" y="2184400"/>
          <p14:tracePt t="87548" x="8085138" y="2166938"/>
          <p14:tracePt t="87565" x="8069263" y="2151063"/>
          <p14:tracePt t="87581" x="8069263" y="2100263"/>
          <p14:tracePt t="87598" x="8069263" y="2082800"/>
          <p14:tracePt t="87615" x="8069263" y="2057400"/>
          <p14:tracePt t="87632" x="8069263" y="2039938"/>
          <p14:tracePt t="87648" x="8069263" y="2006600"/>
          <p14:tracePt t="87665" x="8069263" y="1973263"/>
          <p14:tracePt t="87681" x="8069263" y="1955800"/>
          <p14:tracePt t="87698" x="8069263" y="1922463"/>
          <p14:tracePt t="87715" x="8069263" y="1879600"/>
          <p14:tracePt t="87732" x="8069263" y="1846263"/>
          <p14:tracePt t="87748" x="8069263" y="1811338"/>
          <p14:tracePt t="87765" x="8069263" y="1760538"/>
          <p14:tracePt t="87782" x="8069263" y="1684338"/>
          <p14:tracePt t="87798" x="8069263" y="1600200"/>
          <p14:tracePt t="87815" x="8069263" y="1506538"/>
          <p14:tracePt t="87832" x="8069263" y="1439863"/>
          <p14:tracePt t="87848" x="8069263" y="1389063"/>
          <p14:tracePt t="87865" x="8069263" y="1328738"/>
          <p14:tracePt t="87882" x="8069263" y="1295400"/>
          <p14:tracePt t="87898" x="8069263" y="1262063"/>
          <p14:tracePt t="87915" x="8069263" y="1244600"/>
          <p14:tracePt t="87932" x="8069263" y="1227138"/>
          <p14:tracePt t="88080" x="8069263" y="1262063"/>
          <p14:tracePt t="88098" x="8069263" y="1277938"/>
          <p14:tracePt t="88115" x="8069263" y="1389063"/>
          <p14:tracePt t="88131" x="8069263" y="1404938"/>
          <p14:tracePt t="88148" x="8069263" y="1566863"/>
          <p14:tracePt t="88165" x="8069263" y="1633538"/>
          <p14:tracePt t="88182" x="8069263" y="1701800"/>
          <p14:tracePt t="88198" x="8051800" y="1760538"/>
          <p14:tracePt t="88215" x="8051800" y="1778000"/>
          <p14:tracePt t="88231" x="8051800" y="1795463"/>
          <p14:tracePt t="88314" x="8051800" y="1778000"/>
          <p14:tracePt t="88331" x="8051800" y="1760538"/>
          <p14:tracePt t="88348" x="8051800" y="1727200"/>
          <p14:tracePt t="88365" x="8051800" y="1668463"/>
          <p14:tracePt t="88381" x="8051800" y="1582738"/>
          <p14:tracePt t="88398" x="8051800" y="1490663"/>
          <p14:tracePt t="88415" x="8051800" y="1422400"/>
          <p14:tracePt t="88431" x="8069263" y="1346200"/>
          <p14:tracePt t="88448" x="8069263" y="1312863"/>
          <p14:tracePt t="88465" x="8085138" y="1295400"/>
          <p14:tracePt t="88531" x="8085138" y="1312863"/>
          <p14:tracePt t="88548" x="8085138" y="1371600"/>
          <p14:tracePt t="88565" x="8085138" y="1473200"/>
          <p14:tracePt t="88582" x="8085138" y="1617663"/>
          <p14:tracePt t="88598" x="8085138" y="1795463"/>
          <p14:tracePt t="88615" x="8085138" y="1879600"/>
          <p14:tracePt t="88632" x="8069263" y="1955800"/>
          <p14:tracePt t="88648" x="8069263" y="1973263"/>
          <p14:tracePt t="88665" x="8069263" y="1989138"/>
          <p14:tracePt t="88681" x="8051800" y="1989138"/>
          <p14:tracePt t="88747" x="8051800" y="1973263"/>
          <p14:tracePt t="88765" x="8051800" y="1955800"/>
          <p14:tracePt t="88782" x="8051800" y="1862138"/>
          <p14:tracePt t="88798" x="8051800" y="1778000"/>
          <p14:tracePt t="88815" x="8051800" y="1651000"/>
          <p14:tracePt t="88832" x="8069263" y="1566863"/>
          <p14:tracePt t="88848" x="8085138" y="1455738"/>
          <p14:tracePt t="88865" x="8102600" y="1389063"/>
          <p14:tracePt t="88882" x="8102600" y="1346200"/>
          <p14:tracePt t="88898" x="8102600" y="1328738"/>
          <p14:tracePt t="88915" x="8120063" y="1312863"/>
          <p14:tracePt t="89531" x="8120063" y="1328738"/>
          <p14:tracePt t="89549" x="8120063" y="1422400"/>
          <p14:tracePt t="89564" x="8120063" y="1582738"/>
          <p14:tracePt t="89581" x="8135938" y="1744663"/>
          <p14:tracePt t="89598" x="8153400" y="1938338"/>
          <p14:tracePt t="89615" x="8153400" y="2057400"/>
          <p14:tracePt t="89632" x="8153400" y="2201863"/>
          <p14:tracePt t="89648" x="8153400" y="2311400"/>
          <p14:tracePt t="89665" x="8153400" y="2395538"/>
          <p14:tracePt t="89682" x="8153400" y="2471738"/>
          <p14:tracePt t="89698" x="8153400" y="2522538"/>
          <p14:tracePt t="89715" x="8153400" y="2608263"/>
          <p14:tracePt t="89731" x="8153400" y="2684463"/>
          <p14:tracePt t="89748" x="8178800" y="2751138"/>
          <p14:tracePt t="89765" x="8178800" y="2811463"/>
          <p14:tracePt t="89781" x="8178800" y="2844800"/>
          <p14:tracePt t="89798" x="8178800" y="2862263"/>
          <p14:tracePt t="89815" x="8178800" y="2878138"/>
          <p14:tracePt t="89964" x="8178800" y="2862263"/>
          <p14:tracePt t="89982" x="8178800" y="2844800"/>
          <p14:tracePt t="89998" x="8178800" y="2827338"/>
          <p14:tracePt t="90015" x="8178800" y="2786063"/>
          <p14:tracePt t="90032" x="8153400" y="2649538"/>
          <p14:tracePt t="90048" x="8153400" y="2395538"/>
          <p14:tracePt t="90065" x="8135938" y="2278063"/>
          <p14:tracePt t="90082" x="8135938" y="2151063"/>
          <p14:tracePt t="90098" x="8135938" y="2082800"/>
          <p14:tracePt t="90115" x="8135938" y="2039938"/>
          <p14:tracePt t="90147" x="8135938" y="2024063"/>
          <p14:tracePt t="90268" x="8135938" y="2039938"/>
          <p14:tracePt t="90330" x="8135938" y="2057400"/>
          <p14:tracePt t="90363" x="8120063" y="2057400"/>
          <p14:tracePt t="90382" x="8120063" y="2082800"/>
          <p14:tracePt t="90398" x="8120063" y="2100263"/>
          <p14:tracePt t="90431" x="8102600" y="2116138"/>
          <p14:tracePt t="90464" x="8102600" y="2133600"/>
          <p14:tracePt t="91169" x="8102600" y="2116138"/>
          <p14:tracePt t="91181" x="8102600" y="2082800"/>
          <p14:tracePt t="91198" x="8069263" y="1938338"/>
          <p14:tracePt t="91215" x="8034338" y="1760538"/>
          <p14:tracePt t="91232" x="8018463" y="1668463"/>
          <p14:tracePt t="91248" x="7983538" y="1582738"/>
          <p14:tracePt t="91265" x="7983538" y="1524000"/>
          <p14:tracePt t="91282" x="7958138" y="1506538"/>
          <p14:tracePt t="91414" x="7958138" y="1549400"/>
          <p14:tracePt t="91432" x="7958138" y="1600200"/>
          <p14:tracePt t="91448" x="7958138" y="1684338"/>
          <p14:tracePt t="91465" x="7958138" y="1811338"/>
          <p14:tracePt t="91482" x="7958138" y="1955800"/>
          <p14:tracePt t="91498" x="7958138" y="2057400"/>
          <p14:tracePt t="91515" x="7958138" y="2151063"/>
          <p14:tracePt t="91532" x="7958138" y="2217738"/>
          <p14:tracePt t="91548" x="7983538" y="2278063"/>
          <p14:tracePt t="91565" x="7983538" y="2328863"/>
          <p14:tracePt t="91581" x="8001000" y="2362200"/>
          <p14:tracePt t="91598" x="8001000" y="2379663"/>
          <p14:tracePt t="91615" x="8018463" y="2395538"/>
          <p14:tracePt t="91631" x="8018463" y="2413000"/>
          <p14:tracePt t="91648" x="8018463" y="2430463"/>
          <p14:tracePt t="91665" x="8034338" y="2430463"/>
          <p14:tracePt t="91697" x="8034338" y="2455863"/>
          <p14:tracePt t="91847" x="8034338" y="2471738"/>
          <p14:tracePt t="91865" x="8034338" y="2489200"/>
          <p14:tracePt t="91882" x="8034338" y="2522538"/>
          <p14:tracePt t="91898" x="8034338" y="2590800"/>
          <p14:tracePt t="91915" x="8034338" y="2633663"/>
          <p14:tracePt t="91932" x="8034338" y="2667000"/>
          <p14:tracePt t="91948" x="8034338" y="2700338"/>
          <p14:tracePt t="91965" x="8034338" y="2717800"/>
          <p14:tracePt t="91982" x="8034338" y="2735263"/>
          <p14:tracePt t="92081" x="8034338" y="2717800"/>
          <p14:tracePt t="92098" x="8034338" y="2649538"/>
          <p14:tracePt t="92115" x="8051800" y="2557463"/>
          <p14:tracePt t="92132" x="8085138" y="2395538"/>
          <p14:tracePt t="92148" x="8102600" y="2235200"/>
          <p14:tracePt t="92165" x="8135938" y="2057400"/>
          <p14:tracePt t="92182" x="8135938" y="1955800"/>
          <p14:tracePt t="92198" x="8153400" y="1811338"/>
          <p14:tracePt t="92215" x="8178800" y="1684338"/>
          <p14:tracePt t="92232" x="8196263" y="1600200"/>
          <p14:tracePt t="92248" x="8196263" y="1524000"/>
          <p14:tracePt t="92265" x="8196263" y="1473200"/>
          <p14:tracePt t="92282" x="8196263" y="1422400"/>
          <p14:tracePt t="92298" x="8196263" y="1312863"/>
          <p14:tracePt t="93013" x="8153400" y="1312863"/>
          <p14:tracePt t="93032" x="8102600" y="1346200"/>
          <p14:tracePt t="93048" x="8069263" y="1404938"/>
          <p14:tracePt t="93065" x="8018463" y="1455738"/>
          <p14:tracePt t="93082" x="8001000" y="1506538"/>
          <p14:tracePt t="93098" x="7983538" y="1549400"/>
          <p14:tracePt t="93115" x="7958138" y="1566863"/>
          <p14:tracePt t="93132" x="7958138" y="1582738"/>
          <p14:tracePt t="93185" x="7958138" y="1566863"/>
          <p14:tracePt t="93198" x="7983538" y="1524000"/>
          <p14:tracePt t="93215" x="8018463" y="1455738"/>
          <p14:tracePt t="93232" x="8069263" y="1371600"/>
          <p14:tracePt t="93248" x="8102600" y="1262063"/>
          <p14:tracePt t="93265" x="8135938" y="1168400"/>
          <p14:tracePt t="93282" x="8153400" y="1084263"/>
          <p14:tracePt t="93298" x="8178800" y="1049338"/>
          <p14:tracePt t="93315" x="8196263" y="1033463"/>
          <p14:tracePt t="93332" x="8196263" y="1016000"/>
          <p14:tracePt t="93348" x="8212138" y="1016000"/>
          <p14:tracePt t="93365" x="8212138" y="1033463"/>
          <p14:tracePt t="93382" x="8212138" y="1084263"/>
          <p14:tracePt t="93398" x="8212138" y="1150938"/>
          <p14:tracePt t="93415" x="8212138" y="1277938"/>
          <p14:tracePt t="93432" x="8212138" y="1506538"/>
          <p14:tracePt t="93448" x="8212138" y="1668463"/>
          <p14:tracePt t="93465" x="8178800" y="1811338"/>
          <p14:tracePt t="93482" x="8178800" y="1922463"/>
          <p14:tracePt t="93498" x="8135938" y="2024063"/>
          <p14:tracePt t="93515" x="8120063" y="2184400"/>
          <p14:tracePt t="93531" x="8120063" y="2201863"/>
          <p14:tracePt t="94430" x="8120063" y="2184400"/>
          <p14:tracePt t="94449" x="8120063" y="2100263"/>
          <p14:tracePt t="94465" x="8102600" y="1955800"/>
          <p14:tracePt t="94482" x="8085138" y="1778000"/>
          <p14:tracePt t="94499" x="8085138" y="1651000"/>
          <p14:tracePt t="94515" x="8085138" y="1524000"/>
          <p14:tracePt t="94532" x="8085138" y="1455738"/>
          <p14:tracePt t="94548" x="8085138" y="1404938"/>
          <p14:tracePt t="94565" x="8085138" y="1389063"/>
          <p14:tracePt t="94581" x="8085138" y="1371600"/>
          <p14:tracePt t="96165" x="8085138" y="1328738"/>
          <p14:tracePt t="96183" x="8085138" y="1277938"/>
          <p14:tracePt t="96198" x="8069263" y="1227138"/>
          <p14:tracePt t="96215" x="8069263" y="1168400"/>
          <p14:tracePt t="96232" x="8069263" y="1135063"/>
          <p14:tracePt t="96248" x="8051800" y="1117600"/>
          <p14:tracePt t="96281" x="8051800" y="110013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377" y="1"/>
            <a:ext cx="5439592" cy="6858000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46488" y="1753706"/>
            <a:ext cx="4987247" cy="4351338"/>
          </a:xfrm>
        </p:spPr>
        <p:txBody>
          <a:bodyPr>
            <a:normAutofit/>
          </a:bodyPr>
          <a:lstStyle/>
          <a:p>
            <a:r>
              <a:rPr lang="fr-FR" sz="2000" dirty="0"/>
              <a:t>Mesure des pouls au membre supérieur (A)</a:t>
            </a:r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Mesure de la pression artérielle (B)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446488" y="267683"/>
            <a:ext cx="5378959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Application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2951A3B8-8F41-3699-9B6B-0236F3849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84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08"/>
    </mc:Choice>
    <mc:Fallback>
      <p:transition spd="slow" advTm="31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3" x="8051800" y="1100138"/>
          <p14:tracePt t="1030" x="7983538" y="1100138"/>
          <p14:tracePt t="1043" x="7891463" y="1100138"/>
          <p14:tracePt t="1060" x="7805738" y="1117600"/>
          <p14:tracePt t="1076" x="7551738" y="1211263"/>
          <p14:tracePt t="1093" x="7246938" y="1328738"/>
          <p14:tracePt t="1109" x="6934200" y="1549400"/>
          <p14:tracePt t="1126" x="6646863" y="1811338"/>
          <p14:tracePt t="1143" x="6469063" y="2039938"/>
          <p14:tracePt t="1159" x="6324600" y="2293938"/>
          <p14:tracePt t="1176" x="6240463" y="2540000"/>
          <p14:tracePt t="1192" x="6223000" y="2735263"/>
          <p14:tracePt t="1209" x="6223000" y="2878138"/>
          <p14:tracePt t="1226" x="6357938" y="3022600"/>
          <p14:tracePt t="1242" x="6611938" y="3106738"/>
          <p14:tracePt t="1259" x="6985000" y="3141663"/>
          <p14:tracePt t="1276" x="7408863" y="3167063"/>
          <p14:tracePt t="1293" x="7696200" y="3124200"/>
          <p14:tracePt t="1309" x="8018463" y="3022600"/>
          <p14:tracePt t="1326" x="8229600" y="2913063"/>
          <p14:tracePt t="1343" x="8313738" y="2844800"/>
          <p14:tracePt t="1591" x="8389938" y="2862263"/>
          <p14:tracePt t="1609" x="8585200" y="2946400"/>
          <p14:tracePt t="1627" x="8763000" y="3055938"/>
          <p14:tracePt t="1643" x="9151938" y="3217863"/>
          <p14:tracePt t="1659" x="9440863" y="3360738"/>
          <p14:tracePt t="1676" x="9736138" y="3479800"/>
          <p14:tracePt t="1693" x="9898063" y="3513138"/>
          <p14:tracePt t="2759" x="9898063" y="3497263"/>
          <p14:tracePt t="2778" x="9847263" y="3446463"/>
          <p14:tracePt t="2791" x="9796463" y="3395663"/>
          <p14:tracePt t="2810" x="9634538" y="3217863"/>
          <p14:tracePt t="2826" x="9507538" y="3106738"/>
          <p14:tracePt t="2842" x="9313863" y="2946400"/>
          <p14:tracePt t="2859" x="9220200" y="2878138"/>
          <p14:tracePt t="3259" x="9220200" y="2862263"/>
          <p14:tracePt t="3276" x="9220200" y="2827338"/>
          <p14:tracePt t="3293" x="9263063" y="2649538"/>
          <p14:tracePt t="3310" x="9278938" y="2506663"/>
          <p14:tracePt t="3326" x="9347200" y="2217738"/>
          <p14:tracePt t="3343" x="9380538" y="1938338"/>
          <p14:tracePt t="3359" x="9440863" y="1633538"/>
          <p14:tracePt t="3376" x="9456738" y="1404938"/>
          <p14:tracePt t="3393" x="9474200" y="1227138"/>
          <p14:tracePt t="3409" x="9474200" y="1084263"/>
          <p14:tracePt t="3426" x="9440863" y="998538"/>
          <p14:tracePt t="3443" x="9380538" y="922338"/>
          <p14:tracePt t="3459" x="9329738" y="889000"/>
          <p14:tracePt t="3476" x="9263063" y="889000"/>
          <p14:tracePt t="3493" x="9202738" y="922338"/>
          <p14:tracePt t="3509" x="9151938" y="973138"/>
          <p14:tracePt t="3526" x="9118600" y="1084263"/>
          <p14:tracePt t="3542" x="9085263" y="1227138"/>
          <p14:tracePt t="3559" x="9042400" y="1389063"/>
          <p14:tracePt t="3576" x="9009063" y="1617663"/>
          <p14:tracePt t="3592" x="8991600" y="1862138"/>
          <p14:tracePt t="3609" x="8991600" y="2133600"/>
          <p14:tracePt t="3626" x="8974138" y="2379663"/>
          <p14:tracePt t="3643" x="8958263" y="2633663"/>
          <p14:tracePt t="3659" x="8940800" y="2827338"/>
          <p14:tracePt t="3676" x="8923338" y="3022600"/>
          <p14:tracePt t="3693" x="8907463" y="3090863"/>
          <p14:tracePt t="3709" x="8890000" y="3182938"/>
          <p14:tracePt t="3726" x="8890000" y="3233738"/>
          <p14:tracePt t="3758" x="8890000" y="3251200"/>
          <p14:tracePt t="3793" x="8890000" y="3200400"/>
          <p14:tracePt t="3809" x="8923338" y="3106738"/>
          <p14:tracePt t="3826" x="8974138" y="3005138"/>
          <p14:tracePt t="3843" x="9042400" y="2862263"/>
          <p14:tracePt t="3859" x="9118600" y="2700338"/>
          <p14:tracePt t="3876" x="9186863" y="2557463"/>
          <p14:tracePt t="3893" x="9220200" y="2455863"/>
          <p14:tracePt t="3909" x="9263063" y="2362200"/>
          <p14:tracePt t="3926" x="9296400" y="2311400"/>
          <p14:tracePt t="3943" x="9296400" y="2293938"/>
          <p14:tracePt t="3959" x="9313863" y="2278063"/>
          <p14:tracePt t="4021" x="9296400" y="2293938"/>
          <p14:tracePt t="4029" x="9296400" y="2311400"/>
          <p14:tracePt t="4042" x="9278938" y="2362200"/>
          <p14:tracePt t="4059" x="9245600" y="2455863"/>
          <p14:tracePt t="4076" x="9169400" y="2573338"/>
          <p14:tracePt t="4093" x="9101138" y="2751138"/>
          <p14:tracePt t="4109" x="9024938" y="2913063"/>
          <p14:tracePt t="4126" x="8958263" y="3090863"/>
          <p14:tracePt t="4143" x="8907463" y="3182938"/>
          <p14:tracePt t="4159" x="8864600" y="3284538"/>
          <p14:tracePt t="4176" x="8831263" y="3378200"/>
          <p14:tracePt t="4193" x="8796338" y="3462338"/>
          <p14:tracePt t="4209" x="8780463" y="3556000"/>
          <p14:tracePt t="4226" x="8763000" y="3657600"/>
          <p14:tracePt t="4242" x="8745538" y="3690938"/>
          <p14:tracePt t="4259" x="8745538" y="3751263"/>
          <p14:tracePt t="4876" x="8745538" y="3733800"/>
          <p14:tracePt t="4891" x="8745538" y="3640138"/>
          <p14:tracePt t="4909" x="8763000" y="3497263"/>
          <p14:tracePt t="4927" x="8813800" y="3344863"/>
          <p14:tracePt t="4943" x="8890000" y="3182938"/>
          <p14:tracePt t="4959" x="8974138" y="2989263"/>
          <p14:tracePt t="4976" x="9085263" y="2811463"/>
          <p14:tracePt t="4993" x="9169400" y="2633663"/>
          <p14:tracePt t="5009" x="9296400" y="2455863"/>
          <p14:tracePt t="5026" x="9329738" y="2379663"/>
          <p14:tracePt t="5325" x="9329738" y="2395538"/>
          <p14:tracePt t="5343" x="9296400" y="2506663"/>
          <p14:tracePt t="5359" x="9263063" y="2633663"/>
          <p14:tracePt t="5376" x="9186863" y="2768600"/>
          <p14:tracePt t="5393" x="9042400" y="3022600"/>
          <p14:tracePt t="5409" x="8923338" y="3268663"/>
          <p14:tracePt t="5426" x="8796338" y="3513138"/>
          <p14:tracePt t="5443" x="8669338" y="3767138"/>
          <p14:tracePt t="5459" x="8585200" y="3944938"/>
          <p14:tracePt t="5476" x="8475663" y="4106863"/>
          <p14:tracePt t="5493" x="8424863" y="4173538"/>
          <p14:tracePt t="5841" x="8475663" y="4173538"/>
          <p14:tracePt t="5860" x="8509000" y="4173538"/>
          <p14:tracePt t="5875" x="8551863" y="4140200"/>
          <p14:tracePt t="5893" x="8602663" y="4071938"/>
          <p14:tracePt t="5909" x="8669338" y="3962400"/>
          <p14:tracePt t="5926" x="8729663" y="3835400"/>
          <p14:tracePt t="5943" x="8780463" y="3690938"/>
          <p14:tracePt t="5959" x="8831263" y="3556000"/>
          <p14:tracePt t="5976" x="8847138" y="3446463"/>
          <p14:tracePt t="5992" x="8890000" y="3360738"/>
          <p14:tracePt t="6009" x="8907463" y="3319463"/>
          <p14:tracePt t="6026" x="8907463" y="3284538"/>
          <p14:tracePt t="6043" x="8923338" y="3268663"/>
          <p14:tracePt t="6135" x="8907463" y="3284538"/>
          <p14:tracePt t="6144" x="8890000" y="3302000"/>
          <p14:tracePt t="6158" x="8864600" y="3319463"/>
          <p14:tracePt t="6176" x="8831263" y="3378200"/>
          <p14:tracePt t="6193" x="8763000" y="3462338"/>
          <p14:tracePt t="6209" x="8729663" y="3538538"/>
          <p14:tracePt t="6226" x="8669338" y="3657600"/>
          <p14:tracePt t="6242" x="8653463" y="3751263"/>
          <p14:tracePt t="6259" x="8618538" y="3802063"/>
          <p14:tracePt t="6276" x="8618538" y="3852863"/>
          <p14:tracePt t="6293" x="8618538" y="3868738"/>
          <p14:tracePt t="6309" x="8618538" y="3894138"/>
          <p14:tracePt t="6364" x="8618538" y="3868738"/>
          <p14:tracePt t="6376" x="8636000" y="3835400"/>
          <p14:tracePt t="6393" x="8669338" y="3784600"/>
          <p14:tracePt t="6409" x="8729663" y="3733800"/>
          <p14:tracePt t="6426" x="8763000" y="3675063"/>
          <p14:tracePt t="6443" x="8780463" y="3640138"/>
          <p14:tracePt t="6459" x="8796338" y="3640138"/>
          <p14:tracePt t="6476" x="8813800" y="3624263"/>
          <p14:tracePt t="6544" x="8813800" y="3640138"/>
          <p14:tracePt t="6559" x="8813800" y="3657600"/>
          <p14:tracePt t="6576" x="8813800" y="3690938"/>
          <p14:tracePt t="6593" x="8796338" y="3751263"/>
          <p14:tracePt t="6609" x="8780463" y="3767138"/>
          <p14:tracePt t="6626" x="8763000" y="3802063"/>
          <p14:tracePt t="6658" x="8763000" y="3817938"/>
          <p14:tracePt t="7241" x="8763000" y="3751263"/>
          <p14:tracePt t="7260" x="8763000" y="3716338"/>
          <p14:tracePt t="7276" x="8780463" y="3640138"/>
          <p14:tracePt t="7293" x="8796338" y="3624263"/>
          <p14:tracePt t="7309" x="8796338" y="3589338"/>
          <p14:tracePt t="7326" x="8813800" y="3573463"/>
          <p14:tracePt t="7343" x="8813800" y="3556000"/>
          <p14:tracePt t="7421" x="8813800" y="3538538"/>
          <p14:tracePt t="7445" x="8796338" y="3538538"/>
          <p14:tracePt t="7475" x="8763000" y="3538538"/>
          <p14:tracePt t="7492" x="8745538" y="3513138"/>
          <p14:tracePt t="7525" x="8712200" y="3513138"/>
          <p14:tracePt t="7558" x="8686800" y="3513138"/>
          <p14:tracePt t="7576" x="8669338" y="3513138"/>
          <p14:tracePt t="7593" x="8653463" y="3513138"/>
          <p14:tracePt t="7625" x="8636000" y="3513138"/>
          <p14:tracePt t="7675" x="8636000" y="3497263"/>
          <p14:tracePt t="7692" x="8636000" y="3446463"/>
          <p14:tracePt t="7710" x="8636000" y="3395663"/>
          <p14:tracePt t="7726" x="8636000" y="3319463"/>
          <p14:tracePt t="7743" x="8636000" y="3251200"/>
          <p14:tracePt t="7759" x="8636000" y="3200400"/>
          <p14:tracePt t="7776" x="8653463" y="3167063"/>
          <p14:tracePt t="7793" x="8653463" y="3141663"/>
          <p14:tracePt t="7809" x="8653463" y="3124200"/>
          <p14:tracePt t="7875" x="8653463" y="3141663"/>
          <p14:tracePt t="7893" x="8653463" y="3167063"/>
          <p14:tracePt t="7909" x="8636000" y="3200400"/>
          <p14:tracePt t="7926" x="8618538" y="3251200"/>
          <p14:tracePt t="7943" x="8602663" y="3284538"/>
          <p14:tracePt t="7960" x="8585200" y="3360738"/>
          <p14:tracePt t="7976" x="8585200" y="3395663"/>
          <p14:tracePt t="7993" x="8567738" y="3411538"/>
          <p14:tracePt t="8009" x="8567738" y="3429000"/>
          <p14:tracePt t="8051" x="8585200" y="3429000"/>
          <p14:tracePt t="8060" x="8602663" y="3411538"/>
          <p14:tracePt t="8076" x="8636000" y="3378200"/>
          <p14:tracePt t="8093" x="8669338" y="3319463"/>
          <p14:tracePt t="8109" x="8686800" y="3284538"/>
          <p14:tracePt t="8126" x="8712200" y="3251200"/>
          <p14:tracePt t="8143" x="8729663" y="3200400"/>
          <p14:tracePt t="8159" x="8729663" y="3182938"/>
          <p14:tracePt t="8242" x="8712200" y="3182938"/>
          <p14:tracePt t="8260" x="8686800" y="3182938"/>
          <p14:tracePt t="8276" x="8669338" y="3200400"/>
          <p14:tracePt t="8293" x="8653463" y="3233738"/>
          <p14:tracePt t="8309" x="8653463" y="3268663"/>
          <p14:tracePt t="8326" x="8653463" y="3302000"/>
          <p14:tracePt t="8343" x="8653463" y="3344863"/>
          <p14:tracePt t="8360" x="8653463" y="3378200"/>
          <p14:tracePt t="8376" x="8669338" y="3395663"/>
          <p14:tracePt t="8393" x="8729663" y="3411538"/>
          <p14:tracePt t="8409" x="8763000" y="3411538"/>
          <p14:tracePt t="8426" x="8813800" y="3411538"/>
          <p14:tracePt t="8443" x="8831263" y="3411538"/>
          <p14:tracePt t="8459" x="8847138" y="3378200"/>
          <p14:tracePt t="8476" x="8864600" y="3360738"/>
          <p14:tracePt t="8508" x="8864600" y="3344863"/>
          <p14:tracePt t="8526" x="8831263" y="3319463"/>
          <p14:tracePt t="8543" x="8780463" y="3302000"/>
          <p14:tracePt t="8559" x="8712200" y="3302000"/>
          <p14:tracePt t="8576" x="8636000" y="3302000"/>
          <p14:tracePt t="8593" x="8551863" y="3302000"/>
          <p14:tracePt t="8610" x="8534400" y="3319463"/>
          <p14:tracePt t="8626" x="8509000" y="3344863"/>
          <p14:tracePt t="8643" x="8491538" y="3378200"/>
          <p14:tracePt t="8660" x="8491538" y="3411538"/>
          <p14:tracePt t="8676" x="8491538" y="3429000"/>
          <p14:tracePt t="8693" x="8509000" y="3446463"/>
          <p14:tracePt t="8709" x="8567738" y="3462338"/>
          <p14:tracePt t="8726" x="8602663" y="3462338"/>
          <p14:tracePt t="8743" x="8636000" y="3462338"/>
          <p14:tracePt t="8759" x="8653463" y="3462338"/>
          <p14:tracePt t="8776" x="8653463" y="3429000"/>
          <p14:tracePt t="8793" x="8669338" y="3411538"/>
          <p14:tracePt t="8810" x="8669338" y="3395663"/>
          <p14:tracePt t="8826" x="8669338" y="3378200"/>
          <p14:tracePt t="8843" x="8653463" y="3378200"/>
          <p14:tracePt t="8860" x="8636000" y="3360738"/>
          <p14:tracePt t="8876" x="8618538" y="3360738"/>
          <p14:tracePt t="8893" x="8585200" y="3360738"/>
          <p14:tracePt t="8909" x="8567738" y="3360738"/>
          <p14:tracePt t="8926" x="8551863" y="3378200"/>
          <p14:tracePt t="8943" x="8534400" y="3395663"/>
          <p14:tracePt t="8975" x="8534400" y="3411538"/>
          <p14:tracePt t="9027" x="8534400" y="3395663"/>
          <p14:tracePt t="9043" x="8534400" y="3378200"/>
          <p14:tracePt t="9060" x="8551863" y="3360738"/>
          <p14:tracePt t="9076" x="8551863" y="3302000"/>
          <p14:tracePt t="9093" x="8567738" y="3284538"/>
          <p14:tracePt t="9625" x="8567738" y="3302000"/>
          <p14:tracePt t="9644" x="8567738" y="3344863"/>
          <p14:tracePt t="9660" x="8567738" y="3378200"/>
          <p14:tracePt t="9676" x="8551863" y="3411538"/>
          <p14:tracePt t="9693" x="8551863" y="3429000"/>
          <p14:tracePt t="9709" x="8551863" y="3446463"/>
          <p14:tracePt t="9758" x="8551863" y="3429000"/>
          <p14:tracePt t="9776" x="8551863" y="3378200"/>
          <p14:tracePt t="9793" x="8585200" y="3302000"/>
          <p14:tracePt t="9810" x="8602663" y="3233738"/>
          <p14:tracePt t="9826" x="8636000" y="3182938"/>
          <p14:tracePt t="9843" x="8653463" y="3141663"/>
          <p14:tracePt t="9859" x="8669338" y="3124200"/>
          <p14:tracePt t="9903" x="8669338" y="3141663"/>
          <p14:tracePt t="9911" x="8669338" y="3167063"/>
          <p14:tracePt t="9926" x="8669338" y="3200400"/>
          <p14:tracePt t="9943" x="8669338" y="3251200"/>
          <p14:tracePt t="9959" x="8636000" y="3302000"/>
          <p14:tracePt t="9976" x="8618538" y="3360738"/>
          <p14:tracePt t="9993" x="8618538" y="3378200"/>
          <p14:tracePt t="10025" x="8602663" y="3378200"/>
          <p14:tracePt t="10059" x="8602663" y="3344863"/>
          <p14:tracePt t="10076" x="8602663" y="3268663"/>
          <p14:tracePt t="10093" x="8636000" y="3200400"/>
          <p14:tracePt t="10109" x="8669338" y="3124200"/>
          <p14:tracePt t="10126" x="8669338" y="3106738"/>
          <p14:tracePt t="10143" x="8669338" y="3090863"/>
          <p14:tracePt t="10175" x="8669338" y="3106738"/>
          <p14:tracePt t="10193" x="8669338" y="3141663"/>
          <p14:tracePt t="10209" x="8653463" y="3217863"/>
          <p14:tracePt t="10226" x="8636000" y="3284538"/>
          <p14:tracePt t="10243" x="8602663" y="3344863"/>
          <p14:tracePt t="10260" x="8585200" y="3395663"/>
          <p14:tracePt t="10276" x="8585200" y="3411538"/>
          <p14:tracePt t="10308" x="8585200" y="3429000"/>
          <p14:tracePt t="10342" x="8585200" y="3378200"/>
          <p14:tracePt t="10359" x="8602663" y="3284538"/>
          <p14:tracePt t="10376" x="8618538" y="3200400"/>
          <p14:tracePt t="10393" x="8636000" y="3124200"/>
          <p14:tracePt t="10410" x="8653463" y="3073400"/>
          <p14:tracePt t="10426" x="8653463" y="3055938"/>
          <p14:tracePt t="10468" x="8653463" y="3073400"/>
          <p14:tracePt t="10477" x="8653463" y="3106738"/>
          <p14:tracePt t="10493" x="8653463" y="3141663"/>
          <p14:tracePt t="10510" x="8618538" y="3268663"/>
          <p14:tracePt t="10526" x="8602663" y="3344863"/>
          <p14:tracePt t="10543" x="8585200" y="3378200"/>
          <p14:tracePt t="10560" x="8567738" y="3411538"/>
          <p14:tracePt t="10592" x="8551863" y="3429000"/>
          <p14:tracePt t="10625" x="8551863" y="3411538"/>
          <p14:tracePt t="10643" x="8551863" y="3378200"/>
          <p14:tracePt t="10660" x="8567738" y="3344863"/>
          <p14:tracePt t="10676" x="8585200" y="3302000"/>
          <p14:tracePt t="10693" x="8585200" y="3284538"/>
          <p14:tracePt t="10710" x="8602663" y="3284538"/>
          <p14:tracePt t="10775" x="8602663" y="3302000"/>
          <p14:tracePt t="10793" x="8602663" y="3344863"/>
          <p14:tracePt t="10810" x="8602663" y="3378200"/>
          <p14:tracePt t="10826" x="8585200" y="3411538"/>
          <p14:tracePt t="10843" x="8567738" y="3429000"/>
          <p14:tracePt t="10875" x="8567738" y="3446463"/>
          <p14:tracePt t="10919" x="8567738" y="3429000"/>
          <p14:tracePt t="10942" x="8567738" y="3411538"/>
          <p14:tracePt t="10960" x="8567738" y="3395663"/>
          <p14:tracePt t="10976" x="8585200" y="3378200"/>
          <p14:tracePt t="11308" x="8585200" y="3395663"/>
          <p14:tracePt t="11327" x="8585200" y="3462338"/>
          <p14:tracePt t="11343" x="8602663" y="3538538"/>
          <p14:tracePt t="11359" x="8602663" y="3640138"/>
          <p14:tracePt t="11376" x="8618538" y="3690938"/>
          <p14:tracePt t="11393" x="8636000" y="3751263"/>
          <p14:tracePt t="11409" x="8636000" y="3784600"/>
          <p14:tracePt t="11426" x="8653463" y="3784600"/>
          <p14:tracePt t="11443" x="8669338" y="3802063"/>
          <p14:tracePt t="11460" x="8712200" y="3802063"/>
          <p14:tracePt t="11476" x="8745538" y="3802063"/>
          <p14:tracePt t="11493" x="8780463" y="3784600"/>
          <p14:tracePt t="11510" x="8831263" y="3751263"/>
          <p14:tracePt t="11526" x="8864600" y="3716338"/>
          <p14:tracePt t="11543" x="8907463" y="3690938"/>
          <p14:tracePt t="11559" x="8940800" y="3657600"/>
          <p14:tracePt t="11576" x="8958263" y="3624263"/>
          <p14:tracePt t="11593" x="8974138" y="3606800"/>
          <p14:tracePt t="11610" x="8991600" y="3589338"/>
          <p14:tracePt t="11626" x="8991600" y="3573463"/>
          <p14:tracePt t="11643" x="8991600" y="3556000"/>
          <p14:tracePt t="11692" x="8991600" y="3538538"/>
          <p14:tracePt t="11742" x="8974138" y="3538538"/>
          <p14:tracePt t="11760" x="8958263" y="3538538"/>
          <p14:tracePt t="11776" x="8923338" y="3538538"/>
          <p14:tracePt t="11793" x="8907463" y="3538538"/>
          <p14:tracePt t="11810" x="8864600" y="3556000"/>
          <p14:tracePt t="11826" x="8831263" y="3573463"/>
          <p14:tracePt t="11843" x="8813800" y="3606800"/>
          <p14:tracePt t="11860" x="8780463" y="3640138"/>
          <p14:tracePt t="11876" x="8763000" y="3675063"/>
          <p14:tracePt t="11893" x="8763000" y="3690938"/>
          <p14:tracePt t="11910" x="8763000" y="3733800"/>
          <p14:tracePt t="11926" x="8763000" y="3751263"/>
          <p14:tracePt t="11943" x="8763000" y="3767138"/>
          <p14:tracePt t="11960" x="8763000" y="3784600"/>
          <p14:tracePt t="11976" x="8831263" y="3784600"/>
          <p14:tracePt t="11993" x="8864600" y="3784600"/>
          <p14:tracePt t="12010" x="8907463" y="3784600"/>
          <p14:tracePt t="12026" x="8991600" y="3716338"/>
          <p14:tracePt t="12043" x="9042400" y="3606800"/>
          <p14:tracePt t="12060" x="9067800" y="3497263"/>
          <p14:tracePt t="12076" x="9067800" y="3411538"/>
          <p14:tracePt t="12093" x="9067800" y="3344863"/>
          <p14:tracePt t="12109" x="9067800" y="3284538"/>
          <p14:tracePt t="12126" x="9024938" y="3251200"/>
          <p14:tracePt t="12143" x="8974138" y="3233738"/>
          <p14:tracePt t="12160" x="8923338" y="3233738"/>
          <p14:tracePt t="12176" x="8864600" y="3233738"/>
          <p14:tracePt t="12193" x="8813800" y="3268663"/>
          <p14:tracePt t="12210" x="8780463" y="3302000"/>
          <p14:tracePt t="12226" x="8763000" y="3378200"/>
          <p14:tracePt t="12243" x="8745538" y="3479800"/>
          <p14:tracePt t="12260" x="8745538" y="3589338"/>
          <p14:tracePt t="12276" x="8745538" y="3716338"/>
          <p14:tracePt t="12293" x="8745538" y="3802063"/>
          <p14:tracePt t="12310" x="8796338" y="3868738"/>
          <p14:tracePt t="12326" x="8831263" y="3911600"/>
          <p14:tracePt t="12343" x="8890000" y="3929063"/>
          <p14:tracePt t="12360" x="8974138" y="3944938"/>
          <p14:tracePt t="12376" x="9024938" y="3929063"/>
          <p14:tracePt t="12393" x="9085263" y="3852863"/>
          <p14:tracePt t="12409" x="9136063" y="3784600"/>
          <p14:tracePt t="12426" x="9169400" y="3733800"/>
          <p14:tracePt t="12443" x="9186863" y="3657600"/>
          <p14:tracePt t="12459" x="9186863" y="3624263"/>
          <p14:tracePt t="12476" x="9186863" y="3606800"/>
          <p14:tracePt t="12493" x="9186863" y="3573463"/>
          <p14:tracePt t="12510" x="9169400" y="3573463"/>
          <p14:tracePt t="12526" x="9136063" y="3556000"/>
          <p14:tracePt t="12543" x="9085263" y="3556000"/>
          <p14:tracePt t="12560" x="9024938" y="3556000"/>
          <p14:tracePt t="12576" x="8991600" y="3556000"/>
          <p14:tracePt t="12593" x="8958263" y="3556000"/>
          <p14:tracePt t="12610" x="8940800" y="3556000"/>
          <p14:tracePt t="12626" x="8923338" y="3573463"/>
          <p14:tracePt t="12643" x="8907463" y="3573463"/>
          <p14:tracePt t="12660" x="8907463" y="3589338"/>
          <p14:tracePt t="12676" x="8907463" y="3606800"/>
          <p14:tracePt t="12693" x="8907463" y="3624263"/>
          <p14:tracePt t="12725" x="8907463" y="3640138"/>
          <p14:tracePt t="12743" x="8940800" y="3640138"/>
          <p14:tracePt t="12760" x="8974138" y="3657600"/>
          <p14:tracePt t="12776" x="9024938" y="3657600"/>
          <p14:tracePt t="12793" x="9067800" y="3657600"/>
          <p14:tracePt t="12810" x="9085263" y="3640138"/>
          <p14:tracePt t="12826" x="9085263" y="3606800"/>
          <p14:tracePt t="12843" x="9101138" y="3573463"/>
          <p14:tracePt t="12860" x="9101138" y="3556000"/>
          <p14:tracePt t="12876" x="9101138" y="3538538"/>
          <p14:tracePt t="12893" x="9085263" y="3513138"/>
          <p14:tracePt t="12910" x="8991600" y="3497263"/>
          <p14:tracePt t="12926" x="8958263" y="3497263"/>
          <p14:tracePt t="12943" x="8907463" y="3497263"/>
          <p14:tracePt t="12960" x="8890000" y="3497263"/>
          <p14:tracePt t="12976" x="8847138" y="3513138"/>
          <p14:tracePt t="12993" x="8813800" y="3538538"/>
          <p14:tracePt t="13010" x="8796338" y="3573463"/>
          <p14:tracePt t="13026" x="8796338" y="3589338"/>
          <p14:tracePt t="13043" x="8796338" y="3606800"/>
          <p14:tracePt t="13060" x="8796338" y="3624263"/>
          <p14:tracePt t="13076" x="8796338" y="3640138"/>
          <p14:tracePt t="13131" x="8796338" y="3657600"/>
          <p14:tracePt t="13647" x="8796338" y="3624263"/>
          <p14:tracePt t="13661" x="8831263" y="3573463"/>
          <p14:tracePt t="13677" x="8907463" y="3446463"/>
          <p14:tracePt t="13693" x="8974138" y="3302000"/>
          <p14:tracePt t="13710" x="9067800" y="3124200"/>
          <p14:tracePt t="13726" x="9118600" y="2989263"/>
          <p14:tracePt t="13743" x="9186863" y="2827338"/>
          <p14:tracePt t="13760" x="9245600" y="2684463"/>
          <p14:tracePt t="13776" x="9263063" y="2590800"/>
          <p14:tracePt t="13793" x="9278938" y="2489200"/>
          <p14:tracePt t="13810" x="9296400" y="2379663"/>
          <p14:tracePt t="13826" x="9296400" y="2311400"/>
          <p14:tracePt t="13843" x="9296400" y="2201863"/>
          <p14:tracePt t="13860" x="9278938" y="2100263"/>
          <p14:tracePt t="13876" x="9263063" y="2024063"/>
          <p14:tracePt t="13893" x="9220200" y="1938338"/>
          <p14:tracePt t="13909" x="9220200" y="1922463"/>
          <p14:tracePt t="13926" x="9202738" y="1905000"/>
          <p14:tracePt t="13959" x="9186863" y="1879600"/>
          <p14:tracePt t="14125" x="9186863" y="1905000"/>
          <p14:tracePt t="14143" x="9169400" y="1938338"/>
          <p14:tracePt t="14160" x="9169400" y="1989138"/>
          <p14:tracePt t="14176" x="9151938" y="2024063"/>
          <p14:tracePt t="14193" x="9151938" y="2057400"/>
          <p14:tracePt t="14210" x="9151938" y="2082800"/>
          <p14:tracePt t="14226" x="9151938" y="2100263"/>
          <p14:tracePt t="14278" x="9151938" y="2082800"/>
          <p14:tracePt t="14293" x="9151938" y="2039938"/>
          <p14:tracePt t="14310" x="9186863" y="1955800"/>
          <p14:tracePt t="14326" x="9245600" y="1828800"/>
          <p14:tracePt t="14343" x="9263063" y="1744663"/>
          <p14:tracePt t="14360" x="9278938" y="1633538"/>
          <p14:tracePt t="14376" x="9296400" y="1549400"/>
          <p14:tracePt t="14393" x="9296400" y="1490663"/>
          <p14:tracePt t="14410" x="9296400" y="1473200"/>
          <p14:tracePt t="14475" x="9278938" y="1524000"/>
          <p14:tracePt t="14493" x="9263063" y="1600200"/>
          <p14:tracePt t="14510" x="9245600" y="1744663"/>
          <p14:tracePt t="14526" x="9220200" y="1879600"/>
          <p14:tracePt t="14543" x="9220200" y="1989138"/>
          <p14:tracePt t="14560" x="9220200" y="2100263"/>
          <p14:tracePt t="14576" x="9220200" y="2166938"/>
          <p14:tracePt t="14593" x="9220200" y="2217738"/>
          <p14:tracePt t="14625" x="9220200" y="2235200"/>
          <p14:tracePt t="14655" x="9220200" y="2217738"/>
          <p14:tracePt t="14663" x="9220200" y="2184400"/>
          <p14:tracePt t="14676" x="9220200" y="2166938"/>
          <p14:tracePt t="14693" x="9245600" y="2100263"/>
          <p14:tracePt t="14709" x="9263063" y="2024063"/>
          <p14:tracePt t="14726" x="9278938" y="1955800"/>
          <p14:tracePt t="14743" x="9278938" y="1922463"/>
          <p14:tracePt t="14760" x="9278938" y="1879600"/>
          <p14:tracePt t="14792" x="9278938" y="1862138"/>
          <p14:tracePt t="14827" x="9278938" y="1879600"/>
          <p14:tracePt t="14843" x="9278938" y="1938338"/>
          <p14:tracePt t="14859" x="9263063" y="2024063"/>
          <p14:tracePt t="14876" x="9245600" y="2116138"/>
          <p14:tracePt t="14893" x="9220200" y="2184400"/>
          <p14:tracePt t="14909" x="9202738" y="2235200"/>
          <p14:tracePt t="14926" x="9186863" y="2293938"/>
          <p14:tracePt t="14966" x="9186863" y="2278063"/>
          <p14:tracePt t="14976" x="9186863" y="2217738"/>
          <p14:tracePt t="14993" x="9186863" y="2082800"/>
          <p14:tracePt t="15010" x="9186863" y="1879600"/>
          <p14:tracePt t="15026" x="9186863" y="1668463"/>
          <p14:tracePt t="15043" x="9202738" y="1549400"/>
          <p14:tracePt t="15060" x="9202738" y="1439863"/>
          <p14:tracePt t="15076" x="9202738" y="1371600"/>
          <p14:tracePt t="15093" x="9202738" y="1346200"/>
          <p14:tracePt t="15110" x="9202738" y="1328738"/>
          <p14:tracePt t="15138" x="9202738" y="1346200"/>
          <p14:tracePt t="15159" x="9202738" y="1422400"/>
          <p14:tracePt t="15176" x="9202738" y="1524000"/>
          <p14:tracePt t="15193" x="9202738" y="1651000"/>
          <p14:tracePt t="15210" x="9202738" y="1760538"/>
          <p14:tracePt t="15226" x="9202738" y="1862138"/>
          <p14:tracePt t="15243" x="9202738" y="1938338"/>
          <p14:tracePt t="15260" x="9202738" y="1989138"/>
          <p14:tracePt t="15276" x="9202738" y="2006600"/>
          <p14:tracePt t="15342" x="9202738" y="1938338"/>
          <p14:tracePt t="15360" x="9202738" y="1879600"/>
          <p14:tracePt t="15376" x="9202738" y="1795463"/>
          <p14:tracePt t="15393" x="9202738" y="1744663"/>
          <p14:tracePt t="15410" x="9202738" y="1701800"/>
          <p14:tracePt t="15426" x="9220200" y="1684338"/>
          <p14:tracePt t="15443" x="9220200" y="1668463"/>
          <p14:tracePt t="15475" x="9245600" y="1668463"/>
          <p14:tracePt t="15493" x="9245600" y="1684338"/>
          <p14:tracePt t="15510" x="9245600" y="1727200"/>
          <p14:tracePt t="15526" x="9245600" y="1778000"/>
          <p14:tracePt t="15543" x="9245600" y="1795463"/>
          <p14:tracePt t="15560" x="9245600" y="1811338"/>
          <p14:tracePt t="15576" x="9245600" y="1828800"/>
          <p14:tracePt t="15593" x="9220200" y="1828800"/>
          <p14:tracePt t="15630" x="9220200" y="1811338"/>
          <p14:tracePt t="15643" x="9220200" y="1778000"/>
          <p14:tracePt t="15660" x="9220200" y="1727200"/>
          <p14:tracePt t="15676" x="9220200" y="1651000"/>
          <p14:tracePt t="15693" x="9220200" y="1600200"/>
          <p14:tracePt t="15710" x="9220200" y="1566863"/>
          <p14:tracePt t="15726" x="9220200" y="1549400"/>
          <p14:tracePt t="15793" x="9220200" y="1582738"/>
          <p14:tracePt t="15810" x="9245600" y="1668463"/>
          <p14:tracePt t="15826" x="9245600" y="1795463"/>
          <p14:tracePt t="15843" x="9245600" y="1879600"/>
          <p14:tracePt t="15860" x="9245600" y="2006600"/>
          <p14:tracePt t="15876" x="9245600" y="2039938"/>
          <p14:tracePt t="15893" x="9245600" y="2057400"/>
          <p14:tracePt t="15910" x="9245600" y="2082800"/>
          <p14:tracePt t="15942" x="9245600" y="2039938"/>
          <p14:tracePt t="15960" x="9245600" y="1955800"/>
          <p14:tracePt t="15976" x="9245600" y="1828800"/>
          <p14:tracePt t="15993" x="9245600" y="1760538"/>
          <p14:tracePt t="16010" x="9245600" y="1668463"/>
          <p14:tracePt t="16026" x="9263063" y="1633538"/>
          <p14:tracePt t="16043" x="9263063" y="1617663"/>
          <p14:tracePt t="16080" x="9263063" y="1633538"/>
          <p14:tracePt t="16093" x="9263063" y="1668463"/>
          <p14:tracePt t="16109" x="9263063" y="1778000"/>
          <p14:tracePt t="16127" x="9263063" y="1846263"/>
          <p14:tracePt t="16143" x="9263063" y="1938338"/>
          <p14:tracePt t="16160" x="9263063" y="1989138"/>
          <p14:tracePt t="16176" x="9245600" y="2006600"/>
          <p14:tracePt t="16193" x="9245600" y="2024063"/>
          <p14:tracePt t="16242" x="9245600" y="1989138"/>
          <p14:tracePt t="16260" x="9245600" y="1938338"/>
          <p14:tracePt t="16276" x="9245600" y="1862138"/>
          <p14:tracePt t="16293" x="9245600" y="1795463"/>
          <p14:tracePt t="16310" x="9245600" y="1744663"/>
          <p14:tracePt t="16326" x="9245600" y="1727200"/>
          <p14:tracePt t="16375" x="9245600" y="1760538"/>
          <p14:tracePt t="16393" x="9245600" y="1828800"/>
          <p14:tracePt t="16410" x="9220200" y="1905000"/>
          <p14:tracePt t="16426" x="9220200" y="1955800"/>
          <p14:tracePt t="16443" x="9220200" y="1989138"/>
          <p14:tracePt t="16475" x="9220200" y="2006600"/>
          <p14:tracePt t="16526" x="9220200" y="1989138"/>
          <p14:tracePt t="16543" x="9220200" y="1938338"/>
          <p14:tracePt t="16560" x="9220200" y="1905000"/>
          <p14:tracePt t="16576" x="9220200" y="1846263"/>
          <p14:tracePt t="16593" x="9220200" y="1811338"/>
          <p14:tracePt t="16625" x="9220200" y="1795463"/>
          <p14:tracePt t="16709" x="9220200" y="1811338"/>
          <p14:tracePt t="16727" x="9220200" y="1828800"/>
          <p14:tracePt t="18178" x="9220200" y="1795463"/>
          <p14:tracePt t="18193" x="9220200" y="1760538"/>
          <p14:tracePt t="18210" x="9220200" y="1633538"/>
          <p14:tracePt t="18227" x="9220200" y="1490663"/>
          <p14:tracePt t="18243" x="9220200" y="1295400"/>
          <p14:tracePt t="18260" x="9220200" y="1193800"/>
          <p14:tracePt t="18277" x="9220200" y="1066800"/>
          <p14:tracePt t="18293" x="9263063" y="957263"/>
          <p14:tracePt t="18310" x="9263063" y="939800"/>
          <p14:tracePt t="18326" x="9278938" y="906463"/>
          <p14:tracePt t="18343" x="9278938" y="889000"/>
          <p14:tracePt t="18442" x="9245600" y="889000"/>
          <p14:tracePt t="18460" x="9220200" y="906463"/>
          <p14:tracePt t="18475" x="9202738" y="906463"/>
          <p14:tracePt t="18493" x="9202738" y="922338"/>
          <p14:tracePt t="18510" x="9202738" y="939800"/>
          <p14:tracePt t="18527" x="9186863" y="973138"/>
          <p14:tracePt t="18543" x="9186863" y="1016000"/>
          <p14:tracePt t="18560" x="9186863" y="1033463"/>
          <p14:tracePt t="18577" x="9186863" y="1049338"/>
          <p14:tracePt t="18593" x="9202738" y="1049338"/>
          <p14:tracePt t="18610" x="9220200" y="1066800"/>
          <p14:tracePt t="18626" x="9245600" y="1066800"/>
          <p14:tracePt t="18643" x="9296400" y="1016000"/>
          <p14:tracePt t="18660" x="9329738" y="939800"/>
          <p14:tracePt t="18676" x="9364663" y="871538"/>
          <p14:tracePt t="18693" x="9380538" y="779463"/>
          <p14:tracePt t="18710" x="9398000" y="744538"/>
          <p14:tracePt t="18726" x="9398000" y="711200"/>
          <p14:tracePt t="18743" x="9398000" y="693738"/>
          <p14:tracePt t="18760" x="9398000" y="711200"/>
          <p14:tracePt t="18777" x="9398000" y="762000"/>
          <p14:tracePt t="18793" x="9380538" y="871538"/>
          <p14:tracePt t="18810" x="9347200" y="998538"/>
          <p14:tracePt t="18826" x="9296400" y="1168400"/>
          <p14:tracePt t="18843" x="9278938" y="1277938"/>
          <p14:tracePt t="18860" x="9263063" y="1346200"/>
          <p14:tracePt t="18877" x="9263063" y="1389063"/>
          <p14:tracePt t="18909" x="9263063" y="1404938"/>
          <p14:tracePt t="18927" x="9263063" y="1389063"/>
          <p14:tracePt t="18943" x="9263063" y="1328738"/>
          <p14:tracePt t="18960" x="9263063" y="1244600"/>
          <p14:tracePt t="18976" x="9296400" y="1117600"/>
          <p14:tracePt t="18993" x="9329738" y="998538"/>
          <p14:tracePt t="19010" x="9364663" y="889000"/>
          <p14:tracePt t="19027" x="9364663" y="820738"/>
          <p14:tracePt t="19043" x="9380538" y="762000"/>
          <p14:tracePt t="19087" x="9380538" y="779463"/>
          <p14:tracePt t="19095" x="9380538" y="820738"/>
          <p14:tracePt t="19110" x="9380538" y="871538"/>
          <p14:tracePt t="19127" x="9380538" y="939800"/>
          <p14:tracePt t="19143" x="9347200" y="1049338"/>
          <p14:tracePt t="19160" x="9329738" y="1117600"/>
          <p14:tracePt t="19176" x="9313863" y="1168400"/>
          <p14:tracePt t="19193" x="9313863" y="1193800"/>
          <p14:tracePt t="19210" x="9296400" y="1211263"/>
          <p14:tracePt t="19243" x="9296400" y="1193800"/>
          <p14:tracePt t="19260" x="9296400" y="1168400"/>
          <p14:tracePt t="19277" x="9313863" y="1066800"/>
          <p14:tracePt t="19293" x="9329738" y="1033463"/>
          <p14:tracePt t="19310" x="9364663" y="922338"/>
          <p14:tracePt t="19327" x="9364663" y="889000"/>
          <p14:tracePt t="19343" x="9380538" y="889000"/>
          <p14:tracePt t="19359" x="9380538" y="871538"/>
          <p14:tracePt t="19392" x="9380538" y="889000"/>
          <p14:tracePt t="19410" x="9380538" y="957263"/>
          <p14:tracePt t="19426" x="9380538" y="1033463"/>
          <p14:tracePt t="19443" x="9380538" y="1100138"/>
          <p14:tracePt t="19460" x="9364663" y="1168400"/>
          <p14:tracePt t="19477" x="9347200" y="1227138"/>
          <p14:tracePt t="19493" x="9347200" y="1244600"/>
          <p14:tracePt t="19526" x="9347200" y="1262063"/>
          <p14:tracePt t="20005" x="9347200" y="1277938"/>
          <p14:tracePt t="20013" x="9347200" y="1346200"/>
          <p14:tracePt t="20027" x="9329738" y="1524000"/>
          <p14:tracePt t="20043" x="9296400" y="1828800"/>
          <p14:tracePt t="20060" x="9278938" y="2235200"/>
          <p14:tracePt t="20076" x="9278938" y="2649538"/>
          <p14:tracePt t="20093" x="9364663" y="3429000"/>
          <p14:tracePt t="20110" x="9542463" y="4122738"/>
          <p14:tracePt t="20127" x="9753600" y="4706938"/>
          <p14:tracePt t="20143" x="9913938" y="4995863"/>
          <p14:tracePt t="20160" x="10091738" y="5275263"/>
          <p14:tracePt t="20177" x="10185400" y="5402263"/>
          <p14:tracePt t="20193" x="10287000" y="5486400"/>
          <p14:tracePt t="20210" x="10329863" y="5529263"/>
          <p14:tracePt t="20226" x="10345738" y="5529263"/>
          <p14:tracePt t="20545" x="10345738" y="5511800"/>
          <p14:tracePt t="20560" x="10345738" y="5453063"/>
          <p14:tracePt t="20576" x="10345738" y="5367338"/>
          <p14:tracePt t="20593" x="10345738" y="5240338"/>
          <p14:tracePt t="20610" x="10345738" y="5130800"/>
          <p14:tracePt t="20627" x="10345738" y="5011738"/>
          <p14:tracePt t="20643" x="10345738" y="4919663"/>
          <p14:tracePt t="20660" x="10345738" y="4868863"/>
          <p14:tracePt t="20677" x="10329863" y="4818063"/>
          <p14:tracePt t="20693" x="10269538" y="4757738"/>
          <p14:tracePt t="20710" x="10202863" y="4741863"/>
          <p14:tracePt t="20727" x="10134600" y="4724400"/>
          <p14:tracePt t="20743" x="10025063" y="4706938"/>
          <p14:tracePt t="20760" x="9956800" y="4706938"/>
          <p14:tracePt t="20777" x="9829800" y="4724400"/>
          <p14:tracePt t="20793" x="9779000" y="4775200"/>
          <p14:tracePt t="20810" x="9720263" y="4818063"/>
          <p14:tracePt t="20827" x="9634538" y="4902200"/>
          <p14:tracePt t="20843" x="9558338" y="4995863"/>
          <p14:tracePt t="20860" x="9491663" y="5097463"/>
          <p14:tracePt t="20877" x="9423400" y="5257800"/>
          <p14:tracePt t="20893" x="9364663" y="5418138"/>
          <p14:tracePt t="20910" x="9329738" y="5529263"/>
          <p14:tracePt t="20926" x="9329738" y="5646738"/>
          <p14:tracePt t="20943" x="9329738" y="5808663"/>
          <p14:tracePt t="20960" x="9329738" y="5918200"/>
          <p14:tracePt t="20977" x="9364663" y="6062663"/>
          <p14:tracePt t="20993" x="9474200" y="6197600"/>
          <p14:tracePt t="21010" x="9618663" y="6342063"/>
          <p14:tracePt t="21027" x="9812338" y="6502400"/>
          <p14:tracePt t="21043" x="10007600" y="6629400"/>
          <p14:tracePt t="21060" x="10152063" y="6697663"/>
          <p14:tracePt t="21077" x="10287000" y="6748463"/>
          <p14:tracePt t="21093" x="10414000" y="6748463"/>
          <p14:tracePt t="21110" x="10523538" y="6748463"/>
          <p14:tracePt t="21126" x="10609263" y="6680200"/>
          <p14:tracePt t="21143" x="10660063" y="6553200"/>
          <p14:tracePt t="21160" x="10752138" y="6291263"/>
          <p14:tracePt t="21177" x="10787063" y="6180138"/>
          <p14:tracePt t="21193" x="10820400" y="5824538"/>
          <p14:tracePt t="21210" x="10837863" y="5707063"/>
          <p14:tracePt t="21227" x="10837863" y="5384800"/>
          <p14:tracePt t="21243" x="10837863" y="5291138"/>
          <p14:tracePt t="21260" x="10837863" y="5189538"/>
          <p14:tracePt t="21276" x="10802938" y="5113338"/>
          <p14:tracePt t="21293" x="10752138" y="5062538"/>
          <p14:tracePt t="21310" x="10685463" y="5029200"/>
          <p14:tracePt t="21327" x="10591800" y="4978400"/>
          <p14:tracePt t="21343" x="10482263" y="4935538"/>
          <p14:tracePt t="21360" x="10345738" y="4902200"/>
          <p14:tracePt t="21377" x="10185400" y="4884738"/>
          <p14:tracePt t="21393" x="10040938" y="4884738"/>
          <p14:tracePt t="21410" x="9898063" y="4884738"/>
          <p14:tracePt t="21427" x="9779000" y="4884738"/>
          <p14:tracePt t="21443" x="9669463" y="4919663"/>
          <p14:tracePt t="21460" x="9558338" y="4978400"/>
          <p14:tracePt t="21477" x="9474200" y="5062538"/>
          <p14:tracePt t="21493" x="9398000" y="5189538"/>
          <p14:tracePt t="21510" x="9329738" y="5351463"/>
          <p14:tracePt t="21527" x="9313863" y="5529263"/>
          <p14:tracePt t="21543" x="9296400" y="5740400"/>
          <p14:tracePt t="21560" x="9296400" y="5935663"/>
          <p14:tracePt t="21577" x="9364663" y="6129338"/>
          <p14:tracePt t="21593" x="9491663" y="6324600"/>
          <p14:tracePt t="21610" x="9669463" y="6519863"/>
          <p14:tracePt t="21627" x="9863138" y="6680200"/>
          <p14:tracePt t="21742" x="10837863" y="6697663"/>
          <p14:tracePt t="21761" x="10914063" y="6451600"/>
          <p14:tracePt t="21777" x="10929938" y="6215063"/>
          <p14:tracePt t="21794" x="10929938" y="6019800"/>
          <p14:tracePt t="21810" x="10929938" y="5824538"/>
          <p14:tracePt t="21827" x="10929938" y="5722938"/>
          <p14:tracePt t="21843" x="10896600" y="5613400"/>
          <p14:tracePt t="21860" x="10863263" y="5562600"/>
          <p14:tracePt t="21877" x="10820400" y="5511800"/>
          <p14:tracePt t="21893" x="10787063" y="5486400"/>
          <p14:tracePt t="21910" x="10718800" y="5468938"/>
          <p14:tracePt t="21927" x="10625138" y="5453063"/>
          <p14:tracePt t="21943" x="10574338" y="5435600"/>
          <p14:tracePt t="21960" x="10464800" y="5435600"/>
          <p14:tracePt t="21977" x="10396538" y="5435600"/>
          <p14:tracePt t="21993" x="10269538" y="5435600"/>
          <p14:tracePt t="22010" x="10167938" y="5435600"/>
          <p14:tracePt t="22027" x="10040938" y="5435600"/>
          <p14:tracePt t="22044" x="9931400" y="5468938"/>
          <p14:tracePt t="22060" x="9863138" y="5486400"/>
          <p14:tracePt t="22077" x="9779000" y="5545138"/>
          <p14:tracePt t="22093" x="9702800" y="5580063"/>
          <p14:tracePt t="22110" x="9652000" y="5630863"/>
          <p14:tracePt t="22127" x="9634538" y="5664200"/>
          <p14:tracePt t="22143" x="9618663" y="5740400"/>
          <p14:tracePt t="22160" x="9601200" y="5824538"/>
          <p14:tracePt t="22177" x="9601200" y="5900738"/>
          <p14:tracePt t="22194" x="9652000" y="6002338"/>
          <p14:tracePt t="22210" x="9736138" y="6129338"/>
          <p14:tracePt t="22227" x="9880600" y="6256338"/>
          <p14:tracePt t="22243" x="10025063" y="6342063"/>
          <p14:tracePt t="22260" x="10185400" y="6392863"/>
          <p14:tracePt t="22277" x="10345738" y="6418263"/>
          <p14:tracePt t="22293" x="10507663" y="6418263"/>
          <p14:tracePt t="22310" x="10625138" y="6342063"/>
          <p14:tracePt t="22327" x="10736263" y="6240463"/>
          <p14:tracePt t="22343" x="10820400" y="6096000"/>
          <p14:tracePt t="22360" x="10879138" y="5951538"/>
          <p14:tracePt t="22377" x="10896600" y="5791200"/>
          <p14:tracePt t="22393" x="10896600" y="5646738"/>
          <p14:tracePt t="22410" x="10896600" y="5529263"/>
          <p14:tracePt t="22427" x="10820400" y="5402263"/>
          <p14:tracePt t="22443" x="10736263" y="5291138"/>
          <p14:tracePt t="22460" x="10642600" y="5207000"/>
          <p14:tracePt t="22477" x="10558463" y="5130800"/>
          <p14:tracePt t="22493" x="10464800" y="5080000"/>
          <p14:tracePt t="22510" x="10380663" y="5046663"/>
          <p14:tracePt t="22526" x="10287000" y="5046663"/>
          <p14:tracePt t="22543" x="10185400" y="5046663"/>
          <p14:tracePt t="22560" x="10075863" y="5046663"/>
          <p14:tracePt t="22576" x="9956800" y="5062538"/>
          <p14:tracePt t="22593" x="9829800" y="5097463"/>
          <p14:tracePt t="22610" x="9702800" y="5173663"/>
          <p14:tracePt t="22627" x="9491663" y="5308600"/>
          <p14:tracePt t="22643" x="9423400" y="5367338"/>
          <p14:tracePt t="22660" x="9313863" y="5486400"/>
          <p14:tracePt t="22677" x="9220200" y="5613400"/>
          <p14:tracePt t="22693" x="9151938" y="5757863"/>
          <p14:tracePt t="22710" x="9118600" y="5842000"/>
          <p14:tracePt t="22727" x="9118600" y="5986463"/>
          <p14:tracePt t="22743" x="9118600" y="6113463"/>
          <p14:tracePt t="22760" x="9186863" y="6273800"/>
          <p14:tracePt t="22777" x="9329738" y="6418263"/>
          <p14:tracePt t="22793" x="9542463" y="6570663"/>
          <p14:tracePt t="22810" x="9779000" y="6713538"/>
          <p14:tracePt t="22827" x="10007600" y="6840538"/>
          <p14:tracePt t="22926" x="11056938" y="6553200"/>
          <p14:tracePt t="22945" x="11142663" y="6256338"/>
          <p14:tracePt t="22959" x="11193463" y="5969000"/>
          <p14:tracePt t="22977" x="11218863" y="5664200"/>
          <p14:tracePt t="22994" x="11218863" y="5511800"/>
          <p14:tracePt t="23010" x="11218863" y="5367338"/>
          <p14:tracePt t="23027" x="11176000" y="5257800"/>
          <p14:tracePt t="23044" x="11125200" y="5189538"/>
          <p14:tracePt t="23060" x="11056938" y="5113338"/>
          <p14:tracePt t="23077" x="10947400" y="5080000"/>
          <p14:tracePt t="23093" x="10837863" y="5062538"/>
          <p14:tracePt t="23110" x="10625138" y="5062538"/>
          <p14:tracePt t="23127" x="10482263" y="5062538"/>
          <p14:tracePt t="23143" x="10414000" y="5062538"/>
          <p14:tracePt t="23160" x="10269538" y="5062538"/>
          <p14:tracePt t="23177" x="10134600" y="5113338"/>
          <p14:tracePt t="23193" x="9913938" y="5207000"/>
          <p14:tracePt t="23210" x="9779000" y="5291138"/>
          <p14:tracePt t="23227" x="9634538" y="5402263"/>
          <p14:tracePt t="23243" x="9542463" y="5468938"/>
          <p14:tracePt t="24044" x="9542463" y="5435600"/>
          <p14:tracePt t="24060" x="9542463" y="5402263"/>
          <p14:tracePt t="24077" x="9618663" y="5173663"/>
          <p14:tracePt t="24093" x="9634538" y="5080000"/>
          <p14:tracePt t="24110" x="9720263" y="4775200"/>
          <p14:tracePt t="24127" x="9736138" y="4691063"/>
          <p14:tracePt t="24144" x="9753600" y="4513263"/>
          <p14:tracePt t="24160" x="9779000" y="4335463"/>
          <p14:tracePt t="24177" x="9779000" y="4249738"/>
          <p14:tracePt t="24193" x="9779000" y="4173538"/>
          <p14:tracePt t="24210" x="9720263" y="4122738"/>
          <p14:tracePt t="24227" x="9618663" y="4071938"/>
          <p14:tracePt t="24243" x="9491663" y="4046538"/>
          <p14:tracePt t="24260" x="9313863" y="4046538"/>
          <p14:tracePt t="24277" x="9151938" y="4046538"/>
          <p14:tracePt t="24293" x="9009063" y="4122738"/>
          <p14:tracePt t="24310" x="8907463" y="4267200"/>
          <p14:tracePt t="24327" x="8813800" y="4402138"/>
          <p14:tracePt t="24343" x="8763000" y="4564063"/>
          <p14:tracePt t="24360" x="8729663" y="4775200"/>
          <p14:tracePt t="24377" x="8729663" y="5011738"/>
          <p14:tracePt t="24393" x="8729663" y="5224463"/>
          <p14:tracePt t="24410" x="8729663" y="5402263"/>
          <p14:tracePt t="24427" x="8780463" y="5562600"/>
          <p14:tracePt t="24443" x="8890000" y="5707063"/>
          <p14:tracePt t="24460" x="9042400" y="5842000"/>
          <p14:tracePt t="24477" x="9278938" y="5969000"/>
          <p14:tracePt t="24493" x="9558338" y="6113463"/>
          <p14:tracePt t="24510" x="9898063" y="6197600"/>
          <p14:tracePt t="24527" x="10202863" y="6240463"/>
          <p14:tracePt t="24543" x="10447338" y="6240463"/>
          <p14:tracePt t="24560" x="10574338" y="6197600"/>
          <p14:tracePt t="24577" x="10718800" y="6096000"/>
          <p14:tracePt t="24593" x="10752138" y="6019800"/>
          <p14:tracePt t="24864" x="10752138" y="6002338"/>
          <p14:tracePt t="24877" x="10752138" y="5951538"/>
          <p14:tracePt t="24894" x="10752138" y="5859463"/>
          <p14:tracePt t="24910" x="10736263" y="5791200"/>
          <p14:tracePt t="24927" x="10718800" y="5689600"/>
          <p14:tracePt t="24943" x="10642600" y="5529263"/>
          <p14:tracePt t="24960" x="10482263" y="5257800"/>
          <p14:tracePt t="24976" x="10218738" y="4953000"/>
          <p14:tracePt t="24993" x="10025063" y="4757738"/>
          <p14:tracePt t="25010" x="9990138" y="4741863"/>
          <p14:tracePt t="25027" x="9847263" y="4673600"/>
          <p14:tracePt t="25043" x="9702800" y="4656138"/>
          <p14:tracePt t="25060" x="9618663" y="4673600"/>
          <p14:tracePt t="25077" x="9525000" y="4775200"/>
          <p14:tracePt t="25094" x="9507538" y="4833938"/>
          <p14:tracePt t="25110" x="9398000" y="5046663"/>
          <p14:tracePt t="25127" x="9364663" y="5240338"/>
          <p14:tracePt t="25143" x="9347200" y="5418138"/>
          <p14:tracePt t="25160" x="9347200" y="5630863"/>
          <p14:tracePt t="25176" x="9347200" y="5824538"/>
          <p14:tracePt t="25193" x="9364663" y="6002338"/>
          <p14:tracePt t="25210" x="9456738" y="6164263"/>
          <p14:tracePt t="25227" x="9601200" y="6324600"/>
          <p14:tracePt t="25243" x="9796463" y="6469063"/>
          <p14:tracePt t="25260" x="10025063" y="6553200"/>
          <p14:tracePt t="25277" x="10253663" y="6596063"/>
          <p14:tracePt t="25293" x="10464800" y="6611938"/>
          <p14:tracePt t="25310" x="10642600" y="6553200"/>
          <p14:tracePt t="25327" x="10787063" y="6418263"/>
          <p14:tracePt t="25343" x="10879138" y="6215063"/>
          <p14:tracePt t="25360" x="10929938" y="5969000"/>
          <p14:tracePt t="25377" x="10947400" y="5757863"/>
          <p14:tracePt t="25393" x="10947400" y="5529263"/>
          <p14:tracePt t="25410" x="10914063" y="5351463"/>
          <p14:tracePt t="25427" x="10837863" y="5207000"/>
          <p14:tracePt t="25443" x="10752138" y="5113338"/>
          <p14:tracePt t="25460" x="10642600" y="5029200"/>
          <p14:tracePt t="25477" x="10523538" y="4995863"/>
          <p14:tracePt t="25493" x="10380663" y="4953000"/>
          <p14:tracePt t="25510" x="10236200" y="4953000"/>
          <p14:tracePt t="25526" x="10091738" y="4953000"/>
          <p14:tracePt t="25543" x="10007600" y="4978400"/>
          <p14:tracePt t="25560" x="9812338" y="5046663"/>
          <p14:tracePt t="25577" x="9736138" y="5097463"/>
          <p14:tracePt t="25594" x="9634538" y="5189538"/>
          <p14:tracePt t="25610" x="9601200" y="5224463"/>
          <p14:tracePt t="25627" x="9542463" y="5402263"/>
          <p14:tracePt t="25643" x="9542463" y="5529263"/>
          <p14:tracePt t="25660" x="9542463" y="5646738"/>
          <p14:tracePt t="25676" x="9618663" y="5757863"/>
          <p14:tracePt t="25693" x="9685338" y="5824538"/>
          <p14:tracePt t="25710" x="9812338" y="5900738"/>
          <p14:tracePt t="25726" x="9913938" y="5918200"/>
          <p14:tracePt t="25743" x="10007600" y="5918200"/>
          <p14:tracePt t="25760" x="10109200" y="5884863"/>
          <p14:tracePt t="25777" x="10202863" y="5808663"/>
          <p14:tracePt t="25793" x="10269538" y="5722938"/>
          <p14:tracePt t="25810" x="10329863" y="5595938"/>
          <p14:tracePt t="25827" x="10345738" y="5468938"/>
          <p14:tracePt t="25843" x="10363200" y="5384800"/>
          <p14:tracePt t="25860" x="10380663" y="5291138"/>
          <p14:tracePt t="25876" x="10380663" y="5224463"/>
          <p14:tracePt t="25893" x="10380663" y="5207000"/>
          <p14:tracePt t="25910" x="10363200" y="5173663"/>
          <p14:tracePt t="25927" x="10329863" y="5173663"/>
          <p14:tracePt t="25943" x="10253663" y="5173663"/>
          <p14:tracePt t="25960" x="10152063" y="5173663"/>
          <p14:tracePt t="25977" x="10075863" y="5173663"/>
          <p14:tracePt t="25993" x="9974263" y="5224463"/>
          <p14:tracePt t="26010" x="9898063" y="5275263"/>
          <p14:tracePt t="26027" x="9829800" y="5367338"/>
          <p14:tracePt t="26044" x="9812338" y="5402263"/>
          <p14:tracePt t="26060" x="9796463" y="5453063"/>
          <p14:tracePt t="26077" x="9779000" y="5545138"/>
          <p14:tracePt t="26093" x="9779000" y="5646738"/>
          <p14:tracePt t="26110" x="9880600" y="5808663"/>
          <p14:tracePt t="26127" x="10040938" y="5918200"/>
          <p14:tracePt t="26143" x="10167938" y="5986463"/>
          <p14:tracePt t="26160" x="10269538" y="6002338"/>
          <p14:tracePt t="26177" x="10363200" y="6019800"/>
          <p14:tracePt t="26193" x="10447338" y="6019800"/>
          <p14:tracePt t="26210" x="10482263" y="5935663"/>
          <p14:tracePt t="26227" x="10482263" y="5808663"/>
          <p14:tracePt t="26243" x="10482263" y="5664200"/>
          <p14:tracePt t="26260" x="10482263" y="5486400"/>
          <p14:tracePt t="26277" x="10431463" y="5334000"/>
          <p14:tracePt t="26293" x="10396538" y="5240338"/>
          <p14:tracePt t="26310" x="10329863" y="5130800"/>
          <p14:tracePt t="26327" x="10253663" y="5080000"/>
          <p14:tracePt t="26343" x="10202863" y="5046663"/>
          <p14:tracePt t="26360" x="10134600" y="5029200"/>
          <p14:tracePt t="26377" x="10058400" y="5029200"/>
          <p14:tracePt t="26393" x="10007600" y="5029200"/>
          <p14:tracePt t="26410" x="9898063" y="5062538"/>
          <p14:tracePt t="26427" x="9829800" y="5113338"/>
          <p14:tracePt t="26443" x="9720263" y="5207000"/>
          <p14:tracePt t="26460" x="9652000" y="5308600"/>
          <p14:tracePt t="26477" x="9575800" y="5418138"/>
          <p14:tracePt t="26493" x="9525000" y="5545138"/>
          <p14:tracePt t="26510" x="9491663" y="56134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036" y="1694539"/>
            <a:ext cx="51949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u="sng" dirty="0"/>
              <a:t>La circulation sanguine:</a:t>
            </a:r>
            <a:r>
              <a:rPr lang="fr-FR" sz="2000" dirty="0"/>
              <a:t> deux circulations</a:t>
            </a:r>
          </a:p>
          <a:p>
            <a:pPr marL="0" indent="0">
              <a:buNone/>
            </a:pPr>
            <a:endParaRPr lang="fr-FR" sz="2000" dirty="0"/>
          </a:p>
          <a:p>
            <a:pPr>
              <a:buFontTx/>
              <a:buChar char="-"/>
            </a:pPr>
            <a:r>
              <a:rPr lang="fr-FR" sz="2000" dirty="0"/>
              <a:t>Circulation pulmonaire pour oxygéner le sang et chargée de l’élimination du dioxyde de carbone. </a:t>
            </a:r>
          </a:p>
          <a:p>
            <a:pPr marL="0" indent="0">
              <a:buNone/>
            </a:pPr>
            <a:endParaRPr lang="fr-FR" sz="2000" dirty="0"/>
          </a:p>
          <a:p>
            <a:pPr>
              <a:buFontTx/>
              <a:buChar char="-"/>
            </a:pPr>
            <a:r>
              <a:rPr lang="fr-FR" sz="2000" dirty="0"/>
              <a:t>Circulation systémique pour apporter l’oxygène à tout le corps.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>
              <a:buFontTx/>
              <a:buChar char="-"/>
            </a:pPr>
            <a:r>
              <a:rPr lang="fr-FR" sz="1600" i="1" dirty="0"/>
              <a:t>Pour la vidéo: oreillette = atrium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1376736"/>
            <a:ext cx="2734523" cy="532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467036" y="339602"/>
            <a:ext cx="10875634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6. La circulation sanguine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2" name="coeur-trajet-sang">
            <a:hlinkClick r:id="" action="ppaction://media"/>
            <a:extLst>
              <a:ext uri="{FF2B5EF4-FFF2-40B4-BE49-F238E27FC236}">
                <a16:creationId xmlns:a16="http://schemas.microsoft.com/office/drawing/2014/main" id="{27220549-A84C-44D9-9331-77F592AB9EE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30558" y="5008003"/>
            <a:ext cx="2664103" cy="1498558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4D9A4193-739B-F425-3A7F-F10073D25EB9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7444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576"/>
    </mc:Choice>
    <mc:Fallback>
      <p:transition spd="slow" advTm="64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18" x="9364663" y="5613400"/>
          <p14:tracePt t="1229" x="9245600" y="5613400"/>
          <p14:tracePt t="1245" x="8958263" y="5664200"/>
          <p14:tracePt t="1262" x="8653463" y="5740400"/>
          <p14:tracePt t="1278" x="8331200" y="5808663"/>
          <p14:tracePt t="1295" x="7907338" y="5935663"/>
          <p14:tracePt t="1312" x="7340600" y="6078538"/>
          <p14:tracePt t="1328" x="6985000" y="6180138"/>
          <p14:tracePt t="1345" x="6578600" y="6324600"/>
          <p14:tracePt t="1362" x="6307138" y="6451600"/>
          <p14:tracePt t="1378" x="6180138" y="6535738"/>
          <p14:tracePt t="1395" x="6078538" y="6629400"/>
          <p14:tracePt t="1412" x="6045200" y="6680200"/>
          <p14:tracePt t="1428" x="6045200" y="6748463"/>
          <p14:tracePt t="1445" x="6146800" y="6824663"/>
          <p14:tracePt t="1780" x="8374063" y="6646863"/>
          <p14:tracePt t="1797" x="7942263" y="6256338"/>
          <p14:tracePt t="1813" x="7373938" y="5595938"/>
          <p14:tracePt t="1830" x="6967538" y="5029200"/>
          <p14:tracePt t="1846" x="6484938" y="4368800"/>
          <p14:tracePt t="1862" x="6273800" y="3995738"/>
          <p14:tracePt t="1879" x="6164263" y="3802063"/>
          <p14:tracePt t="2184" x="6164263" y="3767138"/>
          <p14:tracePt t="2195" x="6113463" y="3690938"/>
          <p14:tracePt t="2212" x="5986463" y="3497263"/>
          <p14:tracePt t="2229" x="5867400" y="3284538"/>
          <p14:tracePt t="2245" x="5707063" y="2989263"/>
          <p14:tracePt t="2262" x="5545138" y="2649538"/>
          <p14:tracePt t="2278" x="5435600" y="2395538"/>
          <p14:tracePt t="2295" x="5402263" y="2293938"/>
          <p14:tracePt t="2561" x="5453063" y="2293938"/>
          <p14:tracePt t="2578" x="5545138" y="2293938"/>
          <p14:tracePt t="2595" x="5773738" y="2311400"/>
          <p14:tracePt t="2612" x="6011863" y="2344738"/>
          <p14:tracePt t="2629" x="6273800" y="2395538"/>
          <p14:tracePt t="2645" x="6383338" y="2413000"/>
          <p14:tracePt t="4595" x="6223000" y="2489200"/>
          <p14:tracePt t="4612" x="5808663" y="2717800"/>
          <p14:tracePt t="4630" x="4919663" y="3217863"/>
          <p14:tracePt t="4645" x="3835400" y="3962400"/>
          <p14:tracePt t="4662" x="2735263" y="4818063"/>
          <p14:tracePt t="4679" x="2039938" y="5418138"/>
          <p14:tracePt t="4695" x="1354138" y="6113463"/>
          <p14:tracePt t="4712" x="1049338" y="6469063"/>
          <p14:tracePt t="4728" x="855663" y="6697663"/>
          <p14:tracePt t="4998" x="2471738" y="6731000"/>
          <p14:tracePt t="5014" x="3040063" y="6553200"/>
          <p14:tracePt t="5030" x="3411538" y="6418263"/>
          <p14:tracePt t="5046" x="3733800" y="6256338"/>
          <p14:tracePt t="5063" x="3962400" y="6113463"/>
          <p14:tracePt t="5079" x="4140200" y="5951538"/>
          <p14:tracePt t="5095" x="4249738" y="5824538"/>
          <p14:tracePt t="5310" x="4284663" y="5824538"/>
          <p14:tracePt t="5329" x="4386263" y="5824538"/>
          <p14:tracePt t="5345" x="4529138" y="5842000"/>
          <p14:tracePt t="5362" x="4724400" y="5859463"/>
          <p14:tracePt t="5379" x="4960938" y="5859463"/>
          <p14:tracePt t="5395" x="5156200" y="5859463"/>
          <p14:tracePt t="5412" x="5257800" y="5824538"/>
          <p14:tracePt t="5429" x="5351463" y="5757863"/>
          <p14:tracePt t="5446" x="5435600" y="5664200"/>
          <p14:tracePt t="5462" x="5453063" y="5613400"/>
          <p14:tracePt t="5479" x="5453063" y="5580063"/>
          <p14:tracePt t="5495" x="5435600" y="5511800"/>
          <p14:tracePt t="5512" x="5367338" y="5453063"/>
          <p14:tracePt t="5529" x="5257800" y="5435600"/>
          <p14:tracePt t="5545" x="5138738" y="5435600"/>
          <p14:tracePt t="5562" x="4978400" y="5468938"/>
          <p14:tracePt t="5579" x="4800600" y="5613400"/>
          <p14:tracePt t="5595" x="4656138" y="5791200"/>
          <p14:tracePt t="5612" x="4546600" y="5969000"/>
          <p14:tracePt t="5628" x="4513263" y="6078538"/>
          <p14:tracePt t="5645" x="4495800" y="6215063"/>
          <p14:tracePt t="5662" x="4513263" y="6324600"/>
          <p14:tracePt t="5679" x="4605338" y="6392863"/>
          <p14:tracePt t="5695" x="4783138" y="6451600"/>
          <p14:tracePt t="5712" x="4995863" y="6469063"/>
          <p14:tracePt t="5728" x="5224463" y="6469063"/>
          <p14:tracePt t="5745" x="5435600" y="6434138"/>
          <p14:tracePt t="5762" x="5595938" y="6357938"/>
          <p14:tracePt t="5779" x="5707063" y="6256338"/>
          <p14:tracePt t="5795" x="5791200" y="6129338"/>
          <p14:tracePt t="5812" x="5834063" y="5969000"/>
          <p14:tracePt t="5829" x="5849938" y="5824538"/>
          <p14:tracePt t="5845" x="5849938" y="5689600"/>
          <p14:tracePt t="5862" x="5773738" y="5580063"/>
          <p14:tracePt t="5879" x="5613400" y="5453063"/>
          <p14:tracePt t="5895" x="5402263" y="5384800"/>
          <p14:tracePt t="5912" x="5156200" y="5367338"/>
          <p14:tracePt t="5929" x="4868863" y="5367338"/>
          <p14:tracePt t="5945" x="4622800" y="5453063"/>
          <p14:tracePt t="5962" x="4411663" y="5664200"/>
          <p14:tracePt t="5978" x="4368800" y="5740400"/>
          <p14:tracePt t="5995" x="4351338" y="5969000"/>
          <p14:tracePt t="6012" x="4445000" y="6113463"/>
          <p14:tracePt t="6029" x="4640263" y="6240463"/>
          <p14:tracePt t="6045" x="4868863" y="6324600"/>
          <p14:tracePt t="6062" x="5097463" y="6342063"/>
          <p14:tracePt t="6079" x="5300663" y="6342063"/>
          <p14:tracePt t="6095" x="5402263" y="6324600"/>
          <p14:tracePt t="6112" x="5545138" y="6197600"/>
          <p14:tracePt t="6129" x="5595938" y="6096000"/>
          <p14:tracePt t="6145" x="5613400" y="6002338"/>
          <p14:tracePt t="6162" x="5613400" y="5859463"/>
          <p14:tracePt t="6179" x="5562600" y="5773738"/>
          <p14:tracePt t="6195" x="5453063" y="5689600"/>
          <p14:tracePt t="6212" x="5257800" y="5613400"/>
          <p14:tracePt t="6228" x="5029200" y="5580063"/>
          <p14:tracePt t="6245" x="4833938" y="5580063"/>
          <p14:tracePt t="6262" x="4706938" y="5595938"/>
          <p14:tracePt t="6279" x="4564063" y="5664200"/>
          <p14:tracePt t="6295" x="4495800" y="5773738"/>
          <p14:tracePt t="6312" x="4495800" y="5884863"/>
          <p14:tracePt t="6329" x="4529138" y="5986463"/>
          <p14:tracePt t="6345" x="4673600" y="6096000"/>
          <p14:tracePt t="6362" x="4868863" y="6164263"/>
          <p14:tracePt t="6379" x="5097463" y="6197600"/>
          <p14:tracePt t="6395" x="5300663" y="6215063"/>
          <p14:tracePt t="6412" x="5529263" y="6164263"/>
          <p14:tracePt t="6429" x="5580063" y="6113463"/>
          <p14:tracePt t="6445" x="5656263" y="5969000"/>
          <p14:tracePt t="6462" x="5707063" y="5773738"/>
          <p14:tracePt t="6478" x="5722938" y="5486400"/>
          <p14:tracePt t="6495" x="5689600" y="5351463"/>
          <p14:tracePt t="6512" x="5595938" y="5224463"/>
          <p14:tracePt t="6529" x="5453063" y="5156200"/>
          <p14:tracePt t="6545" x="5300663" y="5156200"/>
          <p14:tracePt t="6562" x="5156200" y="5156200"/>
          <p14:tracePt t="6579" x="5029200" y="5224463"/>
          <p14:tracePt t="6595" x="4960938" y="5291138"/>
          <p14:tracePt t="6612" x="4868863" y="5418138"/>
          <p14:tracePt t="6629" x="4868863" y="5529263"/>
          <p14:tracePt t="6645" x="4868863" y="5646738"/>
          <p14:tracePt t="6662" x="4960938" y="5773738"/>
          <p14:tracePt t="6678" x="5080000" y="5842000"/>
          <p14:tracePt t="6695" x="5257800" y="5900738"/>
          <p14:tracePt t="6712" x="5453063" y="5918200"/>
          <p14:tracePt t="6728" x="5613400" y="5900738"/>
          <p14:tracePt t="6745" x="5757863" y="5808663"/>
          <p14:tracePt t="6762" x="5867400" y="5689600"/>
          <p14:tracePt t="6779" x="5900738" y="5595938"/>
          <p14:tracePt t="6795" x="5918200" y="5529263"/>
          <p14:tracePt t="6812" x="5935663" y="5435600"/>
          <p14:tracePt t="6829" x="5918200" y="5384800"/>
          <p14:tracePt t="6845" x="5849938" y="5334000"/>
          <p14:tracePt t="6862" x="5722938" y="5308600"/>
          <p14:tracePt t="6879" x="5529263" y="5308600"/>
          <p14:tracePt t="6895" x="5435600" y="5351463"/>
          <p14:tracePt t="6912" x="5367338" y="5402263"/>
          <p14:tracePt t="10707" x="5351463" y="5402263"/>
          <p14:tracePt t="10715" x="5316538" y="5402263"/>
          <p14:tracePt t="10730" x="5275263" y="5418138"/>
          <p14:tracePt t="10745" x="5156200" y="5468938"/>
          <p14:tracePt t="10762" x="5011738" y="5529263"/>
          <p14:tracePt t="10779" x="4868863" y="5580063"/>
          <p14:tracePt t="10795" x="4724400" y="5630863"/>
          <p14:tracePt t="10812" x="4589463" y="5689600"/>
          <p14:tracePt t="10829" x="4513263" y="5722938"/>
          <p14:tracePt t="10845" x="4445000" y="5757863"/>
          <p14:tracePt t="10862" x="4386263" y="5791200"/>
          <p14:tracePt t="10879" x="4368800" y="5791200"/>
          <p14:tracePt t="10895" x="4351338" y="5791200"/>
          <p14:tracePt t="10912" x="4318000" y="5808663"/>
          <p14:tracePt t="11150" x="4284663" y="5791200"/>
          <p14:tracePt t="11163" x="4191000" y="5757863"/>
          <p14:tracePt t="11179" x="3929063" y="5595938"/>
          <p14:tracePt t="11195" x="3589338" y="5418138"/>
          <p14:tracePt t="11212" x="3302000" y="5291138"/>
          <p14:tracePt t="11229" x="2989263" y="5207000"/>
          <p14:tracePt t="11246" x="2735263" y="5156200"/>
          <p14:tracePt t="11262" x="2590800" y="5156200"/>
          <p14:tracePt t="11279" x="2455863" y="5156200"/>
          <p14:tracePt t="11296" x="2344738" y="5156200"/>
          <p14:tracePt t="11312" x="2260600" y="5156200"/>
          <p14:tracePt t="11329" x="2184400" y="5189538"/>
          <p14:tracePt t="11346" x="2151063" y="5224463"/>
          <p14:tracePt t="11362" x="2100263" y="5257800"/>
          <p14:tracePt t="11379" x="2057400" y="5291138"/>
          <p14:tracePt t="11395" x="2024063" y="5334000"/>
          <p14:tracePt t="11412" x="1973263" y="5402263"/>
          <p14:tracePt t="11429" x="1955800" y="5435600"/>
          <p14:tracePt t="11446" x="1938338" y="5486400"/>
          <p14:tracePt t="11462" x="1938338" y="5580063"/>
          <p14:tracePt t="11479" x="1938338" y="5613400"/>
          <p14:tracePt t="11495" x="1973263" y="5757863"/>
          <p14:tracePt t="11512" x="2082800" y="5859463"/>
          <p14:tracePt t="11529" x="2217738" y="5951538"/>
          <p14:tracePt t="11545" x="2379663" y="6037263"/>
          <p14:tracePt t="11562" x="2522538" y="6096000"/>
          <p14:tracePt t="11579" x="2700338" y="6113463"/>
          <p14:tracePt t="11595" x="2862263" y="6129338"/>
          <p14:tracePt t="11612" x="3022600" y="6129338"/>
          <p14:tracePt t="11628" x="3149600" y="6096000"/>
          <p14:tracePt t="11645" x="3251200" y="6062663"/>
          <p14:tracePt t="11662" x="3327400" y="6002338"/>
          <p14:tracePt t="11679" x="3378200" y="5918200"/>
          <p14:tracePt t="11696" x="3411538" y="5824538"/>
          <p14:tracePt t="11712" x="3429000" y="5707063"/>
          <p14:tracePt t="11729" x="3429000" y="5595938"/>
          <p14:tracePt t="11746" x="3378200" y="5468938"/>
          <p14:tracePt t="11762" x="3268663" y="5367338"/>
          <p14:tracePt t="11779" x="3106738" y="5275263"/>
          <p14:tracePt t="11796" x="2946400" y="5224463"/>
          <p14:tracePt t="11812" x="2768600" y="5207000"/>
          <p14:tracePt t="11829" x="2573338" y="5207000"/>
          <p14:tracePt t="11845" x="2395538" y="5207000"/>
          <p14:tracePt t="11862" x="2217738" y="5257800"/>
          <p14:tracePt t="11879" x="2082800" y="5308600"/>
          <p14:tracePt t="11896" x="1989138" y="5367338"/>
          <p14:tracePt t="11912" x="1862138" y="5453063"/>
          <p14:tracePt t="11929" x="1828800" y="5468938"/>
          <p14:tracePt t="11946" x="1778000" y="5562600"/>
          <p14:tracePt t="11962" x="1760538" y="5595938"/>
          <p14:tracePt t="11979" x="1778000" y="5757863"/>
          <p14:tracePt t="11996" x="1955800" y="5969000"/>
          <p14:tracePt t="12012" x="2184400" y="6180138"/>
          <p14:tracePt t="12029" x="2438400" y="6342063"/>
          <p14:tracePt t="12046" x="2717800" y="6502400"/>
          <p14:tracePt t="12062" x="3022600" y="6596063"/>
          <p14:tracePt t="12079" x="3251200" y="6629400"/>
          <p14:tracePt t="12095" x="3462338" y="6629400"/>
          <p14:tracePt t="12112" x="3624263" y="6611938"/>
          <p14:tracePt t="12129" x="3716338" y="6553200"/>
          <p14:tracePt t="12146" x="3802063" y="6484938"/>
          <p14:tracePt t="12162" x="3860800" y="6375400"/>
          <p14:tracePt t="12179" x="3894138" y="6256338"/>
          <p14:tracePt t="12196" x="3894138" y="6113463"/>
          <p14:tracePt t="12212" x="3860800" y="6002338"/>
          <p14:tracePt t="12229" x="3784600" y="5918200"/>
          <p14:tracePt t="12245" x="3683000" y="5824538"/>
          <p14:tracePt t="12262" x="3556000" y="5791200"/>
          <p14:tracePt t="12279" x="3411538" y="5757863"/>
          <p14:tracePt t="12295" x="3233738" y="5740400"/>
          <p14:tracePt t="12312" x="3055938" y="5740400"/>
          <p14:tracePt t="12329" x="2878138" y="5740400"/>
          <p14:tracePt t="12346" x="2717800" y="5757863"/>
          <p14:tracePt t="12362" x="2616200" y="5773738"/>
          <p14:tracePt t="12379" x="2455863" y="5824538"/>
          <p14:tracePt t="12396" x="2413000" y="5842000"/>
          <p14:tracePt t="12412" x="2328863" y="5900738"/>
          <p14:tracePt t="12429" x="2293938" y="5918200"/>
          <p14:tracePt t="12461" x="2278063" y="5935663"/>
          <p14:tracePt t="12479" x="2260600" y="5951538"/>
          <p14:tracePt t="12920" x="2293938" y="5951538"/>
          <p14:tracePt t="12929" x="2311400" y="5951538"/>
          <p14:tracePt t="12946" x="2438400" y="5969000"/>
          <p14:tracePt t="12962" x="2557463" y="5969000"/>
          <p14:tracePt t="12979" x="2649538" y="5969000"/>
          <p14:tracePt t="12995" x="2768600" y="5969000"/>
          <p14:tracePt t="13012" x="2844800" y="5969000"/>
          <p14:tracePt t="13029" x="2913063" y="5935663"/>
          <p14:tracePt t="13045" x="2971800" y="5900738"/>
          <p14:tracePt t="13062" x="2989263" y="5824538"/>
          <p14:tracePt t="13079" x="3005138" y="5757863"/>
          <p14:tracePt t="13096" x="3005138" y="5689600"/>
          <p14:tracePt t="13112" x="3005138" y="5613400"/>
          <p14:tracePt t="13129" x="2989263" y="5562600"/>
          <p14:tracePt t="13145" x="2946400" y="5529263"/>
          <p14:tracePt t="13162" x="2862263" y="5468938"/>
          <p14:tracePt t="13179" x="2768600" y="5453063"/>
          <p14:tracePt t="13196" x="2667000" y="5435600"/>
          <p14:tracePt t="13212" x="2522538" y="5435600"/>
          <p14:tracePt t="13229" x="2413000" y="5435600"/>
          <p14:tracePt t="13245" x="2293938" y="5435600"/>
          <p14:tracePt t="13262" x="2201863" y="5435600"/>
          <p14:tracePt t="13279" x="2100263" y="5453063"/>
          <p14:tracePt t="13296" x="2006600" y="5468938"/>
          <p14:tracePt t="13312" x="1938338" y="5511800"/>
          <p14:tracePt t="13329" x="1905000" y="5529263"/>
          <p14:tracePt t="13345" x="1846263" y="5562600"/>
          <p14:tracePt t="13362" x="1811338" y="5613400"/>
          <p14:tracePt t="13379" x="1795463" y="5630863"/>
          <p14:tracePt t="13396" x="1778000" y="5664200"/>
          <p14:tracePt t="13412" x="1760538" y="5707063"/>
          <p14:tracePt t="13429" x="1727200" y="5740400"/>
          <p14:tracePt t="13445" x="1727200" y="5773738"/>
          <p14:tracePt t="13462" x="1709738" y="5808663"/>
          <p14:tracePt t="13479" x="1684338" y="5824538"/>
          <p14:tracePt t="13495" x="1684338" y="5842000"/>
          <p14:tracePt t="13512" x="1684338" y="5900738"/>
          <p14:tracePt t="13529" x="1684338" y="5935663"/>
          <p14:tracePt t="13546" x="1727200" y="6002338"/>
          <p14:tracePt t="13562" x="1778000" y="6062663"/>
          <p14:tracePt t="13579" x="1828800" y="6113463"/>
          <p14:tracePt t="13595" x="1905000" y="6146800"/>
          <p14:tracePt t="13612" x="1938338" y="6164263"/>
          <p14:tracePt t="13629" x="1973263" y="6164263"/>
          <p14:tracePt t="13645" x="1989138" y="6164263"/>
          <p14:tracePt t="13662" x="2006600" y="6164263"/>
          <p14:tracePt t="13679" x="2039938" y="6164263"/>
          <p14:tracePt t="13695" x="2082800" y="6146800"/>
          <p14:tracePt t="13712" x="2116138" y="6113463"/>
          <p14:tracePt t="13729" x="2166938" y="6037263"/>
          <p14:tracePt t="13745" x="2201863" y="5969000"/>
          <p14:tracePt t="13762" x="2217738" y="5900738"/>
          <p14:tracePt t="13779" x="2260600" y="5824538"/>
          <p14:tracePt t="13796" x="2278063" y="5757863"/>
          <p14:tracePt t="13812" x="2278063" y="5707063"/>
          <p14:tracePt t="13829" x="2293938" y="5646738"/>
          <p14:tracePt t="13846" x="2293938" y="5613400"/>
          <p14:tracePt t="13862" x="2293938" y="5595938"/>
          <p14:tracePt t="13879" x="2293938" y="5562600"/>
          <p14:tracePt t="13928" x="2278063" y="5545138"/>
          <p14:tracePt t="13946" x="2217738" y="5545138"/>
          <p14:tracePt t="13962" x="2151063" y="5545138"/>
          <p14:tracePt t="13979" x="2082800" y="5545138"/>
          <p14:tracePt t="13995" x="2006600" y="5562600"/>
          <p14:tracePt t="14012" x="1938338" y="5595938"/>
          <p14:tracePt t="14029" x="1887538" y="5646738"/>
          <p14:tracePt t="14046" x="1862138" y="5707063"/>
          <p14:tracePt t="14062" x="1862138" y="5740400"/>
          <p14:tracePt t="14079" x="1862138" y="5842000"/>
          <p14:tracePt t="14095" x="1862138" y="5935663"/>
          <p14:tracePt t="14112" x="1905000" y="6002338"/>
          <p14:tracePt t="14129" x="1989138" y="6113463"/>
          <p14:tracePt t="14145" x="2082800" y="6164263"/>
          <p14:tracePt t="14162" x="2166938" y="6240463"/>
          <p14:tracePt t="14179" x="2235200" y="6291263"/>
          <p14:tracePt t="14196" x="2311400" y="6324600"/>
          <p14:tracePt t="14212" x="2395538" y="6324600"/>
          <p14:tracePt t="14229" x="2455863" y="6324600"/>
          <p14:tracePt t="14246" x="2540000" y="6291263"/>
          <p14:tracePt t="14262" x="2573338" y="6240463"/>
          <p14:tracePt t="14279" x="2649538" y="6129338"/>
          <p14:tracePt t="14296" x="2684463" y="6019800"/>
          <p14:tracePt t="14312" x="2700338" y="5918200"/>
          <p14:tracePt t="14329" x="2700338" y="5722938"/>
          <p14:tracePt t="14346" x="2667000" y="5613400"/>
          <p14:tracePt t="14362" x="2633663" y="5580063"/>
          <p14:tracePt t="14379" x="2573338" y="5529263"/>
          <p14:tracePt t="14396" x="2506663" y="5468938"/>
          <p14:tracePt t="14412" x="2344738" y="5418138"/>
          <p14:tracePt t="14429" x="2260600" y="5418138"/>
          <p14:tracePt t="14445" x="2166938" y="5418138"/>
          <p14:tracePt t="14462" x="2039938" y="5453063"/>
          <p14:tracePt t="14479" x="1973263" y="5486400"/>
          <p14:tracePt t="14495" x="1905000" y="5529263"/>
          <p14:tracePt t="14512" x="1828800" y="5580063"/>
          <p14:tracePt t="14529" x="1795463" y="5630863"/>
          <p14:tracePt t="14545" x="1760538" y="5689600"/>
          <p14:tracePt t="14562" x="1760538" y="5740400"/>
          <p14:tracePt t="14579" x="1760538" y="5808663"/>
          <p14:tracePt t="14596" x="1760538" y="5884863"/>
          <p14:tracePt t="14612" x="1828800" y="5951538"/>
          <p14:tracePt t="14629" x="1922463" y="6019800"/>
          <p14:tracePt t="14646" x="2006600" y="6062663"/>
          <p14:tracePt t="14662" x="2100263" y="6113463"/>
          <p14:tracePt t="14679" x="2201863" y="6129338"/>
          <p14:tracePt t="14696" x="2293938" y="6146800"/>
          <p14:tracePt t="14712" x="2344738" y="6146800"/>
          <p14:tracePt t="14729" x="2413000" y="6129338"/>
          <p14:tracePt t="14746" x="2471738" y="6096000"/>
          <p14:tracePt t="14762" x="2506663" y="6062663"/>
          <p14:tracePt t="14779" x="2522538" y="6019800"/>
          <p14:tracePt t="14796" x="2540000" y="5986463"/>
          <p14:tracePt t="14812" x="2557463" y="5969000"/>
          <p14:tracePt t="14829" x="2557463" y="5951538"/>
          <p14:tracePt t="14846" x="2557463" y="5935663"/>
          <p14:tracePt t="14878" x="2557463" y="5918200"/>
          <p14:tracePt t="15230" x="2557463" y="5900738"/>
          <p14:tracePt t="15246" x="2557463" y="5884863"/>
          <p14:tracePt t="15263" x="2557463" y="5842000"/>
          <p14:tracePt t="15279" x="2557463" y="5791200"/>
          <p14:tracePt t="15295" x="2540000" y="5740400"/>
          <p14:tracePt t="15312" x="2522538" y="5689600"/>
          <p14:tracePt t="15329" x="2506663" y="5646738"/>
          <p14:tracePt t="15346" x="2489200" y="5630863"/>
          <p14:tracePt t="15362" x="2471738" y="5613400"/>
          <p14:tracePt t="15379" x="2455863" y="5595938"/>
          <p14:tracePt t="15395" x="2438400" y="5595938"/>
          <p14:tracePt t="15412" x="2413000" y="5595938"/>
          <p14:tracePt t="15429" x="2379663" y="5595938"/>
          <p14:tracePt t="15446" x="2344738" y="5595938"/>
          <p14:tracePt t="15462" x="2311400" y="5595938"/>
          <p14:tracePt t="15479" x="2260600" y="5613400"/>
          <p14:tracePt t="15496" x="2217738" y="5613400"/>
          <p14:tracePt t="15512" x="2201863" y="5630863"/>
          <p14:tracePt t="15529" x="2166938" y="5646738"/>
          <p14:tracePt t="15546" x="2151063" y="5664200"/>
          <p14:tracePt t="15562" x="2151063" y="5707063"/>
          <p14:tracePt t="15579" x="2133600" y="5740400"/>
          <p14:tracePt t="15596" x="2133600" y="5757863"/>
          <p14:tracePt t="15612" x="2116138" y="5808663"/>
          <p14:tracePt t="15629" x="2116138" y="5842000"/>
          <p14:tracePt t="15645" x="2116138" y="5859463"/>
          <p14:tracePt t="15662" x="2116138" y="5900738"/>
          <p14:tracePt t="15679" x="2116138" y="5951538"/>
          <p14:tracePt t="15696" x="2133600" y="5969000"/>
          <p14:tracePt t="15712" x="2151063" y="6019800"/>
          <p14:tracePt t="15729" x="2201863" y="6062663"/>
          <p14:tracePt t="15746" x="2235200" y="6113463"/>
          <p14:tracePt t="15762" x="2278063" y="6146800"/>
          <p14:tracePt t="15779" x="2293938" y="6164263"/>
          <p14:tracePt t="15796" x="2311400" y="6180138"/>
          <p14:tracePt t="15828" x="2328863" y="6180138"/>
          <p14:tracePt t="15846" x="2328863" y="6197600"/>
          <p14:tracePt t="16147" x="2362200" y="6197600"/>
          <p14:tracePt t="16162" x="2395538" y="6197600"/>
          <p14:tracePt t="16179" x="2489200" y="6197600"/>
          <p14:tracePt t="16195" x="2616200" y="6197600"/>
          <p14:tracePt t="16212" x="2700338" y="6197600"/>
          <p14:tracePt t="16229" x="2811463" y="6164263"/>
          <p14:tracePt t="16246" x="2895600" y="6146800"/>
          <p14:tracePt t="16262" x="2971800" y="6113463"/>
          <p14:tracePt t="16279" x="3005138" y="6078538"/>
          <p14:tracePt t="16296" x="3022600" y="6062663"/>
          <p14:tracePt t="16312" x="3040063" y="6037263"/>
          <p14:tracePt t="16329" x="3055938" y="6002338"/>
          <p14:tracePt t="16346" x="3090863" y="5918200"/>
          <p14:tracePt t="16362" x="3106738" y="5842000"/>
          <p14:tracePt t="16379" x="3124200" y="5757863"/>
          <p14:tracePt t="16396" x="3124200" y="5689600"/>
          <p14:tracePt t="16412" x="3124200" y="5613400"/>
          <p14:tracePt t="16429" x="3124200" y="5580063"/>
          <p14:tracePt t="16445" x="3124200" y="5529263"/>
          <p14:tracePt t="16462" x="3106738" y="5486400"/>
          <p14:tracePt t="16479" x="3055938" y="5435600"/>
          <p14:tracePt t="16495" x="3005138" y="5418138"/>
          <p14:tracePt t="16512" x="2928938" y="5402263"/>
          <p14:tracePt t="16529" x="2844800" y="5402263"/>
          <p14:tracePt t="16546" x="2768600" y="5402263"/>
          <p14:tracePt t="16562" x="2717800" y="5402263"/>
          <p14:tracePt t="16579" x="2684463" y="5435600"/>
          <p14:tracePt t="16596" x="2649538" y="5453063"/>
          <p14:tracePt t="16612" x="2633663" y="5486400"/>
          <p14:tracePt t="16629" x="2633663" y="5529263"/>
          <p14:tracePt t="16645" x="2633663" y="5595938"/>
          <p14:tracePt t="16662" x="2633663" y="5707063"/>
          <p14:tracePt t="16679" x="2649538" y="5824538"/>
          <p14:tracePt t="16696" x="2700338" y="5918200"/>
          <p14:tracePt t="16712" x="2751138" y="6019800"/>
          <p14:tracePt t="16729" x="2827338" y="6096000"/>
          <p14:tracePt t="16746" x="2878138" y="6146800"/>
          <p14:tracePt t="16762" x="2946400" y="6180138"/>
          <p14:tracePt t="16779" x="3040063" y="6197600"/>
          <p14:tracePt t="16796" x="3149600" y="6197600"/>
          <p14:tracePt t="16812" x="3182938" y="6197600"/>
          <p14:tracePt t="16829" x="3251200" y="6164263"/>
          <p14:tracePt t="16845" x="3360738" y="6096000"/>
          <p14:tracePt t="16862" x="3411538" y="6037263"/>
          <p14:tracePt t="16879" x="3429000" y="5986463"/>
          <p14:tracePt t="16896" x="3462338" y="5918200"/>
          <p14:tracePt t="16912" x="3462338" y="5859463"/>
          <p14:tracePt t="16929" x="3462338" y="5773738"/>
          <p14:tracePt t="18196" x="3462338" y="5757863"/>
          <p14:tracePt t="18213" x="3505200" y="5689600"/>
          <p14:tracePt t="18230" x="3538538" y="5630863"/>
          <p14:tracePt t="18246" x="3606800" y="5545138"/>
          <p14:tracePt t="18263" x="3751263" y="5308600"/>
          <p14:tracePt t="18279" x="3802063" y="5224463"/>
          <p14:tracePt t="18296" x="3962400" y="5011738"/>
          <p14:tracePt t="18313" x="4089400" y="4868863"/>
          <p14:tracePt t="18329" x="4173538" y="4757738"/>
          <p14:tracePt t="18606" x="4208463" y="4757738"/>
          <p14:tracePt t="18614" x="4284663" y="4757738"/>
          <p14:tracePt t="18629" x="4386263" y="4757738"/>
          <p14:tracePt t="18646" x="4691063" y="4757738"/>
          <p14:tracePt t="18662" x="4978400" y="4775200"/>
          <p14:tracePt t="18679" x="5435600" y="4868863"/>
          <p14:tracePt t="18696" x="6096000" y="4995863"/>
          <p14:tracePt t="18712" x="6307138" y="5046663"/>
          <p14:tracePt t="19425" x="6307138" y="5029200"/>
          <p14:tracePt t="19433" x="6307138" y="4995863"/>
          <p14:tracePt t="19446" x="6324600" y="4953000"/>
          <p14:tracePt t="19463" x="6400800" y="4884738"/>
          <p14:tracePt t="19479" x="6535738" y="4800600"/>
          <p14:tracePt t="19496" x="6756400" y="4706938"/>
          <p14:tracePt t="19512" x="7002463" y="4640263"/>
          <p14:tracePt t="19529" x="7272338" y="4597400"/>
          <p14:tracePt t="19546" x="7551738" y="4579938"/>
          <p14:tracePt t="19562" x="7764463" y="4579938"/>
          <p14:tracePt t="19579" x="7874000" y="4579938"/>
          <p14:tracePt t="19596" x="7983538" y="4579938"/>
          <p14:tracePt t="19875" x="7983538" y="4564063"/>
          <p14:tracePt t="19884" x="7983538" y="4529138"/>
          <p14:tracePt t="19895" x="8001000" y="4495800"/>
          <p14:tracePt t="19913" x="8051800" y="4368800"/>
          <p14:tracePt t="19929" x="8120063" y="4208463"/>
          <p14:tracePt t="19946" x="8178800" y="4030663"/>
          <p14:tracePt t="19962" x="8212138" y="3929063"/>
          <p14:tracePt t="19979" x="8247063" y="3802063"/>
          <p14:tracePt t="19996" x="8262938" y="3716338"/>
          <p14:tracePt t="20012" x="8280400" y="3640138"/>
          <p14:tracePt t="20029" x="8280400" y="3589338"/>
          <p14:tracePt t="20045" x="8280400" y="3573463"/>
          <p14:tracePt t="20062" x="8280400" y="3538538"/>
          <p14:tracePt t="20079" x="8262938" y="3513138"/>
          <p14:tracePt t="20096" x="8212138" y="3497263"/>
          <p14:tracePt t="20113" x="8135938" y="3462338"/>
          <p14:tracePt t="20129" x="8069263" y="3429000"/>
          <p14:tracePt t="20146" x="8001000" y="3411538"/>
          <p14:tracePt t="20162" x="7942263" y="3395663"/>
          <p14:tracePt t="20179" x="7907338" y="3378200"/>
          <p14:tracePt t="20196" x="7891463" y="3378200"/>
          <p14:tracePt t="20228" x="7891463" y="3360738"/>
          <p14:tracePt t="20246" x="7983538" y="3360738"/>
          <p14:tracePt t="20262" x="8120063" y="3360738"/>
          <p14:tracePt t="20279" x="8262938" y="3360738"/>
          <p14:tracePt t="20296" x="8389938" y="3378200"/>
          <p14:tracePt t="20312" x="8534400" y="3411538"/>
          <p14:tracePt t="20329" x="8636000" y="3411538"/>
          <p14:tracePt t="20346" x="8745538" y="3411538"/>
          <p14:tracePt t="20362" x="8796338" y="3411538"/>
          <p14:tracePt t="20379" x="8847138" y="3378200"/>
          <p14:tracePt t="20396" x="8890000" y="3319463"/>
          <p14:tracePt t="20412" x="8907463" y="3251200"/>
          <p14:tracePt t="20429" x="8923338" y="3141663"/>
          <p14:tracePt t="20446" x="8923338" y="3073400"/>
          <p14:tracePt t="20462" x="8907463" y="3005138"/>
          <p14:tracePt t="20479" x="8864600" y="2946400"/>
          <p14:tracePt t="20496" x="8780463" y="2878138"/>
          <p14:tracePt t="20513" x="8686800" y="2844800"/>
          <p14:tracePt t="20529" x="8551863" y="2827338"/>
          <p14:tracePt t="20546" x="8389938" y="2827338"/>
          <p14:tracePt t="20562" x="8196263" y="2827338"/>
          <p14:tracePt t="20579" x="8018463" y="2862263"/>
          <p14:tracePt t="20596" x="7856538" y="2963863"/>
          <p14:tracePt t="20612" x="7729538" y="3090863"/>
          <p14:tracePt t="20629" x="7627938" y="3233738"/>
          <p14:tracePt t="20646" x="7551738" y="3378200"/>
          <p14:tracePt t="20662" x="7518400" y="3556000"/>
          <p14:tracePt t="20679" x="7518400" y="3784600"/>
          <p14:tracePt t="20696" x="7569200" y="4173538"/>
          <p14:tracePt t="20713" x="7764463" y="4513263"/>
          <p14:tracePt t="20729" x="7942263" y="4706938"/>
          <p14:tracePt t="20745" x="8178800" y="4902200"/>
          <p14:tracePt t="20762" x="8440738" y="5062538"/>
          <p14:tracePt t="20779" x="8653463" y="5156200"/>
          <p14:tracePt t="20796" x="8847138" y="5189538"/>
          <p14:tracePt t="20813" x="9009063" y="5189538"/>
          <p14:tracePt t="20829" x="9118600" y="5130800"/>
          <p14:tracePt t="20846" x="9220200" y="5029200"/>
          <p14:tracePt t="20862" x="9313863" y="4851400"/>
          <p14:tracePt t="20879" x="9347200" y="4640263"/>
          <p14:tracePt t="20896" x="9364663" y="4427538"/>
          <p14:tracePt t="20912" x="9364663" y="4173538"/>
          <p14:tracePt t="20929" x="9347200" y="3962400"/>
          <p14:tracePt t="20946" x="9296400" y="3852863"/>
          <p14:tracePt t="20963" x="9245600" y="3733800"/>
          <p14:tracePt t="20979" x="9169400" y="3640138"/>
          <p14:tracePt t="20996" x="9085263" y="3556000"/>
          <p14:tracePt t="21013" x="8991600" y="3497263"/>
          <p14:tracePt t="21029" x="8864600" y="3446463"/>
          <p14:tracePt t="21046" x="8712200" y="3395663"/>
          <p14:tracePt t="21062" x="8534400" y="3360738"/>
          <p14:tracePt t="21079" x="8356600" y="3344863"/>
          <p14:tracePt t="21096" x="8178800" y="3344863"/>
          <p14:tracePt t="21112" x="8069263" y="3344863"/>
          <p14:tracePt t="21129" x="7942263" y="3344863"/>
          <p14:tracePt t="21146" x="7856538" y="3378200"/>
          <p14:tracePt t="21163" x="7805738" y="3411538"/>
          <p14:tracePt t="21179" x="7764463" y="3479800"/>
          <p14:tracePt t="21196" x="7764463" y="3640138"/>
          <p14:tracePt t="21212" x="7805738" y="3784600"/>
          <p14:tracePt t="21229" x="7891463" y="3944938"/>
          <p14:tracePt t="21246" x="8001000" y="4106863"/>
          <p14:tracePt t="21262" x="8102600" y="4224338"/>
          <p14:tracePt t="21279" x="8229600" y="4300538"/>
          <p14:tracePt t="21296" x="8331200" y="4335463"/>
          <p14:tracePt t="21312" x="8491538" y="4335463"/>
          <p14:tracePt t="21329" x="8618538" y="4335463"/>
          <p14:tracePt t="21346" x="8745538" y="4249738"/>
          <p14:tracePt t="21362" x="8847138" y="4106863"/>
          <p14:tracePt t="21379" x="8958263" y="3929063"/>
          <p14:tracePt t="21395" x="9009063" y="3716338"/>
          <p14:tracePt t="21413" x="9042400" y="3479800"/>
          <p14:tracePt t="21429" x="9042400" y="3360738"/>
          <p14:tracePt t="21446" x="9042400" y="3233738"/>
          <p14:tracePt t="21463" x="9042400" y="3141663"/>
          <p14:tracePt t="21479" x="9024938" y="3090863"/>
          <p14:tracePt t="21496" x="8958263" y="3040063"/>
          <p14:tracePt t="21513" x="8864600" y="3005138"/>
          <p14:tracePt t="21529" x="8763000" y="2989263"/>
          <p14:tracePt t="21546" x="8636000" y="2989263"/>
          <p14:tracePt t="21562" x="8509000" y="2989263"/>
          <p14:tracePt t="21579" x="8424863" y="2989263"/>
          <p14:tracePt t="21596" x="8331200" y="3005138"/>
          <p14:tracePt t="21612" x="8229600" y="3073400"/>
          <p14:tracePt t="21629" x="8196263" y="3090863"/>
          <p14:tracePt t="21646" x="8135938" y="3167063"/>
          <p14:tracePt t="21663" x="8120063" y="3200400"/>
          <p14:tracePt t="21679" x="8102600" y="3344863"/>
          <p14:tracePt t="21696" x="8102600" y="3429000"/>
          <p14:tracePt t="21712" x="8120063" y="3538538"/>
          <p14:tracePt t="21729" x="8153400" y="3624263"/>
          <p14:tracePt t="21746" x="8212138" y="3716338"/>
          <p14:tracePt t="21762" x="8247063" y="3751263"/>
          <p14:tracePt t="21779" x="8262938" y="3802063"/>
          <p14:tracePt t="21796" x="8297863" y="3817938"/>
          <p14:tracePt t="22695" x="8297863" y="3751263"/>
          <p14:tracePt t="22714" x="8280400" y="3624263"/>
          <p14:tracePt t="22729" x="8247063" y="3462338"/>
          <p14:tracePt t="22746" x="8229600" y="3284538"/>
          <p14:tracePt t="22762" x="8196263" y="3167063"/>
          <p14:tracePt t="22779" x="8178800" y="3073400"/>
          <p14:tracePt t="22796" x="8153400" y="2989263"/>
          <p14:tracePt t="22812" x="8135938" y="2928938"/>
          <p14:tracePt t="22829" x="8135938" y="2913063"/>
          <p14:tracePt t="22846" x="8120063" y="2895600"/>
          <p14:tracePt t="22863" x="8120063" y="2878138"/>
          <p14:tracePt t="22879" x="8102600" y="2878138"/>
          <p14:tracePt t="22978" x="8102600" y="2895600"/>
          <p14:tracePt t="22996" x="8102600" y="2913063"/>
          <p14:tracePt t="23013" x="8102600" y="2946400"/>
          <p14:tracePt t="23030" x="8102600" y="2989263"/>
          <p14:tracePt t="23046" x="8102600" y="3022600"/>
          <p14:tracePt t="23063" x="8102600" y="3090863"/>
          <p14:tracePt t="23079" x="8102600" y="3106738"/>
          <p14:tracePt t="23096" x="8102600" y="3182938"/>
          <p14:tracePt t="23112" x="8102600" y="3217863"/>
          <p14:tracePt t="23129" x="8102600" y="3302000"/>
          <p14:tracePt t="23146" x="8102600" y="3360738"/>
          <p14:tracePt t="23163" x="8120063" y="3395663"/>
          <p14:tracePt t="23179" x="8120063" y="3446463"/>
          <p14:tracePt t="23196" x="8153400" y="3538538"/>
          <p14:tracePt t="23212" x="8196263" y="3624263"/>
          <p14:tracePt t="23229" x="8212138" y="3690938"/>
          <p14:tracePt t="23246" x="8262938" y="3784600"/>
          <p14:tracePt t="23262" x="8297863" y="3852863"/>
          <p14:tracePt t="23279" x="8313738" y="3894138"/>
          <p14:tracePt t="23296" x="8313738" y="3929063"/>
          <p14:tracePt t="23644" x="8331200" y="3929063"/>
          <p14:tracePt t="23662" x="8374063" y="3979863"/>
          <p14:tracePt t="23679" x="8424863" y="4046538"/>
          <p14:tracePt t="23696" x="8475663" y="4122738"/>
          <p14:tracePt t="23713" x="8509000" y="4173538"/>
          <p14:tracePt t="23729" x="8551863" y="4224338"/>
          <p14:tracePt t="23746" x="8567738" y="4249738"/>
          <p14:tracePt t="23763" x="8585200" y="4267200"/>
          <p14:tracePt t="24340" x="8585200" y="4284663"/>
          <p14:tracePt t="24378" x="8602663" y="4284663"/>
          <p14:tracePt t="24938" x="8602663" y="4267200"/>
          <p14:tracePt t="24947" x="8585200" y="4267200"/>
          <p14:tracePt t="24978" x="8567738" y="4249738"/>
          <p14:tracePt t="24996" x="8551863" y="4224338"/>
          <p14:tracePt t="25013" x="8534400" y="4208463"/>
          <p14:tracePt t="25029" x="8491538" y="4191000"/>
          <p14:tracePt t="25046" x="8475663" y="4173538"/>
          <p14:tracePt t="25063" x="8458200" y="4157663"/>
          <p14:tracePt t="25079" x="8458200" y="4140200"/>
          <p14:tracePt t="25096" x="8424863" y="4089400"/>
          <p14:tracePt t="25113" x="8407400" y="4046538"/>
          <p14:tracePt t="25129" x="8374063" y="3979863"/>
          <p14:tracePt t="25146" x="8356600" y="3944938"/>
          <p14:tracePt t="25163" x="8356600" y="3911600"/>
          <p14:tracePt t="25179" x="8331200" y="3894138"/>
          <p14:tracePt t="25196" x="8331200" y="3868738"/>
          <p14:tracePt t="25315" x="8313738" y="3868738"/>
          <p14:tracePt t="25412" x="8313738" y="3894138"/>
          <p14:tracePt t="25445" x="8313738" y="3929063"/>
          <p14:tracePt t="25463" x="8313738" y="3962400"/>
          <p14:tracePt t="25479" x="8313738" y="4013200"/>
          <p14:tracePt t="25496" x="8313738" y="4046538"/>
          <p14:tracePt t="25528" x="8313738" y="4089400"/>
          <p14:tracePt t="25562" x="8313738" y="4122738"/>
          <p14:tracePt t="26128" x="8313738" y="4106863"/>
          <p14:tracePt t="26162" x="8313738" y="4089400"/>
          <p14:tracePt t="26179" x="8313738" y="4046538"/>
          <p14:tracePt t="26196" x="8313738" y="4013200"/>
          <p14:tracePt t="26212" x="8313738" y="3979863"/>
          <p14:tracePt t="26229" x="8313738" y="3944938"/>
          <p14:tracePt t="26246" x="8313738" y="3911600"/>
          <p14:tracePt t="26263" x="8313738" y="3894138"/>
          <p14:tracePt t="26279" x="8313738" y="3852863"/>
          <p14:tracePt t="26296" x="8313738" y="3835400"/>
          <p14:tracePt t="26313" x="8331200" y="3817938"/>
          <p14:tracePt t="26329" x="8331200" y="3784600"/>
          <p14:tracePt t="26346" x="8331200" y="3767138"/>
          <p14:tracePt t="26363" x="8331200" y="3733800"/>
          <p14:tracePt t="26379" x="8356600" y="3716338"/>
          <p14:tracePt t="26396" x="8356600" y="3690938"/>
          <p14:tracePt t="26413" x="8356600" y="3657600"/>
          <p14:tracePt t="26429" x="8374063" y="3624263"/>
          <p14:tracePt t="26461" x="8374063" y="3606800"/>
          <p14:tracePt t="26479" x="8389938" y="3573463"/>
          <p14:tracePt t="26496" x="8407400" y="3556000"/>
          <p14:tracePt t="26513" x="8407400" y="3538538"/>
          <p14:tracePt t="26529" x="8407400" y="3513138"/>
          <p14:tracePt t="26546" x="8424863" y="3497263"/>
          <p14:tracePt t="26578" x="8440738" y="3462338"/>
          <p14:tracePt t="26612" x="8458200" y="3446463"/>
          <p14:tracePt t="26629" x="8458200" y="3429000"/>
          <p14:tracePt t="26646" x="8458200" y="3411538"/>
          <p14:tracePt t="26663" x="8475663" y="3411538"/>
          <p14:tracePt t="26695" x="8475663" y="3395663"/>
          <p14:tracePt t="26713" x="8475663" y="3378200"/>
          <p14:tracePt t="26761" x="8475663" y="3360738"/>
          <p14:tracePt t="26779" x="8475663" y="3344863"/>
          <p14:tracePt t="26812" x="8475663" y="3319463"/>
          <p14:tracePt t="26829" x="8475663" y="3302000"/>
          <p14:tracePt t="26846" x="8475663" y="3284538"/>
          <p14:tracePt t="26878" x="8475663" y="3268663"/>
          <p14:tracePt t="26896" x="8475663" y="3251200"/>
          <p14:tracePt t="26928" x="8475663" y="3233738"/>
          <p14:tracePt t="26978" x="8458200" y="3217863"/>
          <p14:tracePt t="27012" x="8458200" y="3200400"/>
          <p14:tracePt t="27029" x="8440738" y="3200400"/>
          <p14:tracePt t="27062" x="8424863" y="3182938"/>
          <p14:tracePt t="27095" x="8407400" y="3182938"/>
          <p14:tracePt t="27113" x="8407400" y="3167063"/>
          <p14:tracePt t="27129" x="8389938" y="3167063"/>
          <p14:tracePt t="27161" x="8374063" y="3141663"/>
          <p14:tracePt t="27211" x="8356600" y="3141663"/>
          <p14:tracePt t="27229" x="8356600" y="3124200"/>
          <p14:tracePt t="27246" x="8331200" y="3124200"/>
          <p14:tracePt t="27295" x="8313738" y="3124200"/>
          <p14:tracePt t="27345" x="8297863" y="3124200"/>
          <p14:tracePt t="27378" x="8280400" y="3124200"/>
          <p14:tracePt t="27396" x="8280400" y="3106738"/>
          <p14:tracePt t="27428" x="8262938" y="3106738"/>
          <p14:tracePt t="27462" x="8247063" y="3106738"/>
          <p14:tracePt t="27495" x="8229600" y="3106738"/>
          <p14:tracePt t="27528" x="8212138" y="3106738"/>
          <p14:tracePt t="27562" x="8196263" y="3106738"/>
          <p14:tracePt t="27595" x="8178800" y="3106738"/>
          <p14:tracePt t="27645" x="8153400" y="3106738"/>
          <p14:tracePt t="27678" x="8135938" y="3106738"/>
          <p14:tracePt t="27712" x="8120063" y="3090863"/>
          <p14:tracePt t="27745" x="8102600" y="3090863"/>
          <p14:tracePt t="27796" x="8085138" y="3090863"/>
          <p14:tracePt t="27878" x="8069263" y="3090863"/>
          <p14:tracePt t="27945" x="8051800" y="3073400"/>
          <p14:tracePt t="27995" x="8034338" y="3073400"/>
          <p14:tracePt t="28142" x="8051800" y="3073400"/>
          <p14:tracePt t="28150" x="8069263" y="3106738"/>
          <p14:tracePt t="28163" x="8120063" y="3124200"/>
          <p14:tracePt t="28180" x="8212138" y="3200400"/>
          <p14:tracePt t="28196" x="8280400" y="3284538"/>
          <p14:tracePt t="28213" x="8356600" y="3378200"/>
          <p14:tracePt t="28229" x="8407400" y="3446463"/>
          <p14:tracePt t="28246" x="8424863" y="3479800"/>
          <p14:tracePt t="28263" x="8440738" y="3538538"/>
          <p14:tracePt t="28279" x="8440738" y="3573463"/>
          <p14:tracePt t="28296" x="8440738" y="3606800"/>
          <p14:tracePt t="28312" x="8440738" y="3657600"/>
          <p14:tracePt t="28329" x="8440738" y="3690938"/>
          <p14:tracePt t="28346" x="8424863" y="3751263"/>
          <p14:tracePt t="28362" x="8389938" y="3802063"/>
          <p14:tracePt t="28379" x="8374063" y="3852863"/>
          <p14:tracePt t="28396" x="8356600" y="3929063"/>
          <p14:tracePt t="28413" x="8331200" y="3944938"/>
          <p14:tracePt t="28429" x="8313738" y="3979863"/>
          <p14:tracePt t="28446" x="8313738" y="3995738"/>
          <p14:tracePt t="28463" x="8313738" y="4013200"/>
          <p14:tracePt t="28479" x="8297863" y="4030663"/>
          <p14:tracePt t="28511" x="8297863" y="4046538"/>
          <p14:tracePt t="28645" x="8297863" y="4030663"/>
          <p14:tracePt t="28662" x="8313738" y="3962400"/>
          <p14:tracePt t="28680" x="8356600" y="3817938"/>
          <p14:tracePt t="28696" x="8389938" y="3657600"/>
          <p14:tracePt t="28713" x="8407400" y="3513138"/>
          <p14:tracePt t="28729" x="8440738" y="3395663"/>
          <p14:tracePt t="28746" x="8458200" y="3302000"/>
          <p14:tracePt t="28763" x="8475663" y="3251200"/>
          <p14:tracePt t="28780" x="8475663" y="3233738"/>
          <p14:tracePt t="28830" x="8475663" y="3251200"/>
          <p14:tracePt t="28846" x="8475663" y="3284538"/>
          <p14:tracePt t="28863" x="8475663" y="3360738"/>
          <p14:tracePt t="28879" x="8475663" y="3479800"/>
          <p14:tracePt t="28896" x="8475663" y="3589338"/>
          <p14:tracePt t="28913" x="8475663" y="3690938"/>
          <p14:tracePt t="28929" x="8475663" y="3767138"/>
          <p14:tracePt t="28946" x="8440738" y="3868738"/>
          <p14:tracePt t="28963" x="8440738" y="3911600"/>
          <p14:tracePt t="28979" x="8424863" y="3929063"/>
          <p14:tracePt t="29035" x="8424863" y="3911600"/>
          <p14:tracePt t="29046" x="8424863" y="3894138"/>
          <p14:tracePt t="29063" x="8424863" y="3835400"/>
          <p14:tracePt t="29079" x="8424863" y="3767138"/>
          <p14:tracePt t="29096" x="8440738" y="3690938"/>
          <p14:tracePt t="29112" x="8458200" y="3640138"/>
          <p14:tracePt t="29129" x="8475663" y="3624263"/>
          <p14:tracePt t="29195" x="8475663" y="3640138"/>
          <p14:tracePt t="29213" x="8458200" y="3690938"/>
          <p14:tracePt t="29229" x="8440738" y="3751263"/>
          <p14:tracePt t="29246" x="8407400" y="3817938"/>
          <p14:tracePt t="29263" x="8389938" y="3868738"/>
          <p14:tracePt t="29279" x="8356600" y="3929063"/>
          <p14:tracePt t="29296" x="8356600" y="3944938"/>
          <p14:tracePt t="29313" x="8331200" y="3979863"/>
          <p14:tracePt t="29412" x="8331200" y="3962400"/>
          <p14:tracePt t="29469" x="8331200" y="3979863"/>
          <p14:tracePt t="29495" x="8331200" y="4030663"/>
          <p14:tracePt t="29513" x="8331200" y="4089400"/>
          <p14:tracePt t="29529" x="8331200" y="4122738"/>
          <p14:tracePt t="29546" x="8331200" y="4140200"/>
          <p14:tracePt t="29563" x="8331200" y="4157663"/>
          <p14:tracePt t="29608" x="8331200" y="4140200"/>
          <p14:tracePt t="29617" x="8331200" y="4106863"/>
          <p14:tracePt t="29629" x="8331200" y="4089400"/>
          <p14:tracePt t="29646" x="8331200" y="4071938"/>
          <p14:tracePt t="29663" x="8331200" y="4030663"/>
          <p14:tracePt t="29679" x="8356600" y="4030663"/>
          <p14:tracePt t="29780" x="8356600" y="4046538"/>
          <p14:tracePt t="29813" x="8356600" y="4071938"/>
          <p14:tracePt t="29830" x="8356600" y="4089400"/>
          <p14:tracePt t="29862" x="8356600" y="4106863"/>
          <p14:tracePt t="29945" x="8356600" y="4089400"/>
          <p14:tracePt t="29963" x="8356600" y="4071938"/>
          <p14:tracePt t="29979" x="8356600" y="4030663"/>
          <p14:tracePt t="29996" x="8356600" y="3995738"/>
          <p14:tracePt t="30013" x="8356600" y="3944938"/>
          <p14:tracePt t="30029" x="8356600" y="3911600"/>
          <p14:tracePt t="30046" x="8356600" y="3852863"/>
          <p14:tracePt t="30063" x="8374063" y="3817938"/>
          <p14:tracePt t="30079" x="8389938" y="3784600"/>
          <p14:tracePt t="30096" x="8389938" y="3751263"/>
          <p14:tracePt t="30113" x="8407400" y="3716338"/>
          <p14:tracePt t="30129" x="8407400" y="3690938"/>
          <p14:tracePt t="30146" x="8424863" y="3675063"/>
          <p14:tracePt t="30162" x="8424863" y="3657600"/>
          <p14:tracePt t="30179" x="8424863" y="3624263"/>
          <p14:tracePt t="30196" x="8440738" y="3606800"/>
          <p14:tracePt t="30213" x="8440738" y="3573463"/>
          <p14:tracePt t="30229" x="8458200" y="3556000"/>
          <p14:tracePt t="30246" x="8458200" y="3513138"/>
          <p14:tracePt t="30263" x="8458200" y="3497263"/>
          <p14:tracePt t="30279" x="8475663" y="3479800"/>
          <p14:tracePt t="30296" x="8475663" y="3462338"/>
          <p14:tracePt t="30313" x="8475663" y="3446463"/>
          <p14:tracePt t="30330" x="8475663" y="3429000"/>
          <p14:tracePt t="30362" x="8475663" y="3411538"/>
          <p14:tracePt t="30395" x="8491538" y="3395663"/>
          <p14:tracePt t="30413" x="8491538" y="3378200"/>
          <p14:tracePt t="30445" x="8491538" y="3360738"/>
          <p14:tracePt t="30478" x="8491538" y="3344863"/>
          <p14:tracePt t="30496" x="8491538" y="3319463"/>
          <p14:tracePt t="30528" x="8491538" y="3302000"/>
          <p14:tracePt t="30561" x="8491538" y="3284538"/>
          <p14:tracePt t="30579" x="8491538" y="3268663"/>
          <p14:tracePt t="30596" x="8491538" y="3251200"/>
          <p14:tracePt t="30645" x="8491538" y="3233738"/>
          <p14:tracePt t="30695" x="8491538" y="3217863"/>
          <p14:tracePt t="30745" x="8491538" y="3200400"/>
          <p14:tracePt t="30812" x="8491538" y="3182938"/>
          <p14:tracePt t="30845" x="8475663" y="3182938"/>
          <p14:tracePt t="30863" x="8475663" y="3167063"/>
          <p14:tracePt t="30895" x="8475663" y="3141663"/>
          <p14:tracePt t="30928" x="8458200" y="3141663"/>
          <p14:tracePt t="30978" x="8458200" y="3124200"/>
          <p14:tracePt t="30996" x="8440738" y="3124200"/>
          <p14:tracePt t="31095" x="8424863" y="3106738"/>
          <p14:tracePt t="31178" x="8407400" y="3106738"/>
          <p14:tracePt t="31196" x="8407400" y="3090863"/>
          <p14:tracePt t="31228" x="8389938" y="3090863"/>
          <p14:tracePt t="31328" x="8374063" y="3073400"/>
          <p14:tracePt t="31395" x="8356600" y="3073400"/>
          <p14:tracePt t="32009" x="8331200" y="3073400"/>
          <p14:tracePt t="32061" x="8313738" y="3073400"/>
          <p14:tracePt t="32112" x="8297863" y="3073400"/>
          <p14:tracePt t="32129" x="8280400" y="3073400"/>
          <p14:tracePt t="32162" x="8262938" y="3073400"/>
          <p14:tracePt t="32212" x="8247063" y="3073400"/>
          <p14:tracePt t="32245" x="8229600" y="3073400"/>
          <p14:tracePt t="32278" x="8212138" y="3073400"/>
          <p14:tracePt t="32312" x="8196263" y="3073400"/>
          <p14:tracePt t="32329" x="8178800" y="3073400"/>
          <p14:tracePt t="32346" x="8153400" y="3073400"/>
          <p14:tracePt t="32378" x="8135938" y="3073400"/>
          <p14:tracePt t="32396" x="8120063" y="3073400"/>
          <p14:tracePt t="32428" x="8102600" y="3073400"/>
          <p14:tracePt t="32446" x="8085138" y="3073400"/>
          <p14:tracePt t="32479" x="8069263" y="3073400"/>
          <p14:tracePt t="32496" x="8051800" y="3073400"/>
          <p14:tracePt t="32545" x="8034338" y="3073400"/>
          <p14:tracePt t="32595" x="8018463" y="3073400"/>
          <p14:tracePt t="32645" x="8001000" y="3073400"/>
          <p14:tracePt t="33245" x="7983538" y="3073400"/>
          <p14:tracePt t="33263" x="7942263" y="3073400"/>
          <p14:tracePt t="33280" x="7891463" y="3040063"/>
          <p14:tracePt t="33296" x="7874000" y="3040063"/>
          <p14:tracePt t="33313" x="7823200" y="3022600"/>
          <p14:tracePt t="33330" x="7805738" y="3005138"/>
          <p14:tracePt t="33346" x="7780338" y="2989263"/>
          <p14:tracePt t="33363" x="7747000" y="2963863"/>
          <p14:tracePt t="33379" x="7729538" y="2946400"/>
          <p14:tracePt t="33396" x="7696200" y="2946400"/>
          <p14:tracePt t="33413" x="7678738" y="2928938"/>
          <p14:tracePt t="33429" x="7662863" y="2913063"/>
          <p14:tracePt t="33446" x="7645400" y="2913063"/>
          <p14:tracePt t="33463" x="7627938" y="2895600"/>
          <p14:tracePt t="33480" x="7627938" y="2878138"/>
          <p14:tracePt t="33496" x="7602538" y="2862263"/>
          <p14:tracePt t="33513" x="7586663" y="2844800"/>
          <p14:tracePt t="33529" x="7586663" y="2827338"/>
          <p14:tracePt t="33546" x="7569200" y="2786063"/>
          <p14:tracePt t="33563" x="7569200" y="2768600"/>
          <p14:tracePt t="33580" x="7551738" y="2735263"/>
          <p14:tracePt t="33596" x="7551738" y="2684463"/>
          <p14:tracePt t="33613" x="7551738" y="2649538"/>
          <p14:tracePt t="33629" x="7551738" y="2590800"/>
          <p14:tracePt t="33646" x="7535863" y="2557463"/>
          <p14:tracePt t="33663" x="7535863" y="2506663"/>
          <p14:tracePt t="33680" x="7535863" y="2455863"/>
          <p14:tracePt t="33696" x="7535863" y="2413000"/>
          <p14:tracePt t="33713" x="7535863" y="2344738"/>
          <p14:tracePt t="33730" x="7535863" y="2328863"/>
          <p14:tracePt t="33746" x="7551738" y="2278063"/>
          <p14:tracePt t="33763" x="7569200" y="2235200"/>
          <p14:tracePt t="33780" x="7586663" y="2201863"/>
          <p14:tracePt t="33796" x="7627938" y="2151063"/>
          <p14:tracePt t="33813" x="7645400" y="2116138"/>
          <p14:tracePt t="33830" x="7662863" y="2082800"/>
          <p14:tracePt t="33846" x="7696200" y="2039938"/>
          <p14:tracePt t="33863" x="7729538" y="2024063"/>
          <p14:tracePt t="33880" x="7747000" y="1989138"/>
          <p14:tracePt t="33896" x="7780338" y="1955800"/>
          <p14:tracePt t="33913" x="7823200" y="1938338"/>
          <p14:tracePt t="33929" x="7840663" y="1905000"/>
          <p14:tracePt t="33946" x="7874000" y="1862138"/>
          <p14:tracePt t="33963" x="7907338" y="1828800"/>
          <p14:tracePt t="33979" x="7942263" y="1811338"/>
          <p14:tracePt t="33996" x="7958138" y="1795463"/>
          <p14:tracePt t="34013" x="8034338" y="1778000"/>
          <p14:tracePt t="34030" x="8085138" y="1744663"/>
          <p14:tracePt t="34046" x="8153400" y="1744663"/>
          <p14:tracePt t="34063" x="8229600" y="1727200"/>
          <p14:tracePt t="34080" x="8313738" y="1727200"/>
          <p14:tracePt t="34096" x="8389938" y="1701800"/>
          <p14:tracePt t="34113" x="8475663" y="1701800"/>
          <p14:tracePt t="34130" x="8551863" y="1701800"/>
          <p14:tracePt t="34146" x="8602663" y="1701800"/>
          <p14:tracePt t="34163" x="8669338" y="1701800"/>
          <p14:tracePt t="34180" x="8729663" y="1727200"/>
          <p14:tracePt t="34196" x="8796338" y="1727200"/>
          <p14:tracePt t="34213" x="8847138" y="1727200"/>
          <p14:tracePt t="34230" x="8923338" y="1727200"/>
          <p14:tracePt t="34246" x="8940800" y="1727200"/>
          <p14:tracePt t="34263" x="8974138" y="1727200"/>
          <p14:tracePt t="34280" x="8991600" y="1727200"/>
          <p14:tracePt t="34296" x="9009063" y="1701800"/>
          <p14:tracePt t="34313" x="9009063" y="1684338"/>
          <p14:tracePt t="34330" x="9009063" y="1668463"/>
          <p14:tracePt t="34346" x="9009063" y="1633538"/>
          <p14:tracePt t="34363" x="8974138" y="1617663"/>
          <p14:tracePt t="34379" x="8923338" y="1600200"/>
          <p14:tracePt t="34396" x="8813800" y="1582738"/>
          <p14:tracePt t="34413" x="8712200" y="1582738"/>
          <p14:tracePt t="34430" x="8636000" y="1582738"/>
          <p14:tracePt t="34446" x="8551863" y="1600200"/>
          <p14:tracePt t="34463" x="8491538" y="1633538"/>
          <p14:tracePt t="34480" x="8458200" y="1668463"/>
          <p14:tracePt t="34496" x="8440738" y="1684338"/>
          <p14:tracePt t="34513" x="8440738" y="1727200"/>
          <p14:tracePt t="34530" x="8440738" y="1778000"/>
          <p14:tracePt t="34546" x="8509000" y="1846263"/>
          <p14:tracePt t="34563" x="8618538" y="1922463"/>
          <p14:tracePt t="34580" x="8712200" y="1955800"/>
          <p14:tracePt t="34596" x="8796338" y="1989138"/>
          <p14:tracePt t="34613" x="8864600" y="1989138"/>
          <p14:tracePt t="34630" x="8923338" y="1989138"/>
          <p14:tracePt t="34646" x="8958263" y="1955800"/>
          <p14:tracePt t="34663" x="8974138" y="1905000"/>
          <p14:tracePt t="34680" x="8974138" y="1778000"/>
          <p14:tracePt t="34696" x="8974138" y="1701800"/>
          <p14:tracePt t="34713" x="8958263" y="1668463"/>
          <p14:tracePt t="34729" x="8907463" y="1633538"/>
          <p14:tracePt t="34746" x="8796338" y="1582738"/>
          <p14:tracePt t="34763" x="8686800" y="1582738"/>
          <p14:tracePt t="34780" x="8618538" y="1582738"/>
          <p14:tracePt t="34796" x="8534400" y="1582738"/>
          <p14:tracePt t="34813" x="8491538" y="1600200"/>
          <p14:tracePt t="34830" x="8458200" y="1617663"/>
          <p14:tracePt t="34846" x="8458200" y="1651000"/>
          <p14:tracePt t="34863" x="8458200" y="1684338"/>
          <p14:tracePt t="34879" x="8458200" y="1760538"/>
          <p14:tracePt t="34896" x="8509000" y="1828800"/>
          <p14:tracePt t="34913" x="8585200" y="1879600"/>
          <p14:tracePt t="34929" x="8669338" y="1938338"/>
          <p14:tracePt t="34946" x="8745538" y="1973263"/>
          <p14:tracePt t="34963" x="8780463" y="1973263"/>
          <p14:tracePt t="34979" x="8796338" y="1973263"/>
          <p14:tracePt t="34996" x="8813800" y="1973263"/>
          <p14:tracePt t="35013" x="8813800" y="1955800"/>
          <p14:tracePt t="35030" x="8813800" y="1938338"/>
          <p14:tracePt t="35046" x="8813800" y="1905000"/>
          <p14:tracePt t="35063" x="8780463" y="1862138"/>
          <p14:tracePt t="35080" x="8712200" y="1828800"/>
          <p14:tracePt t="35096" x="8653463" y="1795463"/>
          <p14:tracePt t="35113" x="8567738" y="1778000"/>
          <p14:tracePt t="35129" x="8491538" y="1760538"/>
          <p14:tracePt t="35146" x="8424863" y="1760538"/>
          <p14:tracePt t="35163" x="8389938" y="1760538"/>
          <p14:tracePt t="35180" x="8331200" y="1778000"/>
          <p14:tracePt t="35196" x="8313738" y="1778000"/>
          <p14:tracePt t="35213" x="8297863" y="1828800"/>
          <p14:tracePt t="35230" x="8297863" y="1879600"/>
          <p14:tracePt t="35246" x="8297863" y="1955800"/>
          <p14:tracePt t="35263" x="8356600" y="2039938"/>
          <p14:tracePt t="35279" x="8440738" y="2133600"/>
          <p14:tracePt t="35296" x="8567738" y="2184400"/>
          <p14:tracePt t="35313" x="8686800" y="2217738"/>
          <p14:tracePt t="35329" x="8780463" y="2235200"/>
          <p14:tracePt t="35346" x="8907463" y="2235200"/>
          <p14:tracePt t="35363" x="8974138" y="2166938"/>
          <p14:tracePt t="35379" x="9042400" y="2057400"/>
          <p14:tracePt t="35396" x="9085263" y="1922463"/>
          <p14:tracePt t="35413" x="9101138" y="1811338"/>
          <p14:tracePt t="35430" x="9118600" y="1701800"/>
          <p14:tracePt t="35446" x="9118600" y="1600200"/>
          <p14:tracePt t="35463" x="9118600" y="1524000"/>
          <p14:tracePt t="35480" x="9067800" y="1455738"/>
          <p14:tracePt t="35496" x="8991600" y="1404938"/>
          <p14:tracePt t="35513" x="8890000" y="1346200"/>
          <p14:tracePt t="35529" x="8745538" y="1328738"/>
          <p14:tracePt t="35546" x="8618538" y="1328738"/>
          <p14:tracePt t="35563" x="8475663" y="1328738"/>
          <p14:tracePt t="35580" x="8356600" y="1371600"/>
          <p14:tracePt t="35596" x="8262938" y="1439863"/>
          <p14:tracePt t="35613" x="8212138" y="1490663"/>
          <p14:tracePt t="35630" x="8135938" y="1600200"/>
          <p14:tracePt t="35646" x="8120063" y="1701800"/>
          <p14:tracePt t="35663" x="8120063" y="1922463"/>
          <p14:tracePt t="35679" x="8153400" y="1989138"/>
          <p14:tracePt t="35696" x="8313738" y="2166938"/>
          <p14:tracePt t="35713" x="8389938" y="2217738"/>
          <p14:tracePt t="35730" x="8602663" y="2278063"/>
          <p14:tracePt t="35746" x="8669338" y="2278063"/>
          <p14:tracePt t="35763" x="8780463" y="2278063"/>
          <p14:tracePt t="35780" x="8847138" y="2217738"/>
          <p14:tracePt t="35796" x="8907463" y="2133600"/>
          <p14:tracePt t="35813" x="8940800" y="2057400"/>
          <p14:tracePt t="35829" x="8958263" y="1973263"/>
          <p14:tracePt t="35846" x="8958263" y="1922463"/>
          <p14:tracePt t="35863" x="8958263" y="1862138"/>
          <p14:tracePt t="35879" x="8958263" y="1828800"/>
          <p14:tracePt t="35896" x="8923338" y="1795463"/>
          <p14:tracePt t="35913" x="8847138" y="1778000"/>
          <p14:tracePt t="35929" x="8796338" y="1760538"/>
          <p14:tracePt t="35946" x="8729663" y="1760538"/>
          <p14:tracePt t="35963" x="8636000" y="1760538"/>
          <p14:tracePt t="35979" x="8585200" y="1778000"/>
          <p14:tracePt t="35996" x="8551863" y="1795463"/>
          <p14:tracePt t="36013" x="8534400" y="1811338"/>
          <p14:tracePt t="36030" x="8534400" y="1828800"/>
          <p14:tracePt t="36095" x="8602663" y="1846263"/>
          <p14:tracePt t="36113" x="8669338" y="1846263"/>
          <p14:tracePt t="36130" x="8745538" y="1846263"/>
          <p14:tracePt t="36146" x="8796338" y="1846263"/>
          <p14:tracePt t="36163" x="8813800" y="1828800"/>
          <p14:tracePt t="36180" x="8831263" y="1811338"/>
          <p14:tracePt t="36196" x="8847138" y="1795463"/>
          <p14:tracePt t="36213" x="8847138" y="1778000"/>
          <p14:tracePt t="36229" x="8847138" y="1760538"/>
          <p14:tracePt t="36246" x="8813800" y="1744663"/>
          <p14:tracePt t="36263" x="8763000" y="1744663"/>
          <p14:tracePt t="36280" x="8686800" y="1744663"/>
          <p14:tracePt t="36296" x="8618538" y="1744663"/>
          <p14:tracePt t="36313" x="8551863" y="1744663"/>
          <p14:tracePt t="36330" x="8491538" y="1760538"/>
          <p14:tracePt t="36346" x="8458200" y="1795463"/>
          <p14:tracePt t="36363" x="8440738" y="1828800"/>
          <p14:tracePt t="36380" x="8440738" y="1846263"/>
          <p14:tracePt t="36396" x="8440738" y="1862138"/>
          <p14:tracePt t="36413" x="8458200" y="1879600"/>
          <p14:tracePt t="36430" x="8534400" y="1905000"/>
          <p14:tracePt t="36446" x="8618538" y="1922463"/>
          <p14:tracePt t="36463" x="8686800" y="1922463"/>
          <p14:tracePt t="36479" x="8763000" y="1879600"/>
          <p14:tracePt t="36496" x="8813800" y="1828800"/>
          <p14:tracePt t="36513" x="8847138" y="1795463"/>
          <p14:tracePt t="36530" x="8864600" y="1760538"/>
          <p14:tracePt t="36546" x="8890000" y="1744663"/>
          <p14:tracePt t="36563" x="8890000" y="1701800"/>
          <p14:tracePt t="36579" x="8847138" y="1668463"/>
          <p14:tracePt t="36596" x="8780463" y="1633538"/>
          <p14:tracePt t="36945" x="8796338" y="1633538"/>
          <p14:tracePt t="36963" x="8831263" y="1633538"/>
          <p14:tracePt t="36980" x="8890000" y="1633538"/>
          <p14:tracePt t="36996" x="8923338" y="1633538"/>
          <p14:tracePt t="37013" x="8974138" y="1633538"/>
          <p14:tracePt t="37030" x="9009063" y="1633538"/>
          <p14:tracePt t="37046" x="9067800" y="1633538"/>
          <p14:tracePt t="37063" x="9118600" y="1651000"/>
          <p14:tracePt t="37080" x="9186863" y="1651000"/>
          <p14:tracePt t="37096" x="9245600" y="1651000"/>
          <p14:tracePt t="37113" x="9296400" y="1668463"/>
          <p14:tracePt t="37130" x="9364663" y="1668463"/>
          <p14:tracePt t="37146" x="9398000" y="1684338"/>
          <p14:tracePt t="37163" x="9440863" y="1684338"/>
          <p14:tracePt t="37180" x="9507538" y="1701800"/>
          <p14:tracePt t="37196" x="9542463" y="1727200"/>
          <p14:tracePt t="37213" x="9558338" y="1727200"/>
          <p14:tracePt t="37230" x="9601200" y="1744663"/>
          <p14:tracePt t="37246" x="9618663" y="1744663"/>
          <p14:tracePt t="37263" x="9652000" y="1760538"/>
          <p14:tracePt t="37280" x="9685338" y="1795463"/>
          <p14:tracePt t="37296" x="9720263" y="1811338"/>
          <p14:tracePt t="37313" x="9753600" y="1846263"/>
          <p14:tracePt t="37329" x="9796463" y="1879600"/>
          <p14:tracePt t="37346" x="9829800" y="1922463"/>
          <p14:tracePt t="37363" x="9847263" y="1938338"/>
          <p14:tracePt t="37379" x="9863138" y="1955800"/>
          <p14:tracePt t="37396" x="9863138" y="1973263"/>
          <p14:tracePt t="37413" x="9863138" y="1989138"/>
          <p14:tracePt t="37430" x="9880600" y="1989138"/>
          <p14:tracePt t="37446" x="9880600" y="2024063"/>
          <p14:tracePt t="37463" x="9880600" y="2039938"/>
          <p14:tracePt t="37480" x="9880600" y="2057400"/>
          <p14:tracePt t="37496" x="9880600" y="2100263"/>
          <p14:tracePt t="37513" x="9880600" y="2133600"/>
          <p14:tracePt t="37530" x="9863138" y="2184400"/>
          <p14:tracePt t="37546" x="9829800" y="2217738"/>
          <p14:tracePt t="37563" x="9812338" y="2278063"/>
          <p14:tracePt t="37580" x="9796463" y="2311400"/>
          <p14:tracePt t="37596" x="9779000" y="2362200"/>
          <p14:tracePt t="37613" x="9753600" y="2395538"/>
          <p14:tracePt t="37630" x="9753600" y="2413000"/>
          <p14:tracePt t="37646" x="9736138" y="2455863"/>
          <p14:tracePt t="37663" x="9720263" y="2506663"/>
          <p14:tracePt t="37680" x="9702800" y="2540000"/>
          <p14:tracePt t="37696" x="9702800" y="2573338"/>
          <p14:tracePt t="37713" x="9685338" y="2608263"/>
          <p14:tracePt t="37730" x="9669463" y="2649538"/>
          <p14:tracePt t="37746" x="9652000" y="2684463"/>
          <p14:tracePt t="37763" x="9634538" y="2717800"/>
          <p14:tracePt t="37780" x="9601200" y="2751138"/>
          <p14:tracePt t="37796" x="9575800" y="2811463"/>
          <p14:tracePt t="37813" x="9558338" y="2844800"/>
          <p14:tracePt t="37829" x="9542463" y="2878138"/>
          <p14:tracePt t="37846" x="9525000" y="2913063"/>
          <p14:tracePt t="37863" x="9507538" y="2928938"/>
          <p14:tracePt t="37879" x="9491663" y="2946400"/>
          <p14:tracePt t="37896" x="9474200" y="2963863"/>
          <p14:tracePt t="37913" x="9474200" y="2989263"/>
          <p14:tracePt t="37929" x="9456738" y="2989263"/>
          <p14:tracePt t="37946" x="9456738" y="3005138"/>
          <p14:tracePt t="37963" x="9440863" y="3005138"/>
          <p14:tracePt t="37979" x="9440863" y="3022600"/>
          <p14:tracePt t="37996" x="9423400" y="3022600"/>
          <p14:tracePt t="38013" x="9398000" y="3040063"/>
          <p14:tracePt t="38030" x="9398000" y="3055938"/>
          <p14:tracePt t="38062" x="9380538" y="3073400"/>
          <p14:tracePt t="38080" x="9364663" y="3073400"/>
          <p14:tracePt t="38097" x="9364663" y="3090863"/>
          <p14:tracePt t="38129" x="9364663" y="3106738"/>
          <p14:tracePt t="38146" x="9347200" y="3106738"/>
          <p14:tracePt t="38163" x="9347200" y="3124200"/>
          <p14:tracePt t="38179" x="9329738" y="3124200"/>
          <p14:tracePt t="38212" x="9313863" y="3141663"/>
          <p14:tracePt t="38230" x="9313863" y="3167063"/>
          <p14:tracePt t="38246" x="9296400" y="3167063"/>
          <p14:tracePt t="38263" x="9296400" y="3182938"/>
          <p14:tracePt t="38280" x="9278938" y="3217863"/>
          <p14:tracePt t="38296" x="9263063" y="3233738"/>
          <p14:tracePt t="38313" x="9245600" y="3251200"/>
          <p14:tracePt t="38329" x="9202738" y="3284538"/>
          <p14:tracePt t="38346" x="9186863" y="3302000"/>
          <p14:tracePt t="38363" x="9169400" y="3344863"/>
          <p14:tracePt t="38380" x="9136063" y="3378200"/>
          <p14:tracePt t="38396" x="9118600" y="3395663"/>
          <p14:tracePt t="38413" x="9085263" y="3429000"/>
          <p14:tracePt t="38430" x="9067800" y="3446463"/>
          <p14:tracePt t="38446" x="9024938" y="3479800"/>
          <p14:tracePt t="38463" x="8991600" y="3513138"/>
          <p14:tracePt t="38480" x="8958263" y="3538538"/>
          <p14:tracePt t="38512" x="8940800" y="3556000"/>
          <p14:tracePt t="40357" x="8923338" y="3556000"/>
          <p14:tracePt t="40365" x="8890000" y="3556000"/>
          <p14:tracePt t="40380" x="8847138" y="3573463"/>
          <p14:tracePt t="40397" x="8780463" y="3573463"/>
          <p14:tracePt t="40413" x="8712200" y="3589338"/>
          <p14:tracePt t="40430" x="8636000" y="3589338"/>
          <p14:tracePt t="40446" x="8585200" y="3589338"/>
          <p14:tracePt t="40463" x="8534400" y="3589338"/>
          <p14:tracePt t="40480" x="8491538" y="3589338"/>
          <p14:tracePt t="40497" x="8424863" y="3589338"/>
          <p14:tracePt t="40513" x="8374063" y="3606800"/>
          <p14:tracePt t="40530" x="8331200" y="3606800"/>
          <p14:tracePt t="40547" x="8262938" y="3657600"/>
          <p14:tracePt t="40563" x="8247063" y="3675063"/>
          <p14:tracePt t="40580" x="8153400" y="3733800"/>
          <p14:tracePt t="40596" x="8085138" y="3784600"/>
          <p14:tracePt t="40613" x="8001000" y="3835400"/>
          <p14:tracePt t="40630" x="7907338" y="3929063"/>
          <p14:tracePt t="40646" x="7823200" y="4030663"/>
          <p14:tracePt t="40663" x="7747000" y="4140200"/>
          <p14:tracePt t="40680" x="7696200" y="4249738"/>
          <p14:tracePt t="40696" x="7645400" y="4351338"/>
          <p14:tracePt t="40713" x="7602538" y="4478338"/>
          <p14:tracePt t="40730" x="7586663" y="4622800"/>
          <p14:tracePt t="40746" x="7586663" y="4775200"/>
          <p14:tracePt t="40763" x="7586663" y="4935538"/>
          <p14:tracePt t="40780" x="7645400" y="5113338"/>
          <p14:tracePt t="40796" x="7729538" y="5334000"/>
          <p14:tracePt t="40813" x="7840663" y="5545138"/>
          <p14:tracePt t="40829" x="7907338" y="5722938"/>
          <p14:tracePt t="40846" x="8001000" y="5884863"/>
          <p14:tracePt t="40863" x="8085138" y="6019800"/>
          <p14:tracePt t="40879" x="8196263" y="6146800"/>
          <p14:tracePt t="40897" x="8331200" y="6256338"/>
          <p14:tracePt t="40913" x="8475663" y="6342063"/>
          <p14:tracePt t="40930" x="8636000" y="6375400"/>
          <p14:tracePt t="40947" x="8813800" y="6392863"/>
          <p14:tracePt t="40963" x="8974138" y="6392863"/>
          <p14:tracePt t="40980" x="9169400" y="6324600"/>
          <p14:tracePt t="40997" x="9220200" y="6273800"/>
          <p14:tracePt t="41013" x="9329738" y="6164263"/>
          <p14:tracePt t="41030" x="9440863" y="5986463"/>
          <p14:tracePt t="41047" x="9575800" y="5646738"/>
          <p14:tracePt t="41063" x="9652000" y="5402263"/>
          <p14:tracePt t="41080" x="9720263" y="5029200"/>
          <p14:tracePt t="41097" x="9736138" y="4775200"/>
          <p14:tracePt t="41113" x="9736138" y="4513263"/>
          <p14:tracePt t="41130" x="9736138" y="4249738"/>
          <p14:tracePt t="41146" x="9736138" y="4046538"/>
          <p14:tracePt t="41163" x="9720263" y="3944938"/>
          <p14:tracePt t="41180" x="9669463" y="3802063"/>
          <p14:tracePt t="41196" x="9601200" y="3690938"/>
          <p14:tracePt t="41213" x="9507538" y="3606800"/>
          <p14:tracePt t="41230" x="9423400" y="3538538"/>
          <p14:tracePt t="41246" x="9296400" y="3479800"/>
          <p14:tracePt t="41263" x="9151938" y="3429000"/>
          <p14:tracePt t="41280" x="9009063" y="3411538"/>
          <p14:tracePt t="41296" x="8831263" y="3395663"/>
          <p14:tracePt t="41313" x="8669338" y="3395663"/>
          <p14:tracePt t="41330" x="8509000" y="3395663"/>
          <p14:tracePt t="41347" x="8356600" y="3395663"/>
          <p14:tracePt t="41363" x="8196263" y="3446463"/>
          <p14:tracePt t="41380" x="8034338" y="3513138"/>
          <p14:tracePt t="41396" x="7874000" y="3624263"/>
          <p14:tracePt t="41413" x="7747000" y="3716338"/>
          <p14:tracePt t="41430" x="7662863" y="3852863"/>
          <p14:tracePt t="41447" x="7586663" y="3995738"/>
          <p14:tracePt t="41463" x="7551738" y="4224338"/>
          <p14:tracePt t="41480" x="7551738" y="4402138"/>
          <p14:tracePt t="41496" x="7551738" y="4495800"/>
          <p14:tracePt t="41513" x="7586663" y="4656138"/>
          <p14:tracePt t="41530" x="7805738" y="4919663"/>
          <p14:tracePt t="41546" x="8034338" y="5097463"/>
          <p14:tracePt t="41563" x="8262938" y="5275263"/>
          <p14:tracePt t="41580" x="8491538" y="5418138"/>
          <p14:tracePt t="41597" x="8729663" y="5468938"/>
          <p14:tracePt t="41613" x="8923338" y="5511800"/>
          <p14:tracePt t="41630" x="9101138" y="5511800"/>
          <p14:tracePt t="41647" x="9245600" y="5468938"/>
          <p14:tracePt t="41663" x="9347200" y="5367338"/>
          <p14:tracePt t="41680" x="9474200" y="5257800"/>
          <p14:tracePt t="41696" x="9558338" y="5097463"/>
          <p14:tracePt t="41713" x="9634538" y="4884738"/>
          <p14:tracePt t="41730" x="9685338" y="4656138"/>
          <p14:tracePt t="41746" x="9720263" y="4402138"/>
          <p14:tracePt t="41763" x="9736138" y="4157663"/>
          <p14:tracePt t="41780" x="9736138" y="4013200"/>
          <p14:tracePt t="41796" x="9736138" y="3868738"/>
          <p14:tracePt t="41813" x="9736138" y="3767138"/>
          <p14:tracePt t="41830" x="9685338" y="3657600"/>
          <p14:tracePt t="41846" x="9618663" y="3589338"/>
          <p14:tracePt t="41863" x="9507538" y="3513138"/>
          <p14:tracePt t="41880" x="9398000" y="3446463"/>
          <p14:tracePt t="41896" x="9245600" y="3395663"/>
          <p14:tracePt t="41913" x="9118600" y="3378200"/>
          <p14:tracePt t="41930" x="8991600" y="3378200"/>
          <p14:tracePt t="41947" x="8796338" y="3395663"/>
          <p14:tracePt t="41963" x="8745538" y="3429000"/>
          <p14:tracePt t="41980" x="8653463" y="3497263"/>
          <p14:tracePt t="41996" x="8567738" y="3606800"/>
          <p14:tracePt t="42013" x="8458200" y="3817938"/>
          <p14:tracePt t="42030" x="8407400" y="3979863"/>
          <p14:tracePt t="42046" x="8374063" y="4122738"/>
          <p14:tracePt t="42063" x="8374063" y="4284663"/>
          <p14:tracePt t="42080" x="8374063" y="4427538"/>
          <p14:tracePt t="42096" x="8374063" y="4546600"/>
          <p14:tracePt t="42113" x="8407400" y="4640263"/>
          <p14:tracePt t="42130" x="8440738" y="4691063"/>
          <p14:tracePt t="42445" x="8475663" y="4691063"/>
          <p14:tracePt t="42464" x="8534400" y="4691063"/>
          <p14:tracePt t="42480" x="8618538" y="4691063"/>
          <p14:tracePt t="42497" x="8686800" y="4691063"/>
          <p14:tracePt t="42513" x="8780463" y="4691063"/>
          <p14:tracePt t="42530" x="8831263" y="4656138"/>
          <p14:tracePt t="42546" x="8864600" y="4622800"/>
          <p14:tracePt t="42563" x="8907463" y="4579938"/>
          <p14:tracePt t="42580" x="8923338" y="4546600"/>
          <p14:tracePt t="42597" x="8940800" y="4495800"/>
          <p14:tracePt t="42613" x="8958263" y="4445000"/>
          <p14:tracePt t="42630" x="8958263" y="4386263"/>
          <p14:tracePt t="42646" x="8958263" y="4335463"/>
          <p14:tracePt t="42663" x="8958263" y="4284663"/>
          <p14:tracePt t="42680" x="8958263" y="4249738"/>
          <p14:tracePt t="42696" x="8958263" y="4208463"/>
          <p14:tracePt t="42713" x="8958263" y="4173538"/>
          <p14:tracePt t="42730" x="8940800" y="4157663"/>
          <p14:tracePt t="42747" x="8923338" y="4140200"/>
          <p14:tracePt t="42763" x="8907463" y="4140200"/>
          <p14:tracePt t="42796" x="8890000" y="4140200"/>
          <p14:tracePt t="42813" x="8864600" y="4140200"/>
          <p14:tracePt t="42830" x="8864600" y="4173538"/>
          <p14:tracePt t="42847" x="8847138" y="4249738"/>
          <p14:tracePt t="42863" x="8847138" y="4335463"/>
          <p14:tracePt t="42880" x="8847138" y="4386263"/>
          <p14:tracePt t="42897" x="8847138" y="4445000"/>
          <p14:tracePt t="42913" x="8847138" y="4478338"/>
          <p14:tracePt t="42945" x="8847138" y="4495800"/>
          <p14:tracePt t="42971" x="8847138" y="4478338"/>
          <p14:tracePt t="42980" x="8847138" y="4445000"/>
          <p14:tracePt t="42997" x="8847138" y="4368800"/>
          <p14:tracePt t="43013" x="8847138" y="4300538"/>
          <p14:tracePt t="43030" x="8847138" y="4208463"/>
          <p14:tracePt t="43046" x="8813800" y="4122738"/>
          <p14:tracePt t="43063" x="8780463" y="4071938"/>
          <p14:tracePt t="43080" x="8763000" y="4013200"/>
          <p14:tracePt t="43097" x="8729663" y="3979863"/>
          <p14:tracePt t="43145" x="8729663" y="3995738"/>
          <p14:tracePt t="43163" x="8729663" y="4071938"/>
          <p14:tracePt t="43180" x="8745538" y="4157663"/>
          <p14:tracePt t="43196" x="8780463" y="4249738"/>
          <p14:tracePt t="43213" x="8796338" y="4318000"/>
          <p14:tracePt t="43230" x="8813800" y="4351338"/>
          <p14:tracePt t="43246" x="8831263" y="4368800"/>
          <p14:tracePt t="43312" x="8831263" y="4335463"/>
          <p14:tracePt t="43330" x="8831263" y="4284663"/>
          <p14:tracePt t="43346" x="8813800" y="4208463"/>
          <p14:tracePt t="43363" x="8796338" y="4122738"/>
          <p14:tracePt t="43380" x="8763000" y="4046538"/>
          <p14:tracePt t="43396" x="8745538" y="3995738"/>
          <p14:tracePt t="43413" x="8729663" y="3979863"/>
          <p14:tracePt t="43430" x="8729663" y="3962400"/>
          <p14:tracePt t="43470" x="8729663" y="3979863"/>
          <p14:tracePt t="43480" x="8745538" y="4013200"/>
          <p14:tracePt t="43496" x="8780463" y="4071938"/>
          <p14:tracePt t="43513" x="8796338" y="4140200"/>
          <p14:tracePt t="43530" x="8831263" y="4173538"/>
          <p14:tracePt t="43547" x="8831263" y="4191000"/>
          <p14:tracePt t="43563" x="8847138" y="4208463"/>
          <p14:tracePt t="43645" x="8847138" y="4173538"/>
          <p14:tracePt t="43663" x="8847138" y="4140200"/>
          <p14:tracePt t="43680" x="8847138" y="4122738"/>
          <p14:tracePt t="43696" x="8847138" y="4089400"/>
          <p14:tracePt t="43962" x="8864600" y="4089400"/>
          <p14:tracePt t="43996" x="8864600" y="4106863"/>
          <p14:tracePt t="44079" x="8864600" y="4122738"/>
          <p14:tracePt t="44195" x="8831263" y="4122738"/>
          <p14:tracePt t="44213" x="8813800" y="4106863"/>
          <p14:tracePt t="44230" x="8780463" y="4089400"/>
          <p14:tracePt t="44247" x="8763000" y="4071938"/>
          <p14:tracePt t="44263" x="8729663" y="4046538"/>
          <p14:tracePt t="44280" x="8686800" y="4030663"/>
          <p14:tracePt t="44297" x="8653463" y="3979863"/>
          <p14:tracePt t="44313" x="8636000" y="3944938"/>
          <p14:tracePt t="44330" x="8602663" y="3929063"/>
          <p14:tracePt t="44347" x="8602663" y="3911600"/>
          <p14:tracePt t="44363" x="8585200" y="3894138"/>
          <p14:tracePt t="44380" x="8567738" y="3868738"/>
          <p14:tracePt t="44412" x="8567738" y="3852863"/>
          <p14:tracePt t="44430" x="8551863" y="3817938"/>
          <p14:tracePt t="44447" x="8534400" y="3802063"/>
          <p14:tracePt t="44463" x="8534400" y="3784600"/>
          <p14:tracePt t="44480" x="8509000" y="3784600"/>
          <p14:tracePt t="44497" x="8509000" y="3767138"/>
          <p14:tracePt t="44513" x="8509000" y="3751263"/>
          <p14:tracePt t="44530" x="8491538" y="3751263"/>
          <p14:tracePt t="44546" x="8475663" y="3733800"/>
          <p14:tracePt t="44563" x="8458200" y="3716338"/>
          <p14:tracePt t="44580" x="8440738" y="3690938"/>
          <p14:tracePt t="44596" x="8440738" y="3657600"/>
          <p14:tracePt t="44613" x="8424863" y="3640138"/>
          <p14:tracePt t="44630" x="8407400" y="3624263"/>
          <p14:tracePt t="44662" x="8389938" y="3606800"/>
          <p14:tracePt t="44680" x="8389938" y="3589338"/>
          <p14:tracePt t="44697" x="8389938" y="3573463"/>
          <p14:tracePt t="44713" x="8389938" y="3556000"/>
          <p14:tracePt t="44730" x="8389938" y="3513138"/>
          <p14:tracePt t="44747" x="8374063" y="3497263"/>
          <p14:tracePt t="44763" x="8374063" y="3462338"/>
          <p14:tracePt t="44780" x="8374063" y="3429000"/>
          <p14:tracePt t="44796" x="8374063" y="3395663"/>
          <p14:tracePt t="44813" x="8374063" y="3378200"/>
          <p14:tracePt t="44830" x="8374063" y="3344863"/>
          <p14:tracePt t="44847" x="8374063" y="3302000"/>
          <p14:tracePt t="44863" x="8374063" y="3268663"/>
          <p14:tracePt t="44880" x="8374063" y="3251200"/>
          <p14:tracePt t="44896" x="8374063" y="3233738"/>
          <p14:tracePt t="44913" x="8374063" y="3200400"/>
          <p14:tracePt t="44930" x="8374063" y="3182938"/>
          <p14:tracePt t="44947" x="8374063" y="3141663"/>
          <p14:tracePt t="44963" x="8374063" y="3124200"/>
          <p14:tracePt t="44980" x="8374063" y="3106738"/>
          <p14:tracePt t="44997" x="8374063" y="3090863"/>
          <p14:tracePt t="45013" x="8374063" y="3073400"/>
          <p14:tracePt t="45030" x="8374063" y="3055938"/>
          <p14:tracePt t="45046" x="8374063" y="3040063"/>
          <p14:tracePt t="45063" x="8374063" y="3022600"/>
          <p14:tracePt t="45080" x="8389938" y="3022600"/>
          <p14:tracePt t="45112" x="8389938" y="3005138"/>
          <p14:tracePt t="45641" x="8407400" y="3005138"/>
          <p14:tracePt t="45662" x="8424863" y="3005138"/>
          <p14:tracePt t="45680" x="8475663" y="3005138"/>
          <p14:tracePt t="45697" x="8534400" y="3005138"/>
          <p14:tracePt t="45713" x="8567738" y="3005138"/>
          <p14:tracePt t="45730" x="8602663" y="3005138"/>
          <p14:tracePt t="45747" x="8636000" y="3005138"/>
          <p14:tracePt t="45763" x="8653463" y="3005138"/>
          <p14:tracePt t="45780" x="8669338" y="3005138"/>
          <p14:tracePt t="45797" x="8686800" y="3005138"/>
          <p14:tracePt t="45813" x="8729663" y="3005138"/>
          <p14:tracePt t="45830" x="8745538" y="3005138"/>
          <p14:tracePt t="45847" x="8780463" y="3005138"/>
          <p14:tracePt t="45863" x="8796338" y="3005138"/>
          <p14:tracePt t="45880" x="8831263" y="3005138"/>
          <p14:tracePt t="45897" x="8847138" y="3022600"/>
          <p14:tracePt t="45913" x="8907463" y="3022600"/>
          <p14:tracePt t="45930" x="8923338" y="3040063"/>
          <p14:tracePt t="45947" x="8958263" y="3040063"/>
          <p14:tracePt t="45963" x="8974138" y="3040063"/>
          <p14:tracePt t="45980" x="8991600" y="3055938"/>
          <p14:tracePt t="45997" x="9009063" y="3055938"/>
          <p14:tracePt t="46013" x="9024938" y="3073400"/>
          <p14:tracePt t="46030" x="9042400" y="3090863"/>
          <p14:tracePt t="46047" x="9067800" y="3090863"/>
          <p14:tracePt t="46063" x="9067800" y="3106738"/>
          <p14:tracePt t="46080" x="9085263" y="3124200"/>
          <p14:tracePt t="46096" x="9101138" y="3167063"/>
          <p14:tracePt t="46113" x="9136063" y="3182938"/>
          <p14:tracePt t="46130" x="9151938" y="3200400"/>
          <p14:tracePt t="46147" x="9169400" y="3217863"/>
          <p14:tracePt t="46163" x="9186863" y="3233738"/>
          <p14:tracePt t="46180" x="9202738" y="3251200"/>
          <p14:tracePt t="46196" x="9245600" y="3268663"/>
          <p14:tracePt t="46213" x="9263063" y="3284538"/>
          <p14:tracePt t="46230" x="9278938" y="3284538"/>
          <p14:tracePt t="46247" x="9313863" y="3302000"/>
          <p14:tracePt t="46263" x="9329738" y="3319463"/>
          <p14:tracePt t="46280" x="9347200" y="3344863"/>
          <p14:tracePt t="46296" x="9380538" y="3360738"/>
          <p14:tracePt t="46313" x="9398000" y="3395663"/>
          <p14:tracePt t="46330" x="9423400" y="3429000"/>
          <p14:tracePt t="46347" x="9456738" y="3446463"/>
          <p14:tracePt t="46363" x="9491663" y="3479800"/>
          <p14:tracePt t="46380" x="9525000" y="3556000"/>
          <p14:tracePt t="46397" x="9575800" y="3606800"/>
          <p14:tracePt t="46413" x="9601200" y="3640138"/>
          <p14:tracePt t="46430" x="9634538" y="3690938"/>
          <p14:tracePt t="46447" x="9669463" y="3733800"/>
          <p14:tracePt t="46463" x="9685338" y="3767138"/>
          <p14:tracePt t="46480" x="9702800" y="3802063"/>
          <p14:tracePt t="46496" x="9702800" y="3817938"/>
          <p14:tracePt t="46513" x="9720263" y="3835400"/>
          <p14:tracePt t="46530" x="9720263" y="3868738"/>
          <p14:tracePt t="46547" x="9736138" y="3911600"/>
          <p14:tracePt t="46563" x="9736138" y="3944938"/>
          <p14:tracePt t="46580" x="9736138" y="4030663"/>
          <p14:tracePt t="46597" x="9736138" y="4106863"/>
          <p14:tracePt t="46613" x="9736138" y="4208463"/>
          <p14:tracePt t="46630" x="9736138" y="4284663"/>
          <p14:tracePt t="46647" x="9736138" y="4368800"/>
          <p14:tracePt t="46663" x="9720263" y="4445000"/>
          <p14:tracePt t="46680" x="9720263" y="4513263"/>
          <p14:tracePt t="46697" x="9720263" y="4579938"/>
          <p14:tracePt t="46713" x="9720263" y="4640263"/>
          <p14:tracePt t="46730" x="9720263" y="4691063"/>
          <p14:tracePt t="46746" x="9702800" y="4741863"/>
          <p14:tracePt t="46763" x="9685338" y="4800600"/>
          <p14:tracePt t="46780" x="9685338" y="4851400"/>
          <p14:tracePt t="46797" x="9669463" y="4902200"/>
          <p14:tracePt t="46813" x="9652000" y="4995863"/>
          <p14:tracePt t="46830" x="9652000" y="5046663"/>
          <p14:tracePt t="46847" x="9634538" y="5080000"/>
          <p14:tracePt t="46863" x="9618663" y="5130800"/>
          <p14:tracePt t="46880" x="9601200" y="5224463"/>
          <p14:tracePt t="46897" x="9575800" y="5291138"/>
          <p14:tracePt t="46913" x="9558338" y="5351463"/>
          <p14:tracePt t="46930" x="9542463" y="5384800"/>
          <p14:tracePt t="46947" x="9525000" y="5418138"/>
          <p14:tracePt t="46963" x="9525000" y="5435600"/>
          <p14:tracePt t="46980" x="9525000" y="5453063"/>
          <p14:tracePt t="47034" x="9507538" y="5453063"/>
          <p14:tracePt t="47062" x="9507538" y="5468938"/>
          <p14:tracePt t="47510" x="9507538" y="5453063"/>
          <p14:tracePt t="47529" x="9491663" y="5418138"/>
          <p14:tracePt t="47547" x="9440863" y="5384800"/>
          <p14:tracePt t="47563" x="9364663" y="5351463"/>
          <p14:tracePt t="47580" x="9313863" y="5308600"/>
          <p14:tracePt t="47597" x="9245600" y="5291138"/>
          <p14:tracePt t="47613" x="9169400" y="5275263"/>
          <p14:tracePt t="47630" x="9101138" y="5257800"/>
          <p14:tracePt t="47647" x="9024938" y="5240338"/>
          <p14:tracePt t="47663" x="8940800" y="5240338"/>
          <p14:tracePt t="47680" x="8847138" y="5224463"/>
          <p14:tracePt t="47697" x="8780463" y="5207000"/>
          <p14:tracePt t="47713" x="8712200" y="5207000"/>
          <p14:tracePt t="47730" x="8653463" y="5207000"/>
          <p14:tracePt t="47747" x="8602663" y="5207000"/>
          <p14:tracePt t="47763" x="8567738" y="5207000"/>
          <p14:tracePt t="47780" x="8509000" y="5207000"/>
          <p14:tracePt t="47796" x="8475663" y="5224463"/>
          <p14:tracePt t="47813" x="8424863" y="5275263"/>
          <p14:tracePt t="47830" x="8331200" y="5351463"/>
          <p14:tracePt t="47846" x="8280400" y="5418138"/>
          <p14:tracePt t="47863" x="8247063" y="5486400"/>
          <p14:tracePt t="47880" x="8212138" y="5562600"/>
          <p14:tracePt t="47897" x="8178800" y="5613400"/>
          <p14:tracePt t="47913" x="8178800" y="5689600"/>
          <p14:tracePt t="47930" x="8153400" y="5773738"/>
          <p14:tracePt t="47947" x="8153400" y="5884863"/>
          <p14:tracePt t="47963" x="8153400" y="5969000"/>
          <p14:tracePt t="47980" x="8153400" y="6062663"/>
          <p14:tracePt t="47997" x="8196263" y="6164263"/>
          <p14:tracePt t="48013" x="8247063" y="6291263"/>
          <p14:tracePt t="48030" x="8356600" y="6434138"/>
          <p14:tracePt t="48047" x="8491538" y="6596063"/>
          <p14:tracePt t="48063" x="8653463" y="6748463"/>
          <p14:tracePt t="48080" x="8763000" y="6824663"/>
          <p14:tracePt t="48179" x="9347200" y="6713538"/>
          <p14:tracePt t="48197" x="9423400" y="6570663"/>
          <p14:tracePt t="48213" x="9491663" y="6434138"/>
          <p14:tracePt t="48230" x="9525000" y="6273800"/>
          <p14:tracePt t="48247" x="9558338" y="6129338"/>
          <p14:tracePt t="48263" x="9558338" y="6002338"/>
          <p14:tracePt t="48280" x="9558338" y="5859463"/>
          <p14:tracePt t="48297" x="9558338" y="5630863"/>
          <p14:tracePt t="48314" x="9525000" y="5580063"/>
          <p14:tracePt t="48330" x="9440863" y="5453063"/>
          <p14:tracePt t="48347" x="9296400" y="5308600"/>
          <p14:tracePt t="48363" x="9202738" y="5240338"/>
          <p14:tracePt t="48380" x="9042400" y="5189538"/>
          <p14:tracePt t="48396" x="8907463" y="5156200"/>
          <p14:tracePt t="48413" x="8745538" y="5113338"/>
          <p14:tracePt t="48430" x="8567738" y="5097463"/>
          <p14:tracePt t="48447" x="8389938" y="5097463"/>
          <p14:tracePt t="48463" x="8229600" y="5097463"/>
          <p14:tracePt t="48480" x="8085138" y="5097463"/>
          <p14:tracePt t="48497" x="7958138" y="5130800"/>
          <p14:tracePt t="48513" x="7891463" y="5189538"/>
          <p14:tracePt t="48530" x="7805738" y="5240338"/>
          <p14:tracePt t="48547" x="7764463" y="5308600"/>
          <p14:tracePt t="48563" x="7713663" y="5418138"/>
          <p14:tracePt t="48580" x="7713663" y="5529263"/>
          <p14:tracePt t="48597" x="7713663" y="5646738"/>
          <p14:tracePt t="48614" x="7713663" y="5773738"/>
          <p14:tracePt t="48630" x="7764463" y="5918200"/>
          <p14:tracePt t="48647" x="7874000" y="6037263"/>
          <p14:tracePt t="48663" x="7983538" y="6164263"/>
          <p14:tracePt t="48680" x="8102600" y="6256338"/>
          <p14:tracePt t="48697" x="8280400" y="6342063"/>
          <p14:tracePt t="48713" x="8551863" y="6418263"/>
          <p14:tracePt t="48730" x="8763000" y="6434138"/>
          <p14:tracePt t="48747" x="9024938" y="6451600"/>
          <p14:tracePt t="48763" x="9313863" y="6451600"/>
          <p14:tracePt t="48780" x="9525000" y="6418263"/>
          <p14:tracePt t="48797" x="9685338" y="6324600"/>
          <p14:tracePt t="48814" x="9796463" y="6215063"/>
          <p14:tracePt t="48830" x="9880600" y="6037263"/>
          <p14:tracePt t="48846" x="9880600" y="5951538"/>
          <p14:tracePt t="48863" x="9898063" y="5842000"/>
          <p14:tracePt t="48880" x="9898063" y="5722938"/>
          <p14:tracePt t="48897" x="9847263" y="5630863"/>
          <p14:tracePt t="48913" x="9753600" y="5562600"/>
          <p14:tracePt t="48930" x="9669463" y="5511800"/>
          <p14:tracePt t="48947" x="9575800" y="5468938"/>
          <p14:tracePt t="48964" x="9474200" y="5453063"/>
          <p14:tracePt t="48980" x="9347200" y="5453063"/>
          <p14:tracePt t="48997" x="9245600" y="5453063"/>
          <p14:tracePt t="49013" x="9101138" y="5453063"/>
          <p14:tracePt t="49030" x="8940800" y="5511800"/>
          <p14:tracePt t="49047" x="8796338" y="5562600"/>
          <p14:tracePt t="49063" x="8636000" y="5630863"/>
          <p14:tracePt t="49080" x="8491538" y="5707063"/>
          <p14:tracePt t="49096" x="8407400" y="5757863"/>
          <p14:tracePt t="49113" x="8313738" y="5824538"/>
          <p14:tracePt t="49130" x="8262938" y="5884863"/>
          <p14:tracePt t="49147" x="8229600" y="5969000"/>
          <p14:tracePt t="49163" x="8229600" y="6062663"/>
          <p14:tracePt t="49180" x="8262938" y="6146800"/>
          <p14:tracePt t="49196" x="8374063" y="6291263"/>
          <p14:tracePt t="49213" x="8509000" y="6392863"/>
          <p14:tracePt t="49230" x="8669338" y="6484938"/>
          <p14:tracePt t="49247" x="8923338" y="6570663"/>
          <p14:tracePt t="49264" x="9009063" y="6596063"/>
          <p14:tracePt t="49280" x="9169400" y="6611938"/>
          <p14:tracePt t="49297" x="9329738" y="6611938"/>
          <p14:tracePt t="49313" x="9440863" y="6553200"/>
          <p14:tracePt t="49330" x="9601200" y="6392863"/>
          <p14:tracePt t="49346" x="9652000" y="6273800"/>
          <p14:tracePt t="49363" x="9685338" y="6113463"/>
          <p14:tracePt t="49380" x="9685338" y="5969000"/>
          <p14:tracePt t="49396" x="9685338" y="5859463"/>
          <p14:tracePt t="49413" x="9685338" y="5757863"/>
          <p14:tracePt t="49430" x="9652000" y="5689600"/>
          <p14:tracePt t="49447" x="9601200" y="5613400"/>
          <p14:tracePt t="49464" x="9542463" y="5562600"/>
          <p14:tracePt t="49480" x="9456738" y="5486400"/>
          <p14:tracePt t="49497" x="9329738" y="5453063"/>
          <p14:tracePt t="49513" x="9169400" y="5402263"/>
          <p14:tracePt t="49530" x="9009063" y="5367338"/>
          <p14:tracePt t="49547" x="8847138" y="5351463"/>
          <p14:tracePt t="49563" x="8712200" y="5351463"/>
          <p14:tracePt t="49580" x="8618538" y="5351463"/>
          <p14:tracePt t="49597" x="8509000" y="5351463"/>
          <p14:tracePt t="49614" x="8424863" y="5384800"/>
          <p14:tracePt t="49630" x="8356600" y="5402263"/>
          <p14:tracePt t="49647" x="8313738" y="5435600"/>
          <p14:tracePt t="49663" x="8280400" y="5453063"/>
          <p14:tracePt t="49680" x="8262938" y="5486400"/>
          <p14:tracePt t="49697" x="8262938" y="5529263"/>
          <p14:tracePt t="49714" x="8262938" y="5613400"/>
          <p14:tracePt t="49730" x="8262938" y="5646738"/>
          <p14:tracePt t="49747" x="8297863" y="5791200"/>
          <p14:tracePt t="49763" x="8331200" y="5842000"/>
          <p14:tracePt t="49780" x="8424863" y="6019800"/>
          <p14:tracePt t="49796" x="8491538" y="6096000"/>
          <p14:tracePt t="49813" x="8567738" y="6180138"/>
          <p14:tracePt t="49830" x="8669338" y="6256338"/>
          <p14:tracePt t="49847" x="8745538" y="6256338"/>
          <p14:tracePt t="49863" x="8864600" y="6273800"/>
          <p14:tracePt t="49880" x="9009063" y="6273800"/>
          <p14:tracePt t="49897" x="9151938" y="6197600"/>
          <p14:tracePt t="49913" x="9296400" y="6078538"/>
          <p14:tracePt t="49930" x="9423400" y="5969000"/>
          <p14:tracePt t="49947" x="9474200" y="5884863"/>
          <p14:tracePt t="49964" x="9507538" y="5773738"/>
          <p14:tracePt t="49980" x="9542463" y="5664200"/>
          <p14:tracePt t="49997" x="9542463" y="5580063"/>
          <p14:tracePt t="50013" x="9542463" y="5511800"/>
          <p14:tracePt t="50030" x="9542463" y="5418138"/>
          <p14:tracePt t="50046" x="9474200" y="5367338"/>
          <p14:tracePt t="50063" x="9380538" y="5291138"/>
          <p14:tracePt t="50080" x="9278938" y="5240338"/>
          <p14:tracePt t="50096" x="9136063" y="5224463"/>
          <p14:tracePt t="50113" x="8974138" y="5207000"/>
          <p14:tracePt t="50130" x="8813800" y="5207000"/>
          <p14:tracePt t="50146" x="8653463" y="5207000"/>
          <p14:tracePt t="50163" x="8491538" y="5257800"/>
          <p14:tracePt t="50180" x="8407400" y="5291138"/>
          <p14:tracePt t="50197" x="8280400" y="5384800"/>
          <p14:tracePt t="50214" x="8247063" y="5402263"/>
          <p14:tracePt t="50230" x="8212138" y="5453063"/>
          <p14:tracePt t="50247" x="8178800" y="5511800"/>
          <p14:tracePt t="50263" x="8178800" y="5562600"/>
          <p14:tracePt t="50280" x="8178800" y="5664200"/>
          <p14:tracePt t="50297" x="8178800" y="5842000"/>
          <p14:tracePt t="50314" x="8178800" y="5969000"/>
          <p14:tracePt t="50330" x="8212138" y="6096000"/>
          <p14:tracePt t="50347" x="8280400" y="6240463"/>
          <p14:tracePt t="50363" x="8407400" y="6357938"/>
          <p14:tracePt t="50380" x="8509000" y="6469063"/>
          <p14:tracePt t="50397" x="8669338" y="6553200"/>
          <p14:tracePt t="50413" x="8813800" y="6611938"/>
          <p14:tracePt t="50430" x="8974138" y="6629400"/>
          <p14:tracePt t="50447" x="9136063" y="6629400"/>
          <p14:tracePt t="50463" x="9313863" y="6596063"/>
          <p14:tracePt t="50480" x="9456738" y="6469063"/>
          <p14:tracePt t="50497" x="9575800" y="6342063"/>
          <p14:tracePt t="50513" x="9652000" y="6180138"/>
          <p14:tracePt t="50530" x="9702800" y="6037263"/>
          <p14:tracePt t="50546" x="9720263" y="5900738"/>
          <p14:tracePt t="50564" x="9720263" y="5773738"/>
          <p14:tracePt t="50580" x="9720263" y="5646738"/>
          <p14:tracePt t="50597" x="9652000" y="5529263"/>
          <p14:tracePt t="50614" x="9542463" y="5402263"/>
          <p14:tracePt t="50630" x="9347200" y="5257800"/>
          <p14:tracePt t="50647" x="9136063" y="5113338"/>
          <p14:tracePt t="50663" x="8864600" y="4995863"/>
          <p14:tracePt t="50680" x="8618538" y="4935538"/>
          <p14:tracePt t="50697" x="8389938" y="4935538"/>
          <p14:tracePt t="50714" x="8331200" y="4935538"/>
          <p14:tracePt t="50730" x="8229600" y="4953000"/>
          <p14:tracePt t="50747" x="8120063" y="5029200"/>
          <p14:tracePt t="50763" x="8102600" y="5046663"/>
          <p14:tracePt t="50780" x="8069263" y="5097463"/>
          <p14:tracePt t="51114" x="8069263" y="5130800"/>
          <p14:tracePt t="51131" x="8069263" y="5173663"/>
          <p14:tracePt t="51147" x="8085138" y="5257800"/>
          <p14:tracePt t="51164" x="8120063" y="5435600"/>
          <p14:tracePt t="51180" x="8135938" y="5511800"/>
          <p14:tracePt t="51197" x="8153400" y="5664200"/>
          <p14:tracePt t="51213" x="8196263" y="5791200"/>
          <p14:tracePt t="51230" x="8212138" y="5935663"/>
          <p14:tracePt t="51247" x="8229600" y="6019800"/>
          <p14:tracePt t="51264" x="8247063" y="6078538"/>
          <p14:tracePt t="51280" x="8262938" y="6096000"/>
          <p14:tracePt t="51297" x="8262938" y="6129338"/>
          <p14:tracePt t="51313" x="8280400" y="6129338"/>
          <p14:tracePt t="51330" x="8280400" y="6146800"/>
          <p14:tracePt t="51401" x="8262938" y="6146800"/>
          <p14:tracePt t="51446" x="8247063" y="6146800"/>
          <p14:tracePt t="51606" x="8229600" y="6146800"/>
          <p14:tracePt t="51679" x="8212138" y="6129338"/>
          <p14:tracePt t="51698" x="8196263" y="6113463"/>
          <p14:tracePt t="51730" x="8178800" y="6096000"/>
          <p14:tracePt t="51747" x="8153400" y="6078538"/>
          <p14:tracePt t="51763" x="8135938" y="6078538"/>
          <p14:tracePt t="51780" x="8120063" y="6062663"/>
          <p14:tracePt t="51812" x="8102600" y="6037263"/>
          <p14:tracePt t="51830" x="8085138" y="6019800"/>
          <p14:tracePt t="51847" x="8051800" y="6002338"/>
          <p14:tracePt t="51863" x="8034338" y="5969000"/>
          <p14:tracePt t="51880" x="8001000" y="5935663"/>
          <p14:tracePt t="51897" x="7983538" y="5918200"/>
          <p14:tracePt t="51914" x="7958138" y="5884863"/>
          <p14:tracePt t="51930" x="7942263" y="5842000"/>
          <p14:tracePt t="51947" x="7924800" y="5808663"/>
          <p14:tracePt t="51964" x="7907338" y="5773738"/>
          <p14:tracePt t="51980" x="7891463" y="5722938"/>
          <p14:tracePt t="51997" x="7874000" y="5664200"/>
          <p14:tracePt t="52013" x="7856538" y="5613400"/>
          <p14:tracePt t="52030" x="7840663" y="5562600"/>
          <p14:tracePt t="52047" x="7823200" y="5511800"/>
          <p14:tracePt t="52064" x="7805738" y="5468938"/>
          <p14:tracePt t="52080" x="7780338" y="5435600"/>
          <p14:tracePt t="52096" x="7764463" y="5418138"/>
          <p14:tracePt t="52507" x="7780338" y="5418138"/>
          <p14:tracePt t="52515" x="7823200" y="5435600"/>
          <p14:tracePt t="52530" x="7840663" y="5453063"/>
          <p14:tracePt t="52547" x="7907338" y="5511800"/>
          <p14:tracePt t="52563" x="7942263" y="5545138"/>
          <p14:tracePt t="52580" x="8001000" y="5595938"/>
          <p14:tracePt t="52597" x="8018463" y="5613400"/>
          <p14:tracePt t="52614" x="8034338" y="5630863"/>
          <p14:tracePt t="52662" x="8051800" y="5630863"/>
          <p14:tracePt t="52843" x="8034338" y="5630863"/>
          <p14:tracePt t="52879" x="8018463" y="5630863"/>
          <p14:tracePt t="52897" x="8001000" y="5613400"/>
          <p14:tracePt t="52914" x="7958138" y="5595938"/>
          <p14:tracePt t="52930" x="7942263" y="5580063"/>
          <p14:tracePt t="52947" x="7924800" y="5562600"/>
          <p14:tracePt t="52964" x="7907338" y="5545138"/>
          <p14:tracePt t="52980" x="7891463" y="5529263"/>
          <p14:tracePt t="52997" x="7891463" y="5468938"/>
          <p14:tracePt t="53013" x="7874000" y="5435600"/>
          <p14:tracePt t="53030" x="7856538" y="5384800"/>
          <p14:tracePt t="53047" x="7840663" y="5334000"/>
          <p14:tracePt t="53064" x="7823200" y="5275263"/>
          <p14:tracePt t="53080" x="7823200" y="5257800"/>
          <p14:tracePt t="53097" x="7805738" y="5224463"/>
          <p14:tracePt t="53114" x="7805738" y="5189538"/>
          <p14:tracePt t="53130" x="7780338" y="5173663"/>
          <p14:tracePt t="53147" x="7780338" y="5130800"/>
          <p14:tracePt t="53164" x="7764463" y="5113338"/>
          <p14:tracePt t="53180" x="7764463" y="5097463"/>
          <p14:tracePt t="53197" x="7764463" y="5062538"/>
          <p14:tracePt t="53214" x="7764463" y="5029200"/>
          <p14:tracePt t="53230" x="7764463" y="4995863"/>
          <p14:tracePt t="53247" x="7747000" y="4953000"/>
          <p14:tracePt t="53263" x="7747000" y="4919663"/>
          <p14:tracePt t="53280" x="7747000" y="4884738"/>
          <p14:tracePt t="53297" x="7747000" y="4833938"/>
          <p14:tracePt t="53314" x="7729538" y="4800600"/>
          <p14:tracePt t="53330" x="7729538" y="4757738"/>
          <p14:tracePt t="53347" x="7729538" y="4741863"/>
          <p14:tracePt t="53363" x="7729538" y="4724400"/>
          <p14:tracePt t="53380" x="7729538" y="4691063"/>
          <p14:tracePt t="53397" x="7729538" y="4673600"/>
          <p14:tracePt t="53413" x="7713663" y="4640263"/>
          <p14:tracePt t="53430" x="7713663" y="4622800"/>
          <p14:tracePt t="53447" x="7713663" y="4579938"/>
          <p14:tracePt t="53463" x="7696200" y="4564063"/>
          <p14:tracePt t="53480" x="7696200" y="4529138"/>
          <p14:tracePt t="53497" x="7696200" y="4495800"/>
          <p14:tracePt t="53514" x="7678738" y="4462463"/>
          <p14:tracePt t="53530" x="7678738" y="4427538"/>
          <p14:tracePt t="53547" x="7678738" y="4386263"/>
          <p14:tracePt t="53563" x="7662863" y="4351338"/>
          <p14:tracePt t="53580" x="7662863" y="4318000"/>
          <p14:tracePt t="53597" x="7662863" y="4284663"/>
          <p14:tracePt t="53614" x="7662863" y="4267200"/>
          <p14:tracePt t="53630" x="7662863" y="4249738"/>
          <p14:tracePt t="53647" x="7662863" y="4224338"/>
          <p14:tracePt t="53663" x="7645400" y="4208463"/>
          <p14:tracePt t="53680" x="7645400" y="4173538"/>
          <p14:tracePt t="53713" x="7645400" y="4157663"/>
          <p14:tracePt t="53730" x="7645400" y="4122738"/>
          <p14:tracePt t="53747" x="7645400" y="4089400"/>
          <p14:tracePt t="53763" x="7645400" y="4046538"/>
          <p14:tracePt t="53780" x="7627938" y="3995738"/>
          <p14:tracePt t="53797" x="7627938" y="3944938"/>
          <p14:tracePt t="53813" x="7627938" y="3894138"/>
          <p14:tracePt t="53830" x="7627938" y="3852863"/>
          <p14:tracePt t="53847" x="7627938" y="3817938"/>
          <p14:tracePt t="53864" x="7627938" y="3784600"/>
          <p14:tracePt t="53880" x="7627938" y="3751263"/>
          <p14:tracePt t="53897" x="7627938" y="3716338"/>
          <p14:tracePt t="53914" x="7645400" y="3675063"/>
          <p14:tracePt t="53930" x="7662863" y="3640138"/>
          <p14:tracePt t="53947" x="7662863" y="3606800"/>
          <p14:tracePt t="53964" x="7678738" y="3589338"/>
          <p14:tracePt t="53980" x="7678738" y="3573463"/>
          <p14:tracePt t="53997" x="7696200" y="3556000"/>
          <p14:tracePt t="54013" x="7696200" y="3538538"/>
          <p14:tracePt t="54030" x="7713663" y="3513138"/>
          <p14:tracePt t="54212" x="7713663" y="3538538"/>
          <p14:tracePt t="54231" x="7696200" y="3589338"/>
          <p14:tracePt t="54247" x="7678738" y="3675063"/>
          <p14:tracePt t="54264" x="7645400" y="3784600"/>
          <p14:tracePt t="54280" x="7602538" y="3944938"/>
          <p14:tracePt t="54297" x="7586663" y="4122738"/>
          <p14:tracePt t="54313" x="7569200" y="4224338"/>
          <p14:tracePt t="54330" x="7569200" y="4351338"/>
          <p14:tracePt t="54347" x="7569200" y="4495800"/>
          <p14:tracePt t="54363" x="7569200" y="4622800"/>
          <p14:tracePt t="54380" x="7586663" y="4775200"/>
          <p14:tracePt t="54397" x="7627938" y="4935538"/>
          <p14:tracePt t="54414" x="7678738" y="5113338"/>
          <p14:tracePt t="54430" x="7713663" y="5275263"/>
          <p14:tracePt t="54447" x="7764463" y="5418138"/>
          <p14:tracePt t="54464" x="7805738" y="5562600"/>
          <p14:tracePt t="54480" x="7856538" y="5689600"/>
          <p14:tracePt t="54497" x="7907338" y="5808663"/>
          <p14:tracePt t="54514" x="7983538" y="5935663"/>
          <p14:tracePt t="54530" x="8034338" y="6078538"/>
          <p14:tracePt t="54547" x="8069263" y="6146800"/>
          <p14:tracePt t="54564" x="8102600" y="6273800"/>
          <p14:tracePt t="54581" x="8120063" y="6291263"/>
          <p14:tracePt t="54597" x="8135938" y="6307138"/>
          <p14:tracePt t="54729" x="8135938" y="6273800"/>
          <p14:tracePt t="54747" x="8135938" y="6215063"/>
          <p14:tracePt t="54763" x="8120063" y="6146800"/>
          <p14:tracePt t="54781" x="8102600" y="6078538"/>
          <p14:tracePt t="54797" x="8085138" y="5986463"/>
          <p14:tracePt t="54814" x="8051800" y="5859463"/>
          <p14:tracePt t="54830" x="8018463" y="5757863"/>
          <p14:tracePt t="54847" x="7958138" y="5630863"/>
          <p14:tracePt t="54864" x="7942263" y="5545138"/>
          <p14:tracePt t="54880" x="7924800" y="5453063"/>
          <p14:tracePt t="54897" x="7891463" y="5367338"/>
          <p14:tracePt t="54914" x="7874000" y="5308600"/>
          <p14:tracePt t="54930" x="7874000" y="5257800"/>
          <p14:tracePt t="54947" x="7856538" y="5224463"/>
          <p14:tracePt t="54964" x="7840663" y="5173663"/>
          <p14:tracePt t="54980" x="7823200" y="5130800"/>
          <p14:tracePt t="54997" x="7805738" y="5080000"/>
          <p14:tracePt t="55014" x="7805738" y="5062538"/>
          <p14:tracePt t="55030" x="7780338" y="5046663"/>
          <p14:tracePt t="55047" x="7780338" y="5029200"/>
          <p14:tracePt t="55145" x="7780338" y="5046663"/>
          <p14:tracePt t="55164" x="7780338" y="5097463"/>
          <p14:tracePt t="55179" x="7780338" y="5173663"/>
          <p14:tracePt t="55197" x="7805738" y="5291138"/>
          <p14:tracePt t="55214" x="7823200" y="5435600"/>
          <p14:tracePt t="55230" x="7856538" y="5545138"/>
          <p14:tracePt t="55247" x="7874000" y="5646738"/>
          <p14:tracePt t="55264" x="7874000" y="5722938"/>
          <p14:tracePt t="55280" x="7874000" y="5740400"/>
          <p14:tracePt t="55297" x="7874000" y="5757863"/>
          <p14:tracePt t="55362" x="7874000" y="5722938"/>
          <p14:tracePt t="55380" x="7840663" y="5630863"/>
          <p14:tracePt t="55397" x="7780338" y="5486400"/>
          <p14:tracePt t="55414" x="7729538" y="5308600"/>
          <p14:tracePt t="55430" x="7678738" y="5113338"/>
          <p14:tracePt t="55447" x="7645400" y="4995863"/>
          <p14:tracePt t="55463" x="7627938" y="4868863"/>
          <p14:tracePt t="55480" x="7602538" y="4800600"/>
          <p14:tracePt t="55497" x="7586663" y="4724400"/>
          <p14:tracePt t="55514" x="7569200" y="4691063"/>
          <p14:tracePt t="55530" x="7551738" y="4640263"/>
          <p14:tracePt t="55547" x="7535863" y="4564063"/>
          <p14:tracePt t="55564" x="7535863" y="4513263"/>
          <p14:tracePt t="55580" x="7535863" y="4495800"/>
          <p14:tracePt t="55597" x="7535863" y="4427538"/>
          <p14:tracePt t="55614" x="7535863" y="4368800"/>
          <p14:tracePt t="55630" x="7535863" y="4318000"/>
          <p14:tracePt t="55647" x="7535863" y="4249738"/>
          <p14:tracePt t="55664" x="7535863" y="4191000"/>
          <p14:tracePt t="55680" x="7535863" y="4122738"/>
          <p14:tracePt t="55697" x="7535863" y="4089400"/>
          <p14:tracePt t="55714" x="7535863" y="4046538"/>
          <p14:tracePt t="55730" x="7551738" y="4013200"/>
          <p14:tracePt t="55747" x="7551738" y="3979863"/>
          <p14:tracePt t="55763" x="7569200" y="3944938"/>
          <p14:tracePt t="55780" x="7569200" y="3929063"/>
          <p14:tracePt t="55797" x="7586663" y="3868738"/>
          <p14:tracePt t="55813" x="7586663" y="3835400"/>
          <p14:tracePt t="55830" x="7602538" y="3802063"/>
          <p14:tracePt t="55847" x="7602538" y="3784600"/>
          <p14:tracePt t="55863" x="7602538" y="3751263"/>
          <p14:tracePt t="55880" x="7627938" y="3751263"/>
          <p14:tracePt t="55897" x="7627938" y="3733800"/>
          <p14:tracePt t="55913" x="7627938" y="3716338"/>
          <p14:tracePt t="55946" x="7627938" y="3690938"/>
          <p14:tracePt t="55964" x="7645400" y="3690938"/>
          <p14:tracePt t="55980" x="7645400" y="3675063"/>
          <p14:tracePt t="56046" x="7645400" y="3657600"/>
          <p14:tracePt t="56096" x="7645400" y="3640138"/>
          <p14:tracePt t="56114" x="7662863" y="3640138"/>
          <p14:tracePt t="56729" x="7678738" y="3640138"/>
          <p14:tracePt t="56748" x="7696200" y="3640138"/>
          <p14:tracePt t="56764" x="7713663" y="3640138"/>
          <p14:tracePt t="56780" x="7729538" y="3640138"/>
          <p14:tracePt t="56797" x="7747000" y="3624263"/>
          <p14:tracePt t="56829" x="7764463" y="3624263"/>
          <p14:tracePt t="56923" x="7764463" y="3640138"/>
          <p14:tracePt t="56946" x="7764463" y="3657600"/>
          <p14:tracePt t="56964" x="7729538" y="3733800"/>
          <p14:tracePt t="56981" x="7678738" y="3817938"/>
          <p14:tracePt t="56997" x="7645400" y="3929063"/>
          <p14:tracePt t="57014" x="7586663" y="4046538"/>
          <p14:tracePt t="57030" x="7569200" y="4173538"/>
          <p14:tracePt t="57047" x="7535863" y="4351338"/>
          <p14:tracePt t="57063" x="7518400" y="4462463"/>
          <p14:tracePt t="57080" x="7518400" y="4579938"/>
          <p14:tracePt t="57097" x="7518400" y="4622800"/>
          <p14:tracePt t="57113" x="7518400" y="4656138"/>
          <p14:tracePt t="57169" x="7518400" y="4640263"/>
          <p14:tracePt t="57180" x="7518400" y="4622800"/>
          <p14:tracePt t="57197" x="7518400" y="4564063"/>
          <p14:tracePt t="57214" x="7551738" y="4462463"/>
          <p14:tracePt t="57230" x="7586663" y="4351338"/>
          <p14:tracePt t="57247" x="7645400" y="4249738"/>
          <p14:tracePt t="57264" x="7678738" y="4122738"/>
          <p14:tracePt t="57280" x="7713663" y="4030663"/>
          <p14:tracePt t="57297" x="7747000" y="3962400"/>
          <p14:tracePt t="57314" x="7780338" y="3894138"/>
          <p14:tracePt t="57330" x="7805738" y="3835400"/>
          <p14:tracePt t="57347" x="7823200" y="3817938"/>
          <p14:tracePt t="57364" x="7840663" y="3802063"/>
          <p14:tracePt t="57380" x="7840663" y="3784600"/>
          <p14:tracePt t="57397" x="7856538" y="3767138"/>
          <p14:tracePt t="57488" x="7856538" y="3784600"/>
          <p14:tracePt t="57498" x="7840663" y="3802063"/>
          <p14:tracePt t="57512" x="7823200" y="3817938"/>
          <p14:tracePt t="57531" x="7764463" y="3835400"/>
          <p14:tracePt t="57547" x="7713663" y="3894138"/>
          <p14:tracePt t="57564" x="7645400" y="3929063"/>
          <p14:tracePt t="57580" x="7627938" y="3929063"/>
          <p14:tracePt t="57597" x="7602538" y="3929063"/>
          <p14:tracePt t="57663" x="7627938" y="3894138"/>
          <p14:tracePt t="57680" x="7678738" y="3852863"/>
          <p14:tracePt t="57697" x="7713663" y="3802063"/>
          <p14:tracePt t="57714" x="7747000" y="3784600"/>
          <p14:tracePt t="57730" x="7780338" y="3751263"/>
          <p14:tracePt t="57747" x="7805738" y="3751263"/>
          <p14:tracePt t="57764" x="7823200" y="3733800"/>
          <p14:tracePt t="57913" x="7780338" y="3733800"/>
          <p14:tracePt t="57930" x="7764463" y="3733800"/>
          <p14:tracePt t="57947" x="7747000" y="3733800"/>
          <p14:tracePt t="58063" x="7764463" y="3733800"/>
          <p14:tracePt t="58096" x="7780338" y="3716338"/>
          <p14:tracePt t="58781" x="7805738" y="3716338"/>
          <p14:tracePt t="58797" x="7840663" y="3690938"/>
          <p14:tracePt t="58814" x="7874000" y="3675063"/>
          <p14:tracePt t="58831" x="7891463" y="3657600"/>
          <p14:tracePt t="58847" x="7924800" y="3640138"/>
          <p14:tracePt t="58879" x="7942263" y="3624263"/>
          <p14:tracePt t="58913" x="7958138" y="3624263"/>
          <p14:tracePt t="58963" x="7983538" y="3624263"/>
          <p14:tracePt t="59029" x="8001000" y="3640138"/>
          <p14:tracePt t="59047" x="8018463" y="3690938"/>
          <p14:tracePt t="59064" x="8051800" y="3767138"/>
          <p14:tracePt t="59080" x="8085138" y="3835400"/>
          <p14:tracePt t="59097" x="8120063" y="3911600"/>
          <p14:tracePt t="59113" x="8178800" y="3979863"/>
          <p14:tracePt t="59130" x="8212138" y="4030663"/>
          <p14:tracePt t="59147" x="8262938" y="4089400"/>
          <p14:tracePt t="59164" x="8313738" y="4122738"/>
          <p14:tracePt t="59180" x="8356600" y="4157663"/>
          <p14:tracePt t="59197" x="8407400" y="4173538"/>
          <p14:tracePt t="59214" x="8440738" y="4173538"/>
          <p14:tracePt t="59231" x="8458200" y="4173538"/>
          <p14:tracePt t="59247" x="8491538" y="4173538"/>
          <p14:tracePt t="59263" x="8509000" y="4157663"/>
          <p14:tracePt t="59280" x="8534400" y="4122738"/>
          <p14:tracePt t="59297" x="8534400" y="4046538"/>
          <p14:tracePt t="59314" x="8534400" y="3995738"/>
          <p14:tracePt t="59330" x="8509000" y="3929063"/>
          <p14:tracePt t="59347" x="8440738" y="3835400"/>
          <p14:tracePt t="59364" x="8389938" y="3751263"/>
          <p14:tracePt t="59380" x="8297863" y="3675063"/>
          <p14:tracePt t="59397" x="8196263" y="3624263"/>
          <p14:tracePt t="59414" x="8051800" y="3573463"/>
          <p14:tracePt t="59431" x="7958138" y="3538538"/>
          <p14:tracePt t="59447" x="7924800" y="3538538"/>
          <p14:tracePt t="59464" x="7823200" y="3538538"/>
          <p14:tracePt t="59480" x="7805738" y="3538538"/>
          <p14:tracePt t="59497" x="7764463" y="3556000"/>
          <p14:tracePt t="59513" x="7747000" y="3589338"/>
          <p14:tracePt t="59530" x="7747000" y="3675063"/>
          <p14:tracePt t="59547" x="7764463" y="3767138"/>
          <p14:tracePt t="59564" x="7840663" y="3911600"/>
          <p14:tracePt t="59581" x="7907338" y="3995738"/>
          <p14:tracePt t="59597" x="8018463" y="4106863"/>
          <p14:tracePt t="59614" x="8102600" y="4173538"/>
          <p14:tracePt t="59630" x="8178800" y="4191000"/>
          <p14:tracePt t="59647" x="8212138" y="4191000"/>
          <p14:tracePt t="59664" x="8247063" y="4191000"/>
          <p14:tracePt t="59681" x="8262938" y="4140200"/>
          <p14:tracePt t="59697" x="8280400" y="4089400"/>
          <p14:tracePt t="59714" x="8280400" y="4013200"/>
          <p14:tracePt t="59730" x="8280400" y="3929063"/>
          <p14:tracePt t="59747" x="8262938" y="3835400"/>
          <p14:tracePt t="59763" x="8212138" y="3767138"/>
          <p14:tracePt t="59780" x="8178800" y="3716338"/>
          <p14:tracePt t="59797" x="8102600" y="3675063"/>
          <p14:tracePt t="59814" x="8051800" y="3657600"/>
          <p14:tracePt t="59830" x="8001000" y="3657600"/>
          <p14:tracePt t="59847" x="7942263" y="3657600"/>
          <p14:tracePt t="59863" x="7907338" y="3690938"/>
          <p14:tracePt t="59880" x="7891463" y="3751263"/>
          <p14:tracePt t="59897" x="7874000" y="3817938"/>
          <p14:tracePt t="59914" x="7874000" y="3868738"/>
          <p14:tracePt t="59930" x="7874000" y="3929063"/>
          <p14:tracePt t="59947" x="7924800" y="3962400"/>
          <p14:tracePt t="59964" x="7983538" y="3962400"/>
          <p14:tracePt t="59981" x="8085138" y="3979863"/>
          <p14:tracePt t="59997" x="8153400" y="3979863"/>
          <p14:tracePt t="60014" x="8196263" y="3944938"/>
          <p14:tracePt t="60030" x="8229600" y="3911600"/>
          <p14:tracePt t="60047" x="8247063" y="3835400"/>
          <p14:tracePt t="60064" x="8247063" y="3784600"/>
          <p14:tracePt t="60080" x="8247063" y="3751263"/>
          <p14:tracePt t="60097" x="8247063" y="3690938"/>
          <p14:tracePt t="60114" x="8229600" y="3640138"/>
          <p14:tracePt t="60130" x="8196263" y="3624263"/>
          <p14:tracePt t="60147" x="8120063" y="3589338"/>
          <p14:tracePt t="60164" x="8085138" y="3589338"/>
          <p14:tracePt t="60180" x="8034338" y="3589338"/>
          <p14:tracePt t="60197" x="8001000" y="3589338"/>
          <p14:tracePt t="60214" x="7958138" y="3640138"/>
          <p14:tracePt t="60230" x="7942263" y="3690938"/>
          <p14:tracePt t="60247" x="7924800" y="3802063"/>
          <p14:tracePt t="60264" x="7924800" y="3868738"/>
          <p14:tracePt t="60280" x="7942263" y="3944938"/>
          <p14:tracePt t="60297" x="8001000" y="4013200"/>
          <p14:tracePt t="60313" x="8085138" y="4071938"/>
          <p14:tracePt t="60330" x="8153400" y="4089400"/>
          <p14:tracePt t="60347" x="8229600" y="4106863"/>
          <p14:tracePt t="60364" x="8262938" y="4106863"/>
          <p14:tracePt t="60381" x="8297863" y="4106863"/>
          <p14:tracePt t="60397" x="8313738" y="4089400"/>
          <p14:tracePt t="60414" x="8331200" y="4030663"/>
          <p14:tracePt t="60431" x="8331200" y="3944938"/>
          <p14:tracePt t="60447" x="8331200" y="3852863"/>
          <p14:tracePt t="60464" x="8297863" y="3733800"/>
          <p14:tracePt t="60480" x="8262938" y="3657600"/>
          <p14:tracePt t="60497" x="8229600" y="3606800"/>
          <p14:tracePt t="60514" x="8178800" y="3573463"/>
          <p14:tracePt t="60531" x="8102600" y="3556000"/>
          <p14:tracePt t="60547" x="8018463" y="3556000"/>
          <p14:tracePt t="60564" x="7958138" y="3556000"/>
          <p14:tracePt t="60580" x="7907338" y="3556000"/>
          <p14:tracePt t="60597" x="7874000" y="3556000"/>
          <p14:tracePt t="60614" x="7856538" y="3606800"/>
          <p14:tracePt t="60630" x="7856538" y="3690938"/>
          <p14:tracePt t="60647" x="7856538" y="3835400"/>
          <p14:tracePt t="61429" x="7856538" y="3852863"/>
          <p14:tracePt t="61447" x="7924800" y="3995738"/>
          <p14:tracePt t="61464" x="8001000" y="4157663"/>
          <p14:tracePt t="61480" x="8085138" y="4351338"/>
          <p14:tracePt t="61497" x="8135938" y="4529138"/>
          <p14:tracePt t="61514" x="8196263" y="4691063"/>
          <p14:tracePt t="61531" x="8212138" y="4757738"/>
        </p14:tracePtLst>
      </p14:laserTraceLst>
    </p:ext>
    <p:ext uri="{E180D4A7-C9FB-4DFB-919C-405C955672EB}">
      <p14:showEvtLst xmlns:p14="http://schemas.microsoft.com/office/powerpoint/2010/main">
        <p14:playEvt time="62734" objId="2"/>
        <p14:stopEvt time="64504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53468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u="sng" dirty="0"/>
          </a:p>
          <a:p>
            <a:pPr marL="0" indent="0">
              <a:buNone/>
            </a:pPr>
            <a:endParaRPr lang="fr-FR" sz="2000" u="sng" dirty="0"/>
          </a:p>
          <a:p>
            <a:pPr marL="0" indent="0">
              <a:buNone/>
            </a:pPr>
            <a:endParaRPr lang="fr-FR" sz="2000" u="sng" dirty="0"/>
          </a:p>
          <a:p>
            <a:pPr marL="0" indent="0">
              <a:buNone/>
            </a:pPr>
            <a:r>
              <a:rPr lang="fr-FR" sz="2000" u="sng" dirty="0"/>
              <a:t>Sur ce schéma de vue antérieure du thorax</a:t>
            </a:r>
            <a:r>
              <a:rPr lang="fr-FR" sz="2000" dirty="0"/>
              <a:t>:</a:t>
            </a:r>
          </a:p>
          <a:p>
            <a:pPr marL="0" indent="0">
              <a:buNone/>
            </a:pPr>
            <a:r>
              <a:rPr lang="fr-FR" sz="2000" dirty="0"/>
              <a:t>indiquer quelles sont les structures numérotées de 1 à 5</a:t>
            </a:r>
          </a:p>
          <a:p>
            <a:endParaRPr lang="fr-FR" sz="20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838200" y="270803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7. Test de compréhension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217" y="1215934"/>
            <a:ext cx="5268060" cy="5391902"/>
          </a:xfrm>
          <a:prstGeom prst="rect">
            <a:avLst/>
          </a:prstGeom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099" y="1040244"/>
            <a:ext cx="904701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386427" y="1031268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11" name="Audio 10">
            <a:extLst>
              <a:ext uri="{FF2B5EF4-FFF2-40B4-BE49-F238E27FC236}">
                <a16:creationId xmlns:a16="http://schemas.microsoft.com/office/drawing/2014/main" id="{8BEF002F-894A-15B7-2546-6D191D81D6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03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46"/>
    </mc:Choice>
    <mc:Fallback>
      <p:transition spd="slow" advTm="17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65" x="8135938" y="4622800"/>
          <p14:tracePt t="883" x="7983538" y="4140200"/>
          <p14:tracePt t="900" x="7823200" y="3675063"/>
          <p14:tracePt t="916" x="7678738" y="3251200"/>
          <p14:tracePt t="933" x="7551738" y="2827338"/>
          <p14:tracePt t="949" x="7323138" y="2039938"/>
          <p14:tracePt t="966" x="7145338" y="1328738"/>
          <p14:tracePt t="983" x="7069138" y="939800"/>
          <p14:tracePt t="1000" x="7002463" y="617538"/>
          <p14:tracePt t="1016" x="6967538" y="406400"/>
          <p14:tracePt t="1033" x="6951663" y="304800"/>
          <p14:tracePt t="1050" x="6951663" y="261938"/>
          <p14:tracePt t="1070" x="6934200" y="261938"/>
          <p14:tracePt t="1099" x="6916738" y="373063"/>
          <p14:tracePt t="1116" x="6875463" y="601663"/>
          <p14:tracePt t="1133" x="6858000" y="906463"/>
          <p14:tracePt t="1150" x="6858000" y="1193800"/>
          <p14:tracePt t="1166" x="6858000" y="1524000"/>
          <p14:tracePt t="1183" x="6891338" y="1846263"/>
          <p14:tracePt t="1199" x="6967538" y="2100263"/>
          <p14:tracePt t="1216" x="7035800" y="2217738"/>
          <p14:tracePt t="1233" x="7145338" y="2344738"/>
          <p14:tracePt t="1249" x="7272338" y="2455863"/>
          <p14:tracePt t="1266" x="7408863" y="2557463"/>
          <p14:tracePt t="1283" x="7586663" y="2700338"/>
          <p14:tracePt t="1299" x="7823200" y="2844800"/>
          <p14:tracePt t="1316" x="8001000" y="2963863"/>
          <p14:tracePt t="1570" x="8001000" y="2989263"/>
          <p14:tracePt t="1583" x="8001000" y="3040063"/>
          <p14:tracePt t="1600" x="8001000" y="3200400"/>
          <p14:tracePt t="1616" x="7983538" y="3538538"/>
          <p14:tracePt t="1633" x="7942263" y="3944938"/>
          <p14:tracePt t="1650" x="7891463" y="4224338"/>
          <p14:tracePt t="1666" x="7805738" y="4656138"/>
          <p14:tracePt t="1683" x="7764463" y="4978400"/>
          <p14:tracePt t="1700" x="7764463" y="5291138"/>
          <p14:tracePt t="1716" x="7805738" y="5545138"/>
          <p14:tracePt t="1733" x="8018463" y="5859463"/>
          <p14:tracePt t="1749" x="8297863" y="6037263"/>
          <p14:tracePt t="1766" x="8551863" y="6113463"/>
          <p14:tracePt t="1783" x="9085263" y="6180138"/>
          <p14:tracePt t="1800" x="9245600" y="6180138"/>
          <p14:tracePt t="1816" x="9669463" y="6078538"/>
          <p14:tracePt t="1833" x="10134600" y="5757863"/>
          <p14:tracePt t="1850" x="10414000" y="5435600"/>
          <p14:tracePt t="1866" x="10625138" y="5080000"/>
          <p14:tracePt t="1883" x="10736263" y="4818063"/>
          <p14:tracePt t="1900" x="10837863" y="4478338"/>
          <p14:tracePt t="1916" x="10896600" y="4140200"/>
          <p14:tracePt t="1933" x="10929938" y="3868738"/>
          <p14:tracePt t="1950" x="10929938" y="3657600"/>
          <p14:tracePt t="1966" x="10929938" y="3479800"/>
          <p14:tracePt t="1983" x="10879138" y="3344863"/>
          <p14:tracePt t="1999" x="10787063" y="3200400"/>
          <p14:tracePt t="2016" x="10660063" y="3073400"/>
          <p14:tracePt t="2033" x="10482263" y="2946400"/>
          <p14:tracePt t="2050" x="10269538" y="2827338"/>
          <p14:tracePt t="2066" x="9880600" y="2684463"/>
          <p14:tracePt t="2083" x="9652000" y="2633663"/>
          <p14:tracePt t="2099" x="9296400" y="2590800"/>
          <p14:tracePt t="2116" x="8958263" y="2590800"/>
          <p14:tracePt t="2133" x="8636000" y="2590800"/>
          <p14:tracePt t="2149" x="8356600" y="2649538"/>
          <p14:tracePt t="2166" x="7983538" y="2844800"/>
          <p14:tracePt t="2183" x="7713663" y="3073400"/>
          <p14:tracePt t="2199" x="7551738" y="3284538"/>
          <p14:tracePt t="2216" x="7391400" y="3606800"/>
          <p14:tracePt t="2233" x="7289800" y="3911600"/>
          <p14:tracePt t="2250" x="7246938" y="4208463"/>
          <p14:tracePt t="2266" x="7246938" y="4495800"/>
          <p14:tracePt t="2283" x="7391400" y="4868863"/>
          <p14:tracePt t="2300" x="7645400" y="5156200"/>
          <p14:tracePt t="2316" x="8120063" y="5486400"/>
          <p14:tracePt t="2333" x="8313738" y="5562600"/>
          <p14:tracePt t="2350" x="8907463" y="5664200"/>
          <p14:tracePt t="2366" x="9296400" y="5664200"/>
          <p14:tracePt t="2383" x="9601200" y="5646738"/>
          <p14:tracePt t="2400" x="9913938" y="5545138"/>
          <p14:tracePt t="2416" x="10345738" y="5334000"/>
          <p14:tracePt t="2433" x="10541000" y="5156200"/>
          <p14:tracePt t="2450" x="10736263" y="4902200"/>
          <p14:tracePt t="2466" x="10863263" y="4656138"/>
          <p14:tracePt t="2483" x="10914063" y="4386263"/>
          <p14:tracePt t="2500" x="10947400" y="4140200"/>
          <p14:tracePt t="2516" x="10947400" y="3911600"/>
          <p14:tracePt t="2533" x="10914063" y="3589338"/>
          <p14:tracePt t="2550" x="10802938" y="3395663"/>
          <p14:tracePt t="2566" x="10642600" y="3124200"/>
          <p14:tracePt t="2583" x="10464800" y="2913063"/>
          <p14:tracePt t="2599" x="10269538" y="2717800"/>
          <p14:tracePt t="2616" x="10091738" y="2540000"/>
          <p14:tracePt t="2633" x="9863138" y="2413000"/>
          <p14:tracePt t="2650" x="9634538" y="2293938"/>
          <p14:tracePt t="2666" x="9364663" y="2201863"/>
          <p14:tracePt t="2683" x="9101138" y="2133600"/>
          <p14:tracePt t="2700" x="8831263" y="2100263"/>
          <p14:tracePt t="2716" x="8618538" y="2082800"/>
          <p14:tracePt t="2733" x="8424863" y="2082800"/>
          <p14:tracePt t="2750" x="8229600" y="2133600"/>
          <p14:tracePt t="2766" x="8178800" y="2166938"/>
          <p14:tracePt t="2783" x="8034338" y="2328863"/>
          <p14:tracePt t="2800" x="7958138" y="2455863"/>
          <p14:tracePt t="2816" x="7924800" y="2506663"/>
          <p14:tracePt t="2833" x="7874000" y="2684463"/>
          <p14:tracePt t="2850" x="7856538" y="2827338"/>
          <p14:tracePt t="2866" x="7856538" y="2946400"/>
          <p14:tracePt t="2883" x="7856538" y="3106738"/>
          <p14:tracePt t="2899" x="7874000" y="3268663"/>
          <p14:tracePt t="2916" x="7958138" y="3479800"/>
          <p14:tracePt t="2933" x="8102600" y="3751263"/>
          <p14:tracePt t="2949" x="8262938" y="3995738"/>
          <p14:tracePt t="2966" x="8440738" y="4267200"/>
          <p14:tracePt t="2983" x="8636000" y="4513263"/>
          <p14:tracePt t="3000" x="8831263" y="4741863"/>
          <p14:tracePt t="3016" x="9009063" y="4935538"/>
          <p14:tracePt t="3033" x="9186863" y="5113338"/>
          <p14:tracePt t="3049" x="9347200" y="5291138"/>
          <p14:tracePt t="3066" x="9507538" y="5418138"/>
          <p14:tracePt t="3083" x="9634538" y="5529263"/>
          <p14:tracePt t="3100" x="9753600" y="5595938"/>
          <p14:tracePt t="3116" x="9863138" y="5646738"/>
          <p14:tracePt t="3133" x="9956800" y="5707063"/>
          <p14:tracePt t="3150" x="10040938" y="5722938"/>
          <p14:tracePt t="3166" x="10075863" y="5740400"/>
          <p14:tracePt t="3183" x="10109200" y="5757863"/>
          <p14:tracePt t="3200" x="10134600" y="5757863"/>
          <p14:tracePt t="3479" x="10152063" y="5757863"/>
          <p14:tracePt t="3487" x="10167938" y="5757863"/>
          <p14:tracePt t="3500" x="10218738" y="5757863"/>
          <p14:tracePt t="3516" x="10380663" y="5757863"/>
          <p14:tracePt t="3533" x="10574338" y="5791200"/>
          <p14:tracePt t="3550" x="10769600" y="5824538"/>
          <p14:tracePt t="3566" x="10947400" y="5884863"/>
          <p14:tracePt t="3583" x="11056938" y="5900738"/>
          <p14:tracePt t="3599" x="11158538" y="5935663"/>
          <p14:tracePt t="4470" x="11158538" y="5918200"/>
          <p14:tracePt t="4483" x="11158538" y="5900738"/>
          <p14:tracePt t="4500" x="11158538" y="5842000"/>
          <p14:tracePt t="4517" x="11158538" y="5740400"/>
          <p14:tracePt t="4533" x="11158538" y="5613400"/>
          <p14:tracePt t="4550" x="11176000" y="5468938"/>
          <p14:tracePt t="4566" x="11193463" y="5384800"/>
          <p14:tracePt t="4583" x="11234738" y="5257800"/>
          <p14:tracePt t="4600" x="11269663" y="5156200"/>
          <p14:tracePt t="4616" x="11285538" y="5113338"/>
          <p14:tracePt t="5150" x="11285538" y="5097463"/>
          <p14:tracePt t="5167" x="11269663" y="5011738"/>
          <p14:tracePt t="5183" x="11218863" y="4757738"/>
          <p14:tracePt t="5200" x="11142663" y="4478338"/>
          <p14:tracePt t="5216" x="11125200" y="4386263"/>
          <p14:tracePt t="5233" x="11074400" y="4046538"/>
          <p14:tracePt t="5249" x="11015663" y="3733800"/>
          <p14:tracePt t="5266" x="10980738" y="3573463"/>
          <p14:tracePt t="5283" x="10964863" y="3446463"/>
          <p14:tracePt t="5300" x="10947400" y="3378200"/>
          <p14:tracePt t="5316" x="10929938" y="3344863"/>
          <p14:tracePt t="5333" x="10914063" y="3302000"/>
          <p14:tracePt t="5350" x="10896600" y="3268663"/>
          <p14:tracePt t="5366" x="10863263" y="3251200"/>
          <p14:tracePt t="5383" x="10837863" y="3233738"/>
          <p14:tracePt t="5399" x="10820400" y="3233738"/>
          <p14:tracePt t="5416" x="10787063" y="3217863"/>
          <p14:tracePt t="5433" x="10752138" y="3217863"/>
          <p14:tracePt t="5449" x="10736263" y="3217863"/>
          <p14:tracePt t="5466" x="10701338" y="3217863"/>
          <p14:tracePt t="5483" x="10660063" y="3217863"/>
          <p14:tracePt t="5500" x="10642600" y="3217863"/>
          <p14:tracePt t="5532" x="10625138" y="3217863"/>
          <p14:tracePt t="5568" x="10625138" y="3200400"/>
          <p14:tracePt t="5583" x="10625138" y="3167063"/>
          <p14:tracePt t="5600" x="10660063" y="3073400"/>
          <p14:tracePt t="5616" x="10718800" y="2946400"/>
          <p14:tracePt t="5633" x="10752138" y="2786063"/>
          <p14:tracePt t="5650" x="10769600" y="2633663"/>
          <p14:tracePt t="5666" x="10787063" y="2430463"/>
          <p14:tracePt t="5683" x="10787063" y="2362200"/>
          <p14:tracePt t="5700" x="10787063" y="2201863"/>
          <p14:tracePt t="5717" x="10787063" y="2100263"/>
          <p14:tracePt t="5733" x="10752138" y="1938338"/>
          <p14:tracePt t="5749" x="10701338" y="1846263"/>
          <p14:tracePt t="5766" x="10660063" y="1795463"/>
          <p14:tracePt t="5783" x="10609263" y="1744663"/>
          <p14:tracePt t="5800" x="10574338" y="1701800"/>
          <p14:tracePt t="5816" x="10541000" y="1684338"/>
          <p14:tracePt t="5833" x="10507663" y="1668463"/>
          <p14:tracePt t="5850" x="10464800" y="1668463"/>
          <p14:tracePt t="5866" x="10447338" y="1651000"/>
          <p14:tracePt t="5883" x="10414000" y="1651000"/>
          <p14:tracePt t="5900" x="10380663" y="1633538"/>
          <p14:tracePt t="5916" x="10345738" y="1633538"/>
          <p14:tracePt t="5933" x="10304463" y="1617663"/>
          <p14:tracePt t="5950" x="10269538" y="1617663"/>
          <p14:tracePt t="5966" x="10218738" y="1617663"/>
          <p14:tracePt t="5983" x="10152063" y="1600200"/>
          <p14:tracePt t="6000" x="10040938" y="1582738"/>
          <p14:tracePt t="6017" x="9913938" y="1549400"/>
          <p14:tracePt t="6033" x="9753600" y="1506538"/>
          <p14:tracePt t="6050" x="9575800" y="1473200"/>
          <p14:tracePt t="6066" x="9398000" y="1439863"/>
          <p14:tracePt t="6083" x="9278938" y="1422400"/>
          <p14:tracePt t="6100" x="9101138" y="1422400"/>
          <p14:tracePt t="6116" x="8958263" y="1422400"/>
          <p14:tracePt t="6133" x="8796338" y="1422400"/>
          <p14:tracePt t="6150" x="8534400" y="1506538"/>
          <p14:tracePt t="6166" x="8458200" y="1549400"/>
          <p14:tracePt t="6183" x="8280400" y="1617663"/>
          <p14:tracePt t="6200" x="8102600" y="1701800"/>
          <p14:tracePt t="6217" x="7891463" y="1846263"/>
          <p14:tracePt t="6233" x="7805738" y="1922463"/>
          <p14:tracePt t="6250" x="7678738" y="2039938"/>
          <p14:tracePt t="6266" x="7627938" y="2166938"/>
          <p14:tracePt t="6283" x="7586663" y="2293938"/>
          <p14:tracePt t="6300" x="7586663" y="2413000"/>
          <p14:tracePt t="6316" x="7586663" y="2573338"/>
          <p14:tracePt t="6333" x="7627938" y="2717800"/>
          <p14:tracePt t="6350" x="7729538" y="2895600"/>
          <p14:tracePt t="6366" x="7874000" y="3090863"/>
          <p14:tracePt t="6383" x="8034338" y="3268663"/>
          <p14:tracePt t="6400" x="8212138" y="3446463"/>
          <p14:tracePt t="6416" x="8389938" y="3606800"/>
          <p14:tracePt t="6433" x="8567738" y="3767138"/>
          <p14:tracePt t="6450" x="8780463" y="3929063"/>
          <p14:tracePt t="6466" x="8958263" y="4071938"/>
          <p14:tracePt t="6483" x="9136063" y="4191000"/>
          <p14:tracePt t="6500" x="9313863" y="4284663"/>
          <p14:tracePt t="6516" x="9491663" y="4351338"/>
          <p14:tracePt t="6533" x="9652000" y="4386263"/>
          <p14:tracePt t="6550" x="9829800" y="4402138"/>
          <p14:tracePt t="6566" x="10007600" y="4402138"/>
          <p14:tracePt t="6583" x="10185400" y="4402138"/>
          <p14:tracePt t="6600" x="10345738" y="4368800"/>
          <p14:tracePt t="6616" x="10507663" y="4318000"/>
          <p14:tracePt t="6633" x="10660063" y="4249738"/>
          <p14:tracePt t="6650" x="10802938" y="4191000"/>
          <p14:tracePt t="6667" x="10947400" y="4089400"/>
          <p14:tracePt t="6683" x="10998200" y="4046538"/>
          <p14:tracePt t="6700" x="11107738" y="3911600"/>
          <p14:tracePt t="6716" x="11158538" y="3802063"/>
          <p14:tracePt t="6733" x="11176000" y="3675063"/>
          <p14:tracePt t="6750" x="11193463" y="3556000"/>
          <p14:tracePt t="6766" x="11218863" y="3446463"/>
          <p14:tracePt t="6783" x="11218863" y="3302000"/>
          <p14:tracePt t="6800" x="11218863" y="3167063"/>
          <p14:tracePt t="6817" x="11218863" y="3090863"/>
          <p14:tracePt t="6833" x="11176000" y="3005138"/>
          <p14:tracePt t="6850" x="11176000" y="2928938"/>
          <p14:tracePt t="6866" x="11158538" y="2878138"/>
          <p14:tracePt t="6883" x="11125200" y="2811463"/>
          <p14:tracePt t="6899" x="11074400" y="2649538"/>
          <p14:tracePt t="6916" x="10964863" y="2395538"/>
          <p14:tracePt t="6933" x="10837863" y="2184400"/>
          <p14:tracePt t="6950" x="10701338" y="1879600"/>
          <p14:tracePt t="6966" x="10541000" y="1633538"/>
          <p14:tracePt t="6983" x="10345738" y="1422400"/>
          <p14:tracePt t="7000" x="10134600" y="1244600"/>
          <p14:tracePt t="7016" x="9913938" y="1100138"/>
          <p14:tracePt t="7033" x="9702800" y="973138"/>
          <p14:tracePt t="7050" x="9456738" y="871538"/>
          <p14:tracePt t="7067" x="9220200" y="820738"/>
          <p14:tracePt t="7083" x="9024938" y="795338"/>
          <p14:tracePt t="7100" x="8763000" y="795338"/>
          <p14:tracePt t="7116" x="8686800" y="795338"/>
          <p14:tracePt t="7133" x="8567738" y="855663"/>
          <p14:tracePt t="7150" x="8424863" y="957263"/>
          <p14:tracePt t="7166" x="8297863" y="1100138"/>
          <p14:tracePt t="7183" x="8085138" y="1455738"/>
          <p14:tracePt t="7200" x="7958138" y="1727200"/>
          <p14:tracePt t="7217" x="7840663" y="1989138"/>
          <p14:tracePt t="7233" x="7729538" y="2235200"/>
          <p14:tracePt t="7250" x="7662863" y="2471738"/>
          <p14:tracePt t="7267" x="7586663" y="2667000"/>
          <p14:tracePt t="7283" x="7551738" y="2878138"/>
          <p14:tracePt t="7300" x="7551738" y="3073400"/>
          <p14:tracePt t="7316" x="7551738" y="3251200"/>
          <p14:tracePt t="7333" x="7551738" y="3429000"/>
          <p14:tracePt t="7350" x="7627938" y="3589338"/>
          <p14:tracePt t="7366" x="7747000" y="3751263"/>
          <p14:tracePt t="7383" x="7891463" y="3911600"/>
          <p14:tracePt t="7400" x="8153400" y="4122738"/>
          <p14:tracePt t="7417" x="8440738" y="4300538"/>
          <p14:tracePt t="7433" x="8796338" y="4513263"/>
          <p14:tracePt t="7450" x="9220200" y="4741863"/>
          <p14:tracePt t="7466" x="9669463" y="4978400"/>
          <p14:tracePt t="7483" x="10134600" y="5189538"/>
          <p14:tracePt t="7500" x="10574338" y="5384800"/>
          <p14:tracePt t="7516" x="10863263" y="5511800"/>
          <p14:tracePt t="7533" x="11142663" y="5646738"/>
          <p14:tracePt t="7903" x="11176000" y="5646738"/>
          <p14:tracePt t="7917" x="11234738" y="5646738"/>
          <p14:tracePt t="7933" x="11336338" y="5664200"/>
          <p14:tracePt t="7950" x="11498263" y="5757863"/>
          <p14:tracePt t="7966" x="11726863" y="5842000"/>
          <p14:tracePt t="7983" x="11869738" y="5918200"/>
          <p14:tracePt t="7999" x="11996738" y="5986463"/>
          <p14:tracePt t="8016" x="12047538" y="6037263"/>
          <p14:tracePt t="8033" x="12082463" y="6062663"/>
          <p14:tracePt t="8558" x="12082463" y="6037263"/>
          <p14:tracePt t="8567" x="12065000" y="6019800"/>
          <p14:tracePt t="8583" x="12031663" y="5969000"/>
          <p14:tracePt t="8600" x="11945938" y="5884863"/>
          <p14:tracePt t="8616" x="11676063" y="5453063"/>
          <p14:tracePt t="8633" x="11514138" y="5224463"/>
          <p14:tracePt t="8650" x="11371263" y="4995863"/>
          <p14:tracePt t="8666" x="11285538" y="4868863"/>
          <p14:tracePt t="8683" x="11193463" y="4724400"/>
          <p14:tracePt t="8700" x="11142663" y="4640263"/>
          <p14:tracePt t="8716" x="11056938" y="4529138"/>
          <p14:tracePt t="8733" x="10964863" y="4368800"/>
          <p14:tracePt t="8750" x="10879138" y="4249738"/>
          <p14:tracePt t="9033" x="10879138" y="4191000"/>
          <p14:tracePt t="9050" x="10879138" y="4089400"/>
          <p14:tracePt t="9067" x="10820400" y="3911600"/>
          <p14:tracePt t="9083" x="10802938" y="3852863"/>
          <p14:tracePt t="9100" x="10752138" y="3675063"/>
          <p14:tracePt t="9117" x="10736263" y="3606800"/>
          <p14:tracePt t="9133" x="10736263" y="3573463"/>
          <p14:tracePt t="9150" x="10718800" y="3573463"/>
          <p14:tracePt t="9167" x="10701338" y="3556000"/>
          <p14:tracePt t="9183" x="10685463" y="3538538"/>
          <p14:tracePt t="9200" x="10642600" y="3538538"/>
          <p14:tracePt t="9217" x="10609263" y="3538538"/>
          <p14:tracePt t="9233" x="10574338" y="3513138"/>
          <p14:tracePt t="9250" x="10558463" y="3513138"/>
          <p14:tracePt t="9266" x="10541000" y="3513138"/>
          <p14:tracePt t="9315" x="10541000" y="3497263"/>
          <p14:tracePt t="9333" x="10591800" y="3497263"/>
          <p14:tracePt t="9350" x="10642600" y="3479800"/>
          <p14:tracePt t="9367" x="10736263" y="3479800"/>
          <p14:tracePt t="9383" x="10787063" y="3479800"/>
          <p14:tracePt t="9400" x="10837863" y="3479800"/>
          <p14:tracePt t="9417" x="10863263" y="3479800"/>
          <p14:tracePt t="9433" x="10879138" y="3479800"/>
          <p14:tracePt t="9465" x="10879138" y="3497263"/>
          <p14:tracePt t="9499" x="10837863" y="3513138"/>
          <p14:tracePt t="9516" x="10802938" y="3513138"/>
          <p14:tracePt t="9533" x="10752138" y="3538538"/>
          <p14:tracePt t="9550" x="10718800" y="3538538"/>
          <p14:tracePt t="9582" x="10718800" y="3556000"/>
          <p14:tracePt t="9600" x="10736263" y="3573463"/>
          <p14:tracePt t="9617" x="10802938" y="3573463"/>
          <p14:tracePt t="9633" x="10896600" y="3589338"/>
          <p14:tracePt t="9650" x="10964863" y="3606800"/>
          <p14:tracePt t="9667" x="11041063" y="3606800"/>
          <p14:tracePt t="9683" x="11074400" y="3624263"/>
          <p14:tracePt t="9700" x="11091863" y="3624263"/>
          <p14:tracePt t="9749" x="11056938" y="3624263"/>
          <p14:tracePt t="9767" x="10980738" y="3606800"/>
          <p14:tracePt t="9783" x="10929938" y="3589338"/>
          <p14:tracePt t="9800" x="10879138" y="3573463"/>
          <p14:tracePt t="9816" x="10863263" y="3573463"/>
          <p14:tracePt t="9833" x="10837863" y="3573463"/>
          <p14:tracePt t="9861" x="10863263" y="3573463"/>
          <p14:tracePt t="9869" x="10879138" y="3573463"/>
          <p14:tracePt t="9883" x="10896600" y="3573463"/>
          <p14:tracePt t="9900" x="10947400" y="3573463"/>
          <p14:tracePt t="9916" x="10980738" y="3573463"/>
          <p14:tracePt t="9933" x="11015663" y="3573463"/>
          <p14:tracePt t="9950" x="11041063" y="3573463"/>
          <p14:tracePt t="9967" x="11056938" y="3573463"/>
          <p14:tracePt t="10016" x="11041063" y="3573463"/>
          <p14:tracePt t="10033" x="11015663" y="3573463"/>
          <p14:tracePt t="10050" x="10998200" y="3573463"/>
          <p14:tracePt t="10067" x="10980738" y="3573463"/>
          <p14:tracePt t="10132" x="10998200" y="3573463"/>
          <p14:tracePt t="10150" x="11041063" y="3573463"/>
          <p14:tracePt t="10166" x="11074400" y="3589338"/>
          <p14:tracePt t="10183" x="11107738" y="3589338"/>
          <p14:tracePt t="10200" x="11125200" y="3589338"/>
          <p14:tracePt t="10216" x="11142663" y="3589338"/>
          <p14:tracePt t="10286" x="11125200" y="3589338"/>
          <p14:tracePt t="10300" x="11107738" y="3589338"/>
          <p14:tracePt t="10317" x="11056938" y="3556000"/>
          <p14:tracePt t="10333" x="10980738" y="3497263"/>
          <p14:tracePt t="10350" x="10896600" y="3429000"/>
          <p14:tracePt t="10366" x="10820400" y="3302000"/>
          <p14:tracePt t="10383" x="10769600" y="3141663"/>
          <p14:tracePt t="10400" x="10701338" y="2844800"/>
          <p14:tracePt t="10417" x="10660063" y="2506663"/>
          <p14:tracePt t="10433" x="10642600" y="2235200"/>
          <p14:tracePt t="10450" x="10642600" y="2006600"/>
          <p14:tracePt t="10467" x="10625138" y="1795463"/>
          <p14:tracePt t="10483" x="10609263" y="1668463"/>
          <p14:tracePt t="10500" x="10591800" y="1600200"/>
          <p14:tracePt t="10517" x="10591800" y="1582738"/>
          <p14:tracePt t="10533" x="10574338" y="1566863"/>
          <p14:tracePt t="10550" x="10558463" y="1566863"/>
          <p14:tracePt t="10582" x="10558463" y="1549400"/>
          <p14:tracePt t="10615" x="10558463" y="1582738"/>
          <p14:tracePt t="10633" x="10625138" y="1684338"/>
          <p14:tracePt t="10650" x="10736263" y="1905000"/>
          <p14:tracePt t="10666" x="10837863" y="2133600"/>
          <p14:tracePt t="10683" x="10964863" y="2430463"/>
          <p14:tracePt t="10700" x="11074400" y="2700338"/>
          <p14:tracePt t="10717" x="11158538" y="2963863"/>
          <p14:tracePt t="10733" x="11234738" y="3251200"/>
          <p14:tracePt t="10750" x="11269663" y="3479800"/>
          <p14:tracePt t="10767" x="11303000" y="3716338"/>
          <p14:tracePt t="10783" x="11320463" y="3894138"/>
          <p14:tracePt t="10800" x="11320463" y="4013200"/>
          <p14:tracePt t="10816" x="11336338" y="4122738"/>
          <p14:tracePt t="10833" x="11336338" y="4208463"/>
          <p14:tracePt t="10850" x="11336338" y="4249738"/>
          <p14:tracePt t="11155" x="11320463" y="4249738"/>
          <p14:tracePt t="11167" x="11285538" y="4224338"/>
          <p14:tracePt t="11184" x="11107738" y="4157663"/>
          <p14:tracePt t="11200" x="10879138" y="4013200"/>
          <p14:tracePt t="11217" x="10482263" y="3802063"/>
          <p14:tracePt t="11233" x="10253663" y="3675063"/>
          <p14:tracePt t="11250" x="9990138" y="3556000"/>
          <p14:tracePt t="11267" x="9736138" y="3446463"/>
          <p14:tracePt t="11283" x="9558338" y="3378200"/>
          <p14:tracePt t="11300" x="9456738" y="3360738"/>
          <p14:tracePt t="11317" x="9364663" y="3319463"/>
          <p14:tracePt t="11333" x="9329738" y="3302000"/>
          <p14:tracePt t="11350" x="9313863" y="3302000"/>
          <p14:tracePt t="11382" x="9364663" y="3302000"/>
          <p14:tracePt t="11400" x="9507538" y="3302000"/>
          <p14:tracePt t="11417" x="9720263" y="3302000"/>
          <p14:tracePt t="11433" x="9990138" y="3319463"/>
          <p14:tracePt t="11450" x="10152063" y="3360738"/>
          <p14:tracePt t="11466" x="10287000" y="3360738"/>
          <p14:tracePt t="11483" x="10345738" y="3378200"/>
          <p14:tracePt t="11500" x="10380663" y="3395663"/>
          <p14:tracePt t="11549" x="10236200" y="3378200"/>
          <p14:tracePt t="11566" x="10075863" y="3344863"/>
          <p14:tracePt t="11583" x="9956800" y="3302000"/>
          <p14:tracePt t="11600" x="9829800" y="3284538"/>
          <p14:tracePt t="11616" x="9753600" y="3268663"/>
          <p14:tracePt t="11633" x="9720263" y="3251200"/>
          <p14:tracePt t="11650" x="9702800" y="3251200"/>
          <p14:tracePt t="11680" x="9736138" y="3251200"/>
          <p14:tracePt t="11688" x="9812338" y="3251200"/>
          <p14:tracePt t="11700" x="9880600" y="3251200"/>
          <p14:tracePt t="11717" x="10058400" y="3251200"/>
          <p14:tracePt t="11733" x="10253663" y="3233738"/>
          <p14:tracePt t="11750" x="10363200" y="3200400"/>
          <p14:tracePt t="11767" x="10464800" y="3182938"/>
          <p14:tracePt t="11783" x="10523538" y="3141663"/>
          <p14:tracePt t="11800" x="10541000" y="3124200"/>
          <p14:tracePt t="11817" x="10558463" y="3124200"/>
          <p14:tracePt t="11851" x="10558463" y="3106738"/>
          <p14:tracePt t="11915" x="10591800" y="3106738"/>
          <p14:tracePt t="11934" x="10752138" y="3124200"/>
          <p14:tracePt t="11948" x="10837863" y="3141663"/>
          <p14:tracePt t="11967" x="10980738" y="3200400"/>
          <p14:tracePt t="11983" x="11125200" y="3251200"/>
          <p14:tracePt t="12000" x="11285538" y="3319463"/>
          <p14:tracePt t="12017" x="11336338" y="3360738"/>
          <p14:tracePt t="12033" x="11371263" y="3395663"/>
          <p14:tracePt t="12050" x="11396663" y="3429000"/>
          <p14:tracePt t="12066" x="11396663" y="3446463"/>
          <p14:tracePt t="12083" x="11396663" y="3497263"/>
          <p14:tracePt t="12100" x="11336338" y="3513138"/>
          <p14:tracePt t="12117" x="11252200" y="3573463"/>
          <p14:tracePt t="12133" x="11176000" y="3589338"/>
          <p14:tracePt t="12150" x="11056938" y="3624263"/>
          <p14:tracePt t="12167" x="10929938" y="3640138"/>
          <p14:tracePt t="12183" x="10787063" y="3640138"/>
          <p14:tracePt t="12200" x="10701338" y="3640138"/>
          <p14:tracePt t="12216" x="10591800" y="3589338"/>
          <p14:tracePt t="12233" x="10523538" y="3538538"/>
          <p14:tracePt t="12250" x="10464800" y="3479800"/>
          <p14:tracePt t="12267" x="10414000" y="3378200"/>
          <p14:tracePt t="12283" x="10396538" y="3251200"/>
          <p14:tracePt t="12300" x="10396538" y="3090863"/>
          <p14:tracePt t="12316" x="10396538" y="2895600"/>
          <p14:tracePt t="12333" x="10396538" y="2700338"/>
          <p14:tracePt t="12350" x="10396538" y="2540000"/>
          <p14:tracePt t="12367" x="10396538" y="2430463"/>
          <p14:tracePt t="12383" x="10414000" y="2328863"/>
          <p14:tracePt t="12400" x="10414000" y="2260600"/>
          <p14:tracePt t="12417" x="10414000" y="2184400"/>
          <p14:tracePt t="12433" x="10396538" y="2133600"/>
          <p14:tracePt t="12450" x="10202863" y="1905000"/>
          <p14:tracePt t="12466" x="10109200" y="1778000"/>
          <p14:tracePt t="12483" x="9931400" y="1582738"/>
          <p14:tracePt t="12500" x="9685338" y="1371600"/>
          <p14:tracePt t="12516" x="9456738" y="1193800"/>
          <p14:tracePt t="12533" x="9118600" y="1033463"/>
          <p14:tracePt t="12550" x="8890000" y="1016000"/>
          <p14:tracePt t="12566" x="8712200" y="1016000"/>
          <p14:tracePt t="12583" x="8585200" y="1016000"/>
          <p14:tracePt t="12600" x="8424863" y="1049338"/>
          <p14:tracePt t="12617" x="8297863" y="1150938"/>
          <p14:tracePt t="12633" x="8196263" y="1312863"/>
          <p14:tracePt t="12650" x="8085138" y="1506538"/>
          <p14:tracePt t="12667" x="7983538" y="1727200"/>
          <p14:tracePt t="12683" x="7907338" y="1938338"/>
          <p14:tracePt t="12700" x="7874000" y="2151063"/>
          <p14:tracePt t="12716" x="7856538" y="2344738"/>
          <p14:tracePt t="12733" x="7856538" y="2522538"/>
          <p14:tracePt t="12750" x="7891463" y="2717800"/>
          <p14:tracePt t="12767" x="7958138" y="2895600"/>
          <p14:tracePt t="12783" x="8085138" y="3073400"/>
          <p14:tracePt t="12800" x="8262938" y="3268663"/>
          <p14:tracePt t="12817" x="8475663" y="3462338"/>
          <p14:tracePt t="12833" x="8712200" y="3675063"/>
          <p14:tracePt t="12850" x="8940800" y="3835400"/>
          <p14:tracePt t="12867" x="9169400" y="3962400"/>
          <p14:tracePt t="12883" x="9398000" y="4030663"/>
          <p14:tracePt t="12900" x="9618663" y="4046538"/>
          <p14:tracePt t="12917" x="9812338" y="4046538"/>
          <p14:tracePt t="12933" x="10075863" y="3979863"/>
          <p14:tracePt t="12950" x="10218738" y="3868738"/>
          <p14:tracePt t="12967" x="10269538" y="3802063"/>
          <p14:tracePt t="12983" x="10363200" y="3690938"/>
          <p14:tracePt t="13000" x="10431463" y="3513138"/>
          <p14:tracePt t="13017" x="10447338" y="3378200"/>
          <p14:tracePt t="13033" x="10447338" y="3284538"/>
          <p14:tracePt t="13050" x="10447338" y="3200400"/>
          <p14:tracePt t="13066" x="10431463" y="3106738"/>
          <p14:tracePt t="13083" x="10380663" y="3022600"/>
          <p14:tracePt t="13100" x="10329863" y="2963863"/>
          <p14:tracePt t="13117" x="10236200" y="2913063"/>
          <p14:tracePt t="13133" x="10134600" y="2862263"/>
          <p14:tracePt t="13150" x="10007600" y="2827338"/>
          <p14:tracePt t="13167" x="9847263" y="2811463"/>
          <p14:tracePt t="13183" x="9652000" y="2786063"/>
          <p14:tracePt t="13200" x="9474200" y="2786063"/>
          <p14:tracePt t="13217" x="9313863" y="2786063"/>
          <p14:tracePt t="13233" x="9136063" y="2811463"/>
          <p14:tracePt t="13250" x="9009063" y="2844800"/>
          <p14:tracePt t="13267" x="8907463" y="2895600"/>
          <p14:tracePt t="13283" x="8780463" y="2989263"/>
          <p14:tracePt t="13300" x="8712200" y="3055938"/>
          <p14:tracePt t="13317" x="8653463" y="3141663"/>
          <p14:tracePt t="13333" x="8636000" y="3233738"/>
          <p14:tracePt t="13350" x="8636000" y="3302000"/>
          <p14:tracePt t="13367" x="8653463" y="3395663"/>
          <p14:tracePt t="13383" x="8763000" y="3462338"/>
          <p14:tracePt t="13400" x="9169400" y="3556000"/>
          <p14:tracePt t="13417" x="9263063" y="3573463"/>
          <p14:tracePt t="13433" x="9669463" y="3573463"/>
          <p14:tracePt t="13450" x="9796463" y="3573463"/>
          <p14:tracePt t="13467" x="9990138" y="3513138"/>
          <p14:tracePt t="13483" x="10167938" y="3411538"/>
          <p14:tracePt t="13500" x="10236200" y="3344863"/>
          <p14:tracePt t="13517" x="10287000" y="3251200"/>
          <p14:tracePt t="13533" x="10329863" y="3167063"/>
          <p14:tracePt t="13550" x="10329863" y="3090863"/>
          <p14:tracePt t="13567" x="10329863" y="3005138"/>
          <p14:tracePt t="13583" x="10269538" y="2928938"/>
          <p14:tracePt t="13600" x="10202863" y="2895600"/>
          <p14:tracePt t="13617" x="10134600" y="2862263"/>
          <p14:tracePt t="13633" x="10058400" y="2844800"/>
          <p14:tracePt t="13650" x="9990138" y="2844800"/>
          <p14:tracePt t="13667" x="9931400" y="2844800"/>
          <p14:tracePt t="13683" x="9880600" y="2913063"/>
          <p14:tracePt t="13700" x="9847263" y="3005138"/>
          <p14:tracePt t="13716" x="9829800" y="3167063"/>
          <p14:tracePt t="13733" x="9829800" y="3395663"/>
          <p14:tracePt t="13750" x="9829800" y="3640138"/>
          <p14:tracePt t="13767" x="9829800" y="3911600"/>
          <p14:tracePt t="13783" x="9829800" y="4046538"/>
          <p14:tracePt t="13800" x="9829800" y="4191000"/>
          <p14:tracePt t="13817" x="9829800" y="4249738"/>
          <p14:tracePt t="13833" x="9829800" y="4284663"/>
          <p14:tracePt t="13850" x="9812338" y="4284663"/>
          <p14:tracePt t="13899" x="9779000" y="4284663"/>
          <p14:tracePt t="13917" x="9720263" y="4267200"/>
          <p14:tracePt t="13934" x="9652000" y="4224338"/>
          <p14:tracePt t="13950" x="9525000" y="4208463"/>
          <p14:tracePt t="13967" x="9296400" y="4173538"/>
          <p14:tracePt t="13983" x="9169400" y="4173538"/>
          <p14:tracePt t="14000" x="9024938" y="4173538"/>
          <p14:tracePt t="14017" x="8923338" y="4173538"/>
          <p14:tracePt t="14033" x="8813800" y="4191000"/>
          <p14:tracePt t="14050" x="8763000" y="4249738"/>
          <p14:tracePt t="14066" x="8712200" y="4300538"/>
          <p14:tracePt t="14083" x="8653463" y="4402138"/>
          <p14:tracePt t="14100" x="8653463" y="4529138"/>
          <p14:tracePt t="14117" x="8653463" y="4691063"/>
          <p14:tracePt t="14133" x="8653463" y="4884738"/>
          <p14:tracePt t="14150" x="8745538" y="5097463"/>
          <p14:tracePt t="14167" x="8847138" y="5334000"/>
          <p14:tracePt t="14183" x="8974138" y="5511800"/>
          <p14:tracePt t="14200" x="9101138" y="5630863"/>
          <p14:tracePt t="14217" x="9220200" y="5740400"/>
          <p14:tracePt t="14233" x="9347200" y="5757863"/>
          <p14:tracePt t="14250" x="9525000" y="5773738"/>
          <p14:tracePt t="14266" x="9685338" y="5722938"/>
          <p14:tracePt t="14283" x="9829800" y="5595938"/>
          <p14:tracePt t="14300" x="9956800" y="5435600"/>
          <p14:tracePt t="14317" x="10025063" y="5275263"/>
          <p14:tracePt t="14333" x="10058400" y="5207000"/>
          <p14:tracePt t="14350" x="10075863" y="5113338"/>
          <p14:tracePt t="14367" x="10075863" y="5062538"/>
          <p14:tracePt t="14383" x="10058400" y="5011738"/>
          <p14:tracePt t="14400" x="10040938" y="5011738"/>
          <p14:tracePt t="14417" x="9990138" y="4995863"/>
          <p14:tracePt t="14434" x="9863138" y="4995863"/>
          <p14:tracePt t="14450" x="9812338" y="5011738"/>
          <p14:tracePt t="14467" x="9779000" y="5046663"/>
          <p14:tracePt t="14483" x="9753600" y="5097463"/>
          <p14:tracePt t="14500" x="9753600" y="5156200"/>
          <p14:tracePt t="14517" x="9753600" y="5240338"/>
          <p14:tracePt t="14533" x="9863138" y="5334000"/>
          <p14:tracePt t="14550" x="10040938" y="5453063"/>
          <p14:tracePt t="14566" x="10304463" y="5562600"/>
          <p14:tracePt t="14583" x="10591800" y="5646738"/>
          <p14:tracePt t="14600" x="10837863" y="5707063"/>
          <p14:tracePt t="14618" x="10998200" y="5722938"/>
          <p14:tracePt t="14633" x="11176000" y="5722938"/>
          <p14:tracePt t="14650" x="11285538" y="5722938"/>
          <p14:tracePt t="14667" x="11353800" y="5722938"/>
          <p14:tracePt t="14683" x="11396663" y="5689600"/>
          <p14:tracePt t="14700" x="11430000" y="5664200"/>
          <p14:tracePt t="14716" x="11447463" y="5664200"/>
          <p14:tracePt t="14733" x="11463338" y="5646738"/>
          <p14:tracePt t="14766" x="11480800" y="5646738"/>
          <p14:tracePt t="14783" x="11498263" y="5646738"/>
          <p14:tracePt t="14800" x="11514138" y="56467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5873022" y="0"/>
            <a:ext cx="6318978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5957859" y="1464656"/>
            <a:ext cx="60012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/>
                </a:solidFill>
              </a:rPr>
              <a:t>5 types de vaisseaux sanguins: artères, artérioles, capillaires, veinules et veines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L’aorte est la plus grosse artère du corps. Elle apporte le sang au pôle céphalique, aux 4 membres, au tronc et à l’abdomen.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circulation systémique est chargée d’apporter l’oxygène aux tissus.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circulation pulmonaire est chargée de l’oxygénation du sang.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166767" y="243077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DEB27B20-BF33-B6E7-052A-413707D35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6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04"/>
    </mc:Choice>
    <mc:Fallback>
      <p:transition spd="slow" advTm="27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029" x="11480800" y="5646738"/>
          <p14:tracePt t="21042" x="11463338" y="5646738"/>
          <p14:tracePt t="21058" x="11336338" y="5630863"/>
          <p14:tracePt t="21074" x="11158538" y="5595938"/>
          <p14:tracePt t="21090" x="10929938" y="5595938"/>
          <p14:tracePt t="21107" x="10345738" y="5595938"/>
          <p14:tracePt t="21123" x="9880600" y="5595938"/>
          <p14:tracePt t="21140" x="9347200" y="5580063"/>
          <p14:tracePt t="21606" x="9347200" y="5529263"/>
          <p14:tracePt t="21624" x="9380538" y="5435600"/>
          <p14:tracePt t="21640" x="9423400" y="5351463"/>
          <p14:tracePt t="21657" x="9456738" y="5275263"/>
          <p14:tracePt t="21673" x="9525000" y="5113338"/>
          <p14:tracePt t="21690" x="9575800" y="4978400"/>
          <p14:tracePt t="21707" x="9601200" y="4884738"/>
          <p14:tracePt t="21723" x="9618663" y="4775200"/>
          <p14:tracePt t="21740" x="9634538" y="4706938"/>
          <p14:tracePt t="21756" x="9634538" y="4640263"/>
          <p14:tracePt t="21773" x="9634538" y="4622800"/>
          <p14:tracePt t="21790" x="9618663" y="4564063"/>
          <p14:tracePt t="21807" x="9507538" y="4513263"/>
          <p14:tracePt t="21823" x="9296400" y="4402138"/>
          <p14:tracePt t="21840" x="8974138" y="4300538"/>
          <p14:tracePt t="21857" x="8686800" y="4224338"/>
          <p14:tracePt t="21873" x="8178800" y="4140200"/>
          <p14:tracePt t="21890" x="7840663" y="4140200"/>
          <p14:tracePt t="21907" x="7323138" y="4140200"/>
          <p14:tracePt t="21923" x="7035800" y="4140200"/>
          <p14:tracePt t="21940" x="6756400" y="4173538"/>
          <p14:tracePt t="21957" x="6502400" y="4267200"/>
          <p14:tracePt t="21973" x="6291263" y="4386263"/>
          <p14:tracePt t="21990" x="6113463" y="4513263"/>
          <p14:tracePt t="22006" x="5986463" y="4640263"/>
          <p14:tracePt t="22023" x="5918200" y="4706938"/>
          <p14:tracePt t="22040" x="5849938" y="4833938"/>
          <p14:tracePt t="22057" x="5808663" y="4902200"/>
          <p14:tracePt t="22073" x="5808663" y="4935538"/>
          <p14:tracePt t="22090" x="5808663" y="5080000"/>
          <p14:tracePt t="22107" x="5900738" y="5189538"/>
          <p14:tracePt t="22123" x="6045200" y="5308600"/>
          <p14:tracePt t="22140" x="6256338" y="5468938"/>
          <p14:tracePt t="22157" x="6502400" y="5630863"/>
          <p14:tracePt t="22173" x="6891338" y="5808663"/>
          <p14:tracePt t="22190" x="7129463" y="5884863"/>
          <p14:tracePt t="22206" x="7569200" y="5969000"/>
          <p14:tracePt t="22223" x="7840663" y="6002338"/>
          <p14:tracePt t="22240" x="8196263" y="6037263"/>
          <p14:tracePt t="22256" x="8534400" y="6037263"/>
          <p14:tracePt t="22273" x="8890000" y="6037263"/>
          <p14:tracePt t="22290" x="9169400" y="6037263"/>
          <p14:tracePt t="22307" x="9440863" y="6019800"/>
          <p14:tracePt t="22323" x="9652000" y="6002338"/>
          <p14:tracePt t="22340" x="9779000" y="5986463"/>
          <p14:tracePt t="22356" x="9898063" y="5969000"/>
          <p14:tracePt t="22373" x="9931400" y="5969000"/>
          <p14:tracePt t="26578" x="9898063" y="5951538"/>
          <p14:tracePt t="26592" x="9634538" y="5842000"/>
          <p14:tracePt t="26608" x="9296400" y="5646738"/>
          <p14:tracePt t="26624" x="8847138" y="5418138"/>
          <p14:tracePt t="26641" x="7958138" y="4741863"/>
          <p14:tracePt t="26657" x="7094538" y="3817938"/>
          <p14:tracePt t="26673" x="6062663" y="2057400"/>
          <p14:tracePt t="26690" x="5545138" y="12700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7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388</Words>
  <Application>Microsoft Macintosh PowerPoint</Application>
  <PresentationFormat>Grand écran</PresentationFormat>
  <Paragraphs>102</Paragraphs>
  <Slides>10</Slides>
  <Notes>0</Notes>
  <HiddenSlides>0</HiddenSlides>
  <MMClips>11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4</cp:revision>
  <dcterms:created xsi:type="dcterms:W3CDTF">2026-09-02T14:28:50Z</dcterms:created>
  <dcterms:modified xsi:type="dcterms:W3CDTF">2026-09-04T10:23:26Z</dcterms:modified>
</cp:coreProperties>
</file>