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97" r:id="rId5"/>
    <p:sldId id="296" r:id="rId6"/>
    <p:sldId id="298" r:id="rId7"/>
    <p:sldId id="271" r:id="rId8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4264">
          <p15:clr>
            <a:srgbClr val="A4A3A4"/>
          </p15:clr>
        </p15:guide>
        <p15:guide id="4" orient="horz" pos="210">
          <p15:clr>
            <a:srgbClr val="A4A3A4"/>
          </p15:clr>
        </p15:guide>
        <p15:guide id="5" pos="249">
          <p15:clr>
            <a:srgbClr val="A4A3A4"/>
          </p15:clr>
        </p15:guide>
        <p15:guide id="6" pos="2883">
          <p15:clr>
            <a:srgbClr val="A4A3A4"/>
          </p15:clr>
        </p15:guide>
        <p15:guide id="7" pos="68">
          <p15:clr>
            <a:srgbClr val="A4A3A4"/>
          </p15:clr>
        </p15:guide>
        <p15:guide id="8" pos="5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A79B"/>
    <a:srgbClr val="078F9D"/>
    <a:srgbClr val="1FA192"/>
    <a:srgbClr val="0EA1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15" autoAdjust="0"/>
    <p:restoredTop sz="94660"/>
  </p:normalViewPr>
  <p:slideViewPr>
    <p:cSldViewPr>
      <p:cViewPr varScale="1">
        <p:scale>
          <a:sx n="85" d="100"/>
          <a:sy n="85" d="100"/>
        </p:scale>
        <p:origin x="1723" y="67"/>
      </p:cViewPr>
      <p:guideLst>
        <p:guide orient="horz" pos="436"/>
        <p:guide orient="horz" pos="2160"/>
        <p:guide orient="horz" pos="4264"/>
        <p:guide orient="horz" pos="210"/>
        <p:guide pos="249"/>
        <p:guide pos="2883"/>
        <p:guide pos="68"/>
        <p:guide pos="573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95" d="100"/>
          <a:sy n="95" d="100"/>
        </p:scale>
        <p:origin x="-153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16A7BFFD-1637-458B-8AE6-59157655538F}" type="datetimeFigureOut">
              <a:rPr lang="fr-FR" smtClean="0"/>
              <a:pPr/>
              <a:t>09/02/2024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E9D73E48-25EF-457A-AF08-B4337DD3B07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15538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18AB623E-8A92-497A-B6C6-B23D0A9AF894}" type="datetimeFigureOut">
              <a:rPr lang="fr-FR" smtClean="0"/>
              <a:pPr/>
              <a:t>09/02/2024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2" tIns="47781" rIns="95562" bIns="47781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562" tIns="47781" rIns="95562" bIns="47781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2F32BCAB-EECF-4539-8FEF-E7D3EEC5F4B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8964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2BCAB-EECF-4539-8FEF-E7D3EEC5F4B1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2268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7100">
              <a:srgbClr val="FFFFFF"/>
            </a:gs>
            <a:gs pos="0">
              <a:schemeClr val="bg1"/>
            </a:gs>
            <a:gs pos="100000">
              <a:schemeClr val="bg1"/>
            </a:gs>
          </a:gsLst>
          <a:path path="circle">
            <a:fillToRect t="100000" r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pour modifier le style du titre</a:t>
            </a:r>
            <a:endParaRPr lang="fr-BE" dirty="0"/>
          </a:p>
        </p:txBody>
      </p:sp>
      <p:pic>
        <p:nvPicPr>
          <p:cNvPr id="1027" name="Picture 3" descr="D:\Donnée 2\Monique\Appels à projets 2012-2013\Diaporama LYON EST\bas-de-page-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8" y="5779318"/>
            <a:ext cx="77597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685800" y="836712"/>
            <a:ext cx="7772400" cy="1440161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6"/>
                </a:solidFill>
              </a:rPr>
              <a:t>NOM DU PROJET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187624" y="3068960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Nom des Etudiants</a:t>
            </a:r>
          </a:p>
        </p:txBody>
      </p:sp>
      <p:sp>
        <p:nvSpPr>
          <p:cNvPr id="17" name="Forme libre 16"/>
          <p:cNvSpPr/>
          <p:nvPr/>
        </p:nvSpPr>
        <p:spPr>
          <a:xfrm>
            <a:off x="1835696" y="2450776"/>
            <a:ext cx="5160267" cy="258144"/>
          </a:xfrm>
          <a:custGeom>
            <a:avLst/>
            <a:gdLst>
              <a:gd name="connsiteX0" fmla="*/ 0 w 5154917"/>
              <a:gd name="connsiteY0" fmla="*/ 67632 h 164367"/>
              <a:gd name="connsiteX1" fmla="*/ 1000125 w 5154917"/>
              <a:gd name="connsiteY1" fmla="*/ 162882 h 164367"/>
              <a:gd name="connsiteX2" fmla="*/ 2800350 w 5154917"/>
              <a:gd name="connsiteY2" fmla="*/ 957 h 164367"/>
              <a:gd name="connsiteX3" fmla="*/ 4800600 w 5154917"/>
              <a:gd name="connsiteY3" fmla="*/ 96207 h 164367"/>
              <a:gd name="connsiteX4" fmla="*/ 5143500 w 5154917"/>
              <a:gd name="connsiteY4" fmla="*/ 105732 h 164367"/>
              <a:gd name="connsiteX0" fmla="*/ 0 w 4983467"/>
              <a:gd name="connsiteY0" fmla="*/ 10482 h 162900"/>
              <a:gd name="connsiteX1" fmla="*/ 828675 w 4983467"/>
              <a:gd name="connsiteY1" fmla="*/ 162882 h 162900"/>
              <a:gd name="connsiteX2" fmla="*/ 2628900 w 4983467"/>
              <a:gd name="connsiteY2" fmla="*/ 957 h 162900"/>
              <a:gd name="connsiteX3" fmla="*/ 4629150 w 4983467"/>
              <a:gd name="connsiteY3" fmla="*/ 96207 h 162900"/>
              <a:gd name="connsiteX4" fmla="*/ 4972050 w 4983467"/>
              <a:gd name="connsiteY4" fmla="*/ 105732 h 162900"/>
              <a:gd name="connsiteX0" fmla="*/ 0 w 4983467"/>
              <a:gd name="connsiteY0" fmla="*/ 10482 h 162923"/>
              <a:gd name="connsiteX1" fmla="*/ 828675 w 4983467"/>
              <a:gd name="connsiteY1" fmla="*/ 162882 h 162923"/>
              <a:gd name="connsiteX2" fmla="*/ 2628900 w 4983467"/>
              <a:gd name="connsiteY2" fmla="*/ 957 h 162923"/>
              <a:gd name="connsiteX3" fmla="*/ 4629150 w 4983467"/>
              <a:gd name="connsiteY3" fmla="*/ 96207 h 162923"/>
              <a:gd name="connsiteX4" fmla="*/ 4972050 w 4983467"/>
              <a:gd name="connsiteY4" fmla="*/ 105732 h 162923"/>
              <a:gd name="connsiteX0" fmla="*/ 0 w 4972050"/>
              <a:gd name="connsiteY0" fmla="*/ 0 h 152459"/>
              <a:gd name="connsiteX1" fmla="*/ 828675 w 4972050"/>
              <a:gd name="connsiteY1" fmla="*/ 152400 h 152459"/>
              <a:gd name="connsiteX2" fmla="*/ 2876550 w 4972050"/>
              <a:gd name="connsiteY2" fmla="*/ 19050 h 152459"/>
              <a:gd name="connsiteX3" fmla="*/ 4629150 w 4972050"/>
              <a:gd name="connsiteY3" fmla="*/ 85725 h 152459"/>
              <a:gd name="connsiteX4" fmla="*/ 4972050 w 4972050"/>
              <a:gd name="connsiteY4" fmla="*/ 95250 h 152459"/>
              <a:gd name="connsiteX0" fmla="*/ 0 w 5314950"/>
              <a:gd name="connsiteY0" fmla="*/ 0 h 617991"/>
              <a:gd name="connsiteX1" fmla="*/ 1171575 w 5314950"/>
              <a:gd name="connsiteY1" fmla="*/ 600075 h 617991"/>
              <a:gd name="connsiteX2" fmla="*/ 3219450 w 5314950"/>
              <a:gd name="connsiteY2" fmla="*/ 466725 h 617991"/>
              <a:gd name="connsiteX3" fmla="*/ 4972050 w 5314950"/>
              <a:gd name="connsiteY3" fmla="*/ 533400 h 617991"/>
              <a:gd name="connsiteX4" fmla="*/ 5314950 w 5314950"/>
              <a:gd name="connsiteY4" fmla="*/ 542925 h 617991"/>
              <a:gd name="connsiteX0" fmla="*/ 0 w 5314950"/>
              <a:gd name="connsiteY0" fmla="*/ 0 h 617991"/>
              <a:gd name="connsiteX1" fmla="*/ 1171575 w 5314950"/>
              <a:gd name="connsiteY1" fmla="*/ 600075 h 617991"/>
              <a:gd name="connsiteX2" fmla="*/ 3219450 w 5314950"/>
              <a:gd name="connsiteY2" fmla="*/ 466725 h 617991"/>
              <a:gd name="connsiteX3" fmla="*/ 4972050 w 5314950"/>
              <a:gd name="connsiteY3" fmla="*/ 533400 h 617991"/>
              <a:gd name="connsiteX4" fmla="*/ 5314950 w 5314950"/>
              <a:gd name="connsiteY4" fmla="*/ 542925 h 617991"/>
              <a:gd name="connsiteX0" fmla="*/ 0 w 5495925"/>
              <a:gd name="connsiteY0" fmla="*/ 0 h 668367"/>
              <a:gd name="connsiteX1" fmla="*/ 1352550 w 5495925"/>
              <a:gd name="connsiteY1" fmla="*/ 647700 h 668367"/>
              <a:gd name="connsiteX2" fmla="*/ 3400425 w 5495925"/>
              <a:gd name="connsiteY2" fmla="*/ 514350 h 668367"/>
              <a:gd name="connsiteX3" fmla="*/ 5153025 w 5495925"/>
              <a:gd name="connsiteY3" fmla="*/ 581025 h 668367"/>
              <a:gd name="connsiteX4" fmla="*/ 5495925 w 5495925"/>
              <a:gd name="connsiteY4" fmla="*/ 590550 h 668367"/>
              <a:gd name="connsiteX0" fmla="*/ 0 w 5495925"/>
              <a:gd name="connsiteY0" fmla="*/ 0 h 668367"/>
              <a:gd name="connsiteX1" fmla="*/ 1352550 w 5495925"/>
              <a:gd name="connsiteY1" fmla="*/ 647700 h 668367"/>
              <a:gd name="connsiteX2" fmla="*/ 3400425 w 5495925"/>
              <a:gd name="connsiteY2" fmla="*/ 514350 h 668367"/>
              <a:gd name="connsiteX3" fmla="*/ 5153025 w 5495925"/>
              <a:gd name="connsiteY3" fmla="*/ 581025 h 668367"/>
              <a:gd name="connsiteX4" fmla="*/ 5495925 w 5495925"/>
              <a:gd name="connsiteY4" fmla="*/ 590550 h 668367"/>
              <a:gd name="connsiteX0" fmla="*/ 0 w 5800725"/>
              <a:gd name="connsiteY0" fmla="*/ 0 h 638131"/>
              <a:gd name="connsiteX1" fmla="*/ 1657350 w 5800725"/>
              <a:gd name="connsiteY1" fmla="*/ 619125 h 638131"/>
              <a:gd name="connsiteX2" fmla="*/ 3705225 w 5800725"/>
              <a:gd name="connsiteY2" fmla="*/ 485775 h 638131"/>
              <a:gd name="connsiteX3" fmla="*/ 5457825 w 5800725"/>
              <a:gd name="connsiteY3" fmla="*/ 552450 h 638131"/>
              <a:gd name="connsiteX4" fmla="*/ 5800725 w 5800725"/>
              <a:gd name="connsiteY4" fmla="*/ 561975 h 638131"/>
              <a:gd name="connsiteX0" fmla="*/ 0 w 5800725"/>
              <a:gd name="connsiteY0" fmla="*/ 0 h 638131"/>
              <a:gd name="connsiteX1" fmla="*/ 1657350 w 5800725"/>
              <a:gd name="connsiteY1" fmla="*/ 619125 h 638131"/>
              <a:gd name="connsiteX2" fmla="*/ 3705225 w 5800725"/>
              <a:gd name="connsiteY2" fmla="*/ 485775 h 638131"/>
              <a:gd name="connsiteX3" fmla="*/ 5457825 w 5800725"/>
              <a:gd name="connsiteY3" fmla="*/ 552450 h 638131"/>
              <a:gd name="connsiteX4" fmla="*/ 5800725 w 5800725"/>
              <a:gd name="connsiteY4" fmla="*/ 561975 h 638131"/>
              <a:gd name="connsiteX0" fmla="*/ 185340 w 5986065"/>
              <a:gd name="connsiteY0" fmla="*/ 0 h 623529"/>
              <a:gd name="connsiteX1" fmla="*/ 103461 w 5986065"/>
              <a:gd name="connsiteY1" fmla="*/ 292655 h 623529"/>
              <a:gd name="connsiteX2" fmla="*/ 1842690 w 5986065"/>
              <a:gd name="connsiteY2" fmla="*/ 619125 h 623529"/>
              <a:gd name="connsiteX3" fmla="*/ 3890565 w 5986065"/>
              <a:gd name="connsiteY3" fmla="*/ 485775 h 623529"/>
              <a:gd name="connsiteX4" fmla="*/ 5643165 w 5986065"/>
              <a:gd name="connsiteY4" fmla="*/ 552450 h 623529"/>
              <a:gd name="connsiteX5" fmla="*/ 5986065 w 5986065"/>
              <a:gd name="connsiteY5" fmla="*/ 561975 h 623529"/>
              <a:gd name="connsiteX0" fmla="*/ 0 w 6372225"/>
              <a:gd name="connsiteY0" fmla="*/ 197013 h 353817"/>
              <a:gd name="connsiteX1" fmla="*/ 489621 w 6372225"/>
              <a:gd name="connsiteY1" fmla="*/ 22943 h 353817"/>
              <a:gd name="connsiteX2" fmla="*/ 2228850 w 6372225"/>
              <a:gd name="connsiteY2" fmla="*/ 349413 h 353817"/>
              <a:gd name="connsiteX3" fmla="*/ 4276725 w 6372225"/>
              <a:gd name="connsiteY3" fmla="*/ 216063 h 353817"/>
              <a:gd name="connsiteX4" fmla="*/ 6029325 w 6372225"/>
              <a:gd name="connsiteY4" fmla="*/ 282738 h 353817"/>
              <a:gd name="connsiteX5" fmla="*/ 6372225 w 6372225"/>
              <a:gd name="connsiteY5" fmla="*/ 292263 h 353817"/>
              <a:gd name="connsiteX0" fmla="*/ 0 w 6372225"/>
              <a:gd name="connsiteY0" fmla="*/ 110358 h 264091"/>
              <a:gd name="connsiteX1" fmla="*/ 1051596 w 6372225"/>
              <a:gd name="connsiteY1" fmla="*/ 31538 h 264091"/>
              <a:gd name="connsiteX2" fmla="*/ 2228850 w 6372225"/>
              <a:gd name="connsiteY2" fmla="*/ 262758 h 264091"/>
              <a:gd name="connsiteX3" fmla="*/ 4276725 w 6372225"/>
              <a:gd name="connsiteY3" fmla="*/ 129408 h 264091"/>
              <a:gd name="connsiteX4" fmla="*/ 6029325 w 6372225"/>
              <a:gd name="connsiteY4" fmla="*/ 196083 h 264091"/>
              <a:gd name="connsiteX5" fmla="*/ 6372225 w 6372225"/>
              <a:gd name="connsiteY5" fmla="*/ 205608 h 264091"/>
              <a:gd name="connsiteX0" fmla="*/ 0 w 6372225"/>
              <a:gd name="connsiteY0" fmla="*/ 110358 h 264091"/>
              <a:gd name="connsiteX1" fmla="*/ 1051596 w 6372225"/>
              <a:gd name="connsiteY1" fmla="*/ 31538 h 264091"/>
              <a:gd name="connsiteX2" fmla="*/ 2228850 w 6372225"/>
              <a:gd name="connsiteY2" fmla="*/ 262758 h 264091"/>
              <a:gd name="connsiteX3" fmla="*/ 4276725 w 6372225"/>
              <a:gd name="connsiteY3" fmla="*/ 129408 h 264091"/>
              <a:gd name="connsiteX4" fmla="*/ 6029325 w 6372225"/>
              <a:gd name="connsiteY4" fmla="*/ 196083 h 264091"/>
              <a:gd name="connsiteX5" fmla="*/ 6372225 w 6372225"/>
              <a:gd name="connsiteY5" fmla="*/ 205608 h 264091"/>
              <a:gd name="connsiteX0" fmla="*/ 0 w 6372225"/>
              <a:gd name="connsiteY0" fmla="*/ 110358 h 264091"/>
              <a:gd name="connsiteX1" fmla="*/ 1061121 w 6372225"/>
              <a:gd name="connsiteY1" fmla="*/ 31538 h 264091"/>
              <a:gd name="connsiteX2" fmla="*/ 2228850 w 6372225"/>
              <a:gd name="connsiteY2" fmla="*/ 262758 h 264091"/>
              <a:gd name="connsiteX3" fmla="*/ 4276725 w 6372225"/>
              <a:gd name="connsiteY3" fmla="*/ 129408 h 264091"/>
              <a:gd name="connsiteX4" fmla="*/ 6029325 w 6372225"/>
              <a:gd name="connsiteY4" fmla="*/ 196083 h 264091"/>
              <a:gd name="connsiteX5" fmla="*/ 6372225 w 6372225"/>
              <a:gd name="connsiteY5" fmla="*/ 205608 h 264091"/>
              <a:gd name="connsiteX0" fmla="*/ 0 w 5743575"/>
              <a:gd name="connsiteY0" fmla="*/ 54828 h 275236"/>
              <a:gd name="connsiteX1" fmla="*/ 432471 w 5743575"/>
              <a:gd name="connsiteY1" fmla="*/ 42683 h 275236"/>
              <a:gd name="connsiteX2" fmla="*/ 1600200 w 5743575"/>
              <a:gd name="connsiteY2" fmla="*/ 273903 h 275236"/>
              <a:gd name="connsiteX3" fmla="*/ 3648075 w 5743575"/>
              <a:gd name="connsiteY3" fmla="*/ 140553 h 275236"/>
              <a:gd name="connsiteX4" fmla="*/ 5400675 w 5743575"/>
              <a:gd name="connsiteY4" fmla="*/ 207228 h 275236"/>
              <a:gd name="connsiteX5" fmla="*/ 5743575 w 5743575"/>
              <a:gd name="connsiteY5" fmla="*/ 216753 h 275236"/>
              <a:gd name="connsiteX0" fmla="*/ 704361 w 5362086"/>
              <a:gd name="connsiteY0" fmla="*/ 0 h 1430083"/>
              <a:gd name="connsiteX1" fmla="*/ 50982 w 5362086"/>
              <a:gd name="connsiteY1" fmla="*/ 1197530 h 1430083"/>
              <a:gd name="connsiteX2" fmla="*/ 1218711 w 5362086"/>
              <a:gd name="connsiteY2" fmla="*/ 1428750 h 1430083"/>
              <a:gd name="connsiteX3" fmla="*/ 3266586 w 5362086"/>
              <a:gd name="connsiteY3" fmla="*/ 1295400 h 1430083"/>
              <a:gd name="connsiteX4" fmla="*/ 5019186 w 5362086"/>
              <a:gd name="connsiteY4" fmla="*/ 1362075 h 1430083"/>
              <a:gd name="connsiteX5" fmla="*/ 5362086 w 5362086"/>
              <a:gd name="connsiteY5" fmla="*/ 1371600 h 1430083"/>
              <a:gd name="connsiteX0" fmla="*/ 877921 w 5535646"/>
              <a:gd name="connsiteY0" fmla="*/ 0 h 1430083"/>
              <a:gd name="connsiteX1" fmla="*/ 224542 w 5535646"/>
              <a:gd name="connsiteY1" fmla="*/ 1197530 h 1430083"/>
              <a:gd name="connsiteX2" fmla="*/ 1392271 w 5535646"/>
              <a:gd name="connsiteY2" fmla="*/ 1428750 h 1430083"/>
              <a:gd name="connsiteX3" fmla="*/ 3440146 w 5535646"/>
              <a:gd name="connsiteY3" fmla="*/ 1295400 h 1430083"/>
              <a:gd name="connsiteX4" fmla="*/ 5192746 w 5535646"/>
              <a:gd name="connsiteY4" fmla="*/ 1362075 h 1430083"/>
              <a:gd name="connsiteX5" fmla="*/ 5535646 w 5535646"/>
              <a:gd name="connsiteY5" fmla="*/ 1371600 h 1430083"/>
              <a:gd name="connsiteX0" fmla="*/ 877921 w 5535646"/>
              <a:gd name="connsiteY0" fmla="*/ 0 h 1477896"/>
              <a:gd name="connsiteX1" fmla="*/ 224542 w 5535646"/>
              <a:gd name="connsiteY1" fmla="*/ 1197530 h 1477896"/>
              <a:gd name="connsiteX2" fmla="*/ 1392271 w 5535646"/>
              <a:gd name="connsiteY2" fmla="*/ 1428750 h 1477896"/>
              <a:gd name="connsiteX3" fmla="*/ 3440146 w 5535646"/>
              <a:gd name="connsiteY3" fmla="*/ 1295400 h 1477896"/>
              <a:gd name="connsiteX4" fmla="*/ 5192746 w 5535646"/>
              <a:gd name="connsiteY4" fmla="*/ 1362075 h 1477896"/>
              <a:gd name="connsiteX5" fmla="*/ 5535646 w 5535646"/>
              <a:gd name="connsiteY5" fmla="*/ 1371600 h 1477896"/>
              <a:gd name="connsiteX0" fmla="*/ 0 w 5311104"/>
              <a:gd name="connsiteY0" fmla="*/ 0 h 280366"/>
              <a:gd name="connsiteX1" fmla="*/ 1167729 w 5311104"/>
              <a:gd name="connsiteY1" fmla="*/ 231220 h 280366"/>
              <a:gd name="connsiteX2" fmla="*/ 3215604 w 5311104"/>
              <a:gd name="connsiteY2" fmla="*/ 97870 h 280366"/>
              <a:gd name="connsiteX3" fmla="*/ 4968204 w 5311104"/>
              <a:gd name="connsiteY3" fmla="*/ 164545 h 280366"/>
              <a:gd name="connsiteX4" fmla="*/ 5311104 w 5311104"/>
              <a:gd name="connsiteY4" fmla="*/ 174070 h 280366"/>
              <a:gd name="connsiteX0" fmla="*/ 0 w 5482554"/>
              <a:gd name="connsiteY0" fmla="*/ 0 h 340771"/>
              <a:gd name="connsiteX1" fmla="*/ 1339179 w 5482554"/>
              <a:gd name="connsiteY1" fmla="*/ 335995 h 340771"/>
              <a:gd name="connsiteX2" fmla="*/ 3387054 w 5482554"/>
              <a:gd name="connsiteY2" fmla="*/ 202645 h 340771"/>
              <a:gd name="connsiteX3" fmla="*/ 5139654 w 5482554"/>
              <a:gd name="connsiteY3" fmla="*/ 269320 h 340771"/>
              <a:gd name="connsiteX4" fmla="*/ 5482554 w 5482554"/>
              <a:gd name="connsiteY4" fmla="*/ 278845 h 340771"/>
              <a:gd name="connsiteX0" fmla="*/ 0 w 5482554"/>
              <a:gd name="connsiteY0" fmla="*/ 0 h 340771"/>
              <a:gd name="connsiteX1" fmla="*/ 1339179 w 5482554"/>
              <a:gd name="connsiteY1" fmla="*/ 335995 h 340771"/>
              <a:gd name="connsiteX2" fmla="*/ 3387054 w 5482554"/>
              <a:gd name="connsiteY2" fmla="*/ 202645 h 340771"/>
              <a:gd name="connsiteX3" fmla="*/ 5139654 w 5482554"/>
              <a:gd name="connsiteY3" fmla="*/ 269320 h 340771"/>
              <a:gd name="connsiteX4" fmla="*/ 5482554 w 5482554"/>
              <a:gd name="connsiteY4" fmla="*/ 278845 h 340771"/>
              <a:gd name="connsiteX0" fmla="*/ 0 w 5501604"/>
              <a:gd name="connsiteY0" fmla="*/ 0 h 157447"/>
              <a:gd name="connsiteX1" fmla="*/ 1358229 w 5501604"/>
              <a:gd name="connsiteY1" fmla="*/ 155020 h 157447"/>
              <a:gd name="connsiteX2" fmla="*/ 3406104 w 5501604"/>
              <a:gd name="connsiteY2" fmla="*/ 21670 h 157447"/>
              <a:gd name="connsiteX3" fmla="*/ 5158704 w 5501604"/>
              <a:gd name="connsiteY3" fmla="*/ 88345 h 157447"/>
              <a:gd name="connsiteX4" fmla="*/ 5501604 w 5501604"/>
              <a:gd name="connsiteY4" fmla="*/ 97870 h 157447"/>
              <a:gd name="connsiteX0" fmla="*/ 0 w 5501604"/>
              <a:gd name="connsiteY0" fmla="*/ 16098 h 171194"/>
              <a:gd name="connsiteX1" fmla="*/ 1358229 w 5501604"/>
              <a:gd name="connsiteY1" fmla="*/ 171118 h 171194"/>
              <a:gd name="connsiteX2" fmla="*/ 3406104 w 5501604"/>
              <a:gd name="connsiteY2" fmla="*/ 37768 h 171194"/>
              <a:gd name="connsiteX3" fmla="*/ 5158704 w 5501604"/>
              <a:gd name="connsiteY3" fmla="*/ 104443 h 171194"/>
              <a:gd name="connsiteX4" fmla="*/ 5501604 w 5501604"/>
              <a:gd name="connsiteY4" fmla="*/ 113968 h 171194"/>
              <a:gd name="connsiteX0" fmla="*/ 0 w 5501604"/>
              <a:gd name="connsiteY0" fmla="*/ 12680 h 243951"/>
              <a:gd name="connsiteX1" fmla="*/ 1853529 w 5501604"/>
              <a:gd name="connsiteY1" fmla="*/ 243900 h 243951"/>
              <a:gd name="connsiteX2" fmla="*/ 3406104 w 5501604"/>
              <a:gd name="connsiteY2" fmla="*/ 34350 h 243951"/>
              <a:gd name="connsiteX3" fmla="*/ 5158704 w 5501604"/>
              <a:gd name="connsiteY3" fmla="*/ 101025 h 243951"/>
              <a:gd name="connsiteX4" fmla="*/ 5501604 w 5501604"/>
              <a:gd name="connsiteY4" fmla="*/ 110550 h 243951"/>
              <a:gd name="connsiteX0" fmla="*/ 0 w 5501604"/>
              <a:gd name="connsiteY0" fmla="*/ 12680 h 243951"/>
              <a:gd name="connsiteX1" fmla="*/ 1853529 w 5501604"/>
              <a:gd name="connsiteY1" fmla="*/ 243900 h 243951"/>
              <a:gd name="connsiteX2" fmla="*/ 3406104 w 5501604"/>
              <a:gd name="connsiteY2" fmla="*/ 34350 h 243951"/>
              <a:gd name="connsiteX3" fmla="*/ 5158704 w 5501604"/>
              <a:gd name="connsiteY3" fmla="*/ 101025 h 243951"/>
              <a:gd name="connsiteX4" fmla="*/ 5501604 w 5501604"/>
              <a:gd name="connsiteY4" fmla="*/ 110550 h 243951"/>
              <a:gd name="connsiteX0" fmla="*/ 0 w 5501604"/>
              <a:gd name="connsiteY0" fmla="*/ 12680 h 243954"/>
              <a:gd name="connsiteX1" fmla="*/ 1853529 w 5501604"/>
              <a:gd name="connsiteY1" fmla="*/ 243900 h 243954"/>
              <a:gd name="connsiteX2" fmla="*/ 3406104 w 5501604"/>
              <a:gd name="connsiteY2" fmla="*/ 34350 h 243954"/>
              <a:gd name="connsiteX3" fmla="*/ 5158704 w 5501604"/>
              <a:gd name="connsiteY3" fmla="*/ 101025 h 243954"/>
              <a:gd name="connsiteX4" fmla="*/ 5501604 w 5501604"/>
              <a:gd name="connsiteY4" fmla="*/ 110550 h 243954"/>
              <a:gd name="connsiteX0" fmla="*/ 0 w 5501604"/>
              <a:gd name="connsiteY0" fmla="*/ 12680 h 243952"/>
              <a:gd name="connsiteX1" fmla="*/ 1853529 w 5501604"/>
              <a:gd name="connsiteY1" fmla="*/ 243900 h 243952"/>
              <a:gd name="connsiteX2" fmla="*/ 3406104 w 5501604"/>
              <a:gd name="connsiteY2" fmla="*/ 34350 h 243952"/>
              <a:gd name="connsiteX3" fmla="*/ 5092029 w 5501604"/>
              <a:gd name="connsiteY3" fmla="*/ 62925 h 243952"/>
              <a:gd name="connsiteX4" fmla="*/ 5501604 w 5501604"/>
              <a:gd name="connsiteY4" fmla="*/ 110550 h 243952"/>
              <a:gd name="connsiteX0" fmla="*/ 0 w 5501604"/>
              <a:gd name="connsiteY0" fmla="*/ 12680 h 243952"/>
              <a:gd name="connsiteX1" fmla="*/ 1853529 w 5501604"/>
              <a:gd name="connsiteY1" fmla="*/ 243900 h 243952"/>
              <a:gd name="connsiteX2" fmla="*/ 3406104 w 5501604"/>
              <a:gd name="connsiteY2" fmla="*/ 34350 h 243952"/>
              <a:gd name="connsiteX3" fmla="*/ 5092029 w 5501604"/>
              <a:gd name="connsiteY3" fmla="*/ 62925 h 243952"/>
              <a:gd name="connsiteX4" fmla="*/ 5501604 w 5501604"/>
              <a:gd name="connsiteY4" fmla="*/ 110550 h 243952"/>
              <a:gd name="connsiteX0" fmla="*/ 0 w 5501604"/>
              <a:gd name="connsiteY0" fmla="*/ 26734 h 258024"/>
              <a:gd name="connsiteX1" fmla="*/ 1853529 w 5501604"/>
              <a:gd name="connsiteY1" fmla="*/ 257954 h 258024"/>
              <a:gd name="connsiteX2" fmla="*/ 3406104 w 5501604"/>
              <a:gd name="connsiteY2" fmla="*/ 48404 h 258024"/>
              <a:gd name="connsiteX3" fmla="*/ 5092029 w 5501604"/>
              <a:gd name="connsiteY3" fmla="*/ 76979 h 258024"/>
              <a:gd name="connsiteX4" fmla="*/ 5501604 w 5501604"/>
              <a:gd name="connsiteY4" fmla="*/ 124604 h 258024"/>
              <a:gd name="connsiteX0" fmla="*/ 0 w 5501604"/>
              <a:gd name="connsiteY0" fmla="*/ 28486 h 259895"/>
              <a:gd name="connsiteX1" fmla="*/ 341337 w 5501604"/>
              <a:gd name="connsiteY1" fmla="*/ 14199 h 259895"/>
              <a:gd name="connsiteX2" fmla="*/ 1853529 w 5501604"/>
              <a:gd name="connsiteY2" fmla="*/ 259706 h 259895"/>
              <a:gd name="connsiteX3" fmla="*/ 3406104 w 5501604"/>
              <a:gd name="connsiteY3" fmla="*/ 50156 h 259895"/>
              <a:gd name="connsiteX4" fmla="*/ 5092029 w 5501604"/>
              <a:gd name="connsiteY4" fmla="*/ 78731 h 259895"/>
              <a:gd name="connsiteX5" fmla="*/ 5501604 w 5501604"/>
              <a:gd name="connsiteY5" fmla="*/ 126356 h 259895"/>
              <a:gd name="connsiteX0" fmla="*/ 0 w 5501604"/>
              <a:gd name="connsiteY0" fmla="*/ 28486 h 259895"/>
              <a:gd name="connsiteX1" fmla="*/ 341337 w 5501604"/>
              <a:gd name="connsiteY1" fmla="*/ 14199 h 259895"/>
              <a:gd name="connsiteX2" fmla="*/ 1853529 w 5501604"/>
              <a:gd name="connsiteY2" fmla="*/ 259706 h 259895"/>
              <a:gd name="connsiteX3" fmla="*/ 3406104 w 5501604"/>
              <a:gd name="connsiteY3" fmla="*/ 50156 h 259895"/>
              <a:gd name="connsiteX4" fmla="*/ 5092029 w 5501604"/>
              <a:gd name="connsiteY4" fmla="*/ 78731 h 259895"/>
              <a:gd name="connsiteX5" fmla="*/ 5501604 w 5501604"/>
              <a:gd name="connsiteY5" fmla="*/ 126356 h 259895"/>
              <a:gd name="connsiteX0" fmla="*/ 0 w 5160267"/>
              <a:gd name="connsiteY0" fmla="*/ 12448 h 258144"/>
              <a:gd name="connsiteX1" fmla="*/ 1512192 w 5160267"/>
              <a:gd name="connsiteY1" fmla="*/ 257955 h 258144"/>
              <a:gd name="connsiteX2" fmla="*/ 3064767 w 5160267"/>
              <a:gd name="connsiteY2" fmla="*/ 48405 h 258144"/>
              <a:gd name="connsiteX3" fmla="*/ 4750692 w 5160267"/>
              <a:gd name="connsiteY3" fmla="*/ 76980 h 258144"/>
              <a:gd name="connsiteX4" fmla="*/ 5160267 w 5160267"/>
              <a:gd name="connsiteY4" fmla="*/ 124605 h 25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60267" h="258144">
                <a:moveTo>
                  <a:pt x="0" y="12448"/>
                </a:moveTo>
                <a:cubicBezTo>
                  <a:pt x="637533" y="46222"/>
                  <a:pt x="1001398" y="251962"/>
                  <a:pt x="1512192" y="257955"/>
                </a:cubicBezTo>
                <a:cubicBezTo>
                  <a:pt x="2022986" y="263948"/>
                  <a:pt x="2448817" y="126193"/>
                  <a:pt x="3064767" y="48405"/>
                </a:cubicBezTo>
                <a:cubicBezTo>
                  <a:pt x="3680717" y="-29383"/>
                  <a:pt x="4074417" y="-8745"/>
                  <a:pt x="4750692" y="76980"/>
                </a:cubicBezTo>
                <a:lnTo>
                  <a:pt x="5160267" y="124605"/>
                </a:lnTo>
              </a:path>
            </a:pathLst>
          </a:custGeom>
          <a:noFill/>
          <a:ln w="2540">
            <a:solidFill>
              <a:srgbClr val="078F9D"/>
            </a:solidFill>
          </a:ln>
          <a:effectLst>
            <a:glow>
              <a:schemeClr val="accent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25A79B"/>
              </a:solidFill>
            </a:endParaRPr>
          </a:p>
        </p:txBody>
      </p:sp>
      <p:sp>
        <p:nvSpPr>
          <p:cNvPr id="7" name="Forme libre 6"/>
          <p:cNvSpPr/>
          <p:nvPr/>
        </p:nvSpPr>
        <p:spPr>
          <a:xfrm rot="-10860000">
            <a:off x="1911230" y="2522829"/>
            <a:ext cx="5279326" cy="132584"/>
          </a:xfrm>
          <a:custGeom>
            <a:avLst/>
            <a:gdLst>
              <a:gd name="connsiteX0" fmla="*/ 0 w 5154917"/>
              <a:gd name="connsiteY0" fmla="*/ 67632 h 164367"/>
              <a:gd name="connsiteX1" fmla="*/ 1000125 w 5154917"/>
              <a:gd name="connsiteY1" fmla="*/ 162882 h 164367"/>
              <a:gd name="connsiteX2" fmla="*/ 2800350 w 5154917"/>
              <a:gd name="connsiteY2" fmla="*/ 957 h 164367"/>
              <a:gd name="connsiteX3" fmla="*/ 4800600 w 5154917"/>
              <a:gd name="connsiteY3" fmla="*/ 96207 h 164367"/>
              <a:gd name="connsiteX4" fmla="*/ 5143500 w 5154917"/>
              <a:gd name="connsiteY4" fmla="*/ 105732 h 164367"/>
              <a:gd name="connsiteX0" fmla="*/ 0 w 4983467"/>
              <a:gd name="connsiteY0" fmla="*/ 10482 h 162900"/>
              <a:gd name="connsiteX1" fmla="*/ 828675 w 4983467"/>
              <a:gd name="connsiteY1" fmla="*/ 162882 h 162900"/>
              <a:gd name="connsiteX2" fmla="*/ 2628900 w 4983467"/>
              <a:gd name="connsiteY2" fmla="*/ 957 h 162900"/>
              <a:gd name="connsiteX3" fmla="*/ 4629150 w 4983467"/>
              <a:gd name="connsiteY3" fmla="*/ 96207 h 162900"/>
              <a:gd name="connsiteX4" fmla="*/ 4972050 w 4983467"/>
              <a:gd name="connsiteY4" fmla="*/ 105732 h 162900"/>
              <a:gd name="connsiteX0" fmla="*/ 0 w 4983467"/>
              <a:gd name="connsiteY0" fmla="*/ 10482 h 162923"/>
              <a:gd name="connsiteX1" fmla="*/ 828675 w 4983467"/>
              <a:gd name="connsiteY1" fmla="*/ 162882 h 162923"/>
              <a:gd name="connsiteX2" fmla="*/ 2628900 w 4983467"/>
              <a:gd name="connsiteY2" fmla="*/ 957 h 162923"/>
              <a:gd name="connsiteX3" fmla="*/ 4629150 w 4983467"/>
              <a:gd name="connsiteY3" fmla="*/ 96207 h 162923"/>
              <a:gd name="connsiteX4" fmla="*/ 4972050 w 4983467"/>
              <a:gd name="connsiteY4" fmla="*/ 105732 h 162923"/>
              <a:gd name="connsiteX0" fmla="*/ 0 w 4972050"/>
              <a:gd name="connsiteY0" fmla="*/ 0 h 152459"/>
              <a:gd name="connsiteX1" fmla="*/ 828675 w 4972050"/>
              <a:gd name="connsiteY1" fmla="*/ 152400 h 152459"/>
              <a:gd name="connsiteX2" fmla="*/ 2876550 w 4972050"/>
              <a:gd name="connsiteY2" fmla="*/ 19050 h 152459"/>
              <a:gd name="connsiteX3" fmla="*/ 4629150 w 4972050"/>
              <a:gd name="connsiteY3" fmla="*/ 85725 h 152459"/>
              <a:gd name="connsiteX4" fmla="*/ 4972050 w 4972050"/>
              <a:gd name="connsiteY4" fmla="*/ 95250 h 152459"/>
              <a:gd name="connsiteX0" fmla="*/ 0 w 5195794"/>
              <a:gd name="connsiteY0" fmla="*/ 0 h 375423"/>
              <a:gd name="connsiteX1" fmla="*/ 828675 w 5195794"/>
              <a:gd name="connsiteY1" fmla="*/ 152400 h 375423"/>
              <a:gd name="connsiteX2" fmla="*/ 2876550 w 5195794"/>
              <a:gd name="connsiteY2" fmla="*/ 19050 h 375423"/>
              <a:gd name="connsiteX3" fmla="*/ 4629150 w 5195794"/>
              <a:gd name="connsiteY3" fmla="*/ 85725 h 375423"/>
              <a:gd name="connsiteX4" fmla="*/ 5195794 w 5195794"/>
              <a:gd name="connsiteY4" fmla="*/ 375423 h 375423"/>
              <a:gd name="connsiteX0" fmla="*/ 0 w 5195794"/>
              <a:gd name="connsiteY0" fmla="*/ 0 h 375423"/>
              <a:gd name="connsiteX1" fmla="*/ 828675 w 5195794"/>
              <a:gd name="connsiteY1" fmla="*/ 152400 h 375423"/>
              <a:gd name="connsiteX2" fmla="*/ 2876550 w 5195794"/>
              <a:gd name="connsiteY2" fmla="*/ 19050 h 375423"/>
              <a:gd name="connsiteX3" fmla="*/ 4629150 w 5195794"/>
              <a:gd name="connsiteY3" fmla="*/ 85725 h 375423"/>
              <a:gd name="connsiteX4" fmla="*/ 5195794 w 5195794"/>
              <a:gd name="connsiteY4" fmla="*/ 375423 h 375423"/>
              <a:gd name="connsiteX0" fmla="*/ 0 w 5195794"/>
              <a:gd name="connsiteY0" fmla="*/ 0 h 375423"/>
              <a:gd name="connsiteX1" fmla="*/ 828675 w 5195794"/>
              <a:gd name="connsiteY1" fmla="*/ 152400 h 375423"/>
              <a:gd name="connsiteX2" fmla="*/ 2876550 w 5195794"/>
              <a:gd name="connsiteY2" fmla="*/ 19050 h 375423"/>
              <a:gd name="connsiteX3" fmla="*/ 4382202 w 5195794"/>
              <a:gd name="connsiteY3" fmla="*/ 43309 h 375423"/>
              <a:gd name="connsiteX4" fmla="*/ 5195794 w 5195794"/>
              <a:gd name="connsiteY4" fmla="*/ 375423 h 375423"/>
              <a:gd name="connsiteX0" fmla="*/ 0 w 5195794"/>
              <a:gd name="connsiteY0" fmla="*/ 0 h 375423"/>
              <a:gd name="connsiteX1" fmla="*/ 828675 w 5195794"/>
              <a:gd name="connsiteY1" fmla="*/ 152400 h 375423"/>
              <a:gd name="connsiteX2" fmla="*/ 2876550 w 5195794"/>
              <a:gd name="connsiteY2" fmla="*/ 19050 h 375423"/>
              <a:gd name="connsiteX3" fmla="*/ 4382202 w 5195794"/>
              <a:gd name="connsiteY3" fmla="*/ 43309 h 375423"/>
              <a:gd name="connsiteX4" fmla="*/ 5195794 w 5195794"/>
              <a:gd name="connsiteY4" fmla="*/ 375423 h 375423"/>
              <a:gd name="connsiteX0" fmla="*/ 0 w 5195794"/>
              <a:gd name="connsiteY0" fmla="*/ 0 h 375423"/>
              <a:gd name="connsiteX1" fmla="*/ 828675 w 5195794"/>
              <a:gd name="connsiteY1" fmla="*/ 152400 h 375423"/>
              <a:gd name="connsiteX2" fmla="*/ 2970954 w 5195794"/>
              <a:gd name="connsiteY2" fmla="*/ 68330 h 375423"/>
              <a:gd name="connsiteX3" fmla="*/ 4382202 w 5195794"/>
              <a:gd name="connsiteY3" fmla="*/ 43309 h 375423"/>
              <a:gd name="connsiteX4" fmla="*/ 5195794 w 5195794"/>
              <a:gd name="connsiteY4" fmla="*/ 375423 h 375423"/>
              <a:gd name="connsiteX0" fmla="*/ 0 w 5195794"/>
              <a:gd name="connsiteY0" fmla="*/ 0 h 375423"/>
              <a:gd name="connsiteX1" fmla="*/ 828675 w 5195794"/>
              <a:gd name="connsiteY1" fmla="*/ 152400 h 375423"/>
              <a:gd name="connsiteX2" fmla="*/ 2970954 w 5195794"/>
              <a:gd name="connsiteY2" fmla="*/ 68330 h 375423"/>
              <a:gd name="connsiteX3" fmla="*/ 4382202 w 5195794"/>
              <a:gd name="connsiteY3" fmla="*/ 43309 h 375423"/>
              <a:gd name="connsiteX4" fmla="*/ 5195794 w 5195794"/>
              <a:gd name="connsiteY4" fmla="*/ 375423 h 375423"/>
              <a:gd name="connsiteX0" fmla="*/ 0 w 5195794"/>
              <a:gd name="connsiteY0" fmla="*/ 4143 h 379566"/>
              <a:gd name="connsiteX1" fmla="*/ 828675 w 5195794"/>
              <a:gd name="connsiteY1" fmla="*/ 156543 h 379566"/>
              <a:gd name="connsiteX2" fmla="*/ 2970954 w 5195794"/>
              <a:gd name="connsiteY2" fmla="*/ 72473 h 379566"/>
              <a:gd name="connsiteX3" fmla="*/ 4392556 w 5195794"/>
              <a:gd name="connsiteY3" fmla="*/ 0 h 379566"/>
              <a:gd name="connsiteX4" fmla="*/ 5195794 w 5195794"/>
              <a:gd name="connsiteY4" fmla="*/ 379566 h 379566"/>
              <a:gd name="connsiteX0" fmla="*/ 0 w 5195794"/>
              <a:gd name="connsiteY0" fmla="*/ 18905 h 394328"/>
              <a:gd name="connsiteX1" fmla="*/ 828675 w 5195794"/>
              <a:gd name="connsiteY1" fmla="*/ 171305 h 394328"/>
              <a:gd name="connsiteX2" fmla="*/ 2970954 w 5195794"/>
              <a:gd name="connsiteY2" fmla="*/ 87235 h 394328"/>
              <a:gd name="connsiteX3" fmla="*/ 4392556 w 5195794"/>
              <a:gd name="connsiteY3" fmla="*/ 14762 h 394328"/>
              <a:gd name="connsiteX4" fmla="*/ 5195794 w 5195794"/>
              <a:gd name="connsiteY4" fmla="*/ 394328 h 394328"/>
              <a:gd name="connsiteX0" fmla="*/ 0 w 5195794"/>
              <a:gd name="connsiteY0" fmla="*/ 18905 h 394328"/>
              <a:gd name="connsiteX1" fmla="*/ 828675 w 5195794"/>
              <a:gd name="connsiteY1" fmla="*/ 171305 h 394328"/>
              <a:gd name="connsiteX2" fmla="*/ 2970954 w 5195794"/>
              <a:gd name="connsiteY2" fmla="*/ 87235 h 394328"/>
              <a:gd name="connsiteX3" fmla="*/ 4392556 w 5195794"/>
              <a:gd name="connsiteY3" fmla="*/ 14762 h 394328"/>
              <a:gd name="connsiteX4" fmla="*/ 5195794 w 5195794"/>
              <a:gd name="connsiteY4" fmla="*/ 394328 h 394328"/>
              <a:gd name="connsiteX0" fmla="*/ 0 w 5195794"/>
              <a:gd name="connsiteY0" fmla="*/ 56473 h 431896"/>
              <a:gd name="connsiteX1" fmla="*/ 828675 w 5195794"/>
              <a:gd name="connsiteY1" fmla="*/ 208873 h 431896"/>
              <a:gd name="connsiteX2" fmla="*/ 2970954 w 5195794"/>
              <a:gd name="connsiteY2" fmla="*/ 124803 h 431896"/>
              <a:gd name="connsiteX3" fmla="*/ 4392556 w 5195794"/>
              <a:gd name="connsiteY3" fmla="*/ 52330 h 431896"/>
              <a:gd name="connsiteX4" fmla="*/ 5195794 w 5195794"/>
              <a:gd name="connsiteY4" fmla="*/ 431896 h 431896"/>
              <a:gd name="connsiteX0" fmla="*/ 0 w 5195794"/>
              <a:gd name="connsiteY0" fmla="*/ 58153 h 433576"/>
              <a:gd name="connsiteX1" fmla="*/ 1018315 w 5195794"/>
              <a:gd name="connsiteY1" fmla="*/ 261496 h 433576"/>
              <a:gd name="connsiteX2" fmla="*/ 2970954 w 5195794"/>
              <a:gd name="connsiteY2" fmla="*/ 126483 h 433576"/>
              <a:gd name="connsiteX3" fmla="*/ 4392556 w 5195794"/>
              <a:gd name="connsiteY3" fmla="*/ 54010 h 433576"/>
              <a:gd name="connsiteX4" fmla="*/ 5195794 w 5195794"/>
              <a:gd name="connsiteY4" fmla="*/ 433576 h 433576"/>
              <a:gd name="connsiteX0" fmla="*/ 0 w 5195794"/>
              <a:gd name="connsiteY0" fmla="*/ 58153 h 433576"/>
              <a:gd name="connsiteX1" fmla="*/ 1018315 w 5195794"/>
              <a:gd name="connsiteY1" fmla="*/ 261496 h 433576"/>
              <a:gd name="connsiteX2" fmla="*/ 2970954 w 5195794"/>
              <a:gd name="connsiteY2" fmla="*/ 126483 h 433576"/>
              <a:gd name="connsiteX3" fmla="*/ 4392556 w 5195794"/>
              <a:gd name="connsiteY3" fmla="*/ 54010 h 433576"/>
              <a:gd name="connsiteX4" fmla="*/ 5195794 w 5195794"/>
              <a:gd name="connsiteY4" fmla="*/ 433576 h 433576"/>
              <a:gd name="connsiteX0" fmla="*/ 0 w 5195794"/>
              <a:gd name="connsiteY0" fmla="*/ 55412 h 430835"/>
              <a:gd name="connsiteX1" fmla="*/ 1077285 w 5195794"/>
              <a:gd name="connsiteY1" fmla="*/ 154993 h 430835"/>
              <a:gd name="connsiteX2" fmla="*/ 2970954 w 5195794"/>
              <a:gd name="connsiteY2" fmla="*/ 123742 h 430835"/>
              <a:gd name="connsiteX3" fmla="*/ 4392556 w 5195794"/>
              <a:gd name="connsiteY3" fmla="*/ 51269 h 430835"/>
              <a:gd name="connsiteX4" fmla="*/ 5195794 w 5195794"/>
              <a:gd name="connsiteY4" fmla="*/ 430835 h 430835"/>
              <a:gd name="connsiteX0" fmla="*/ 0 w 5195794"/>
              <a:gd name="connsiteY0" fmla="*/ 55412 h 430835"/>
              <a:gd name="connsiteX1" fmla="*/ 1077285 w 5195794"/>
              <a:gd name="connsiteY1" fmla="*/ 154993 h 430835"/>
              <a:gd name="connsiteX2" fmla="*/ 2970954 w 5195794"/>
              <a:gd name="connsiteY2" fmla="*/ 123742 h 430835"/>
              <a:gd name="connsiteX3" fmla="*/ 4392556 w 5195794"/>
              <a:gd name="connsiteY3" fmla="*/ 51269 h 430835"/>
              <a:gd name="connsiteX4" fmla="*/ 5195794 w 5195794"/>
              <a:gd name="connsiteY4" fmla="*/ 430835 h 430835"/>
              <a:gd name="connsiteX0" fmla="*/ 0 w 5195794"/>
              <a:gd name="connsiteY0" fmla="*/ 47289 h 422712"/>
              <a:gd name="connsiteX1" fmla="*/ 1077285 w 5195794"/>
              <a:gd name="connsiteY1" fmla="*/ 146870 h 422712"/>
              <a:gd name="connsiteX2" fmla="*/ 2941386 w 5195794"/>
              <a:gd name="connsiteY2" fmla="*/ 172262 h 422712"/>
              <a:gd name="connsiteX3" fmla="*/ 4392556 w 5195794"/>
              <a:gd name="connsiteY3" fmla="*/ 43146 h 422712"/>
              <a:gd name="connsiteX4" fmla="*/ 5195794 w 5195794"/>
              <a:gd name="connsiteY4" fmla="*/ 422712 h 422712"/>
              <a:gd name="connsiteX0" fmla="*/ 0 w 5195794"/>
              <a:gd name="connsiteY0" fmla="*/ 37848 h 413271"/>
              <a:gd name="connsiteX1" fmla="*/ 1077285 w 5195794"/>
              <a:gd name="connsiteY1" fmla="*/ 137429 h 413271"/>
              <a:gd name="connsiteX2" fmla="*/ 2941386 w 5195794"/>
              <a:gd name="connsiteY2" fmla="*/ 162821 h 413271"/>
              <a:gd name="connsiteX3" fmla="*/ 4392556 w 5195794"/>
              <a:gd name="connsiteY3" fmla="*/ 33705 h 413271"/>
              <a:gd name="connsiteX4" fmla="*/ 5195794 w 5195794"/>
              <a:gd name="connsiteY4" fmla="*/ 413271 h 413271"/>
              <a:gd name="connsiteX0" fmla="*/ 0 w 5195794"/>
              <a:gd name="connsiteY0" fmla="*/ 45900 h 421323"/>
              <a:gd name="connsiteX1" fmla="*/ 1011950 w 5195794"/>
              <a:gd name="connsiteY1" fmla="*/ 68129 h 421323"/>
              <a:gd name="connsiteX2" fmla="*/ 2941386 w 5195794"/>
              <a:gd name="connsiteY2" fmla="*/ 170873 h 421323"/>
              <a:gd name="connsiteX3" fmla="*/ 4392556 w 5195794"/>
              <a:gd name="connsiteY3" fmla="*/ 41757 h 421323"/>
              <a:gd name="connsiteX4" fmla="*/ 5195794 w 5195794"/>
              <a:gd name="connsiteY4" fmla="*/ 421323 h 421323"/>
              <a:gd name="connsiteX0" fmla="*/ 0 w 5673966"/>
              <a:gd name="connsiteY0" fmla="*/ 151871 h 421323"/>
              <a:gd name="connsiteX1" fmla="*/ 1490122 w 5673966"/>
              <a:gd name="connsiteY1" fmla="*/ 68129 h 421323"/>
              <a:gd name="connsiteX2" fmla="*/ 3419558 w 5673966"/>
              <a:gd name="connsiteY2" fmla="*/ 170873 h 421323"/>
              <a:gd name="connsiteX3" fmla="*/ 4870728 w 5673966"/>
              <a:gd name="connsiteY3" fmla="*/ 41757 h 421323"/>
              <a:gd name="connsiteX4" fmla="*/ 5673966 w 5673966"/>
              <a:gd name="connsiteY4" fmla="*/ 421323 h 421323"/>
              <a:gd name="connsiteX0" fmla="*/ 0 w 4870728"/>
              <a:gd name="connsiteY0" fmla="*/ 151871 h 185439"/>
              <a:gd name="connsiteX1" fmla="*/ 1490122 w 4870728"/>
              <a:gd name="connsiteY1" fmla="*/ 68129 h 185439"/>
              <a:gd name="connsiteX2" fmla="*/ 3419558 w 4870728"/>
              <a:gd name="connsiteY2" fmla="*/ 170873 h 185439"/>
              <a:gd name="connsiteX3" fmla="*/ 4870728 w 4870728"/>
              <a:gd name="connsiteY3" fmla="*/ 41757 h 185439"/>
              <a:gd name="connsiteX0" fmla="*/ 0 w 5279326"/>
              <a:gd name="connsiteY0" fmla="*/ 99016 h 132584"/>
              <a:gd name="connsiteX1" fmla="*/ 1490122 w 5279326"/>
              <a:gd name="connsiteY1" fmla="*/ 15274 h 132584"/>
              <a:gd name="connsiteX2" fmla="*/ 3419558 w 5279326"/>
              <a:gd name="connsiteY2" fmla="*/ 118018 h 132584"/>
              <a:gd name="connsiteX3" fmla="*/ 5279326 w 5279326"/>
              <a:gd name="connsiteY3" fmla="*/ 48429 h 132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79326" h="132584">
                <a:moveTo>
                  <a:pt x="0" y="99016"/>
                </a:moveTo>
                <a:cubicBezTo>
                  <a:pt x="276225" y="209347"/>
                  <a:pt x="920196" y="12107"/>
                  <a:pt x="1490122" y="15274"/>
                </a:cubicBezTo>
                <a:cubicBezTo>
                  <a:pt x="2060048" y="18441"/>
                  <a:pt x="2788024" y="112492"/>
                  <a:pt x="3419558" y="118018"/>
                </a:cubicBezTo>
                <a:cubicBezTo>
                  <a:pt x="4051092" y="123544"/>
                  <a:pt x="4541625" y="-93969"/>
                  <a:pt x="5279326" y="48429"/>
                </a:cubicBezTo>
              </a:path>
            </a:pathLst>
          </a:custGeom>
          <a:noFill/>
          <a:ln w="12700">
            <a:solidFill>
              <a:schemeClr val="accent6"/>
            </a:solidFill>
          </a:ln>
          <a:effectLst>
            <a:glow>
              <a:schemeClr val="accent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C000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7192234" y="2436556"/>
            <a:ext cx="129012" cy="129012"/>
          </a:xfrm>
          <a:prstGeom prst="ellipse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6998366" y="2547535"/>
            <a:ext cx="64506" cy="64506"/>
          </a:xfrm>
          <a:prstGeom prst="ellipse">
            <a:avLst/>
          </a:prstGeom>
          <a:solidFill>
            <a:srgbClr val="078F9D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339753" y="4205993"/>
            <a:ext cx="4851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accent6"/>
                </a:solidFill>
              </a:rPr>
              <a:t>UE12 – Initiation à la Recherche</a:t>
            </a:r>
            <a:endParaRPr lang="fr-FR" sz="2400" dirty="0"/>
          </a:p>
        </p:txBody>
      </p:sp>
      <p:sp>
        <p:nvSpPr>
          <p:cNvPr id="10" name="Sous-titre 2"/>
          <p:cNvSpPr txBox="1">
            <a:spLocks/>
          </p:cNvSpPr>
          <p:nvPr/>
        </p:nvSpPr>
        <p:spPr>
          <a:xfrm>
            <a:off x="7380312" y="6304185"/>
            <a:ext cx="1692188" cy="509191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400" b="1" dirty="0">
                <a:solidFill>
                  <a:schemeClr val="accent6"/>
                </a:solidFill>
              </a:rPr>
              <a:t>UE12 IR</a:t>
            </a:r>
            <a:br>
              <a:rPr lang="fr-FR" sz="1400" b="1" dirty="0">
                <a:solidFill>
                  <a:schemeClr val="accent6"/>
                </a:solidFill>
              </a:rPr>
            </a:br>
            <a:endParaRPr lang="fr-FR" sz="1400" b="1" dirty="0">
              <a:solidFill>
                <a:schemeClr val="accent6"/>
              </a:solidFill>
            </a:endParaRPr>
          </a:p>
          <a:p>
            <a:endParaRPr lang="fr-FR" sz="14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318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251520" y="116632"/>
            <a:ext cx="8229600" cy="792088"/>
          </a:xfrm>
        </p:spPr>
        <p:txBody>
          <a:bodyPr>
            <a:normAutofit/>
          </a:bodyPr>
          <a:lstStyle/>
          <a:p>
            <a:pPr algn="l"/>
            <a:r>
              <a:rPr lang="fr-FR" sz="36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Objectif principal du projet</a:t>
            </a:r>
          </a:p>
        </p:txBody>
      </p:sp>
      <p:sp>
        <p:nvSpPr>
          <p:cNvPr id="4" name="Espace réservé du contenu 2"/>
          <p:cNvSpPr>
            <a:spLocks noGrp="1"/>
          </p:cNvSpPr>
          <p:nvPr>
            <p:ph idx="4294967295"/>
          </p:nvPr>
        </p:nvSpPr>
        <p:spPr>
          <a:xfrm>
            <a:off x="1115616" y="1268760"/>
            <a:ext cx="7776864" cy="4104456"/>
          </a:xfrm>
          <a:prstGeom prst="rect">
            <a:avLst/>
          </a:prstGeom>
        </p:spPr>
        <p:txBody>
          <a:bodyPr/>
          <a:lstStyle/>
          <a:p>
            <a:pPr marL="0" indent="0">
              <a:spcAft>
                <a:spcPts val="1200"/>
              </a:spcAft>
              <a:buClr>
                <a:srgbClr val="078F9D"/>
              </a:buClr>
              <a:buNone/>
            </a:pPr>
            <a:r>
              <a:rPr lang="fr-FR" sz="2000" i="1" dirty="0"/>
              <a:t>Décrire l’état des connaissances sur le sujet du projet </a:t>
            </a:r>
          </a:p>
          <a:p>
            <a:pPr marL="0" indent="0">
              <a:spcAft>
                <a:spcPts val="1200"/>
              </a:spcAft>
              <a:buClr>
                <a:srgbClr val="078F9D"/>
              </a:buClr>
              <a:buNone/>
            </a:pPr>
            <a:endParaRPr lang="fr-FR" sz="2000" i="1" dirty="0"/>
          </a:p>
          <a:p>
            <a:pPr marL="0" indent="0">
              <a:spcAft>
                <a:spcPts val="1200"/>
              </a:spcAft>
              <a:buClr>
                <a:srgbClr val="078F9D"/>
              </a:buClr>
              <a:buNone/>
            </a:pPr>
            <a:endParaRPr lang="fr-FR" sz="2000" i="1" dirty="0"/>
          </a:p>
          <a:p>
            <a:pPr marL="0" indent="0">
              <a:spcAft>
                <a:spcPts val="1200"/>
              </a:spcAft>
              <a:buClr>
                <a:srgbClr val="078F9D"/>
              </a:buClr>
              <a:buNone/>
            </a:pPr>
            <a:r>
              <a:rPr lang="fr-FR" sz="2000" i="1" dirty="0"/>
              <a:t>Justifier l’intérêt du projet</a:t>
            </a:r>
          </a:p>
          <a:p>
            <a:pPr marL="0" indent="0">
              <a:spcAft>
                <a:spcPts val="1200"/>
              </a:spcAft>
              <a:buClr>
                <a:srgbClr val="078F9D"/>
              </a:buClr>
              <a:buNone/>
            </a:pPr>
            <a:endParaRPr lang="fr-FR" sz="2000" i="1" dirty="0"/>
          </a:p>
          <a:p>
            <a:pPr marL="0" indent="0">
              <a:spcAft>
                <a:spcPts val="1200"/>
              </a:spcAft>
              <a:buClr>
                <a:srgbClr val="078F9D"/>
              </a:buClr>
              <a:buNone/>
            </a:pPr>
            <a:endParaRPr lang="fr-FR" sz="2000" i="1" dirty="0"/>
          </a:p>
          <a:p>
            <a:pPr marL="0" indent="0">
              <a:spcAft>
                <a:spcPts val="1200"/>
              </a:spcAft>
              <a:buClr>
                <a:srgbClr val="078F9D"/>
              </a:buClr>
              <a:buNone/>
            </a:pPr>
            <a:r>
              <a:rPr lang="fr-FR" sz="2000" i="1" dirty="0"/>
              <a:t>Objectif principal du projet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395536" y="836712"/>
            <a:ext cx="7992888" cy="0"/>
          </a:xfrm>
          <a:prstGeom prst="line">
            <a:avLst/>
          </a:prstGeom>
          <a:ln w="19050">
            <a:gradFill flip="none" rotWithShape="1">
              <a:gsLst>
                <a:gs pos="41000">
                  <a:schemeClr val="bg1">
                    <a:lumMod val="85000"/>
                  </a:schemeClr>
                </a:gs>
                <a:gs pos="0">
                  <a:schemeClr val="accent6"/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ous-titre 2"/>
          <p:cNvSpPr txBox="1">
            <a:spLocks/>
          </p:cNvSpPr>
          <p:nvPr/>
        </p:nvSpPr>
        <p:spPr>
          <a:xfrm>
            <a:off x="7380312" y="6304185"/>
            <a:ext cx="1692188" cy="509191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400" b="1" dirty="0">
                <a:solidFill>
                  <a:schemeClr val="accent6"/>
                </a:solidFill>
              </a:rPr>
              <a:t>UE12 IR</a:t>
            </a:r>
            <a:br>
              <a:rPr lang="fr-FR" sz="1400" b="1" dirty="0">
                <a:solidFill>
                  <a:schemeClr val="accent6"/>
                </a:solidFill>
              </a:rPr>
            </a:br>
            <a:endParaRPr lang="fr-FR" sz="1400" b="1" dirty="0">
              <a:solidFill>
                <a:schemeClr val="accent6"/>
              </a:solidFill>
            </a:endParaRPr>
          </a:p>
          <a:p>
            <a:endParaRPr lang="fr-FR" sz="14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111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251520" y="116632"/>
            <a:ext cx="8229600" cy="792088"/>
          </a:xfrm>
        </p:spPr>
        <p:txBody>
          <a:bodyPr>
            <a:normAutofit/>
          </a:bodyPr>
          <a:lstStyle/>
          <a:p>
            <a:pPr algn="l"/>
            <a:r>
              <a:rPr lang="fr-FR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METHODE (1)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889248" y="1124744"/>
            <a:ext cx="7499176" cy="4104456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  <a:buClr>
                <a:srgbClr val="25A79B"/>
              </a:buClr>
            </a:pPr>
            <a:r>
              <a:rPr lang="fr-FR" sz="2800" dirty="0"/>
              <a:t>Population étudiée</a:t>
            </a:r>
          </a:p>
          <a:p>
            <a:pPr lvl="1">
              <a:lnSpc>
                <a:spcPct val="150000"/>
              </a:lnSpc>
              <a:buClr>
                <a:srgbClr val="25A79B"/>
              </a:buClr>
            </a:pPr>
            <a:r>
              <a:rPr lang="fr-FR" sz="2400" dirty="0"/>
              <a:t>Population source</a:t>
            </a:r>
          </a:p>
          <a:p>
            <a:pPr lvl="1">
              <a:lnSpc>
                <a:spcPct val="150000"/>
              </a:lnSpc>
              <a:buClr>
                <a:srgbClr val="25A79B"/>
              </a:buClr>
            </a:pPr>
            <a:r>
              <a:rPr lang="fr-FR" sz="2400" dirty="0"/>
              <a:t>Critères d’inclusion</a:t>
            </a:r>
          </a:p>
          <a:p>
            <a:pPr lvl="1">
              <a:lnSpc>
                <a:spcPct val="150000"/>
              </a:lnSpc>
              <a:buClr>
                <a:srgbClr val="25A79B"/>
              </a:buClr>
            </a:pPr>
            <a:r>
              <a:rPr lang="fr-FR" sz="2400" dirty="0"/>
              <a:t>Critères d’exclusion</a:t>
            </a:r>
          </a:p>
          <a:p>
            <a:pPr lvl="1">
              <a:lnSpc>
                <a:spcPct val="150000"/>
              </a:lnSpc>
              <a:buClr>
                <a:srgbClr val="25A79B"/>
              </a:buClr>
            </a:pPr>
            <a:r>
              <a:rPr lang="fr-FR" sz="2400" dirty="0"/>
              <a:t>Période d’inclusion</a:t>
            </a:r>
          </a:p>
        </p:txBody>
      </p:sp>
      <p:cxnSp>
        <p:nvCxnSpPr>
          <p:cNvPr id="9" name="Connecteur droit 8"/>
          <p:cNvCxnSpPr/>
          <p:nvPr/>
        </p:nvCxnSpPr>
        <p:spPr>
          <a:xfrm>
            <a:off x="395536" y="836712"/>
            <a:ext cx="7992888" cy="0"/>
          </a:xfrm>
          <a:prstGeom prst="line">
            <a:avLst/>
          </a:prstGeom>
          <a:ln w="19050">
            <a:gradFill flip="none" rotWithShape="1">
              <a:gsLst>
                <a:gs pos="41000">
                  <a:schemeClr val="bg1">
                    <a:lumMod val="85000"/>
                  </a:schemeClr>
                </a:gs>
                <a:gs pos="0">
                  <a:schemeClr val="accent6"/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ous-titre 2"/>
          <p:cNvSpPr txBox="1">
            <a:spLocks/>
          </p:cNvSpPr>
          <p:nvPr/>
        </p:nvSpPr>
        <p:spPr>
          <a:xfrm>
            <a:off x="7380312" y="6304185"/>
            <a:ext cx="1692188" cy="509191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400" b="1" dirty="0">
                <a:solidFill>
                  <a:schemeClr val="accent6"/>
                </a:solidFill>
              </a:rPr>
              <a:t>UE12 IR</a:t>
            </a:r>
            <a:br>
              <a:rPr lang="fr-FR" sz="1400" b="1" dirty="0">
                <a:solidFill>
                  <a:schemeClr val="accent6"/>
                </a:solidFill>
              </a:rPr>
            </a:br>
            <a:endParaRPr lang="fr-FR" sz="14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431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302840" y="11663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>
                <a:solidFill>
                  <a:schemeClr val="tx1">
                    <a:lumMod val="65000"/>
                    <a:lumOff val="35000"/>
                  </a:schemeClr>
                </a:solidFill>
              </a:rPr>
              <a:t>METHODE (2)</a:t>
            </a:r>
            <a:endParaRPr lang="fr-FR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395536" y="836712"/>
            <a:ext cx="7992888" cy="0"/>
          </a:xfrm>
          <a:prstGeom prst="line">
            <a:avLst/>
          </a:prstGeom>
          <a:ln w="19050">
            <a:gradFill flip="none" rotWithShape="1">
              <a:gsLst>
                <a:gs pos="41000">
                  <a:schemeClr val="bg1">
                    <a:lumMod val="85000"/>
                  </a:schemeClr>
                </a:gs>
                <a:gs pos="0">
                  <a:schemeClr val="accent6"/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contenu 2"/>
          <p:cNvSpPr txBox="1">
            <a:spLocks/>
          </p:cNvSpPr>
          <p:nvPr/>
        </p:nvSpPr>
        <p:spPr>
          <a:xfrm>
            <a:off x="889248" y="836712"/>
            <a:ext cx="7499176" cy="41044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rgbClr val="25A79B"/>
              </a:buClr>
            </a:pPr>
            <a:r>
              <a:rPr lang="fr-FR" sz="2800" dirty="0"/>
              <a:t>Intervention</a:t>
            </a:r>
          </a:p>
          <a:p>
            <a:pPr lvl="1">
              <a:lnSpc>
                <a:spcPct val="150000"/>
              </a:lnSpc>
              <a:buClr>
                <a:srgbClr val="25A79B"/>
              </a:buClr>
            </a:pPr>
            <a:r>
              <a:rPr lang="fr-FR" sz="2400" dirty="0"/>
              <a:t>Durée de l’intervention</a:t>
            </a:r>
          </a:p>
          <a:p>
            <a:pPr lvl="1">
              <a:lnSpc>
                <a:spcPct val="150000"/>
              </a:lnSpc>
              <a:buClr>
                <a:srgbClr val="25A79B"/>
              </a:buClr>
            </a:pPr>
            <a:r>
              <a:rPr lang="fr-FR" sz="2400" dirty="0"/>
              <a:t>Nature de l’intervention</a:t>
            </a:r>
          </a:p>
          <a:p>
            <a:pPr lvl="1">
              <a:lnSpc>
                <a:spcPct val="150000"/>
              </a:lnSpc>
              <a:buClr>
                <a:srgbClr val="25A79B"/>
              </a:buClr>
            </a:pPr>
            <a:r>
              <a:rPr lang="fr-FR" sz="2400" dirty="0"/>
              <a:t>Méthode de randomisation</a:t>
            </a:r>
          </a:p>
          <a:p>
            <a:pPr marL="457200" lvl="1" indent="0" algn="ctr">
              <a:lnSpc>
                <a:spcPct val="150000"/>
              </a:lnSpc>
              <a:buClr>
                <a:srgbClr val="25A79B"/>
              </a:buClr>
              <a:buNone/>
            </a:pPr>
            <a:r>
              <a:rPr lang="fr-FR" sz="3200" b="1" u="sng" dirty="0">
                <a:solidFill>
                  <a:srgbClr val="25A79B"/>
                </a:solidFill>
              </a:rPr>
              <a:t>OU</a:t>
            </a:r>
          </a:p>
          <a:p>
            <a:pPr marL="342900" lvl="1" indent="-342900">
              <a:lnSpc>
                <a:spcPct val="150000"/>
              </a:lnSpc>
              <a:buClr>
                <a:srgbClr val="25A79B"/>
              </a:buClr>
              <a:buFont typeface="Arial" pitchFamily="34" charset="0"/>
              <a:buChar char="•"/>
            </a:pPr>
            <a:r>
              <a:rPr lang="fr-FR" dirty="0"/>
              <a:t>Facteur étudié</a:t>
            </a:r>
          </a:p>
          <a:p>
            <a:pPr lvl="1">
              <a:lnSpc>
                <a:spcPct val="150000"/>
              </a:lnSpc>
              <a:buClr>
                <a:srgbClr val="25A79B"/>
              </a:buClr>
            </a:pPr>
            <a:r>
              <a:rPr lang="fr-FR" sz="2400" dirty="0"/>
              <a:t>Modalités de recueil</a:t>
            </a:r>
          </a:p>
          <a:p>
            <a:pPr lvl="1">
              <a:lnSpc>
                <a:spcPct val="150000"/>
              </a:lnSpc>
              <a:buClr>
                <a:srgbClr val="25A79B"/>
              </a:buClr>
            </a:pPr>
            <a:r>
              <a:rPr lang="fr-FR" sz="2400" dirty="0"/>
              <a:t>Définition précise de l’exposition</a:t>
            </a:r>
          </a:p>
          <a:p>
            <a:pPr marL="457200" lvl="1" indent="0">
              <a:lnSpc>
                <a:spcPct val="150000"/>
              </a:lnSpc>
              <a:buClr>
                <a:srgbClr val="25A79B"/>
              </a:buClr>
              <a:buNone/>
            </a:pPr>
            <a:endParaRPr lang="fr-FR" sz="2400" dirty="0"/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7380312" y="6304185"/>
            <a:ext cx="1692188" cy="509191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400" b="1" dirty="0">
                <a:solidFill>
                  <a:schemeClr val="accent6"/>
                </a:solidFill>
              </a:rPr>
              <a:t>UE12 IR</a:t>
            </a:r>
            <a:br>
              <a:rPr lang="fr-FR" sz="1400" b="1" dirty="0">
                <a:solidFill>
                  <a:schemeClr val="accent6"/>
                </a:solidFill>
              </a:rPr>
            </a:br>
            <a:endParaRPr lang="fr-FR" sz="14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209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 idx="4294967295"/>
          </p:nvPr>
        </p:nvSpPr>
        <p:spPr>
          <a:xfrm>
            <a:off x="302840" y="116632"/>
            <a:ext cx="8229600" cy="792088"/>
          </a:xfrm>
        </p:spPr>
        <p:txBody>
          <a:bodyPr>
            <a:normAutofit/>
          </a:bodyPr>
          <a:lstStyle/>
          <a:p>
            <a:pPr algn="l"/>
            <a:r>
              <a:rPr lang="fr-FR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METHODE (3)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idx="4294967295"/>
          </p:nvPr>
        </p:nvSpPr>
        <p:spPr>
          <a:xfrm>
            <a:off x="755576" y="1124744"/>
            <a:ext cx="8280920" cy="50354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  <a:buClr>
                <a:srgbClr val="25A79B"/>
              </a:buClr>
            </a:pPr>
            <a:r>
              <a:rPr lang="fr-FR" sz="2800" dirty="0"/>
              <a:t>Comparaison envisagée</a:t>
            </a:r>
          </a:p>
          <a:p>
            <a:pPr lvl="1">
              <a:lnSpc>
                <a:spcPct val="150000"/>
              </a:lnSpc>
              <a:buClr>
                <a:srgbClr val="25A79B"/>
              </a:buClr>
            </a:pPr>
            <a:r>
              <a:rPr lang="fr-FR" sz="2400" dirty="0"/>
              <a:t>Définition du groupe contrôle</a:t>
            </a:r>
          </a:p>
          <a:p>
            <a:pPr lvl="1">
              <a:lnSpc>
                <a:spcPct val="150000"/>
              </a:lnSpc>
              <a:buClr>
                <a:srgbClr val="25A79B"/>
              </a:buClr>
            </a:pPr>
            <a:r>
              <a:rPr lang="fr-FR" sz="2400" dirty="0"/>
              <a:t>Modalité de construction du groupe contrôle</a:t>
            </a:r>
          </a:p>
          <a:p>
            <a:pPr lvl="1">
              <a:lnSpc>
                <a:spcPct val="150000"/>
              </a:lnSpc>
              <a:buClr>
                <a:srgbClr val="25A79B"/>
              </a:buClr>
            </a:pPr>
            <a:r>
              <a:rPr lang="fr-FR" sz="2400" dirty="0"/>
              <a:t>Intervention dans le groupe contrôle</a:t>
            </a:r>
          </a:p>
          <a:p>
            <a:pPr lvl="1">
              <a:lnSpc>
                <a:spcPct val="150000"/>
              </a:lnSpc>
              <a:buClr>
                <a:srgbClr val="25A79B"/>
              </a:buClr>
            </a:pPr>
            <a:endParaRPr lang="fr-FR" sz="2400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395536" y="836712"/>
            <a:ext cx="7992888" cy="0"/>
          </a:xfrm>
          <a:prstGeom prst="line">
            <a:avLst/>
          </a:prstGeom>
          <a:ln w="19050">
            <a:gradFill flip="none" rotWithShape="1">
              <a:gsLst>
                <a:gs pos="41000">
                  <a:schemeClr val="bg1">
                    <a:lumMod val="85000"/>
                  </a:schemeClr>
                </a:gs>
                <a:gs pos="0">
                  <a:schemeClr val="accent6"/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ous-titre 2"/>
          <p:cNvSpPr txBox="1">
            <a:spLocks/>
          </p:cNvSpPr>
          <p:nvPr/>
        </p:nvSpPr>
        <p:spPr>
          <a:xfrm>
            <a:off x="7380312" y="6304185"/>
            <a:ext cx="1692188" cy="509191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400" b="1" dirty="0">
                <a:solidFill>
                  <a:schemeClr val="accent6"/>
                </a:solidFill>
              </a:rPr>
              <a:t>UE12 IR</a:t>
            </a:r>
            <a:br>
              <a:rPr lang="fr-FR" sz="1400" b="1" dirty="0">
                <a:solidFill>
                  <a:schemeClr val="accent6"/>
                </a:solidFill>
              </a:rPr>
            </a:br>
            <a:endParaRPr lang="fr-FR" sz="14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674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302840" y="11663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METHODE (4)</a:t>
            </a:r>
          </a:p>
        </p:txBody>
      </p:sp>
      <p:cxnSp>
        <p:nvCxnSpPr>
          <p:cNvPr id="3" name="Connecteur droit 2"/>
          <p:cNvCxnSpPr/>
          <p:nvPr/>
        </p:nvCxnSpPr>
        <p:spPr>
          <a:xfrm>
            <a:off x="395536" y="836712"/>
            <a:ext cx="7992888" cy="0"/>
          </a:xfrm>
          <a:prstGeom prst="line">
            <a:avLst/>
          </a:prstGeom>
          <a:ln w="19050">
            <a:gradFill flip="none" rotWithShape="1">
              <a:gsLst>
                <a:gs pos="41000">
                  <a:schemeClr val="bg1">
                    <a:lumMod val="85000"/>
                  </a:schemeClr>
                </a:gs>
                <a:gs pos="0">
                  <a:schemeClr val="accent6"/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contenu 2"/>
          <p:cNvSpPr txBox="1">
            <a:spLocks/>
          </p:cNvSpPr>
          <p:nvPr/>
        </p:nvSpPr>
        <p:spPr>
          <a:xfrm>
            <a:off x="755576" y="1124744"/>
            <a:ext cx="8280920" cy="50354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rgbClr val="25A79B"/>
              </a:buClr>
            </a:pPr>
            <a:r>
              <a:rPr lang="fr-FR" sz="2800" dirty="0"/>
              <a:t>Critères de jugements</a:t>
            </a:r>
          </a:p>
          <a:p>
            <a:pPr lvl="1">
              <a:lnSpc>
                <a:spcPct val="150000"/>
              </a:lnSpc>
              <a:buClr>
                <a:srgbClr val="25A79B"/>
              </a:buClr>
            </a:pPr>
            <a:r>
              <a:rPr lang="fr-FR" sz="2400" dirty="0"/>
              <a:t>Définition d’un critère de jugement principal (CJP)</a:t>
            </a:r>
          </a:p>
          <a:p>
            <a:pPr lvl="1">
              <a:lnSpc>
                <a:spcPct val="150000"/>
              </a:lnSpc>
              <a:buClr>
                <a:srgbClr val="25A79B"/>
              </a:buClr>
            </a:pPr>
            <a:r>
              <a:rPr lang="fr-FR" sz="2400" dirty="0"/>
              <a:t>Modalité de mesure du CJP</a:t>
            </a:r>
          </a:p>
          <a:p>
            <a:pPr lvl="1">
              <a:lnSpc>
                <a:spcPct val="150000"/>
              </a:lnSpc>
              <a:buClr>
                <a:srgbClr val="25A79B"/>
              </a:buClr>
            </a:pPr>
            <a:r>
              <a:rPr lang="fr-FR" sz="2400" dirty="0"/>
              <a:t>Définition d’un ou plusieurs critères de jugement secondaires (CJS)</a:t>
            </a:r>
          </a:p>
          <a:p>
            <a:pPr lvl="1">
              <a:lnSpc>
                <a:spcPct val="150000"/>
              </a:lnSpc>
              <a:buClr>
                <a:srgbClr val="25A79B"/>
              </a:buClr>
            </a:pPr>
            <a:r>
              <a:rPr lang="fr-FR" sz="2400" dirty="0"/>
              <a:t>Modalité de mesure</a:t>
            </a:r>
          </a:p>
          <a:p>
            <a:pPr lvl="1">
              <a:lnSpc>
                <a:spcPct val="150000"/>
              </a:lnSpc>
              <a:buClr>
                <a:srgbClr val="25A79B"/>
              </a:buClr>
            </a:pPr>
            <a:endParaRPr lang="fr-FR" sz="2400" dirty="0"/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7380312" y="6304185"/>
            <a:ext cx="1692188" cy="509191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400" b="1" dirty="0">
                <a:solidFill>
                  <a:schemeClr val="accent6"/>
                </a:solidFill>
              </a:rPr>
              <a:t>UE12 IR</a:t>
            </a:r>
            <a:br>
              <a:rPr lang="fr-FR" sz="1400" b="1" dirty="0">
                <a:solidFill>
                  <a:schemeClr val="accent6"/>
                </a:solidFill>
              </a:rPr>
            </a:br>
            <a:endParaRPr lang="fr-FR" sz="1400" b="1" dirty="0">
              <a:solidFill>
                <a:schemeClr val="accent6"/>
              </a:solidFill>
            </a:endParaRPr>
          </a:p>
          <a:p>
            <a:endParaRPr lang="fr-FR" sz="14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529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 idx="4294967295"/>
          </p:nvPr>
        </p:nvSpPr>
        <p:spPr>
          <a:xfrm>
            <a:off x="302840" y="116632"/>
            <a:ext cx="8229600" cy="792088"/>
          </a:xfrm>
        </p:spPr>
        <p:txBody>
          <a:bodyPr>
            <a:normAutofit/>
          </a:bodyPr>
          <a:lstStyle/>
          <a:p>
            <a:pPr algn="l"/>
            <a:r>
              <a:rPr lang="fr-F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DISCUSSION/CONCLUSION</a:t>
            </a:r>
          </a:p>
        </p:txBody>
      </p:sp>
      <p:cxnSp>
        <p:nvCxnSpPr>
          <p:cNvPr id="8" name="Connecteur droit 7"/>
          <p:cNvCxnSpPr/>
          <p:nvPr/>
        </p:nvCxnSpPr>
        <p:spPr>
          <a:xfrm>
            <a:off x="395536" y="836712"/>
            <a:ext cx="7992888" cy="0"/>
          </a:xfrm>
          <a:prstGeom prst="line">
            <a:avLst/>
          </a:prstGeom>
          <a:ln w="19050">
            <a:gradFill flip="none" rotWithShape="1">
              <a:gsLst>
                <a:gs pos="41000">
                  <a:schemeClr val="bg1">
                    <a:lumMod val="85000"/>
                  </a:schemeClr>
                </a:gs>
                <a:gs pos="0">
                  <a:schemeClr val="accent6"/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899592" y="1194002"/>
            <a:ext cx="7674024" cy="757312"/>
          </a:xfrm>
          <a:prstGeom prst="rect">
            <a:avLst/>
          </a:prstGeom>
          <a:solidFill>
            <a:schemeClr val="bg1"/>
          </a:solidFill>
          <a:ln w="31750">
            <a:noFill/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spcAft>
                <a:spcPts val="1200"/>
              </a:spcAft>
              <a:buClr>
                <a:srgbClr val="078F9D"/>
              </a:buClr>
              <a:buNone/>
              <a:defRPr/>
            </a:pPr>
            <a:r>
              <a:rPr lang="fr-FR" sz="2000" i="1" dirty="0"/>
              <a:t>Impact attendu du projet</a:t>
            </a:r>
          </a:p>
          <a:p>
            <a:pPr marL="0" indent="0">
              <a:lnSpc>
                <a:spcPct val="90000"/>
              </a:lnSpc>
              <a:spcAft>
                <a:spcPts val="1200"/>
              </a:spcAft>
              <a:buClr>
                <a:srgbClr val="078F9D"/>
              </a:buClr>
              <a:buNone/>
              <a:defRPr/>
            </a:pPr>
            <a:endParaRPr lang="fr-FR" sz="2000" i="1" dirty="0"/>
          </a:p>
          <a:p>
            <a:pPr marL="0" indent="0">
              <a:lnSpc>
                <a:spcPct val="90000"/>
              </a:lnSpc>
              <a:spcAft>
                <a:spcPts val="1200"/>
              </a:spcAft>
              <a:buClr>
                <a:srgbClr val="078F9D"/>
              </a:buClr>
              <a:buNone/>
              <a:defRPr/>
            </a:pPr>
            <a:endParaRPr lang="fr-FR" sz="2000" i="1" dirty="0"/>
          </a:p>
          <a:p>
            <a:pPr marL="0" indent="0">
              <a:lnSpc>
                <a:spcPct val="90000"/>
              </a:lnSpc>
              <a:spcAft>
                <a:spcPts val="1200"/>
              </a:spcAft>
              <a:buClr>
                <a:srgbClr val="078F9D"/>
              </a:buClr>
              <a:buNone/>
              <a:defRPr/>
            </a:pPr>
            <a:endParaRPr lang="fr-FR" sz="2000" i="1" dirty="0"/>
          </a:p>
          <a:p>
            <a:pPr marL="0" indent="0">
              <a:lnSpc>
                <a:spcPct val="90000"/>
              </a:lnSpc>
              <a:spcAft>
                <a:spcPts val="1200"/>
              </a:spcAft>
              <a:buClr>
                <a:srgbClr val="078F9D"/>
              </a:buClr>
              <a:buNone/>
              <a:defRPr/>
            </a:pPr>
            <a:endParaRPr lang="fr-FR" sz="2000" i="1" dirty="0"/>
          </a:p>
          <a:p>
            <a:pPr marL="0" indent="0">
              <a:lnSpc>
                <a:spcPct val="90000"/>
              </a:lnSpc>
              <a:spcAft>
                <a:spcPts val="1200"/>
              </a:spcAft>
              <a:buClr>
                <a:srgbClr val="078F9D"/>
              </a:buClr>
              <a:buNone/>
              <a:defRPr/>
            </a:pPr>
            <a:r>
              <a:rPr lang="fr-FR" sz="2000" i="1" dirty="0"/>
              <a:t>Préciser les points forts et limites méthodologiques du projet</a:t>
            </a: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7380312" y="6304185"/>
            <a:ext cx="1692188" cy="509191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400" b="1" dirty="0">
                <a:solidFill>
                  <a:schemeClr val="accent6"/>
                </a:solidFill>
              </a:rPr>
              <a:t>UE12 IR</a:t>
            </a:r>
            <a:br>
              <a:rPr lang="fr-FR" sz="1400" b="1" dirty="0">
                <a:solidFill>
                  <a:schemeClr val="accent6"/>
                </a:solidFill>
              </a:rPr>
            </a:br>
            <a:r>
              <a:rPr lang="fr-FR" sz="1400" b="1" dirty="0">
                <a:solidFill>
                  <a:schemeClr val="accent6"/>
                </a:solidFill>
              </a:rPr>
              <a:t> </a:t>
            </a:r>
          </a:p>
          <a:p>
            <a:endParaRPr lang="fr-FR" sz="14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6233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ureau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2080</TotalTime>
  <Words>166</Words>
  <Application>Microsoft Office PowerPoint</Application>
  <PresentationFormat>Affichage à l'écran (4:3)</PresentationFormat>
  <Paragraphs>52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0" baseType="lpstr">
      <vt:lpstr>Arial</vt:lpstr>
      <vt:lpstr>Calibri</vt:lpstr>
      <vt:lpstr>Thème Office</vt:lpstr>
      <vt:lpstr>NOM DU PROJET</vt:lpstr>
      <vt:lpstr>Objectif principal du projet</vt:lpstr>
      <vt:lpstr>METHODE (1)</vt:lpstr>
      <vt:lpstr>Présentation PowerPoint</vt:lpstr>
      <vt:lpstr>METHODE (3)</vt:lpstr>
      <vt:lpstr>Présentation PowerPoint</vt:lpstr>
      <vt:lpstr>DISCUSSION/CONCLUSION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creator>BILLAUD MONIQUE</dc:creator>
  <cp:lastModifiedBy>Anaïs HAVET</cp:lastModifiedBy>
  <cp:revision>138</cp:revision>
  <cp:lastPrinted>2014-03-20T14:59:43Z</cp:lastPrinted>
  <dcterms:created xsi:type="dcterms:W3CDTF">2013-02-11T13:43:34Z</dcterms:created>
  <dcterms:modified xsi:type="dcterms:W3CDTF">2024-02-09T13:46:48Z</dcterms:modified>
</cp:coreProperties>
</file>