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 id="2147483823" r:id="rId2"/>
  </p:sldMasterIdLst>
  <p:notesMasterIdLst>
    <p:notesMasterId r:id="rId16"/>
  </p:notesMasterIdLst>
  <p:handoutMasterIdLst>
    <p:handoutMasterId r:id="rId17"/>
  </p:handoutMasterIdLst>
  <p:sldIdLst>
    <p:sldId id="256" r:id="rId3"/>
    <p:sldId id="262" r:id="rId4"/>
    <p:sldId id="263" r:id="rId5"/>
    <p:sldId id="264" r:id="rId6"/>
    <p:sldId id="265" r:id="rId7"/>
    <p:sldId id="271" r:id="rId8"/>
    <p:sldId id="273" r:id="rId9"/>
    <p:sldId id="272" r:id="rId10"/>
    <p:sldId id="266" r:id="rId11"/>
    <p:sldId id="267" r:id="rId12"/>
    <p:sldId id="275" r:id="rId13"/>
    <p:sldId id="269" r:id="rId14"/>
    <p:sldId id="274"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7FCB66-4D27-7B13-9CFB-1A1B81EF6BEE}" name="Melissa abdelbost" initials="Ma" userId="S::m.abdelbost@dissidentia.fr::de1d9034-83da-4539-bdd6-c7a8e1fc1865" providerId="AD"/>
  <p188:author id="{D42B38D2-8768-1425-7D16-EF7DAB485055}" name="Amandine BESSIERE" initials="AB" userId="S::amandine@siyoo.onmicrosoft.com::2bf206f1-1422-4826-a8ac-b586de1705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54D1"/>
    <a:srgbClr val="392051"/>
    <a:srgbClr val="FFCA28"/>
    <a:srgbClr val="0DB1FF"/>
    <a:srgbClr val="303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8"/>
    <p:restoredTop sz="97672"/>
  </p:normalViewPr>
  <p:slideViewPr>
    <p:cSldViewPr snapToGrid="0">
      <p:cViewPr varScale="1">
        <p:scale>
          <a:sx n="114" d="100"/>
          <a:sy n="114" d="100"/>
        </p:scale>
        <p:origin x="582"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7" d="100"/>
        <a:sy n="67" d="100"/>
      </p:scale>
      <p:origin x="0" y="0"/>
    </p:cViewPr>
  </p:sorterViewPr>
  <p:notesViewPr>
    <p:cSldViewPr snapToGrid="0">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764D33-84C2-A4EB-1D47-2357D916FE1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Réglement régional relatif aux indemnités de stage et déplacements</a:t>
            </a:r>
          </a:p>
        </p:txBody>
      </p:sp>
      <p:sp>
        <p:nvSpPr>
          <p:cNvPr id="3" name="Espace réservé de la date 2">
            <a:extLst>
              <a:ext uri="{FF2B5EF4-FFF2-40B4-BE49-F238E27FC236}">
                <a16:creationId xmlns:a16="http://schemas.microsoft.com/office/drawing/2014/main" id="{673A732B-B700-3C34-E811-BC6C360302D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4F5286-7E5B-2647-9B55-34986AA6A33E}" type="datetimeFigureOut">
              <a:rPr lang="fr-FR" smtClean="0"/>
              <a:t>04/11/2025</a:t>
            </a:fld>
            <a:endParaRPr lang="fr-FR"/>
          </a:p>
        </p:txBody>
      </p:sp>
      <p:sp>
        <p:nvSpPr>
          <p:cNvPr id="4" name="Espace réservé du pied de page 3">
            <a:extLst>
              <a:ext uri="{FF2B5EF4-FFF2-40B4-BE49-F238E27FC236}">
                <a16:creationId xmlns:a16="http://schemas.microsoft.com/office/drawing/2014/main" id="{D1AFF5DE-71D0-0F5F-9AF7-AF4174A824A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C82FE7A-DCB3-0596-0968-ED5C73D816A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15F6E93-0387-9346-94EA-286DB4A756C8}" type="slidenum">
              <a:rPr lang="fr-FR" smtClean="0"/>
              <a:t>‹N°›</a:t>
            </a:fld>
            <a:endParaRPr lang="fr-FR"/>
          </a:p>
        </p:txBody>
      </p:sp>
    </p:spTree>
    <p:extLst>
      <p:ext uri="{BB962C8B-B14F-4D97-AF65-F5344CB8AC3E}">
        <p14:creationId xmlns:p14="http://schemas.microsoft.com/office/powerpoint/2010/main" val="45011854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Réglement régional relatif aux indemnités de stage et déplacements</a:t>
            </a: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CE6CEAC-E6C5-1648-BC03-78AD1CD92659}" type="datetimeFigureOut">
              <a:rPr lang="fr-FR" smtClean="0"/>
              <a:t>04/11/2025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C98DA3-61E9-B140-BD1B-600795C8495E}" type="slidenum">
              <a:rPr lang="fr-FR" smtClean="0"/>
              <a:t>‹N°›</a:t>
            </a:fld>
            <a:endParaRPr lang="fr-FR"/>
          </a:p>
        </p:txBody>
      </p:sp>
    </p:spTree>
    <p:extLst>
      <p:ext uri="{BB962C8B-B14F-4D97-AF65-F5344CB8AC3E}">
        <p14:creationId xmlns:p14="http://schemas.microsoft.com/office/powerpoint/2010/main" val="167611060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VERT">
    <p:bg>
      <p:bgPr>
        <a:solidFill>
          <a:schemeClr val="bg2"/>
        </a:solidFill>
        <a:effectLst/>
      </p:bgPr>
    </p:bg>
    <p:spTree>
      <p:nvGrpSpPr>
        <p:cNvPr id="1" name=""/>
        <p:cNvGrpSpPr/>
        <p:nvPr/>
      </p:nvGrpSpPr>
      <p:grpSpPr>
        <a:xfrm>
          <a:off x="0" y="0"/>
          <a:ext cx="0" cy="0"/>
          <a:chOff x="0" y="0"/>
          <a:chExt cx="0" cy="0"/>
        </a:xfrm>
      </p:grpSpPr>
      <p:pic>
        <p:nvPicPr>
          <p:cNvPr id="13" name="Image 12"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re 7">
            <a:extLst>
              <a:ext uri="{FF2B5EF4-FFF2-40B4-BE49-F238E27FC236}">
                <a16:creationId xmlns:a16="http://schemas.microsoft.com/office/drawing/2014/main" id="{416E98A1-89D5-E949-2E4F-F37B7B03F5B4}"/>
              </a:ext>
            </a:extLst>
          </p:cNvPr>
          <p:cNvSpPr txBox="1">
            <a:spLocks/>
          </p:cNvSpPr>
          <p:nvPr userDrawn="1"/>
        </p:nvSpPr>
        <p:spPr>
          <a:xfrm>
            <a:off x="3259773" y="2103712"/>
            <a:ext cx="2017182"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9000" b="0" i="0" dirty="0">
              <a:solidFill>
                <a:schemeClr val="bg1"/>
              </a:solidFill>
              <a:latin typeface="Calibri Light" panose="020F0302020204030204" pitchFamily="34" charset="0"/>
              <a:cs typeface="Calibri Light" panose="020F0302020204030204" pitchFamily="34" charset="0"/>
            </a:endParaRPr>
          </a:p>
        </p:txBody>
      </p:sp>
      <p:sp>
        <p:nvSpPr>
          <p:cNvPr id="2" name="Titre 7">
            <a:extLst>
              <a:ext uri="{FF2B5EF4-FFF2-40B4-BE49-F238E27FC236}">
                <a16:creationId xmlns:a16="http://schemas.microsoft.com/office/drawing/2014/main" id="{C903D81F-59C7-7F9E-49F9-9243E67DCF6E}"/>
              </a:ext>
            </a:extLst>
          </p:cNvPr>
          <p:cNvSpPr>
            <a:spLocks noGrp="1"/>
          </p:cNvSpPr>
          <p:nvPr>
            <p:ph type="title" hasCustomPrompt="1"/>
          </p:nvPr>
        </p:nvSpPr>
        <p:spPr>
          <a:xfrm>
            <a:off x="6096000" y="2340270"/>
            <a:ext cx="4732092" cy="1184886"/>
          </a:xfrm>
        </p:spPr>
        <p:txBody>
          <a:bodyPr lIns="0" anchor="t">
            <a:noAutofit/>
          </a:bodyPr>
          <a:lstStyle>
            <a:lvl1pPr>
              <a:lnSpc>
                <a:spcPts val="4500"/>
              </a:lnSpc>
              <a:spcAft>
                <a:spcPts val="0"/>
              </a:spcAft>
              <a:defRPr sz="4800" b="1" i="0">
                <a:solidFill>
                  <a:schemeClr val="bg1"/>
                </a:solidFill>
                <a:latin typeface="Calibri" panose="020F0502020204030204" pitchFamily="34" charset="0"/>
                <a:cs typeface="Calibri" panose="020F0502020204030204" pitchFamily="34" charset="0"/>
              </a:defRPr>
            </a:lvl1pPr>
          </a:lstStyle>
          <a:p>
            <a:r>
              <a:rPr lang="fr-FR" dirty="0"/>
              <a:t>Titre du</a:t>
            </a:r>
            <a:br>
              <a:rPr lang="fr-FR" dirty="0"/>
            </a:br>
            <a:r>
              <a:rPr lang="fr-FR" dirty="0"/>
              <a:t>document</a:t>
            </a:r>
          </a:p>
        </p:txBody>
      </p:sp>
      <p:sp>
        <p:nvSpPr>
          <p:cNvPr id="17" name="Sous-titre 2">
            <a:extLst>
              <a:ext uri="{FF2B5EF4-FFF2-40B4-BE49-F238E27FC236}">
                <a16:creationId xmlns:a16="http://schemas.microsoft.com/office/drawing/2014/main" id="{38720039-B084-AFEE-D258-063C0C503A5F}"/>
              </a:ext>
            </a:extLst>
          </p:cNvPr>
          <p:cNvSpPr>
            <a:spLocks noGrp="1"/>
          </p:cNvSpPr>
          <p:nvPr>
            <p:ph type="subTitle" idx="1" hasCustomPrompt="1"/>
          </p:nvPr>
        </p:nvSpPr>
        <p:spPr>
          <a:xfrm>
            <a:off x="6096000" y="3544820"/>
            <a:ext cx="4732092" cy="471094"/>
          </a:xfrm>
          <a:prstGeom prst="rect">
            <a:avLst/>
          </a:prstGeom>
        </p:spPr>
        <p:txBody>
          <a:bodyPr anchor="ctr">
            <a:normAutofit/>
          </a:bodyPr>
          <a:lstStyle>
            <a:lvl1pPr marL="0" indent="0" algn="l">
              <a:lnSpc>
                <a:spcPct val="0"/>
              </a:lnSpc>
              <a:spcBef>
                <a:spcPts val="0"/>
              </a:spcBef>
              <a:buNone/>
              <a:defRPr lang="fr-FR" sz="1600" b="0" i="0" kern="1200" spc="0" dirty="0">
                <a:solidFill>
                  <a:schemeClr val="tx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p>
        </p:txBody>
      </p:sp>
    </p:spTree>
    <p:extLst>
      <p:ext uri="{BB962C8B-B14F-4D97-AF65-F5344CB8AC3E}">
        <p14:creationId xmlns:p14="http://schemas.microsoft.com/office/powerpoint/2010/main" val="152974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ESPIRATION_PHOTO_CLAIRE">
    <p:spTree>
      <p:nvGrpSpPr>
        <p:cNvPr id="1" name=""/>
        <p:cNvGrpSpPr/>
        <p:nvPr/>
      </p:nvGrpSpPr>
      <p:grpSpPr>
        <a:xfrm>
          <a:off x="0" y="0"/>
          <a:ext cx="0" cy="0"/>
          <a:chOff x="0" y="0"/>
          <a:chExt cx="0" cy="0"/>
        </a:xfrm>
      </p:grpSpPr>
      <p:pic>
        <p:nvPicPr>
          <p:cNvPr id="5" name="Image 4" descr="Une image contenant mur, Visage humain, personne, intérieur&#10;&#10;Description générée automatiquement">
            <a:extLst>
              <a:ext uri="{FF2B5EF4-FFF2-40B4-BE49-F238E27FC236}">
                <a16:creationId xmlns:a16="http://schemas.microsoft.com/office/drawing/2014/main" id="{1B0C129A-B418-46D2-0CAB-D189D137E610}"/>
              </a:ext>
            </a:extLst>
          </p:cNvPr>
          <p:cNvPicPr>
            <a:picLocks noChangeAspect="1"/>
          </p:cNvPicPr>
          <p:nvPr userDrawn="1"/>
        </p:nvPicPr>
        <p:blipFill rotWithShape="1">
          <a:blip r:embed="rId2"/>
          <a:srcRect t="3620" b="11539"/>
          <a:stretch/>
        </p:blipFill>
        <p:spPr>
          <a:xfrm>
            <a:off x="0" y="0"/>
            <a:ext cx="12124944" cy="6858000"/>
          </a:xfrm>
          <a:prstGeom prst="rect">
            <a:avLst/>
          </a:prstGeom>
        </p:spPr>
      </p:pic>
      <p:pic>
        <p:nvPicPr>
          <p:cNvPr id="17" name="Image 16" descr="Une image contenant cercle, Graphique&#10;&#10;Description générée automatiquement">
            <a:extLst>
              <a:ext uri="{FF2B5EF4-FFF2-40B4-BE49-F238E27FC236}">
                <a16:creationId xmlns:a16="http://schemas.microsoft.com/office/drawing/2014/main" id="{5595C458-C97E-66D9-84A8-E11C4992D94F}"/>
              </a:ext>
            </a:extLst>
          </p:cNvPr>
          <p:cNvPicPr>
            <a:picLocks noChangeAspect="1"/>
          </p:cNvPicPr>
          <p:nvPr userDrawn="1"/>
        </p:nvPicPr>
        <p:blipFill rotWithShape="1">
          <a:blip r:embed="rId3"/>
          <a:srcRect l="68781"/>
          <a:stretch/>
        </p:blipFill>
        <p:spPr>
          <a:xfrm>
            <a:off x="8383911" y="0"/>
            <a:ext cx="3806160" cy="6858000"/>
          </a:xfrm>
          <a:prstGeom prst="rect">
            <a:avLst/>
          </a:prstGeom>
        </p:spPr>
      </p:pic>
      <p:sp>
        <p:nvSpPr>
          <p:cNvPr id="21" name="Espace réservé du numéro de diapositive 5">
            <a:extLst>
              <a:ext uri="{FF2B5EF4-FFF2-40B4-BE49-F238E27FC236}">
                <a16:creationId xmlns:a16="http://schemas.microsoft.com/office/drawing/2014/main" id="{51ECC1AB-20E3-8C24-C45C-216C320C7E22}"/>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22" name="Connecteur droit 21">
            <a:extLst>
              <a:ext uri="{FF2B5EF4-FFF2-40B4-BE49-F238E27FC236}">
                <a16:creationId xmlns:a16="http://schemas.microsoft.com/office/drawing/2014/main" id="{84E27111-DC8F-F376-1354-758FE9C7E374}"/>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442F87E5-D671-E861-6F63-A261C0E771F1}"/>
              </a:ext>
            </a:extLst>
          </p:cNvPr>
          <p:cNvSpPr>
            <a:spLocks noGrp="1"/>
          </p:cNvSpPr>
          <p:nvPr>
            <p:ph type="body" sz="quarter" idx="14" hasCustomPrompt="1"/>
          </p:nvPr>
        </p:nvSpPr>
        <p:spPr>
          <a:xfrm>
            <a:off x="742951" y="2621951"/>
            <a:ext cx="5173218" cy="2597150"/>
          </a:xfrm>
        </p:spPr>
        <p:txBody>
          <a:bodyPr>
            <a:normAutofit/>
          </a:bodyPr>
          <a:lstStyle>
            <a:lvl1pPr>
              <a:defRPr sz="3000" b="1">
                <a:solidFill>
                  <a:schemeClr val="tx1"/>
                </a:solidFill>
              </a:defRPr>
            </a:lvl1pPr>
          </a:lstStyle>
          <a:p>
            <a:r>
              <a:rPr lang="fr-FR" sz="3000" dirty="0">
                <a:solidFill>
                  <a:srgbClr val="FFFFFF"/>
                </a:solidFill>
                <a:effectLst/>
                <a:latin typeface="Calibri" panose="020F0502020204030204" pitchFamily="34" charset="0"/>
                <a:cs typeface="Calibri" panose="020F0502020204030204" pitchFamily="34" charset="0"/>
              </a:rPr>
              <a:t>Exergue </a:t>
            </a:r>
            <a:r>
              <a:rPr lang="fr-FR" sz="3000" dirty="0" err="1">
                <a:solidFill>
                  <a:srgbClr val="FFFFFF"/>
                </a:solidFill>
                <a:effectLst/>
                <a:latin typeface="Calibri" panose="020F0502020204030204" pitchFamily="34" charset="0"/>
                <a:cs typeface="Calibri" panose="020F0502020204030204" pitchFamily="34" charset="0"/>
              </a:rPr>
              <a:t>parum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derrum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utae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aut</a:t>
            </a:r>
            <a:r>
              <a:rPr lang="fr-FR" sz="3000" dirty="0">
                <a:solidFill>
                  <a:srgbClr val="FFFFFF"/>
                </a:solidFill>
                <a:effectLst/>
                <a:latin typeface="Calibri" panose="020F0502020204030204" pitchFamily="34" charset="0"/>
                <a:cs typeface="Calibri" panose="020F0502020204030204" pitchFamily="34" charset="0"/>
              </a:rPr>
              <a:t> as </a:t>
            </a:r>
            <a:r>
              <a:rPr lang="fr-FR" sz="3000" dirty="0" err="1">
                <a:solidFill>
                  <a:srgbClr val="FFFFFF"/>
                </a:solidFill>
                <a:effectLst/>
                <a:latin typeface="Calibri" panose="020F0502020204030204" pitchFamily="34" charset="0"/>
                <a:cs typeface="Calibri" panose="020F0502020204030204" pitchFamily="34" charset="0"/>
              </a:rPr>
              <a:t>magnitam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sitem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eturibus</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quide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lliqui</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nullisre</a:t>
            </a:r>
            <a:endParaRPr lang="fr-FR" sz="3000" dirty="0">
              <a:solidFill>
                <a:srgbClr val="FFFFF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85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BLANC">
    <p:bg>
      <p:bgPr>
        <a:solidFill>
          <a:schemeClr val="bg1"/>
        </a:solidFill>
        <a:effectLst/>
      </p:bgPr>
    </p:bg>
    <p:spTree>
      <p:nvGrpSpPr>
        <p:cNvPr id="1" name=""/>
        <p:cNvGrpSpPr/>
        <p:nvPr/>
      </p:nvGrpSpPr>
      <p:grpSpPr>
        <a:xfrm>
          <a:off x="0" y="0"/>
          <a:ext cx="0" cy="0"/>
          <a:chOff x="0" y="0"/>
          <a:chExt cx="0" cy="0"/>
        </a:xfrm>
      </p:grpSpPr>
      <p:pic>
        <p:nvPicPr>
          <p:cNvPr id="13" name="Image 12"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re 7">
            <a:extLst>
              <a:ext uri="{FF2B5EF4-FFF2-40B4-BE49-F238E27FC236}">
                <a16:creationId xmlns:a16="http://schemas.microsoft.com/office/drawing/2014/main" id="{416E98A1-89D5-E949-2E4F-F37B7B03F5B4}"/>
              </a:ext>
            </a:extLst>
          </p:cNvPr>
          <p:cNvSpPr txBox="1">
            <a:spLocks/>
          </p:cNvSpPr>
          <p:nvPr userDrawn="1"/>
        </p:nvSpPr>
        <p:spPr>
          <a:xfrm>
            <a:off x="3259773" y="2103712"/>
            <a:ext cx="2017182"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9000" b="0" i="0" dirty="0">
              <a:solidFill>
                <a:schemeClr val="bg1"/>
              </a:solidFill>
              <a:latin typeface="Calibri Light" panose="020F0302020204030204" pitchFamily="34" charset="0"/>
              <a:cs typeface="Calibri Light" panose="020F0302020204030204" pitchFamily="34" charset="0"/>
            </a:endParaRPr>
          </a:p>
        </p:txBody>
      </p:sp>
      <p:sp>
        <p:nvSpPr>
          <p:cNvPr id="2" name="Titre 7">
            <a:extLst>
              <a:ext uri="{FF2B5EF4-FFF2-40B4-BE49-F238E27FC236}">
                <a16:creationId xmlns:a16="http://schemas.microsoft.com/office/drawing/2014/main" id="{C903D81F-59C7-7F9E-49F9-9243E67DCF6E}"/>
              </a:ext>
            </a:extLst>
          </p:cNvPr>
          <p:cNvSpPr>
            <a:spLocks noGrp="1"/>
          </p:cNvSpPr>
          <p:nvPr>
            <p:ph type="title" hasCustomPrompt="1"/>
          </p:nvPr>
        </p:nvSpPr>
        <p:spPr>
          <a:xfrm>
            <a:off x="6096000" y="2340270"/>
            <a:ext cx="4732092" cy="1184886"/>
          </a:xfrm>
        </p:spPr>
        <p:txBody>
          <a:bodyPr lIns="0" anchor="t">
            <a:noAutofit/>
          </a:bodyPr>
          <a:lstStyle>
            <a:lvl1pPr>
              <a:lnSpc>
                <a:spcPts val="4500"/>
              </a:lnSpc>
              <a:spcAft>
                <a:spcPts val="0"/>
              </a:spcAft>
              <a:defRPr sz="4800" b="1" i="0">
                <a:solidFill>
                  <a:srgbClr val="392051"/>
                </a:solidFill>
                <a:latin typeface="Calibri" panose="020F0502020204030204" pitchFamily="34" charset="0"/>
                <a:cs typeface="Calibri" panose="020F0502020204030204" pitchFamily="34" charset="0"/>
              </a:defRPr>
            </a:lvl1pPr>
          </a:lstStyle>
          <a:p>
            <a:r>
              <a:rPr lang="fr-FR" dirty="0"/>
              <a:t>Titre du</a:t>
            </a:r>
            <a:br>
              <a:rPr lang="fr-FR" dirty="0"/>
            </a:br>
            <a:r>
              <a:rPr lang="fr-FR" dirty="0"/>
              <a:t>document</a:t>
            </a:r>
          </a:p>
        </p:txBody>
      </p:sp>
      <p:sp>
        <p:nvSpPr>
          <p:cNvPr id="5" name="Sous-titre 2">
            <a:extLst>
              <a:ext uri="{FF2B5EF4-FFF2-40B4-BE49-F238E27FC236}">
                <a16:creationId xmlns:a16="http://schemas.microsoft.com/office/drawing/2014/main" id="{8C28DFBB-81F5-C4E4-0113-FA0A9732DE03}"/>
              </a:ext>
            </a:extLst>
          </p:cNvPr>
          <p:cNvSpPr>
            <a:spLocks noGrp="1"/>
          </p:cNvSpPr>
          <p:nvPr>
            <p:ph type="subTitle" idx="1" hasCustomPrompt="1"/>
          </p:nvPr>
        </p:nvSpPr>
        <p:spPr>
          <a:xfrm>
            <a:off x="6096000" y="3544820"/>
            <a:ext cx="4732092" cy="471094"/>
          </a:xfrm>
          <a:prstGeom prst="rect">
            <a:avLst/>
          </a:prstGeom>
        </p:spPr>
        <p:txBody>
          <a:bodyPr anchor="ctr">
            <a:normAutofit/>
          </a:bodyPr>
          <a:lstStyle>
            <a:lvl1pPr marL="0" indent="0" algn="l">
              <a:lnSpc>
                <a:spcPct val="0"/>
              </a:lnSpc>
              <a:spcBef>
                <a:spcPts val="0"/>
              </a:spcBef>
              <a:buNone/>
              <a:defRPr lang="fr-FR" sz="1600" b="0" i="0" kern="1200" spc="0" dirty="0">
                <a:solidFill>
                  <a:schemeClr val="tx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p>
        </p:txBody>
      </p:sp>
    </p:spTree>
    <p:extLst>
      <p:ext uri="{BB962C8B-B14F-4D97-AF65-F5344CB8AC3E}">
        <p14:creationId xmlns:p14="http://schemas.microsoft.com/office/powerpoint/2010/main" val="320212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1">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Graphique, graphisme, conception&#10;&#10;Description générée automatiquement">
            <a:extLst>
              <a:ext uri="{FF2B5EF4-FFF2-40B4-BE49-F238E27FC236}">
                <a16:creationId xmlns:a16="http://schemas.microsoft.com/office/drawing/2014/main" id="{88E3C108-2506-A448-AD15-92E0F5472BA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168"/>
          <a:stretch/>
        </p:blipFill>
        <p:spPr>
          <a:xfrm>
            <a:off x="3434316" y="0"/>
            <a:ext cx="8757684"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6782262" y="2345635"/>
            <a:ext cx="3169812" cy="1184886"/>
          </a:xfrm>
        </p:spPr>
        <p:txBody>
          <a:bodyPr lIns="0" anchor="t">
            <a:noAutofit/>
          </a:bodyPr>
          <a:lstStyle>
            <a:lvl1pPr algn="l" defTabSz="914400" rtl="0" eaLnBrk="1" latinLnBrk="0" hangingPunct="1">
              <a:lnSpc>
                <a:spcPts val="4500"/>
              </a:lnSpc>
              <a:spcBef>
                <a:spcPct val="0"/>
              </a:spcBef>
              <a:spcAft>
                <a:spcPts val="0"/>
              </a:spcAft>
              <a:buNone/>
              <a:defRPr lang="fr-FR" sz="48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pic>
        <p:nvPicPr>
          <p:cNvPr id="7" name="Image 6" descr="Une image contenant Graphique, graphisme, cercle, Caractère coloré&#10;&#10;Description générée automatiquement">
            <a:extLst>
              <a:ext uri="{FF2B5EF4-FFF2-40B4-BE49-F238E27FC236}">
                <a16:creationId xmlns:a16="http://schemas.microsoft.com/office/drawing/2014/main" id="{0725C82F-358C-1F52-0372-79CE847E2B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5851" y="0"/>
            <a:ext cx="3419098" cy="6858000"/>
          </a:xfrm>
          <a:prstGeom prst="rect">
            <a:avLst/>
          </a:prstGeom>
        </p:spPr>
      </p:pic>
      <p:sp>
        <p:nvSpPr>
          <p:cNvPr id="8" name="Sous-titre 2">
            <a:extLst>
              <a:ext uri="{FF2B5EF4-FFF2-40B4-BE49-F238E27FC236}">
                <a16:creationId xmlns:a16="http://schemas.microsoft.com/office/drawing/2014/main" id="{FBF9FFDE-C73E-3579-7CAE-4FC8F301E236}"/>
              </a:ext>
            </a:extLst>
          </p:cNvPr>
          <p:cNvSpPr>
            <a:spLocks noGrp="1"/>
          </p:cNvSpPr>
          <p:nvPr>
            <p:ph type="subTitle" idx="1" hasCustomPrompt="1"/>
          </p:nvPr>
        </p:nvSpPr>
        <p:spPr>
          <a:xfrm>
            <a:off x="6782262" y="2015613"/>
            <a:ext cx="3169812" cy="310358"/>
          </a:xfrm>
          <a:prstGeom prst="rect">
            <a:avLst/>
          </a:prstGeom>
        </p:spPr>
        <p:txBody>
          <a:bodyPr anchor="b">
            <a:normAutofit/>
          </a:bodyPr>
          <a:lstStyle>
            <a:lvl1pPr marL="0" indent="0" algn="l">
              <a:lnSpc>
                <a:spcPct val="0"/>
              </a:lnSpc>
              <a:spcBef>
                <a:spcPts val="0"/>
              </a:spcBef>
              <a:buNone/>
              <a:defRPr lang="fr-FR" sz="1600" b="0" i="0" kern="1200" spc="0" dirty="0" smtClean="0">
                <a:solidFill>
                  <a:schemeClr val="accent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PARTIE 1</a:t>
            </a:r>
          </a:p>
        </p:txBody>
      </p:sp>
    </p:spTree>
    <p:extLst>
      <p:ext uri="{BB962C8B-B14F-4D97-AF65-F5344CB8AC3E}">
        <p14:creationId xmlns:p14="http://schemas.microsoft.com/office/powerpoint/2010/main" val="361081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1_IMAGE">
    <p:bg>
      <p:bgPr>
        <a:solidFill>
          <a:schemeClr val="bg1"/>
        </a:solidFill>
        <a:effectLst/>
      </p:bgPr>
    </p:bg>
    <p:spTree>
      <p:nvGrpSpPr>
        <p:cNvPr id="1" name=""/>
        <p:cNvGrpSpPr/>
        <p:nvPr/>
      </p:nvGrpSpPr>
      <p:grpSpPr>
        <a:xfrm>
          <a:off x="0" y="0"/>
          <a:ext cx="0" cy="0"/>
          <a:chOff x="0" y="0"/>
          <a:chExt cx="0" cy="0"/>
        </a:xfrm>
      </p:grpSpPr>
      <p:sp>
        <p:nvSpPr>
          <p:cNvPr id="3" name="Espace réservé pour une image  5">
            <a:extLst>
              <a:ext uri="{FF2B5EF4-FFF2-40B4-BE49-F238E27FC236}">
                <a16:creationId xmlns:a16="http://schemas.microsoft.com/office/drawing/2014/main" id="{58E1501A-E40F-2A5D-3791-84E59211D0F4}"/>
              </a:ext>
            </a:extLst>
          </p:cNvPr>
          <p:cNvSpPr>
            <a:spLocks noGrp="1"/>
          </p:cNvSpPr>
          <p:nvPr>
            <p:ph type="pic" sz="quarter" idx="11"/>
          </p:nvPr>
        </p:nvSpPr>
        <p:spPr>
          <a:xfrm>
            <a:off x="-32394" y="-31901"/>
            <a:ext cx="3498429" cy="6920308"/>
          </a:xfrm>
          <a:custGeom>
            <a:avLst/>
            <a:gdLst>
              <a:gd name="connsiteX0" fmla="*/ 0 w 3713168"/>
              <a:gd name="connsiteY0" fmla="*/ 0 h 7273738"/>
              <a:gd name="connsiteX1" fmla="*/ 1856584 w 3713168"/>
              <a:gd name="connsiteY1" fmla="*/ 0 h 7273738"/>
              <a:gd name="connsiteX2" fmla="*/ 3713168 w 3713168"/>
              <a:gd name="connsiteY2" fmla="*/ 3636869 h 7273738"/>
              <a:gd name="connsiteX3" fmla="*/ 1856584 w 3713168"/>
              <a:gd name="connsiteY3" fmla="*/ 7273738 h 7273738"/>
              <a:gd name="connsiteX4" fmla="*/ 0 w 3713168"/>
              <a:gd name="connsiteY4" fmla="*/ 7273738 h 7273738"/>
              <a:gd name="connsiteX5" fmla="*/ 0 w 3713168"/>
              <a:gd name="connsiteY5" fmla="*/ 0 h 7273738"/>
              <a:gd name="connsiteX0" fmla="*/ 0 w 4202265"/>
              <a:gd name="connsiteY0" fmla="*/ 0 h 7273738"/>
              <a:gd name="connsiteX1" fmla="*/ 1856584 w 4202265"/>
              <a:gd name="connsiteY1" fmla="*/ 0 h 7273738"/>
              <a:gd name="connsiteX2" fmla="*/ 4202265 w 4202265"/>
              <a:gd name="connsiteY2" fmla="*/ 3402952 h 7273738"/>
              <a:gd name="connsiteX3" fmla="*/ 1856584 w 4202265"/>
              <a:gd name="connsiteY3" fmla="*/ 7273738 h 7273738"/>
              <a:gd name="connsiteX4" fmla="*/ 0 w 4202265"/>
              <a:gd name="connsiteY4" fmla="*/ 7273738 h 7273738"/>
              <a:gd name="connsiteX5" fmla="*/ 0 w 4202265"/>
              <a:gd name="connsiteY5" fmla="*/ 0 h 7273738"/>
              <a:gd name="connsiteX0" fmla="*/ 0 w 4207602"/>
              <a:gd name="connsiteY0" fmla="*/ 31897 h 7305635"/>
              <a:gd name="connsiteX1" fmla="*/ 2356314 w 4207602"/>
              <a:gd name="connsiteY1" fmla="*/ 0 h 7305635"/>
              <a:gd name="connsiteX2" fmla="*/ 4202265 w 4207602"/>
              <a:gd name="connsiteY2" fmla="*/ 3434849 h 7305635"/>
              <a:gd name="connsiteX3" fmla="*/ 1856584 w 4207602"/>
              <a:gd name="connsiteY3" fmla="*/ 7305635 h 7305635"/>
              <a:gd name="connsiteX4" fmla="*/ 0 w 4207602"/>
              <a:gd name="connsiteY4" fmla="*/ 7305635 h 7305635"/>
              <a:gd name="connsiteX5" fmla="*/ 0 w 4207602"/>
              <a:gd name="connsiteY5" fmla="*/ 31897 h 7305635"/>
              <a:gd name="connsiteX0" fmla="*/ 754912 w 4207602"/>
              <a:gd name="connsiteY0" fmla="*/ 10632 h 7305635"/>
              <a:gd name="connsiteX1" fmla="*/ 2356314 w 4207602"/>
              <a:gd name="connsiteY1" fmla="*/ 0 h 7305635"/>
              <a:gd name="connsiteX2" fmla="*/ 4202265 w 4207602"/>
              <a:gd name="connsiteY2" fmla="*/ 3434849 h 7305635"/>
              <a:gd name="connsiteX3" fmla="*/ 1856584 w 4207602"/>
              <a:gd name="connsiteY3" fmla="*/ 7305635 h 7305635"/>
              <a:gd name="connsiteX4" fmla="*/ 0 w 4207602"/>
              <a:gd name="connsiteY4" fmla="*/ 7305635 h 7305635"/>
              <a:gd name="connsiteX5" fmla="*/ 754912 w 4207602"/>
              <a:gd name="connsiteY5" fmla="*/ 10632 h 7305635"/>
              <a:gd name="connsiteX0" fmla="*/ 0 w 3452690"/>
              <a:gd name="connsiteY0" fmla="*/ 10632 h 7305635"/>
              <a:gd name="connsiteX1" fmla="*/ 1601402 w 3452690"/>
              <a:gd name="connsiteY1" fmla="*/ 0 h 7305635"/>
              <a:gd name="connsiteX2" fmla="*/ 3447353 w 3452690"/>
              <a:gd name="connsiteY2" fmla="*/ 3434849 h 7305635"/>
              <a:gd name="connsiteX3" fmla="*/ 1101672 w 3452690"/>
              <a:gd name="connsiteY3" fmla="*/ 7305635 h 7305635"/>
              <a:gd name="connsiteX4" fmla="*/ 116958 w 3452690"/>
              <a:gd name="connsiteY4" fmla="*/ 7124882 h 7305635"/>
              <a:gd name="connsiteX5" fmla="*/ 0 w 3452690"/>
              <a:gd name="connsiteY5" fmla="*/ 10632 h 7305635"/>
              <a:gd name="connsiteX0" fmla="*/ 21266 w 3473956"/>
              <a:gd name="connsiteY0" fmla="*/ 10632 h 7305635"/>
              <a:gd name="connsiteX1" fmla="*/ 1622668 w 3473956"/>
              <a:gd name="connsiteY1" fmla="*/ 0 h 7305635"/>
              <a:gd name="connsiteX2" fmla="*/ 3468619 w 3473956"/>
              <a:gd name="connsiteY2" fmla="*/ 3434849 h 7305635"/>
              <a:gd name="connsiteX3" fmla="*/ 1122938 w 3473956"/>
              <a:gd name="connsiteY3" fmla="*/ 7305635 h 7305635"/>
              <a:gd name="connsiteX4" fmla="*/ 0 w 3473956"/>
              <a:gd name="connsiteY4" fmla="*/ 6859068 h 7305635"/>
              <a:gd name="connsiteX5" fmla="*/ 21266 w 3473956"/>
              <a:gd name="connsiteY5" fmla="*/ 10632 h 7305635"/>
              <a:gd name="connsiteX0" fmla="*/ 1288 w 3485875"/>
              <a:gd name="connsiteY0" fmla="*/ 21265 h 7305635"/>
              <a:gd name="connsiteX1" fmla="*/ 1634587 w 3485875"/>
              <a:gd name="connsiteY1" fmla="*/ 0 h 7305635"/>
              <a:gd name="connsiteX2" fmla="*/ 3480538 w 3485875"/>
              <a:gd name="connsiteY2" fmla="*/ 3434849 h 7305635"/>
              <a:gd name="connsiteX3" fmla="*/ 1134857 w 3485875"/>
              <a:gd name="connsiteY3" fmla="*/ 7305635 h 7305635"/>
              <a:gd name="connsiteX4" fmla="*/ 11919 w 3485875"/>
              <a:gd name="connsiteY4" fmla="*/ 6859068 h 7305635"/>
              <a:gd name="connsiteX5" fmla="*/ 1288 w 3485875"/>
              <a:gd name="connsiteY5" fmla="*/ 21265 h 7305635"/>
              <a:gd name="connsiteX0" fmla="*/ 1288 w 3480540"/>
              <a:gd name="connsiteY0" fmla="*/ 21265 h 6859068"/>
              <a:gd name="connsiteX1" fmla="*/ 1634587 w 3480540"/>
              <a:gd name="connsiteY1" fmla="*/ 0 h 6859068"/>
              <a:gd name="connsiteX2" fmla="*/ 3480538 w 3480540"/>
              <a:gd name="connsiteY2" fmla="*/ 3434849 h 6859068"/>
              <a:gd name="connsiteX3" fmla="*/ 1645220 w 3480540"/>
              <a:gd name="connsiteY3" fmla="*/ 6827169 h 6859068"/>
              <a:gd name="connsiteX4" fmla="*/ 11919 w 3480540"/>
              <a:gd name="connsiteY4" fmla="*/ 6859068 h 6859068"/>
              <a:gd name="connsiteX5" fmla="*/ 1288 w 3480540"/>
              <a:gd name="connsiteY5" fmla="*/ 21265 h 6859068"/>
              <a:gd name="connsiteX0" fmla="*/ 1288 w 3480540"/>
              <a:gd name="connsiteY0" fmla="*/ 21265 h 6869700"/>
              <a:gd name="connsiteX1" fmla="*/ 1634587 w 3480540"/>
              <a:gd name="connsiteY1" fmla="*/ 0 h 6869700"/>
              <a:gd name="connsiteX2" fmla="*/ 3480538 w 3480540"/>
              <a:gd name="connsiteY2" fmla="*/ 3434849 h 6869700"/>
              <a:gd name="connsiteX3" fmla="*/ 1623955 w 3480540"/>
              <a:gd name="connsiteY3" fmla="*/ 6869700 h 6869700"/>
              <a:gd name="connsiteX4" fmla="*/ 11919 w 3480540"/>
              <a:gd name="connsiteY4" fmla="*/ 6859068 h 6869700"/>
              <a:gd name="connsiteX5" fmla="*/ 1288 w 3480540"/>
              <a:gd name="connsiteY5" fmla="*/ 21265 h 6869700"/>
              <a:gd name="connsiteX0" fmla="*/ 2047 w 3470666"/>
              <a:gd name="connsiteY0" fmla="*/ 10632 h 6869700"/>
              <a:gd name="connsiteX1" fmla="*/ 1624713 w 3470666"/>
              <a:gd name="connsiteY1" fmla="*/ 0 h 6869700"/>
              <a:gd name="connsiteX2" fmla="*/ 3470664 w 3470666"/>
              <a:gd name="connsiteY2" fmla="*/ 3434849 h 6869700"/>
              <a:gd name="connsiteX3" fmla="*/ 1614081 w 3470666"/>
              <a:gd name="connsiteY3" fmla="*/ 6869700 h 6869700"/>
              <a:gd name="connsiteX4" fmla="*/ 2045 w 3470666"/>
              <a:gd name="connsiteY4" fmla="*/ 6859068 h 6869700"/>
              <a:gd name="connsiteX5" fmla="*/ 2047 w 3470666"/>
              <a:gd name="connsiteY5" fmla="*/ 10632 h 6869700"/>
              <a:gd name="connsiteX0" fmla="*/ 2047 w 3470839"/>
              <a:gd name="connsiteY0" fmla="*/ 10632 h 6869700"/>
              <a:gd name="connsiteX1" fmla="*/ 1529020 w 3470839"/>
              <a:gd name="connsiteY1" fmla="*/ 0 h 6869700"/>
              <a:gd name="connsiteX2" fmla="*/ 3470664 w 3470839"/>
              <a:gd name="connsiteY2" fmla="*/ 3434849 h 6869700"/>
              <a:gd name="connsiteX3" fmla="*/ 1614081 w 3470839"/>
              <a:gd name="connsiteY3" fmla="*/ 6869700 h 6869700"/>
              <a:gd name="connsiteX4" fmla="*/ 2045 w 3470839"/>
              <a:gd name="connsiteY4" fmla="*/ 6859068 h 6869700"/>
              <a:gd name="connsiteX5" fmla="*/ 2047 w 3470839"/>
              <a:gd name="connsiteY5" fmla="*/ 10632 h 6869700"/>
              <a:gd name="connsiteX0" fmla="*/ 2047 w 3502731"/>
              <a:gd name="connsiteY0" fmla="*/ 10632 h 6869700"/>
              <a:gd name="connsiteX1" fmla="*/ 1529020 w 3502731"/>
              <a:gd name="connsiteY1" fmla="*/ 0 h 6869700"/>
              <a:gd name="connsiteX2" fmla="*/ 3502562 w 3502731"/>
              <a:gd name="connsiteY2" fmla="*/ 3371054 h 6869700"/>
              <a:gd name="connsiteX3" fmla="*/ 1614081 w 3502731"/>
              <a:gd name="connsiteY3" fmla="*/ 6869700 h 6869700"/>
              <a:gd name="connsiteX4" fmla="*/ 2045 w 3502731"/>
              <a:gd name="connsiteY4" fmla="*/ 6859068 h 6869700"/>
              <a:gd name="connsiteX5" fmla="*/ 2047 w 3502731"/>
              <a:gd name="connsiteY5" fmla="*/ 10632 h 6869700"/>
              <a:gd name="connsiteX0" fmla="*/ 2047 w 3523801"/>
              <a:gd name="connsiteY0" fmla="*/ 10632 h 6869700"/>
              <a:gd name="connsiteX1" fmla="*/ 1529020 w 3523801"/>
              <a:gd name="connsiteY1" fmla="*/ 0 h 6869700"/>
              <a:gd name="connsiteX2" fmla="*/ 3502562 w 3523801"/>
              <a:gd name="connsiteY2" fmla="*/ 3371054 h 6869700"/>
              <a:gd name="connsiteX3" fmla="*/ 1614081 w 3523801"/>
              <a:gd name="connsiteY3" fmla="*/ 6869700 h 6869700"/>
              <a:gd name="connsiteX4" fmla="*/ 2045 w 3523801"/>
              <a:gd name="connsiteY4" fmla="*/ 6859068 h 6869700"/>
              <a:gd name="connsiteX5" fmla="*/ 2047 w 3523801"/>
              <a:gd name="connsiteY5" fmla="*/ 10632 h 6869700"/>
              <a:gd name="connsiteX0" fmla="*/ 2047 w 3523801"/>
              <a:gd name="connsiteY0" fmla="*/ 10632 h 6869700"/>
              <a:gd name="connsiteX1" fmla="*/ 1529020 w 3523801"/>
              <a:gd name="connsiteY1" fmla="*/ 0 h 6869700"/>
              <a:gd name="connsiteX2" fmla="*/ 3502562 w 3523801"/>
              <a:gd name="connsiteY2" fmla="*/ 3371054 h 6869700"/>
              <a:gd name="connsiteX3" fmla="*/ 1614081 w 3523801"/>
              <a:gd name="connsiteY3" fmla="*/ 6869700 h 6869700"/>
              <a:gd name="connsiteX4" fmla="*/ 2045 w 3523801"/>
              <a:gd name="connsiteY4" fmla="*/ 6859068 h 6869700"/>
              <a:gd name="connsiteX5" fmla="*/ 2047 w 3523801"/>
              <a:gd name="connsiteY5" fmla="*/ 10632 h 6869700"/>
              <a:gd name="connsiteX0" fmla="*/ 2047 w 3530461"/>
              <a:gd name="connsiteY0" fmla="*/ 10632 h 6869700"/>
              <a:gd name="connsiteX1" fmla="*/ 1529020 w 3530461"/>
              <a:gd name="connsiteY1" fmla="*/ 0 h 6869700"/>
              <a:gd name="connsiteX2" fmla="*/ 3502562 w 3530461"/>
              <a:gd name="connsiteY2" fmla="*/ 3371054 h 6869700"/>
              <a:gd name="connsiteX3" fmla="*/ 1614081 w 3530461"/>
              <a:gd name="connsiteY3" fmla="*/ 6869700 h 6869700"/>
              <a:gd name="connsiteX4" fmla="*/ 2045 w 3530461"/>
              <a:gd name="connsiteY4" fmla="*/ 6859068 h 6869700"/>
              <a:gd name="connsiteX5" fmla="*/ 2047 w 3530461"/>
              <a:gd name="connsiteY5" fmla="*/ 10632 h 6869700"/>
              <a:gd name="connsiteX0" fmla="*/ 2047 w 3530461"/>
              <a:gd name="connsiteY0" fmla="*/ 10632 h 6869700"/>
              <a:gd name="connsiteX1" fmla="*/ 1529020 w 3530461"/>
              <a:gd name="connsiteY1" fmla="*/ 0 h 6869700"/>
              <a:gd name="connsiteX2" fmla="*/ 3502562 w 3530461"/>
              <a:gd name="connsiteY2" fmla="*/ 3371054 h 6869700"/>
              <a:gd name="connsiteX3" fmla="*/ 1614081 w 3530461"/>
              <a:gd name="connsiteY3" fmla="*/ 6869700 h 6869700"/>
              <a:gd name="connsiteX4" fmla="*/ 2045 w 3530461"/>
              <a:gd name="connsiteY4" fmla="*/ 6859068 h 6869700"/>
              <a:gd name="connsiteX5" fmla="*/ 2047 w 3530461"/>
              <a:gd name="connsiteY5" fmla="*/ 10632 h 6869700"/>
              <a:gd name="connsiteX0" fmla="*/ 2047 w 3530461"/>
              <a:gd name="connsiteY0" fmla="*/ 10836 h 6869904"/>
              <a:gd name="connsiteX1" fmla="*/ 1529020 w 3530461"/>
              <a:gd name="connsiteY1" fmla="*/ 204 h 6869904"/>
              <a:gd name="connsiteX2" fmla="*/ 3502562 w 3530461"/>
              <a:gd name="connsiteY2" fmla="*/ 3371258 h 6869904"/>
              <a:gd name="connsiteX3" fmla="*/ 1614081 w 3530461"/>
              <a:gd name="connsiteY3" fmla="*/ 6869904 h 6869904"/>
              <a:gd name="connsiteX4" fmla="*/ 2045 w 3530461"/>
              <a:gd name="connsiteY4" fmla="*/ 6859272 h 6869904"/>
              <a:gd name="connsiteX5" fmla="*/ 2047 w 3530461"/>
              <a:gd name="connsiteY5" fmla="*/ 10836 h 6869904"/>
              <a:gd name="connsiteX0" fmla="*/ 2047 w 3502572"/>
              <a:gd name="connsiteY0" fmla="*/ 10819 h 6869887"/>
              <a:gd name="connsiteX1" fmla="*/ 1529020 w 3502572"/>
              <a:gd name="connsiteY1" fmla="*/ 187 h 6869887"/>
              <a:gd name="connsiteX2" fmla="*/ 3502562 w 3502572"/>
              <a:gd name="connsiteY2" fmla="*/ 3371241 h 6869887"/>
              <a:gd name="connsiteX3" fmla="*/ 1614081 w 3502572"/>
              <a:gd name="connsiteY3" fmla="*/ 6869887 h 6869887"/>
              <a:gd name="connsiteX4" fmla="*/ 2045 w 3502572"/>
              <a:gd name="connsiteY4" fmla="*/ 6859255 h 6869887"/>
              <a:gd name="connsiteX5" fmla="*/ 2047 w 3502572"/>
              <a:gd name="connsiteY5" fmla="*/ 10819 h 6869887"/>
              <a:gd name="connsiteX0" fmla="*/ 2047 w 3503576"/>
              <a:gd name="connsiteY0" fmla="*/ 10819 h 6869887"/>
              <a:gd name="connsiteX1" fmla="*/ 1529020 w 3503576"/>
              <a:gd name="connsiteY1" fmla="*/ 187 h 6869887"/>
              <a:gd name="connsiteX2" fmla="*/ 3502562 w 3503576"/>
              <a:gd name="connsiteY2" fmla="*/ 3371241 h 6869887"/>
              <a:gd name="connsiteX3" fmla="*/ 1614081 w 3503576"/>
              <a:gd name="connsiteY3" fmla="*/ 6869887 h 6869887"/>
              <a:gd name="connsiteX4" fmla="*/ 2045 w 3503576"/>
              <a:gd name="connsiteY4" fmla="*/ 6859255 h 6869887"/>
              <a:gd name="connsiteX5" fmla="*/ 2047 w 3503576"/>
              <a:gd name="connsiteY5" fmla="*/ 10819 h 6869887"/>
              <a:gd name="connsiteX0" fmla="*/ 2047 w 3503576"/>
              <a:gd name="connsiteY0" fmla="*/ 10632 h 6869700"/>
              <a:gd name="connsiteX1" fmla="*/ 1529020 w 3503576"/>
              <a:gd name="connsiteY1" fmla="*/ 0 h 6869700"/>
              <a:gd name="connsiteX2" fmla="*/ 3502562 w 3503576"/>
              <a:gd name="connsiteY2" fmla="*/ 3371054 h 6869700"/>
              <a:gd name="connsiteX3" fmla="*/ 1614081 w 3503576"/>
              <a:gd name="connsiteY3" fmla="*/ 6869700 h 6869700"/>
              <a:gd name="connsiteX4" fmla="*/ 2045 w 3503576"/>
              <a:gd name="connsiteY4" fmla="*/ 6859068 h 6869700"/>
              <a:gd name="connsiteX5" fmla="*/ 2047 w 3503576"/>
              <a:gd name="connsiteY5" fmla="*/ 10632 h 6869700"/>
              <a:gd name="connsiteX0" fmla="*/ 2047 w 3503576"/>
              <a:gd name="connsiteY0" fmla="*/ 12589 h 6871657"/>
              <a:gd name="connsiteX1" fmla="*/ 1529020 w 3503576"/>
              <a:gd name="connsiteY1" fmla="*/ 1957 h 6871657"/>
              <a:gd name="connsiteX2" fmla="*/ 3502562 w 3503576"/>
              <a:gd name="connsiteY2" fmla="*/ 3373011 h 6871657"/>
              <a:gd name="connsiteX3" fmla="*/ 1614081 w 3503576"/>
              <a:gd name="connsiteY3" fmla="*/ 6871657 h 6871657"/>
              <a:gd name="connsiteX4" fmla="*/ 2045 w 3503576"/>
              <a:gd name="connsiteY4" fmla="*/ 6861025 h 6871657"/>
              <a:gd name="connsiteX5" fmla="*/ 2047 w 3503576"/>
              <a:gd name="connsiteY5" fmla="*/ 12589 h 6871657"/>
              <a:gd name="connsiteX0" fmla="*/ 2047 w 3482334"/>
              <a:gd name="connsiteY0" fmla="*/ 12589 h 6871657"/>
              <a:gd name="connsiteX1" fmla="*/ 1529020 w 3482334"/>
              <a:gd name="connsiteY1" fmla="*/ 1957 h 6871657"/>
              <a:gd name="connsiteX2" fmla="*/ 3481297 w 3482334"/>
              <a:gd name="connsiteY2" fmla="*/ 3107198 h 6871657"/>
              <a:gd name="connsiteX3" fmla="*/ 1614081 w 3482334"/>
              <a:gd name="connsiteY3" fmla="*/ 6871657 h 6871657"/>
              <a:gd name="connsiteX4" fmla="*/ 2045 w 3482334"/>
              <a:gd name="connsiteY4" fmla="*/ 6861025 h 6871657"/>
              <a:gd name="connsiteX5" fmla="*/ 2047 w 3482334"/>
              <a:gd name="connsiteY5" fmla="*/ 12589 h 6871657"/>
              <a:gd name="connsiteX0" fmla="*/ 2047 w 3483523"/>
              <a:gd name="connsiteY0" fmla="*/ 12589 h 6871657"/>
              <a:gd name="connsiteX1" fmla="*/ 1529020 w 3483523"/>
              <a:gd name="connsiteY1" fmla="*/ 1957 h 6871657"/>
              <a:gd name="connsiteX2" fmla="*/ 3481297 w 3483523"/>
              <a:gd name="connsiteY2" fmla="*/ 3107198 h 6871657"/>
              <a:gd name="connsiteX3" fmla="*/ 1614081 w 3483523"/>
              <a:gd name="connsiteY3" fmla="*/ 6871657 h 6871657"/>
              <a:gd name="connsiteX4" fmla="*/ 2045 w 3483523"/>
              <a:gd name="connsiteY4" fmla="*/ 6861025 h 6871657"/>
              <a:gd name="connsiteX5" fmla="*/ 2047 w 3483523"/>
              <a:gd name="connsiteY5" fmla="*/ 12589 h 6871657"/>
              <a:gd name="connsiteX0" fmla="*/ 10635 w 3492111"/>
              <a:gd name="connsiteY0" fmla="*/ 12589 h 6882291"/>
              <a:gd name="connsiteX1" fmla="*/ 1537608 w 3492111"/>
              <a:gd name="connsiteY1" fmla="*/ 1957 h 6882291"/>
              <a:gd name="connsiteX2" fmla="*/ 3489885 w 3492111"/>
              <a:gd name="connsiteY2" fmla="*/ 3107198 h 6882291"/>
              <a:gd name="connsiteX3" fmla="*/ 1622669 w 3492111"/>
              <a:gd name="connsiteY3" fmla="*/ 6871657 h 6882291"/>
              <a:gd name="connsiteX4" fmla="*/ 0 w 3492111"/>
              <a:gd name="connsiteY4" fmla="*/ 6882291 h 6882291"/>
              <a:gd name="connsiteX5" fmla="*/ 10635 w 3492111"/>
              <a:gd name="connsiteY5" fmla="*/ 12589 h 6882291"/>
              <a:gd name="connsiteX0" fmla="*/ 10635 w 3492111"/>
              <a:gd name="connsiteY0" fmla="*/ 0 h 6890967"/>
              <a:gd name="connsiteX1" fmla="*/ 1537608 w 3492111"/>
              <a:gd name="connsiteY1" fmla="*/ 10633 h 6890967"/>
              <a:gd name="connsiteX2" fmla="*/ 3489885 w 3492111"/>
              <a:gd name="connsiteY2" fmla="*/ 3115874 h 6890967"/>
              <a:gd name="connsiteX3" fmla="*/ 1622669 w 3492111"/>
              <a:gd name="connsiteY3" fmla="*/ 6880333 h 6890967"/>
              <a:gd name="connsiteX4" fmla="*/ 0 w 3492111"/>
              <a:gd name="connsiteY4" fmla="*/ 6890967 h 6890967"/>
              <a:gd name="connsiteX5" fmla="*/ 10635 w 3492111"/>
              <a:gd name="connsiteY5" fmla="*/ 0 h 6890967"/>
              <a:gd name="connsiteX0" fmla="*/ 10635 w 3492111"/>
              <a:gd name="connsiteY0" fmla="*/ 0 h 6890967"/>
              <a:gd name="connsiteX1" fmla="*/ 1537608 w 3492111"/>
              <a:gd name="connsiteY1" fmla="*/ 10633 h 6890967"/>
              <a:gd name="connsiteX2" fmla="*/ 3489885 w 3492111"/>
              <a:gd name="connsiteY2" fmla="*/ 3115874 h 6890967"/>
              <a:gd name="connsiteX3" fmla="*/ 1622669 w 3492111"/>
              <a:gd name="connsiteY3" fmla="*/ 6880333 h 6890967"/>
              <a:gd name="connsiteX4" fmla="*/ 0 w 3492111"/>
              <a:gd name="connsiteY4" fmla="*/ 6890967 h 6890967"/>
              <a:gd name="connsiteX5" fmla="*/ 10635 w 3492111"/>
              <a:gd name="connsiteY5" fmla="*/ 0 h 6890967"/>
              <a:gd name="connsiteX0" fmla="*/ 10635 w 3490195"/>
              <a:gd name="connsiteY0" fmla="*/ 31913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10635 w 3490195"/>
              <a:gd name="connsiteY5" fmla="*/ 31913 h 6922880"/>
              <a:gd name="connsiteX0" fmla="*/ 21268 w 3490195"/>
              <a:gd name="connsiteY0" fmla="*/ 4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21268 w 3490195"/>
              <a:gd name="connsiteY5" fmla="*/ 4 h 6922880"/>
              <a:gd name="connsiteX0" fmla="*/ 21268 w 3490195"/>
              <a:gd name="connsiteY0" fmla="*/ 4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21268 w 3490195"/>
              <a:gd name="connsiteY5" fmla="*/ 4 h 6922880"/>
              <a:gd name="connsiteX0" fmla="*/ 21268 w 3493211"/>
              <a:gd name="connsiteY0" fmla="*/ 4 h 6922880"/>
              <a:gd name="connsiteX1" fmla="*/ 1548241 w 3493211"/>
              <a:gd name="connsiteY1" fmla="*/ 0 h 6922880"/>
              <a:gd name="connsiteX2" fmla="*/ 3489885 w 3493211"/>
              <a:gd name="connsiteY2" fmla="*/ 3147787 h 6922880"/>
              <a:gd name="connsiteX3" fmla="*/ 1622669 w 3493211"/>
              <a:gd name="connsiteY3" fmla="*/ 6912246 h 6922880"/>
              <a:gd name="connsiteX4" fmla="*/ 0 w 3493211"/>
              <a:gd name="connsiteY4" fmla="*/ 6922880 h 6922880"/>
              <a:gd name="connsiteX5" fmla="*/ 21268 w 3493211"/>
              <a:gd name="connsiteY5" fmla="*/ 4 h 6922880"/>
              <a:gd name="connsiteX0" fmla="*/ 21268 w 3498429"/>
              <a:gd name="connsiteY0" fmla="*/ 4 h 6922880"/>
              <a:gd name="connsiteX1" fmla="*/ 1548241 w 3498429"/>
              <a:gd name="connsiteY1" fmla="*/ 0 h 6922880"/>
              <a:gd name="connsiteX2" fmla="*/ 3489885 w 3498429"/>
              <a:gd name="connsiteY2" fmla="*/ 3147787 h 6922880"/>
              <a:gd name="connsiteX3" fmla="*/ 1622669 w 3498429"/>
              <a:gd name="connsiteY3" fmla="*/ 6912246 h 6922880"/>
              <a:gd name="connsiteX4" fmla="*/ 0 w 3498429"/>
              <a:gd name="connsiteY4" fmla="*/ 6922880 h 6922880"/>
              <a:gd name="connsiteX5" fmla="*/ 21268 w 3498429"/>
              <a:gd name="connsiteY5" fmla="*/ 4 h 692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8429" h="6922880">
                <a:moveTo>
                  <a:pt x="21268" y="4"/>
                </a:moveTo>
                <a:lnTo>
                  <a:pt x="1548241" y="0"/>
                </a:lnTo>
                <a:cubicBezTo>
                  <a:pt x="2552339" y="478640"/>
                  <a:pt x="3413684" y="1900017"/>
                  <a:pt x="3489885" y="3147787"/>
                </a:cubicBezTo>
                <a:cubicBezTo>
                  <a:pt x="3566086" y="4395557"/>
                  <a:pt x="3147763" y="5902153"/>
                  <a:pt x="1622669" y="6912246"/>
                </a:cubicBezTo>
                <a:lnTo>
                  <a:pt x="0" y="6922880"/>
                </a:lnTo>
                <a:cubicBezTo>
                  <a:pt x="7089" y="4640068"/>
                  <a:pt x="14179" y="2282816"/>
                  <a:pt x="21268" y="4"/>
                </a:cubicBezTo>
                <a:close/>
              </a:path>
            </a:pathLst>
          </a:custGeom>
          <a:pattFill prst="pct60">
            <a:fgClr>
              <a:schemeClr val="accent1"/>
            </a:fgClr>
            <a:bgClr>
              <a:schemeClr val="bg1"/>
            </a:bgClr>
          </a:pattFill>
        </p:spPr>
        <p:txBody>
          <a:bodyPr anchor="ctr">
            <a:normAutofit/>
          </a:bodyPr>
          <a:lstStyle>
            <a:lvl1pPr marL="0" indent="0" algn="ctr">
              <a:buNone/>
              <a:defRPr sz="2000"/>
            </a:lvl1pPr>
          </a:lstStyle>
          <a:p>
            <a:endParaRPr lang="fr-FR" dirty="0"/>
          </a:p>
        </p:txBody>
      </p:sp>
      <p:pic>
        <p:nvPicPr>
          <p:cNvPr id="5" name="Image 4" descr="Une image contenant Graphique, graphisme, conception&#10;&#10;Description générée automatiquement">
            <a:extLst>
              <a:ext uri="{FF2B5EF4-FFF2-40B4-BE49-F238E27FC236}">
                <a16:creationId xmlns:a16="http://schemas.microsoft.com/office/drawing/2014/main" id="{88E3C108-2506-A448-AD15-92E0F5472BA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168"/>
          <a:stretch/>
        </p:blipFill>
        <p:spPr>
          <a:xfrm>
            <a:off x="3434316" y="0"/>
            <a:ext cx="8757684"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6782262" y="2345635"/>
            <a:ext cx="3169812" cy="1184886"/>
          </a:xfrm>
        </p:spPr>
        <p:txBody>
          <a:bodyPr lIns="0" anchor="t">
            <a:noAutofit/>
          </a:bodyPr>
          <a:lstStyle>
            <a:lvl1pPr algn="l" defTabSz="914400" rtl="0" eaLnBrk="1" latinLnBrk="0" hangingPunct="1">
              <a:lnSpc>
                <a:spcPts val="4500"/>
              </a:lnSpc>
              <a:spcBef>
                <a:spcPct val="0"/>
              </a:spcBef>
              <a:spcAft>
                <a:spcPts val="0"/>
              </a:spcAft>
              <a:buNone/>
              <a:defRPr lang="fr-FR" sz="48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pic>
        <p:nvPicPr>
          <p:cNvPr id="7" name="Image 6" descr="Une image contenant Graphique, graphisme, cercle, Caractère coloré&#10;&#10;Description générée automatiquement">
            <a:extLst>
              <a:ext uri="{FF2B5EF4-FFF2-40B4-BE49-F238E27FC236}">
                <a16:creationId xmlns:a16="http://schemas.microsoft.com/office/drawing/2014/main" id="{0725C82F-358C-1F52-0372-79CE847E2B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84519" y="0"/>
            <a:ext cx="1963390" cy="6858000"/>
          </a:xfrm>
          <a:prstGeom prst="rect">
            <a:avLst/>
          </a:prstGeom>
        </p:spPr>
      </p:pic>
      <p:sp>
        <p:nvSpPr>
          <p:cNvPr id="4" name="Sous-titre 2">
            <a:extLst>
              <a:ext uri="{FF2B5EF4-FFF2-40B4-BE49-F238E27FC236}">
                <a16:creationId xmlns:a16="http://schemas.microsoft.com/office/drawing/2014/main" id="{75BA780F-39AD-DDEE-59FE-3775C92BBD2A}"/>
              </a:ext>
            </a:extLst>
          </p:cNvPr>
          <p:cNvSpPr>
            <a:spLocks noGrp="1"/>
          </p:cNvSpPr>
          <p:nvPr>
            <p:ph type="subTitle" idx="1" hasCustomPrompt="1"/>
          </p:nvPr>
        </p:nvSpPr>
        <p:spPr>
          <a:xfrm>
            <a:off x="6782262" y="2015613"/>
            <a:ext cx="3169812" cy="310358"/>
          </a:xfrm>
          <a:prstGeom prst="rect">
            <a:avLst/>
          </a:prstGeom>
        </p:spPr>
        <p:txBody>
          <a:bodyPr anchor="b">
            <a:normAutofit/>
          </a:bodyPr>
          <a:lstStyle>
            <a:lvl1pPr marL="0" indent="0" algn="l">
              <a:lnSpc>
                <a:spcPct val="0"/>
              </a:lnSpc>
              <a:spcBef>
                <a:spcPts val="0"/>
              </a:spcBef>
              <a:buNone/>
              <a:defRPr lang="fr-FR" sz="1600" b="0" i="0" kern="1200" spc="0" dirty="0" smtClean="0">
                <a:solidFill>
                  <a:schemeClr val="accent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PARTIE 1</a:t>
            </a:r>
          </a:p>
        </p:txBody>
      </p:sp>
    </p:spTree>
    <p:extLst>
      <p:ext uri="{BB962C8B-B14F-4D97-AF65-F5344CB8AC3E}">
        <p14:creationId xmlns:p14="http://schemas.microsoft.com/office/powerpoint/2010/main" val="25548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2">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Graphique, conception&#10;&#10;Description générée automatiquement">
            <a:extLst>
              <a:ext uri="{FF2B5EF4-FFF2-40B4-BE49-F238E27FC236}">
                <a16:creationId xmlns:a16="http://schemas.microsoft.com/office/drawing/2014/main" id="{D790EBC7-ED67-2F83-E5A1-F1ABBC1EAF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6782262" y="2345635"/>
            <a:ext cx="3169812" cy="1184886"/>
          </a:xfrm>
        </p:spPr>
        <p:txBody>
          <a:bodyPr lIns="0" anchor="t">
            <a:noAutofit/>
          </a:bodyPr>
          <a:lstStyle>
            <a:lvl1pPr algn="l" defTabSz="914400" rtl="0" eaLnBrk="1" latinLnBrk="0" hangingPunct="1">
              <a:lnSpc>
                <a:spcPts val="4500"/>
              </a:lnSpc>
              <a:spcBef>
                <a:spcPct val="0"/>
              </a:spcBef>
              <a:spcAft>
                <a:spcPts val="0"/>
              </a:spcAft>
              <a:buNone/>
              <a:defRPr lang="fr-FR" sz="48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sp>
        <p:nvSpPr>
          <p:cNvPr id="12" name="Sous-titre 2">
            <a:extLst>
              <a:ext uri="{FF2B5EF4-FFF2-40B4-BE49-F238E27FC236}">
                <a16:creationId xmlns:a16="http://schemas.microsoft.com/office/drawing/2014/main" id="{932DB1DD-54F8-5B7D-EE2A-AB1DFDCCE7BA}"/>
              </a:ext>
            </a:extLst>
          </p:cNvPr>
          <p:cNvSpPr>
            <a:spLocks noGrp="1"/>
          </p:cNvSpPr>
          <p:nvPr>
            <p:ph type="subTitle" idx="1" hasCustomPrompt="1"/>
          </p:nvPr>
        </p:nvSpPr>
        <p:spPr>
          <a:xfrm>
            <a:off x="6782262" y="2015613"/>
            <a:ext cx="3169812" cy="310358"/>
          </a:xfrm>
          <a:prstGeom prst="rect">
            <a:avLst/>
          </a:prstGeom>
        </p:spPr>
        <p:txBody>
          <a:bodyPr anchor="b">
            <a:normAutofit/>
          </a:bodyPr>
          <a:lstStyle>
            <a:lvl1pPr marL="0" indent="0" algn="l">
              <a:lnSpc>
                <a:spcPct val="0"/>
              </a:lnSpc>
              <a:spcBef>
                <a:spcPts val="0"/>
              </a:spcBef>
              <a:buNone/>
              <a:defRPr lang="fr-FR" sz="1600" b="0" i="0" kern="1200" spc="0" dirty="0" smtClean="0">
                <a:solidFill>
                  <a:schemeClr val="accent1"/>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PARTIE 2</a:t>
            </a:r>
          </a:p>
        </p:txBody>
      </p:sp>
    </p:spTree>
    <p:extLst>
      <p:ext uri="{BB962C8B-B14F-4D97-AF65-F5344CB8AC3E}">
        <p14:creationId xmlns:p14="http://schemas.microsoft.com/office/powerpoint/2010/main" val="30646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_IMAGE">
    <p:spTree>
      <p:nvGrpSpPr>
        <p:cNvPr id="1" name=""/>
        <p:cNvGrpSpPr/>
        <p:nvPr/>
      </p:nvGrpSpPr>
      <p:grpSpPr>
        <a:xfrm>
          <a:off x="0" y="0"/>
          <a:ext cx="0" cy="0"/>
          <a:chOff x="0" y="0"/>
          <a:chExt cx="0" cy="0"/>
        </a:xfrm>
      </p:grpSpPr>
      <p:pic>
        <p:nvPicPr>
          <p:cNvPr id="14" name="Image 13" descr="Une image contenant Graphique, graphisme, conception&#10;&#10;Description générée automatiquement">
            <a:extLst>
              <a:ext uri="{FF2B5EF4-FFF2-40B4-BE49-F238E27FC236}">
                <a16:creationId xmlns:a16="http://schemas.microsoft.com/office/drawing/2014/main" id="{4A74D597-5C77-959B-72A2-51565C41AF9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5" y="0"/>
            <a:ext cx="12192000" cy="6858000"/>
          </a:xfrm>
          <a:prstGeom prst="rect">
            <a:avLst/>
          </a:prstGeom>
        </p:spPr>
      </p:pic>
      <p:sp>
        <p:nvSpPr>
          <p:cNvPr id="4" name="Espace réservé pour une image  5">
            <a:extLst>
              <a:ext uri="{FF2B5EF4-FFF2-40B4-BE49-F238E27FC236}">
                <a16:creationId xmlns:a16="http://schemas.microsoft.com/office/drawing/2014/main" id="{07E79395-AADC-BAB6-D014-08CC538AA44A}"/>
              </a:ext>
            </a:extLst>
          </p:cNvPr>
          <p:cNvSpPr>
            <a:spLocks noGrp="1"/>
          </p:cNvSpPr>
          <p:nvPr>
            <p:ph type="pic" sz="quarter" idx="13"/>
          </p:nvPr>
        </p:nvSpPr>
        <p:spPr>
          <a:xfrm>
            <a:off x="5418271" y="3538231"/>
            <a:ext cx="6094682" cy="2556000"/>
          </a:xfrm>
          <a:prstGeom prst="rect">
            <a:avLst/>
          </a:prstGeom>
          <a:pattFill prst="pct80">
            <a:fgClr>
              <a:schemeClr val="accent1"/>
            </a:fgClr>
            <a:bgClr>
              <a:schemeClr val="bg1"/>
            </a:bgClr>
          </a:pattFill>
        </p:spPr>
        <p:txBody>
          <a:bodyPr anchor="ctr">
            <a:normAutofit/>
          </a:bodyPr>
          <a:lstStyle>
            <a:lvl1pPr marL="0" indent="0" algn="ctr">
              <a:buNone/>
              <a:defRPr sz="2000"/>
            </a:lvl1pPr>
          </a:lstStyle>
          <a:p>
            <a:endParaRPr lang="fr-FR" dirty="0"/>
          </a:p>
        </p:txBody>
      </p:sp>
      <p:sp>
        <p:nvSpPr>
          <p:cNvPr id="7" name="Espace réservé pour une image  5">
            <a:extLst>
              <a:ext uri="{FF2B5EF4-FFF2-40B4-BE49-F238E27FC236}">
                <a16:creationId xmlns:a16="http://schemas.microsoft.com/office/drawing/2014/main" id="{2F95E60E-E55F-F5F2-D3D5-D98F75998D4E}"/>
              </a:ext>
            </a:extLst>
          </p:cNvPr>
          <p:cNvSpPr>
            <a:spLocks noGrp="1"/>
          </p:cNvSpPr>
          <p:nvPr>
            <p:ph type="pic" sz="quarter" idx="14"/>
          </p:nvPr>
        </p:nvSpPr>
        <p:spPr>
          <a:xfrm>
            <a:off x="5418271" y="860112"/>
            <a:ext cx="3038167" cy="2658455"/>
          </a:xfrm>
          <a:prstGeom prst="rect">
            <a:avLst/>
          </a:prstGeom>
          <a:pattFill prst="pct80">
            <a:fgClr>
              <a:schemeClr val="accent1"/>
            </a:fgClr>
            <a:bgClr>
              <a:schemeClr val="bg1"/>
            </a:bgClr>
          </a:pattFill>
        </p:spPr>
        <p:txBody>
          <a:bodyPr anchor="ctr">
            <a:normAutofit/>
          </a:bodyPr>
          <a:lstStyle>
            <a:lvl1pPr marL="0" indent="0" algn="ctr">
              <a:buNone/>
              <a:defRPr sz="2000"/>
            </a:lvl1pPr>
          </a:lstStyle>
          <a:p>
            <a:endParaRPr lang="fr-FR" dirty="0"/>
          </a:p>
        </p:txBody>
      </p:sp>
      <p:sp>
        <p:nvSpPr>
          <p:cNvPr id="8" name="Espace réservé pour une image  5">
            <a:extLst>
              <a:ext uri="{FF2B5EF4-FFF2-40B4-BE49-F238E27FC236}">
                <a16:creationId xmlns:a16="http://schemas.microsoft.com/office/drawing/2014/main" id="{7F669D08-3E8B-FF3C-472D-E58296772B4F}"/>
              </a:ext>
            </a:extLst>
          </p:cNvPr>
          <p:cNvSpPr>
            <a:spLocks noGrp="1"/>
          </p:cNvSpPr>
          <p:nvPr>
            <p:ph type="pic" sz="quarter" idx="15"/>
          </p:nvPr>
        </p:nvSpPr>
        <p:spPr>
          <a:xfrm>
            <a:off x="8474783" y="860112"/>
            <a:ext cx="3038167" cy="2658455"/>
          </a:xfrm>
          <a:prstGeom prst="rect">
            <a:avLst/>
          </a:prstGeom>
          <a:pattFill prst="pct80">
            <a:fgClr>
              <a:schemeClr val="accent1"/>
            </a:fgClr>
            <a:bgClr>
              <a:schemeClr val="bg1"/>
            </a:bgClr>
          </a:pattFill>
        </p:spPr>
        <p:txBody>
          <a:bodyPr anchor="ctr">
            <a:normAutofit/>
          </a:bodyPr>
          <a:lstStyle>
            <a:lvl1pPr marL="0" indent="0" algn="ctr">
              <a:buNone/>
              <a:defRPr sz="2000"/>
            </a:lvl1pPr>
          </a:lstStyle>
          <a:p>
            <a:endParaRPr lang="fr-FR" dirty="0"/>
          </a:p>
        </p:txBody>
      </p:sp>
      <p:sp>
        <p:nvSpPr>
          <p:cNvPr id="2" name="Espace réservé du pied de page 4">
            <a:extLst>
              <a:ext uri="{FF2B5EF4-FFF2-40B4-BE49-F238E27FC236}">
                <a16:creationId xmlns:a16="http://schemas.microsoft.com/office/drawing/2014/main" id="{82310C9B-DB75-EE27-A63B-31208E57C702}"/>
              </a:ext>
            </a:extLst>
          </p:cNvPr>
          <p:cNvSpPr txBox="1">
            <a:spLocks/>
          </p:cNvSpPr>
          <p:nvPr userDrawn="1"/>
        </p:nvSpPr>
        <p:spPr>
          <a:xfrm>
            <a:off x="679047" y="475324"/>
            <a:ext cx="4114800" cy="365125"/>
          </a:xfrm>
          <a:prstGeom prst="rect">
            <a:avLst/>
          </a:prstGeom>
        </p:spPr>
        <p:txBody>
          <a:bodyPr vert="horz" lIns="91440" tIns="45720" rIns="91440" bIns="4572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Titre de la partie</a:t>
            </a:r>
            <a:endParaRPr lang="fr-FR" dirty="0"/>
          </a:p>
        </p:txBody>
      </p:sp>
      <p:sp>
        <p:nvSpPr>
          <p:cNvPr id="9" name="Espace réservé du numéro de diapositive 5">
            <a:extLst>
              <a:ext uri="{FF2B5EF4-FFF2-40B4-BE49-F238E27FC236}">
                <a16:creationId xmlns:a16="http://schemas.microsoft.com/office/drawing/2014/main" id="{797967F6-6846-6566-E477-F370DB3DD460}"/>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10" name="Connecteur droit 9">
            <a:extLst>
              <a:ext uri="{FF2B5EF4-FFF2-40B4-BE49-F238E27FC236}">
                <a16:creationId xmlns:a16="http://schemas.microsoft.com/office/drawing/2014/main" id="{77052AEC-A874-D32E-A51B-24C44B59A267}"/>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6">
            <a:extLst>
              <a:ext uri="{FF2B5EF4-FFF2-40B4-BE49-F238E27FC236}">
                <a16:creationId xmlns:a16="http://schemas.microsoft.com/office/drawing/2014/main" id="{67919D8E-2351-CB3E-E56A-0E9C19936B77}"/>
              </a:ext>
            </a:extLst>
          </p:cNvPr>
          <p:cNvSpPr>
            <a:spLocks noGrp="1"/>
          </p:cNvSpPr>
          <p:nvPr>
            <p:ph type="body" sz="quarter" idx="16"/>
          </p:nvPr>
        </p:nvSpPr>
        <p:spPr>
          <a:xfrm>
            <a:off x="677118" y="1680897"/>
            <a:ext cx="4063069" cy="2658454"/>
          </a:xfrm>
        </p:spPr>
        <p:txBody>
          <a:bodyPr numCol="1" spcCol="1080000"/>
          <a:lstStyle/>
          <a:p>
            <a:pPr lvl="0"/>
            <a:r>
              <a:rPr lang="fr-FR" dirty="0"/>
              <a:t>Cliquez pour modifier les styles du texte du masque</a:t>
            </a:r>
          </a:p>
          <a:p>
            <a:pPr lvl="0"/>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5630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pic>
        <p:nvPicPr>
          <p:cNvPr id="14" name="Image 13" descr="Une image contenant capture d’écran, Graphique&#10;&#10;Description générée automatiquement">
            <a:extLst>
              <a:ext uri="{FF2B5EF4-FFF2-40B4-BE49-F238E27FC236}">
                <a16:creationId xmlns:a16="http://schemas.microsoft.com/office/drawing/2014/main" id="{D4D6E227-8A80-FDE5-F265-9FA61C995A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Espace réservé du texte 6">
            <a:extLst>
              <a:ext uri="{FF2B5EF4-FFF2-40B4-BE49-F238E27FC236}">
                <a16:creationId xmlns:a16="http://schemas.microsoft.com/office/drawing/2014/main" id="{12547637-A66B-2E70-F4C2-FA836BFBA7E7}"/>
              </a:ext>
            </a:extLst>
          </p:cNvPr>
          <p:cNvSpPr>
            <a:spLocks noGrp="1"/>
          </p:cNvSpPr>
          <p:nvPr>
            <p:ph type="body" sz="quarter" idx="13"/>
          </p:nvPr>
        </p:nvSpPr>
        <p:spPr>
          <a:xfrm>
            <a:off x="1360450" y="1907711"/>
            <a:ext cx="9471102" cy="3679047"/>
          </a:xfrm>
        </p:spPr>
        <p:txBody>
          <a:bodyPr numCol="2" spcCol="1080000"/>
          <a:lstStyle/>
          <a:p>
            <a:pPr lvl="0"/>
            <a:r>
              <a:rPr lang="fr-FR" dirty="0"/>
              <a:t>Cliquez pour modifier les styles du texte du masque</a:t>
            </a:r>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a:extLst>
              <a:ext uri="{FF2B5EF4-FFF2-40B4-BE49-F238E27FC236}">
                <a16:creationId xmlns:a16="http://schemas.microsoft.com/office/drawing/2014/main" id="{9F29C225-712D-DD8A-71E5-B1FFA5F76034}"/>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10" name="Connecteur droit 9">
            <a:extLst>
              <a:ext uri="{FF2B5EF4-FFF2-40B4-BE49-F238E27FC236}">
                <a16:creationId xmlns:a16="http://schemas.microsoft.com/office/drawing/2014/main" id="{62A4C27B-34A7-69EE-8113-E461DAA35FFE}"/>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41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pic>
        <p:nvPicPr>
          <p:cNvPr id="14" name="Image 13" descr="Une image contenant capture d’écran, Graphique&#10;&#10;Description générée automatiquement">
            <a:extLst>
              <a:ext uri="{FF2B5EF4-FFF2-40B4-BE49-F238E27FC236}">
                <a16:creationId xmlns:a16="http://schemas.microsoft.com/office/drawing/2014/main" id="{D4D6E227-8A80-FDE5-F265-9FA61C995A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Espace réservé du texte 6">
            <a:extLst>
              <a:ext uri="{FF2B5EF4-FFF2-40B4-BE49-F238E27FC236}">
                <a16:creationId xmlns:a16="http://schemas.microsoft.com/office/drawing/2014/main" id="{12547637-A66B-2E70-F4C2-FA836BFBA7E7}"/>
              </a:ext>
            </a:extLst>
          </p:cNvPr>
          <p:cNvSpPr>
            <a:spLocks noGrp="1"/>
          </p:cNvSpPr>
          <p:nvPr>
            <p:ph type="body" sz="quarter" idx="13"/>
          </p:nvPr>
        </p:nvSpPr>
        <p:spPr>
          <a:xfrm>
            <a:off x="1360450" y="1907711"/>
            <a:ext cx="9471102" cy="3679047"/>
          </a:xfrm>
        </p:spPr>
        <p:txBody>
          <a:bodyPr numCol="1"/>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a:extLst>
              <a:ext uri="{FF2B5EF4-FFF2-40B4-BE49-F238E27FC236}">
                <a16:creationId xmlns:a16="http://schemas.microsoft.com/office/drawing/2014/main" id="{9F29C225-712D-DD8A-71E5-B1FFA5F76034}"/>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10" name="Connecteur droit 9">
            <a:extLst>
              <a:ext uri="{FF2B5EF4-FFF2-40B4-BE49-F238E27FC236}">
                <a16:creationId xmlns:a16="http://schemas.microsoft.com/office/drawing/2014/main" id="{62A4C27B-34A7-69EE-8113-E461DAA35FFE}"/>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16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PIRATION_PHOTOSOMBRE">
    <p:spTree>
      <p:nvGrpSpPr>
        <p:cNvPr id="1" name=""/>
        <p:cNvGrpSpPr/>
        <p:nvPr/>
      </p:nvGrpSpPr>
      <p:grpSpPr>
        <a:xfrm>
          <a:off x="0" y="0"/>
          <a:ext cx="0" cy="0"/>
          <a:chOff x="0" y="0"/>
          <a:chExt cx="0" cy="0"/>
        </a:xfrm>
      </p:grpSpPr>
      <p:pic>
        <p:nvPicPr>
          <p:cNvPr id="23" name="Image 22" descr="Une image contenant balle, personne, intérieur, jouer&#10;&#10;Description générée automatiquement">
            <a:extLst>
              <a:ext uri="{FF2B5EF4-FFF2-40B4-BE49-F238E27FC236}">
                <a16:creationId xmlns:a16="http://schemas.microsoft.com/office/drawing/2014/main" id="{BDEE5F94-0941-1974-EFDD-06D8C88DA083}"/>
              </a:ext>
            </a:extLst>
          </p:cNvPr>
          <p:cNvPicPr>
            <a:picLocks noChangeAspect="1"/>
          </p:cNvPicPr>
          <p:nvPr userDrawn="1"/>
        </p:nvPicPr>
        <p:blipFill rotWithShape="1">
          <a:blip r:embed="rId2"/>
          <a:srcRect t="3821" b="11805"/>
          <a:stretch/>
        </p:blipFill>
        <p:spPr>
          <a:xfrm>
            <a:off x="0" y="0"/>
            <a:ext cx="12192000" cy="6858000"/>
          </a:xfrm>
          <a:prstGeom prst="rect">
            <a:avLst/>
          </a:prstGeom>
        </p:spPr>
      </p:pic>
      <p:pic>
        <p:nvPicPr>
          <p:cNvPr id="17" name="Image 16" descr="Une image contenant cercle, Graphique&#10;&#10;Description générée automatiquement">
            <a:extLst>
              <a:ext uri="{FF2B5EF4-FFF2-40B4-BE49-F238E27FC236}">
                <a16:creationId xmlns:a16="http://schemas.microsoft.com/office/drawing/2014/main" id="{5595C458-C97E-66D9-84A8-E11C4992D94F}"/>
              </a:ext>
            </a:extLst>
          </p:cNvPr>
          <p:cNvPicPr>
            <a:picLocks noChangeAspect="1"/>
          </p:cNvPicPr>
          <p:nvPr userDrawn="1"/>
        </p:nvPicPr>
        <p:blipFill rotWithShape="1">
          <a:blip r:embed="rId3"/>
          <a:srcRect l="68781"/>
          <a:stretch/>
        </p:blipFill>
        <p:spPr>
          <a:xfrm>
            <a:off x="8383911" y="0"/>
            <a:ext cx="3806160" cy="6858000"/>
          </a:xfrm>
          <a:prstGeom prst="rect">
            <a:avLst/>
          </a:prstGeom>
        </p:spPr>
      </p:pic>
      <p:sp>
        <p:nvSpPr>
          <p:cNvPr id="21" name="Espace réservé du numéro de diapositive 5">
            <a:extLst>
              <a:ext uri="{FF2B5EF4-FFF2-40B4-BE49-F238E27FC236}">
                <a16:creationId xmlns:a16="http://schemas.microsoft.com/office/drawing/2014/main" id="{51ECC1AB-20E3-8C24-C45C-216C320C7E22}"/>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solidFill>
                  <a:schemeClr val="accent1"/>
                </a:solidFill>
              </a:rPr>
              <a:pPr/>
              <a:t>‹N°›</a:t>
            </a:fld>
            <a:endParaRPr lang="fr-FR" dirty="0">
              <a:solidFill>
                <a:schemeClr val="accent1"/>
              </a:solidFill>
            </a:endParaRPr>
          </a:p>
        </p:txBody>
      </p:sp>
      <p:cxnSp>
        <p:nvCxnSpPr>
          <p:cNvPr id="22" name="Connecteur droit 21">
            <a:extLst>
              <a:ext uri="{FF2B5EF4-FFF2-40B4-BE49-F238E27FC236}">
                <a16:creationId xmlns:a16="http://schemas.microsoft.com/office/drawing/2014/main" id="{84E27111-DC8F-F376-1354-758FE9C7E374}"/>
              </a:ext>
            </a:extLst>
          </p:cNvPr>
          <p:cNvCxnSpPr>
            <a:cxnSpLocks/>
          </p:cNvCxnSpPr>
          <p:nvPr userDrawn="1"/>
        </p:nvCxnSpPr>
        <p:spPr>
          <a:xfrm>
            <a:off x="677118" y="840448"/>
            <a:ext cx="10835835"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442F87E5-D671-E861-6F63-A261C0E771F1}"/>
              </a:ext>
            </a:extLst>
          </p:cNvPr>
          <p:cNvSpPr>
            <a:spLocks noGrp="1"/>
          </p:cNvSpPr>
          <p:nvPr>
            <p:ph type="body" sz="quarter" idx="14" hasCustomPrompt="1"/>
          </p:nvPr>
        </p:nvSpPr>
        <p:spPr>
          <a:xfrm>
            <a:off x="742950" y="2621951"/>
            <a:ext cx="7262363" cy="2597150"/>
          </a:xfrm>
        </p:spPr>
        <p:txBody>
          <a:bodyPr>
            <a:normAutofit/>
          </a:bodyPr>
          <a:lstStyle>
            <a:lvl1pPr>
              <a:defRPr sz="3000" b="1"/>
            </a:lvl1pPr>
          </a:lstStyle>
          <a:p>
            <a:r>
              <a:rPr lang="fr-FR" sz="3000" dirty="0">
                <a:solidFill>
                  <a:srgbClr val="FFFFFF"/>
                </a:solidFill>
                <a:effectLst/>
                <a:latin typeface="Calibri" panose="020F0502020204030204" pitchFamily="34" charset="0"/>
                <a:cs typeface="Calibri" panose="020F0502020204030204" pitchFamily="34" charset="0"/>
              </a:rPr>
              <a:t>Exergue </a:t>
            </a:r>
            <a:r>
              <a:rPr lang="fr-FR" sz="3000" dirty="0" err="1">
                <a:solidFill>
                  <a:srgbClr val="FFFFFF"/>
                </a:solidFill>
                <a:effectLst/>
                <a:latin typeface="Calibri" panose="020F0502020204030204" pitchFamily="34" charset="0"/>
                <a:cs typeface="Calibri" panose="020F0502020204030204" pitchFamily="34" charset="0"/>
              </a:rPr>
              <a:t>parum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derrum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utae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aut</a:t>
            </a:r>
            <a:r>
              <a:rPr lang="fr-FR" sz="3000" dirty="0">
                <a:solidFill>
                  <a:srgbClr val="FFFFFF"/>
                </a:solidFill>
                <a:effectLst/>
                <a:latin typeface="Calibri" panose="020F0502020204030204" pitchFamily="34" charset="0"/>
                <a:cs typeface="Calibri" panose="020F0502020204030204" pitchFamily="34" charset="0"/>
              </a:rPr>
              <a:t> as </a:t>
            </a:r>
            <a:r>
              <a:rPr lang="fr-FR" sz="3000" dirty="0" err="1">
                <a:solidFill>
                  <a:srgbClr val="FFFFFF"/>
                </a:solidFill>
                <a:effectLst/>
                <a:latin typeface="Calibri" panose="020F0502020204030204" pitchFamily="34" charset="0"/>
                <a:cs typeface="Calibri" panose="020F0502020204030204" pitchFamily="34" charset="0"/>
              </a:rPr>
              <a:t>magnitam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sitem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eturibus</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quide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lliqui</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nullisre</a:t>
            </a:r>
            <a:endParaRPr lang="fr-FR" sz="3000" dirty="0">
              <a:solidFill>
                <a:srgbClr val="FFFFF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35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41355D2-16AD-77EC-5B57-9106C53A9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8878690-89A6-DF94-8234-F344C0F19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78669817"/>
      </p:ext>
    </p:extLst>
  </p:cSld>
  <p:clrMap bg1="lt1" tx1="dk1" bg2="lt2" tx2="dk2" accent1="accent1" accent2="accent2" accent3="accent3" accent4="accent4" accent5="accent5" accent6="accent6" hlink="hlink" folHlink="folHlink"/>
  <p:sldLayoutIdLst>
    <p:sldLayoutId id="2147483694" r:id="rId1"/>
    <p:sldLayoutId id="2147483768" r:id="rId2"/>
    <p:sldLayoutId id="2147483769" r:id="rId3"/>
    <p:sldLayoutId id="2147483770" r:id="rId4"/>
    <p:sldLayoutId id="2147483771" r:id="rId5"/>
    <p:sldLayoutId id="2147483812" r:id="rId6"/>
    <p:sldLayoutId id="2147483819" r:id="rId7"/>
    <p:sldLayoutId id="2147483821"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0"/>
        </a:buBlip>
        <a:defRPr sz="1800" b="1" kern="1200">
          <a:solidFill>
            <a:schemeClr val="tx2"/>
          </a:solidFill>
          <a:latin typeface="+mn-lt"/>
          <a:ea typeface="+mn-ea"/>
          <a:cs typeface="+mn-cs"/>
        </a:defRPr>
      </a:lvl1pPr>
      <a:lvl2pPr marL="0" indent="-228600" algn="l" defTabSz="914400" rtl="0" eaLnBrk="1" latinLnBrk="0" hangingPunct="1">
        <a:lnSpc>
          <a:spcPct val="100000"/>
        </a:lnSpc>
        <a:spcBef>
          <a:spcPts val="500"/>
        </a:spcBef>
        <a:buSzPct val="140000"/>
        <a:buFont typeface="Wingdings" pitchFamily="2" charset="2"/>
        <a:buChar char="§"/>
        <a:defRPr sz="1500" kern="1200">
          <a:solidFill>
            <a:schemeClr val="tx1"/>
          </a:solidFill>
          <a:latin typeface="+mn-lt"/>
          <a:ea typeface="+mn-ea"/>
          <a:cs typeface="+mn-cs"/>
        </a:defRPr>
      </a:lvl2pPr>
      <a:lvl3pPr marL="0" indent="-228600" algn="l" defTabSz="914400" rtl="0" eaLnBrk="1" latinLnBrk="0" hangingPunct="1">
        <a:lnSpc>
          <a:spcPct val="100000"/>
        </a:lnSpc>
        <a:spcBef>
          <a:spcPts val="500"/>
        </a:spcBef>
        <a:buClr>
          <a:schemeClr val="accent1"/>
        </a:buClr>
        <a:buSzPct val="140000"/>
        <a:buFont typeface="Arial" panose="020B0604020202020204" pitchFamily="34" charset="0"/>
        <a:buChar char="•"/>
        <a:defRPr sz="1500" kern="1200">
          <a:solidFill>
            <a:schemeClr val="tx1"/>
          </a:solidFill>
          <a:latin typeface="+mn-lt"/>
          <a:ea typeface="+mn-ea"/>
          <a:cs typeface="+mn-cs"/>
        </a:defRPr>
      </a:lvl3pPr>
      <a:lvl4pPr marL="1080000" indent="-228600" algn="l" defTabSz="914400" rtl="0" eaLnBrk="1" latinLnBrk="0" hangingPunct="1">
        <a:lnSpc>
          <a:spcPct val="100000"/>
        </a:lnSpc>
        <a:spcBef>
          <a:spcPts val="500"/>
        </a:spcBef>
        <a:buClr>
          <a:schemeClr val="bg2"/>
        </a:buClr>
        <a:buFont typeface="Police système Courant"/>
        <a:buChar char="▷"/>
        <a:defRPr sz="1300" kern="1200">
          <a:solidFill>
            <a:schemeClr val="tx1"/>
          </a:solidFill>
          <a:latin typeface="+mn-lt"/>
          <a:ea typeface="+mn-ea"/>
          <a:cs typeface="+mn-cs"/>
        </a:defRPr>
      </a:lvl4pPr>
      <a:lvl5pPr marL="1080000" indent="-228600" algn="l" defTabSz="914400" rtl="0" eaLnBrk="1" latinLnBrk="0" hangingPunct="1">
        <a:lnSpc>
          <a:spcPct val="100000"/>
        </a:lnSpc>
        <a:spcBef>
          <a:spcPts val="500"/>
        </a:spcBef>
        <a:buClr>
          <a:schemeClr val="bg2"/>
        </a:buClr>
        <a:buFont typeface="Police système Courant"/>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9CC1EBF-6873-DC8C-45AF-912115A4B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C63D707-C9E6-836F-99FB-F6BF0D4D00C1}"/>
              </a:ext>
            </a:extLst>
          </p:cNvPr>
          <p:cNvSpPr>
            <a:spLocks noGrp="1"/>
          </p:cNvSpPr>
          <p:nvPr>
            <p:ph type="body" idx="1"/>
          </p:nvPr>
        </p:nvSpPr>
        <p:spPr>
          <a:xfrm>
            <a:off x="838200" y="1825625"/>
            <a:ext cx="10515600" cy="1797469"/>
          </a:xfrm>
          <a:prstGeom prst="rect">
            <a:avLst/>
          </a:prstGeom>
        </p:spPr>
        <p:txBody>
          <a:bodyPr vert="horz" lIns="91440" tIns="45720" rIns="91440" bIns="45720" rtlCol="0">
            <a:normAutofit/>
          </a:bodyPr>
          <a:lstStyle/>
          <a:p>
            <a:pPr lvl="0"/>
            <a:r>
              <a:rPr lang="fr-FR" dirty="0"/>
              <a:t>Style du masque</a:t>
            </a:r>
          </a:p>
          <a:p>
            <a:pPr lvl="0"/>
            <a:endParaRPr lang="fr-F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Style du masque</a:t>
            </a:r>
          </a:p>
          <a:p>
            <a:pPr lvl="0"/>
            <a:endParaRPr lang="fr-FR" dirty="0"/>
          </a:p>
        </p:txBody>
      </p:sp>
      <p:sp>
        <p:nvSpPr>
          <p:cNvPr id="4" name="Espace réservé de la date 3">
            <a:extLst>
              <a:ext uri="{FF2B5EF4-FFF2-40B4-BE49-F238E27FC236}">
                <a16:creationId xmlns:a16="http://schemas.microsoft.com/office/drawing/2014/main" id="{5A77F286-C05D-53AA-2BAA-459B45009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DFF67-2786-C24A-A6B0-8912AC5AFFD4}" type="datetimeFigureOut">
              <a:rPr lang="fr-FR" smtClean="0"/>
              <a:t>04/11/2025</a:t>
            </a:fld>
            <a:endParaRPr lang="fr-FR"/>
          </a:p>
        </p:txBody>
      </p:sp>
      <p:sp>
        <p:nvSpPr>
          <p:cNvPr id="5" name="Espace réservé du pied de page 4">
            <a:extLst>
              <a:ext uri="{FF2B5EF4-FFF2-40B4-BE49-F238E27FC236}">
                <a16:creationId xmlns:a16="http://schemas.microsoft.com/office/drawing/2014/main" id="{80A7D0BC-1766-7BBC-5458-1AAE0F9BC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AC36AEE-A388-E3A3-F540-8A9E582A8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DFCB0-1F57-6E4C-A3A4-620AF1D626DE}" type="slidenum">
              <a:rPr lang="fr-FR" smtClean="0"/>
              <a:t>‹N°›</a:t>
            </a:fld>
            <a:endParaRPr lang="fr-FR"/>
          </a:p>
        </p:txBody>
      </p:sp>
    </p:spTree>
    <p:extLst>
      <p:ext uri="{BB962C8B-B14F-4D97-AF65-F5344CB8AC3E}">
        <p14:creationId xmlns:p14="http://schemas.microsoft.com/office/powerpoint/2010/main" val="1659867015"/>
      </p:ext>
    </p:extLst>
  </p:cSld>
  <p:clrMap bg1="lt1" tx1="dk1" bg2="lt2" tx2="dk2" accent1="accent1" accent2="accent2" accent3="accent3" accent4="accent4" accent5="accent5" accent6="accent6" hlink="hlink" folHlink="folHlink"/>
  <p:sldLayoutIdLst>
    <p:sldLayoutId id="2147483822" r:id="rId1"/>
    <p:sldLayoutId id="21474838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E9AE170-4412-5E7E-1DB0-EB4E2565F04F}"/>
              </a:ext>
            </a:extLst>
          </p:cNvPr>
          <p:cNvSpPr>
            <a:spLocks noGrp="1"/>
          </p:cNvSpPr>
          <p:nvPr>
            <p:ph type="title"/>
          </p:nvPr>
        </p:nvSpPr>
        <p:spPr>
          <a:xfrm>
            <a:off x="3075709" y="83128"/>
            <a:ext cx="8578735" cy="2917768"/>
          </a:xfrm>
        </p:spPr>
        <p:txBody>
          <a:bodyPr/>
          <a:lstStyle/>
          <a:p>
            <a:pPr algn="ctr"/>
            <a:r>
              <a:rPr lang="fr-FR" dirty="0"/>
              <a:t>REGLEMENT REGIONAL RELATIF </a:t>
            </a:r>
            <a:br>
              <a:rPr lang="fr-FR" dirty="0"/>
            </a:br>
            <a:br>
              <a:rPr lang="fr-FR" dirty="0"/>
            </a:br>
            <a:r>
              <a:rPr lang="fr-FR" dirty="0"/>
              <a:t>AUX INDEMNITES </a:t>
            </a:r>
            <a:br>
              <a:rPr lang="fr-FR" dirty="0"/>
            </a:br>
            <a:br>
              <a:rPr lang="fr-FR" dirty="0"/>
            </a:br>
            <a:r>
              <a:rPr lang="fr-FR" dirty="0"/>
              <a:t>DE STAGES ET DEPLACEMENTS</a:t>
            </a:r>
          </a:p>
        </p:txBody>
      </p:sp>
      <p:sp>
        <p:nvSpPr>
          <p:cNvPr id="6" name="ZoneTexte 5"/>
          <p:cNvSpPr txBox="1"/>
          <p:nvPr/>
        </p:nvSpPr>
        <p:spPr>
          <a:xfrm>
            <a:off x="4821382" y="3724102"/>
            <a:ext cx="6833062" cy="646331"/>
          </a:xfrm>
          <a:prstGeom prst="rect">
            <a:avLst/>
          </a:prstGeom>
          <a:noFill/>
        </p:spPr>
        <p:txBody>
          <a:bodyPr wrap="square" rtlCol="0">
            <a:spAutoFit/>
          </a:bodyPr>
          <a:lstStyle/>
          <a:p>
            <a:pPr algn="ctr"/>
            <a:r>
              <a:rPr lang="fr-FR" dirty="0">
                <a:solidFill>
                  <a:schemeClr val="tx2"/>
                </a:solidFill>
              </a:rPr>
              <a:t>Pour les études conduisant au diplôme d’état d’infirmier </a:t>
            </a:r>
          </a:p>
          <a:p>
            <a:pPr algn="ctr"/>
            <a:r>
              <a:rPr lang="fr-FR" dirty="0">
                <a:solidFill>
                  <a:schemeClr val="tx2"/>
                </a:solidFill>
              </a:rPr>
              <a:t>Applicable à compter de l’année universitaire 2024- 2025</a:t>
            </a:r>
          </a:p>
        </p:txBody>
      </p:sp>
    </p:spTree>
    <p:extLst>
      <p:ext uri="{BB962C8B-B14F-4D97-AF65-F5344CB8AC3E}">
        <p14:creationId xmlns:p14="http://schemas.microsoft.com/office/powerpoint/2010/main" val="1692619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296785" y="1907711"/>
            <a:ext cx="9534767" cy="4667656"/>
          </a:xfrm>
        </p:spPr>
        <p:txBody>
          <a:bodyPr>
            <a:normAutofit fontScale="25000" lnSpcReduction="20000"/>
          </a:bodyPr>
          <a:lstStyle/>
          <a:p>
            <a:pPr marL="0" indent="0">
              <a:lnSpc>
                <a:spcPct val="110000"/>
              </a:lnSpc>
              <a:buNone/>
            </a:pPr>
            <a:r>
              <a:rPr lang="fr-FR" sz="6200" dirty="0"/>
              <a:t> </a:t>
            </a:r>
            <a:r>
              <a:rPr lang="fr-FR" sz="9600" dirty="0"/>
              <a:t>2 Utilisation des transports en commun</a:t>
            </a:r>
          </a:p>
          <a:p>
            <a:pPr marL="0" indent="0">
              <a:lnSpc>
                <a:spcPct val="110000"/>
              </a:lnSpc>
              <a:buNone/>
            </a:pPr>
            <a:br>
              <a:rPr lang="fr-FR" sz="6200" dirty="0"/>
            </a:br>
            <a:r>
              <a:rPr lang="fr-FR" sz="6200" dirty="0"/>
              <a:t>. </a:t>
            </a:r>
            <a:r>
              <a:rPr lang="fr-FR" sz="8000" dirty="0"/>
              <a:t>Les abonnements à tarif plein et social  (TCL,SNCF)</a:t>
            </a:r>
            <a:br>
              <a:rPr lang="fr-FR" sz="2800" dirty="0"/>
            </a:br>
            <a:r>
              <a:rPr lang="fr-FR" dirty="0"/>
              <a:t> </a:t>
            </a:r>
            <a:br>
              <a:rPr lang="fr-FR" dirty="0"/>
            </a:br>
            <a:r>
              <a:rPr lang="fr-FR" sz="7200" dirty="0">
                <a:ln w="0"/>
                <a:solidFill>
                  <a:schemeClr val="tx1"/>
                </a:solidFill>
                <a:effectLst>
                  <a:outerShdw blurRad="38100" dist="19050" dir="2700000" algn="tl" rotWithShape="0">
                    <a:schemeClr val="dk1">
                      <a:alpha val="40000"/>
                    </a:schemeClr>
                  </a:outerShdw>
                </a:effectLst>
              </a:rPr>
              <a:t>L’indemnisation est assurée sur la base du montant de l’abonnement, au prorata de la durée du stage. La durée du stage doit s’entendre comme étant de la date de début du stage jusqu’à la date de fin du stage (week-end inclus). En cas de jours d’absence, leur nombre est retranché de la date de fin du stage</a:t>
            </a:r>
            <a:r>
              <a:rPr lang="fr-FR" sz="7200" dirty="0"/>
              <a:t>. </a:t>
            </a:r>
            <a:br>
              <a:rPr lang="fr-FR" sz="7200" dirty="0"/>
            </a:br>
            <a:r>
              <a:rPr lang="fr-FR" sz="7200" i="1" dirty="0"/>
              <a:t> </a:t>
            </a:r>
            <a:br>
              <a:rPr lang="fr-FR" sz="7200" dirty="0"/>
            </a:br>
            <a:r>
              <a:rPr lang="fr-FR" sz="7200" u="sng" dirty="0"/>
              <a:t>Exemple </a:t>
            </a:r>
            <a:r>
              <a:rPr lang="fr-FR" sz="7200" dirty="0"/>
              <a:t>: pour un stage du 1er au 21 février, la participation à l’abonnement de transport se calcule sur la base de 21/30èmes du prix de l’abonnement mensuel. Si l’étudiant a été absent 2 journées, l’indemnisation est alors calculée sur la base de 19/30èmes </a:t>
            </a:r>
            <a:br>
              <a:rPr lang="fr-FR" sz="7200" dirty="0">
                <a:ln w="0"/>
                <a:solidFill>
                  <a:schemeClr val="tx1"/>
                </a:solidFill>
                <a:effectLst>
                  <a:outerShdw blurRad="38100" dist="19050" dir="2700000" algn="tl" rotWithShape="0">
                    <a:schemeClr val="dk1">
                      <a:alpha val="40000"/>
                    </a:schemeClr>
                  </a:outerShdw>
                </a:effectLst>
              </a:rPr>
            </a:br>
            <a:r>
              <a:rPr lang="fr-FR" sz="7200" dirty="0"/>
              <a:t> </a:t>
            </a:r>
          </a:p>
          <a:p>
            <a:pPr>
              <a:lnSpc>
                <a:spcPct val="110000"/>
              </a:lnSpc>
            </a:pPr>
            <a:r>
              <a:rPr lang="fr-FR" sz="7200" dirty="0"/>
              <a:t>3 Utilisation d’un véhicule et des transports en commun : </a:t>
            </a:r>
            <a:br>
              <a:rPr lang="fr-FR" sz="7200" dirty="0"/>
            </a:br>
            <a:r>
              <a:rPr lang="fr-FR" sz="7200" dirty="0">
                <a:solidFill>
                  <a:schemeClr val="tx1"/>
                </a:solidFill>
              </a:rPr>
              <a:t>Indemnisation kilométrique et coût de transport pour la partie du trajet effectuée en transport en commun.</a:t>
            </a:r>
            <a:br>
              <a:rPr lang="fr-FR" sz="7200" dirty="0">
                <a:solidFill>
                  <a:schemeClr val="tx1"/>
                </a:solidFill>
              </a:rPr>
            </a:br>
            <a:br>
              <a:rPr lang="fr-FR" sz="7200" dirty="0"/>
            </a:br>
            <a:endParaRPr lang="fr-FR"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318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360450" y="1454728"/>
            <a:ext cx="9471102" cy="3927764"/>
          </a:xfrm>
        </p:spPr>
        <p:txBody>
          <a:bodyPr>
            <a:normAutofit/>
          </a:bodyPr>
          <a:lstStyle/>
          <a:p>
            <a:pPr marL="0" indent="0">
              <a:lnSpc>
                <a:spcPct val="110000"/>
              </a:lnSpc>
              <a:buNone/>
            </a:pPr>
            <a:r>
              <a:rPr lang="fr-FR" sz="2400" dirty="0"/>
              <a:t>3. Les stages éloignés</a:t>
            </a:r>
            <a:br>
              <a:rPr lang="fr-FR" dirty="0"/>
            </a:br>
            <a:endParaRPr lang="fr-FR" dirty="0"/>
          </a:p>
          <a:p>
            <a:pPr>
              <a:lnSpc>
                <a:spcPct val="110000"/>
              </a:lnSpc>
            </a:pPr>
            <a:r>
              <a:rPr lang="fr-FR" dirty="0">
                <a:solidFill>
                  <a:schemeClr val="tx1"/>
                </a:solidFill>
              </a:rPr>
              <a:t>Droit à des indemnités d’hébergement selon tableau ci-dessous : </a:t>
            </a:r>
            <a:r>
              <a:rPr lang="fr-FR" dirty="0">
                <a:solidFill>
                  <a:srgbClr val="FF0000"/>
                </a:solidFill>
              </a:rPr>
              <a:t>hors d’un domicile familial ou à titre gratuit dans la structure d’accueil</a:t>
            </a:r>
            <a:br>
              <a:rPr lang="fr-FR" dirty="0">
                <a:solidFill>
                  <a:schemeClr val="tx1"/>
                </a:solidFill>
              </a:rPr>
            </a:br>
            <a:br>
              <a:rPr lang="fr-FR" dirty="0">
                <a:solidFill>
                  <a:schemeClr val="tx1"/>
                </a:solidFill>
              </a:rPr>
            </a:br>
            <a:br>
              <a:rPr lang="fr-FR" dirty="0">
                <a:solidFill>
                  <a:schemeClr val="tx1"/>
                </a:solidFill>
              </a:rPr>
            </a:br>
            <a:r>
              <a:rPr lang="fr-FR" dirty="0"/>
              <a:t> </a:t>
            </a:r>
            <a:br>
              <a:rPr lang="fr-FR" dirty="0"/>
            </a:br>
            <a:endParaRPr lang="fr-FR" dirty="0">
              <a:latin typeface="Calibri" panose="020F0502020204030204" pitchFamily="34" charset="0"/>
              <a:cs typeface="Calibri" panose="020F0502020204030204" pitchFamily="34" charset="0"/>
            </a:endParaRPr>
          </a:p>
        </p:txBody>
      </p:sp>
      <p:pic>
        <p:nvPicPr>
          <p:cNvPr id="3" name="Image 2"/>
          <p:cNvPicPr/>
          <p:nvPr/>
        </p:nvPicPr>
        <p:blipFill rotWithShape="1">
          <a:blip r:embed="rId2"/>
          <a:srcRect l="4515" t="33385" r="69528" b="57304"/>
          <a:stretch/>
        </p:blipFill>
        <p:spPr bwMode="auto">
          <a:xfrm>
            <a:off x="1360450" y="2834640"/>
            <a:ext cx="9861732" cy="3424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002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363286" y="1654233"/>
            <a:ext cx="9933709" cy="1579419"/>
          </a:xfrm>
        </p:spPr>
        <p:txBody>
          <a:bodyPr>
            <a:normAutofit/>
          </a:bodyPr>
          <a:lstStyle/>
          <a:p>
            <a:pPr lvl="2" indent="0" algn="just">
              <a:lnSpc>
                <a:spcPct val="110000"/>
              </a:lnSpc>
              <a:buNone/>
            </a:pPr>
            <a:r>
              <a:rPr lang="fr-FR" sz="2400" b="1" dirty="0">
                <a:solidFill>
                  <a:schemeClr val="tx2"/>
                </a:solidFill>
              </a:rPr>
              <a:t>4. Les stages éloignés par dérogation validés par l’IFSI</a:t>
            </a:r>
          </a:p>
          <a:p>
            <a:pPr marL="851400" lvl="3" indent="0" algn="just">
              <a:lnSpc>
                <a:spcPct val="110000"/>
              </a:lnSpc>
              <a:buNone/>
            </a:pPr>
            <a:endParaRPr lang="fr-FR" b="0" i="0" dirty="0">
              <a:solidFill>
                <a:srgbClr val="000000"/>
              </a:solidFill>
              <a:effectLst/>
              <a:latin typeface="Calibri" panose="020F0502020204030204" pitchFamily="34" charset="0"/>
              <a:cs typeface="Calibri" panose="020F0502020204030204" pitchFamily="34" charset="0"/>
            </a:endParaRPr>
          </a:p>
          <a:p>
            <a:pPr>
              <a:lnSpc>
                <a:spcPct val="110000"/>
              </a:lnSpc>
            </a:pPr>
            <a:endParaRPr lang="fr-FR" dirty="0">
              <a:latin typeface="Calibri" panose="020F0502020204030204" pitchFamily="34" charset="0"/>
              <a:cs typeface="Calibri" panose="020F0502020204030204" pitchFamily="34" charset="0"/>
            </a:endParaRPr>
          </a:p>
        </p:txBody>
      </p:sp>
      <p:pic>
        <p:nvPicPr>
          <p:cNvPr id="3" name="Image 2"/>
          <p:cNvPicPr/>
          <p:nvPr/>
        </p:nvPicPr>
        <p:blipFill rotWithShape="1">
          <a:blip r:embed="rId2"/>
          <a:srcRect l="4515" t="53960" r="69528" b="17750"/>
          <a:stretch/>
        </p:blipFill>
        <p:spPr bwMode="auto">
          <a:xfrm>
            <a:off x="1155469" y="2319251"/>
            <a:ext cx="10669386" cy="3931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275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271847" y="1088968"/>
            <a:ext cx="10050087" cy="5004262"/>
          </a:xfrm>
        </p:spPr>
        <p:txBody>
          <a:bodyPr/>
          <a:lstStyle/>
          <a:p>
            <a:pPr marL="0" indent="0">
              <a:buNone/>
            </a:pPr>
            <a:r>
              <a:rPr lang="fr-FR" dirty="0"/>
              <a:t>RECAPITULATIF</a:t>
            </a:r>
          </a:p>
        </p:txBody>
      </p:sp>
      <p:graphicFrame>
        <p:nvGraphicFramePr>
          <p:cNvPr id="3" name="Objet 2"/>
          <p:cNvGraphicFramePr>
            <a:graphicFrameLocks noChangeAspect="1"/>
          </p:cNvGraphicFramePr>
          <p:nvPr>
            <p:extLst>
              <p:ext uri="{D42A27DB-BD31-4B8C-83A1-F6EECF244321}">
                <p14:modId xmlns:p14="http://schemas.microsoft.com/office/powerpoint/2010/main" val="2662432916"/>
              </p:ext>
            </p:extLst>
          </p:nvPr>
        </p:nvGraphicFramePr>
        <p:xfrm>
          <a:off x="1338350" y="1404852"/>
          <a:ext cx="10133214" cy="5453148"/>
        </p:xfrm>
        <a:graphic>
          <a:graphicData uri="http://schemas.openxmlformats.org/presentationml/2006/ole">
            <mc:AlternateContent xmlns:mc="http://schemas.openxmlformats.org/markup-compatibility/2006">
              <mc:Choice xmlns:v="urn:schemas-microsoft-com:vml" Requires="v">
                <p:oleObj spid="_x0000_s1054" name="Acrobat Document" r:id="rId3" imgW="11344275" imgH="8020050" progId="AcroExch.Document.2017">
                  <p:embed/>
                </p:oleObj>
              </mc:Choice>
              <mc:Fallback>
                <p:oleObj name="Acrobat Document" r:id="rId3" imgW="11344275" imgH="8020050" progId="AcroExch.Document.2017">
                  <p:embed/>
                  <p:pic>
                    <p:nvPicPr>
                      <p:cNvPr id="0" name=""/>
                      <p:cNvPicPr/>
                      <p:nvPr/>
                    </p:nvPicPr>
                    <p:blipFill>
                      <a:blip r:embed="rId4"/>
                      <a:stretch>
                        <a:fillRect/>
                      </a:stretch>
                    </p:blipFill>
                    <p:spPr>
                      <a:xfrm>
                        <a:off x="1338350" y="1404852"/>
                        <a:ext cx="10133214" cy="5453148"/>
                      </a:xfrm>
                      <a:prstGeom prst="rect">
                        <a:avLst/>
                      </a:prstGeom>
                    </p:spPr>
                  </p:pic>
                </p:oleObj>
              </mc:Fallback>
            </mc:AlternateContent>
          </a:graphicData>
        </a:graphic>
      </p:graphicFrame>
    </p:spTree>
    <p:extLst>
      <p:ext uri="{BB962C8B-B14F-4D97-AF65-F5344CB8AC3E}">
        <p14:creationId xmlns:p14="http://schemas.microsoft.com/office/powerpoint/2010/main" val="11337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496291" y="1039091"/>
            <a:ext cx="9480734" cy="5461462"/>
          </a:xfrm>
        </p:spPr>
        <p:txBody>
          <a:bodyPr>
            <a:normAutofit fontScale="32500" lnSpcReduction="20000"/>
          </a:bodyPr>
          <a:lstStyle/>
          <a:p>
            <a:pPr algn="just">
              <a:lnSpc>
                <a:spcPct val="110000"/>
              </a:lnSpc>
            </a:pPr>
            <a:r>
              <a:rPr lang="fr-FR" sz="6400" dirty="0"/>
              <a:t>I - DISPOSTIONS GENERALES  </a:t>
            </a:r>
          </a:p>
          <a:p>
            <a:pPr marL="0" indent="0" algn="just">
              <a:lnSpc>
                <a:spcPct val="110000"/>
              </a:lnSpc>
              <a:buNone/>
            </a:pPr>
            <a:endParaRPr lang="fr-FR" sz="6400" dirty="0"/>
          </a:p>
          <a:p>
            <a:pPr lvl="1" indent="0">
              <a:lnSpc>
                <a:spcPct val="170000"/>
              </a:lnSpc>
              <a:buNone/>
            </a:pPr>
            <a:r>
              <a:rPr lang="fr-FR" sz="6400" b="1" dirty="0">
                <a:solidFill>
                  <a:schemeClr val="tx2"/>
                </a:solidFill>
              </a:rPr>
              <a:t>A. PUBLICS ELIGIBLES </a:t>
            </a:r>
            <a:br>
              <a:rPr lang="fr-FR" sz="6400" b="1" dirty="0">
                <a:solidFill>
                  <a:schemeClr val="tx2"/>
                </a:solidFill>
              </a:rPr>
            </a:br>
            <a:r>
              <a:rPr lang="fr-FR" sz="6400" dirty="0"/>
              <a:t> - les étudiants,</a:t>
            </a:r>
            <a:br>
              <a:rPr lang="fr-FR" sz="6400" dirty="0"/>
            </a:br>
            <a:r>
              <a:rPr lang="fr-FR" sz="6400" dirty="0"/>
              <a:t> - les demandeurs d’emploi,</a:t>
            </a:r>
          </a:p>
          <a:p>
            <a:pPr lvl="1" indent="0">
              <a:lnSpc>
                <a:spcPct val="170000"/>
              </a:lnSpc>
              <a:buNone/>
            </a:pPr>
            <a:r>
              <a:rPr lang="fr-FR" sz="6400" dirty="0"/>
              <a:t> - certains salariés avec attestations de leurs employeurs.</a:t>
            </a:r>
          </a:p>
          <a:p>
            <a:pPr lvl="1" indent="0">
              <a:lnSpc>
                <a:spcPct val="110000"/>
              </a:lnSpc>
              <a:buNone/>
            </a:pPr>
            <a:br>
              <a:rPr lang="fr-FR" sz="6400" dirty="0"/>
            </a:br>
            <a:r>
              <a:rPr lang="fr-FR" sz="6200" b="0" u="sng" dirty="0">
                <a:solidFill>
                  <a:schemeClr val="tx1"/>
                </a:solidFill>
              </a:rPr>
              <a:t>ATTENTION </a:t>
            </a:r>
          </a:p>
          <a:p>
            <a:pPr marL="0" indent="0">
              <a:buNone/>
            </a:pPr>
            <a:endParaRPr lang="fr-FR" sz="6200" b="0" u="sng" dirty="0">
              <a:solidFill>
                <a:schemeClr val="tx1"/>
              </a:solidFill>
            </a:endParaRPr>
          </a:p>
          <a:p>
            <a:r>
              <a:rPr lang="fr-FR" sz="6200" b="0" dirty="0">
                <a:solidFill>
                  <a:schemeClr val="tx1"/>
                </a:solidFill>
              </a:rPr>
              <a:t>Le public salarié rémunéré pendant la formation par un l’employeur, un OPCO, et/ou un organisme accompagnant à la reconversion professionnelle (TRANSITION PRO – IFIR), ne sont pas éligibles au versement des indemnités de stage sauf pour les frais de déplacements, si l’employeur fournit une attestation de non prise en charge de ces frais.</a:t>
            </a:r>
          </a:p>
          <a:p>
            <a:pPr lvl="1">
              <a:lnSpc>
                <a:spcPct val="110000"/>
              </a:lnSpc>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430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672177" y="1928493"/>
            <a:ext cx="9471102" cy="3679047"/>
          </a:xfrm>
        </p:spPr>
        <p:txBody>
          <a:bodyPr>
            <a:normAutofit/>
          </a:bodyPr>
          <a:lstStyle/>
          <a:p>
            <a:pPr marL="0" indent="0" algn="just">
              <a:lnSpc>
                <a:spcPct val="90000"/>
              </a:lnSpc>
              <a:buNone/>
            </a:pPr>
            <a:r>
              <a:rPr lang="fr-FR" sz="1600" dirty="0"/>
              <a:t>B.  STAGES INDEMNISABLES</a:t>
            </a:r>
          </a:p>
          <a:p>
            <a:pPr algn="just"/>
            <a:r>
              <a:rPr lang="fr-FR" b="0" dirty="0">
                <a:solidFill>
                  <a:schemeClr val="tx1"/>
                </a:solidFill>
              </a:rPr>
              <a:t>Les stages réalisés durant la formation y compris les stages de rattrapage ou  complémentaires lors d’un redoublement.</a:t>
            </a:r>
          </a:p>
          <a:p>
            <a:pPr marL="0" indent="0" algn="just">
              <a:buNone/>
            </a:pPr>
            <a:endParaRPr lang="fr-FR" b="0" dirty="0">
              <a:solidFill>
                <a:schemeClr val="tx1"/>
              </a:solidFill>
            </a:endParaRPr>
          </a:p>
          <a:p>
            <a:pPr algn="just"/>
            <a:r>
              <a:rPr lang="fr-FR" b="0" dirty="0">
                <a:solidFill>
                  <a:schemeClr val="tx1"/>
                </a:solidFill>
              </a:rPr>
              <a:t>Le stage doit être effectué sur le territoire français pour ouvrir droit à une indemnité de déplacement.</a:t>
            </a:r>
          </a:p>
          <a:p>
            <a:pPr marL="0" indent="0" algn="just">
              <a:buNone/>
            </a:pPr>
            <a:endParaRPr lang="fr-FR" b="0" dirty="0">
              <a:solidFill>
                <a:schemeClr val="tx1"/>
              </a:solidFill>
            </a:endParaRPr>
          </a:p>
          <a:p>
            <a:pPr algn="just"/>
            <a:r>
              <a:rPr lang="fr-FR" b="0" dirty="0">
                <a:solidFill>
                  <a:schemeClr val="tx1"/>
                </a:solidFill>
              </a:rPr>
              <a:t>Les indemnités de stage et de déplacements sont versés uniquement sur la base des jours de présence.</a:t>
            </a:r>
          </a:p>
          <a:p>
            <a:pPr marL="851400" lvl="4" indent="0" algn="just">
              <a:lnSpc>
                <a:spcPct val="110000"/>
              </a:lnSpc>
              <a:buNone/>
            </a:pPr>
            <a:endParaRPr lang="fr-FR" i="0" dirty="0">
              <a:effectLst/>
              <a:latin typeface="Calibri" panose="020F0502020204030204" pitchFamily="34" charset="0"/>
              <a:cs typeface="Calibri" panose="020F0502020204030204" pitchFamily="34" charset="0"/>
            </a:endParaRPr>
          </a:p>
          <a:p>
            <a:pPr>
              <a:lnSpc>
                <a:spcPct val="110000"/>
              </a:lnSpc>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078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p:txBody>
          <a:bodyPr>
            <a:normAutofit/>
          </a:bodyPr>
          <a:lstStyle/>
          <a:p>
            <a:pPr algn="just">
              <a:lnSpc>
                <a:spcPct val="110000"/>
              </a:lnSpc>
            </a:pPr>
            <a:r>
              <a:rPr lang="fr-FR" dirty="0"/>
              <a:t>II DISPOSITIONS RELATIVES AU DIPLÔME D’ETAT D’INFIRMIER</a:t>
            </a:r>
            <a:r>
              <a:rPr lang="fr-FR" i="0" dirty="0">
                <a:effectLst/>
                <a:latin typeface="Calibri" panose="020F0502020204030204" pitchFamily="34" charset="0"/>
                <a:cs typeface="Calibri" panose="020F0502020204030204" pitchFamily="34" charset="0"/>
              </a:rPr>
              <a:t> </a:t>
            </a:r>
          </a:p>
          <a:p>
            <a:pPr marL="0" indent="0" algn="just">
              <a:lnSpc>
                <a:spcPct val="110000"/>
              </a:lnSpc>
              <a:buNone/>
            </a:pPr>
            <a:endParaRPr lang="fr-FR" i="0" dirty="0">
              <a:effectLst/>
              <a:latin typeface="Calibri" panose="020F0502020204030204" pitchFamily="34" charset="0"/>
              <a:cs typeface="Calibri" panose="020F0502020204030204" pitchFamily="34" charset="0"/>
            </a:endParaRPr>
          </a:p>
          <a:p>
            <a:pPr marL="514350" indent="-514350">
              <a:buAutoNum type="alphaUcPeriod"/>
            </a:pPr>
            <a:r>
              <a:rPr lang="fr-FR" dirty="0"/>
              <a:t>INDEMNITES DE STAGE</a:t>
            </a:r>
          </a:p>
          <a:p>
            <a:pPr marL="0" indent="0">
              <a:buNone/>
            </a:pPr>
            <a:r>
              <a:rPr lang="fr-FR" dirty="0"/>
              <a:t>Le montant des indemnités hebdomadaires est fixé conformément à la réglementation en vigueur</a:t>
            </a:r>
          </a:p>
          <a:p>
            <a:pPr marL="0" indent="0" algn="ctr">
              <a:buNone/>
            </a:pPr>
            <a:r>
              <a:rPr lang="fr-FR" dirty="0"/>
              <a:t>. En 1ère année :  36 € indemnités hebdomadaires</a:t>
            </a:r>
          </a:p>
          <a:p>
            <a:pPr marL="0" indent="0" algn="ctr">
              <a:buNone/>
            </a:pPr>
            <a:r>
              <a:rPr lang="fr-FR" dirty="0"/>
              <a:t>. En 2ème année : 46 € Indemnités hebdomadaires</a:t>
            </a:r>
          </a:p>
          <a:p>
            <a:pPr marL="0" indent="0" algn="ctr">
              <a:buNone/>
            </a:pPr>
            <a:r>
              <a:rPr lang="fr-FR" dirty="0"/>
              <a:t>. En 3ème année : 60 € Indemnités hebdomadaires</a:t>
            </a:r>
          </a:p>
          <a:p>
            <a:pPr>
              <a:lnSpc>
                <a:spcPct val="110000"/>
              </a:lnSpc>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682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530995" y="1980649"/>
            <a:ext cx="9471102" cy="3679047"/>
          </a:xfrm>
        </p:spPr>
        <p:txBody>
          <a:bodyPr>
            <a:normAutofit fontScale="85000" lnSpcReduction="20000"/>
          </a:bodyPr>
          <a:lstStyle/>
          <a:p>
            <a:pPr algn="just">
              <a:buNone/>
            </a:pPr>
            <a:r>
              <a:rPr lang="fr-FR" sz="1900" dirty="0"/>
              <a:t>B. 	INDEMNITES DE DEPLACEMENTS </a:t>
            </a:r>
            <a:endParaRPr lang="fr-FR" sz="1700" dirty="0"/>
          </a:p>
          <a:p>
            <a:pPr marL="0" indent="0" algn="just">
              <a:lnSpc>
                <a:spcPct val="110000"/>
              </a:lnSpc>
              <a:buNone/>
            </a:pPr>
            <a:endParaRPr lang="fr-FR" i="0" dirty="0">
              <a:effectLst/>
              <a:latin typeface="Calibri" panose="020F0502020204030204" pitchFamily="34" charset="0"/>
              <a:cs typeface="Calibri" panose="020F0502020204030204" pitchFamily="34" charset="0"/>
            </a:endParaRPr>
          </a:p>
          <a:p>
            <a:pPr marL="0" indent="0" algn="just">
              <a:buNone/>
            </a:pPr>
            <a:r>
              <a:rPr lang="fr-FR" dirty="0"/>
              <a:t>Pour obtenir une indemnisation, le stage doit se situer :</a:t>
            </a:r>
          </a:p>
          <a:p>
            <a:pPr marL="0" indent="0" algn="just">
              <a:buNone/>
            </a:pPr>
            <a:r>
              <a:rPr lang="fr-FR" dirty="0"/>
              <a:t>. En Région Rhône-Alpes ou dans une région limitrophe,</a:t>
            </a:r>
          </a:p>
          <a:p>
            <a:pPr marL="0" indent="0" algn="just">
              <a:buNone/>
            </a:pPr>
            <a:r>
              <a:rPr lang="fr-FR" dirty="0"/>
              <a:t>. En dehors de la commune d’implantation de l’Institut de Formation,</a:t>
            </a:r>
          </a:p>
          <a:p>
            <a:pPr marL="0" indent="0" algn="just">
              <a:buNone/>
            </a:pPr>
            <a:endParaRPr lang="fr-FR" dirty="0"/>
          </a:p>
          <a:p>
            <a:pPr marL="0" indent="0" algn="just">
              <a:buNone/>
            </a:pPr>
            <a:r>
              <a:rPr lang="fr-FR" dirty="0"/>
              <a:t>. Le trajet doit se faire en transport en commun ou au moyen d’un des véhicules suivants : automobile, motocyclette, vélomoteur, voiturette ou cyclomoteur, </a:t>
            </a:r>
          </a:p>
          <a:p>
            <a:pPr marL="0" indent="0" algn="just">
              <a:buNone/>
            </a:pPr>
            <a:endParaRPr lang="fr-FR" dirty="0"/>
          </a:p>
          <a:p>
            <a:pPr marL="0" indent="0" algn="just">
              <a:buNone/>
            </a:pPr>
            <a:r>
              <a:rPr lang="fr-FR" dirty="0"/>
              <a:t>. La distance retenue : </a:t>
            </a:r>
            <a:r>
              <a:rPr lang="fr-FR" dirty="0">
                <a:solidFill>
                  <a:srgbClr val="FF0000"/>
                </a:solidFill>
              </a:rPr>
              <a:t>LA PLUS COURTE</a:t>
            </a:r>
          </a:p>
          <a:p>
            <a:pPr algn="just">
              <a:buFont typeface="Arial" panose="020B0604020202020204" pitchFamily="34" charset="0"/>
              <a:buChar char="•"/>
            </a:pPr>
            <a:r>
              <a:rPr lang="fr-FR" dirty="0"/>
              <a:t> Lieu de stage/Institut de formation, </a:t>
            </a:r>
          </a:p>
          <a:p>
            <a:pPr algn="just">
              <a:buFont typeface="Arial" panose="020B0604020202020204" pitchFamily="34" charset="0"/>
              <a:buChar char="•"/>
            </a:pPr>
            <a:r>
              <a:rPr lang="fr-FR" dirty="0"/>
              <a:t>Lieu de stage/lieu de résidence pendant le stage déclaré par l’étudiant.</a:t>
            </a:r>
            <a:endParaRPr lang="fr-FR" dirty="0">
              <a:solidFill>
                <a:srgbClr val="FF0000"/>
              </a:solidFill>
            </a:endParaRPr>
          </a:p>
          <a:p>
            <a:pPr>
              <a:lnSpc>
                <a:spcPct val="110000"/>
              </a:lnSpc>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140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438102" y="881148"/>
            <a:ext cx="10116589" cy="5478087"/>
          </a:xfrm>
        </p:spPr>
        <p:txBody>
          <a:bodyPr>
            <a:normAutofit fontScale="25000" lnSpcReduction="20000"/>
          </a:bodyPr>
          <a:lstStyle/>
          <a:p>
            <a:endParaRPr lang="fr-FR" b="0" dirty="0"/>
          </a:p>
          <a:p>
            <a:r>
              <a:rPr lang="fr-FR" sz="7200" b="0" dirty="0"/>
              <a:t>PROCEDURE DE RETOUR DE STAGE </a:t>
            </a:r>
          </a:p>
          <a:p>
            <a:pPr marL="0" indent="0">
              <a:buNone/>
            </a:pPr>
            <a:endParaRPr lang="fr-FR" b="0" dirty="0"/>
          </a:p>
          <a:p>
            <a:pPr marL="0" indent="0">
              <a:buNone/>
            </a:pPr>
            <a:r>
              <a:rPr lang="fr-FR" sz="7200" b="0" dirty="0"/>
              <a:t>A partir de J 1, le secrétariat commence à scanner les documents originaux intitulés « évaluation des compétences en stage ».</a:t>
            </a:r>
          </a:p>
          <a:p>
            <a:pPr marL="0" indent="0">
              <a:buNone/>
            </a:pPr>
            <a:r>
              <a:rPr lang="fr-FR" sz="7200" b="0" dirty="0"/>
              <a:t>A J 4, ces documents scannés sont consultables sur le logiciel </a:t>
            </a:r>
            <a:r>
              <a:rPr lang="fr-FR" sz="7200" b="0" dirty="0" err="1"/>
              <a:t>forméis</a:t>
            </a:r>
            <a:r>
              <a:rPr lang="fr-FR" sz="7200" b="0" dirty="0"/>
              <a:t>. </a:t>
            </a:r>
          </a:p>
          <a:p>
            <a:endParaRPr lang="fr-FR" sz="5500" b="0" dirty="0"/>
          </a:p>
          <a:p>
            <a:pPr marL="0" indent="0">
              <a:buNone/>
            </a:pPr>
            <a:r>
              <a:rPr lang="fr-FR" sz="7200" b="0" dirty="0"/>
              <a:t>Entre J1 et J4 le secrétariat traite les trois autres documents : </a:t>
            </a:r>
          </a:p>
          <a:p>
            <a:pPr marL="0" indent="0">
              <a:buNone/>
            </a:pPr>
            <a:r>
              <a:rPr lang="fr-FR" sz="7200" b="0" dirty="0"/>
              <a:t>-   feuille de contrôle des heures, </a:t>
            </a:r>
          </a:p>
          <a:p>
            <a:pPr>
              <a:buFontTx/>
              <a:buChar char="-"/>
            </a:pPr>
            <a:r>
              <a:rPr lang="fr-FR" sz="7200" b="0" dirty="0"/>
              <a:t>attestation sur l’honneur (voir page 7)</a:t>
            </a:r>
          </a:p>
          <a:p>
            <a:pPr>
              <a:buFontTx/>
              <a:buChar char="-"/>
            </a:pPr>
            <a:r>
              <a:rPr lang="fr-FR" sz="7200" b="0" dirty="0"/>
              <a:t>justificatifs de frais de déplacement/hébergement, </a:t>
            </a:r>
          </a:p>
          <a:p>
            <a:pPr>
              <a:buFontTx/>
              <a:buChar char="-"/>
            </a:pPr>
            <a:r>
              <a:rPr lang="fr-FR" sz="7200" b="0" dirty="0"/>
              <a:t>en cas d’absence sur leur lieu de stage : </a:t>
            </a:r>
          </a:p>
          <a:p>
            <a:pPr lvl="3">
              <a:buFontTx/>
              <a:buChar char="-"/>
            </a:pPr>
            <a:r>
              <a:rPr lang="fr-FR" sz="6700" b="0" dirty="0"/>
              <a:t> </a:t>
            </a:r>
            <a:r>
              <a:rPr lang="fr-FR" sz="7200" dirty="0">
                <a:solidFill>
                  <a:schemeClr val="tx2"/>
                </a:solidFill>
              </a:rPr>
              <a:t>Un justificatif doit être fourni au secrétariat.</a:t>
            </a:r>
          </a:p>
          <a:p>
            <a:pPr lvl="5">
              <a:buFontTx/>
              <a:buChar char="-"/>
            </a:pPr>
            <a:r>
              <a:rPr lang="fr-FR" sz="7700" dirty="0">
                <a:solidFill>
                  <a:schemeClr val="tx2"/>
                </a:solidFill>
              </a:rPr>
              <a:t>Si rattrapage du temps d’absence : paiement indemnité et frais de déplacement,</a:t>
            </a:r>
          </a:p>
          <a:p>
            <a:pPr lvl="5">
              <a:buFontTx/>
              <a:buChar char="-"/>
            </a:pPr>
            <a:r>
              <a:rPr lang="fr-FR" sz="7700" dirty="0">
                <a:solidFill>
                  <a:schemeClr val="tx2"/>
                </a:solidFill>
              </a:rPr>
              <a:t>Si non rattrapage du temps d’absence : aucun paiement,</a:t>
            </a:r>
          </a:p>
          <a:p>
            <a:pPr lvl="5">
              <a:buFontTx/>
              <a:buChar char="-"/>
            </a:pPr>
            <a:r>
              <a:rPr lang="fr-FR" sz="7700" dirty="0">
                <a:solidFill>
                  <a:schemeClr val="tx2"/>
                </a:solidFill>
              </a:rPr>
              <a:t>Si retours ponctuels à l’IFSI (sessions d’examen, rattrapage, soutenance de mémoire…) : paiement indemnité de stage mais non-paiement de frais de déplacements.</a:t>
            </a:r>
          </a:p>
          <a:p>
            <a:pPr>
              <a:buFontTx/>
              <a:buChar char="-"/>
            </a:pPr>
            <a:endParaRPr lang="fr-FR" sz="7200" b="0" dirty="0"/>
          </a:p>
          <a:p>
            <a:endParaRPr lang="fr-FR" sz="5500" b="0" dirty="0"/>
          </a:p>
        </p:txBody>
      </p:sp>
    </p:spTree>
    <p:extLst>
      <p:ext uri="{BB962C8B-B14F-4D97-AF65-F5344CB8AC3E}">
        <p14:creationId xmlns:p14="http://schemas.microsoft.com/office/powerpoint/2010/main" val="405883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372782" y="299259"/>
            <a:ext cx="7594102" cy="5287500"/>
          </a:xfrm>
        </p:spPr>
        <p:txBody>
          <a:bodyPr/>
          <a:lstStyle/>
          <a:p>
            <a:pPr marL="0" lvl="0" indent="0" algn="ctr" eaLnBrk="0" fontAlgn="base" hangingPunct="0">
              <a:spcBef>
                <a:spcPct val="0"/>
              </a:spcBef>
              <a:spcAft>
                <a:spcPct val="0"/>
              </a:spcAft>
              <a:buNone/>
            </a:pPr>
            <a:r>
              <a:rPr lang="fr-FR" altLang="fr-FR" sz="10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ATTESTATION SUR L’HONNEUR POUR LES INDEMNITES DE STAGES</a:t>
            </a:r>
            <a:endParaRPr lang="fr-FR" altLang="fr-FR" sz="1000" b="0" dirty="0">
              <a:solidFill>
                <a:schemeClr val="tx1"/>
              </a:solidFill>
            </a:endParaRPr>
          </a:p>
          <a:p>
            <a:pPr marL="0" lvl="0" indent="0" algn="ctr" eaLnBrk="0" fontAlgn="base" hangingPunct="0">
              <a:spcBef>
                <a:spcPct val="0"/>
              </a:spcBef>
              <a:spcAft>
                <a:spcPct val="0"/>
              </a:spcAft>
              <a:buNone/>
            </a:pPr>
            <a:r>
              <a:rPr lang="fr-FR" altLang="fr-FR" sz="1000" dirty="0">
                <a:solidFill>
                  <a:schemeClr val="tx1"/>
                </a:solidFill>
                <a:latin typeface="Calibri" panose="020F0502020204030204" pitchFamily="34" charset="0"/>
                <a:ea typeface="Times New Roman" panose="02020603050405020304" pitchFamily="18" charset="0"/>
                <a:cs typeface="Calibri" panose="020F0502020204030204" pitchFamily="34" charset="0"/>
              </a:rPr>
              <a:t>ET LE REMBOURSEMENT DES DEPLACEMENTS</a:t>
            </a:r>
            <a:endParaRPr lang="fr-FR" altLang="fr-FR" sz="1000" b="0" dirty="0">
              <a:solidFill>
                <a:schemeClr val="tx1"/>
              </a:solidFill>
              <a:latin typeface="Arial" panose="020B0604020202020204" pitchFamily="34"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509807439"/>
              </p:ext>
            </p:extLst>
          </p:nvPr>
        </p:nvGraphicFramePr>
        <p:xfrm>
          <a:off x="2345372" y="1100841"/>
          <a:ext cx="5942418" cy="2046412"/>
        </p:xfrm>
        <a:graphic>
          <a:graphicData uri="http://schemas.openxmlformats.org/drawingml/2006/table">
            <a:tbl>
              <a:tblPr firstRow="1" firstCol="1" bandRow="1">
                <a:tableStyleId>{8A107856-5554-42FB-B03E-39F5DBC370BA}</a:tableStyleId>
              </a:tblPr>
              <a:tblGrid>
                <a:gridCol w="2890200">
                  <a:extLst>
                    <a:ext uri="{9D8B030D-6E8A-4147-A177-3AD203B41FA5}">
                      <a16:colId xmlns:a16="http://schemas.microsoft.com/office/drawing/2014/main" val="1906186587"/>
                    </a:ext>
                  </a:extLst>
                </a:gridCol>
                <a:gridCol w="3052218">
                  <a:extLst>
                    <a:ext uri="{9D8B030D-6E8A-4147-A177-3AD203B41FA5}">
                      <a16:colId xmlns:a16="http://schemas.microsoft.com/office/drawing/2014/main" val="1343241380"/>
                    </a:ext>
                  </a:extLst>
                </a:gridCol>
              </a:tblGrid>
              <a:tr h="1180408">
                <a:tc>
                  <a:txBody>
                    <a:bodyPr/>
                    <a:lstStyle/>
                    <a:p>
                      <a:pPr>
                        <a:spcAft>
                          <a:spcPts val="0"/>
                        </a:spcAft>
                      </a:pPr>
                      <a:r>
                        <a:rPr lang="fr-FR" sz="800" cap="all" dirty="0">
                          <a:effectLst/>
                        </a:rPr>
                        <a:t> </a:t>
                      </a:r>
                      <a:endParaRPr lang="fr-FR" sz="800" dirty="0">
                        <a:effectLst/>
                      </a:endParaRPr>
                    </a:p>
                    <a:p>
                      <a:pPr>
                        <a:spcAft>
                          <a:spcPts val="0"/>
                        </a:spcAft>
                      </a:pPr>
                      <a:r>
                        <a:rPr lang="fr-FR" sz="800" cap="all" dirty="0">
                          <a:effectLst/>
                        </a:rPr>
                        <a:t>IDENTITE :………………………………………………………</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Promotion : </a:t>
                      </a:r>
                      <a:r>
                        <a:rPr lang="fr-FR" sz="800" cap="all" dirty="0" err="1">
                          <a:effectLst/>
                        </a:rPr>
                        <a:t>aNNEE</a:t>
                      </a:r>
                      <a:r>
                        <a:rPr lang="fr-FR" sz="800" cap="all" dirty="0">
                          <a:effectLst/>
                        </a:rPr>
                        <a:t> 1 – ANNEE 2 – ANNEE 3</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Stage du :……………………………………………………</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Durée : ……………………………………………………….</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 </a:t>
                      </a:r>
                      <a:endParaRPr lang="fr-F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800" cap="all" dirty="0" err="1">
                          <a:effectLst/>
                        </a:rPr>
                        <a:t>ADRESSe</a:t>
                      </a:r>
                      <a:r>
                        <a:rPr lang="fr-FR" sz="800" cap="all" dirty="0">
                          <a:effectLst/>
                        </a:rPr>
                        <a:t> DU LIEU DE STAGE : </a:t>
                      </a:r>
                      <a:endParaRPr lang="fr-FR" sz="800" dirty="0">
                        <a:effectLst/>
                      </a:endParaRPr>
                    </a:p>
                    <a:p>
                      <a:pPr>
                        <a:spcAft>
                          <a:spcPts val="0"/>
                        </a:spcAft>
                      </a:pPr>
                      <a:r>
                        <a:rPr lang="fr-FR" sz="800" cap="all" dirty="0">
                          <a:effectLst/>
                        </a:rPr>
                        <a:t>…………………………………………………………………………………</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a:t>
                      </a:r>
                      <a:endParaRPr lang="fr-F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5904661"/>
                  </a:ext>
                </a:extLst>
              </a:tr>
              <a:tr h="827212">
                <a:tc>
                  <a:txBody>
                    <a:bodyPr/>
                    <a:lstStyle/>
                    <a:p>
                      <a:pPr>
                        <a:spcAft>
                          <a:spcPts val="0"/>
                        </a:spcAft>
                      </a:pPr>
                      <a:r>
                        <a:rPr lang="fr-FR" sz="800" cap="all">
                          <a:effectLst/>
                        </a:rPr>
                        <a:t>Domicile pendant la formation :</a:t>
                      </a:r>
                      <a:endParaRPr lang="fr-FR" sz="800">
                        <a:effectLst/>
                      </a:endParaRPr>
                    </a:p>
                    <a:p>
                      <a:pPr>
                        <a:spcAft>
                          <a:spcPts val="0"/>
                        </a:spcAft>
                      </a:pPr>
                      <a:r>
                        <a:rPr lang="fr-FR" sz="800" cap="all">
                          <a:effectLst/>
                        </a:rPr>
                        <a:t>……………………………………………………………………</a:t>
                      </a:r>
                      <a:endParaRPr lang="fr-FR" sz="800">
                        <a:effectLst/>
                      </a:endParaRPr>
                    </a:p>
                    <a:p>
                      <a:pPr>
                        <a:spcAft>
                          <a:spcPts val="0"/>
                        </a:spcAft>
                      </a:pPr>
                      <a:r>
                        <a:rPr lang="fr-FR" sz="800" cap="all">
                          <a:effectLst/>
                        </a:rPr>
                        <a:t> </a:t>
                      </a:r>
                      <a:endParaRPr lang="fr-FR" sz="800">
                        <a:effectLst/>
                      </a:endParaRPr>
                    </a:p>
                    <a:p>
                      <a:pPr>
                        <a:spcAft>
                          <a:spcPts val="0"/>
                        </a:spcAft>
                      </a:pPr>
                      <a:r>
                        <a:rPr lang="fr-FR" sz="800" cap="all">
                          <a:effectLst/>
                        </a:rPr>
                        <a:t>……………………………………………………………………</a:t>
                      </a:r>
                      <a:endParaRPr lang="fr-FR" sz="800">
                        <a:effectLst/>
                      </a:endParaRPr>
                    </a:p>
                    <a:p>
                      <a:pPr>
                        <a:spcAft>
                          <a:spcPts val="0"/>
                        </a:spcAft>
                      </a:pPr>
                      <a:r>
                        <a:rPr lang="fr-FR" sz="800" cap="all">
                          <a:effectLst/>
                        </a:rPr>
                        <a:t> </a:t>
                      </a:r>
                      <a:endParaRPr lang="fr-F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800" cap="all" dirty="0">
                          <a:effectLst/>
                        </a:rPr>
                        <a:t>Domicile pendant le stage :</a:t>
                      </a:r>
                      <a:endParaRPr lang="fr-FR" sz="800" dirty="0">
                        <a:effectLst/>
                      </a:endParaRPr>
                    </a:p>
                    <a:p>
                      <a:pPr>
                        <a:spcAft>
                          <a:spcPts val="0"/>
                        </a:spcAft>
                      </a:pPr>
                      <a:r>
                        <a:rPr lang="fr-FR" sz="800" cap="all" dirty="0">
                          <a:effectLst/>
                        </a:rPr>
                        <a:t>………………………………………………………………………………</a:t>
                      </a:r>
                      <a:endParaRPr lang="fr-FR" sz="800" dirty="0">
                        <a:effectLst/>
                      </a:endParaRPr>
                    </a:p>
                    <a:p>
                      <a:pPr>
                        <a:spcAft>
                          <a:spcPts val="0"/>
                        </a:spcAft>
                      </a:pPr>
                      <a:r>
                        <a:rPr lang="fr-FR" sz="800" cap="all" dirty="0">
                          <a:effectLst/>
                        </a:rPr>
                        <a:t> </a:t>
                      </a:r>
                      <a:endParaRPr lang="fr-FR" sz="800" dirty="0">
                        <a:effectLst/>
                      </a:endParaRPr>
                    </a:p>
                    <a:p>
                      <a:pPr>
                        <a:spcAft>
                          <a:spcPts val="0"/>
                        </a:spcAft>
                      </a:pPr>
                      <a:r>
                        <a:rPr lang="fr-FR" sz="800" cap="all" dirty="0">
                          <a:effectLst/>
                        </a:rPr>
                        <a:t>………………………………………………………………………………</a:t>
                      </a:r>
                      <a:endParaRPr lang="fr-F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8926790"/>
                  </a:ext>
                </a:extLst>
              </a:tr>
            </a:tbl>
          </a:graphicData>
        </a:graphic>
      </p:graphicFrame>
      <p:sp>
        <p:nvSpPr>
          <p:cNvPr id="8" name="Rectangle 5"/>
          <p:cNvSpPr>
            <a:spLocks noChangeArrowheads="1"/>
          </p:cNvSpPr>
          <p:nvPr/>
        </p:nvSpPr>
        <p:spPr bwMode="auto">
          <a:xfrm>
            <a:off x="15875" y="0"/>
            <a:ext cx="97757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2052" name="Image 1" descr="Logo IF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870" y="382482"/>
            <a:ext cx="1718396" cy="4191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70068" y="3421562"/>
            <a:ext cx="6096000" cy="369332"/>
          </a:xfrm>
          <a:prstGeom prst="rect">
            <a:avLst/>
          </a:prstGeom>
        </p:spPr>
        <p:txBody>
          <a:bodyPr>
            <a:spAutoFit/>
          </a:bodyPr>
          <a:lstStyle/>
          <a:p>
            <a:pPr>
              <a:spcAft>
                <a:spcPts val="0"/>
              </a:spcAft>
            </a:pPr>
            <a:r>
              <a:rPr lang="fr-FR" sz="900" dirty="0">
                <a:solidFill>
                  <a:srgbClr val="000000"/>
                </a:solidFill>
                <a:latin typeface="Calibri" panose="020F0502020204030204" pitchFamily="34" charset="0"/>
                <a:ea typeface="Calibri" panose="020F0502020204030204" pitchFamily="34" charset="0"/>
              </a:rPr>
              <a:t>Avoir été absent(e)  …………………………… jours (sauf jours fériés)</a:t>
            </a:r>
            <a:endParaRPr lang="fr-FR" sz="900" dirty="0">
              <a:solidFill>
                <a:srgbClr val="000000"/>
              </a:solidFill>
              <a:latin typeface="Tahoma" panose="020B0604030504040204" pitchFamily="34" charset="0"/>
              <a:ea typeface="Calibri" panose="020F0502020204030204" pitchFamily="34" charset="0"/>
            </a:endParaRPr>
          </a:p>
          <a:p>
            <a:pPr>
              <a:spcAft>
                <a:spcPts val="0"/>
              </a:spcAft>
            </a:pPr>
            <a:r>
              <a:rPr lang="fr-FR" sz="900" dirty="0">
                <a:solidFill>
                  <a:srgbClr val="000000"/>
                </a:solidFill>
                <a:latin typeface="Calibri" panose="020F0502020204030204" pitchFamily="34" charset="0"/>
                <a:ea typeface="Calibri" panose="020F0502020204030204" pitchFamily="34" charset="0"/>
              </a:rPr>
              <a:t>Avoir effectué ……………….. Déplacements (aller-retour) avec mon véhicule personnel </a:t>
            </a:r>
            <a:r>
              <a:rPr lang="fr-FR" sz="900" dirty="0">
                <a:solidFill>
                  <a:srgbClr val="000000"/>
                </a:solidFill>
                <a:highlight>
                  <a:srgbClr val="00FFFF"/>
                </a:highlight>
                <a:latin typeface="Calibri" panose="020F0502020204030204" pitchFamily="34" charset="0"/>
                <a:ea typeface="Calibri" panose="020F0502020204030204" pitchFamily="34" charset="0"/>
              </a:rPr>
              <a:t>soit …....km par jour.</a:t>
            </a:r>
            <a:endParaRPr lang="fr-FR" sz="900" dirty="0">
              <a:solidFill>
                <a:srgbClr val="000000"/>
              </a:solidFill>
              <a:latin typeface="Tahoma" panose="020B0604030504040204" pitchFamily="34" charset="0"/>
              <a:ea typeface="Calibri" panose="020F0502020204030204"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818326068"/>
              </p:ext>
            </p:extLst>
          </p:nvPr>
        </p:nvGraphicFramePr>
        <p:xfrm>
          <a:off x="2485111" y="3856514"/>
          <a:ext cx="5849620" cy="838200"/>
        </p:xfrm>
        <a:graphic>
          <a:graphicData uri="http://schemas.openxmlformats.org/drawingml/2006/table">
            <a:tbl>
              <a:tblPr firstRow="1" firstCol="1" bandRow="1">
                <a:tableStyleId>{5DA37D80-6434-44D0-A028-1B22A696006F}</a:tableStyleId>
              </a:tblPr>
              <a:tblGrid>
                <a:gridCol w="5849620">
                  <a:extLst>
                    <a:ext uri="{9D8B030D-6E8A-4147-A177-3AD203B41FA5}">
                      <a16:colId xmlns:a16="http://schemas.microsoft.com/office/drawing/2014/main" val="2903023607"/>
                    </a:ext>
                  </a:extLst>
                </a:gridCol>
              </a:tblGrid>
              <a:tr h="0">
                <a:tc>
                  <a:txBody>
                    <a:bodyPr/>
                    <a:lstStyle/>
                    <a:p>
                      <a:pPr>
                        <a:spcAft>
                          <a:spcPts val="0"/>
                        </a:spcAft>
                      </a:pPr>
                      <a:r>
                        <a:rPr lang="fr-FR" sz="1100" u="sng" dirty="0">
                          <a:effectLst/>
                        </a:rPr>
                        <a:t>Observations particulières :</a:t>
                      </a:r>
                      <a:endParaRPr lang="fr-FR" sz="1200" dirty="0">
                        <a:effectLst/>
                      </a:endParaRPr>
                    </a:p>
                    <a:p>
                      <a:pPr>
                        <a:spcAft>
                          <a:spcPts val="0"/>
                        </a:spcAft>
                      </a:pPr>
                      <a:r>
                        <a:rPr lang="fr-FR" sz="1100" dirty="0">
                          <a:effectLst/>
                        </a:rPr>
                        <a:t> </a:t>
                      </a:r>
                      <a:endParaRPr lang="fr-FR" sz="1200" dirty="0">
                        <a:effectLst/>
                      </a:endParaRPr>
                    </a:p>
                    <a:p>
                      <a:pPr>
                        <a:spcAft>
                          <a:spcPts val="0"/>
                        </a:spcAft>
                      </a:pPr>
                      <a:r>
                        <a:rPr lang="fr-FR" sz="1100" dirty="0">
                          <a:effectLst/>
                        </a:rPr>
                        <a:t> </a:t>
                      </a:r>
                      <a:endParaRPr lang="fr-FR" sz="1200" dirty="0">
                        <a:effectLst/>
                      </a:endParaRPr>
                    </a:p>
                    <a:p>
                      <a:pPr>
                        <a:spcAft>
                          <a:spcPts val="0"/>
                        </a:spcAft>
                      </a:pPr>
                      <a:r>
                        <a:rPr lang="fr-FR" sz="1100" dirty="0">
                          <a:effectLst/>
                        </a:rPr>
                        <a:t> </a:t>
                      </a:r>
                      <a:endParaRPr lang="fr-FR" sz="1200" dirty="0">
                        <a:effectLst/>
                      </a:endParaRPr>
                    </a:p>
                    <a:p>
                      <a:pPr>
                        <a:spcAft>
                          <a:spcPts val="0"/>
                        </a:spcAft>
                      </a:pPr>
                      <a:r>
                        <a:rPr lang="fr-FR" sz="1100" dirty="0">
                          <a:effectLst/>
                        </a:rPr>
                        <a:t> </a:t>
                      </a:r>
                      <a:endParaRPr lang="fr-FR"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4090229"/>
                  </a:ext>
                </a:extLst>
              </a:tr>
            </a:tbl>
          </a:graphicData>
        </a:graphic>
      </p:graphicFrame>
      <p:sp>
        <p:nvSpPr>
          <p:cNvPr id="12" name="Rectangle 7"/>
          <p:cNvSpPr>
            <a:spLocks noChangeArrowheads="1"/>
          </p:cNvSpPr>
          <p:nvPr/>
        </p:nvSpPr>
        <p:spPr bwMode="auto">
          <a:xfrm>
            <a:off x="2103120" y="3180646"/>
            <a:ext cx="705032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fr-FR" altLang="fr-FR"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fr-FR" altLang="fr-FR"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fr-FR" altLang="fr-FR"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fr-FR" altLang="fr-FR" sz="1100" dirty="0">
              <a:solidFill>
                <a:srgbClr val="000000"/>
              </a:solidFill>
              <a:latin typeface="+mn-lt"/>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i="0" u="none" strike="noStrike" cap="none" normalizeH="0" baseline="0" dirty="0">
              <a:ln>
                <a:noFill/>
              </a:ln>
              <a:solidFill>
                <a:srgbClr val="000000"/>
              </a:solidFill>
              <a:effectLst/>
              <a:latin typeface="+mn-lt"/>
              <a:ea typeface="Calibri" panose="020F0502020204030204" pitchFamily="34"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100" i="0" u="none" strike="noStrike" cap="none" normalizeH="0" baseline="0" dirty="0">
                <a:ln>
                  <a:noFill/>
                </a:ln>
                <a:solidFill>
                  <a:srgbClr val="000000"/>
                </a:solidFill>
                <a:effectLst/>
                <a:latin typeface="+mn-lt"/>
                <a:ea typeface="Calibri" panose="020F0502020204030204" pitchFamily="34" charset="0"/>
                <a:cs typeface="Calibri" panose="020F0502020204030204" pitchFamily="34" charset="0"/>
              </a:rPr>
              <a:t>Je soussigné(e) ……………………………………………………………………………………….atteste sur l’honneur l’exactitude des renseignements ci-dessus. Je certifie  posséder un permis de conduire en cours de validité et être couvert par une assurance pour mes déplacements dans le cadre de ma formation en période de stage.  Vous trouverez ci-joints mon attestation d’assurance et mes justificatifs de déplacement (tickets de bus, abonnements, justificatifs de frais d’essence).</a:t>
            </a:r>
            <a:endParaRPr kumimoji="0" lang="fr-FR" altLang="fr-FR" sz="800" i="0" u="none" strike="noStrike" cap="none" normalizeH="0" baseline="0" dirty="0">
              <a:ln>
                <a:noFill/>
              </a:ln>
              <a:solidFill>
                <a:schemeClr val="tx1"/>
              </a:solidFill>
              <a:effectLst/>
              <a:latin typeface="+mn-l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100" i="0" u="none" strike="noStrike" cap="none" normalizeH="0" baseline="0" dirty="0">
                <a:ln>
                  <a:noFill/>
                </a:ln>
                <a:solidFill>
                  <a:srgbClr val="000000"/>
                </a:solidFill>
                <a:effectLst/>
                <a:latin typeface="+mn-lt"/>
                <a:ea typeface="Calibri" panose="020F0502020204030204" pitchFamily="34" charset="0"/>
                <a:cs typeface="Calibri" panose="020F0502020204030204" pitchFamily="34" charset="0"/>
              </a:rPr>
              <a:t>Fait à ……………………………………., le ………………………….</a:t>
            </a:r>
            <a:endParaRPr kumimoji="0" lang="fr-FR" altLang="fr-FR" sz="800" i="0" u="none" strike="noStrike" cap="none" normalizeH="0" baseline="0" dirty="0">
              <a:ln>
                <a:noFill/>
              </a:ln>
              <a:solidFill>
                <a:schemeClr val="tx1"/>
              </a:solidFill>
              <a:effectLst/>
              <a:latin typeface="+mn-l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1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Signature :</a:t>
            </a:r>
            <a:endParaRPr kumimoji="0" lang="fr-FR" altLang="fr-FR" sz="180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773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360450" y="1332411"/>
            <a:ext cx="9471102" cy="4254347"/>
          </a:xfrm>
        </p:spPr>
        <p:txBody>
          <a:bodyPr/>
          <a:lstStyle/>
          <a:p>
            <a:endParaRPr lang="fr-FR" dirty="0"/>
          </a:p>
          <a:p>
            <a:r>
              <a:rPr lang="fr-FR" b="0" dirty="0"/>
              <a:t>Vérification de la concordance des heures présence-absence en stage. </a:t>
            </a:r>
          </a:p>
          <a:p>
            <a:endParaRPr lang="fr-FR" b="0" dirty="0"/>
          </a:p>
          <a:p>
            <a:pPr algn="just"/>
            <a:r>
              <a:rPr lang="fr-FR" b="0" dirty="0"/>
              <a:t>Réalisation d’un tableau récapitulatif et préparatoire au paiement des indemnités de stage et frais de déplacement. </a:t>
            </a:r>
          </a:p>
          <a:p>
            <a:pPr marL="0" indent="0" algn="just">
              <a:buNone/>
            </a:pPr>
            <a:endParaRPr lang="fr-FR" b="0" dirty="0"/>
          </a:p>
          <a:p>
            <a:pPr algn="just"/>
            <a:r>
              <a:rPr lang="fr-FR" b="0" dirty="0"/>
              <a:t>A J7 au plus tôt : </a:t>
            </a:r>
          </a:p>
          <a:p>
            <a:pPr marL="851400" lvl="3" indent="0" algn="just">
              <a:buNone/>
            </a:pPr>
            <a:r>
              <a:rPr lang="fr-FR" sz="1800" dirty="0">
                <a:solidFill>
                  <a:schemeClr val="tx2"/>
                </a:solidFill>
              </a:rPr>
              <a:t>Paiement des indemnités de stage et frais de déplacement/hébergement à partir du tableau préparatoire et avant l’arrêté de paie transmis par le Service Paie du CH Le </a:t>
            </a:r>
            <a:r>
              <a:rPr lang="fr-FR" sz="1800" dirty="0" err="1">
                <a:solidFill>
                  <a:schemeClr val="tx2"/>
                </a:solidFill>
              </a:rPr>
              <a:t>Vinatier</a:t>
            </a:r>
            <a:r>
              <a:rPr lang="fr-FR" sz="1800" dirty="0">
                <a:solidFill>
                  <a:schemeClr val="tx2"/>
                </a:solidFill>
              </a:rPr>
              <a:t>.</a:t>
            </a:r>
          </a:p>
          <a:p>
            <a:pPr marL="851400" lvl="3" indent="0" algn="just">
              <a:buNone/>
            </a:pPr>
            <a:r>
              <a:rPr lang="fr-FR" sz="1800" dirty="0">
                <a:solidFill>
                  <a:schemeClr val="tx2"/>
                </a:solidFill>
              </a:rPr>
              <a:t>Le secrétariat n’est pas tenu d’intégrer dans ce tableau les étudiants qui n’ont pas respecté les délais de la restitution des documents</a:t>
            </a:r>
            <a:r>
              <a:rPr lang="fr-FR" b="0" dirty="0"/>
              <a:t>. </a:t>
            </a:r>
          </a:p>
          <a:p>
            <a:pPr marL="0" indent="0">
              <a:buNone/>
            </a:pPr>
            <a:endParaRPr lang="fr-FR" dirty="0"/>
          </a:p>
        </p:txBody>
      </p:sp>
    </p:spTree>
    <p:extLst>
      <p:ext uri="{BB962C8B-B14F-4D97-AF65-F5344CB8AC3E}">
        <p14:creationId xmlns:p14="http://schemas.microsoft.com/office/powerpoint/2010/main" val="317771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FB2F24B-EF48-A23D-2DBE-0E702B26BAB6}"/>
              </a:ext>
            </a:extLst>
          </p:cNvPr>
          <p:cNvSpPr>
            <a:spLocks noGrp="1"/>
          </p:cNvSpPr>
          <p:nvPr>
            <p:ph type="body" sz="quarter" idx="13"/>
          </p:nvPr>
        </p:nvSpPr>
        <p:spPr>
          <a:xfrm>
            <a:off x="1360450" y="1163782"/>
            <a:ext cx="9471102" cy="5266515"/>
          </a:xfrm>
        </p:spPr>
        <p:txBody>
          <a:bodyPr>
            <a:normAutofit/>
          </a:bodyPr>
          <a:lstStyle/>
          <a:p>
            <a:pPr marL="0" indent="0">
              <a:lnSpc>
                <a:spcPct val="110000"/>
              </a:lnSpc>
              <a:buNone/>
            </a:pPr>
            <a:r>
              <a:rPr lang="fr-FR" sz="2400" dirty="0"/>
              <a:t>1 Utilisation d’un véhicule</a:t>
            </a:r>
            <a:br>
              <a:rPr lang="fr-FR" sz="2400" dirty="0"/>
            </a:br>
            <a:r>
              <a:rPr lang="fr-FR" dirty="0">
                <a:solidFill>
                  <a:schemeClr val="tx1"/>
                </a:solidFill>
              </a:rPr>
              <a:t>*</a:t>
            </a:r>
            <a:r>
              <a:rPr lang="fr-FR" sz="2400" dirty="0"/>
              <a:t> </a:t>
            </a:r>
            <a:r>
              <a:rPr lang="fr-FR" dirty="0">
                <a:solidFill>
                  <a:schemeClr val="tx1"/>
                </a:solidFill>
              </a:rPr>
              <a:t>l’étudiant doit fournir une copie de son permis de conduire celui-ci doit être valide (au moins 1 Point)</a:t>
            </a:r>
            <a:br>
              <a:rPr lang="fr-FR" dirty="0"/>
            </a:br>
            <a:r>
              <a:rPr lang="fr-FR" dirty="0">
                <a:solidFill>
                  <a:schemeClr val="tx1"/>
                </a:solidFill>
              </a:rPr>
              <a:t>*</a:t>
            </a:r>
            <a:r>
              <a:rPr lang="fr-FR" dirty="0"/>
              <a:t> </a:t>
            </a:r>
            <a:r>
              <a:rPr lang="fr-FR" dirty="0">
                <a:solidFill>
                  <a:schemeClr val="tx1"/>
                </a:solidFill>
              </a:rPr>
              <a:t>Les indemnités kilométriques tiennent compte de la puissance fiscale du véhicule et du kilométrage parcouru dans la limite d’un trajet aller-retour quotidien et du nombre de jour de présence en stage si pas de carte grise du véhicule utilisé l’indemnisation se fera sur la base d’un véhicule d’une PF égale à 5 cv</a:t>
            </a:r>
            <a:endParaRPr lang="fr-FR" b="0" i="0" dirty="0">
              <a:solidFill>
                <a:srgbClr val="000000"/>
              </a:solidFill>
              <a:effectLst/>
              <a:latin typeface="Calibri" panose="020F0502020204030204" pitchFamily="34" charset="0"/>
              <a:cs typeface="Calibri" panose="020F0502020204030204" pitchFamily="34" charset="0"/>
            </a:endParaRPr>
          </a:p>
          <a:p>
            <a:pPr>
              <a:lnSpc>
                <a:spcPct val="110000"/>
              </a:lnSpc>
            </a:pPr>
            <a:endParaRPr lang="fr-FR" dirty="0">
              <a:latin typeface="Calibri" panose="020F0502020204030204" pitchFamily="34" charset="0"/>
              <a:cs typeface="Calibri" panose="020F0502020204030204" pitchFamily="34" charset="0"/>
            </a:endParaRPr>
          </a:p>
        </p:txBody>
      </p:sp>
      <p:pic>
        <p:nvPicPr>
          <p:cNvPr id="3" name="Image 2"/>
          <p:cNvPicPr/>
          <p:nvPr/>
        </p:nvPicPr>
        <p:blipFill rotWithShape="1">
          <a:blip r:embed="rId2"/>
          <a:srcRect l="3297" t="61644" r="69759" b="18091"/>
          <a:stretch/>
        </p:blipFill>
        <p:spPr bwMode="auto">
          <a:xfrm>
            <a:off x="1109727" y="3532909"/>
            <a:ext cx="9721825" cy="2897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282533"/>
      </p:ext>
    </p:extLst>
  </p:cSld>
  <p:clrMapOvr>
    <a:masterClrMapping/>
  </p:clrMapOvr>
</p:sld>
</file>

<file path=ppt/theme/theme1.xml><?xml version="1.0" encoding="utf-8"?>
<a:theme xmlns:a="http://schemas.openxmlformats.org/drawingml/2006/main" name="Conception personnalisée">
  <a:themeElements>
    <a:clrScheme name="VINATIER">
      <a:dk1>
        <a:srgbClr val="000000"/>
      </a:dk1>
      <a:lt1>
        <a:srgbClr val="FFFFFF"/>
      </a:lt1>
      <a:dk2>
        <a:srgbClr val="49A2AE"/>
      </a:dk2>
      <a:lt2>
        <a:srgbClr val="B0DBD3"/>
      </a:lt2>
      <a:accent1>
        <a:srgbClr val="FAD6D8"/>
      </a:accent1>
      <a:accent2>
        <a:srgbClr val="382051"/>
      </a:accent2>
      <a:accent3>
        <a:srgbClr val="000000"/>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VINATIER">
      <a:dk1>
        <a:srgbClr val="000000"/>
      </a:dk1>
      <a:lt1>
        <a:srgbClr val="FFFFFF"/>
      </a:lt1>
      <a:dk2>
        <a:srgbClr val="49A2AE"/>
      </a:dk2>
      <a:lt2>
        <a:srgbClr val="B0DBD3"/>
      </a:lt2>
      <a:accent1>
        <a:srgbClr val="FAD6D8"/>
      </a:accent1>
      <a:accent2>
        <a:srgbClr val="382051"/>
      </a:accent2>
      <a:accent3>
        <a:srgbClr val="000000"/>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1417</TotalTime>
  <Words>1032</Words>
  <Application>Microsoft Office PowerPoint</Application>
  <PresentationFormat>Grand écran</PresentationFormat>
  <Paragraphs>122</Paragraphs>
  <Slides>13</Slides>
  <Notes>0</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13</vt:i4>
      </vt:variant>
    </vt:vector>
  </HeadingPairs>
  <TitlesOfParts>
    <vt:vector size="23" baseType="lpstr">
      <vt:lpstr>Arial</vt:lpstr>
      <vt:lpstr>Calibri</vt:lpstr>
      <vt:lpstr>Calibri Light</vt:lpstr>
      <vt:lpstr>Police système Courant</vt:lpstr>
      <vt:lpstr>Tahoma</vt:lpstr>
      <vt:lpstr>Times New Roman</vt:lpstr>
      <vt:lpstr>Wingdings</vt:lpstr>
      <vt:lpstr>Conception personnalisée</vt:lpstr>
      <vt:lpstr>1_Conception personnalisée</vt:lpstr>
      <vt:lpstr>Acrobat Document</vt:lpstr>
      <vt:lpstr>REGLEMENT REGIONAL RELATIF   AUX INDEMNITES   DE STAGES ET DEPLACEMENTS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Amandine BESSIERE</dc:creator>
  <cp:lastModifiedBy>CARRIER Corinne</cp:lastModifiedBy>
  <cp:revision>78</cp:revision>
  <cp:lastPrinted>2024-05-28T12:19:26Z</cp:lastPrinted>
  <dcterms:created xsi:type="dcterms:W3CDTF">2023-10-24T14:13:30Z</dcterms:created>
  <dcterms:modified xsi:type="dcterms:W3CDTF">2025-11-04T09:49:30Z</dcterms:modified>
</cp:coreProperties>
</file>